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7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5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7" autoAdjust="0"/>
    <p:restoredTop sz="87046" autoAdjust="0"/>
  </p:normalViewPr>
  <p:slideViewPr>
    <p:cSldViewPr snapToGrid="0">
      <p:cViewPr varScale="1">
        <p:scale>
          <a:sx n="54" d="100"/>
          <a:sy n="54" d="100"/>
        </p:scale>
        <p:origin x="144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141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  <p:sldLayoutId id="2147483959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8451EB3-F71A-6C10-F697-FD4D7533536F}"/>
              </a:ext>
            </a:extLst>
          </p:cNvPr>
          <p:cNvGrpSpPr/>
          <p:nvPr/>
        </p:nvGrpSpPr>
        <p:grpSpPr>
          <a:xfrm>
            <a:off x="10174450" y="6165178"/>
            <a:ext cx="4720550" cy="243738"/>
            <a:chOff x="10174450" y="6165178"/>
            <a:chExt cx="4720550" cy="243738"/>
          </a:xfrm>
        </p:grpSpPr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4C9A3FEF-19E6-4CE5-98E1-CDBE9699F9C3}"/>
                </a:ext>
              </a:extLst>
            </p:cNvPr>
            <p:cNvSpPr/>
            <p:nvPr/>
          </p:nvSpPr>
          <p:spPr>
            <a:xfrm>
              <a:off x="10174450" y="6165178"/>
              <a:ext cx="695427" cy="243738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Isosceles Triangle 60">
              <a:extLst>
                <a:ext uri="{FF2B5EF4-FFF2-40B4-BE49-F238E27FC236}">
                  <a16:creationId xmlns:a16="http://schemas.microsoft.com/office/drawing/2014/main" id="{290F7266-256C-480E-98A3-4977F5429A9F}"/>
                </a:ext>
              </a:extLst>
            </p:cNvPr>
            <p:cNvSpPr/>
            <p:nvPr/>
          </p:nvSpPr>
          <p:spPr>
            <a:xfrm>
              <a:off x="14199573" y="6165178"/>
              <a:ext cx="695427" cy="243738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Oval 57">
            <a:extLst>
              <a:ext uri="{FF2B5EF4-FFF2-40B4-BE49-F238E27FC236}">
                <a16:creationId xmlns:a16="http://schemas.microsoft.com/office/drawing/2014/main" id="{A3C9700F-CE19-446D-89FC-8AE653F6907B}"/>
              </a:ext>
            </a:extLst>
          </p:cNvPr>
          <p:cNvSpPr/>
          <p:nvPr/>
        </p:nvSpPr>
        <p:spPr>
          <a:xfrm>
            <a:off x="7836905" y="4634051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E317028-4385-80F8-2A46-53B57B7A11EB}"/>
              </a:ext>
            </a:extLst>
          </p:cNvPr>
          <p:cNvGrpSpPr/>
          <p:nvPr/>
        </p:nvGrpSpPr>
        <p:grpSpPr>
          <a:xfrm>
            <a:off x="11072500" y="9783658"/>
            <a:ext cx="2930137" cy="243739"/>
            <a:chOff x="11072500" y="9783658"/>
            <a:chExt cx="2930137" cy="243739"/>
          </a:xfrm>
        </p:grpSpPr>
        <p:sp>
          <p:nvSpPr>
            <p:cNvPr id="66" name="Isosceles Triangle 65">
              <a:extLst>
                <a:ext uri="{FF2B5EF4-FFF2-40B4-BE49-F238E27FC236}">
                  <a16:creationId xmlns:a16="http://schemas.microsoft.com/office/drawing/2014/main" id="{9FDADAA3-B027-4AAA-8812-8EE59C22D398}"/>
                </a:ext>
              </a:extLst>
            </p:cNvPr>
            <p:cNvSpPr/>
            <p:nvPr/>
          </p:nvSpPr>
          <p:spPr>
            <a:xfrm>
              <a:off x="11072500" y="9783658"/>
              <a:ext cx="580304" cy="24373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Isosceles Triangle 64">
              <a:extLst>
                <a:ext uri="{FF2B5EF4-FFF2-40B4-BE49-F238E27FC236}">
                  <a16:creationId xmlns:a16="http://schemas.microsoft.com/office/drawing/2014/main" id="{C8E7FF7F-D5C2-40A1-96B0-853DF8CC4F43}"/>
                </a:ext>
              </a:extLst>
            </p:cNvPr>
            <p:cNvSpPr/>
            <p:nvPr/>
          </p:nvSpPr>
          <p:spPr>
            <a:xfrm>
              <a:off x="13422333" y="9783658"/>
              <a:ext cx="580304" cy="24373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4266CA3-1AC3-4F8E-ED1C-2DDD4E1A3C16}"/>
              </a:ext>
            </a:extLst>
          </p:cNvPr>
          <p:cNvGrpSpPr/>
          <p:nvPr/>
        </p:nvGrpSpPr>
        <p:grpSpPr>
          <a:xfrm>
            <a:off x="10616238" y="7974418"/>
            <a:ext cx="3832581" cy="243739"/>
            <a:chOff x="10616238" y="7974418"/>
            <a:chExt cx="3832581" cy="243739"/>
          </a:xfrm>
        </p:grpSpPr>
        <p:sp>
          <p:nvSpPr>
            <p:cNvPr id="64" name="Isosceles Triangle 63">
              <a:extLst>
                <a:ext uri="{FF2B5EF4-FFF2-40B4-BE49-F238E27FC236}">
                  <a16:creationId xmlns:a16="http://schemas.microsoft.com/office/drawing/2014/main" id="{86B4275D-D338-4D39-8B61-6EB1AD805AA8}"/>
                </a:ext>
              </a:extLst>
            </p:cNvPr>
            <p:cNvSpPr/>
            <p:nvPr/>
          </p:nvSpPr>
          <p:spPr>
            <a:xfrm>
              <a:off x="10616238" y="7974418"/>
              <a:ext cx="637865" cy="24373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F423CC64-8CBC-4368-8BE8-0ED06C5E5016}"/>
                </a:ext>
              </a:extLst>
            </p:cNvPr>
            <p:cNvSpPr/>
            <p:nvPr/>
          </p:nvSpPr>
          <p:spPr>
            <a:xfrm>
              <a:off x="13810954" y="7974418"/>
              <a:ext cx="637865" cy="24373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6D33FA6-3B3B-7871-1961-76CD32364C2B}"/>
              </a:ext>
            </a:extLst>
          </p:cNvPr>
          <p:cNvGrpSpPr/>
          <p:nvPr/>
        </p:nvGrpSpPr>
        <p:grpSpPr>
          <a:xfrm>
            <a:off x="9673949" y="4186666"/>
            <a:ext cx="5713249" cy="226412"/>
            <a:chOff x="9673949" y="4186666"/>
            <a:chExt cx="5713249" cy="226412"/>
          </a:xfrm>
        </p:grpSpPr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D0267FA6-351C-43DB-9A19-7889B9DFC187}"/>
                </a:ext>
              </a:extLst>
            </p:cNvPr>
            <p:cNvSpPr/>
            <p:nvPr/>
          </p:nvSpPr>
          <p:spPr>
            <a:xfrm>
              <a:off x="9673949" y="4186666"/>
              <a:ext cx="769476" cy="226412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Isosceles Triangle 56">
              <a:extLst>
                <a:ext uri="{FF2B5EF4-FFF2-40B4-BE49-F238E27FC236}">
                  <a16:creationId xmlns:a16="http://schemas.microsoft.com/office/drawing/2014/main" id="{E68CDE21-68A4-465B-8B34-CA0986840461}"/>
                </a:ext>
              </a:extLst>
            </p:cNvPr>
            <p:cNvSpPr/>
            <p:nvPr/>
          </p:nvSpPr>
          <p:spPr>
            <a:xfrm>
              <a:off x="14617722" y="4186666"/>
              <a:ext cx="769476" cy="226412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85CE8CB0-6090-4723-B174-3CCDDC7E4098}"/>
              </a:ext>
            </a:extLst>
          </p:cNvPr>
          <p:cNvGrpSpPr/>
          <p:nvPr/>
        </p:nvGrpSpPr>
        <p:grpSpPr>
          <a:xfrm>
            <a:off x="10058688" y="4186668"/>
            <a:ext cx="4947680" cy="8492901"/>
            <a:chOff x="10055513" y="3984670"/>
            <a:chExt cx="4947680" cy="8492901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A7044EB-111F-441A-9F6B-584CEAF95FE0}"/>
                </a:ext>
              </a:extLst>
            </p:cNvPr>
            <p:cNvSpPr/>
            <p:nvPr/>
          </p:nvSpPr>
          <p:spPr>
            <a:xfrm rot="10800000">
              <a:off x="10055513" y="3984670"/>
              <a:ext cx="4947680" cy="7561076"/>
            </a:xfrm>
            <a:custGeom>
              <a:avLst/>
              <a:gdLst>
                <a:gd name="connsiteX0" fmla="*/ 3958836 w 3958836"/>
                <a:gd name="connsiteY0" fmla="*/ 5926016 h 5926016"/>
                <a:gd name="connsiteX1" fmla="*/ 0 w 3958836"/>
                <a:gd name="connsiteY1" fmla="*/ 5926016 h 5926016"/>
                <a:gd name="connsiteX2" fmla="*/ 1398457 w 3958836"/>
                <a:gd name="connsiteY2" fmla="*/ 0 h 5926016"/>
                <a:gd name="connsiteX3" fmla="*/ 2560379 w 3958836"/>
                <a:gd name="connsiteY3" fmla="*/ 0 h 5926016"/>
                <a:gd name="connsiteX4" fmla="*/ 3958836 w 3958836"/>
                <a:gd name="connsiteY4" fmla="*/ 5926016 h 592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8836" h="5926016">
                  <a:moveTo>
                    <a:pt x="3958836" y="5926016"/>
                  </a:moveTo>
                  <a:lnTo>
                    <a:pt x="0" y="5926016"/>
                  </a:lnTo>
                  <a:lnTo>
                    <a:pt x="1398457" y="0"/>
                  </a:lnTo>
                  <a:lnTo>
                    <a:pt x="2560379" y="0"/>
                  </a:lnTo>
                  <a:lnTo>
                    <a:pt x="3958836" y="592601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39CA5E-C72C-47B4-822A-4394542CED98}"/>
                </a:ext>
              </a:extLst>
            </p:cNvPr>
            <p:cNvSpPr/>
            <p:nvPr/>
          </p:nvSpPr>
          <p:spPr>
            <a:xfrm rot="10800000">
              <a:off x="11069326" y="11545746"/>
              <a:ext cx="2920057" cy="931825"/>
            </a:xfrm>
            <a:custGeom>
              <a:avLst/>
              <a:gdLst>
                <a:gd name="connsiteX0" fmla="*/ 1140344 w 1140344"/>
                <a:gd name="connsiteY0" fmla="*/ 2416127 h 2416127"/>
                <a:gd name="connsiteX1" fmla="*/ 0 w 1140344"/>
                <a:gd name="connsiteY1" fmla="*/ 2416127 h 2416127"/>
                <a:gd name="connsiteX2" fmla="*/ 570172 w 1140344"/>
                <a:gd name="connsiteY2" fmla="*/ 0 h 2416127"/>
                <a:gd name="connsiteX3" fmla="*/ 1140344 w 1140344"/>
                <a:gd name="connsiteY3" fmla="*/ 2416127 h 241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0344" h="2416127">
                  <a:moveTo>
                    <a:pt x="1140344" y="2416127"/>
                  </a:moveTo>
                  <a:lnTo>
                    <a:pt x="0" y="2416127"/>
                  </a:lnTo>
                  <a:lnTo>
                    <a:pt x="570172" y="0"/>
                  </a:lnTo>
                  <a:lnTo>
                    <a:pt x="1140344" y="24161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1" name="Shape 2785">
            <a:extLst>
              <a:ext uri="{FF2B5EF4-FFF2-40B4-BE49-F238E27FC236}">
                <a16:creationId xmlns:a16="http://schemas.microsoft.com/office/drawing/2014/main" id="{C7EC14A2-C281-4160-9383-7C828B4733F0}"/>
              </a:ext>
            </a:extLst>
          </p:cNvPr>
          <p:cNvSpPr/>
          <p:nvPr/>
        </p:nvSpPr>
        <p:spPr>
          <a:xfrm>
            <a:off x="8189810" y="5044156"/>
            <a:ext cx="629184" cy="5147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2" name="Shape 2852">
            <a:extLst>
              <a:ext uri="{FF2B5EF4-FFF2-40B4-BE49-F238E27FC236}">
                <a16:creationId xmlns:a16="http://schemas.microsoft.com/office/drawing/2014/main" id="{B9238AAD-3119-4A5E-9BDE-C036C41319BE}"/>
              </a:ext>
            </a:extLst>
          </p:cNvPr>
          <p:cNvSpPr/>
          <p:nvPr/>
        </p:nvSpPr>
        <p:spPr>
          <a:xfrm>
            <a:off x="15779664" y="6982142"/>
            <a:ext cx="571984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540">
            <a:extLst>
              <a:ext uri="{FF2B5EF4-FFF2-40B4-BE49-F238E27FC236}">
                <a16:creationId xmlns:a16="http://schemas.microsoft.com/office/drawing/2014/main" id="{F5FBF56E-757C-4FCC-90D1-73C6D3FE01DC}"/>
              </a:ext>
            </a:extLst>
          </p:cNvPr>
          <p:cNvSpPr/>
          <p:nvPr/>
        </p:nvSpPr>
        <p:spPr>
          <a:xfrm>
            <a:off x="9127188" y="8652476"/>
            <a:ext cx="629182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4" name="Shape 2630">
            <a:extLst>
              <a:ext uri="{FF2B5EF4-FFF2-40B4-BE49-F238E27FC236}">
                <a16:creationId xmlns:a16="http://schemas.microsoft.com/office/drawing/2014/main" id="{3BE22791-F99D-42AD-A382-3C7E8E213C17}"/>
              </a:ext>
            </a:extLst>
          </p:cNvPr>
          <p:cNvSpPr/>
          <p:nvPr/>
        </p:nvSpPr>
        <p:spPr>
          <a:xfrm>
            <a:off x="14998724" y="10508998"/>
            <a:ext cx="343206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CD60572-8629-42A3-9726-37980B745216}"/>
              </a:ext>
            </a:extLst>
          </p:cNvPr>
          <p:cNvSpPr txBox="1"/>
          <p:nvPr/>
        </p:nvSpPr>
        <p:spPr bwMode="auto">
          <a:xfrm>
            <a:off x="1972992" y="4606264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To effectively capture the attention of potential customers, marketers must utilize engaging content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D4A3E9C-B4E7-40A9-A6A4-51EA0021B9BB}"/>
              </a:ext>
            </a:extLst>
          </p:cNvPr>
          <p:cNvSpPr txBox="1"/>
          <p:nvPr/>
        </p:nvSpPr>
        <p:spPr bwMode="auto">
          <a:xfrm>
            <a:off x="17114659" y="6379848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Once you've captured a customer's attention, the next step is to generate interest in your product or service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1D7672-348D-4304-8887-4DDC114292FA}"/>
              </a:ext>
            </a:extLst>
          </p:cNvPr>
          <p:cNvSpPr txBox="1"/>
          <p:nvPr/>
        </p:nvSpPr>
        <p:spPr bwMode="auto">
          <a:xfrm>
            <a:off x="2908364" y="8271782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To create a strong desire for your product or service, and to convince customers that it is the best solution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214EEE7-3FC8-4EFE-8ECC-95BB6F700564}"/>
              </a:ext>
            </a:extLst>
          </p:cNvPr>
          <p:cNvSpPr txBox="1"/>
          <p:nvPr/>
        </p:nvSpPr>
        <p:spPr bwMode="auto">
          <a:xfrm>
            <a:off x="16200959" y="10128304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The final stage of the AIDA model is to encourage customers to take the desired action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7AF5856-5EEA-4293-84A7-804192E6AA48}"/>
              </a:ext>
            </a:extLst>
          </p:cNvPr>
          <p:cNvSpPr/>
          <p:nvPr/>
        </p:nvSpPr>
        <p:spPr>
          <a:xfrm>
            <a:off x="8774282" y="8299569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4733CDE-2DED-4F11-A89B-37EB4D1303C3}"/>
              </a:ext>
            </a:extLst>
          </p:cNvPr>
          <p:cNvSpPr/>
          <p:nvPr/>
        </p:nvSpPr>
        <p:spPr>
          <a:xfrm>
            <a:off x="15398159" y="6629235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7103E9D-E0B6-43FE-833B-174427343763}"/>
              </a:ext>
            </a:extLst>
          </p:cNvPr>
          <p:cNvSpPr/>
          <p:nvPr/>
        </p:nvSpPr>
        <p:spPr>
          <a:xfrm>
            <a:off x="14502830" y="10156091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!!MainTitle1">
            <a:extLst>
              <a:ext uri="{FF2B5EF4-FFF2-40B4-BE49-F238E27FC236}">
                <a16:creationId xmlns:a16="http://schemas.microsoft.com/office/drawing/2014/main" id="{6124663F-3B57-F066-62C4-75DBD8BD8EAA}"/>
              </a:ext>
            </a:extLst>
          </p:cNvPr>
          <p:cNvSpPr txBox="1"/>
          <p:nvPr/>
        </p:nvSpPr>
        <p:spPr>
          <a:xfrm>
            <a:off x="1704424" y="1037172"/>
            <a:ext cx="83318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AIDA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BA410CE6-99AE-91A5-6E96-52847DE56124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36F364-CDC5-2435-88D9-8E498C6E2DF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216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95D4662F-939D-4E2C-BD83-9CA1583B1896}"/>
              </a:ext>
            </a:extLst>
          </p:cNvPr>
          <p:cNvSpPr/>
          <p:nvPr/>
        </p:nvSpPr>
        <p:spPr>
          <a:xfrm rot="10800000">
            <a:off x="9677857" y="4413078"/>
            <a:ext cx="5709342" cy="1752100"/>
          </a:xfrm>
          <a:custGeom>
            <a:avLst/>
            <a:gdLst>
              <a:gd name="connsiteX0" fmla="*/ 4568272 w 4568272"/>
              <a:gd name="connsiteY0" fmla="*/ 1401925 h 1401925"/>
              <a:gd name="connsiteX1" fmla="*/ 0 w 4568272"/>
              <a:gd name="connsiteY1" fmla="*/ 1401925 h 1401925"/>
              <a:gd name="connsiteX2" fmla="*/ 345733 w 4568272"/>
              <a:gd name="connsiteY2" fmla="*/ 0 h 1401925"/>
              <a:gd name="connsiteX3" fmla="*/ 4222539 w 4568272"/>
              <a:gd name="connsiteY3" fmla="*/ 0 h 1401925"/>
              <a:gd name="connsiteX4" fmla="*/ 4568272 w 4568272"/>
              <a:gd name="connsiteY4" fmla="*/ 1401925 h 140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8272" h="1401925">
                <a:moveTo>
                  <a:pt x="4568272" y="1401925"/>
                </a:moveTo>
                <a:lnTo>
                  <a:pt x="0" y="1401925"/>
                </a:lnTo>
                <a:lnTo>
                  <a:pt x="345733" y="0"/>
                </a:lnTo>
                <a:lnTo>
                  <a:pt x="4222539" y="0"/>
                </a:lnTo>
                <a:lnTo>
                  <a:pt x="4568272" y="140192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8597D68C-FF81-4B7F-9277-184E5E245C74}"/>
              </a:ext>
            </a:extLst>
          </p:cNvPr>
          <p:cNvSpPr/>
          <p:nvPr/>
        </p:nvSpPr>
        <p:spPr>
          <a:xfrm rot="10800000">
            <a:off x="10170058" y="6408917"/>
            <a:ext cx="4724943" cy="1565500"/>
          </a:xfrm>
          <a:custGeom>
            <a:avLst/>
            <a:gdLst>
              <a:gd name="connsiteX0" fmla="*/ 3780615 w 3780615"/>
              <a:gd name="connsiteY0" fmla="*/ 1252619 h 1252619"/>
              <a:gd name="connsiteX1" fmla="*/ 0 w 3780615"/>
              <a:gd name="connsiteY1" fmla="*/ 1252619 h 1252619"/>
              <a:gd name="connsiteX2" fmla="*/ 308912 w 3780615"/>
              <a:gd name="connsiteY2" fmla="*/ 0 h 1252619"/>
              <a:gd name="connsiteX3" fmla="*/ 3471704 w 3780615"/>
              <a:gd name="connsiteY3" fmla="*/ 0 h 1252619"/>
              <a:gd name="connsiteX4" fmla="*/ 3780615 w 3780615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0615" h="1252619">
                <a:moveTo>
                  <a:pt x="3780615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3471704" y="0"/>
                </a:lnTo>
                <a:lnTo>
                  <a:pt x="3780615" y="1252619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BDA343A-A703-4CDE-8694-E579627D8BB0}"/>
              </a:ext>
            </a:extLst>
          </p:cNvPr>
          <p:cNvSpPr/>
          <p:nvPr/>
        </p:nvSpPr>
        <p:spPr>
          <a:xfrm rot="10800000">
            <a:off x="10616238" y="8218156"/>
            <a:ext cx="3832580" cy="1565500"/>
          </a:xfrm>
          <a:custGeom>
            <a:avLst/>
            <a:gdLst>
              <a:gd name="connsiteX0" fmla="*/ 3066600 w 3066600"/>
              <a:gd name="connsiteY0" fmla="*/ 1252619 h 1252619"/>
              <a:gd name="connsiteX1" fmla="*/ 0 w 3066600"/>
              <a:gd name="connsiteY1" fmla="*/ 1252619 h 1252619"/>
              <a:gd name="connsiteX2" fmla="*/ 308912 w 3066600"/>
              <a:gd name="connsiteY2" fmla="*/ 0 h 1252619"/>
              <a:gd name="connsiteX3" fmla="*/ 2757688 w 3066600"/>
              <a:gd name="connsiteY3" fmla="*/ 0 h 1252619"/>
              <a:gd name="connsiteX4" fmla="*/ 3066600 w 3066600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6600" h="1252619">
                <a:moveTo>
                  <a:pt x="3066600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2757688" y="0"/>
                </a:lnTo>
                <a:lnTo>
                  <a:pt x="3066600" y="1252619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>
              <a:latin typeface="+mj-lt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082E2862-F351-470B-BF94-18A57BB61122}"/>
              </a:ext>
            </a:extLst>
          </p:cNvPr>
          <p:cNvSpPr/>
          <p:nvPr/>
        </p:nvSpPr>
        <p:spPr>
          <a:xfrm rot="10800000">
            <a:off x="11062421" y="10027394"/>
            <a:ext cx="2940217" cy="1565499"/>
          </a:xfrm>
          <a:custGeom>
            <a:avLst/>
            <a:gdLst>
              <a:gd name="connsiteX0" fmla="*/ 2352585 w 2352585"/>
              <a:gd name="connsiteY0" fmla="*/ 1252618 h 1252618"/>
              <a:gd name="connsiteX1" fmla="*/ 0 w 2352585"/>
              <a:gd name="connsiteY1" fmla="*/ 1252618 h 1252618"/>
              <a:gd name="connsiteX2" fmla="*/ 308912 w 2352585"/>
              <a:gd name="connsiteY2" fmla="*/ 0 h 1252618"/>
              <a:gd name="connsiteX3" fmla="*/ 2043674 w 2352585"/>
              <a:gd name="connsiteY3" fmla="*/ 0 h 1252618"/>
              <a:gd name="connsiteX4" fmla="*/ 2352585 w 2352585"/>
              <a:gd name="connsiteY4" fmla="*/ 1252618 h 125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585" h="1252618">
                <a:moveTo>
                  <a:pt x="2352585" y="1252618"/>
                </a:moveTo>
                <a:lnTo>
                  <a:pt x="0" y="1252618"/>
                </a:lnTo>
                <a:lnTo>
                  <a:pt x="308912" y="0"/>
                </a:lnTo>
                <a:lnTo>
                  <a:pt x="2043674" y="0"/>
                </a:lnTo>
                <a:lnTo>
                  <a:pt x="2352585" y="1252618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Rectangle 875">
            <a:extLst>
              <a:ext uri="{FF2B5EF4-FFF2-40B4-BE49-F238E27FC236}">
                <a16:creationId xmlns:a16="http://schemas.microsoft.com/office/drawing/2014/main" id="{1492464D-B10C-4C24-B5B8-8BAC00653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3352" y="8749484"/>
            <a:ext cx="119904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DESIRE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8" name="Rectangle 875">
            <a:extLst>
              <a:ext uri="{FF2B5EF4-FFF2-40B4-BE49-F238E27FC236}">
                <a16:creationId xmlns:a16="http://schemas.microsoft.com/office/drawing/2014/main" id="{0A76A5B3-AED8-4EFA-9972-5129DADBA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0611" y="6904267"/>
            <a:ext cx="156453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INTEREST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Rectangle 875">
            <a:extLst>
              <a:ext uri="{FF2B5EF4-FFF2-40B4-BE49-F238E27FC236}">
                <a16:creationId xmlns:a16="http://schemas.microsoft.com/office/drawing/2014/main" id="{E96DA67C-99E8-4CFD-8C6E-2307724C2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5913" y="5059050"/>
            <a:ext cx="19339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ATTENTION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Rectangle 875">
            <a:extLst>
              <a:ext uri="{FF2B5EF4-FFF2-40B4-BE49-F238E27FC236}">
                <a16:creationId xmlns:a16="http://schemas.microsoft.com/office/drawing/2014/main" id="{D77AC6F7-7985-44E3-838E-8310E501F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3864" y="10594701"/>
            <a:ext cx="14380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ACTION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759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2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 animBg="1"/>
          <p:bldP spid="71" grpId="0" animBg="1"/>
          <p:bldP spid="72" grpId="0" animBg="1"/>
          <p:bldP spid="73" grpId="0" animBg="1"/>
          <p:bldP spid="74" grpId="0" animBg="1"/>
          <p:bldP spid="75" grpId="0"/>
          <p:bldP spid="76" grpId="0"/>
          <p:bldP spid="77" grpId="0"/>
          <p:bldP spid="78" grpId="0"/>
          <p:bldP spid="80" grpId="0" animBg="1"/>
          <p:bldP spid="81" grpId="0" animBg="1"/>
          <p:bldP spid="82" grpId="0" animBg="1"/>
          <p:bldP spid="2" grpId="0"/>
          <p:bldP spid="3" grpId="0"/>
          <p:bldP spid="48" grpId="0" animBg="1"/>
          <p:bldP spid="45" grpId="0" animBg="1"/>
          <p:bldP spid="42" grpId="0" animBg="1"/>
          <p:bldP spid="39" grpId="0" animBg="1"/>
          <p:bldP spid="67" grpId="0"/>
          <p:bldP spid="68" grpId="0"/>
          <p:bldP spid="69" grpId="0"/>
          <p:bldP spid="7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2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 animBg="1"/>
          <p:bldP spid="71" grpId="0" animBg="1"/>
          <p:bldP spid="72" grpId="0" animBg="1"/>
          <p:bldP spid="73" grpId="0" animBg="1"/>
          <p:bldP spid="74" grpId="0" animBg="1"/>
          <p:bldP spid="75" grpId="0"/>
          <p:bldP spid="76" grpId="0"/>
          <p:bldP spid="77" grpId="0"/>
          <p:bldP spid="78" grpId="0"/>
          <p:bldP spid="80" grpId="0" animBg="1"/>
          <p:bldP spid="81" grpId="0" animBg="1"/>
          <p:bldP spid="82" grpId="0" animBg="1"/>
          <p:bldP spid="2" grpId="0"/>
          <p:bldP spid="3" grpId="0"/>
          <p:bldP spid="48" grpId="0" animBg="1"/>
          <p:bldP spid="45" grpId="0" animBg="1"/>
          <p:bldP spid="42" grpId="0" animBg="1"/>
          <p:bldP spid="39" grpId="0" animBg="1"/>
          <p:bldP spid="67" grpId="0"/>
          <p:bldP spid="68" grpId="0"/>
          <p:bldP spid="69" grpId="0"/>
          <p:bldP spid="7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Isosceles Triangle 140">
            <a:extLst>
              <a:ext uri="{FF2B5EF4-FFF2-40B4-BE49-F238E27FC236}">
                <a16:creationId xmlns:a16="http://schemas.microsoft.com/office/drawing/2014/main" id="{DA9F2EC3-4854-FDC9-17EB-49699D73515D}"/>
              </a:ext>
            </a:extLst>
          </p:cNvPr>
          <p:cNvSpPr/>
          <p:nvPr/>
        </p:nvSpPr>
        <p:spPr>
          <a:xfrm>
            <a:off x="10174450" y="6165178"/>
            <a:ext cx="695427" cy="24373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Isosceles Triangle 141">
            <a:extLst>
              <a:ext uri="{FF2B5EF4-FFF2-40B4-BE49-F238E27FC236}">
                <a16:creationId xmlns:a16="http://schemas.microsoft.com/office/drawing/2014/main" id="{9E65F87D-F866-1E54-B798-1AF1706A8F55}"/>
              </a:ext>
            </a:extLst>
          </p:cNvPr>
          <p:cNvSpPr/>
          <p:nvPr/>
        </p:nvSpPr>
        <p:spPr>
          <a:xfrm>
            <a:off x="14199573" y="6165178"/>
            <a:ext cx="695427" cy="24373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8FA6FCBB-CED9-846D-DFED-662C95A7D99F}"/>
              </a:ext>
            </a:extLst>
          </p:cNvPr>
          <p:cNvSpPr/>
          <p:nvPr/>
        </p:nvSpPr>
        <p:spPr>
          <a:xfrm>
            <a:off x="7836905" y="4634051"/>
            <a:ext cx="1334996" cy="1334996"/>
          </a:xfrm>
          <a:prstGeom prst="ellips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Isosceles Triangle 143">
            <a:extLst>
              <a:ext uri="{FF2B5EF4-FFF2-40B4-BE49-F238E27FC236}">
                <a16:creationId xmlns:a16="http://schemas.microsoft.com/office/drawing/2014/main" id="{B3CE2095-63B4-8C6A-656D-F0C2C73DAFAF}"/>
              </a:ext>
            </a:extLst>
          </p:cNvPr>
          <p:cNvSpPr/>
          <p:nvPr/>
        </p:nvSpPr>
        <p:spPr>
          <a:xfrm>
            <a:off x="11072500" y="9783658"/>
            <a:ext cx="580304" cy="24373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Isosceles Triangle 144">
            <a:extLst>
              <a:ext uri="{FF2B5EF4-FFF2-40B4-BE49-F238E27FC236}">
                <a16:creationId xmlns:a16="http://schemas.microsoft.com/office/drawing/2014/main" id="{43D0C4B8-4306-7B53-1D94-8CE5A1C3531E}"/>
              </a:ext>
            </a:extLst>
          </p:cNvPr>
          <p:cNvSpPr/>
          <p:nvPr/>
        </p:nvSpPr>
        <p:spPr>
          <a:xfrm>
            <a:off x="13422333" y="9783658"/>
            <a:ext cx="580304" cy="24373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Isosceles Triangle 145">
            <a:extLst>
              <a:ext uri="{FF2B5EF4-FFF2-40B4-BE49-F238E27FC236}">
                <a16:creationId xmlns:a16="http://schemas.microsoft.com/office/drawing/2014/main" id="{2EC24A54-202B-BB14-2340-1B4034018B6E}"/>
              </a:ext>
            </a:extLst>
          </p:cNvPr>
          <p:cNvSpPr/>
          <p:nvPr/>
        </p:nvSpPr>
        <p:spPr>
          <a:xfrm>
            <a:off x="10616238" y="7974418"/>
            <a:ext cx="637865" cy="243739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Isosceles Triangle 146">
            <a:extLst>
              <a:ext uri="{FF2B5EF4-FFF2-40B4-BE49-F238E27FC236}">
                <a16:creationId xmlns:a16="http://schemas.microsoft.com/office/drawing/2014/main" id="{F525948C-03F8-E0A8-F801-09DD4F220437}"/>
              </a:ext>
            </a:extLst>
          </p:cNvPr>
          <p:cNvSpPr/>
          <p:nvPr/>
        </p:nvSpPr>
        <p:spPr>
          <a:xfrm>
            <a:off x="13810954" y="7974418"/>
            <a:ext cx="637865" cy="243739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Isosceles Triangle 147">
            <a:extLst>
              <a:ext uri="{FF2B5EF4-FFF2-40B4-BE49-F238E27FC236}">
                <a16:creationId xmlns:a16="http://schemas.microsoft.com/office/drawing/2014/main" id="{D271E712-A917-D4A8-7960-2E928441BD4E}"/>
              </a:ext>
            </a:extLst>
          </p:cNvPr>
          <p:cNvSpPr/>
          <p:nvPr/>
        </p:nvSpPr>
        <p:spPr>
          <a:xfrm>
            <a:off x="9673949" y="4186666"/>
            <a:ext cx="769476" cy="226412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Isosceles Triangle 148">
            <a:extLst>
              <a:ext uri="{FF2B5EF4-FFF2-40B4-BE49-F238E27FC236}">
                <a16:creationId xmlns:a16="http://schemas.microsoft.com/office/drawing/2014/main" id="{34A013C6-FBF0-0A3F-9753-1FB9418C7235}"/>
              </a:ext>
            </a:extLst>
          </p:cNvPr>
          <p:cNvSpPr/>
          <p:nvPr/>
        </p:nvSpPr>
        <p:spPr>
          <a:xfrm>
            <a:off x="14617722" y="4186666"/>
            <a:ext cx="769476" cy="226412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8E842623-CBAD-520B-0605-413A25A6D2BF}"/>
              </a:ext>
            </a:extLst>
          </p:cNvPr>
          <p:cNvGrpSpPr/>
          <p:nvPr/>
        </p:nvGrpSpPr>
        <p:grpSpPr>
          <a:xfrm>
            <a:off x="10058688" y="4186668"/>
            <a:ext cx="4947680" cy="8492901"/>
            <a:chOff x="10055513" y="3984670"/>
            <a:chExt cx="4947680" cy="8492901"/>
          </a:xfrm>
          <a:solidFill>
            <a:schemeClr val="bg1"/>
          </a:solidFill>
        </p:grpSpPr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F1C2747D-0960-8B96-05F0-E16B7E6A5835}"/>
                </a:ext>
              </a:extLst>
            </p:cNvPr>
            <p:cNvSpPr/>
            <p:nvPr/>
          </p:nvSpPr>
          <p:spPr>
            <a:xfrm rot="10800000">
              <a:off x="10055513" y="3984670"/>
              <a:ext cx="4947680" cy="7561076"/>
            </a:xfrm>
            <a:custGeom>
              <a:avLst/>
              <a:gdLst>
                <a:gd name="connsiteX0" fmla="*/ 3958836 w 3958836"/>
                <a:gd name="connsiteY0" fmla="*/ 5926016 h 5926016"/>
                <a:gd name="connsiteX1" fmla="*/ 0 w 3958836"/>
                <a:gd name="connsiteY1" fmla="*/ 5926016 h 5926016"/>
                <a:gd name="connsiteX2" fmla="*/ 1398457 w 3958836"/>
                <a:gd name="connsiteY2" fmla="*/ 0 h 5926016"/>
                <a:gd name="connsiteX3" fmla="*/ 2560379 w 3958836"/>
                <a:gd name="connsiteY3" fmla="*/ 0 h 5926016"/>
                <a:gd name="connsiteX4" fmla="*/ 3958836 w 3958836"/>
                <a:gd name="connsiteY4" fmla="*/ 5926016 h 592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8836" h="5926016">
                  <a:moveTo>
                    <a:pt x="3958836" y="5926016"/>
                  </a:moveTo>
                  <a:lnTo>
                    <a:pt x="0" y="5926016"/>
                  </a:lnTo>
                  <a:lnTo>
                    <a:pt x="1398457" y="0"/>
                  </a:lnTo>
                  <a:lnTo>
                    <a:pt x="2560379" y="0"/>
                  </a:lnTo>
                  <a:lnTo>
                    <a:pt x="3958836" y="592601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D7BF2DD-911A-D9E8-F505-EBAEE5EB4A0A}"/>
                </a:ext>
              </a:extLst>
            </p:cNvPr>
            <p:cNvSpPr/>
            <p:nvPr/>
          </p:nvSpPr>
          <p:spPr>
            <a:xfrm rot="10800000">
              <a:off x="11069326" y="11545746"/>
              <a:ext cx="2920057" cy="931825"/>
            </a:xfrm>
            <a:custGeom>
              <a:avLst/>
              <a:gdLst>
                <a:gd name="connsiteX0" fmla="*/ 1140344 w 1140344"/>
                <a:gd name="connsiteY0" fmla="*/ 2416127 h 2416127"/>
                <a:gd name="connsiteX1" fmla="*/ 0 w 1140344"/>
                <a:gd name="connsiteY1" fmla="*/ 2416127 h 2416127"/>
                <a:gd name="connsiteX2" fmla="*/ 570172 w 1140344"/>
                <a:gd name="connsiteY2" fmla="*/ 0 h 2416127"/>
                <a:gd name="connsiteX3" fmla="*/ 1140344 w 1140344"/>
                <a:gd name="connsiteY3" fmla="*/ 2416127 h 241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0344" h="2416127">
                  <a:moveTo>
                    <a:pt x="1140344" y="2416127"/>
                  </a:moveTo>
                  <a:lnTo>
                    <a:pt x="0" y="2416127"/>
                  </a:lnTo>
                  <a:lnTo>
                    <a:pt x="570172" y="0"/>
                  </a:lnTo>
                  <a:lnTo>
                    <a:pt x="1140344" y="24161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DC7B02A3-779A-008E-7471-2C119C0E5E8E}"/>
              </a:ext>
            </a:extLst>
          </p:cNvPr>
          <p:cNvSpPr/>
          <p:nvPr/>
        </p:nvSpPr>
        <p:spPr>
          <a:xfrm rot="10800000">
            <a:off x="9677857" y="4413078"/>
            <a:ext cx="5709342" cy="1752100"/>
          </a:xfrm>
          <a:custGeom>
            <a:avLst/>
            <a:gdLst>
              <a:gd name="connsiteX0" fmla="*/ 4568272 w 4568272"/>
              <a:gd name="connsiteY0" fmla="*/ 1401925 h 1401925"/>
              <a:gd name="connsiteX1" fmla="*/ 0 w 4568272"/>
              <a:gd name="connsiteY1" fmla="*/ 1401925 h 1401925"/>
              <a:gd name="connsiteX2" fmla="*/ 345733 w 4568272"/>
              <a:gd name="connsiteY2" fmla="*/ 0 h 1401925"/>
              <a:gd name="connsiteX3" fmla="*/ 4222539 w 4568272"/>
              <a:gd name="connsiteY3" fmla="*/ 0 h 1401925"/>
              <a:gd name="connsiteX4" fmla="*/ 4568272 w 4568272"/>
              <a:gd name="connsiteY4" fmla="*/ 1401925 h 140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8272" h="1401925">
                <a:moveTo>
                  <a:pt x="4568272" y="1401925"/>
                </a:moveTo>
                <a:lnTo>
                  <a:pt x="0" y="1401925"/>
                </a:lnTo>
                <a:lnTo>
                  <a:pt x="345733" y="0"/>
                </a:lnTo>
                <a:lnTo>
                  <a:pt x="4222539" y="0"/>
                </a:lnTo>
                <a:lnTo>
                  <a:pt x="4568272" y="14019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525FD1AF-D51F-3094-4CE6-C84BF3683BAC}"/>
              </a:ext>
            </a:extLst>
          </p:cNvPr>
          <p:cNvSpPr/>
          <p:nvPr/>
        </p:nvSpPr>
        <p:spPr>
          <a:xfrm rot="10800000">
            <a:off x="10170058" y="6408917"/>
            <a:ext cx="4724943" cy="1565500"/>
          </a:xfrm>
          <a:custGeom>
            <a:avLst/>
            <a:gdLst>
              <a:gd name="connsiteX0" fmla="*/ 3780615 w 3780615"/>
              <a:gd name="connsiteY0" fmla="*/ 1252619 h 1252619"/>
              <a:gd name="connsiteX1" fmla="*/ 0 w 3780615"/>
              <a:gd name="connsiteY1" fmla="*/ 1252619 h 1252619"/>
              <a:gd name="connsiteX2" fmla="*/ 308912 w 3780615"/>
              <a:gd name="connsiteY2" fmla="*/ 0 h 1252619"/>
              <a:gd name="connsiteX3" fmla="*/ 3471704 w 3780615"/>
              <a:gd name="connsiteY3" fmla="*/ 0 h 1252619"/>
              <a:gd name="connsiteX4" fmla="*/ 3780615 w 3780615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0615" h="1252619">
                <a:moveTo>
                  <a:pt x="3780615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3471704" y="0"/>
                </a:lnTo>
                <a:lnTo>
                  <a:pt x="3780615" y="125261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37F1455A-AA83-E01C-5608-FAFD6DB1A87A}"/>
              </a:ext>
            </a:extLst>
          </p:cNvPr>
          <p:cNvSpPr/>
          <p:nvPr/>
        </p:nvSpPr>
        <p:spPr>
          <a:xfrm rot="10800000">
            <a:off x="10616238" y="8218156"/>
            <a:ext cx="3832580" cy="1565500"/>
          </a:xfrm>
          <a:custGeom>
            <a:avLst/>
            <a:gdLst>
              <a:gd name="connsiteX0" fmla="*/ 3066600 w 3066600"/>
              <a:gd name="connsiteY0" fmla="*/ 1252619 h 1252619"/>
              <a:gd name="connsiteX1" fmla="*/ 0 w 3066600"/>
              <a:gd name="connsiteY1" fmla="*/ 1252619 h 1252619"/>
              <a:gd name="connsiteX2" fmla="*/ 308912 w 3066600"/>
              <a:gd name="connsiteY2" fmla="*/ 0 h 1252619"/>
              <a:gd name="connsiteX3" fmla="*/ 2757688 w 3066600"/>
              <a:gd name="connsiteY3" fmla="*/ 0 h 1252619"/>
              <a:gd name="connsiteX4" fmla="*/ 3066600 w 3066600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6600" h="1252619">
                <a:moveTo>
                  <a:pt x="3066600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2757688" y="0"/>
                </a:lnTo>
                <a:lnTo>
                  <a:pt x="3066600" y="125261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>
              <a:latin typeface="+mj-lt"/>
            </a:endParaRPr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0EA8D23D-7794-27FB-942D-145BAA4E43E3}"/>
              </a:ext>
            </a:extLst>
          </p:cNvPr>
          <p:cNvSpPr/>
          <p:nvPr/>
        </p:nvSpPr>
        <p:spPr>
          <a:xfrm rot="10800000">
            <a:off x="11062421" y="10027394"/>
            <a:ext cx="2940217" cy="1565499"/>
          </a:xfrm>
          <a:custGeom>
            <a:avLst/>
            <a:gdLst>
              <a:gd name="connsiteX0" fmla="*/ 2352585 w 2352585"/>
              <a:gd name="connsiteY0" fmla="*/ 1252618 h 1252618"/>
              <a:gd name="connsiteX1" fmla="*/ 0 w 2352585"/>
              <a:gd name="connsiteY1" fmla="*/ 1252618 h 1252618"/>
              <a:gd name="connsiteX2" fmla="*/ 308912 w 2352585"/>
              <a:gd name="connsiteY2" fmla="*/ 0 h 1252618"/>
              <a:gd name="connsiteX3" fmla="*/ 2043674 w 2352585"/>
              <a:gd name="connsiteY3" fmla="*/ 0 h 1252618"/>
              <a:gd name="connsiteX4" fmla="*/ 2352585 w 2352585"/>
              <a:gd name="connsiteY4" fmla="*/ 1252618 h 125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585" h="1252618">
                <a:moveTo>
                  <a:pt x="2352585" y="1252618"/>
                </a:moveTo>
                <a:lnTo>
                  <a:pt x="0" y="1252618"/>
                </a:lnTo>
                <a:lnTo>
                  <a:pt x="308912" y="0"/>
                </a:lnTo>
                <a:lnTo>
                  <a:pt x="2043674" y="0"/>
                </a:lnTo>
                <a:lnTo>
                  <a:pt x="2352585" y="125261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Rectangle 875">
            <a:extLst>
              <a:ext uri="{FF2B5EF4-FFF2-40B4-BE49-F238E27FC236}">
                <a16:creationId xmlns:a16="http://schemas.microsoft.com/office/drawing/2014/main" id="{660D305D-114D-267A-D041-5BC7DE99C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3352" y="8749484"/>
            <a:ext cx="119904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DESIRE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3" name="Rectangle 875">
            <a:extLst>
              <a:ext uri="{FF2B5EF4-FFF2-40B4-BE49-F238E27FC236}">
                <a16:creationId xmlns:a16="http://schemas.microsoft.com/office/drawing/2014/main" id="{154C7CEF-7C0E-689C-29F9-14100424F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0611" y="6904267"/>
            <a:ext cx="156453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INTEREST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4" name="Rectangle 875">
            <a:extLst>
              <a:ext uri="{FF2B5EF4-FFF2-40B4-BE49-F238E27FC236}">
                <a16:creationId xmlns:a16="http://schemas.microsoft.com/office/drawing/2014/main" id="{E5057ED6-ADCA-FECE-00EC-AD88A751C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5913" y="5059050"/>
            <a:ext cx="19339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ATTENTION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5" name="Rectangle 875">
            <a:extLst>
              <a:ext uri="{FF2B5EF4-FFF2-40B4-BE49-F238E27FC236}">
                <a16:creationId xmlns:a16="http://schemas.microsoft.com/office/drawing/2014/main" id="{27D9D069-08BB-31D3-4F18-C23E98121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3864" y="10594701"/>
            <a:ext cx="14380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ACTION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6" name="Shape 2785">
            <a:extLst>
              <a:ext uri="{FF2B5EF4-FFF2-40B4-BE49-F238E27FC236}">
                <a16:creationId xmlns:a16="http://schemas.microsoft.com/office/drawing/2014/main" id="{17878101-36DB-E9A1-8104-020EEEC88FDB}"/>
              </a:ext>
            </a:extLst>
          </p:cNvPr>
          <p:cNvSpPr/>
          <p:nvPr/>
        </p:nvSpPr>
        <p:spPr>
          <a:xfrm>
            <a:off x="8189810" y="5044156"/>
            <a:ext cx="629184" cy="5147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7" name="Shape 2852">
            <a:extLst>
              <a:ext uri="{FF2B5EF4-FFF2-40B4-BE49-F238E27FC236}">
                <a16:creationId xmlns:a16="http://schemas.microsoft.com/office/drawing/2014/main" id="{4A72447F-9485-9A1B-9E20-43EA45B9404F}"/>
              </a:ext>
            </a:extLst>
          </p:cNvPr>
          <p:cNvSpPr/>
          <p:nvPr/>
        </p:nvSpPr>
        <p:spPr>
          <a:xfrm>
            <a:off x="15779664" y="6982142"/>
            <a:ext cx="571984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8" name="Shape 2540">
            <a:extLst>
              <a:ext uri="{FF2B5EF4-FFF2-40B4-BE49-F238E27FC236}">
                <a16:creationId xmlns:a16="http://schemas.microsoft.com/office/drawing/2014/main" id="{106CE955-7599-5F4D-5BAC-A1FC7656F70B}"/>
              </a:ext>
            </a:extLst>
          </p:cNvPr>
          <p:cNvSpPr/>
          <p:nvPr/>
        </p:nvSpPr>
        <p:spPr>
          <a:xfrm>
            <a:off x="9127188" y="8652476"/>
            <a:ext cx="629182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9" name="Shape 2630">
            <a:extLst>
              <a:ext uri="{FF2B5EF4-FFF2-40B4-BE49-F238E27FC236}">
                <a16:creationId xmlns:a16="http://schemas.microsoft.com/office/drawing/2014/main" id="{B094149F-921F-DD3A-801E-13C8A956B537}"/>
              </a:ext>
            </a:extLst>
          </p:cNvPr>
          <p:cNvSpPr/>
          <p:nvPr/>
        </p:nvSpPr>
        <p:spPr>
          <a:xfrm>
            <a:off x="14998724" y="10508998"/>
            <a:ext cx="343206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549B8AAB-82BE-960E-5037-9EE7325C99CC}"/>
              </a:ext>
            </a:extLst>
          </p:cNvPr>
          <p:cNvSpPr txBox="1"/>
          <p:nvPr/>
        </p:nvSpPr>
        <p:spPr bwMode="auto">
          <a:xfrm>
            <a:off x="1972992" y="4606264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To effectively capture the attention of potential customers, marketers must utilize engaging content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9F2E9B8C-A045-8D63-7D06-36B3213CF1EF}"/>
              </a:ext>
            </a:extLst>
          </p:cNvPr>
          <p:cNvSpPr txBox="1"/>
          <p:nvPr/>
        </p:nvSpPr>
        <p:spPr bwMode="auto">
          <a:xfrm>
            <a:off x="17114659" y="6379848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Once you've captured a customer's attention, the next step is to generate interest in your product or service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845BCC6C-3714-33BC-FD02-EF266AC4AB04}"/>
              </a:ext>
            </a:extLst>
          </p:cNvPr>
          <p:cNvSpPr txBox="1"/>
          <p:nvPr/>
        </p:nvSpPr>
        <p:spPr bwMode="auto">
          <a:xfrm>
            <a:off x="2908364" y="8271782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To create a strong desire for your product or service, and to convince customers that it is the best solution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F3E2B3DA-9775-7643-BDCC-E24146DA1BBB}"/>
              </a:ext>
            </a:extLst>
          </p:cNvPr>
          <p:cNvSpPr txBox="1"/>
          <p:nvPr/>
        </p:nvSpPr>
        <p:spPr bwMode="auto">
          <a:xfrm>
            <a:off x="16200959" y="10128304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The final stage of the AIDA model is to encourage customers to take the desired action</a:t>
            </a:r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8B82F30E-6D30-BB91-FC24-BB096E916E96}"/>
              </a:ext>
            </a:extLst>
          </p:cNvPr>
          <p:cNvSpPr/>
          <p:nvPr/>
        </p:nvSpPr>
        <p:spPr>
          <a:xfrm>
            <a:off x="8774282" y="8299569"/>
            <a:ext cx="1334996" cy="1334996"/>
          </a:xfrm>
          <a:prstGeom prst="ellips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EBC0454D-2C48-FF24-9ACC-7945C549BC6A}"/>
              </a:ext>
            </a:extLst>
          </p:cNvPr>
          <p:cNvSpPr/>
          <p:nvPr/>
        </p:nvSpPr>
        <p:spPr>
          <a:xfrm>
            <a:off x="15398159" y="6629235"/>
            <a:ext cx="1334996" cy="1334996"/>
          </a:xfrm>
          <a:prstGeom prst="ellips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9448C219-8DF0-F00C-0D8D-24617EE82102}"/>
              </a:ext>
            </a:extLst>
          </p:cNvPr>
          <p:cNvSpPr/>
          <p:nvPr/>
        </p:nvSpPr>
        <p:spPr>
          <a:xfrm>
            <a:off x="14502830" y="10156091"/>
            <a:ext cx="1334996" cy="1334996"/>
          </a:xfrm>
          <a:prstGeom prst="ellips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!!MainTitle1">
            <a:extLst>
              <a:ext uri="{FF2B5EF4-FFF2-40B4-BE49-F238E27FC236}">
                <a16:creationId xmlns:a16="http://schemas.microsoft.com/office/drawing/2014/main" id="{DBF8D373-2E82-2F5B-A15A-F56E2ACEB486}"/>
              </a:ext>
            </a:extLst>
          </p:cNvPr>
          <p:cNvSpPr txBox="1"/>
          <p:nvPr/>
        </p:nvSpPr>
        <p:spPr>
          <a:xfrm>
            <a:off x="1704424" y="1037172"/>
            <a:ext cx="83318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AIDA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78" name="!!SubTitle">
            <a:extLst>
              <a:ext uri="{FF2B5EF4-FFF2-40B4-BE49-F238E27FC236}">
                <a16:creationId xmlns:a16="http://schemas.microsoft.com/office/drawing/2014/main" id="{96C5DF0E-5CF4-5EA5-ECD5-9CCA91C99664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A73F6CBC-99C9-74B8-62F3-DFEE0DEACCC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216</a:t>
            </a:r>
            <a:endParaRPr lang="en-US" sz="3000" i="0" spc="300" dirty="0">
              <a:solidFill>
                <a:schemeClr val="bg2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4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1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2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9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9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0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0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4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07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36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37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0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8" grpId="0" animBg="1"/>
          <p:bldP spid="159" grpId="0" animBg="1"/>
          <p:bldP spid="160" grpId="0" animBg="1"/>
          <p:bldP spid="161" grpId="0" animBg="1"/>
          <p:bldP spid="162" grpId="0"/>
          <p:bldP spid="163" grpId="0"/>
          <p:bldP spid="164" grpId="0"/>
          <p:bldP spid="165" grpId="0"/>
          <p:bldP spid="166" grpId="0" animBg="1"/>
          <p:bldP spid="167" grpId="0" animBg="1"/>
          <p:bldP spid="168" grpId="0" animBg="1"/>
          <p:bldP spid="169" grpId="0" animBg="1"/>
          <p:bldP spid="170" grpId="0"/>
          <p:bldP spid="171" grpId="0"/>
          <p:bldP spid="172" grpId="0"/>
          <p:bldP spid="173" grpId="0"/>
          <p:bldP spid="174" grpId="0" animBg="1"/>
          <p:bldP spid="175" grpId="0" animBg="1"/>
          <p:bldP spid="176" grpId="0" animBg="1"/>
          <p:bldP spid="177" grpId="0"/>
          <p:bldP spid="17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0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8" grpId="0" animBg="1"/>
          <p:bldP spid="159" grpId="0" animBg="1"/>
          <p:bldP spid="160" grpId="0" animBg="1"/>
          <p:bldP spid="161" grpId="0" animBg="1"/>
          <p:bldP spid="162" grpId="0"/>
          <p:bldP spid="163" grpId="0"/>
          <p:bldP spid="164" grpId="0"/>
          <p:bldP spid="165" grpId="0"/>
          <p:bldP spid="166" grpId="0" animBg="1"/>
          <p:bldP spid="167" grpId="0" animBg="1"/>
          <p:bldP spid="168" grpId="0" animBg="1"/>
          <p:bldP spid="169" grpId="0" animBg="1"/>
          <p:bldP spid="170" grpId="0"/>
          <p:bldP spid="171" grpId="0"/>
          <p:bldP spid="172" grpId="0"/>
          <p:bldP spid="173" grpId="0"/>
          <p:bldP spid="174" grpId="0" animBg="1"/>
          <p:bldP spid="175" grpId="0" animBg="1"/>
          <p:bldP spid="176" grpId="0" animBg="1"/>
          <p:bldP spid="177" grpId="0"/>
          <p:bldP spid="17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4A2E8E46-6C27-F8DB-A15D-71B584F5DD3F}"/>
              </a:ext>
            </a:extLst>
          </p:cNvPr>
          <p:cNvSpPr/>
          <p:nvPr/>
        </p:nvSpPr>
        <p:spPr>
          <a:xfrm>
            <a:off x="10174450" y="6165178"/>
            <a:ext cx="695427" cy="24373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098B5D09-A561-E930-312E-DF660A06FA54}"/>
              </a:ext>
            </a:extLst>
          </p:cNvPr>
          <p:cNvSpPr/>
          <p:nvPr/>
        </p:nvSpPr>
        <p:spPr>
          <a:xfrm>
            <a:off x="14199573" y="6165178"/>
            <a:ext cx="695427" cy="24373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5C959D4-E4C8-1C57-A26A-E8AF434A5971}"/>
              </a:ext>
            </a:extLst>
          </p:cNvPr>
          <p:cNvSpPr/>
          <p:nvPr/>
        </p:nvSpPr>
        <p:spPr>
          <a:xfrm>
            <a:off x="7836905" y="4634051"/>
            <a:ext cx="1334996" cy="1334996"/>
          </a:xfrm>
          <a:prstGeom prst="ellipse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63416E99-5FEC-F0E5-C041-13E910F5CDED}"/>
              </a:ext>
            </a:extLst>
          </p:cNvPr>
          <p:cNvSpPr/>
          <p:nvPr/>
        </p:nvSpPr>
        <p:spPr>
          <a:xfrm>
            <a:off x="11072500" y="9783658"/>
            <a:ext cx="580304" cy="24373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14862407-B1DF-0823-42E7-8C6ECEC8C39C}"/>
              </a:ext>
            </a:extLst>
          </p:cNvPr>
          <p:cNvSpPr/>
          <p:nvPr/>
        </p:nvSpPr>
        <p:spPr>
          <a:xfrm>
            <a:off x="13422333" y="9783658"/>
            <a:ext cx="580304" cy="24373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0BC5B586-7C8D-6257-8915-83B05926C9F3}"/>
              </a:ext>
            </a:extLst>
          </p:cNvPr>
          <p:cNvSpPr/>
          <p:nvPr/>
        </p:nvSpPr>
        <p:spPr>
          <a:xfrm>
            <a:off x="10616238" y="7974418"/>
            <a:ext cx="637865" cy="243739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02CE7112-3572-F83D-DBBF-484BAB9877A7}"/>
              </a:ext>
            </a:extLst>
          </p:cNvPr>
          <p:cNvSpPr/>
          <p:nvPr/>
        </p:nvSpPr>
        <p:spPr>
          <a:xfrm>
            <a:off x="13810954" y="7974418"/>
            <a:ext cx="637865" cy="243739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E940ECCD-456D-7DD4-2444-D8CC1321E00E}"/>
              </a:ext>
            </a:extLst>
          </p:cNvPr>
          <p:cNvSpPr/>
          <p:nvPr/>
        </p:nvSpPr>
        <p:spPr>
          <a:xfrm>
            <a:off x="9673949" y="4186666"/>
            <a:ext cx="769476" cy="226412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A17B3AF-07A8-E19D-7075-0A875773E7E9}"/>
              </a:ext>
            </a:extLst>
          </p:cNvPr>
          <p:cNvSpPr/>
          <p:nvPr/>
        </p:nvSpPr>
        <p:spPr>
          <a:xfrm>
            <a:off x="14617722" y="4186666"/>
            <a:ext cx="769476" cy="226412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C51311-3557-1AF8-9D9D-1498CDC82B97}"/>
              </a:ext>
            </a:extLst>
          </p:cNvPr>
          <p:cNvGrpSpPr/>
          <p:nvPr/>
        </p:nvGrpSpPr>
        <p:grpSpPr>
          <a:xfrm>
            <a:off x="10058688" y="4186668"/>
            <a:ext cx="4947680" cy="8492901"/>
            <a:chOff x="10055513" y="3984670"/>
            <a:chExt cx="4947680" cy="8492901"/>
          </a:xfrm>
          <a:solidFill>
            <a:schemeClr val="tx2">
              <a:lumMod val="75000"/>
            </a:schemeClr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12C0547-B034-D655-3171-EDE6DBF1A24B}"/>
                </a:ext>
              </a:extLst>
            </p:cNvPr>
            <p:cNvSpPr/>
            <p:nvPr/>
          </p:nvSpPr>
          <p:spPr>
            <a:xfrm rot="10800000">
              <a:off x="10055513" y="3984670"/>
              <a:ext cx="4947680" cy="7561076"/>
            </a:xfrm>
            <a:custGeom>
              <a:avLst/>
              <a:gdLst>
                <a:gd name="connsiteX0" fmla="*/ 3958836 w 3958836"/>
                <a:gd name="connsiteY0" fmla="*/ 5926016 h 5926016"/>
                <a:gd name="connsiteX1" fmla="*/ 0 w 3958836"/>
                <a:gd name="connsiteY1" fmla="*/ 5926016 h 5926016"/>
                <a:gd name="connsiteX2" fmla="*/ 1398457 w 3958836"/>
                <a:gd name="connsiteY2" fmla="*/ 0 h 5926016"/>
                <a:gd name="connsiteX3" fmla="*/ 2560379 w 3958836"/>
                <a:gd name="connsiteY3" fmla="*/ 0 h 5926016"/>
                <a:gd name="connsiteX4" fmla="*/ 3958836 w 3958836"/>
                <a:gd name="connsiteY4" fmla="*/ 5926016 h 592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8836" h="5926016">
                  <a:moveTo>
                    <a:pt x="3958836" y="5926016"/>
                  </a:moveTo>
                  <a:lnTo>
                    <a:pt x="0" y="5926016"/>
                  </a:lnTo>
                  <a:lnTo>
                    <a:pt x="1398457" y="0"/>
                  </a:lnTo>
                  <a:lnTo>
                    <a:pt x="2560379" y="0"/>
                  </a:lnTo>
                  <a:lnTo>
                    <a:pt x="3958836" y="592601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0798B10-FFD6-CB1F-5676-83185F77D43D}"/>
                </a:ext>
              </a:extLst>
            </p:cNvPr>
            <p:cNvSpPr/>
            <p:nvPr/>
          </p:nvSpPr>
          <p:spPr>
            <a:xfrm rot="10800000">
              <a:off x="11069326" y="11545746"/>
              <a:ext cx="2920057" cy="931825"/>
            </a:xfrm>
            <a:custGeom>
              <a:avLst/>
              <a:gdLst>
                <a:gd name="connsiteX0" fmla="*/ 1140344 w 1140344"/>
                <a:gd name="connsiteY0" fmla="*/ 2416127 h 2416127"/>
                <a:gd name="connsiteX1" fmla="*/ 0 w 1140344"/>
                <a:gd name="connsiteY1" fmla="*/ 2416127 h 2416127"/>
                <a:gd name="connsiteX2" fmla="*/ 570172 w 1140344"/>
                <a:gd name="connsiteY2" fmla="*/ 0 h 2416127"/>
                <a:gd name="connsiteX3" fmla="*/ 1140344 w 1140344"/>
                <a:gd name="connsiteY3" fmla="*/ 2416127 h 241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0344" h="2416127">
                  <a:moveTo>
                    <a:pt x="1140344" y="2416127"/>
                  </a:moveTo>
                  <a:lnTo>
                    <a:pt x="0" y="2416127"/>
                  </a:lnTo>
                  <a:lnTo>
                    <a:pt x="570172" y="0"/>
                  </a:lnTo>
                  <a:lnTo>
                    <a:pt x="1140344" y="24161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DC3C811-CFB0-5EA7-84B5-B352C2C6307A}"/>
              </a:ext>
            </a:extLst>
          </p:cNvPr>
          <p:cNvSpPr/>
          <p:nvPr/>
        </p:nvSpPr>
        <p:spPr>
          <a:xfrm rot="10800000">
            <a:off x="9677857" y="4413078"/>
            <a:ext cx="5709342" cy="1752100"/>
          </a:xfrm>
          <a:custGeom>
            <a:avLst/>
            <a:gdLst>
              <a:gd name="connsiteX0" fmla="*/ 4568272 w 4568272"/>
              <a:gd name="connsiteY0" fmla="*/ 1401925 h 1401925"/>
              <a:gd name="connsiteX1" fmla="*/ 0 w 4568272"/>
              <a:gd name="connsiteY1" fmla="*/ 1401925 h 1401925"/>
              <a:gd name="connsiteX2" fmla="*/ 345733 w 4568272"/>
              <a:gd name="connsiteY2" fmla="*/ 0 h 1401925"/>
              <a:gd name="connsiteX3" fmla="*/ 4222539 w 4568272"/>
              <a:gd name="connsiteY3" fmla="*/ 0 h 1401925"/>
              <a:gd name="connsiteX4" fmla="*/ 4568272 w 4568272"/>
              <a:gd name="connsiteY4" fmla="*/ 1401925 h 140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8272" h="1401925">
                <a:moveTo>
                  <a:pt x="4568272" y="1401925"/>
                </a:moveTo>
                <a:lnTo>
                  <a:pt x="0" y="1401925"/>
                </a:lnTo>
                <a:lnTo>
                  <a:pt x="345733" y="0"/>
                </a:lnTo>
                <a:lnTo>
                  <a:pt x="4222539" y="0"/>
                </a:lnTo>
                <a:lnTo>
                  <a:pt x="4568272" y="140192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3BFFCF-643E-0DDD-D496-13314ADCFC89}"/>
              </a:ext>
            </a:extLst>
          </p:cNvPr>
          <p:cNvSpPr/>
          <p:nvPr/>
        </p:nvSpPr>
        <p:spPr>
          <a:xfrm rot="10800000">
            <a:off x="10170058" y="6408917"/>
            <a:ext cx="4724943" cy="1565500"/>
          </a:xfrm>
          <a:custGeom>
            <a:avLst/>
            <a:gdLst>
              <a:gd name="connsiteX0" fmla="*/ 3780615 w 3780615"/>
              <a:gd name="connsiteY0" fmla="*/ 1252619 h 1252619"/>
              <a:gd name="connsiteX1" fmla="*/ 0 w 3780615"/>
              <a:gd name="connsiteY1" fmla="*/ 1252619 h 1252619"/>
              <a:gd name="connsiteX2" fmla="*/ 308912 w 3780615"/>
              <a:gd name="connsiteY2" fmla="*/ 0 h 1252619"/>
              <a:gd name="connsiteX3" fmla="*/ 3471704 w 3780615"/>
              <a:gd name="connsiteY3" fmla="*/ 0 h 1252619"/>
              <a:gd name="connsiteX4" fmla="*/ 3780615 w 3780615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0615" h="1252619">
                <a:moveTo>
                  <a:pt x="3780615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3471704" y="0"/>
                </a:lnTo>
                <a:lnTo>
                  <a:pt x="3780615" y="1252619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BBDBA34-EF7D-E4B9-7BBE-4BB8F56CFA71}"/>
              </a:ext>
            </a:extLst>
          </p:cNvPr>
          <p:cNvSpPr/>
          <p:nvPr/>
        </p:nvSpPr>
        <p:spPr>
          <a:xfrm rot="10800000">
            <a:off x="10616238" y="8218156"/>
            <a:ext cx="3832580" cy="1565500"/>
          </a:xfrm>
          <a:custGeom>
            <a:avLst/>
            <a:gdLst>
              <a:gd name="connsiteX0" fmla="*/ 3066600 w 3066600"/>
              <a:gd name="connsiteY0" fmla="*/ 1252619 h 1252619"/>
              <a:gd name="connsiteX1" fmla="*/ 0 w 3066600"/>
              <a:gd name="connsiteY1" fmla="*/ 1252619 h 1252619"/>
              <a:gd name="connsiteX2" fmla="*/ 308912 w 3066600"/>
              <a:gd name="connsiteY2" fmla="*/ 0 h 1252619"/>
              <a:gd name="connsiteX3" fmla="*/ 2757688 w 3066600"/>
              <a:gd name="connsiteY3" fmla="*/ 0 h 1252619"/>
              <a:gd name="connsiteX4" fmla="*/ 3066600 w 3066600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6600" h="1252619">
                <a:moveTo>
                  <a:pt x="3066600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2757688" y="0"/>
                </a:lnTo>
                <a:lnTo>
                  <a:pt x="3066600" y="1252619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7D4760D-5875-6B23-A884-4A8D2D8669FF}"/>
              </a:ext>
            </a:extLst>
          </p:cNvPr>
          <p:cNvSpPr/>
          <p:nvPr/>
        </p:nvSpPr>
        <p:spPr>
          <a:xfrm rot="10800000">
            <a:off x="11062421" y="10027394"/>
            <a:ext cx="2940217" cy="1565499"/>
          </a:xfrm>
          <a:custGeom>
            <a:avLst/>
            <a:gdLst>
              <a:gd name="connsiteX0" fmla="*/ 2352585 w 2352585"/>
              <a:gd name="connsiteY0" fmla="*/ 1252618 h 1252618"/>
              <a:gd name="connsiteX1" fmla="*/ 0 w 2352585"/>
              <a:gd name="connsiteY1" fmla="*/ 1252618 h 1252618"/>
              <a:gd name="connsiteX2" fmla="*/ 308912 w 2352585"/>
              <a:gd name="connsiteY2" fmla="*/ 0 h 1252618"/>
              <a:gd name="connsiteX3" fmla="*/ 2043674 w 2352585"/>
              <a:gd name="connsiteY3" fmla="*/ 0 h 1252618"/>
              <a:gd name="connsiteX4" fmla="*/ 2352585 w 2352585"/>
              <a:gd name="connsiteY4" fmla="*/ 1252618 h 125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585" h="1252618">
                <a:moveTo>
                  <a:pt x="2352585" y="1252618"/>
                </a:moveTo>
                <a:lnTo>
                  <a:pt x="0" y="1252618"/>
                </a:lnTo>
                <a:lnTo>
                  <a:pt x="308912" y="0"/>
                </a:lnTo>
                <a:lnTo>
                  <a:pt x="2043674" y="0"/>
                </a:lnTo>
                <a:lnTo>
                  <a:pt x="2352585" y="1252618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875">
            <a:extLst>
              <a:ext uri="{FF2B5EF4-FFF2-40B4-BE49-F238E27FC236}">
                <a16:creationId xmlns:a16="http://schemas.microsoft.com/office/drawing/2014/main" id="{A9BFC9F4-2D1F-A8DA-9ED7-A38C5F1A4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3352" y="8749484"/>
            <a:ext cx="119904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DESIRE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875">
            <a:extLst>
              <a:ext uri="{FF2B5EF4-FFF2-40B4-BE49-F238E27FC236}">
                <a16:creationId xmlns:a16="http://schemas.microsoft.com/office/drawing/2014/main" id="{8D1BA5CA-EEB7-7AAF-76D3-E5851D2BDE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0611" y="6904267"/>
            <a:ext cx="156453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INTEREST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875">
            <a:extLst>
              <a:ext uri="{FF2B5EF4-FFF2-40B4-BE49-F238E27FC236}">
                <a16:creationId xmlns:a16="http://schemas.microsoft.com/office/drawing/2014/main" id="{13AD74E0-891C-45AF-81D8-7FA12FF93C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5913" y="5059050"/>
            <a:ext cx="19339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ATTENTION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Rectangle 875">
            <a:extLst>
              <a:ext uri="{FF2B5EF4-FFF2-40B4-BE49-F238E27FC236}">
                <a16:creationId xmlns:a16="http://schemas.microsoft.com/office/drawing/2014/main" id="{E348569A-B674-B05C-77AA-384BBEFC48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3864" y="10594701"/>
            <a:ext cx="14380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ACTION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Shape 2785">
            <a:extLst>
              <a:ext uri="{FF2B5EF4-FFF2-40B4-BE49-F238E27FC236}">
                <a16:creationId xmlns:a16="http://schemas.microsoft.com/office/drawing/2014/main" id="{3827154A-4D85-1C62-2E1A-8A7DF71D53EE}"/>
              </a:ext>
            </a:extLst>
          </p:cNvPr>
          <p:cNvSpPr/>
          <p:nvPr/>
        </p:nvSpPr>
        <p:spPr>
          <a:xfrm>
            <a:off x="8189810" y="5044156"/>
            <a:ext cx="629184" cy="5147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3" name="Shape 2852">
            <a:extLst>
              <a:ext uri="{FF2B5EF4-FFF2-40B4-BE49-F238E27FC236}">
                <a16:creationId xmlns:a16="http://schemas.microsoft.com/office/drawing/2014/main" id="{BA9F8E12-ACA6-1050-5CDD-198057EE192F}"/>
              </a:ext>
            </a:extLst>
          </p:cNvPr>
          <p:cNvSpPr/>
          <p:nvPr/>
        </p:nvSpPr>
        <p:spPr>
          <a:xfrm>
            <a:off x="15779664" y="6982142"/>
            <a:ext cx="571984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4" name="Shape 2540">
            <a:extLst>
              <a:ext uri="{FF2B5EF4-FFF2-40B4-BE49-F238E27FC236}">
                <a16:creationId xmlns:a16="http://schemas.microsoft.com/office/drawing/2014/main" id="{BCDCC3AB-E1B9-D31E-1EAF-59D839DE47E9}"/>
              </a:ext>
            </a:extLst>
          </p:cNvPr>
          <p:cNvSpPr/>
          <p:nvPr/>
        </p:nvSpPr>
        <p:spPr>
          <a:xfrm>
            <a:off x="9127188" y="8652476"/>
            <a:ext cx="629182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" name="Shape 2630">
            <a:extLst>
              <a:ext uri="{FF2B5EF4-FFF2-40B4-BE49-F238E27FC236}">
                <a16:creationId xmlns:a16="http://schemas.microsoft.com/office/drawing/2014/main" id="{56758624-CD63-DE2B-3B0C-05BE4DEC83B2}"/>
              </a:ext>
            </a:extLst>
          </p:cNvPr>
          <p:cNvSpPr/>
          <p:nvPr/>
        </p:nvSpPr>
        <p:spPr>
          <a:xfrm>
            <a:off x="14998724" y="10508998"/>
            <a:ext cx="343206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128B52E-745D-F065-8701-731484A235A4}"/>
              </a:ext>
            </a:extLst>
          </p:cNvPr>
          <p:cNvSpPr txBox="1"/>
          <p:nvPr/>
        </p:nvSpPr>
        <p:spPr bwMode="auto">
          <a:xfrm>
            <a:off x="1972992" y="4606264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To effectively capture the attention of potential customers, marketers must utilize engaging content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1360185-B14A-E7D0-32E9-C902CF55F976}"/>
              </a:ext>
            </a:extLst>
          </p:cNvPr>
          <p:cNvSpPr txBox="1"/>
          <p:nvPr/>
        </p:nvSpPr>
        <p:spPr bwMode="auto">
          <a:xfrm>
            <a:off x="17114659" y="6379848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Once you've captured a customer's attention, the next step is to generate interest in your product or service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DC963B4-C226-E384-5570-955F7CE1FD68}"/>
              </a:ext>
            </a:extLst>
          </p:cNvPr>
          <p:cNvSpPr txBox="1"/>
          <p:nvPr/>
        </p:nvSpPr>
        <p:spPr bwMode="auto">
          <a:xfrm>
            <a:off x="2908364" y="8271782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To create a strong desire for your product or service, and to convince customers that it is the best solution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5FA718-72FA-F6F6-2BA6-46835C2541A9}"/>
              </a:ext>
            </a:extLst>
          </p:cNvPr>
          <p:cNvSpPr txBox="1"/>
          <p:nvPr/>
        </p:nvSpPr>
        <p:spPr bwMode="auto">
          <a:xfrm>
            <a:off x="16200959" y="10128304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The final stage of the AIDA model is to encourage customers to take the desired action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C7C7F30-B306-0D49-DD0D-373BED0190BB}"/>
              </a:ext>
            </a:extLst>
          </p:cNvPr>
          <p:cNvSpPr/>
          <p:nvPr/>
        </p:nvSpPr>
        <p:spPr>
          <a:xfrm>
            <a:off x="8774282" y="8299569"/>
            <a:ext cx="1334996" cy="1334996"/>
          </a:xfrm>
          <a:prstGeom prst="ellipse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06ABCD9-B588-9DF6-AE0F-99A66F04F89D}"/>
              </a:ext>
            </a:extLst>
          </p:cNvPr>
          <p:cNvSpPr/>
          <p:nvPr/>
        </p:nvSpPr>
        <p:spPr>
          <a:xfrm>
            <a:off x="15398159" y="6629235"/>
            <a:ext cx="1334996" cy="1334996"/>
          </a:xfrm>
          <a:prstGeom prst="ellipse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1CE1AAF-67A8-C7C4-4E96-F170AC77406D}"/>
              </a:ext>
            </a:extLst>
          </p:cNvPr>
          <p:cNvSpPr/>
          <p:nvPr/>
        </p:nvSpPr>
        <p:spPr>
          <a:xfrm>
            <a:off x="14502830" y="10156091"/>
            <a:ext cx="1334996" cy="1334996"/>
          </a:xfrm>
          <a:prstGeom prst="ellipse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!!MainTitle1">
            <a:extLst>
              <a:ext uri="{FF2B5EF4-FFF2-40B4-BE49-F238E27FC236}">
                <a16:creationId xmlns:a16="http://schemas.microsoft.com/office/drawing/2014/main" id="{ECABBEEA-AFD8-9AD9-9FBC-2A11D4ADFD42}"/>
              </a:ext>
            </a:extLst>
          </p:cNvPr>
          <p:cNvSpPr txBox="1"/>
          <p:nvPr/>
        </p:nvSpPr>
        <p:spPr>
          <a:xfrm>
            <a:off x="1704424" y="1037172"/>
            <a:ext cx="83318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AIDA </a:t>
            </a:r>
            <a:r>
              <a:rPr lang="en-US" sz="7500" noProof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4" name="!!SubTitle">
            <a:extLst>
              <a:ext uri="{FF2B5EF4-FFF2-40B4-BE49-F238E27FC236}">
                <a16:creationId xmlns:a16="http://schemas.microsoft.com/office/drawing/2014/main" id="{8840425A-F68C-5194-E008-3BEF2FBC23CA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3F98FCF-AD1A-B5BE-A7F5-E37EF3833B3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216</a:t>
            </a:r>
            <a:endParaRPr lang="en-US" sz="3000" i="0" spc="300" dirty="0">
              <a:solidFill>
                <a:schemeClr val="bg2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0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0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 animBg="1"/>
          <p:bldP spid="23" grpId="0" animBg="1"/>
          <p:bldP spid="24" grpId="0" animBg="1"/>
          <p:bldP spid="25" grpId="0" animBg="1"/>
          <p:bldP spid="26" grpId="0"/>
          <p:bldP spid="27" grpId="0"/>
          <p:bldP spid="28" grpId="0"/>
          <p:bldP spid="29" grpId="0"/>
          <p:bldP spid="30" grpId="0" animBg="1"/>
          <p:bldP spid="31" grpId="0" animBg="1"/>
          <p:bldP spid="32" grpId="0" animBg="1"/>
          <p:bldP spid="33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 animBg="1"/>
          <p:bldP spid="23" grpId="0" animBg="1"/>
          <p:bldP spid="24" grpId="0" animBg="1"/>
          <p:bldP spid="25" grpId="0" animBg="1"/>
          <p:bldP spid="26" grpId="0"/>
          <p:bldP spid="27" grpId="0"/>
          <p:bldP spid="28" grpId="0"/>
          <p:bldP spid="29" grpId="0"/>
          <p:bldP spid="30" grpId="0" animBg="1"/>
          <p:bldP spid="31" grpId="0" animBg="1"/>
          <p:bldP spid="32" grpId="0" animBg="1"/>
          <p:bldP spid="33" grpId="0"/>
          <p:bldP spid="3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B5401AE2-44A5-3F68-9D4B-0C64F41C958B}"/>
              </a:ext>
            </a:extLst>
          </p:cNvPr>
          <p:cNvGrpSpPr/>
          <p:nvPr/>
        </p:nvGrpSpPr>
        <p:grpSpPr>
          <a:xfrm>
            <a:off x="10174450" y="6165178"/>
            <a:ext cx="4720550" cy="243738"/>
            <a:chOff x="10174450" y="6165178"/>
            <a:chExt cx="4720550" cy="243738"/>
          </a:xfrm>
        </p:grpSpPr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AA84E29A-5032-E114-9315-8BD10F6F3E69}"/>
                </a:ext>
              </a:extLst>
            </p:cNvPr>
            <p:cNvSpPr/>
            <p:nvPr/>
          </p:nvSpPr>
          <p:spPr>
            <a:xfrm>
              <a:off x="10174450" y="6165178"/>
              <a:ext cx="695427" cy="243738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60A36AE1-7329-06C7-56A0-52A10243FD3D}"/>
                </a:ext>
              </a:extLst>
            </p:cNvPr>
            <p:cNvSpPr/>
            <p:nvPr/>
          </p:nvSpPr>
          <p:spPr>
            <a:xfrm>
              <a:off x="14199573" y="6165178"/>
              <a:ext cx="695427" cy="243738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693CD084-D7C9-526A-98E0-875804C78CFA}"/>
              </a:ext>
            </a:extLst>
          </p:cNvPr>
          <p:cNvSpPr/>
          <p:nvPr/>
        </p:nvSpPr>
        <p:spPr>
          <a:xfrm>
            <a:off x="7836905" y="4634051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63EF45B-0370-3651-3912-5788443CE628}"/>
              </a:ext>
            </a:extLst>
          </p:cNvPr>
          <p:cNvGrpSpPr/>
          <p:nvPr/>
        </p:nvGrpSpPr>
        <p:grpSpPr>
          <a:xfrm>
            <a:off x="11072500" y="9783658"/>
            <a:ext cx="2930137" cy="243739"/>
            <a:chOff x="11072500" y="9783658"/>
            <a:chExt cx="2930137" cy="243739"/>
          </a:xfrm>
        </p:grpSpPr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AE9E268D-D565-BA5F-4BE3-09E715480114}"/>
                </a:ext>
              </a:extLst>
            </p:cNvPr>
            <p:cNvSpPr/>
            <p:nvPr/>
          </p:nvSpPr>
          <p:spPr>
            <a:xfrm>
              <a:off x="11072500" y="9783658"/>
              <a:ext cx="580304" cy="24373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59579F9F-BDE3-24E0-5014-C452F175B9F6}"/>
                </a:ext>
              </a:extLst>
            </p:cNvPr>
            <p:cNvSpPr/>
            <p:nvPr/>
          </p:nvSpPr>
          <p:spPr>
            <a:xfrm>
              <a:off x="13422333" y="9783658"/>
              <a:ext cx="580304" cy="24373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691493A-93FC-312E-51A5-331EBEC6E83D}"/>
              </a:ext>
            </a:extLst>
          </p:cNvPr>
          <p:cNvGrpSpPr/>
          <p:nvPr/>
        </p:nvGrpSpPr>
        <p:grpSpPr>
          <a:xfrm>
            <a:off x="10616238" y="7974418"/>
            <a:ext cx="3832581" cy="243739"/>
            <a:chOff x="10616238" y="7974418"/>
            <a:chExt cx="3832581" cy="243739"/>
          </a:xfrm>
        </p:grpSpPr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A82B062B-3C85-B713-3C1E-87A2BF4771F8}"/>
                </a:ext>
              </a:extLst>
            </p:cNvPr>
            <p:cNvSpPr/>
            <p:nvPr/>
          </p:nvSpPr>
          <p:spPr>
            <a:xfrm>
              <a:off x="10616238" y="7974418"/>
              <a:ext cx="637865" cy="24373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E6702BE6-6FBF-AB29-CD92-AEDF1FB73C98}"/>
                </a:ext>
              </a:extLst>
            </p:cNvPr>
            <p:cNvSpPr/>
            <p:nvPr/>
          </p:nvSpPr>
          <p:spPr>
            <a:xfrm>
              <a:off x="13810954" y="7974418"/>
              <a:ext cx="637865" cy="24373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984FAEE-7BB8-34D4-8B49-99EB1557C139}"/>
              </a:ext>
            </a:extLst>
          </p:cNvPr>
          <p:cNvGrpSpPr/>
          <p:nvPr/>
        </p:nvGrpSpPr>
        <p:grpSpPr>
          <a:xfrm>
            <a:off x="9673949" y="4186666"/>
            <a:ext cx="5713249" cy="226412"/>
            <a:chOff x="9673949" y="4186666"/>
            <a:chExt cx="5713249" cy="226412"/>
          </a:xfrm>
        </p:grpSpPr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65E275AF-F2BC-F815-6A81-E16CB5C004C4}"/>
                </a:ext>
              </a:extLst>
            </p:cNvPr>
            <p:cNvSpPr/>
            <p:nvPr/>
          </p:nvSpPr>
          <p:spPr>
            <a:xfrm>
              <a:off x="9673949" y="4186666"/>
              <a:ext cx="769476" cy="226412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57DA9917-3B79-3507-E315-DBD22BA501CD}"/>
                </a:ext>
              </a:extLst>
            </p:cNvPr>
            <p:cNvSpPr/>
            <p:nvPr/>
          </p:nvSpPr>
          <p:spPr>
            <a:xfrm>
              <a:off x="14617722" y="4186666"/>
              <a:ext cx="769476" cy="226412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A07295A-C3A1-9250-DBBA-FCB6E518C4EC}"/>
              </a:ext>
            </a:extLst>
          </p:cNvPr>
          <p:cNvGrpSpPr/>
          <p:nvPr/>
        </p:nvGrpSpPr>
        <p:grpSpPr>
          <a:xfrm>
            <a:off x="10058688" y="4186668"/>
            <a:ext cx="4947680" cy="8492901"/>
            <a:chOff x="10055513" y="3984670"/>
            <a:chExt cx="4947680" cy="8492901"/>
          </a:xfrm>
          <a:solidFill>
            <a:schemeClr val="accent1">
              <a:lumMod val="25000"/>
              <a:lumOff val="75000"/>
            </a:schemeClr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95EC19F-BE42-B864-C059-D1625562C605}"/>
                </a:ext>
              </a:extLst>
            </p:cNvPr>
            <p:cNvSpPr/>
            <p:nvPr/>
          </p:nvSpPr>
          <p:spPr>
            <a:xfrm rot="10800000">
              <a:off x="10055513" y="3984670"/>
              <a:ext cx="4947680" cy="7561076"/>
            </a:xfrm>
            <a:custGeom>
              <a:avLst/>
              <a:gdLst>
                <a:gd name="connsiteX0" fmla="*/ 3958836 w 3958836"/>
                <a:gd name="connsiteY0" fmla="*/ 5926016 h 5926016"/>
                <a:gd name="connsiteX1" fmla="*/ 0 w 3958836"/>
                <a:gd name="connsiteY1" fmla="*/ 5926016 h 5926016"/>
                <a:gd name="connsiteX2" fmla="*/ 1398457 w 3958836"/>
                <a:gd name="connsiteY2" fmla="*/ 0 h 5926016"/>
                <a:gd name="connsiteX3" fmla="*/ 2560379 w 3958836"/>
                <a:gd name="connsiteY3" fmla="*/ 0 h 5926016"/>
                <a:gd name="connsiteX4" fmla="*/ 3958836 w 3958836"/>
                <a:gd name="connsiteY4" fmla="*/ 5926016 h 592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8836" h="5926016">
                  <a:moveTo>
                    <a:pt x="3958836" y="5926016"/>
                  </a:moveTo>
                  <a:lnTo>
                    <a:pt x="0" y="5926016"/>
                  </a:lnTo>
                  <a:lnTo>
                    <a:pt x="1398457" y="0"/>
                  </a:lnTo>
                  <a:lnTo>
                    <a:pt x="2560379" y="0"/>
                  </a:lnTo>
                  <a:lnTo>
                    <a:pt x="3958836" y="592601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E71C5CD-3B61-8626-FB7B-E9CD632C5A47}"/>
                </a:ext>
              </a:extLst>
            </p:cNvPr>
            <p:cNvSpPr/>
            <p:nvPr/>
          </p:nvSpPr>
          <p:spPr>
            <a:xfrm rot="10800000">
              <a:off x="11069326" y="11545746"/>
              <a:ext cx="2920057" cy="931825"/>
            </a:xfrm>
            <a:custGeom>
              <a:avLst/>
              <a:gdLst>
                <a:gd name="connsiteX0" fmla="*/ 1140344 w 1140344"/>
                <a:gd name="connsiteY0" fmla="*/ 2416127 h 2416127"/>
                <a:gd name="connsiteX1" fmla="*/ 0 w 1140344"/>
                <a:gd name="connsiteY1" fmla="*/ 2416127 h 2416127"/>
                <a:gd name="connsiteX2" fmla="*/ 570172 w 1140344"/>
                <a:gd name="connsiteY2" fmla="*/ 0 h 2416127"/>
                <a:gd name="connsiteX3" fmla="*/ 1140344 w 1140344"/>
                <a:gd name="connsiteY3" fmla="*/ 2416127 h 241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0344" h="2416127">
                  <a:moveTo>
                    <a:pt x="1140344" y="2416127"/>
                  </a:moveTo>
                  <a:lnTo>
                    <a:pt x="0" y="2416127"/>
                  </a:lnTo>
                  <a:lnTo>
                    <a:pt x="570172" y="0"/>
                  </a:lnTo>
                  <a:lnTo>
                    <a:pt x="1140344" y="24161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2" name="Shape 2785">
            <a:extLst>
              <a:ext uri="{FF2B5EF4-FFF2-40B4-BE49-F238E27FC236}">
                <a16:creationId xmlns:a16="http://schemas.microsoft.com/office/drawing/2014/main" id="{A354E750-54F8-AED6-98F2-2478EFA1614E}"/>
              </a:ext>
            </a:extLst>
          </p:cNvPr>
          <p:cNvSpPr/>
          <p:nvPr/>
        </p:nvSpPr>
        <p:spPr>
          <a:xfrm>
            <a:off x="8189810" y="5044156"/>
            <a:ext cx="629184" cy="5147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3" name="Shape 2852">
            <a:extLst>
              <a:ext uri="{FF2B5EF4-FFF2-40B4-BE49-F238E27FC236}">
                <a16:creationId xmlns:a16="http://schemas.microsoft.com/office/drawing/2014/main" id="{589D0A9D-FF90-E4A7-8630-24352EDFDABD}"/>
              </a:ext>
            </a:extLst>
          </p:cNvPr>
          <p:cNvSpPr/>
          <p:nvPr/>
        </p:nvSpPr>
        <p:spPr>
          <a:xfrm>
            <a:off x="15779664" y="6982142"/>
            <a:ext cx="571984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Shape 2540">
            <a:extLst>
              <a:ext uri="{FF2B5EF4-FFF2-40B4-BE49-F238E27FC236}">
                <a16:creationId xmlns:a16="http://schemas.microsoft.com/office/drawing/2014/main" id="{AC13910C-F73D-92B1-40AD-06A6E27AAF75}"/>
              </a:ext>
            </a:extLst>
          </p:cNvPr>
          <p:cNvSpPr/>
          <p:nvPr/>
        </p:nvSpPr>
        <p:spPr>
          <a:xfrm>
            <a:off x="9127188" y="8652476"/>
            <a:ext cx="629182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5" name="Shape 2630">
            <a:extLst>
              <a:ext uri="{FF2B5EF4-FFF2-40B4-BE49-F238E27FC236}">
                <a16:creationId xmlns:a16="http://schemas.microsoft.com/office/drawing/2014/main" id="{A824F0AA-A630-517B-4398-4BD21E113846}"/>
              </a:ext>
            </a:extLst>
          </p:cNvPr>
          <p:cNvSpPr/>
          <p:nvPr/>
        </p:nvSpPr>
        <p:spPr>
          <a:xfrm>
            <a:off x="14998724" y="10508998"/>
            <a:ext cx="343206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1D0A29D-1AB4-6280-012E-15F360DCE4CC}"/>
              </a:ext>
            </a:extLst>
          </p:cNvPr>
          <p:cNvSpPr txBox="1"/>
          <p:nvPr/>
        </p:nvSpPr>
        <p:spPr bwMode="auto">
          <a:xfrm>
            <a:off x="1972992" y="4606264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To effectively capture the attention of potential customers, marketers must utilize engaging content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C39DF9D-390E-72FA-D12F-341895E61ECE}"/>
              </a:ext>
            </a:extLst>
          </p:cNvPr>
          <p:cNvSpPr txBox="1"/>
          <p:nvPr/>
        </p:nvSpPr>
        <p:spPr bwMode="auto">
          <a:xfrm>
            <a:off x="17114659" y="6379848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Once you've captured a customer's attention, the next step is to generate interest in your product or service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668BF1A-A9DE-0986-236E-C8E7D5663361}"/>
              </a:ext>
            </a:extLst>
          </p:cNvPr>
          <p:cNvSpPr txBox="1"/>
          <p:nvPr/>
        </p:nvSpPr>
        <p:spPr bwMode="auto">
          <a:xfrm>
            <a:off x="2908364" y="8271782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To create a strong desire for your product or service, and to convince customers that it is the best solution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8E9300B-BC9D-828E-0283-3A4443D8231C}"/>
              </a:ext>
            </a:extLst>
          </p:cNvPr>
          <p:cNvSpPr txBox="1"/>
          <p:nvPr/>
        </p:nvSpPr>
        <p:spPr bwMode="auto">
          <a:xfrm>
            <a:off x="16200959" y="10128304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The final stage of the AIDA model is to encourage customers to take the desired action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F691B4C-0F37-ECE4-47AB-22228621695B}"/>
              </a:ext>
            </a:extLst>
          </p:cNvPr>
          <p:cNvSpPr/>
          <p:nvPr/>
        </p:nvSpPr>
        <p:spPr>
          <a:xfrm>
            <a:off x="8774282" y="8299569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B6FC641-C397-273F-0B1E-759CC3728D31}"/>
              </a:ext>
            </a:extLst>
          </p:cNvPr>
          <p:cNvSpPr/>
          <p:nvPr/>
        </p:nvSpPr>
        <p:spPr>
          <a:xfrm>
            <a:off x="15398159" y="6629235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C66EC58B-6799-5055-5D9E-031F9B3FB241}"/>
              </a:ext>
            </a:extLst>
          </p:cNvPr>
          <p:cNvSpPr/>
          <p:nvPr/>
        </p:nvSpPr>
        <p:spPr>
          <a:xfrm>
            <a:off x="14502830" y="10156091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!!MainTitle1">
            <a:extLst>
              <a:ext uri="{FF2B5EF4-FFF2-40B4-BE49-F238E27FC236}">
                <a16:creationId xmlns:a16="http://schemas.microsoft.com/office/drawing/2014/main" id="{9BA52853-278D-3FAB-77D0-B1864E2ACF92}"/>
              </a:ext>
            </a:extLst>
          </p:cNvPr>
          <p:cNvSpPr txBox="1"/>
          <p:nvPr/>
        </p:nvSpPr>
        <p:spPr>
          <a:xfrm>
            <a:off x="1704424" y="1037172"/>
            <a:ext cx="83318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AIDA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4" name="!!SubTitle">
            <a:extLst>
              <a:ext uri="{FF2B5EF4-FFF2-40B4-BE49-F238E27FC236}">
                <a16:creationId xmlns:a16="http://schemas.microsoft.com/office/drawing/2014/main" id="{ECCB4125-C0B6-F93E-7449-80F58361CB42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B991BC1-4583-3C1B-0711-52C4E69CD2A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216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3F93BB30-9C5E-B217-B5A0-620CF6E47C49}"/>
              </a:ext>
            </a:extLst>
          </p:cNvPr>
          <p:cNvSpPr/>
          <p:nvPr/>
        </p:nvSpPr>
        <p:spPr>
          <a:xfrm rot="10800000">
            <a:off x="9677857" y="4413078"/>
            <a:ext cx="5709342" cy="1752100"/>
          </a:xfrm>
          <a:custGeom>
            <a:avLst/>
            <a:gdLst>
              <a:gd name="connsiteX0" fmla="*/ 4568272 w 4568272"/>
              <a:gd name="connsiteY0" fmla="*/ 1401925 h 1401925"/>
              <a:gd name="connsiteX1" fmla="*/ 0 w 4568272"/>
              <a:gd name="connsiteY1" fmla="*/ 1401925 h 1401925"/>
              <a:gd name="connsiteX2" fmla="*/ 345733 w 4568272"/>
              <a:gd name="connsiteY2" fmla="*/ 0 h 1401925"/>
              <a:gd name="connsiteX3" fmla="*/ 4222539 w 4568272"/>
              <a:gd name="connsiteY3" fmla="*/ 0 h 1401925"/>
              <a:gd name="connsiteX4" fmla="*/ 4568272 w 4568272"/>
              <a:gd name="connsiteY4" fmla="*/ 1401925 h 140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8272" h="1401925">
                <a:moveTo>
                  <a:pt x="4568272" y="1401925"/>
                </a:moveTo>
                <a:lnTo>
                  <a:pt x="0" y="1401925"/>
                </a:lnTo>
                <a:lnTo>
                  <a:pt x="345733" y="0"/>
                </a:lnTo>
                <a:lnTo>
                  <a:pt x="4222539" y="0"/>
                </a:lnTo>
                <a:lnTo>
                  <a:pt x="4568272" y="140192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EEB9F453-22FB-8717-8E2A-2B3B2FB749A2}"/>
              </a:ext>
            </a:extLst>
          </p:cNvPr>
          <p:cNvSpPr/>
          <p:nvPr/>
        </p:nvSpPr>
        <p:spPr>
          <a:xfrm rot="10800000">
            <a:off x="10170058" y="6408917"/>
            <a:ext cx="4724943" cy="1565500"/>
          </a:xfrm>
          <a:custGeom>
            <a:avLst/>
            <a:gdLst>
              <a:gd name="connsiteX0" fmla="*/ 3780615 w 3780615"/>
              <a:gd name="connsiteY0" fmla="*/ 1252619 h 1252619"/>
              <a:gd name="connsiteX1" fmla="*/ 0 w 3780615"/>
              <a:gd name="connsiteY1" fmla="*/ 1252619 h 1252619"/>
              <a:gd name="connsiteX2" fmla="*/ 308912 w 3780615"/>
              <a:gd name="connsiteY2" fmla="*/ 0 h 1252619"/>
              <a:gd name="connsiteX3" fmla="*/ 3471704 w 3780615"/>
              <a:gd name="connsiteY3" fmla="*/ 0 h 1252619"/>
              <a:gd name="connsiteX4" fmla="*/ 3780615 w 3780615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0615" h="1252619">
                <a:moveTo>
                  <a:pt x="3780615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3471704" y="0"/>
                </a:lnTo>
                <a:lnTo>
                  <a:pt x="3780615" y="1252619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A1C75140-1D2B-C78B-49CE-FFD93A9E1F7D}"/>
              </a:ext>
            </a:extLst>
          </p:cNvPr>
          <p:cNvSpPr/>
          <p:nvPr/>
        </p:nvSpPr>
        <p:spPr>
          <a:xfrm rot="10800000">
            <a:off x="10616238" y="8218156"/>
            <a:ext cx="3832580" cy="1565500"/>
          </a:xfrm>
          <a:custGeom>
            <a:avLst/>
            <a:gdLst>
              <a:gd name="connsiteX0" fmla="*/ 3066600 w 3066600"/>
              <a:gd name="connsiteY0" fmla="*/ 1252619 h 1252619"/>
              <a:gd name="connsiteX1" fmla="*/ 0 w 3066600"/>
              <a:gd name="connsiteY1" fmla="*/ 1252619 h 1252619"/>
              <a:gd name="connsiteX2" fmla="*/ 308912 w 3066600"/>
              <a:gd name="connsiteY2" fmla="*/ 0 h 1252619"/>
              <a:gd name="connsiteX3" fmla="*/ 2757688 w 3066600"/>
              <a:gd name="connsiteY3" fmla="*/ 0 h 1252619"/>
              <a:gd name="connsiteX4" fmla="*/ 3066600 w 3066600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6600" h="1252619">
                <a:moveTo>
                  <a:pt x="3066600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2757688" y="0"/>
                </a:lnTo>
                <a:lnTo>
                  <a:pt x="3066600" y="1252619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>
              <a:latin typeface="+mj-lt"/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44C70A05-411C-60BF-80D2-2EBC92DA3D37}"/>
              </a:ext>
            </a:extLst>
          </p:cNvPr>
          <p:cNvSpPr/>
          <p:nvPr/>
        </p:nvSpPr>
        <p:spPr>
          <a:xfrm rot="10800000">
            <a:off x="11062421" y="10027394"/>
            <a:ext cx="2940217" cy="1565499"/>
          </a:xfrm>
          <a:custGeom>
            <a:avLst/>
            <a:gdLst>
              <a:gd name="connsiteX0" fmla="*/ 2352585 w 2352585"/>
              <a:gd name="connsiteY0" fmla="*/ 1252618 h 1252618"/>
              <a:gd name="connsiteX1" fmla="*/ 0 w 2352585"/>
              <a:gd name="connsiteY1" fmla="*/ 1252618 h 1252618"/>
              <a:gd name="connsiteX2" fmla="*/ 308912 w 2352585"/>
              <a:gd name="connsiteY2" fmla="*/ 0 h 1252618"/>
              <a:gd name="connsiteX3" fmla="*/ 2043674 w 2352585"/>
              <a:gd name="connsiteY3" fmla="*/ 0 h 1252618"/>
              <a:gd name="connsiteX4" fmla="*/ 2352585 w 2352585"/>
              <a:gd name="connsiteY4" fmla="*/ 1252618 h 125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585" h="1252618">
                <a:moveTo>
                  <a:pt x="2352585" y="1252618"/>
                </a:moveTo>
                <a:lnTo>
                  <a:pt x="0" y="1252618"/>
                </a:lnTo>
                <a:lnTo>
                  <a:pt x="308912" y="0"/>
                </a:lnTo>
                <a:lnTo>
                  <a:pt x="2043674" y="0"/>
                </a:lnTo>
                <a:lnTo>
                  <a:pt x="2352585" y="1252618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Rectangle 875">
            <a:extLst>
              <a:ext uri="{FF2B5EF4-FFF2-40B4-BE49-F238E27FC236}">
                <a16:creationId xmlns:a16="http://schemas.microsoft.com/office/drawing/2014/main" id="{07E5E45E-EA4D-A602-F81A-655C6EE54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3352" y="8749484"/>
            <a:ext cx="119904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DESIRE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2" name="Rectangle 875">
            <a:extLst>
              <a:ext uri="{FF2B5EF4-FFF2-40B4-BE49-F238E27FC236}">
                <a16:creationId xmlns:a16="http://schemas.microsoft.com/office/drawing/2014/main" id="{864F131E-4082-280C-4608-805DD4E55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0611" y="6904267"/>
            <a:ext cx="156453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INTEREST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3" name="Rectangle 875">
            <a:extLst>
              <a:ext uri="{FF2B5EF4-FFF2-40B4-BE49-F238E27FC236}">
                <a16:creationId xmlns:a16="http://schemas.microsoft.com/office/drawing/2014/main" id="{59F9F802-A968-C097-D0AF-8989975258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5913" y="5059050"/>
            <a:ext cx="19339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ATTENTION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4" name="Rectangle 875">
            <a:extLst>
              <a:ext uri="{FF2B5EF4-FFF2-40B4-BE49-F238E27FC236}">
                <a16:creationId xmlns:a16="http://schemas.microsoft.com/office/drawing/2014/main" id="{814B08E4-9D44-CE1A-180F-E4188F847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3864" y="10594701"/>
            <a:ext cx="14380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ACTION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3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4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1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42" grpId="0" animBg="1"/>
          <p:bldP spid="43" grpId="0" animBg="1"/>
          <p:bldP spid="44" grpId="0" animBg="1"/>
          <p:bldP spid="45" grpId="0" animBg="1"/>
          <p:bldP spid="46" grpId="0"/>
          <p:bldP spid="47" grpId="0"/>
          <p:bldP spid="48" grpId="0"/>
          <p:bldP spid="49" grpId="0"/>
          <p:bldP spid="50" grpId="0" animBg="1"/>
          <p:bldP spid="51" grpId="0" animBg="1"/>
          <p:bldP spid="52" grpId="0" animBg="1"/>
          <p:bldP spid="53" grpId="0"/>
          <p:bldP spid="54" grpId="0"/>
          <p:bldP spid="137" grpId="0" animBg="1"/>
          <p:bldP spid="138" grpId="0" animBg="1"/>
          <p:bldP spid="139" grpId="0" animBg="1"/>
          <p:bldP spid="140" grpId="0" animBg="1"/>
          <p:bldP spid="141" grpId="0"/>
          <p:bldP spid="142" grpId="0"/>
          <p:bldP spid="143" grpId="0"/>
          <p:bldP spid="1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1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42" grpId="0" animBg="1"/>
          <p:bldP spid="43" grpId="0" animBg="1"/>
          <p:bldP spid="44" grpId="0" animBg="1"/>
          <p:bldP spid="45" grpId="0" animBg="1"/>
          <p:bldP spid="46" grpId="0"/>
          <p:bldP spid="47" grpId="0"/>
          <p:bldP spid="48" grpId="0"/>
          <p:bldP spid="49" grpId="0"/>
          <p:bldP spid="50" grpId="0" animBg="1"/>
          <p:bldP spid="51" grpId="0" animBg="1"/>
          <p:bldP spid="52" grpId="0" animBg="1"/>
          <p:bldP spid="53" grpId="0"/>
          <p:bldP spid="54" grpId="0"/>
          <p:bldP spid="137" grpId="0" animBg="1"/>
          <p:bldP spid="138" grpId="0" animBg="1"/>
          <p:bldP spid="139" grpId="0" animBg="1"/>
          <p:bldP spid="140" grpId="0" animBg="1"/>
          <p:bldP spid="141" grpId="0"/>
          <p:bldP spid="142" grpId="0"/>
          <p:bldP spid="143" grpId="0"/>
          <p:bldP spid="14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F337CEDE-EFDB-2784-A7B4-931384D3599D}"/>
              </a:ext>
            </a:extLst>
          </p:cNvPr>
          <p:cNvSpPr/>
          <p:nvPr/>
        </p:nvSpPr>
        <p:spPr>
          <a:xfrm>
            <a:off x="10174450" y="6165178"/>
            <a:ext cx="695427" cy="24373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70584FE0-91DB-2FCB-64D7-DB6A87F6D863}"/>
              </a:ext>
            </a:extLst>
          </p:cNvPr>
          <p:cNvSpPr/>
          <p:nvPr/>
        </p:nvSpPr>
        <p:spPr>
          <a:xfrm>
            <a:off x="14199573" y="6165178"/>
            <a:ext cx="695427" cy="24373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AFDB819-0BBD-6DB5-FCDA-11E95E4C9BE9}"/>
              </a:ext>
            </a:extLst>
          </p:cNvPr>
          <p:cNvSpPr/>
          <p:nvPr/>
        </p:nvSpPr>
        <p:spPr>
          <a:xfrm>
            <a:off x="7836905" y="4634051"/>
            <a:ext cx="1334996" cy="1334996"/>
          </a:xfrm>
          <a:prstGeom prst="ellipse">
            <a:avLst/>
          </a:prstGeom>
          <a:noFill/>
          <a:ln w="38100"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2FD8AE3B-0F49-C26F-D42B-249C0C8F5E94}"/>
              </a:ext>
            </a:extLst>
          </p:cNvPr>
          <p:cNvSpPr/>
          <p:nvPr/>
        </p:nvSpPr>
        <p:spPr>
          <a:xfrm>
            <a:off x="11072500" y="9783658"/>
            <a:ext cx="580304" cy="24373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29A0A8A5-AEE8-4FD7-7FF4-7F5C5163D8FA}"/>
              </a:ext>
            </a:extLst>
          </p:cNvPr>
          <p:cNvSpPr/>
          <p:nvPr/>
        </p:nvSpPr>
        <p:spPr>
          <a:xfrm>
            <a:off x="13422333" y="9783658"/>
            <a:ext cx="580304" cy="24373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F12F1D3C-2CFB-D86F-3DC9-8E03DCEECC9D}"/>
              </a:ext>
            </a:extLst>
          </p:cNvPr>
          <p:cNvSpPr/>
          <p:nvPr/>
        </p:nvSpPr>
        <p:spPr>
          <a:xfrm>
            <a:off x="10616238" y="7974418"/>
            <a:ext cx="637865" cy="243739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8F3FD4D0-7074-82C7-53D9-770A0E9585A4}"/>
              </a:ext>
            </a:extLst>
          </p:cNvPr>
          <p:cNvSpPr/>
          <p:nvPr/>
        </p:nvSpPr>
        <p:spPr>
          <a:xfrm>
            <a:off x="13810954" y="7974418"/>
            <a:ext cx="637865" cy="243739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3DE9BA11-19E4-CF4E-59CE-55097E9389EA}"/>
              </a:ext>
            </a:extLst>
          </p:cNvPr>
          <p:cNvSpPr/>
          <p:nvPr/>
        </p:nvSpPr>
        <p:spPr>
          <a:xfrm>
            <a:off x="9673949" y="4186666"/>
            <a:ext cx="769476" cy="226412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8ADD6E40-7D95-B81E-E1A7-C1E4EE74E644}"/>
              </a:ext>
            </a:extLst>
          </p:cNvPr>
          <p:cNvSpPr/>
          <p:nvPr/>
        </p:nvSpPr>
        <p:spPr>
          <a:xfrm>
            <a:off x="14617722" y="4186666"/>
            <a:ext cx="769476" cy="226412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9350281-1D44-1FFF-5542-DEB4E7D3065B}"/>
              </a:ext>
            </a:extLst>
          </p:cNvPr>
          <p:cNvGrpSpPr/>
          <p:nvPr/>
        </p:nvGrpSpPr>
        <p:grpSpPr>
          <a:xfrm>
            <a:off x="10058688" y="4186668"/>
            <a:ext cx="4947680" cy="8492901"/>
            <a:chOff x="10055513" y="3984670"/>
            <a:chExt cx="4947680" cy="8492901"/>
          </a:xfrm>
          <a:solidFill>
            <a:schemeClr val="tx2">
              <a:lumMod val="50000"/>
            </a:schemeClr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F3CF714-9DE5-AE74-AA91-5DF2BD951D9D}"/>
                </a:ext>
              </a:extLst>
            </p:cNvPr>
            <p:cNvSpPr/>
            <p:nvPr/>
          </p:nvSpPr>
          <p:spPr>
            <a:xfrm rot="10800000">
              <a:off x="10055513" y="3984670"/>
              <a:ext cx="4947680" cy="7561076"/>
            </a:xfrm>
            <a:custGeom>
              <a:avLst/>
              <a:gdLst>
                <a:gd name="connsiteX0" fmla="*/ 3958836 w 3958836"/>
                <a:gd name="connsiteY0" fmla="*/ 5926016 h 5926016"/>
                <a:gd name="connsiteX1" fmla="*/ 0 w 3958836"/>
                <a:gd name="connsiteY1" fmla="*/ 5926016 h 5926016"/>
                <a:gd name="connsiteX2" fmla="*/ 1398457 w 3958836"/>
                <a:gd name="connsiteY2" fmla="*/ 0 h 5926016"/>
                <a:gd name="connsiteX3" fmla="*/ 2560379 w 3958836"/>
                <a:gd name="connsiteY3" fmla="*/ 0 h 5926016"/>
                <a:gd name="connsiteX4" fmla="*/ 3958836 w 3958836"/>
                <a:gd name="connsiteY4" fmla="*/ 5926016 h 592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8836" h="5926016">
                  <a:moveTo>
                    <a:pt x="3958836" y="5926016"/>
                  </a:moveTo>
                  <a:lnTo>
                    <a:pt x="0" y="5926016"/>
                  </a:lnTo>
                  <a:lnTo>
                    <a:pt x="1398457" y="0"/>
                  </a:lnTo>
                  <a:lnTo>
                    <a:pt x="2560379" y="0"/>
                  </a:lnTo>
                  <a:lnTo>
                    <a:pt x="3958836" y="592601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ABF1EFA-E22A-1B4F-C934-24DEAB3339FE}"/>
                </a:ext>
              </a:extLst>
            </p:cNvPr>
            <p:cNvSpPr/>
            <p:nvPr/>
          </p:nvSpPr>
          <p:spPr>
            <a:xfrm rot="10800000">
              <a:off x="11069326" y="11545746"/>
              <a:ext cx="2920057" cy="931825"/>
            </a:xfrm>
            <a:custGeom>
              <a:avLst/>
              <a:gdLst>
                <a:gd name="connsiteX0" fmla="*/ 1140344 w 1140344"/>
                <a:gd name="connsiteY0" fmla="*/ 2416127 h 2416127"/>
                <a:gd name="connsiteX1" fmla="*/ 0 w 1140344"/>
                <a:gd name="connsiteY1" fmla="*/ 2416127 h 2416127"/>
                <a:gd name="connsiteX2" fmla="*/ 570172 w 1140344"/>
                <a:gd name="connsiteY2" fmla="*/ 0 h 2416127"/>
                <a:gd name="connsiteX3" fmla="*/ 1140344 w 1140344"/>
                <a:gd name="connsiteY3" fmla="*/ 2416127 h 241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0344" h="2416127">
                  <a:moveTo>
                    <a:pt x="1140344" y="2416127"/>
                  </a:moveTo>
                  <a:lnTo>
                    <a:pt x="0" y="2416127"/>
                  </a:lnTo>
                  <a:lnTo>
                    <a:pt x="570172" y="0"/>
                  </a:lnTo>
                  <a:lnTo>
                    <a:pt x="1140344" y="24161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A209A4DB-B898-2408-E044-220D666FA88B}"/>
              </a:ext>
            </a:extLst>
          </p:cNvPr>
          <p:cNvSpPr/>
          <p:nvPr/>
        </p:nvSpPr>
        <p:spPr>
          <a:xfrm rot="10800000">
            <a:off x="9677857" y="4413078"/>
            <a:ext cx="5709342" cy="1752100"/>
          </a:xfrm>
          <a:custGeom>
            <a:avLst/>
            <a:gdLst>
              <a:gd name="connsiteX0" fmla="*/ 4568272 w 4568272"/>
              <a:gd name="connsiteY0" fmla="*/ 1401925 h 1401925"/>
              <a:gd name="connsiteX1" fmla="*/ 0 w 4568272"/>
              <a:gd name="connsiteY1" fmla="*/ 1401925 h 1401925"/>
              <a:gd name="connsiteX2" fmla="*/ 345733 w 4568272"/>
              <a:gd name="connsiteY2" fmla="*/ 0 h 1401925"/>
              <a:gd name="connsiteX3" fmla="*/ 4222539 w 4568272"/>
              <a:gd name="connsiteY3" fmla="*/ 0 h 1401925"/>
              <a:gd name="connsiteX4" fmla="*/ 4568272 w 4568272"/>
              <a:gd name="connsiteY4" fmla="*/ 1401925 h 140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8272" h="1401925">
                <a:moveTo>
                  <a:pt x="4568272" y="1401925"/>
                </a:moveTo>
                <a:lnTo>
                  <a:pt x="0" y="1401925"/>
                </a:lnTo>
                <a:lnTo>
                  <a:pt x="345733" y="0"/>
                </a:lnTo>
                <a:lnTo>
                  <a:pt x="4222539" y="0"/>
                </a:lnTo>
                <a:lnTo>
                  <a:pt x="4568272" y="140192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63A02DEF-45DD-E6C2-DBDF-F9D4100F6D01}"/>
              </a:ext>
            </a:extLst>
          </p:cNvPr>
          <p:cNvSpPr/>
          <p:nvPr/>
        </p:nvSpPr>
        <p:spPr>
          <a:xfrm rot="10800000">
            <a:off x="10170058" y="6408917"/>
            <a:ext cx="4724943" cy="1565500"/>
          </a:xfrm>
          <a:custGeom>
            <a:avLst/>
            <a:gdLst>
              <a:gd name="connsiteX0" fmla="*/ 3780615 w 3780615"/>
              <a:gd name="connsiteY0" fmla="*/ 1252619 h 1252619"/>
              <a:gd name="connsiteX1" fmla="*/ 0 w 3780615"/>
              <a:gd name="connsiteY1" fmla="*/ 1252619 h 1252619"/>
              <a:gd name="connsiteX2" fmla="*/ 308912 w 3780615"/>
              <a:gd name="connsiteY2" fmla="*/ 0 h 1252619"/>
              <a:gd name="connsiteX3" fmla="*/ 3471704 w 3780615"/>
              <a:gd name="connsiteY3" fmla="*/ 0 h 1252619"/>
              <a:gd name="connsiteX4" fmla="*/ 3780615 w 3780615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0615" h="1252619">
                <a:moveTo>
                  <a:pt x="3780615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3471704" y="0"/>
                </a:lnTo>
                <a:lnTo>
                  <a:pt x="3780615" y="1252619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83900992-73C9-4E6E-9099-6C4E1137CAD3}"/>
              </a:ext>
            </a:extLst>
          </p:cNvPr>
          <p:cNvSpPr/>
          <p:nvPr/>
        </p:nvSpPr>
        <p:spPr>
          <a:xfrm rot="10800000">
            <a:off x="10616238" y="8218156"/>
            <a:ext cx="3832580" cy="1565500"/>
          </a:xfrm>
          <a:custGeom>
            <a:avLst/>
            <a:gdLst>
              <a:gd name="connsiteX0" fmla="*/ 3066600 w 3066600"/>
              <a:gd name="connsiteY0" fmla="*/ 1252619 h 1252619"/>
              <a:gd name="connsiteX1" fmla="*/ 0 w 3066600"/>
              <a:gd name="connsiteY1" fmla="*/ 1252619 h 1252619"/>
              <a:gd name="connsiteX2" fmla="*/ 308912 w 3066600"/>
              <a:gd name="connsiteY2" fmla="*/ 0 h 1252619"/>
              <a:gd name="connsiteX3" fmla="*/ 2757688 w 3066600"/>
              <a:gd name="connsiteY3" fmla="*/ 0 h 1252619"/>
              <a:gd name="connsiteX4" fmla="*/ 3066600 w 3066600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6600" h="1252619">
                <a:moveTo>
                  <a:pt x="3066600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2757688" y="0"/>
                </a:lnTo>
                <a:lnTo>
                  <a:pt x="3066600" y="1252619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>
              <a:latin typeface="+mj-lt"/>
            </a:endParaRPr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BAE2590B-9925-B288-2316-1837FA516364}"/>
              </a:ext>
            </a:extLst>
          </p:cNvPr>
          <p:cNvSpPr/>
          <p:nvPr/>
        </p:nvSpPr>
        <p:spPr>
          <a:xfrm rot="10800000">
            <a:off x="11062421" y="10027394"/>
            <a:ext cx="2940217" cy="1565499"/>
          </a:xfrm>
          <a:custGeom>
            <a:avLst/>
            <a:gdLst>
              <a:gd name="connsiteX0" fmla="*/ 2352585 w 2352585"/>
              <a:gd name="connsiteY0" fmla="*/ 1252618 h 1252618"/>
              <a:gd name="connsiteX1" fmla="*/ 0 w 2352585"/>
              <a:gd name="connsiteY1" fmla="*/ 1252618 h 1252618"/>
              <a:gd name="connsiteX2" fmla="*/ 308912 w 2352585"/>
              <a:gd name="connsiteY2" fmla="*/ 0 h 1252618"/>
              <a:gd name="connsiteX3" fmla="*/ 2043674 w 2352585"/>
              <a:gd name="connsiteY3" fmla="*/ 0 h 1252618"/>
              <a:gd name="connsiteX4" fmla="*/ 2352585 w 2352585"/>
              <a:gd name="connsiteY4" fmla="*/ 1252618 h 125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585" h="1252618">
                <a:moveTo>
                  <a:pt x="2352585" y="1252618"/>
                </a:moveTo>
                <a:lnTo>
                  <a:pt x="0" y="1252618"/>
                </a:lnTo>
                <a:lnTo>
                  <a:pt x="308912" y="0"/>
                </a:lnTo>
                <a:lnTo>
                  <a:pt x="2043674" y="0"/>
                </a:lnTo>
                <a:lnTo>
                  <a:pt x="2352585" y="1252618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1" name="Rectangle 875">
            <a:extLst>
              <a:ext uri="{FF2B5EF4-FFF2-40B4-BE49-F238E27FC236}">
                <a16:creationId xmlns:a16="http://schemas.microsoft.com/office/drawing/2014/main" id="{D79574AA-5F56-7C9B-4843-0F78D6AEC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3352" y="8749484"/>
            <a:ext cx="119904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tx2"/>
                </a:solidFill>
                <a:latin typeface="+mj-lt"/>
              </a:rPr>
              <a:t>DESIRE</a:t>
            </a:r>
            <a:endParaRPr lang="ru-RU" altLang="ru-RU" sz="1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2" name="Rectangle 875">
            <a:extLst>
              <a:ext uri="{FF2B5EF4-FFF2-40B4-BE49-F238E27FC236}">
                <a16:creationId xmlns:a16="http://schemas.microsoft.com/office/drawing/2014/main" id="{B53C5CDF-E930-3CF5-00ED-72D7B77ADE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0611" y="6904267"/>
            <a:ext cx="156453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tx2"/>
                </a:solidFill>
                <a:latin typeface="+mj-lt"/>
              </a:rPr>
              <a:t>INTEREST</a:t>
            </a:r>
            <a:endParaRPr lang="ru-RU" altLang="ru-RU" sz="1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3" name="Rectangle 875">
            <a:extLst>
              <a:ext uri="{FF2B5EF4-FFF2-40B4-BE49-F238E27FC236}">
                <a16:creationId xmlns:a16="http://schemas.microsoft.com/office/drawing/2014/main" id="{F67D4547-26F6-BC56-532E-63562607B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5913" y="5059050"/>
            <a:ext cx="19339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tx2"/>
                </a:solidFill>
                <a:latin typeface="+mj-lt"/>
              </a:rPr>
              <a:t>ATTENTION</a:t>
            </a:r>
            <a:endParaRPr lang="ru-RU" altLang="ru-RU" sz="1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4" name="Rectangle 875">
            <a:extLst>
              <a:ext uri="{FF2B5EF4-FFF2-40B4-BE49-F238E27FC236}">
                <a16:creationId xmlns:a16="http://schemas.microsoft.com/office/drawing/2014/main" id="{4FC5FA46-6413-5906-A35D-7BC96CD24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3864" y="10594701"/>
            <a:ext cx="14380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tx2"/>
                </a:solidFill>
                <a:latin typeface="+mj-lt"/>
              </a:rPr>
              <a:t>ACTION</a:t>
            </a:r>
            <a:endParaRPr lang="ru-RU" altLang="ru-RU" sz="1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5" name="Shape 2785">
            <a:extLst>
              <a:ext uri="{FF2B5EF4-FFF2-40B4-BE49-F238E27FC236}">
                <a16:creationId xmlns:a16="http://schemas.microsoft.com/office/drawing/2014/main" id="{E094630B-6157-C0A4-B196-1A61B14645C8}"/>
              </a:ext>
            </a:extLst>
          </p:cNvPr>
          <p:cNvSpPr/>
          <p:nvPr/>
        </p:nvSpPr>
        <p:spPr>
          <a:xfrm>
            <a:off x="8189810" y="5044156"/>
            <a:ext cx="629184" cy="5147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6" name="Shape 2852">
            <a:extLst>
              <a:ext uri="{FF2B5EF4-FFF2-40B4-BE49-F238E27FC236}">
                <a16:creationId xmlns:a16="http://schemas.microsoft.com/office/drawing/2014/main" id="{249D3E41-3DB2-D247-51C9-075583BAB24F}"/>
              </a:ext>
            </a:extLst>
          </p:cNvPr>
          <p:cNvSpPr/>
          <p:nvPr/>
        </p:nvSpPr>
        <p:spPr>
          <a:xfrm>
            <a:off x="15779664" y="6982142"/>
            <a:ext cx="571984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7" name="Shape 2540">
            <a:extLst>
              <a:ext uri="{FF2B5EF4-FFF2-40B4-BE49-F238E27FC236}">
                <a16:creationId xmlns:a16="http://schemas.microsoft.com/office/drawing/2014/main" id="{8887A256-2220-D755-290B-2DDA0ED3B4C0}"/>
              </a:ext>
            </a:extLst>
          </p:cNvPr>
          <p:cNvSpPr/>
          <p:nvPr/>
        </p:nvSpPr>
        <p:spPr>
          <a:xfrm>
            <a:off x="9127188" y="8652476"/>
            <a:ext cx="629182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8" name="Shape 2630">
            <a:extLst>
              <a:ext uri="{FF2B5EF4-FFF2-40B4-BE49-F238E27FC236}">
                <a16:creationId xmlns:a16="http://schemas.microsoft.com/office/drawing/2014/main" id="{73A272DB-86DD-890F-78C1-5CA28E938823}"/>
              </a:ext>
            </a:extLst>
          </p:cNvPr>
          <p:cNvSpPr/>
          <p:nvPr/>
        </p:nvSpPr>
        <p:spPr>
          <a:xfrm>
            <a:off x="14998724" y="10508998"/>
            <a:ext cx="343206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5BAB7775-E8B2-40B6-559A-30C59BC86066}"/>
              </a:ext>
            </a:extLst>
          </p:cNvPr>
          <p:cNvSpPr txBox="1"/>
          <p:nvPr/>
        </p:nvSpPr>
        <p:spPr bwMode="auto">
          <a:xfrm>
            <a:off x="1972992" y="4606264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To effectively capture the attention of potential customers, marketers must utilize engaging content</a:t>
            </a: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49835CE6-459E-134F-CC94-6B1C4D76980F}"/>
              </a:ext>
            </a:extLst>
          </p:cNvPr>
          <p:cNvSpPr txBox="1"/>
          <p:nvPr/>
        </p:nvSpPr>
        <p:spPr bwMode="auto">
          <a:xfrm>
            <a:off x="17114659" y="6379848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Once you've captured a customer's attention, the next step is to generate interest in your product or service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E07FDC31-9854-4B53-E0C7-B9FC52426963}"/>
              </a:ext>
            </a:extLst>
          </p:cNvPr>
          <p:cNvSpPr txBox="1"/>
          <p:nvPr/>
        </p:nvSpPr>
        <p:spPr bwMode="auto">
          <a:xfrm>
            <a:off x="2908364" y="8271782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To create a strong desire for your product or service, and to convince customers that it is the best solution</a:t>
            </a:r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D98EFD99-EB26-D510-D9E4-6ECC1AED8683}"/>
              </a:ext>
            </a:extLst>
          </p:cNvPr>
          <p:cNvSpPr txBox="1"/>
          <p:nvPr/>
        </p:nvSpPr>
        <p:spPr bwMode="auto">
          <a:xfrm>
            <a:off x="16200959" y="10128304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The final stage of the AIDA model is to encourage customers to take the desired action</a:t>
            </a:r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6A389213-3CBD-A5B9-034C-5CDD1ABA8306}"/>
              </a:ext>
            </a:extLst>
          </p:cNvPr>
          <p:cNvSpPr/>
          <p:nvPr/>
        </p:nvSpPr>
        <p:spPr>
          <a:xfrm>
            <a:off x="8774282" y="8299569"/>
            <a:ext cx="1334996" cy="1334996"/>
          </a:xfrm>
          <a:prstGeom prst="ellipse">
            <a:avLst/>
          </a:prstGeom>
          <a:noFill/>
          <a:ln w="38100"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903D3B37-1AA4-3066-8BAE-D93236D04B59}"/>
              </a:ext>
            </a:extLst>
          </p:cNvPr>
          <p:cNvSpPr/>
          <p:nvPr/>
        </p:nvSpPr>
        <p:spPr>
          <a:xfrm>
            <a:off x="15398159" y="6629235"/>
            <a:ext cx="1334996" cy="1334996"/>
          </a:xfrm>
          <a:prstGeom prst="ellipse">
            <a:avLst/>
          </a:prstGeom>
          <a:noFill/>
          <a:ln w="38100"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Oval 274">
            <a:extLst>
              <a:ext uri="{FF2B5EF4-FFF2-40B4-BE49-F238E27FC236}">
                <a16:creationId xmlns:a16="http://schemas.microsoft.com/office/drawing/2014/main" id="{D9C1CBBE-2880-8DAC-F863-6B8557C0C563}"/>
              </a:ext>
            </a:extLst>
          </p:cNvPr>
          <p:cNvSpPr/>
          <p:nvPr/>
        </p:nvSpPr>
        <p:spPr>
          <a:xfrm>
            <a:off x="14502830" y="10156091"/>
            <a:ext cx="1334996" cy="1334996"/>
          </a:xfrm>
          <a:prstGeom prst="ellipse">
            <a:avLst/>
          </a:prstGeom>
          <a:noFill/>
          <a:ln w="38100"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!!MainTitle1">
            <a:extLst>
              <a:ext uri="{FF2B5EF4-FFF2-40B4-BE49-F238E27FC236}">
                <a16:creationId xmlns:a16="http://schemas.microsoft.com/office/drawing/2014/main" id="{CA4719F6-02D8-2D50-C049-B78D7E849367}"/>
              </a:ext>
            </a:extLst>
          </p:cNvPr>
          <p:cNvSpPr txBox="1"/>
          <p:nvPr/>
        </p:nvSpPr>
        <p:spPr>
          <a:xfrm>
            <a:off x="1704424" y="1037172"/>
            <a:ext cx="83318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AIDA </a:t>
            </a:r>
            <a:r>
              <a:rPr lang="en-US" sz="7500" noProof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77" name="!!SubTitle">
            <a:extLst>
              <a:ext uri="{FF2B5EF4-FFF2-40B4-BE49-F238E27FC236}">
                <a16:creationId xmlns:a16="http://schemas.microsoft.com/office/drawing/2014/main" id="{1C1FF51B-F7B2-1989-AA0E-687AE564E460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455A95B4-6366-C66B-2F8D-099D9B4A413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216</a:t>
            </a:r>
            <a:endParaRPr lang="en-US" sz="3000" i="0" spc="300" dirty="0">
              <a:solidFill>
                <a:schemeClr val="bg2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1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2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3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4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5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6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0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07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8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36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37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0" dur="5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257" grpId="0" animBg="1"/>
          <p:bldP spid="258" grpId="0" animBg="1"/>
          <p:bldP spid="259" grpId="0" animBg="1"/>
          <p:bldP spid="260" grpId="0" animBg="1"/>
          <p:bldP spid="261" grpId="0"/>
          <p:bldP spid="262" grpId="0"/>
          <p:bldP spid="263" grpId="0"/>
          <p:bldP spid="264" grpId="0"/>
          <p:bldP spid="265" grpId="0" animBg="1"/>
          <p:bldP spid="266" grpId="0" animBg="1"/>
          <p:bldP spid="267" grpId="0" animBg="1"/>
          <p:bldP spid="268" grpId="0" animBg="1"/>
          <p:bldP spid="269" grpId="0"/>
          <p:bldP spid="270" grpId="0"/>
          <p:bldP spid="271" grpId="0"/>
          <p:bldP spid="272" grpId="0"/>
          <p:bldP spid="273" grpId="0" animBg="1"/>
          <p:bldP spid="274" grpId="0" animBg="1"/>
          <p:bldP spid="275" grpId="0" animBg="1"/>
          <p:bldP spid="276" grpId="0"/>
          <p:bldP spid="2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0" dur="5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257" grpId="0" animBg="1"/>
          <p:bldP spid="258" grpId="0" animBg="1"/>
          <p:bldP spid="259" grpId="0" animBg="1"/>
          <p:bldP spid="260" grpId="0" animBg="1"/>
          <p:bldP spid="261" grpId="0"/>
          <p:bldP spid="262" grpId="0"/>
          <p:bldP spid="263" grpId="0"/>
          <p:bldP spid="264" grpId="0"/>
          <p:bldP spid="265" grpId="0" animBg="1"/>
          <p:bldP spid="266" grpId="0" animBg="1"/>
          <p:bldP spid="267" grpId="0" animBg="1"/>
          <p:bldP spid="268" grpId="0" animBg="1"/>
          <p:bldP spid="269" grpId="0"/>
          <p:bldP spid="270" grpId="0"/>
          <p:bldP spid="271" grpId="0"/>
          <p:bldP spid="272" grpId="0"/>
          <p:bldP spid="273" grpId="0" animBg="1"/>
          <p:bldP spid="274" grpId="0" animBg="1"/>
          <p:bldP spid="275" grpId="0" animBg="1"/>
          <p:bldP spid="276" grpId="0"/>
          <p:bldP spid="27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08EAA48-CA88-A043-1B02-7F1BA69DC107}"/>
              </a:ext>
            </a:extLst>
          </p:cNvPr>
          <p:cNvGrpSpPr/>
          <p:nvPr/>
        </p:nvGrpSpPr>
        <p:grpSpPr>
          <a:xfrm>
            <a:off x="10174450" y="6165178"/>
            <a:ext cx="4720550" cy="243738"/>
            <a:chOff x="10174450" y="6165178"/>
            <a:chExt cx="4720550" cy="243738"/>
          </a:xfrm>
        </p:grpSpPr>
        <p:sp>
          <p:nvSpPr>
            <p:cNvPr id="3" name="Isosceles Triangle 2">
              <a:extLst>
                <a:ext uri="{FF2B5EF4-FFF2-40B4-BE49-F238E27FC236}">
                  <a16:creationId xmlns:a16="http://schemas.microsoft.com/office/drawing/2014/main" id="{7CF98885-F493-91F0-DFF1-F9E988B3F320}"/>
                </a:ext>
              </a:extLst>
            </p:cNvPr>
            <p:cNvSpPr/>
            <p:nvPr/>
          </p:nvSpPr>
          <p:spPr>
            <a:xfrm>
              <a:off x="10174450" y="6165178"/>
              <a:ext cx="695427" cy="243738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82D1DE1A-BB59-CEF2-B659-57E355E4E04D}"/>
                </a:ext>
              </a:extLst>
            </p:cNvPr>
            <p:cNvSpPr/>
            <p:nvPr/>
          </p:nvSpPr>
          <p:spPr>
            <a:xfrm>
              <a:off x="14199573" y="6165178"/>
              <a:ext cx="695427" cy="243738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6945437A-2847-CC71-DC5B-7AA24F7B4FA3}"/>
              </a:ext>
            </a:extLst>
          </p:cNvPr>
          <p:cNvSpPr/>
          <p:nvPr/>
        </p:nvSpPr>
        <p:spPr>
          <a:xfrm>
            <a:off x="7836905" y="4634051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821A6DC-9B23-102E-1E24-2B2B3FCBA56F}"/>
              </a:ext>
            </a:extLst>
          </p:cNvPr>
          <p:cNvGrpSpPr/>
          <p:nvPr/>
        </p:nvGrpSpPr>
        <p:grpSpPr>
          <a:xfrm>
            <a:off x="11072500" y="9783658"/>
            <a:ext cx="2930137" cy="243739"/>
            <a:chOff x="11072500" y="9783658"/>
            <a:chExt cx="2930137" cy="243739"/>
          </a:xfrm>
        </p:grpSpPr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B9FBB8FF-0682-8F19-40A0-3CD96D24811B}"/>
                </a:ext>
              </a:extLst>
            </p:cNvPr>
            <p:cNvSpPr/>
            <p:nvPr/>
          </p:nvSpPr>
          <p:spPr>
            <a:xfrm>
              <a:off x="11072500" y="9783658"/>
              <a:ext cx="580304" cy="24373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018AB5B5-B11C-3E0C-279A-6F5E40995802}"/>
                </a:ext>
              </a:extLst>
            </p:cNvPr>
            <p:cNvSpPr/>
            <p:nvPr/>
          </p:nvSpPr>
          <p:spPr>
            <a:xfrm>
              <a:off x="13422333" y="9783658"/>
              <a:ext cx="580304" cy="24373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A7CF0DD-1BAD-677C-1465-07B5C71649A5}"/>
              </a:ext>
            </a:extLst>
          </p:cNvPr>
          <p:cNvGrpSpPr/>
          <p:nvPr/>
        </p:nvGrpSpPr>
        <p:grpSpPr>
          <a:xfrm>
            <a:off x="10616238" y="7974418"/>
            <a:ext cx="3832581" cy="243739"/>
            <a:chOff x="10616238" y="7974418"/>
            <a:chExt cx="3832581" cy="243739"/>
          </a:xfrm>
        </p:grpSpPr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CC5724F7-29FE-536D-20EE-935C37A7941D}"/>
                </a:ext>
              </a:extLst>
            </p:cNvPr>
            <p:cNvSpPr/>
            <p:nvPr/>
          </p:nvSpPr>
          <p:spPr>
            <a:xfrm>
              <a:off x="10616238" y="7974418"/>
              <a:ext cx="637865" cy="24373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7EDBB9E2-9A34-6661-D9C9-D3D0BB613169}"/>
                </a:ext>
              </a:extLst>
            </p:cNvPr>
            <p:cNvSpPr/>
            <p:nvPr/>
          </p:nvSpPr>
          <p:spPr>
            <a:xfrm>
              <a:off x="13810954" y="7974418"/>
              <a:ext cx="637865" cy="24373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27695E6-005F-F8CD-E7B6-FFC015C0A3F5}"/>
              </a:ext>
            </a:extLst>
          </p:cNvPr>
          <p:cNvGrpSpPr/>
          <p:nvPr/>
        </p:nvGrpSpPr>
        <p:grpSpPr>
          <a:xfrm>
            <a:off x="9673949" y="4186666"/>
            <a:ext cx="5713249" cy="226412"/>
            <a:chOff x="9673949" y="4186666"/>
            <a:chExt cx="5713249" cy="226412"/>
          </a:xfrm>
        </p:grpSpPr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30B0BD16-0DA6-4535-4DCB-7675E1CF1EA0}"/>
                </a:ext>
              </a:extLst>
            </p:cNvPr>
            <p:cNvSpPr/>
            <p:nvPr/>
          </p:nvSpPr>
          <p:spPr>
            <a:xfrm>
              <a:off x="9673949" y="4186666"/>
              <a:ext cx="769476" cy="226412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13D3F6F-3DF2-5FE1-4D17-9239B3A9C4B6}"/>
                </a:ext>
              </a:extLst>
            </p:cNvPr>
            <p:cNvSpPr/>
            <p:nvPr/>
          </p:nvSpPr>
          <p:spPr>
            <a:xfrm>
              <a:off x="14617722" y="4186666"/>
              <a:ext cx="769476" cy="226412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D1898AC-BDE1-0163-B367-651B624DE18C}"/>
              </a:ext>
            </a:extLst>
          </p:cNvPr>
          <p:cNvGrpSpPr/>
          <p:nvPr/>
        </p:nvGrpSpPr>
        <p:grpSpPr>
          <a:xfrm>
            <a:off x="10058688" y="4186668"/>
            <a:ext cx="4947680" cy="8492901"/>
            <a:chOff x="10055513" y="3984670"/>
            <a:chExt cx="4947680" cy="8492901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A481BA5-7DBF-125E-E424-DFACBDBA0561}"/>
                </a:ext>
              </a:extLst>
            </p:cNvPr>
            <p:cNvSpPr/>
            <p:nvPr/>
          </p:nvSpPr>
          <p:spPr>
            <a:xfrm rot="10800000">
              <a:off x="10055513" y="3984670"/>
              <a:ext cx="4947680" cy="7561076"/>
            </a:xfrm>
            <a:custGeom>
              <a:avLst/>
              <a:gdLst>
                <a:gd name="connsiteX0" fmla="*/ 3958836 w 3958836"/>
                <a:gd name="connsiteY0" fmla="*/ 5926016 h 5926016"/>
                <a:gd name="connsiteX1" fmla="*/ 0 w 3958836"/>
                <a:gd name="connsiteY1" fmla="*/ 5926016 h 5926016"/>
                <a:gd name="connsiteX2" fmla="*/ 1398457 w 3958836"/>
                <a:gd name="connsiteY2" fmla="*/ 0 h 5926016"/>
                <a:gd name="connsiteX3" fmla="*/ 2560379 w 3958836"/>
                <a:gd name="connsiteY3" fmla="*/ 0 h 5926016"/>
                <a:gd name="connsiteX4" fmla="*/ 3958836 w 3958836"/>
                <a:gd name="connsiteY4" fmla="*/ 5926016 h 592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8836" h="5926016">
                  <a:moveTo>
                    <a:pt x="3958836" y="5926016"/>
                  </a:moveTo>
                  <a:lnTo>
                    <a:pt x="0" y="5926016"/>
                  </a:lnTo>
                  <a:lnTo>
                    <a:pt x="1398457" y="0"/>
                  </a:lnTo>
                  <a:lnTo>
                    <a:pt x="2560379" y="0"/>
                  </a:lnTo>
                  <a:lnTo>
                    <a:pt x="3958836" y="592601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19D765A-95B2-DD04-2143-2878E46726FB}"/>
                </a:ext>
              </a:extLst>
            </p:cNvPr>
            <p:cNvSpPr/>
            <p:nvPr/>
          </p:nvSpPr>
          <p:spPr>
            <a:xfrm rot="10800000">
              <a:off x="11069326" y="11545746"/>
              <a:ext cx="2920057" cy="931825"/>
            </a:xfrm>
            <a:custGeom>
              <a:avLst/>
              <a:gdLst>
                <a:gd name="connsiteX0" fmla="*/ 1140344 w 1140344"/>
                <a:gd name="connsiteY0" fmla="*/ 2416127 h 2416127"/>
                <a:gd name="connsiteX1" fmla="*/ 0 w 1140344"/>
                <a:gd name="connsiteY1" fmla="*/ 2416127 h 2416127"/>
                <a:gd name="connsiteX2" fmla="*/ 570172 w 1140344"/>
                <a:gd name="connsiteY2" fmla="*/ 0 h 2416127"/>
                <a:gd name="connsiteX3" fmla="*/ 1140344 w 1140344"/>
                <a:gd name="connsiteY3" fmla="*/ 2416127 h 241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0344" h="2416127">
                  <a:moveTo>
                    <a:pt x="1140344" y="2416127"/>
                  </a:moveTo>
                  <a:lnTo>
                    <a:pt x="0" y="2416127"/>
                  </a:lnTo>
                  <a:lnTo>
                    <a:pt x="570172" y="0"/>
                  </a:lnTo>
                  <a:lnTo>
                    <a:pt x="1140344" y="24161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Shape 2785">
            <a:extLst>
              <a:ext uri="{FF2B5EF4-FFF2-40B4-BE49-F238E27FC236}">
                <a16:creationId xmlns:a16="http://schemas.microsoft.com/office/drawing/2014/main" id="{8ED46DA4-2189-8282-B2CA-972A828A5B4F}"/>
              </a:ext>
            </a:extLst>
          </p:cNvPr>
          <p:cNvSpPr/>
          <p:nvPr/>
        </p:nvSpPr>
        <p:spPr>
          <a:xfrm>
            <a:off x="8189810" y="5044156"/>
            <a:ext cx="629184" cy="5147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" name="Shape 2852">
            <a:extLst>
              <a:ext uri="{FF2B5EF4-FFF2-40B4-BE49-F238E27FC236}">
                <a16:creationId xmlns:a16="http://schemas.microsoft.com/office/drawing/2014/main" id="{CCDCC403-744E-849D-53B9-C14AC15D910A}"/>
              </a:ext>
            </a:extLst>
          </p:cNvPr>
          <p:cNvSpPr/>
          <p:nvPr/>
        </p:nvSpPr>
        <p:spPr>
          <a:xfrm>
            <a:off x="15779664" y="6982142"/>
            <a:ext cx="571984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" name="Shape 2540">
            <a:extLst>
              <a:ext uri="{FF2B5EF4-FFF2-40B4-BE49-F238E27FC236}">
                <a16:creationId xmlns:a16="http://schemas.microsoft.com/office/drawing/2014/main" id="{4F1E1DAD-EA78-1071-FF3B-DDBCD10DFF6C}"/>
              </a:ext>
            </a:extLst>
          </p:cNvPr>
          <p:cNvSpPr/>
          <p:nvPr/>
        </p:nvSpPr>
        <p:spPr>
          <a:xfrm>
            <a:off x="9127188" y="8652476"/>
            <a:ext cx="629182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" name="Shape 2630">
            <a:extLst>
              <a:ext uri="{FF2B5EF4-FFF2-40B4-BE49-F238E27FC236}">
                <a16:creationId xmlns:a16="http://schemas.microsoft.com/office/drawing/2014/main" id="{F003B9FD-AB62-85C1-0BB9-F436E65B74A8}"/>
              </a:ext>
            </a:extLst>
          </p:cNvPr>
          <p:cNvSpPr/>
          <p:nvPr/>
        </p:nvSpPr>
        <p:spPr>
          <a:xfrm>
            <a:off x="14998724" y="10508998"/>
            <a:ext cx="343206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8D033E-6272-1EA5-AB82-1FEAE2CB1FBD}"/>
              </a:ext>
            </a:extLst>
          </p:cNvPr>
          <p:cNvSpPr txBox="1"/>
          <p:nvPr/>
        </p:nvSpPr>
        <p:spPr bwMode="auto">
          <a:xfrm>
            <a:off x="1972992" y="4606264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To effectively capture the attention of potential customers, marketers must utilize engaging content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6C4BA4-59DB-D228-F336-939A86CF0B4B}"/>
              </a:ext>
            </a:extLst>
          </p:cNvPr>
          <p:cNvSpPr txBox="1"/>
          <p:nvPr/>
        </p:nvSpPr>
        <p:spPr bwMode="auto">
          <a:xfrm>
            <a:off x="17114659" y="6379848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Once you've captured a customer's attention, the next step is to generate interest in your product or service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917455-F1B2-2E9C-BB97-0289049F4CD8}"/>
              </a:ext>
            </a:extLst>
          </p:cNvPr>
          <p:cNvSpPr txBox="1"/>
          <p:nvPr/>
        </p:nvSpPr>
        <p:spPr bwMode="auto">
          <a:xfrm>
            <a:off x="2908364" y="8271782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To create a strong desire for your product or service, and to convince customers that it is the best solution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2D15DB-A3C4-9CB3-EEB9-A6AE12F98485}"/>
              </a:ext>
            </a:extLst>
          </p:cNvPr>
          <p:cNvSpPr txBox="1"/>
          <p:nvPr/>
        </p:nvSpPr>
        <p:spPr bwMode="auto">
          <a:xfrm>
            <a:off x="16200959" y="10128304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The final stage of the AIDA model is to encourage customers to take the desired action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078C9C8-3778-4809-04D5-AE43B3D104B0}"/>
              </a:ext>
            </a:extLst>
          </p:cNvPr>
          <p:cNvSpPr/>
          <p:nvPr/>
        </p:nvSpPr>
        <p:spPr>
          <a:xfrm>
            <a:off x="8774282" y="8299569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8E36569-1B79-D9F5-42F6-2BDADD415538}"/>
              </a:ext>
            </a:extLst>
          </p:cNvPr>
          <p:cNvSpPr/>
          <p:nvPr/>
        </p:nvSpPr>
        <p:spPr>
          <a:xfrm>
            <a:off x="15398159" y="6629235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E6DCB2F-C708-789A-DD6B-C1262593548E}"/>
              </a:ext>
            </a:extLst>
          </p:cNvPr>
          <p:cNvSpPr/>
          <p:nvPr/>
        </p:nvSpPr>
        <p:spPr>
          <a:xfrm>
            <a:off x="14502830" y="10156091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!!MainTitle1">
            <a:extLst>
              <a:ext uri="{FF2B5EF4-FFF2-40B4-BE49-F238E27FC236}">
                <a16:creationId xmlns:a16="http://schemas.microsoft.com/office/drawing/2014/main" id="{EDC9A239-016E-3A2D-5159-C8EFD4BDD27D}"/>
              </a:ext>
            </a:extLst>
          </p:cNvPr>
          <p:cNvSpPr txBox="1"/>
          <p:nvPr/>
        </p:nvSpPr>
        <p:spPr>
          <a:xfrm>
            <a:off x="1704424" y="1037172"/>
            <a:ext cx="83318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AIDA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6EFE07C5-6AE0-2ED4-5A97-1159731BE004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04E7C0A-5762-B685-FE1A-DF89149FE5F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216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FE9C54D2-BEB0-63F7-AB72-5785A72C0821}"/>
              </a:ext>
            </a:extLst>
          </p:cNvPr>
          <p:cNvSpPr/>
          <p:nvPr/>
        </p:nvSpPr>
        <p:spPr>
          <a:xfrm rot="10800000">
            <a:off x="9677857" y="4413078"/>
            <a:ext cx="5709342" cy="1752100"/>
          </a:xfrm>
          <a:custGeom>
            <a:avLst/>
            <a:gdLst>
              <a:gd name="connsiteX0" fmla="*/ 4568272 w 4568272"/>
              <a:gd name="connsiteY0" fmla="*/ 1401925 h 1401925"/>
              <a:gd name="connsiteX1" fmla="*/ 0 w 4568272"/>
              <a:gd name="connsiteY1" fmla="*/ 1401925 h 1401925"/>
              <a:gd name="connsiteX2" fmla="*/ 345733 w 4568272"/>
              <a:gd name="connsiteY2" fmla="*/ 0 h 1401925"/>
              <a:gd name="connsiteX3" fmla="*/ 4222539 w 4568272"/>
              <a:gd name="connsiteY3" fmla="*/ 0 h 1401925"/>
              <a:gd name="connsiteX4" fmla="*/ 4568272 w 4568272"/>
              <a:gd name="connsiteY4" fmla="*/ 1401925 h 140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8272" h="1401925">
                <a:moveTo>
                  <a:pt x="4568272" y="1401925"/>
                </a:moveTo>
                <a:lnTo>
                  <a:pt x="0" y="1401925"/>
                </a:lnTo>
                <a:lnTo>
                  <a:pt x="345733" y="0"/>
                </a:lnTo>
                <a:lnTo>
                  <a:pt x="4222539" y="0"/>
                </a:lnTo>
                <a:lnTo>
                  <a:pt x="4568272" y="140192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007C8941-2041-4187-9E81-E6D4C96B7738}"/>
              </a:ext>
            </a:extLst>
          </p:cNvPr>
          <p:cNvSpPr/>
          <p:nvPr/>
        </p:nvSpPr>
        <p:spPr>
          <a:xfrm rot="10800000">
            <a:off x="10170058" y="6408917"/>
            <a:ext cx="4724943" cy="1565500"/>
          </a:xfrm>
          <a:custGeom>
            <a:avLst/>
            <a:gdLst>
              <a:gd name="connsiteX0" fmla="*/ 3780615 w 3780615"/>
              <a:gd name="connsiteY0" fmla="*/ 1252619 h 1252619"/>
              <a:gd name="connsiteX1" fmla="*/ 0 w 3780615"/>
              <a:gd name="connsiteY1" fmla="*/ 1252619 h 1252619"/>
              <a:gd name="connsiteX2" fmla="*/ 308912 w 3780615"/>
              <a:gd name="connsiteY2" fmla="*/ 0 h 1252619"/>
              <a:gd name="connsiteX3" fmla="*/ 3471704 w 3780615"/>
              <a:gd name="connsiteY3" fmla="*/ 0 h 1252619"/>
              <a:gd name="connsiteX4" fmla="*/ 3780615 w 3780615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0615" h="1252619">
                <a:moveTo>
                  <a:pt x="3780615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3471704" y="0"/>
                </a:lnTo>
                <a:lnTo>
                  <a:pt x="3780615" y="1252619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1CC37BAA-88FD-448C-D24C-3424D2CE69B3}"/>
              </a:ext>
            </a:extLst>
          </p:cNvPr>
          <p:cNvSpPr/>
          <p:nvPr/>
        </p:nvSpPr>
        <p:spPr>
          <a:xfrm rot="10800000">
            <a:off x="10616238" y="8218156"/>
            <a:ext cx="3832580" cy="1565500"/>
          </a:xfrm>
          <a:custGeom>
            <a:avLst/>
            <a:gdLst>
              <a:gd name="connsiteX0" fmla="*/ 3066600 w 3066600"/>
              <a:gd name="connsiteY0" fmla="*/ 1252619 h 1252619"/>
              <a:gd name="connsiteX1" fmla="*/ 0 w 3066600"/>
              <a:gd name="connsiteY1" fmla="*/ 1252619 h 1252619"/>
              <a:gd name="connsiteX2" fmla="*/ 308912 w 3066600"/>
              <a:gd name="connsiteY2" fmla="*/ 0 h 1252619"/>
              <a:gd name="connsiteX3" fmla="*/ 2757688 w 3066600"/>
              <a:gd name="connsiteY3" fmla="*/ 0 h 1252619"/>
              <a:gd name="connsiteX4" fmla="*/ 3066600 w 3066600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6600" h="1252619">
                <a:moveTo>
                  <a:pt x="3066600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2757688" y="0"/>
                </a:lnTo>
                <a:lnTo>
                  <a:pt x="3066600" y="1252619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>
              <a:latin typeface="+mj-lt"/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5F7D6A29-EDE5-6FCD-6351-69EB546D0E0F}"/>
              </a:ext>
            </a:extLst>
          </p:cNvPr>
          <p:cNvSpPr/>
          <p:nvPr/>
        </p:nvSpPr>
        <p:spPr>
          <a:xfrm rot="10800000">
            <a:off x="11062421" y="10027394"/>
            <a:ext cx="2940217" cy="1565499"/>
          </a:xfrm>
          <a:custGeom>
            <a:avLst/>
            <a:gdLst>
              <a:gd name="connsiteX0" fmla="*/ 2352585 w 2352585"/>
              <a:gd name="connsiteY0" fmla="*/ 1252618 h 1252618"/>
              <a:gd name="connsiteX1" fmla="*/ 0 w 2352585"/>
              <a:gd name="connsiteY1" fmla="*/ 1252618 h 1252618"/>
              <a:gd name="connsiteX2" fmla="*/ 308912 w 2352585"/>
              <a:gd name="connsiteY2" fmla="*/ 0 h 1252618"/>
              <a:gd name="connsiteX3" fmla="*/ 2043674 w 2352585"/>
              <a:gd name="connsiteY3" fmla="*/ 0 h 1252618"/>
              <a:gd name="connsiteX4" fmla="*/ 2352585 w 2352585"/>
              <a:gd name="connsiteY4" fmla="*/ 1252618 h 125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585" h="1252618">
                <a:moveTo>
                  <a:pt x="2352585" y="1252618"/>
                </a:moveTo>
                <a:lnTo>
                  <a:pt x="0" y="1252618"/>
                </a:lnTo>
                <a:lnTo>
                  <a:pt x="308912" y="0"/>
                </a:lnTo>
                <a:lnTo>
                  <a:pt x="2043674" y="0"/>
                </a:lnTo>
                <a:lnTo>
                  <a:pt x="2352585" y="1252618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Rectangle 875">
            <a:extLst>
              <a:ext uri="{FF2B5EF4-FFF2-40B4-BE49-F238E27FC236}">
                <a16:creationId xmlns:a16="http://schemas.microsoft.com/office/drawing/2014/main" id="{07D6B83B-23B8-2470-A790-A1BE3A7D7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3352" y="8749484"/>
            <a:ext cx="119904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DESIRE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2" name="Rectangle 875">
            <a:extLst>
              <a:ext uri="{FF2B5EF4-FFF2-40B4-BE49-F238E27FC236}">
                <a16:creationId xmlns:a16="http://schemas.microsoft.com/office/drawing/2014/main" id="{ED2EAE28-1FF2-63CF-9EA7-D01E59B52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0611" y="6904267"/>
            <a:ext cx="156453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INTEREST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3" name="Rectangle 875">
            <a:extLst>
              <a:ext uri="{FF2B5EF4-FFF2-40B4-BE49-F238E27FC236}">
                <a16:creationId xmlns:a16="http://schemas.microsoft.com/office/drawing/2014/main" id="{FA8CA84D-167C-547D-E1CD-DC2664AF0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5913" y="5059050"/>
            <a:ext cx="19339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ATTENTION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4" name="Rectangle 875">
            <a:extLst>
              <a:ext uri="{FF2B5EF4-FFF2-40B4-BE49-F238E27FC236}">
                <a16:creationId xmlns:a16="http://schemas.microsoft.com/office/drawing/2014/main" id="{24E52AA8-0738-4B95-8A04-96D8B0F0D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3864" y="10594701"/>
            <a:ext cx="14380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ACTION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1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8" grpId="0" animBg="1"/>
          <p:bldP spid="19" grpId="0" animBg="1"/>
          <p:bldP spid="20" grpId="0" animBg="1"/>
          <p:bldP spid="21" grpId="0" animBg="1"/>
          <p:bldP spid="22" grpId="0"/>
          <p:bldP spid="23" grpId="0"/>
          <p:bldP spid="24" grpId="0"/>
          <p:bldP spid="25" grpId="0"/>
          <p:bldP spid="39" grpId="0" animBg="1"/>
          <p:bldP spid="40" grpId="0" animBg="1"/>
          <p:bldP spid="41" grpId="0" animBg="1"/>
          <p:bldP spid="42" grpId="0"/>
          <p:bldP spid="43" grpId="0"/>
          <p:bldP spid="137" grpId="0" animBg="1"/>
          <p:bldP spid="138" grpId="0" animBg="1"/>
          <p:bldP spid="139" grpId="0" animBg="1"/>
          <p:bldP spid="140" grpId="0" animBg="1"/>
          <p:bldP spid="141" grpId="0"/>
          <p:bldP spid="142" grpId="0"/>
          <p:bldP spid="143" grpId="0"/>
          <p:bldP spid="1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1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8" grpId="0" animBg="1"/>
          <p:bldP spid="19" grpId="0" animBg="1"/>
          <p:bldP spid="20" grpId="0" animBg="1"/>
          <p:bldP spid="21" grpId="0" animBg="1"/>
          <p:bldP spid="22" grpId="0"/>
          <p:bldP spid="23" grpId="0"/>
          <p:bldP spid="24" grpId="0"/>
          <p:bldP spid="25" grpId="0"/>
          <p:bldP spid="39" grpId="0" animBg="1"/>
          <p:bldP spid="40" grpId="0" animBg="1"/>
          <p:bldP spid="41" grpId="0" animBg="1"/>
          <p:bldP spid="42" grpId="0"/>
          <p:bldP spid="43" grpId="0"/>
          <p:bldP spid="137" grpId="0" animBg="1"/>
          <p:bldP spid="138" grpId="0" animBg="1"/>
          <p:bldP spid="139" grpId="0" animBg="1"/>
          <p:bldP spid="140" grpId="0" animBg="1"/>
          <p:bldP spid="141" grpId="0"/>
          <p:bldP spid="142" grpId="0"/>
          <p:bldP spid="143" grpId="0"/>
          <p:bldP spid="14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Isosceles Triangle 129">
            <a:extLst>
              <a:ext uri="{FF2B5EF4-FFF2-40B4-BE49-F238E27FC236}">
                <a16:creationId xmlns:a16="http://schemas.microsoft.com/office/drawing/2014/main" id="{F3FD8550-40CC-E027-9280-9A0B72D6E1D1}"/>
              </a:ext>
            </a:extLst>
          </p:cNvPr>
          <p:cNvSpPr/>
          <p:nvPr/>
        </p:nvSpPr>
        <p:spPr>
          <a:xfrm>
            <a:off x="10174450" y="6165178"/>
            <a:ext cx="695427" cy="24373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Isosceles Triangle 130">
            <a:extLst>
              <a:ext uri="{FF2B5EF4-FFF2-40B4-BE49-F238E27FC236}">
                <a16:creationId xmlns:a16="http://schemas.microsoft.com/office/drawing/2014/main" id="{48D71FE2-FE89-7774-A4E2-45520A3366D0}"/>
              </a:ext>
            </a:extLst>
          </p:cNvPr>
          <p:cNvSpPr/>
          <p:nvPr/>
        </p:nvSpPr>
        <p:spPr>
          <a:xfrm>
            <a:off x="14199573" y="6165178"/>
            <a:ext cx="695427" cy="24373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9C6F50E0-6B9F-152B-7A33-024C27EC0E93}"/>
              </a:ext>
            </a:extLst>
          </p:cNvPr>
          <p:cNvSpPr/>
          <p:nvPr/>
        </p:nvSpPr>
        <p:spPr>
          <a:xfrm>
            <a:off x="7836905" y="4634051"/>
            <a:ext cx="1334996" cy="1334996"/>
          </a:xfrm>
          <a:prstGeom prst="ellipse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Isosceles Triangle 132">
            <a:extLst>
              <a:ext uri="{FF2B5EF4-FFF2-40B4-BE49-F238E27FC236}">
                <a16:creationId xmlns:a16="http://schemas.microsoft.com/office/drawing/2014/main" id="{6E47FED8-E683-201D-357D-84E289780048}"/>
              </a:ext>
            </a:extLst>
          </p:cNvPr>
          <p:cNvSpPr/>
          <p:nvPr/>
        </p:nvSpPr>
        <p:spPr>
          <a:xfrm>
            <a:off x="11072500" y="9783658"/>
            <a:ext cx="580304" cy="24373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34" name="Isosceles Triangle 133">
            <a:extLst>
              <a:ext uri="{FF2B5EF4-FFF2-40B4-BE49-F238E27FC236}">
                <a16:creationId xmlns:a16="http://schemas.microsoft.com/office/drawing/2014/main" id="{EECB0D59-7465-2CD8-4763-33B4E6E4D244}"/>
              </a:ext>
            </a:extLst>
          </p:cNvPr>
          <p:cNvSpPr/>
          <p:nvPr/>
        </p:nvSpPr>
        <p:spPr>
          <a:xfrm>
            <a:off x="13422333" y="9783658"/>
            <a:ext cx="580304" cy="24373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27CEAFD9-2990-1880-969B-138055D67AF6}"/>
              </a:ext>
            </a:extLst>
          </p:cNvPr>
          <p:cNvSpPr/>
          <p:nvPr/>
        </p:nvSpPr>
        <p:spPr>
          <a:xfrm>
            <a:off x="10616238" y="7974418"/>
            <a:ext cx="637865" cy="243739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Isosceles Triangle 135">
            <a:extLst>
              <a:ext uri="{FF2B5EF4-FFF2-40B4-BE49-F238E27FC236}">
                <a16:creationId xmlns:a16="http://schemas.microsoft.com/office/drawing/2014/main" id="{AA55E378-D47A-AE50-9E2D-AAAE3269FD9C}"/>
              </a:ext>
            </a:extLst>
          </p:cNvPr>
          <p:cNvSpPr/>
          <p:nvPr/>
        </p:nvSpPr>
        <p:spPr>
          <a:xfrm>
            <a:off x="13810954" y="7974418"/>
            <a:ext cx="637865" cy="243739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A52E8EF9-D390-DBE7-B1F6-255E0DB0AF62}"/>
              </a:ext>
            </a:extLst>
          </p:cNvPr>
          <p:cNvSpPr/>
          <p:nvPr/>
        </p:nvSpPr>
        <p:spPr>
          <a:xfrm>
            <a:off x="9673949" y="4186666"/>
            <a:ext cx="769476" cy="226412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Isosceles Triangle 153">
            <a:extLst>
              <a:ext uri="{FF2B5EF4-FFF2-40B4-BE49-F238E27FC236}">
                <a16:creationId xmlns:a16="http://schemas.microsoft.com/office/drawing/2014/main" id="{B31B5322-7B2D-66B9-E985-8D846BC56755}"/>
              </a:ext>
            </a:extLst>
          </p:cNvPr>
          <p:cNvSpPr/>
          <p:nvPr/>
        </p:nvSpPr>
        <p:spPr>
          <a:xfrm>
            <a:off x="14617722" y="4186666"/>
            <a:ext cx="769476" cy="226412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5928FAFC-40DD-DDF6-AB0C-8B3EC161FC72}"/>
              </a:ext>
            </a:extLst>
          </p:cNvPr>
          <p:cNvGrpSpPr/>
          <p:nvPr/>
        </p:nvGrpSpPr>
        <p:grpSpPr>
          <a:xfrm>
            <a:off x="10058688" y="4186668"/>
            <a:ext cx="4947680" cy="8492901"/>
            <a:chOff x="10055513" y="3984670"/>
            <a:chExt cx="4947680" cy="8492901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FB20D36F-DED2-00B1-05E6-CFB2BE867CFC}"/>
                </a:ext>
              </a:extLst>
            </p:cNvPr>
            <p:cNvSpPr/>
            <p:nvPr/>
          </p:nvSpPr>
          <p:spPr>
            <a:xfrm rot="10800000">
              <a:off x="10055513" y="3984670"/>
              <a:ext cx="4947680" cy="7561076"/>
            </a:xfrm>
            <a:custGeom>
              <a:avLst/>
              <a:gdLst>
                <a:gd name="connsiteX0" fmla="*/ 3958836 w 3958836"/>
                <a:gd name="connsiteY0" fmla="*/ 5926016 h 5926016"/>
                <a:gd name="connsiteX1" fmla="*/ 0 w 3958836"/>
                <a:gd name="connsiteY1" fmla="*/ 5926016 h 5926016"/>
                <a:gd name="connsiteX2" fmla="*/ 1398457 w 3958836"/>
                <a:gd name="connsiteY2" fmla="*/ 0 h 5926016"/>
                <a:gd name="connsiteX3" fmla="*/ 2560379 w 3958836"/>
                <a:gd name="connsiteY3" fmla="*/ 0 h 5926016"/>
                <a:gd name="connsiteX4" fmla="*/ 3958836 w 3958836"/>
                <a:gd name="connsiteY4" fmla="*/ 5926016 h 592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8836" h="5926016">
                  <a:moveTo>
                    <a:pt x="3958836" y="5926016"/>
                  </a:moveTo>
                  <a:lnTo>
                    <a:pt x="0" y="5926016"/>
                  </a:lnTo>
                  <a:lnTo>
                    <a:pt x="1398457" y="0"/>
                  </a:lnTo>
                  <a:lnTo>
                    <a:pt x="2560379" y="0"/>
                  </a:lnTo>
                  <a:lnTo>
                    <a:pt x="3958836" y="592601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F5F1196B-854D-18A3-F3BE-25216422E664}"/>
                </a:ext>
              </a:extLst>
            </p:cNvPr>
            <p:cNvSpPr/>
            <p:nvPr/>
          </p:nvSpPr>
          <p:spPr>
            <a:xfrm rot="10800000">
              <a:off x="11069326" y="11545746"/>
              <a:ext cx="2920057" cy="931825"/>
            </a:xfrm>
            <a:custGeom>
              <a:avLst/>
              <a:gdLst>
                <a:gd name="connsiteX0" fmla="*/ 1140344 w 1140344"/>
                <a:gd name="connsiteY0" fmla="*/ 2416127 h 2416127"/>
                <a:gd name="connsiteX1" fmla="*/ 0 w 1140344"/>
                <a:gd name="connsiteY1" fmla="*/ 2416127 h 2416127"/>
                <a:gd name="connsiteX2" fmla="*/ 570172 w 1140344"/>
                <a:gd name="connsiteY2" fmla="*/ 0 h 2416127"/>
                <a:gd name="connsiteX3" fmla="*/ 1140344 w 1140344"/>
                <a:gd name="connsiteY3" fmla="*/ 2416127 h 241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0344" h="2416127">
                  <a:moveTo>
                    <a:pt x="1140344" y="2416127"/>
                  </a:moveTo>
                  <a:lnTo>
                    <a:pt x="0" y="2416127"/>
                  </a:lnTo>
                  <a:lnTo>
                    <a:pt x="570172" y="0"/>
                  </a:lnTo>
                  <a:lnTo>
                    <a:pt x="1140344" y="24161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8D053C7C-9EBF-41FD-B937-30526DE1D6FE}"/>
              </a:ext>
            </a:extLst>
          </p:cNvPr>
          <p:cNvSpPr/>
          <p:nvPr/>
        </p:nvSpPr>
        <p:spPr>
          <a:xfrm rot="10800000">
            <a:off x="9677857" y="4413078"/>
            <a:ext cx="5709342" cy="1752100"/>
          </a:xfrm>
          <a:custGeom>
            <a:avLst/>
            <a:gdLst>
              <a:gd name="connsiteX0" fmla="*/ 4568272 w 4568272"/>
              <a:gd name="connsiteY0" fmla="*/ 1401925 h 1401925"/>
              <a:gd name="connsiteX1" fmla="*/ 0 w 4568272"/>
              <a:gd name="connsiteY1" fmla="*/ 1401925 h 1401925"/>
              <a:gd name="connsiteX2" fmla="*/ 345733 w 4568272"/>
              <a:gd name="connsiteY2" fmla="*/ 0 h 1401925"/>
              <a:gd name="connsiteX3" fmla="*/ 4222539 w 4568272"/>
              <a:gd name="connsiteY3" fmla="*/ 0 h 1401925"/>
              <a:gd name="connsiteX4" fmla="*/ 4568272 w 4568272"/>
              <a:gd name="connsiteY4" fmla="*/ 1401925 h 140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8272" h="1401925">
                <a:moveTo>
                  <a:pt x="4568272" y="1401925"/>
                </a:moveTo>
                <a:lnTo>
                  <a:pt x="0" y="1401925"/>
                </a:lnTo>
                <a:lnTo>
                  <a:pt x="345733" y="0"/>
                </a:lnTo>
                <a:lnTo>
                  <a:pt x="4222539" y="0"/>
                </a:lnTo>
                <a:lnTo>
                  <a:pt x="4568272" y="140192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D5F32A5B-FB65-FCB7-C560-1D2840FD9969}"/>
              </a:ext>
            </a:extLst>
          </p:cNvPr>
          <p:cNvSpPr/>
          <p:nvPr/>
        </p:nvSpPr>
        <p:spPr>
          <a:xfrm rot="10800000">
            <a:off x="10170058" y="6408917"/>
            <a:ext cx="4724943" cy="1565500"/>
          </a:xfrm>
          <a:custGeom>
            <a:avLst/>
            <a:gdLst>
              <a:gd name="connsiteX0" fmla="*/ 3780615 w 3780615"/>
              <a:gd name="connsiteY0" fmla="*/ 1252619 h 1252619"/>
              <a:gd name="connsiteX1" fmla="*/ 0 w 3780615"/>
              <a:gd name="connsiteY1" fmla="*/ 1252619 h 1252619"/>
              <a:gd name="connsiteX2" fmla="*/ 308912 w 3780615"/>
              <a:gd name="connsiteY2" fmla="*/ 0 h 1252619"/>
              <a:gd name="connsiteX3" fmla="*/ 3471704 w 3780615"/>
              <a:gd name="connsiteY3" fmla="*/ 0 h 1252619"/>
              <a:gd name="connsiteX4" fmla="*/ 3780615 w 3780615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0615" h="1252619">
                <a:moveTo>
                  <a:pt x="3780615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3471704" y="0"/>
                </a:lnTo>
                <a:lnTo>
                  <a:pt x="3780615" y="1252619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EA43A651-BA29-EB66-BA9C-B1A722245FE1}"/>
              </a:ext>
            </a:extLst>
          </p:cNvPr>
          <p:cNvSpPr/>
          <p:nvPr/>
        </p:nvSpPr>
        <p:spPr>
          <a:xfrm rot="10800000">
            <a:off x="10616238" y="8218156"/>
            <a:ext cx="3832580" cy="1565500"/>
          </a:xfrm>
          <a:custGeom>
            <a:avLst/>
            <a:gdLst>
              <a:gd name="connsiteX0" fmla="*/ 3066600 w 3066600"/>
              <a:gd name="connsiteY0" fmla="*/ 1252619 h 1252619"/>
              <a:gd name="connsiteX1" fmla="*/ 0 w 3066600"/>
              <a:gd name="connsiteY1" fmla="*/ 1252619 h 1252619"/>
              <a:gd name="connsiteX2" fmla="*/ 308912 w 3066600"/>
              <a:gd name="connsiteY2" fmla="*/ 0 h 1252619"/>
              <a:gd name="connsiteX3" fmla="*/ 2757688 w 3066600"/>
              <a:gd name="connsiteY3" fmla="*/ 0 h 1252619"/>
              <a:gd name="connsiteX4" fmla="*/ 3066600 w 3066600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6600" h="1252619">
                <a:moveTo>
                  <a:pt x="3066600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2757688" y="0"/>
                </a:lnTo>
                <a:lnTo>
                  <a:pt x="3066600" y="1252619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>
              <a:latin typeface="+mj-lt"/>
            </a:endParaRPr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3E8295AC-2586-AABA-024D-6C8FBADC575E}"/>
              </a:ext>
            </a:extLst>
          </p:cNvPr>
          <p:cNvSpPr/>
          <p:nvPr/>
        </p:nvSpPr>
        <p:spPr>
          <a:xfrm rot="10800000">
            <a:off x="11062421" y="10027394"/>
            <a:ext cx="2940217" cy="1565499"/>
          </a:xfrm>
          <a:custGeom>
            <a:avLst/>
            <a:gdLst>
              <a:gd name="connsiteX0" fmla="*/ 2352585 w 2352585"/>
              <a:gd name="connsiteY0" fmla="*/ 1252618 h 1252618"/>
              <a:gd name="connsiteX1" fmla="*/ 0 w 2352585"/>
              <a:gd name="connsiteY1" fmla="*/ 1252618 h 1252618"/>
              <a:gd name="connsiteX2" fmla="*/ 308912 w 2352585"/>
              <a:gd name="connsiteY2" fmla="*/ 0 h 1252618"/>
              <a:gd name="connsiteX3" fmla="*/ 2043674 w 2352585"/>
              <a:gd name="connsiteY3" fmla="*/ 0 h 1252618"/>
              <a:gd name="connsiteX4" fmla="*/ 2352585 w 2352585"/>
              <a:gd name="connsiteY4" fmla="*/ 1252618 h 125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585" h="1252618">
                <a:moveTo>
                  <a:pt x="2352585" y="1252618"/>
                </a:moveTo>
                <a:lnTo>
                  <a:pt x="0" y="1252618"/>
                </a:lnTo>
                <a:lnTo>
                  <a:pt x="308912" y="0"/>
                </a:lnTo>
                <a:lnTo>
                  <a:pt x="2043674" y="0"/>
                </a:lnTo>
                <a:lnTo>
                  <a:pt x="2352585" y="1252618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Rectangle 875">
            <a:extLst>
              <a:ext uri="{FF2B5EF4-FFF2-40B4-BE49-F238E27FC236}">
                <a16:creationId xmlns:a16="http://schemas.microsoft.com/office/drawing/2014/main" id="{84E3B8B9-CEE2-68AD-405F-51BDCD9C2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3352" y="8749484"/>
            <a:ext cx="119904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tx2"/>
                </a:solidFill>
                <a:latin typeface="+mj-lt"/>
              </a:rPr>
              <a:t>DESIRE</a:t>
            </a:r>
            <a:endParaRPr lang="ru-RU" altLang="ru-RU" sz="1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63" name="Rectangle 875">
            <a:extLst>
              <a:ext uri="{FF2B5EF4-FFF2-40B4-BE49-F238E27FC236}">
                <a16:creationId xmlns:a16="http://schemas.microsoft.com/office/drawing/2014/main" id="{89AD94BD-2B2F-F50A-0389-20BABCBC94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0611" y="6904267"/>
            <a:ext cx="156453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tx2"/>
                </a:solidFill>
                <a:latin typeface="+mj-lt"/>
              </a:rPr>
              <a:t>INTEREST</a:t>
            </a:r>
            <a:endParaRPr lang="ru-RU" altLang="ru-RU" sz="1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64" name="Rectangle 875">
            <a:extLst>
              <a:ext uri="{FF2B5EF4-FFF2-40B4-BE49-F238E27FC236}">
                <a16:creationId xmlns:a16="http://schemas.microsoft.com/office/drawing/2014/main" id="{1F1F85A9-C3C5-52C9-6227-1B659230E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5913" y="5059050"/>
            <a:ext cx="19339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tx2"/>
                </a:solidFill>
                <a:latin typeface="+mj-lt"/>
              </a:rPr>
              <a:t>ATTENTION</a:t>
            </a:r>
            <a:endParaRPr lang="ru-RU" altLang="ru-RU" sz="1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65" name="Rectangle 875">
            <a:extLst>
              <a:ext uri="{FF2B5EF4-FFF2-40B4-BE49-F238E27FC236}">
                <a16:creationId xmlns:a16="http://schemas.microsoft.com/office/drawing/2014/main" id="{F3C51CB5-C183-D4C7-DEC9-D6FEF14CB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3864" y="10594701"/>
            <a:ext cx="14380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tx2"/>
                </a:solidFill>
                <a:latin typeface="+mj-lt"/>
              </a:rPr>
              <a:t>ACTION</a:t>
            </a:r>
            <a:endParaRPr lang="ru-RU" altLang="ru-RU" sz="1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66" name="Shape 2785">
            <a:extLst>
              <a:ext uri="{FF2B5EF4-FFF2-40B4-BE49-F238E27FC236}">
                <a16:creationId xmlns:a16="http://schemas.microsoft.com/office/drawing/2014/main" id="{2401494A-B5C2-D01E-54E3-0E827C88017A}"/>
              </a:ext>
            </a:extLst>
          </p:cNvPr>
          <p:cNvSpPr/>
          <p:nvPr/>
        </p:nvSpPr>
        <p:spPr>
          <a:xfrm>
            <a:off x="8189810" y="5044156"/>
            <a:ext cx="629184" cy="5147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7" name="Shape 2852">
            <a:extLst>
              <a:ext uri="{FF2B5EF4-FFF2-40B4-BE49-F238E27FC236}">
                <a16:creationId xmlns:a16="http://schemas.microsoft.com/office/drawing/2014/main" id="{C05A62BF-E8CA-8F5F-B8A4-A2EA49BC6B06}"/>
              </a:ext>
            </a:extLst>
          </p:cNvPr>
          <p:cNvSpPr/>
          <p:nvPr/>
        </p:nvSpPr>
        <p:spPr>
          <a:xfrm>
            <a:off x="15779664" y="6982142"/>
            <a:ext cx="571984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8" name="Shape 2540">
            <a:extLst>
              <a:ext uri="{FF2B5EF4-FFF2-40B4-BE49-F238E27FC236}">
                <a16:creationId xmlns:a16="http://schemas.microsoft.com/office/drawing/2014/main" id="{D83E6932-97AC-875B-E1CA-5390A66E6E90}"/>
              </a:ext>
            </a:extLst>
          </p:cNvPr>
          <p:cNvSpPr/>
          <p:nvPr/>
        </p:nvSpPr>
        <p:spPr>
          <a:xfrm>
            <a:off x="9127188" y="8652476"/>
            <a:ext cx="629182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9" name="Shape 2630">
            <a:extLst>
              <a:ext uri="{FF2B5EF4-FFF2-40B4-BE49-F238E27FC236}">
                <a16:creationId xmlns:a16="http://schemas.microsoft.com/office/drawing/2014/main" id="{C553153D-D4E0-C55F-4AA3-0707AB547B9B}"/>
              </a:ext>
            </a:extLst>
          </p:cNvPr>
          <p:cNvSpPr/>
          <p:nvPr/>
        </p:nvSpPr>
        <p:spPr>
          <a:xfrm>
            <a:off x="14998724" y="10508998"/>
            <a:ext cx="343206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F1EF3846-EFDF-7888-F41A-8331AA6157F0}"/>
              </a:ext>
            </a:extLst>
          </p:cNvPr>
          <p:cNvSpPr txBox="1"/>
          <p:nvPr/>
        </p:nvSpPr>
        <p:spPr bwMode="auto">
          <a:xfrm>
            <a:off x="1919204" y="4606264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Open Sans" panose="020B0606030504020204" pitchFamily="34" charset="0"/>
              </a:rPr>
              <a:t>To effectively capture the attention of potential customers, marketers must utilize engaging content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B9FE0D6-81FE-71F9-262E-E479B820E9BF}"/>
              </a:ext>
            </a:extLst>
          </p:cNvPr>
          <p:cNvSpPr txBox="1"/>
          <p:nvPr/>
        </p:nvSpPr>
        <p:spPr bwMode="auto">
          <a:xfrm>
            <a:off x="17060871" y="6379848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Open Sans" panose="020B0606030504020204" pitchFamily="34" charset="0"/>
              </a:rPr>
              <a:t>Once you've captured a customer's attention, the next step is to generate interest in your product or service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0FA67E42-9CE9-A1D1-F177-C4B8896D4207}"/>
              </a:ext>
            </a:extLst>
          </p:cNvPr>
          <p:cNvSpPr txBox="1"/>
          <p:nvPr/>
        </p:nvSpPr>
        <p:spPr bwMode="auto">
          <a:xfrm>
            <a:off x="2854576" y="8271782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Open Sans" panose="020B0606030504020204" pitchFamily="34" charset="0"/>
              </a:rPr>
              <a:t>To create a strong desire for your product or service, and to convince customers that it is the best solution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FA436A05-1038-30F2-0370-662667FEF51D}"/>
              </a:ext>
            </a:extLst>
          </p:cNvPr>
          <p:cNvSpPr txBox="1"/>
          <p:nvPr/>
        </p:nvSpPr>
        <p:spPr bwMode="auto">
          <a:xfrm>
            <a:off x="16147171" y="10128304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Open Sans" panose="020B0606030504020204" pitchFamily="34" charset="0"/>
              </a:rPr>
              <a:t>The final stage of the AIDA model is to encourage customers to take the desired action</a:t>
            </a:r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5403555F-EF31-3BFA-5C61-FACA8BC10760}"/>
              </a:ext>
            </a:extLst>
          </p:cNvPr>
          <p:cNvSpPr/>
          <p:nvPr/>
        </p:nvSpPr>
        <p:spPr>
          <a:xfrm>
            <a:off x="8774282" y="8299569"/>
            <a:ext cx="1334996" cy="1334996"/>
          </a:xfrm>
          <a:prstGeom prst="ellipse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F5B0B35F-7491-7492-35C7-C87CAB0A039D}"/>
              </a:ext>
            </a:extLst>
          </p:cNvPr>
          <p:cNvSpPr/>
          <p:nvPr/>
        </p:nvSpPr>
        <p:spPr>
          <a:xfrm>
            <a:off x="15398159" y="6629235"/>
            <a:ext cx="1334996" cy="1334996"/>
          </a:xfrm>
          <a:prstGeom prst="ellipse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A97EC35B-E66F-E3B4-EE26-9ADDB11558C2}"/>
              </a:ext>
            </a:extLst>
          </p:cNvPr>
          <p:cNvSpPr/>
          <p:nvPr/>
        </p:nvSpPr>
        <p:spPr>
          <a:xfrm>
            <a:off x="14502830" y="10156091"/>
            <a:ext cx="1334996" cy="1334996"/>
          </a:xfrm>
          <a:prstGeom prst="ellipse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!!MainTitle1">
            <a:extLst>
              <a:ext uri="{FF2B5EF4-FFF2-40B4-BE49-F238E27FC236}">
                <a16:creationId xmlns:a16="http://schemas.microsoft.com/office/drawing/2014/main" id="{C2E97A56-DE78-E871-5D98-2220A424878E}"/>
              </a:ext>
            </a:extLst>
          </p:cNvPr>
          <p:cNvSpPr txBox="1"/>
          <p:nvPr/>
        </p:nvSpPr>
        <p:spPr>
          <a:xfrm>
            <a:off x="1704424" y="1037172"/>
            <a:ext cx="83318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AIDA </a:t>
            </a:r>
            <a:r>
              <a:rPr lang="en-US" sz="7500" noProof="0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78" name="!!SubTitle">
            <a:extLst>
              <a:ext uri="{FF2B5EF4-FFF2-40B4-BE49-F238E27FC236}">
                <a16:creationId xmlns:a16="http://schemas.microsoft.com/office/drawing/2014/main" id="{59DFF1BB-EF9F-57C2-08E7-963DE634D0AF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6D318551-E353-84AE-83DB-71C1470E0FF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216</a:t>
            </a:r>
            <a:endParaRPr lang="en-US" sz="3000" i="0" spc="300" dirty="0">
              <a:solidFill>
                <a:schemeClr val="bg2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3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4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1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2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5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9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9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0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0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4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07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36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37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0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53" grpId="0" animBg="1"/>
          <p:bldP spid="154" grpId="0" animBg="1"/>
          <p:bldP spid="158" grpId="0" animBg="1"/>
          <p:bldP spid="159" grpId="0" animBg="1"/>
          <p:bldP spid="160" grpId="0" animBg="1"/>
          <p:bldP spid="161" grpId="0" animBg="1"/>
          <p:bldP spid="162" grpId="0"/>
          <p:bldP spid="163" grpId="0"/>
          <p:bldP spid="164" grpId="0"/>
          <p:bldP spid="165" grpId="0"/>
          <p:bldP spid="166" grpId="0" animBg="1"/>
          <p:bldP spid="167" grpId="0" animBg="1"/>
          <p:bldP spid="168" grpId="0" animBg="1"/>
          <p:bldP spid="169" grpId="0" animBg="1"/>
          <p:bldP spid="170" grpId="0"/>
          <p:bldP spid="171" grpId="0"/>
          <p:bldP spid="172" grpId="0"/>
          <p:bldP spid="173" grpId="0"/>
          <p:bldP spid="174" grpId="0" animBg="1"/>
          <p:bldP spid="175" grpId="0" animBg="1"/>
          <p:bldP spid="176" grpId="0" animBg="1"/>
          <p:bldP spid="177" grpId="0"/>
          <p:bldP spid="17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0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53" grpId="0" animBg="1"/>
          <p:bldP spid="154" grpId="0" animBg="1"/>
          <p:bldP spid="158" grpId="0" animBg="1"/>
          <p:bldP spid="159" grpId="0" animBg="1"/>
          <p:bldP spid="160" grpId="0" animBg="1"/>
          <p:bldP spid="161" grpId="0" animBg="1"/>
          <p:bldP spid="162" grpId="0"/>
          <p:bldP spid="163" grpId="0"/>
          <p:bldP spid="164" grpId="0"/>
          <p:bldP spid="165" grpId="0"/>
          <p:bldP spid="166" grpId="0" animBg="1"/>
          <p:bldP spid="167" grpId="0" animBg="1"/>
          <p:bldP spid="168" grpId="0" animBg="1"/>
          <p:bldP spid="169" grpId="0" animBg="1"/>
          <p:bldP spid="170" grpId="0"/>
          <p:bldP spid="171" grpId="0"/>
          <p:bldP spid="172" grpId="0"/>
          <p:bldP spid="173" grpId="0"/>
          <p:bldP spid="174" grpId="0" animBg="1"/>
          <p:bldP spid="175" grpId="0" animBg="1"/>
          <p:bldP spid="176" grpId="0" animBg="1"/>
          <p:bldP spid="177" grpId="0"/>
          <p:bldP spid="17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66D4D0A0-74BA-6AE6-263E-C6E6EA2C813E}"/>
              </a:ext>
            </a:extLst>
          </p:cNvPr>
          <p:cNvGrpSpPr/>
          <p:nvPr/>
        </p:nvGrpSpPr>
        <p:grpSpPr>
          <a:xfrm>
            <a:off x="10174450" y="6165178"/>
            <a:ext cx="4720550" cy="243738"/>
            <a:chOff x="10174450" y="6165178"/>
            <a:chExt cx="4720550" cy="243738"/>
          </a:xfrm>
        </p:grpSpPr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FA595487-A0FF-1354-F99E-74D97A81E136}"/>
                </a:ext>
              </a:extLst>
            </p:cNvPr>
            <p:cNvSpPr/>
            <p:nvPr/>
          </p:nvSpPr>
          <p:spPr>
            <a:xfrm>
              <a:off x="10174450" y="6165178"/>
              <a:ext cx="695427" cy="243738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E53CDE34-6AC3-0F8A-A89D-0390A0884C30}"/>
                </a:ext>
              </a:extLst>
            </p:cNvPr>
            <p:cNvSpPr/>
            <p:nvPr/>
          </p:nvSpPr>
          <p:spPr>
            <a:xfrm>
              <a:off x="14199573" y="6165178"/>
              <a:ext cx="695427" cy="243738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65C5C2DA-819F-7EBC-F63B-EF87FB41FD1A}"/>
              </a:ext>
            </a:extLst>
          </p:cNvPr>
          <p:cNvSpPr/>
          <p:nvPr/>
        </p:nvSpPr>
        <p:spPr>
          <a:xfrm>
            <a:off x="7836905" y="4634051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2FC8791-49B1-2B67-B834-7A6CC098D94A}"/>
              </a:ext>
            </a:extLst>
          </p:cNvPr>
          <p:cNvGrpSpPr/>
          <p:nvPr/>
        </p:nvGrpSpPr>
        <p:grpSpPr>
          <a:xfrm>
            <a:off x="11072500" y="9783658"/>
            <a:ext cx="2930137" cy="243739"/>
            <a:chOff x="11072500" y="9783658"/>
            <a:chExt cx="2930137" cy="243739"/>
          </a:xfrm>
        </p:grpSpPr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CB1277F5-3F75-301D-2F62-53B63B696A41}"/>
                </a:ext>
              </a:extLst>
            </p:cNvPr>
            <p:cNvSpPr/>
            <p:nvPr/>
          </p:nvSpPr>
          <p:spPr>
            <a:xfrm>
              <a:off x="11072500" y="9783658"/>
              <a:ext cx="580304" cy="24373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211A0D28-0657-648E-6630-01840B7669F8}"/>
                </a:ext>
              </a:extLst>
            </p:cNvPr>
            <p:cNvSpPr/>
            <p:nvPr/>
          </p:nvSpPr>
          <p:spPr>
            <a:xfrm>
              <a:off x="13422333" y="9783658"/>
              <a:ext cx="580304" cy="24373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1BBFAF4-E3F2-D83A-833D-89DC3B02FAAE}"/>
              </a:ext>
            </a:extLst>
          </p:cNvPr>
          <p:cNvGrpSpPr/>
          <p:nvPr/>
        </p:nvGrpSpPr>
        <p:grpSpPr>
          <a:xfrm>
            <a:off x="10616238" y="7974418"/>
            <a:ext cx="3832581" cy="243739"/>
            <a:chOff x="10616238" y="7974418"/>
            <a:chExt cx="3832581" cy="243739"/>
          </a:xfrm>
        </p:grpSpPr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1416CECC-3CA6-2D8A-0188-2651C354C188}"/>
                </a:ext>
              </a:extLst>
            </p:cNvPr>
            <p:cNvSpPr/>
            <p:nvPr/>
          </p:nvSpPr>
          <p:spPr>
            <a:xfrm>
              <a:off x="10616238" y="7974418"/>
              <a:ext cx="637865" cy="24373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F0D4EE05-928A-EACE-62F9-92BA3788B2CF}"/>
                </a:ext>
              </a:extLst>
            </p:cNvPr>
            <p:cNvSpPr/>
            <p:nvPr/>
          </p:nvSpPr>
          <p:spPr>
            <a:xfrm>
              <a:off x="13810954" y="7974418"/>
              <a:ext cx="637865" cy="24373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0FB325B-7698-5C73-078A-C6D66B484638}"/>
              </a:ext>
            </a:extLst>
          </p:cNvPr>
          <p:cNvGrpSpPr/>
          <p:nvPr/>
        </p:nvGrpSpPr>
        <p:grpSpPr>
          <a:xfrm>
            <a:off x="9673949" y="4186666"/>
            <a:ext cx="5713249" cy="226412"/>
            <a:chOff x="9673949" y="4186666"/>
            <a:chExt cx="5713249" cy="226412"/>
          </a:xfrm>
        </p:grpSpPr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23821FDB-7567-E756-99B0-FDC7B902DD59}"/>
                </a:ext>
              </a:extLst>
            </p:cNvPr>
            <p:cNvSpPr/>
            <p:nvPr/>
          </p:nvSpPr>
          <p:spPr>
            <a:xfrm>
              <a:off x="9673949" y="4186666"/>
              <a:ext cx="769476" cy="226412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C362B0F0-452B-2512-16F9-8E75204A6AC3}"/>
                </a:ext>
              </a:extLst>
            </p:cNvPr>
            <p:cNvSpPr/>
            <p:nvPr/>
          </p:nvSpPr>
          <p:spPr>
            <a:xfrm>
              <a:off x="14617722" y="4186666"/>
              <a:ext cx="769476" cy="226412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3FD3421-B309-9772-AD12-6458E42298C0}"/>
              </a:ext>
            </a:extLst>
          </p:cNvPr>
          <p:cNvGrpSpPr/>
          <p:nvPr/>
        </p:nvGrpSpPr>
        <p:grpSpPr>
          <a:xfrm>
            <a:off x="10058688" y="4186668"/>
            <a:ext cx="4947680" cy="8492901"/>
            <a:chOff x="10055513" y="3984670"/>
            <a:chExt cx="4947680" cy="8492901"/>
          </a:xfrm>
          <a:solidFill>
            <a:schemeClr val="bg1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DCA6246-F6D0-1947-C4C4-6DDDFF50573C}"/>
                </a:ext>
              </a:extLst>
            </p:cNvPr>
            <p:cNvSpPr/>
            <p:nvPr/>
          </p:nvSpPr>
          <p:spPr>
            <a:xfrm rot="10800000">
              <a:off x="10055513" y="3984670"/>
              <a:ext cx="4947680" cy="7561076"/>
            </a:xfrm>
            <a:custGeom>
              <a:avLst/>
              <a:gdLst>
                <a:gd name="connsiteX0" fmla="*/ 3958836 w 3958836"/>
                <a:gd name="connsiteY0" fmla="*/ 5926016 h 5926016"/>
                <a:gd name="connsiteX1" fmla="*/ 0 w 3958836"/>
                <a:gd name="connsiteY1" fmla="*/ 5926016 h 5926016"/>
                <a:gd name="connsiteX2" fmla="*/ 1398457 w 3958836"/>
                <a:gd name="connsiteY2" fmla="*/ 0 h 5926016"/>
                <a:gd name="connsiteX3" fmla="*/ 2560379 w 3958836"/>
                <a:gd name="connsiteY3" fmla="*/ 0 h 5926016"/>
                <a:gd name="connsiteX4" fmla="*/ 3958836 w 3958836"/>
                <a:gd name="connsiteY4" fmla="*/ 5926016 h 592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8836" h="5926016">
                  <a:moveTo>
                    <a:pt x="3958836" y="5926016"/>
                  </a:moveTo>
                  <a:lnTo>
                    <a:pt x="0" y="5926016"/>
                  </a:lnTo>
                  <a:lnTo>
                    <a:pt x="1398457" y="0"/>
                  </a:lnTo>
                  <a:lnTo>
                    <a:pt x="2560379" y="0"/>
                  </a:lnTo>
                  <a:lnTo>
                    <a:pt x="3958836" y="592601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E6A63D2-1416-DB87-BE9E-2EA56B240A55}"/>
                </a:ext>
              </a:extLst>
            </p:cNvPr>
            <p:cNvSpPr/>
            <p:nvPr/>
          </p:nvSpPr>
          <p:spPr>
            <a:xfrm rot="10800000">
              <a:off x="11069326" y="11545746"/>
              <a:ext cx="2920057" cy="931825"/>
            </a:xfrm>
            <a:custGeom>
              <a:avLst/>
              <a:gdLst>
                <a:gd name="connsiteX0" fmla="*/ 1140344 w 1140344"/>
                <a:gd name="connsiteY0" fmla="*/ 2416127 h 2416127"/>
                <a:gd name="connsiteX1" fmla="*/ 0 w 1140344"/>
                <a:gd name="connsiteY1" fmla="*/ 2416127 h 2416127"/>
                <a:gd name="connsiteX2" fmla="*/ 570172 w 1140344"/>
                <a:gd name="connsiteY2" fmla="*/ 0 h 2416127"/>
                <a:gd name="connsiteX3" fmla="*/ 1140344 w 1140344"/>
                <a:gd name="connsiteY3" fmla="*/ 2416127 h 241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0344" h="2416127">
                  <a:moveTo>
                    <a:pt x="1140344" y="2416127"/>
                  </a:moveTo>
                  <a:lnTo>
                    <a:pt x="0" y="2416127"/>
                  </a:lnTo>
                  <a:lnTo>
                    <a:pt x="570172" y="0"/>
                  </a:lnTo>
                  <a:lnTo>
                    <a:pt x="1140344" y="24161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3" name="Shape 2785">
            <a:extLst>
              <a:ext uri="{FF2B5EF4-FFF2-40B4-BE49-F238E27FC236}">
                <a16:creationId xmlns:a16="http://schemas.microsoft.com/office/drawing/2014/main" id="{29D6B61E-43DC-D8BB-6777-E8290A2702D4}"/>
              </a:ext>
            </a:extLst>
          </p:cNvPr>
          <p:cNvSpPr/>
          <p:nvPr/>
        </p:nvSpPr>
        <p:spPr>
          <a:xfrm>
            <a:off x="8189810" y="5044156"/>
            <a:ext cx="629184" cy="5147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Shape 2852">
            <a:extLst>
              <a:ext uri="{FF2B5EF4-FFF2-40B4-BE49-F238E27FC236}">
                <a16:creationId xmlns:a16="http://schemas.microsoft.com/office/drawing/2014/main" id="{7A1B1366-1A71-09FB-3CC9-8C84A2123E83}"/>
              </a:ext>
            </a:extLst>
          </p:cNvPr>
          <p:cNvSpPr/>
          <p:nvPr/>
        </p:nvSpPr>
        <p:spPr>
          <a:xfrm>
            <a:off x="15779664" y="6982142"/>
            <a:ext cx="571984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5" name="Shape 2540">
            <a:extLst>
              <a:ext uri="{FF2B5EF4-FFF2-40B4-BE49-F238E27FC236}">
                <a16:creationId xmlns:a16="http://schemas.microsoft.com/office/drawing/2014/main" id="{96D0A073-5480-8845-B997-F8A8796B8A3F}"/>
              </a:ext>
            </a:extLst>
          </p:cNvPr>
          <p:cNvSpPr/>
          <p:nvPr/>
        </p:nvSpPr>
        <p:spPr>
          <a:xfrm>
            <a:off x="9127188" y="8652476"/>
            <a:ext cx="629182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" name="Shape 2630">
            <a:extLst>
              <a:ext uri="{FF2B5EF4-FFF2-40B4-BE49-F238E27FC236}">
                <a16:creationId xmlns:a16="http://schemas.microsoft.com/office/drawing/2014/main" id="{1BF77F2C-A7E6-030C-6E38-98D198C53D93}"/>
              </a:ext>
            </a:extLst>
          </p:cNvPr>
          <p:cNvSpPr/>
          <p:nvPr/>
        </p:nvSpPr>
        <p:spPr>
          <a:xfrm>
            <a:off x="14998724" y="10508998"/>
            <a:ext cx="343206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88E3EA-1727-E782-498F-7162C3462E95}"/>
              </a:ext>
            </a:extLst>
          </p:cNvPr>
          <p:cNvSpPr txBox="1"/>
          <p:nvPr/>
        </p:nvSpPr>
        <p:spPr bwMode="auto">
          <a:xfrm>
            <a:off x="1972992" y="4606264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To effectively capture the attention of potential customers, marketers must utilize engaging content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6EE8E3A-BE2F-5E88-BB52-F00447827448}"/>
              </a:ext>
            </a:extLst>
          </p:cNvPr>
          <p:cNvSpPr txBox="1"/>
          <p:nvPr/>
        </p:nvSpPr>
        <p:spPr bwMode="auto">
          <a:xfrm>
            <a:off x="17114659" y="6379848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Once you've captured a customer's attention, the next step is to generate interest in your product or service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96884F0-0B28-1068-9904-CCCB86A77E9A}"/>
              </a:ext>
            </a:extLst>
          </p:cNvPr>
          <p:cNvSpPr txBox="1"/>
          <p:nvPr/>
        </p:nvSpPr>
        <p:spPr bwMode="auto">
          <a:xfrm>
            <a:off x="2908364" y="8271782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To create a strong desire for your product or service, and to convince customers that it is the best solution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EDC506-75BF-7358-7A13-54F918EFE372}"/>
              </a:ext>
            </a:extLst>
          </p:cNvPr>
          <p:cNvSpPr txBox="1"/>
          <p:nvPr/>
        </p:nvSpPr>
        <p:spPr bwMode="auto">
          <a:xfrm>
            <a:off x="16200959" y="10128304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The final stage of the AIDA model is to encourage customers to take the desired action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9304BDD-7925-B258-6CC8-3A9ADE43DCC9}"/>
              </a:ext>
            </a:extLst>
          </p:cNvPr>
          <p:cNvSpPr/>
          <p:nvPr/>
        </p:nvSpPr>
        <p:spPr>
          <a:xfrm>
            <a:off x="8774282" y="8299569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06832AE-5BBF-F5E3-85C4-1D88215E506D}"/>
              </a:ext>
            </a:extLst>
          </p:cNvPr>
          <p:cNvSpPr/>
          <p:nvPr/>
        </p:nvSpPr>
        <p:spPr>
          <a:xfrm>
            <a:off x="15398159" y="6629235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09B2DCC-72A6-DD5D-7705-D4A297B209AD}"/>
              </a:ext>
            </a:extLst>
          </p:cNvPr>
          <p:cNvSpPr/>
          <p:nvPr/>
        </p:nvSpPr>
        <p:spPr>
          <a:xfrm>
            <a:off x="14502830" y="10156091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!!MainTitle1">
            <a:extLst>
              <a:ext uri="{FF2B5EF4-FFF2-40B4-BE49-F238E27FC236}">
                <a16:creationId xmlns:a16="http://schemas.microsoft.com/office/drawing/2014/main" id="{52B4B597-979E-F687-1C52-6B22C29BFBA1}"/>
              </a:ext>
            </a:extLst>
          </p:cNvPr>
          <p:cNvSpPr txBox="1"/>
          <p:nvPr/>
        </p:nvSpPr>
        <p:spPr>
          <a:xfrm>
            <a:off x="1704424" y="1037172"/>
            <a:ext cx="83318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AIDA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5" name="!!SubTitle">
            <a:extLst>
              <a:ext uri="{FF2B5EF4-FFF2-40B4-BE49-F238E27FC236}">
                <a16:creationId xmlns:a16="http://schemas.microsoft.com/office/drawing/2014/main" id="{685E0309-25B5-8695-C51F-E55A2E36937B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D540C0A-6301-3303-CEE6-2FB77AE1E01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216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3255D054-1723-AF93-CAC3-EDB3EF4730AF}"/>
              </a:ext>
            </a:extLst>
          </p:cNvPr>
          <p:cNvSpPr/>
          <p:nvPr/>
        </p:nvSpPr>
        <p:spPr>
          <a:xfrm rot="10800000">
            <a:off x="9677857" y="4413078"/>
            <a:ext cx="5709342" cy="1752100"/>
          </a:xfrm>
          <a:custGeom>
            <a:avLst/>
            <a:gdLst>
              <a:gd name="connsiteX0" fmla="*/ 4568272 w 4568272"/>
              <a:gd name="connsiteY0" fmla="*/ 1401925 h 1401925"/>
              <a:gd name="connsiteX1" fmla="*/ 0 w 4568272"/>
              <a:gd name="connsiteY1" fmla="*/ 1401925 h 1401925"/>
              <a:gd name="connsiteX2" fmla="*/ 345733 w 4568272"/>
              <a:gd name="connsiteY2" fmla="*/ 0 h 1401925"/>
              <a:gd name="connsiteX3" fmla="*/ 4222539 w 4568272"/>
              <a:gd name="connsiteY3" fmla="*/ 0 h 1401925"/>
              <a:gd name="connsiteX4" fmla="*/ 4568272 w 4568272"/>
              <a:gd name="connsiteY4" fmla="*/ 1401925 h 140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8272" h="1401925">
                <a:moveTo>
                  <a:pt x="4568272" y="1401925"/>
                </a:moveTo>
                <a:lnTo>
                  <a:pt x="0" y="1401925"/>
                </a:lnTo>
                <a:lnTo>
                  <a:pt x="345733" y="0"/>
                </a:lnTo>
                <a:lnTo>
                  <a:pt x="4222539" y="0"/>
                </a:lnTo>
                <a:lnTo>
                  <a:pt x="4568272" y="140192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A97A28F3-FE7C-5065-8972-8414E93FDE60}"/>
              </a:ext>
            </a:extLst>
          </p:cNvPr>
          <p:cNvSpPr/>
          <p:nvPr/>
        </p:nvSpPr>
        <p:spPr>
          <a:xfrm rot="10800000">
            <a:off x="10170058" y="6408917"/>
            <a:ext cx="4724943" cy="1565500"/>
          </a:xfrm>
          <a:custGeom>
            <a:avLst/>
            <a:gdLst>
              <a:gd name="connsiteX0" fmla="*/ 3780615 w 3780615"/>
              <a:gd name="connsiteY0" fmla="*/ 1252619 h 1252619"/>
              <a:gd name="connsiteX1" fmla="*/ 0 w 3780615"/>
              <a:gd name="connsiteY1" fmla="*/ 1252619 h 1252619"/>
              <a:gd name="connsiteX2" fmla="*/ 308912 w 3780615"/>
              <a:gd name="connsiteY2" fmla="*/ 0 h 1252619"/>
              <a:gd name="connsiteX3" fmla="*/ 3471704 w 3780615"/>
              <a:gd name="connsiteY3" fmla="*/ 0 h 1252619"/>
              <a:gd name="connsiteX4" fmla="*/ 3780615 w 3780615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0615" h="1252619">
                <a:moveTo>
                  <a:pt x="3780615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3471704" y="0"/>
                </a:lnTo>
                <a:lnTo>
                  <a:pt x="3780615" y="1252619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A0147433-F800-99F8-F136-4B092A1BF014}"/>
              </a:ext>
            </a:extLst>
          </p:cNvPr>
          <p:cNvSpPr/>
          <p:nvPr/>
        </p:nvSpPr>
        <p:spPr>
          <a:xfrm rot="10800000">
            <a:off x="10616238" y="8218156"/>
            <a:ext cx="3832580" cy="1565500"/>
          </a:xfrm>
          <a:custGeom>
            <a:avLst/>
            <a:gdLst>
              <a:gd name="connsiteX0" fmla="*/ 3066600 w 3066600"/>
              <a:gd name="connsiteY0" fmla="*/ 1252619 h 1252619"/>
              <a:gd name="connsiteX1" fmla="*/ 0 w 3066600"/>
              <a:gd name="connsiteY1" fmla="*/ 1252619 h 1252619"/>
              <a:gd name="connsiteX2" fmla="*/ 308912 w 3066600"/>
              <a:gd name="connsiteY2" fmla="*/ 0 h 1252619"/>
              <a:gd name="connsiteX3" fmla="*/ 2757688 w 3066600"/>
              <a:gd name="connsiteY3" fmla="*/ 0 h 1252619"/>
              <a:gd name="connsiteX4" fmla="*/ 3066600 w 3066600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6600" h="1252619">
                <a:moveTo>
                  <a:pt x="3066600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2757688" y="0"/>
                </a:lnTo>
                <a:lnTo>
                  <a:pt x="3066600" y="1252619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>
              <a:latin typeface="+mj-lt"/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C2D7045B-79DF-F3DA-DCE4-040C5C64F292}"/>
              </a:ext>
            </a:extLst>
          </p:cNvPr>
          <p:cNvSpPr/>
          <p:nvPr/>
        </p:nvSpPr>
        <p:spPr>
          <a:xfrm rot="10800000">
            <a:off x="11062421" y="10027394"/>
            <a:ext cx="2940217" cy="1565499"/>
          </a:xfrm>
          <a:custGeom>
            <a:avLst/>
            <a:gdLst>
              <a:gd name="connsiteX0" fmla="*/ 2352585 w 2352585"/>
              <a:gd name="connsiteY0" fmla="*/ 1252618 h 1252618"/>
              <a:gd name="connsiteX1" fmla="*/ 0 w 2352585"/>
              <a:gd name="connsiteY1" fmla="*/ 1252618 h 1252618"/>
              <a:gd name="connsiteX2" fmla="*/ 308912 w 2352585"/>
              <a:gd name="connsiteY2" fmla="*/ 0 h 1252618"/>
              <a:gd name="connsiteX3" fmla="*/ 2043674 w 2352585"/>
              <a:gd name="connsiteY3" fmla="*/ 0 h 1252618"/>
              <a:gd name="connsiteX4" fmla="*/ 2352585 w 2352585"/>
              <a:gd name="connsiteY4" fmla="*/ 1252618 h 125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585" h="1252618">
                <a:moveTo>
                  <a:pt x="2352585" y="1252618"/>
                </a:moveTo>
                <a:lnTo>
                  <a:pt x="0" y="1252618"/>
                </a:lnTo>
                <a:lnTo>
                  <a:pt x="308912" y="0"/>
                </a:lnTo>
                <a:lnTo>
                  <a:pt x="2043674" y="0"/>
                </a:lnTo>
                <a:lnTo>
                  <a:pt x="2352585" y="1252618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Rectangle 875">
            <a:extLst>
              <a:ext uri="{FF2B5EF4-FFF2-40B4-BE49-F238E27FC236}">
                <a16:creationId xmlns:a16="http://schemas.microsoft.com/office/drawing/2014/main" id="{42F21339-7D01-1B30-EFC9-9DC7D0ACE0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3352" y="8749484"/>
            <a:ext cx="119904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DESIRE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2" name="Rectangle 875">
            <a:extLst>
              <a:ext uri="{FF2B5EF4-FFF2-40B4-BE49-F238E27FC236}">
                <a16:creationId xmlns:a16="http://schemas.microsoft.com/office/drawing/2014/main" id="{037D4673-CF22-191E-0073-C84B22429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0611" y="6904267"/>
            <a:ext cx="156453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INTEREST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3" name="Rectangle 875">
            <a:extLst>
              <a:ext uri="{FF2B5EF4-FFF2-40B4-BE49-F238E27FC236}">
                <a16:creationId xmlns:a16="http://schemas.microsoft.com/office/drawing/2014/main" id="{5C0580FA-5572-35E3-D278-0B41AF64F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5913" y="5059050"/>
            <a:ext cx="19339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ATTENTION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4" name="Rectangle 875">
            <a:extLst>
              <a:ext uri="{FF2B5EF4-FFF2-40B4-BE49-F238E27FC236}">
                <a16:creationId xmlns:a16="http://schemas.microsoft.com/office/drawing/2014/main" id="{61789280-9D03-B3A9-1611-2DCF0073CE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3864" y="10594701"/>
            <a:ext cx="14380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ACTION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3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4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1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43" grpId="0" animBg="1"/>
          <p:bldP spid="44" grpId="0" animBg="1"/>
          <p:bldP spid="45" grpId="0" animBg="1"/>
          <p:bldP spid="46" grpId="0" animBg="1"/>
          <p:bldP spid="47" grpId="0"/>
          <p:bldP spid="48" grpId="0"/>
          <p:bldP spid="49" grpId="0"/>
          <p:bldP spid="50" grpId="0"/>
          <p:bldP spid="51" grpId="0" animBg="1"/>
          <p:bldP spid="52" grpId="0" animBg="1"/>
          <p:bldP spid="53" grpId="0" animBg="1"/>
          <p:bldP spid="54" grpId="0"/>
          <p:bldP spid="55" grpId="0"/>
          <p:bldP spid="137" grpId="0" animBg="1"/>
          <p:bldP spid="138" grpId="0" animBg="1"/>
          <p:bldP spid="139" grpId="0" animBg="1"/>
          <p:bldP spid="140" grpId="0" animBg="1"/>
          <p:bldP spid="141" grpId="0"/>
          <p:bldP spid="142" grpId="0"/>
          <p:bldP spid="143" grpId="0"/>
          <p:bldP spid="1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1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43" grpId="0" animBg="1"/>
          <p:bldP spid="44" grpId="0" animBg="1"/>
          <p:bldP spid="45" grpId="0" animBg="1"/>
          <p:bldP spid="46" grpId="0" animBg="1"/>
          <p:bldP spid="47" grpId="0"/>
          <p:bldP spid="48" grpId="0"/>
          <p:bldP spid="49" grpId="0"/>
          <p:bldP spid="50" grpId="0"/>
          <p:bldP spid="51" grpId="0" animBg="1"/>
          <p:bldP spid="52" grpId="0" animBg="1"/>
          <p:bldP spid="53" grpId="0" animBg="1"/>
          <p:bldP spid="54" grpId="0"/>
          <p:bldP spid="55" grpId="0"/>
          <p:bldP spid="137" grpId="0" animBg="1"/>
          <p:bldP spid="138" grpId="0" animBg="1"/>
          <p:bldP spid="139" grpId="0" animBg="1"/>
          <p:bldP spid="140" grpId="0" animBg="1"/>
          <p:bldP spid="141" grpId="0"/>
          <p:bldP spid="142" grpId="0"/>
          <p:bldP spid="143" grpId="0"/>
          <p:bldP spid="14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3AD9BAAC-FCFA-8FFD-E9B1-22B4E4827476}"/>
              </a:ext>
            </a:extLst>
          </p:cNvPr>
          <p:cNvSpPr/>
          <p:nvPr/>
        </p:nvSpPr>
        <p:spPr>
          <a:xfrm>
            <a:off x="10174450" y="6165178"/>
            <a:ext cx="695427" cy="24373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46722E67-3C30-90F1-157E-4F61DE91719A}"/>
              </a:ext>
            </a:extLst>
          </p:cNvPr>
          <p:cNvSpPr/>
          <p:nvPr/>
        </p:nvSpPr>
        <p:spPr>
          <a:xfrm>
            <a:off x="14199573" y="6165178"/>
            <a:ext cx="695427" cy="24373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385F45-61C2-5334-8046-B23FC35A2CB5}"/>
              </a:ext>
            </a:extLst>
          </p:cNvPr>
          <p:cNvSpPr/>
          <p:nvPr/>
        </p:nvSpPr>
        <p:spPr>
          <a:xfrm>
            <a:off x="7836905" y="4634051"/>
            <a:ext cx="1334996" cy="1334996"/>
          </a:xfrm>
          <a:prstGeom prst="ellips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19C31F49-6C4B-4AE6-0D59-BB4583269FA7}"/>
              </a:ext>
            </a:extLst>
          </p:cNvPr>
          <p:cNvSpPr/>
          <p:nvPr/>
        </p:nvSpPr>
        <p:spPr>
          <a:xfrm>
            <a:off x="11072500" y="9783658"/>
            <a:ext cx="580304" cy="24373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A587655E-7A74-32AC-8D32-4300BF9950A2}"/>
              </a:ext>
            </a:extLst>
          </p:cNvPr>
          <p:cNvSpPr/>
          <p:nvPr/>
        </p:nvSpPr>
        <p:spPr>
          <a:xfrm>
            <a:off x="13422333" y="9783658"/>
            <a:ext cx="580304" cy="243739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73CD78F1-39F7-40FA-6BC3-9CD15D433AC1}"/>
              </a:ext>
            </a:extLst>
          </p:cNvPr>
          <p:cNvSpPr/>
          <p:nvPr/>
        </p:nvSpPr>
        <p:spPr>
          <a:xfrm>
            <a:off x="10616238" y="7974418"/>
            <a:ext cx="637865" cy="243739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EBD2A540-722F-CF26-9DCB-6CD1E434C860}"/>
              </a:ext>
            </a:extLst>
          </p:cNvPr>
          <p:cNvSpPr/>
          <p:nvPr/>
        </p:nvSpPr>
        <p:spPr>
          <a:xfrm>
            <a:off x="13810954" y="7974418"/>
            <a:ext cx="637865" cy="243739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26B94A27-0C8C-D995-55B7-EF7B8793980D}"/>
              </a:ext>
            </a:extLst>
          </p:cNvPr>
          <p:cNvSpPr/>
          <p:nvPr/>
        </p:nvSpPr>
        <p:spPr>
          <a:xfrm>
            <a:off x="9673949" y="4186666"/>
            <a:ext cx="769476" cy="226412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76A448DE-7313-E207-3635-AD76F72DA087}"/>
              </a:ext>
            </a:extLst>
          </p:cNvPr>
          <p:cNvSpPr/>
          <p:nvPr/>
        </p:nvSpPr>
        <p:spPr>
          <a:xfrm>
            <a:off x="14617722" y="4186666"/>
            <a:ext cx="769476" cy="226412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B404E693-CA00-97B8-7E1B-9BE6F43402D4}"/>
              </a:ext>
            </a:extLst>
          </p:cNvPr>
          <p:cNvGrpSpPr/>
          <p:nvPr/>
        </p:nvGrpSpPr>
        <p:grpSpPr>
          <a:xfrm>
            <a:off x="10058688" y="4186668"/>
            <a:ext cx="4947680" cy="8492901"/>
            <a:chOff x="10055513" y="3984670"/>
            <a:chExt cx="4947680" cy="8492901"/>
          </a:xfrm>
          <a:solidFill>
            <a:schemeClr val="bg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826B28BA-AF9B-378E-A3F2-FBDFB6566178}"/>
                </a:ext>
              </a:extLst>
            </p:cNvPr>
            <p:cNvSpPr/>
            <p:nvPr/>
          </p:nvSpPr>
          <p:spPr>
            <a:xfrm rot="10800000">
              <a:off x="10055513" y="3984670"/>
              <a:ext cx="4947680" cy="7561076"/>
            </a:xfrm>
            <a:custGeom>
              <a:avLst/>
              <a:gdLst>
                <a:gd name="connsiteX0" fmla="*/ 3958836 w 3958836"/>
                <a:gd name="connsiteY0" fmla="*/ 5926016 h 5926016"/>
                <a:gd name="connsiteX1" fmla="*/ 0 w 3958836"/>
                <a:gd name="connsiteY1" fmla="*/ 5926016 h 5926016"/>
                <a:gd name="connsiteX2" fmla="*/ 1398457 w 3958836"/>
                <a:gd name="connsiteY2" fmla="*/ 0 h 5926016"/>
                <a:gd name="connsiteX3" fmla="*/ 2560379 w 3958836"/>
                <a:gd name="connsiteY3" fmla="*/ 0 h 5926016"/>
                <a:gd name="connsiteX4" fmla="*/ 3958836 w 3958836"/>
                <a:gd name="connsiteY4" fmla="*/ 5926016 h 592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8836" h="5926016">
                  <a:moveTo>
                    <a:pt x="3958836" y="5926016"/>
                  </a:moveTo>
                  <a:lnTo>
                    <a:pt x="0" y="5926016"/>
                  </a:lnTo>
                  <a:lnTo>
                    <a:pt x="1398457" y="0"/>
                  </a:lnTo>
                  <a:lnTo>
                    <a:pt x="2560379" y="0"/>
                  </a:lnTo>
                  <a:lnTo>
                    <a:pt x="3958836" y="592601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014EFBC-F0F9-EA32-8212-292A271A5D13}"/>
                </a:ext>
              </a:extLst>
            </p:cNvPr>
            <p:cNvSpPr/>
            <p:nvPr/>
          </p:nvSpPr>
          <p:spPr>
            <a:xfrm rot="10800000">
              <a:off x="11069326" y="11545746"/>
              <a:ext cx="2920057" cy="931825"/>
            </a:xfrm>
            <a:custGeom>
              <a:avLst/>
              <a:gdLst>
                <a:gd name="connsiteX0" fmla="*/ 1140344 w 1140344"/>
                <a:gd name="connsiteY0" fmla="*/ 2416127 h 2416127"/>
                <a:gd name="connsiteX1" fmla="*/ 0 w 1140344"/>
                <a:gd name="connsiteY1" fmla="*/ 2416127 h 2416127"/>
                <a:gd name="connsiteX2" fmla="*/ 570172 w 1140344"/>
                <a:gd name="connsiteY2" fmla="*/ 0 h 2416127"/>
                <a:gd name="connsiteX3" fmla="*/ 1140344 w 1140344"/>
                <a:gd name="connsiteY3" fmla="*/ 2416127 h 241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0344" h="2416127">
                  <a:moveTo>
                    <a:pt x="1140344" y="2416127"/>
                  </a:moveTo>
                  <a:lnTo>
                    <a:pt x="0" y="2416127"/>
                  </a:lnTo>
                  <a:lnTo>
                    <a:pt x="570172" y="0"/>
                  </a:lnTo>
                  <a:lnTo>
                    <a:pt x="1140344" y="24161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01D3595E-93B6-0C5C-A744-609D2674320D}"/>
              </a:ext>
            </a:extLst>
          </p:cNvPr>
          <p:cNvSpPr/>
          <p:nvPr/>
        </p:nvSpPr>
        <p:spPr>
          <a:xfrm rot="10800000">
            <a:off x="9677857" y="4413078"/>
            <a:ext cx="5709342" cy="1752100"/>
          </a:xfrm>
          <a:custGeom>
            <a:avLst/>
            <a:gdLst>
              <a:gd name="connsiteX0" fmla="*/ 4568272 w 4568272"/>
              <a:gd name="connsiteY0" fmla="*/ 1401925 h 1401925"/>
              <a:gd name="connsiteX1" fmla="*/ 0 w 4568272"/>
              <a:gd name="connsiteY1" fmla="*/ 1401925 h 1401925"/>
              <a:gd name="connsiteX2" fmla="*/ 345733 w 4568272"/>
              <a:gd name="connsiteY2" fmla="*/ 0 h 1401925"/>
              <a:gd name="connsiteX3" fmla="*/ 4222539 w 4568272"/>
              <a:gd name="connsiteY3" fmla="*/ 0 h 1401925"/>
              <a:gd name="connsiteX4" fmla="*/ 4568272 w 4568272"/>
              <a:gd name="connsiteY4" fmla="*/ 1401925 h 140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8272" h="1401925">
                <a:moveTo>
                  <a:pt x="4568272" y="1401925"/>
                </a:moveTo>
                <a:lnTo>
                  <a:pt x="0" y="1401925"/>
                </a:lnTo>
                <a:lnTo>
                  <a:pt x="345733" y="0"/>
                </a:lnTo>
                <a:lnTo>
                  <a:pt x="4222539" y="0"/>
                </a:lnTo>
                <a:lnTo>
                  <a:pt x="4568272" y="140192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6347664C-6B79-6235-2505-0D142D9A58A0}"/>
              </a:ext>
            </a:extLst>
          </p:cNvPr>
          <p:cNvSpPr/>
          <p:nvPr/>
        </p:nvSpPr>
        <p:spPr>
          <a:xfrm rot="10800000">
            <a:off x="10170058" y="6408917"/>
            <a:ext cx="4724943" cy="1565500"/>
          </a:xfrm>
          <a:custGeom>
            <a:avLst/>
            <a:gdLst>
              <a:gd name="connsiteX0" fmla="*/ 3780615 w 3780615"/>
              <a:gd name="connsiteY0" fmla="*/ 1252619 h 1252619"/>
              <a:gd name="connsiteX1" fmla="*/ 0 w 3780615"/>
              <a:gd name="connsiteY1" fmla="*/ 1252619 h 1252619"/>
              <a:gd name="connsiteX2" fmla="*/ 308912 w 3780615"/>
              <a:gd name="connsiteY2" fmla="*/ 0 h 1252619"/>
              <a:gd name="connsiteX3" fmla="*/ 3471704 w 3780615"/>
              <a:gd name="connsiteY3" fmla="*/ 0 h 1252619"/>
              <a:gd name="connsiteX4" fmla="*/ 3780615 w 3780615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0615" h="1252619">
                <a:moveTo>
                  <a:pt x="3780615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3471704" y="0"/>
                </a:lnTo>
                <a:lnTo>
                  <a:pt x="3780615" y="1252619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CC2EA802-A881-A6CB-9E89-FDB2C5524FE9}"/>
              </a:ext>
            </a:extLst>
          </p:cNvPr>
          <p:cNvSpPr/>
          <p:nvPr/>
        </p:nvSpPr>
        <p:spPr>
          <a:xfrm rot="10800000">
            <a:off x="10616238" y="8218156"/>
            <a:ext cx="3832580" cy="1565500"/>
          </a:xfrm>
          <a:custGeom>
            <a:avLst/>
            <a:gdLst>
              <a:gd name="connsiteX0" fmla="*/ 3066600 w 3066600"/>
              <a:gd name="connsiteY0" fmla="*/ 1252619 h 1252619"/>
              <a:gd name="connsiteX1" fmla="*/ 0 w 3066600"/>
              <a:gd name="connsiteY1" fmla="*/ 1252619 h 1252619"/>
              <a:gd name="connsiteX2" fmla="*/ 308912 w 3066600"/>
              <a:gd name="connsiteY2" fmla="*/ 0 h 1252619"/>
              <a:gd name="connsiteX3" fmla="*/ 2757688 w 3066600"/>
              <a:gd name="connsiteY3" fmla="*/ 0 h 1252619"/>
              <a:gd name="connsiteX4" fmla="*/ 3066600 w 3066600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6600" h="1252619">
                <a:moveTo>
                  <a:pt x="3066600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2757688" y="0"/>
                </a:lnTo>
                <a:lnTo>
                  <a:pt x="3066600" y="1252619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>
              <a:latin typeface="+mj-lt"/>
            </a:endParaRP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6E14A3B7-360D-5304-0709-0B8731C6E993}"/>
              </a:ext>
            </a:extLst>
          </p:cNvPr>
          <p:cNvSpPr/>
          <p:nvPr/>
        </p:nvSpPr>
        <p:spPr>
          <a:xfrm rot="10800000">
            <a:off x="11062421" y="10027394"/>
            <a:ext cx="2940217" cy="1565499"/>
          </a:xfrm>
          <a:custGeom>
            <a:avLst/>
            <a:gdLst>
              <a:gd name="connsiteX0" fmla="*/ 2352585 w 2352585"/>
              <a:gd name="connsiteY0" fmla="*/ 1252618 h 1252618"/>
              <a:gd name="connsiteX1" fmla="*/ 0 w 2352585"/>
              <a:gd name="connsiteY1" fmla="*/ 1252618 h 1252618"/>
              <a:gd name="connsiteX2" fmla="*/ 308912 w 2352585"/>
              <a:gd name="connsiteY2" fmla="*/ 0 h 1252618"/>
              <a:gd name="connsiteX3" fmla="*/ 2043674 w 2352585"/>
              <a:gd name="connsiteY3" fmla="*/ 0 h 1252618"/>
              <a:gd name="connsiteX4" fmla="*/ 2352585 w 2352585"/>
              <a:gd name="connsiteY4" fmla="*/ 1252618 h 125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585" h="1252618">
                <a:moveTo>
                  <a:pt x="2352585" y="1252618"/>
                </a:moveTo>
                <a:lnTo>
                  <a:pt x="0" y="1252618"/>
                </a:lnTo>
                <a:lnTo>
                  <a:pt x="308912" y="0"/>
                </a:lnTo>
                <a:lnTo>
                  <a:pt x="2043674" y="0"/>
                </a:lnTo>
                <a:lnTo>
                  <a:pt x="2352585" y="1252618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Rectangle 875">
            <a:extLst>
              <a:ext uri="{FF2B5EF4-FFF2-40B4-BE49-F238E27FC236}">
                <a16:creationId xmlns:a16="http://schemas.microsoft.com/office/drawing/2014/main" id="{67C7B7A3-376C-F019-2B93-9B2A2AB409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3352" y="8749484"/>
            <a:ext cx="119904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DESIRE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9" name="Rectangle 875">
            <a:extLst>
              <a:ext uri="{FF2B5EF4-FFF2-40B4-BE49-F238E27FC236}">
                <a16:creationId xmlns:a16="http://schemas.microsoft.com/office/drawing/2014/main" id="{DE3EE2E3-5836-9637-6BE0-38A4C5F5D7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0611" y="6904267"/>
            <a:ext cx="156453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INTEREST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0" name="Rectangle 875">
            <a:extLst>
              <a:ext uri="{FF2B5EF4-FFF2-40B4-BE49-F238E27FC236}">
                <a16:creationId xmlns:a16="http://schemas.microsoft.com/office/drawing/2014/main" id="{7FF5A411-0D10-DE80-268D-E062A3B51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5913" y="5059050"/>
            <a:ext cx="19339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tx2"/>
                </a:solidFill>
                <a:latin typeface="+mj-lt"/>
              </a:rPr>
              <a:t>ATTENTION</a:t>
            </a:r>
            <a:endParaRPr lang="ru-RU" altLang="ru-RU" sz="1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1" name="Rectangle 875">
            <a:extLst>
              <a:ext uri="{FF2B5EF4-FFF2-40B4-BE49-F238E27FC236}">
                <a16:creationId xmlns:a16="http://schemas.microsoft.com/office/drawing/2014/main" id="{43AE99F9-333E-8244-C35A-6F95E749DF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3864" y="10594701"/>
            <a:ext cx="14380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ACTION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2" name="Shape 2785">
            <a:extLst>
              <a:ext uri="{FF2B5EF4-FFF2-40B4-BE49-F238E27FC236}">
                <a16:creationId xmlns:a16="http://schemas.microsoft.com/office/drawing/2014/main" id="{247EFD87-A949-0417-C4E6-A3431BCBE330}"/>
              </a:ext>
            </a:extLst>
          </p:cNvPr>
          <p:cNvSpPr/>
          <p:nvPr/>
        </p:nvSpPr>
        <p:spPr>
          <a:xfrm>
            <a:off x="8189810" y="5044156"/>
            <a:ext cx="629184" cy="5147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852">
            <a:extLst>
              <a:ext uri="{FF2B5EF4-FFF2-40B4-BE49-F238E27FC236}">
                <a16:creationId xmlns:a16="http://schemas.microsoft.com/office/drawing/2014/main" id="{76251E47-02F7-66E4-B34F-D902D471FF90}"/>
              </a:ext>
            </a:extLst>
          </p:cNvPr>
          <p:cNvSpPr/>
          <p:nvPr/>
        </p:nvSpPr>
        <p:spPr>
          <a:xfrm>
            <a:off x="15779664" y="6982142"/>
            <a:ext cx="571984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540">
            <a:extLst>
              <a:ext uri="{FF2B5EF4-FFF2-40B4-BE49-F238E27FC236}">
                <a16:creationId xmlns:a16="http://schemas.microsoft.com/office/drawing/2014/main" id="{01534FA2-3633-BA26-945A-4E26FC1DEAA8}"/>
              </a:ext>
            </a:extLst>
          </p:cNvPr>
          <p:cNvSpPr/>
          <p:nvPr/>
        </p:nvSpPr>
        <p:spPr>
          <a:xfrm>
            <a:off x="9127188" y="8652476"/>
            <a:ext cx="629182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630">
            <a:extLst>
              <a:ext uri="{FF2B5EF4-FFF2-40B4-BE49-F238E27FC236}">
                <a16:creationId xmlns:a16="http://schemas.microsoft.com/office/drawing/2014/main" id="{28CD5034-1E46-BFA1-6A49-099ED105054D}"/>
              </a:ext>
            </a:extLst>
          </p:cNvPr>
          <p:cNvSpPr/>
          <p:nvPr/>
        </p:nvSpPr>
        <p:spPr>
          <a:xfrm>
            <a:off x="14998724" y="10508998"/>
            <a:ext cx="343206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F061CE4-A891-57D1-D01B-4ADA826B50D5}"/>
              </a:ext>
            </a:extLst>
          </p:cNvPr>
          <p:cNvSpPr txBox="1"/>
          <p:nvPr/>
        </p:nvSpPr>
        <p:spPr bwMode="auto">
          <a:xfrm>
            <a:off x="1972992" y="4606264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To effectively capture the attention of potential customers, marketers must utilize engaging content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31654C6-0B14-8056-6B52-56781BE03D14}"/>
              </a:ext>
            </a:extLst>
          </p:cNvPr>
          <p:cNvSpPr txBox="1"/>
          <p:nvPr/>
        </p:nvSpPr>
        <p:spPr bwMode="auto">
          <a:xfrm>
            <a:off x="17114659" y="6379848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Once you've captured a customer's attention, the next step is to generate interest in your product or service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C085842-9A00-E50F-156F-9830512B520E}"/>
              </a:ext>
            </a:extLst>
          </p:cNvPr>
          <p:cNvSpPr txBox="1"/>
          <p:nvPr/>
        </p:nvSpPr>
        <p:spPr bwMode="auto">
          <a:xfrm>
            <a:off x="2908364" y="8271782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To create a strong desire for your product or service, and to convince customers that it is the best solution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D2A223F-070F-0AE9-5048-81E2328B79AE}"/>
              </a:ext>
            </a:extLst>
          </p:cNvPr>
          <p:cNvSpPr txBox="1"/>
          <p:nvPr/>
        </p:nvSpPr>
        <p:spPr bwMode="auto">
          <a:xfrm>
            <a:off x="16200959" y="10128304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The final stage of the AIDA model is to encourage customers to take the desired action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1F135D43-C3C4-65DD-1CCA-3B20EFB4FD48}"/>
              </a:ext>
            </a:extLst>
          </p:cNvPr>
          <p:cNvSpPr/>
          <p:nvPr/>
        </p:nvSpPr>
        <p:spPr>
          <a:xfrm>
            <a:off x="8774282" y="8299569"/>
            <a:ext cx="1334996" cy="1334996"/>
          </a:xfrm>
          <a:prstGeom prst="ellips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758EB9E1-A36B-9754-D497-7C58E58C4631}"/>
              </a:ext>
            </a:extLst>
          </p:cNvPr>
          <p:cNvSpPr/>
          <p:nvPr/>
        </p:nvSpPr>
        <p:spPr>
          <a:xfrm>
            <a:off x="15398159" y="6629235"/>
            <a:ext cx="1334996" cy="1334996"/>
          </a:xfrm>
          <a:prstGeom prst="ellips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8432E098-9ED3-E102-9FF6-593F3DB32522}"/>
              </a:ext>
            </a:extLst>
          </p:cNvPr>
          <p:cNvSpPr/>
          <p:nvPr/>
        </p:nvSpPr>
        <p:spPr>
          <a:xfrm>
            <a:off x="14502830" y="10156091"/>
            <a:ext cx="1334996" cy="1334996"/>
          </a:xfrm>
          <a:prstGeom prst="ellipse">
            <a:avLst/>
          </a:prstGeom>
          <a:noFill/>
          <a:ln w="381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!!MainTitle1">
            <a:extLst>
              <a:ext uri="{FF2B5EF4-FFF2-40B4-BE49-F238E27FC236}">
                <a16:creationId xmlns:a16="http://schemas.microsoft.com/office/drawing/2014/main" id="{EC09D078-1BD6-17AF-5C7F-B9D8AFBC456C}"/>
              </a:ext>
            </a:extLst>
          </p:cNvPr>
          <p:cNvSpPr txBox="1"/>
          <p:nvPr/>
        </p:nvSpPr>
        <p:spPr>
          <a:xfrm>
            <a:off x="1704424" y="1037172"/>
            <a:ext cx="83318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AIDA </a:t>
            </a:r>
            <a:r>
              <a:rPr lang="en-US" sz="7500" noProof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4" name="!!SubTitle">
            <a:extLst>
              <a:ext uri="{FF2B5EF4-FFF2-40B4-BE49-F238E27FC236}">
                <a16:creationId xmlns:a16="http://schemas.microsoft.com/office/drawing/2014/main" id="{00063E36-23AD-2738-1187-9D26B90C9DDC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79F1D721-04C1-6D3A-67C6-5B67D1F11EC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216</a:t>
            </a:r>
            <a:endParaRPr lang="en-US" sz="3000" i="0" spc="300" dirty="0">
              <a:solidFill>
                <a:schemeClr val="bg2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0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0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0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3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3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94" grpId="0" animBg="1"/>
          <p:bldP spid="95" grpId="0" animBg="1"/>
          <p:bldP spid="96" grpId="0" animBg="1"/>
          <p:bldP spid="97" grpId="0" animBg="1"/>
          <p:bldP spid="98" grpId="0"/>
          <p:bldP spid="99" grpId="0"/>
          <p:bldP spid="100" grpId="0"/>
          <p:bldP spid="101" grpId="0"/>
          <p:bldP spid="102" grpId="0" animBg="1"/>
          <p:bldP spid="103" grpId="0" animBg="1"/>
          <p:bldP spid="104" grpId="0" animBg="1"/>
          <p:bldP spid="105" grpId="0" animBg="1"/>
          <p:bldP spid="106" grpId="0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/>
          <p:bldP spid="1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94" grpId="0" animBg="1"/>
          <p:bldP spid="95" grpId="0" animBg="1"/>
          <p:bldP spid="96" grpId="0" animBg="1"/>
          <p:bldP spid="97" grpId="0" animBg="1"/>
          <p:bldP spid="98" grpId="0"/>
          <p:bldP spid="99" grpId="0"/>
          <p:bldP spid="100" grpId="0"/>
          <p:bldP spid="101" grpId="0"/>
          <p:bldP spid="102" grpId="0" animBg="1"/>
          <p:bldP spid="103" grpId="0" animBg="1"/>
          <p:bldP spid="104" grpId="0" animBg="1"/>
          <p:bldP spid="105" grpId="0" animBg="1"/>
          <p:bldP spid="106" grpId="0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/>
          <p:bldP spid="11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3370452-492E-E29B-3156-5AE6A9DB40DF}"/>
              </a:ext>
            </a:extLst>
          </p:cNvPr>
          <p:cNvGrpSpPr/>
          <p:nvPr/>
        </p:nvGrpSpPr>
        <p:grpSpPr>
          <a:xfrm>
            <a:off x="10174450" y="6165178"/>
            <a:ext cx="4720550" cy="243738"/>
            <a:chOff x="10174450" y="6165178"/>
            <a:chExt cx="4720550" cy="243738"/>
          </a:xfrm>
        </p:grpSpPr>
        <p:sp>
          <p:nvSpPr>
            <p:cNvPr id="3" name="Isosceles Triangle 2">
              <a:extLst>
                <a:ext uri="{FF2B5EF4-FFF2-40B4-BE49-F238E27FC236}">
                  <a16:creationId xmlns:a16="http://schemas.microsoft.com/office/drawing/2014/main" id="{7CA2BCF8-4546-5015-2893-687767EB12AE}"/>
                </a:ext>
              </a:extLst>
            </p:cNvPr>
            <p:cNvSpPr/>
            <p:nvPr/>
          </p:nvSpPr>
          <p:spPr>
            <a:xfrm>
              <a:off x="10174450" y="6165178"/>
              <a:ext cx="695427" cy="243738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5A9D71D0-AD86-894A-2CEC-1BAE94831BCE}"/>
                </a:ext>
              </a:extLst>
            </p:cNvPr>
            <p:cNvSpPr/>
            <p:nvPr/>
          </p:nvSpPr>
          <p:spPr>
            <a:xfrm>
              <a:off x="14199573" y="6165178"/>
              <a:ext cx="695427" cy="243738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13564D26-2265-859E-C3C5-C348F90F1934}"/>
              </a:ext>
            </a:extLst>
          </p:cNvPr>
          <p:cNvSpPr/>
          <p:nvPr/>
        </p:nvSpPr>
        <p:spPr>
          <a:xfrm>
            <a:off x="7836905" y="4634051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FDFE847-2D8B-071A-202A-D0F7E474F07B}"/>
              </a:ext>
            </a:extLst>
          </p:cNvPr>
          <p:cNvGrpSpPr/>
          <p:nvPr/>
        </p:nvGrpSpPr>
        <p:grpSpPr>
          <a:xfrm>
            <a:off x="11072500" y="9783658"/>
            <a:ext cx="2930137" cy="243739"/>
            <a:chOff x="11072500" y="9783658"/>
            <a:chExt cx="2930137" cy="243739"/>
          </a:xfrm>
        </p:grpSpPr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AA3D4C37-F1D0-004F-1ED4-74F3CAF7F4E9}"/>
                </a:ext>
              </a:extLst>
            </p:cNvPr>
            <p:cNvSpPr/>
            <p:nvPr/>
          </p:nvSpPr>
          <p:spPr>
            <a:xfrm>
              <a:off x="11072500" y="9783658"/>
              <a:ext cx="580304" cy="24373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10DB8E7C-4044-6658-6D3D-6FE2233B00EC}"/>
                </a:ext>
              </a:extLst>
            </p:cNvPr>
            <p:cNvSpPr/>
            <p:nvPr/>
          </p:nvSpPr>
          <p:spPr>
            <a:xfrm>
              <a:off x="13422333" y="9783658"/>
              <a:ext cx="580304" cy="24373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DE5C7C8-2BB0-2AD6-4473-D2BF773115E7}"/>
              </a:ext>
            </a:extLst>
          </p:cNvPr>
          <p:cNvGrpSpPr/>
          <p:nvPr/>
        </p:nvGrpSpPr>
        <p:grpSpPr>
          <a:xfrm>
            <a:off x="10616238" y="7974418"/>
            <a:ext cx="3832581" cy="243739"/>
            <a:chOff x="10616238" y="7974418"/>
            <a:chExt cx="3832581" cy="243739"/>
          </a:xfrm>
        </p:grpSpPr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5F2D68A8-63AE-B680-7FCD-EA7A65FE3EB7}"/>
                </a:ext>
              </a:extLst>
            </p:cNvPr>
            <p:cNvSpPr/>
            <p:nvPr/>
          </p:nvSpPr>
          <p:spPr>
            <a:xfrm>
              <a:off x="10616238" y="7974418"/>
              <a:ext cx="637865" cy="24373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C2C26349-1C51-57F4-E1A6-B8BE50325658}"/>
                </a:ext>
              </a:extLst>
            </p:cNvPr>
            <p:cNvSpPr/>
            <p:nvPr/>
          </p:nvSpPr>
          <p:spPr>
            <a:xfrm>
              <a:off x="13810954" y="7974418"/>
              <a:ext cx="637865" cy="24373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6090755-9ED0-BCE3-243C-BBB230F987E0}"/>
              </a:ext>
            </a:extLst>
          </p:cNvPr>
          <p:cNvGrpSpPr/>
          <p:nvPr/>
        </p:nvGrpSpPr>
        <p:grpSpPr>
          <a:xfrm>
            <a:off x="9673949" y="4186666"/>
            <a:ext cx="5713249" cy="226412"/>
            <a:chOff x="9673949" y="4186666"/>
            <a:chExt cx="5713249" cy="226412"/>
          </a:xfrm>
        </p:grpSpPr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ED21A5D4-FBC4-B7F8-FEF8-F76FA8F39923}"/>
                </a:ext>
              </a:extLst>
            </p:cNvPr>
            <p:cNvSpPr/>
            <p:nvPr/>
          </p:nvSpPr>
          <p:spPr>
            <a:xfrm>
              <a:off x="9673949" y="4186666"/>
              <a:ext cx="769476" cy="226412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C4C9DA6-D09E-3591-7E7A-BC7283CF680A}"/>
                </a:ext>
              </a:extLst>
            </p:cNvPr>
            <p:cNvSpPr/>
            <p:nvPr/>
          </p:nvSpPr>
          <p:spPr>
            <a:xfrm>
              <a:off x="14617722" y="4186666"/>
              <a:ext cx="769476" cy="226412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404CDE3-968F-43DA-13DC-293BAF9B294E}"/>
              </a:ext>
            </a:extLst>
          </p:cNvPr>
          <p:cNvGrpSpPr/>
          <p:nvPr/>
        </p:nvGrpSpPr>
        <p:grpSpPr>
          <a:xfrm>
            <a:off x="10058688" y="4186668"/>
            <a:ext cx="4947680" cy="8492901"/>
            <a:chOff x="10055513" y="3984670"/>
            <a:chExt cx="4947680" cy="8492901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0A5141E-1C0D-C6B3-BC2B-3A82CEF80294}"/>
                </a:ext>
              </a:extLst>
            </p:cNvPr>
            <p:cNvSpPr/>
            <p:nvPr/>
          </p:nvSpPr>
          <p:spPr>
            <a:xfrm rot="10800000">
              <a:off x="10055513" y="3984670"/>
              <a:ext cx="4947680" cy="7561076"/>
            </a:xfrm>
            <a:custGeom>
              <a:avLst/>
              <a:gdLst>
                <a:gd name="connsiteX0" fmla="*/ 3958836 w 3958836"/>
                <a:gd name="connsiteY0" fmla="*/ 5926016 h 5926016"/>
                <a:gd name="connsiteX1" fmla="*/ 0 w 3958836"/>
                <a:gd name="connsiteY1" fmla="*/ 5926016 h 5926016"/>
                <a:gd name="connsiteX2" fmla="*/ 1398457 w 3958836"/>
                <a:gd name="connsiteY2" fmla="*/ 0 h 5926016"/>
                <a:gd name="connsiteX3" fmla="*/ 2560379 w 3958836"/>
                <a:gd name="connsiteY3" fmla="*/ 0 h 5926016"/>
                <a:gd name="connsiteX4" fmla="*/ 3958836 w 3958836"/>
                <a:gd name="connsiteY4" fmla="*/ 5926016 h 592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8836" h="5926016">
                  <a:moveTo>
                    <a:pt x="3958836" y="5926016"/>
                  </a:moveTo>
                  <a:lnTo>
                    <a:pt x="0" y="5926016"/>
                  </a:lnTo>
                  <a:lnTo>
                    <a:pt x="1398457" y="0"/>
                  </a:lnTo>
                  <a:lnTo>
                    <a:pt x="2560379" y="0"/>
                  </a:lnTo>
                  <a:lnTo>
                    <a:pt x="3958836" y="592601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03DD7A5-2C43-6CD3-437F-79E4095B1465}"/>
                </a:ext>
              </a:extLst>
            </p:cNvPr>
            <p:cNvSpPr/>
            <p:nvPr/>
          </p:nvSpPr>
          <p:spPr>
            <a:xfrm rot="10800000">
              <a:off x="11069326" y="11545746"/>
              <a:ext cx="2920057" cy="931825"/>
            </a:xfrm>
            <a:custGeom>
              <a:avLst/>
              <a:gdLst>
                <a:gd name="connsiteX0" fmla="*/ 1140344 w 1140344"/>
                <a:gd name="connsiteY0" fmla="*/ 2416127 h 2416127"/>
                <a:gd name="connsiteX1" fmla="*/ 0 w 1140344"/>
                <a:gd name="connsiteY1" fmla="*/ 2416127 h 2416127"/>
                <a:gd name="connsiteX2" fmla="*/ 570172 w 1140344"/>
                <a:gd name="connsiteY2" fmla="*/ 0 h 2416127"/>
                <a:gd name="connsiteX3" fmla="*/ 1140344 w 1140344"/>
                <a:gd name="connsiteY3" fmla="*/ 2416127 h 241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0344" h="2416127">
                  <a:moveTo>
                    <a:pt x="1140344" y="2416127"/>
                  </a:moveTo>
                  <a:lnTo>
                    <a:pt x="0" y="2416127"/>
                  </a:lnTo>
                  <a:lnTo>
                    <a:pt x="570172" y="0"/>
                  </a:lnTo>
                  <a:lnTo>
                    <a:pt x="1140344" y="24161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Shape 2785">
            <a:extLst>
              <a:ext uri="{FF2B5EF4-FFF2-40B4-BE49-F238E27FC236}">
                <a16:creationId xmlns:a16="http://schemas.microsoft.com/office/drawing/2014/main" id="{2F33F22D-3BBD-9F2B-AF0E-EE74D437EABF}"/>
              </a:ext>
            </a:extLst>
          </p:cNvPr>
          <p:cNvSpPr/>
          <p:nvPr/>
        </p:nvSpPr>
        <p:spPr>
          <a:xfrm>
            <a:off x="8189810" y="5044156"/>
            <a:ext cx="629184" cy="5147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" name="Shape 2852">
            <a:extLst>
              <a:ext uri="{FF2B5EF4-FFF2-40B4-BE49-F238E27FC236}">
                <a16:creationId xmlns:a16="http://schemas.microsoft.com/office/drawing/2014/main" id="{F5F932DE-D16C-3DFC-CECA-231CB784BB1C}"/>
              </a:ext>
            </a:extLst>
          </p:cNvPr>
          <p:cNvSpPr/>
          <p:nvPr/>
        </p:nvSpPr>
        <p:spPr>
          <a:xfrm>
            <a:off x="15779664" y="6982142"/>
            <a:ext cx="571984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" name="Shape 2540">
            <a:extLst>
              <a:ext uri="{FF2B5EF4-FFF2-40B4-BE49-F238E27FC236}">
                <a16:creationId xmlns:a16="http://schemas.microsoft.com/office/drawing/2014/main" id="{E2E93054-7EA6-807B-C138-A7DD67B082E2}"/>
              </a:ext>
            </a:extLst>
          </p:cNvPr>
          <p:cNvSpPr/>
          <p:nvPr/>
        </p:nvSpPr>
        <p:spPr>
          <a:xfrm>
            <a:off x="9127188" y="8652476"/>
            <a:ext cx="629182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" name="Shape 2630">
            <a:extLst>
              <a:ext uri="{FF2B5EF4-FFF2-40B4-BE49-F238E27FC236}">
                <a16:creationId xmlns:a16="http://schemas.microsoft.com/office/drawing/2014/main" id="{94EF171E-5977-88E7-CB8F-DDEB8CB30EC0}"/>
              </a:ext>
            </a:extLst>
          </p:cNvPr>
          <p:cNvSpPr/>
          <p:nvPr/>
        </p:nvSpPr>
        <p:spPr>
          <a:xfrm>
            <a:off x="14998724" y="10508998"/>
            <a:ext cx="343206" cy="62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914F55-EDD7-CBA7-E9F9-55DC3F0E5450}"/>
              </a:ext>
            </a:extLst>
          </p:cNvPr>
          <p:cNvSpPr txBox="1"/>
          <p:nvPr/>
        </p:nvSpPr>
        <p:spPr bwMode="auto">
          <a:xfrm>
            <a:off x="1972992" y="4606264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To effectively capture the attention of potential customers, marketers must utilize engaging content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B80160-B5E6-2412-A39B-E3B96298088A}"/>
              </a:ext>
            </a:extLst>
          </p:cNvPr>
          <p:cNvSpPr txBox="1"/>
          <p:nvPr/>
        </p:nvSpPr>
        <p:spPr bwMode="auto">
          <a:xfrm>
            <a:off x="17114659" y="6379848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Once you've captured a customer's attention, the next step is to generate interest in your product or service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FDA0C0-4198-5D1E-3903-828493DE843A}"/>
              </a:ext>
            </a:extLst>
          </p:cNvPr>
          <p:cNvSpPr txBox="1"/>
          <p:nvPr/>
        </p:nvSpPr>
        <p:spPr bwMode="auto">
          <a:xfrm>
            <a:off x="2908364" y="8271782"/>
            <a:ext cx="5509550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algn="r"/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To create a strong desire for your product or service, and to convince customers that it is the best solution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EF5832A-81F4-148C-ED59-69726AA35B82}"/>
              </a:ext>
            </a:extLst>
          </p:cNvPr>
          <p:cNvSpPr txBox="1"/>
          <p:nvPr/>
        </p:nvSpPr>
        <p:spPr bwMode="auto">
          <a:xfrm>
            <a:off x="16200959" y="10128304"/>
            <a:ext cx="5870074" cy="139057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Open Sans" panose="020B0606030504020204" pitchFamily="34" charset="0"/>
              </a:rPr>
              <a:t>The final stage of the AIDA model is to encourage customers to take the desired action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D5F0728-58E1-AF9B-04F1-7B3F2DF39CD1}"/>
              </a:ext>
            </a:extLst>
          </p:cNvPr>
          <p:cNvSpPr/>
          <p:nvPr/>
        </p:nvSpPr>
        <p:spPr>
          <a:xfrm>
            <a:off x="8774282" y="8299569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E50EC99-1A63-8E94-80C4-B7574C4C1BAB}"/>
              </a:ext>
            </a:extLst>
          </p:cNvPr>
          <p:cNvSpPr/>
          <p:nvPr/>
        </p:nvSpPr>
        <p:spPr>
          <a:xfrm>
            <a:off x="15398159" y="6629235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6D7D105-B447-A26E-72EE-EF61A4C88C0E}"/>
              </a:ext>
            </a:extLst>
          </p:cNvPr>
          <p:cNvSpPr/>
          <p:nvPr/>
        </p:nvSpPr>
        <p:spPr>
          <a:xfrm>
            <a:off x="14502830" y="10156091"/>
            <a:ext cx="1334996" cy="1334996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!!MainTitle1">
            <a:extLst>
              <a:ext uri="{FF2B5EF4-FFF2-40B4-BE49-F238E27FC236}">
                <a16:creationId xmlns:a16="http://schemas.microsoft.com/office/drawing/2014/main" id="{4E89B336-0600-6004-0985-51B466E0FA2D}"/>
              </a:ext>
            </a:extLst>
          </p:cNvPr>
          <p:cNvSpPr txBox="1"/>
          <p:nvPr/>
        </p:nvSpPr>
        <p:spPr>
          <a:xfrm>
            <a:off x="1704424" y="1037172"/>
            <a:ext cx="833183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AIDA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1" name="!!SubTitle">
            <a:extLst>
              <a:ext uri="{FF2B5EF4-FFF2-40B4-BE49-F238E27FC236}">
                <a16:creationId xmlns:a16="http://schemas.microsoft.com/office/drawing/2014/main" id="{39781FD5-0169-0170-52AC-ACC6355B6CD5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7685889-DA6A-4487-8121-EA3C6BD1934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216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36513D77-FD6C-A2BB-65F4-A5F733C85E79}"/>
              </a:ext>
            </a:extLst>
          </p:cNvPr>
          <p:cNvSpPr/>
          <p:nvPr/>
        </p:nvSpPr>
        <p:spPr>
          <a:xfrm rot="10800000">
            <a:off x="9677857" y="4413078"/>
            <a:ext cx="5709342" cy="1752100"/>
          </a:xfrm>
          <a:custGeom>
            <a:avLst/>
            <a:gdLst>
              <a:gd name="connsiteX0" fmla="*/ 4568272 w 4568272"/>
              <a:gd name="connsiteY0" fmla="*/ 1401925 h 1401925"/>
              <a:gd name="connsiteX1" fmla="*/ 0 w 4568272"/>
              <a:gd name="connsiteY1" fmla="*/ 1401925 h 1401925"/>
              <a:gd name="connsiteX2" fmla="*/ 345733 w 4568272"/>
              <a:gd name="connsiteY2" fmla="*/ 0 h 1401925"/>
              <a:gd name="connsiteX3" fmla="*/ 4222539 w 4568272"/>
              <a:gd name="connsiteY3" fmla="*/ 0 h 1401925"/>
              <a:gd name="connsiteX4" fmla="*/ 4568272 w 4568272"/>
              <a:gd name="connsiteY4" fmla="*/ 1401925 h 140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8272" h="1401925">
                <a:moveTo>
                  <a:pt x="4568272" y="1401925"/>
                </a:moveTo>
                <a:lnTo>
                  <a:pt x="0" y="1401925"/>
                </a:lnTo>
                <a:lnTo>
                  <a:pt x="345733" y="0"/>
                </a:lnTo>
                <a:lnTo>
                  <a:pt x="4222539" y="0"/>
                </a:lnTo>
                <a:lnTo>
                  <a:pt x="4568272" y="140192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1979799F-CD39-70EE-2E4E-63EE5EE9D012}"/>
              </a:ext>
            </a:extLst>
          </p:cNvPr>
          <p:cNvSpPr/>
          <p:nvPr/>
        </p:nvSpPr>
        <p:spPr>
          <a:xfrm rot="10800000">
            <a:off x="10170058" y="6408917"/>
            <a:ext cx="4724943" cy="1565500"/>
          </a:xfrm>
          <a:custGeom>
            <a:avLst/>
            <a:gdLst>
              <a:gd name="connsiteX0" fmla="*/ 3780615 w 3780615"/>
              <a:gd name="connsiteY0" fmla="*/ 1252619 h 1252619"/>
              <a:gd name="connsiteX1" fmla="*/ 0 w 3780615"/>
              <a:gd name="connsiteY1" fmla="*/ 1252619 h 1252619"/>
              <a:gd name="connsiteX2" fmla="*/ 308912 w 3780615"/>
              <a:gd name="connsiteY2" fmla="*/ 0 h 1252619"/>
              <a:gd name="connsiteX3" fmla="*/ 3471704 w 3780615"/>
              <a:gd name="connsiteY3" fmla="*/ 0 h 1252619"/>
              <a:gd name="connsiteX4" fmla="*/ 3780615 w 3780615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0615" h="1252619">
                <a:moveTo>
                  <a:pt x="3780615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3471704" y="0"/>
                </a:lnTo>
                <a:lnTo>
                  <a:pt x="3780615" y="1252619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DC1C9B72-5CCA-2657-2D1E-3A8EABD4C901}"/>
              </a:ext>
            </a:extLst>
          </p:cNvPr>
          <p:cNvSpPr/>
          <p:nvPr/>
        </p:nvSpPr>
        <p:spPr>
          <a:xfrm rot="10800000">
            <a:off x="10616238" y="8218156"/>
            <a:ext cx="3832580" cy="1565500"/>
          </a:xfrm>
          <a:custGeom>
            <a:avLst/>
            <a:gdLst>
              <a:gd name="connsiteX0" fmla="*/ 3066600 w 3066600"/>
              <a:gd name="connsiteY0" fmla="*/ 1252619 h 1252619"/>
              <a:gd name="connsiteX1" fmla="*/ 0 w 3066600"/>
              <a:gd name="connsiteY1" fmla="*/ 1252619 h 1252619"/>
              <a:gd name="connsiteX2" fmla="*/ 308912 w 3066600"/>
              <a:gd name="connsiteY2" fmla="*/ 0 h 1252619"/>
              <a:gd name="connsiteX3" fmla="*/ 2757688 w 3066600"/>
              <a:gd name="connsiteY3" fmla="*/ 0 h 1252619"/>
              <a:gd name="connsiteX4" fmla="*/ 3066600 w 3066600"/>
              <a:gd name="connsiteY4" fmla="*/ 1252619 h 1252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6600" h="1252619">
                <a:moveTo>
                  <a:pt x="3066600" y="1252619"/>
                </a:moveTo>
                <a:lnTo>
                  <a:pt x="0" y="1252619"/>
                </a:lnTo>
                <a:lnTo>
                  <a:pt x="308912" y="0"/>
                </a:lnTo>
                <a:lnTo>
                  <a:pt x="2757688" y="0"/>
                </a:lnTo>
                <a:lnTo>
                  <a:pt x="3066600" y="1252619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>
              <a:latin typeface="+mj-lt"/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A951BBD2-9BAF-AEED-72C9-E783C28BB867}"/>
              </a:ext>
            </a:extLst>
          </p:cNvPr>
          <p:cNvSpPr/>
          <p:nvPr/>
        </p:nvSpPr>
        <p:spPr>
          <a:xfrm rot="10800000">
            <a:off x="11062421" y="10027394"/>
            <a:ext cx="2940217" cy="1565499"/>
          </a:xfrm>
          <a:custGeom>
            <a:avLst/>
            <a:gdLst>
              <a:gd name="connsiteX0" fmla="*/ 2352585 w 2352585"/>
              <a:gd name="connsiteY0" fmla="*/ 1252618 h 1252618"/>
              <a:gd name="connsiteX1" fmla="*/ 0 w 2352585"/>
              <a:gd name="connsiteY1" fmla="*/ 1252618 h 1252618"/>
              <a:gd name="connsiteX2" fmla="*/ 308912 w 2352585"/>
              <a:gd name="connsiteY2" fmla="*/ 0 h 1252618"/>
              <a:gd name="connsiteX3" fmla="*/ 2043674 w 2352585"/>
              <a:gd name="connsiteY3" fmla="*/ 0 h 1252618"/>
              <a:gd name="connsiteX4" fmla="*/ 2352585 w 2352585"/>
              <a:gd name="connsiteY4" fmla="*/ 1252618 h 1252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585" h="1252618">
                <a:moveTo>
                  <a:pt x="2352585" y="1252618"/>
                </a:moveTo>
                <a:lnTo>
                  <a:pt x="0" y="1252618"/>
                </a:lnTo>
                <a:lnTo>
                  <a:pt x="308912" y="0"/>
                </a:lnTo>
                <a:lnTo>
                  <a:pt x="2043674" y="0"/>
                </a:lnTo>
                <a:lnTo>
                  <a:pt x="2352585" y="1252618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254000" dist="152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Rectangle 875">
            <a:extLst>
              <a:ext uri="{FF2B5EF4-FFF2-40B4-BE49-F238E27FC236}">
                <a16:creationId xmlns:a16="http://schemas.microsoft.com/office/drawing/2014/main" id="{27E163A2-FABD-4E1B-77FC-02DE8615D2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3352" y="8749484"/>
            <a:ext cx="119904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DESIRE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2" name="Rectangle 875">
            <a:extLst>
              <a:ext uri="{FF2B5EF4-FFF2-40B4-BE49-F238E27FC236}">
                <a16:creationId xmlns:a16="http://schemas.microsoft.com/office/drawing/2014/main" id="{8C982ED2-8CF0-4FFD-C3C7-2BF0B21C62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0611" y="6904267"/>
            <a:ext cx="156453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INTEREST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3" name="Rectangle 875">
            <a:extLst>
              <a:ext uri="{FF2B5EF4-FFF2-40B4-BE49-F238E27FC236}">
                <a16:creationId xmlns:a16="http://schemas.microsoft.com/office/drawing/2014/main" id="{DD90BFF2-F1C7-C51F-C652-209343EB6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5913" y="5059050"/>
            <a:ext cx="19339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ATTENTION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4" name="Rectangle 875">
            <a:extLst>
              <a:ext uri="{FF2B5EF4-FFF2-40B4-BE49-F238E27FC236}">
                <a16:creationId xmlns:a16="http://schemas.microsoft.com/office/drawing/2014/main" id="{CD0C9F1B-F222-AA60-1E9B-8A40FAC2F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3864" y="10594701"/>
            <a:ext cx="14380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+mj-lt"/>
              </a:rPr>
              <a:t>ACTION</a:t>
            </a:r>
            <a:endParaRPr lang="ru-RU" altLang="ru-RU" sz="1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1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8" grpId="0" animBg="1"/>
          <p:bldP spid="19" grpId="0" animBg="1"/>
          <p:bldP spid="20" grpId="0" animBg="1"/>
          <p:bldP spid="21" grpId="0" animBg="1"/>
          <p:bldP spid="22" grpId="0"/>
          <p:bldP spid="23" grpId="0"/>
          <p:bldP spid="24" grpId="0"/>
          <p:bldP spid="25" grpId="0"/>
          <p:bldP spid="37" grpId="0" animBg="1"/>
          <p:bldP spid="38" grpId="0" animBg="1"/>
          <p:bldP spid="39" grpId="0" animBg="1"/>
          <p:bldP spid="40" grpId="0"/>
          <p:bldP spid="41" grpId="0"/>
          <p:bldP spid="137" grpId="0" animBg="1"/>
          <p:bldP spid="138" grpId="0" animBg="1"/>
          <p:bldP spid="139" grpId="0" animBg="1"/>
          <p:bldP spid="140" grpId="0" animBg="1"/>
          <p:bldP spid="141" grpId="0"/>
          <p:bldP spid="142" grpId="0"/>
          <p:bldP spid="143" grpId="0"/>
          <p:bldP spid="1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1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8" grpId="0" animBg="1"/>
          <p:bldP spid="19" grpId="0" animBg="1"/>
          <p:bldP spid="20" grpId="0" animBg="1"/>
          <p:bldP spid="21" grpId="0" animBg="1"/>
          <p:bldP spid="22" grpId="0"/>
          <p:bldP spid="23" grpId="0"/>
          <p:bldP spid="24" grpId="0"/>
          <p:bldP spid="25" grpId="0"/>
          <p:bldP spid="37" grpId="0" animBg="1"/>
          <p:bldP spid="38" grpId="0" animBg="1"/>
          <p:bldP spid="39" grpId="0" animBg="1"/>
          <p:bldP spid="40" grpId="0"/>
          <p:bldP spid="41" grpId="0"/>
          <p:bldP spid="137" grpId="0" animBg="1"/>
          <p:bldP spid="138" grpId="0" animBg="1"/>
          <p:bldP spid="139" grpId="0" animBg="1"/>
          <p:bldP spid="140" grpId="0" animBg="1"/>
          <p:bldP spid="141" grpId="0"/>
          <p:bldP spid="142" grpId="0"/>
          <p:bldP spid="143" grpId="0"/>
          <p:bldP spid="144" grpId="0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Business_2Tones_L_Cobal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E4851"/>
      </a:accent2>
      <a:accent3>
        <a:srgbClr val="FECE00"/>
      </a:accent3>
      <a:accent4>
        <a:srgbClr val="7E858B"/>
      </a:accent4>
      <a:accent5>
        <a:srgbClr val="4A525B"/>
      </a:accent5>
      <a:accent6>
        <a:srgbClr val="2B2D39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2_D_1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EC4227"/>
      </a:accent5>
      <a:accent6>
        <a:srgbClr val="FDC48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0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5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7F7047"/>
      </a:accent1>
      <a:accent2>
        <a:srgbClr val="D8CDB0"/>
      </a:accent2>
      <a:accent3>
        <a:srgbClr val="1C2135"/>
      </a:accent3>
      <a:accent4>
        <a:srgbClr val="5A6794"/>
      </a:accent4>
      <a:accent5>
        <a:srgbClr val="8794C0"/>
      </a:accent5>
      <a:accent6>
        <a:srgbClr val="E7E9EE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29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18278"/>
      </a:accent1>
      <a:accent2>
        <a:srgbClr val="365251"/>
      </a:accent2>
      <a:accent3>
        <a:srgbClr val="0A1621"/>
      </a:accent3>
      <a:accent4>
        <a:srgbClr val="B52C21"/>
      </a:accent4>
      <a:accent5>
        <a:srgbClr val="E9351E"/>
      </a:accent5>
      <a:accent6>
        <a:srgbClr val="939976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D_0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37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2F2442"/>
      </a:accent1>
      <a:accent2>
        <a:srgbClr val="4F2A4B"/>
      </a:accent2>
      <a:accent3>
        <a:srgbClr val="202470"/>
      </a:accent3>
      <a:accent4>
        <a:srgbClr val="EF6D3F"/>
      </a:accent4>
      <a:accent5>
        <a:srgbClr val="F7B43B"/>
      </a:accent5>
      <a:accent6>
        <a:srgbClr val="F7D52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17275</TotalTime>
  <Words>830</Words>
  <Application>Microsoft Office PowerPoint</Application>
  <PresentationFormat>Custom</PresentationFormat>
  <Paragraphs>110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7" baseType="lpstr">
      <vt:lpstr>Aptos</vt:lpstr>
      <vt:lpstr>Arial</vt:lpstr>
      <vt:lpstr>Calibri</vt:lpstr>
      <vt:lpstr>Open Sans</vt:lpstr>
      <vt:lpstr>Open Sans Light</vt:lpstr>
      <vt:lpstr>Source Sans Pro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216</dc:title>
  <dc:creator>Slide Ocean</dc:creator>
  <cp:keywords>SlideOcean.net</cp:keywords>
  <cp:lastModifiedBy>SO</cp:lastModifiedBy>
  <cp:revision>4470</cp:revision>
  <dcterms:created xsi:type="dcterms:W3CDTF">2024-04-24T08:43:56Z</dcterms:created>
  <dcterms:modified xsi:type="dcterms:W3CDTF">2026-02-26T05:22:24Z</dcterms:modified>
</cp:coreProperties>
</file>