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64CDBA7-D0C7-32FB-3E4B-48664407C501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AC952C-0A17-116F-9B2E-32609A28B472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1703CC-FF42-C089-B0FC-F03CA1B2D767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973F63-3A0D-6A5A-A6D5-91743B11FD01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0FC6208-A360-5172-585A-B74ABE9B8FD0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D884F2FF-2F1A-B2CB-2943-C91B375518B2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4E3CF54-33AD-7916-A0D7-4193451685F6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FFB22BAB-A9DF-5432-7C35-C61D97443E3F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A4C2498-1D0D-6635-F28F-29FC7D785674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6F1D056-515C-E9D0-6A84-FCDFB9028D07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2CEABB28-6B65-5107-923B-ADD2519BAABB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265E4C3-13F0-1BFF-D3FE-85BF68682AA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83835E-7AEB-24AA-2A52-AEA92D4D2C3C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AB08DA0C-DBF6-5114-922F-4F1FD83F0DB8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0C0849-349F-E1A3-689D-EB7C24656941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A7A1F63F-1370-3ACC-08E1-71DCA6AAD9E1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7430C29-5183-2837-5B12-DD4286C06BAE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8941501D-7D3A-A306-B43D-21C41BC5F2F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E9A35C31-9E7D-6B00-ABE9-100CCD2A887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48B6563B-411A-4091-9515-FBFE2B76664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0E77EC-71A7-A8BB-5F46-B791B72F8EE4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AAC7A875-6D33-06E4-06AB-0C82CBABF9B7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C191A18-96AD-E386-B799-776748101D04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49E5EA79-63B2-F746-267D-65CAAC9A7B6A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73A10C0-462C-3EA9-6577-291F1E3B0C97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4265E56C-E1DB-DBD3-780E-6222FD173358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2C90AE3B-EAA2-89FD-CAD2-33200FB95E7F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FB2980DA-637B-C565-A0FE-EA5C017881B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97D57F1-9538-CE8F-9B80-2D4AD5B21652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C93EC193-D3D4-C040-5050-D8A64BC5F8AB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8ADFCDB-76CF-18E9-53C2-388F619809F4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261B9F2A-F8BD-DAE6-229B-C50B4BF42BDD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1F8F44-9128-CF06-608E-7F1AB1AD2838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04C58AF-38F3-7635-9A7E-85A4C9F88E07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2AACB49-DFB0-5148-31F8-6AC6411D2095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4F8C5977-4975-DADE-93C1-503F125B3AA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3" name="!!MainTitle1">
            <a:extLst>
              <a:ext uri="{FF2B5EF4-FFF2-40B4-BE49-F238E27FC236}">
                <a16:creationId xmlns:a16="http://schemas.microsoft.com/office/drawing/2014/main" id="{9DC6EE34-EEEF-14EE-3DF2-E508D2A7003E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9E78A164-2435-0E85-8967-B2CB51BD1882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6" name="!!SubTitle">
            <a:extLst>
              <a:ext uri="{FF2B5EF4-FFF2-40B4-BE49-F238E27FC236}">
                <a16:creationId xmlns:a16="http://schemas.microsoft.com/office/drawing/2014/main" id="{5EED4930-6B81-D863-770E-9C3659348CCD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028" name="Group 1027">
            <a:extLst>
              <a:ext uri="{FF2B5EF4-FFF2-40B4-BE49-F238E27FC236}">
                <a16:creationId xmlns:a16="http://schemas.microsoft.com/office/drawing/2014/main" id="{2E9DE1C7-3CA9-4084-7B3D-0C3A17ECD2A4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F08B949F-9F0D-8457-C71C-7614F3DD266C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027" name="Group 1026">
              <a:extLst>
                <a:ext uri="{FF2B5EF4-FFF2-40B4-BE49-F238E27FC236}">
                  <a16:creationId xmlns:a16="http://schemas.microsoft.com/office/drawing/2014/main" id="{88FC1A56-99F0-A4C0-88DA-695A45E0B86E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F7B7F93-57C7-0910-51F9-7497FD8BFB70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4" name="Isosceles Triangle 1023">
                <a:extLst>
                  <a:ext uri="{FF2B5EF4-FFF2-40B4-BE49-F238E27FC236}">
                    <a16:creationId xmlns:a16="http://schemas.microsoft.com/office/drawing/2014/main" id="{86800BC7-D000-D299-7DDA-47A41627DF62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29" name="!!SubTitle">
            <a:extLst>
              <a:ext uri="{FF2B5EF4-FFF2-40B4-BE49-F238E27FC236}">
                <a16:creationId xmlns:a16="http://schemas.microsoft.com/office/drawing/2014/main" id="{08954803-8EA9-4D3C-F2C7-6C7F6A5B92B6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30" name="Rectangle 1029">
            <a:extLst>
              <a:ext uri="{FF2B5EF4-FFF2-40B4-BE49-F238E27FC236}">
                <a16:creationId xmlns:a16="http://schemas.microsoft.com/office/drawing/2014/main" id="{FE968737-D57E-FD44-B73D-8CDFB8190D9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02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0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0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0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9" grpId="0" animBg="1"/>
          <p:bldP spid="53" grpId="0"/>
          <p:bldP spid="54" grpId="0"/>
          <p:bldP spid="1026" grpId="0" uiExpand="1" build="p"/>
          <p:bldP spid="1029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02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0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0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0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9" grpId="0" animBg="1"/>
          <p:bldP spid="53" grpId="0"/>
          <p:bldP spid="54" grpId="0"/>
          <p:bldP spid="1026" grpId="0" uiExpand="1" build="p"/>
          <p:bldP spid="1029" grpId="0" uiExpand="1" build="p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68D9D3-1E19-1B81-D657-1F14554B1120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9937FC-6B63-9691-2276-62742BFC80AF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9E7A2B-C09B-2CD5-D461-048FA8CAD715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3CA2DE-688E-5985-D618-B71097DD6BEE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7FABFC0-6BC9-28E3-968D-7540817B27FB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2EE9E2E-FBF1-D32E-2A0F-B60D5ED66F15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AD47A47-8FDC-0FE2-DC3A-BA2C4D6B1D59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E08696DD-8BD2-93F3-E9F7-8687385B5DBD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1F6740-13EA-C37A-C81D-F92A0D4785DF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F96B7498-F711-CAB6-F4BB-D6A2C72B5325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F505E595-595B-0F8F-7027-B099ADFEA15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8732DF98-B2F9-5777-3BC4-7873E5D9EE1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DD9417-7B87-266D-E7D5-C5BD3789436B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81054986-B91F-10EA-0815-EB94862187DF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837069D-38FF-44C3-C9A9-5B566C0E44B1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AFC51265-EFF6-0560-4977-9769C9503F26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8ABF28F-A84D-804A-228F-8C653C682184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B7E63545-8DBE-D577-3107-1DC6A4FDAAC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0870A599-9205-3334-C553-B792BEBE188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CA83911-3241-F229-BCF0-5D4A27CB1B8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62EA07C-0FEA-AB0D-FC81-5C82A1F1A407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00F70EA-FF4B-98F1-9889-6CCD7EEC2AC8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C539248-5C38-5AB0-73F1-5D05A1950523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6498CB2E-25F1-D722-661F-59E48527FDFA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37F7AF-7845-A512-5E4A-4974A6B03C93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333EDC50-0072-F6DD-0FD6-1AF9D584440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6BDAACB4-81CE-2F16-7204-D6B517097DA1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88000802-4389-ACB2-311F-FBE7A9CB27F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6D943D8-CA6D-A090-7DFF-5016C0498ACA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DEB8A9A-09B1-CC32-9BD5-473B0304D6FB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025A6FC-5E2E-FF30-D9A6-9B7EC287E901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4D792DA-477A-484A-981B-89D4D752B5D2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EF76EC0-D8C7-F0C6-6BCD-026AEBD6A65A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F211B611-FCE8-DAF9-135B-F00A9DB31E3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32ABEFD7-ACE6-874C-4E26-4178EA680E9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2D4B7D33-82CD-C467-C80E-53FC4240D3C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2" name="!!MainTitle1">
            <a:extLst>
              <a:ext uri="{FF2B5EF4-FFF2-40B4-BE49-F238E27FC236}">
                <a16:creationId xmlns:a16="http://schemas.microsoft.com/office/drawing/2014/main" id="{F49D8A80-F0C7-1407-9729-034BFA123863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84B32B23-F5BC-1A3F-FE5F-E1558CFE9567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3ECBEE15-0E56-B98D-8D76-F96A2465EE46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6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1D41178-07B5-80B8-CC80-77B4D3BBF99E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F7810345-77F8-9E17-8420-4A0C5C668953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7A878323-7B4F-A6B2-4785-996BAA4DFB84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839F94CC-2C09-5E9D-6E90-0601FC43F9FE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Isosceles Triangle 151">
                <a:extLst>
                  <a:ext uri="{FF2B5EF4-FFF2-40B4-BE49-F238E27FC236}">
                    <a16:creationId xmlns:a16="http://schemas.microsoft.com/office/drawing/2014/main" id="{71306DA5-C66B-3525-E5E3-AB9D5971C078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3" name="!!SubTitle">
            <a:extLst>
              <a:ext uri="{FF2B5EF4-FFF2-40B4-BE49-F238E27FC236}">
                <a16:creationId xmlns:a16="http://schemas.microsoft.com/office/drawing/2014/main" id="{9890DF33-9F43-A00E-9DAB-4B74503B5730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121E548-449A-3C7B-EA5F-DD4612FB68C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81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2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2" grpId="0"/>
          <p:bldP spid="133" grpId="0"/>
          <p:bldP spid="134" grpId="0" uiExpand="1" build="p"/>
          <p:bldP spid="153" grpId="0" uiExpand="1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2" grpId="0"/>
          <p:bldP spid="133" grpId="0"/>
          <p:bldP spid="134" grpId="0" uiExpand="1" build="p"/>
          <p:bldP spid="153" grpId="0" uiExpand="1" build="allAtOnce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Rectangle 454">
            <a:extLst>
              <a:ext uri="{FF2B5EF4-FFF2-40B4-BE49-F238E27FC236}">
                <a16:creationId xmlns:a16="http://schemas.microsoft.com/office/drawing/2014/main" id="{574F2025-507C-D4C0-3DFD-17063A4F059F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6" name="Rectangle 455">
            <a:extLst>
              <a:ext uri="{FF2B5EF4-FFF2-40B4-BE49-F238E27FC236}">
                <a16:creationId xmlns:a16="http://schemas.microsoft.com/office/drawing/2014/main" id="{26069623-AFB7-FACF-6A44-487973AC9065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7" name="Rectangle 456">
            <a:extLst>
              <a:ext uri="{FF2B5EF4-FFF2-40B4-BE49-F238E27FC236}">
                <a16:creationId xmlns:a16="http://schemas.microsoft.com/office/drawing/2014/main" id="{1DF5D7A1-3B2B-DA02-A86A-8348E7616BBD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8" name="Rectangle 457">
            <a:extLst>
              <a:ext uri="{FF2B5EF4-FFF2-40B4-BE49-F238E27FC236}">
                <a16:creationId xmlns:a16="http://schemas.microsoft.com/office/drawing/2014/main" id="{2DC73A45-FC12-1636-542F-7AED85535F98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5EE8B5B4-3F33-B00B-7C66-C4A1AAA77AE3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460" name="Rectangle: Rounded Corners 459">
              <a:extLst>
                <a:ext uri="{FF2B5EF4-FFF2-40B4-BE49-F238E27FC236}">
                  <a16:creationId xmlns:a16="http://schemas.microsoft.com/office/drawing/2014/main" id="{3EF6F777-03D5-7E9F-E0D0-517E90B26A1F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TOP PRIORITY</a:t>
              </a:r>
            </a:p>
          </p:txBody>
        </p:sp>
        <p:sp>
          <p:nvSpPr>
            <p:cNvPr id="461" name="Oval 460">
              <a:extLst>
                <a:ext uri="{FF2B5EF4-FFF2-40B4-BE49-F238E27FC236}">
                  <a16:creationId xmlns:a16="http://schemas.microsoft.com/office/drawing/2014/main" id="{C66D7F08-62D3-858F-25AA-97F3CB308CC6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62" name="Isosceles Triangle 461">
              <a:extLst>
                <a:ext uri="{FF2B5EF4-FFF2-40B4-BE49-F238E27FC236}">
                  <a16:creationId xmlns:a16="http://schemas.microsoft.com/office/drawing/2014/main" id="{564B7016-C817-3B9B-0625-1F6AF6944CE9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63" name="Group 462">
            <a:extLst>
              <a:ext uri="{FF2B5EF4-FFF2-40B4-BE49-F238E27FC236}">
                <a16:creationId xmlns:a16="http://schemas.microsoft.com/office/drawing/2014/main" id="{896176F2-E3D6-988F-DA5A-F22B8DB495F6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464" name="Textbox 200">
              <a:extLst>
                <a:ext uri="{FF2B5EF4-FFF2-40B4-BE49-F238E27FC236}">
                  <a16:creationId xmlns:a16="http://schemas.microsoft.com/office/drawing/2014/main" id="{FDBB6E11-706B-7FC8-86AB-56DC8036790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465" name="Textbox 200">
              <a:extLst>
                <a:ext uri="{FF2B5EF4-FFF2-40B4-BE49-F238E27FC236}">
                  <a16:creationId xmlns:a16="http://schemas.microsoft.com/office/drawing/2014/main" id="{5F5F5AF1-10DF-95BF-1129-44ACC530F181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6" name="Textbox 200">
              <a:extLst>
                <a:ext uri="{FF2B5EF4-FFF2-40B4-BE49-F238E27FC236}">
                  <a16:creationId xmlns:a16="http://schemas.microsoft.com/office/drawing/2014/main" id="{4971EB13-5BED-4AB4-A396-9FFF033B17A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D164A729-BFBF-3C07-82C4-82131D5BE894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468" name="Rectangle: Rounded Corners 467">
              <a:extLst>
                <a:ext uri="{FF2B5EF4-FFF2-40B4-BE49-F238E27FC236}">
                  <a16:creationId xmlns:a16="http://schemas.microsoft.com/office/drawing/2014/main" id="{29946CC4-A8BC-3931-C714-6840ED320C3F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2ND PRIORITY</a:t>
              </a:r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4344B677-E15E-C18C-2D65-65F5A01E01F6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70" name="Isosceles Triangle 469">
              <a:extLst>
                <a:ext uri="{FF2B5EF4-FFF2-40B4-BE49-F238E27FC236}">
                  <a16:creationId xmlns:a16="http://schemas.microsoft.com/office/drawing/2014/main" id="{E7AEC62B-6EC8-90E4-365C-D59803CF3F37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:a16="http://schemas.microsoft.com/office/drawing/2014/main" id="{BFE66FA9-24DC-0571-DAED-6004F6D8A6C4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472" name="Textbox 200">
              <a:extLst>
                <a:ext uri="{FF2B5EF4-FFF2-40B4-BE49-F238E27FC236}">
                  <a16:creationId xmlns:a16="http://schemas.microsoft.com/office/drawing/2014/main" id="{A5D8CD64-8C8A-E716-6E3B-B301DD398E7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473" name="Textbox 200">
              <a:extLst>
                <a:ext uri="{FF2B5EF4-FFF2-40B4-BE49-F238E27FC236}">
                  <a16:creationId xmlns:a16="http://schemas.microsoft.com/office/drawing/2014/main" id="{A01C4480-A81E-581E-CD0F-F568368D96CD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4" name="Textbox 200">
              <a:extLst>
                <a:ext uri="{FF2B5EF4-FFF2-40B4-BE49-F238E27FC236}">
                  <a16:creationId xmlns:a16="http://schemas.microsoft.com/office/drawing/2014/main" id="{C9A6D8D4-9C2E-684B-07C3-A13AE27C10F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75" name="Group 474">
            <a:extLst>
              <a:ext uri="{FF2B5EF4-FFF2-40B4-BE49-F238E27FC236}">
                <a16:creationId xmlns:a16="http://schemas.microsoft.com/office/drawing/2014/main" id="{C3259E65-D180-D18C-93A5-712293F2D9B9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476" name="Rectangle: Rounded Corners 475">
              <a:extLst>
                <a:ext uri="{FF2B5EF4-FFF2-40B4-BE49-F238E27FC236}">
                  <a16:creationId xmlns:a16="http://schemas.microsoft.com/office/drawing/2014/main" id="{4309B5DA-9732-AB41-73E7-0588E33E831B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3RD PRIORITY</a:t>
              </a:r>
            </a:p>
          </p:txBody>
        </p:sp>
        <p:sp>
          <p:nvSpPr>
            <p:cNvPr id="477" name="Oval 476">
              <a:extLst>
                <a:ext uri="{FF2B5EF4-FFF2-40B4-BE49-F238E27FC236}">
                  <a16:creationId xmlns:a16="http://schemas.microsoft.com/office/drawing/2014/main" id="{C19493E3-F185-191B-150D-B7B83C59EB3A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78" name="Isosceles Triangle 477">
              <a:extLst>
                <a:ext uri="{FF2B5EF4-FFF2-40B4-BE49-F238E27FC236}">
                  <a16:creationId xmlns:a16="http://schemas.microsoft.com/office/drawing/2014/main" id="{E823F264-9F37-BD97-95EC-2A3807B3F090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01A41057-7D59-2AA7-84F6-9F4CDF9A2ADC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480" name="Textbox 200">
              <a:extLst>
                <a:ext uri="{FF2B5EF4-FFF2-40B4-BE49-F238E27FC236}">
                  <a16:creationId xmlns:a16="http://schemas.microsoft.com/office/drawing/2014/main" id="{171A5453-0270-DC8B-86F6-08469E93ADA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481" name="Textbox 200">
              <a:extLst>
                <a:ext uri="{FF2B5EF4-FFF2-40B4-BE49-F238E27FC236}">
                  <a16:creationId xmlns:a16="http://schemas.microsoft.com/office/drawing/2014/main" id="{AD5E1D74-B450-0545-6F2C-17AAF1EC296C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2" name="Textbox 200">
              <a:extLst>
                <a:ext uri="{FF2B5EF4-FFF2-40B4-BE49-F238E27FC236}">
                  <a16:creationId xmlns:a16="http://schemas.microsoft.com/office/drawing/2014/main" id="{56DD7850-CCB1-F9BC-3ECC-BA59EF3DD98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83" name="Group 482">
            <a:extLst>
              <a:ext uri="{FF2B5EF4-FFF2-40B4-BE49-F238E27FC236}">
                <a16:creationId xmlns:a16="http://schemas.microsoft.com/office/drawing/2014/main" id="{E4084AB5-1597-E054-142D-697A746B6575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484" name="Rectangle: Rounded Corners 483">
              <a:extLst>
                <a:ext uri="{FF2B5EF4-FFF2-40B4-BE49-F238E27FC236}">
                  <a16:creationId xmlns:a16="http://schemas.microsoft.com/office/drawing/2014/main" id="{DC68A44F-F285-2DFA-66AF-CC0847599002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4TH PRIORITY</a:t>
              </a:r>
            </a:p>
          </p:txBody>
        </p:sp>
        <p:sp>
          <p:nvSpPr>
            <p:cNvPr id="485" name="Oval 484">
              <a:extLst>
                <a:ext uri="{FF2B5EF4-FFF2-40B4-BE49-F238E27FC236}">
                  <a16:creationId xmlns:a16="http://schemas.microsoft.com/office/drawing/2014/main" id="{0667DF65-3584-1915-DF51-31580ABBE203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86" name="Isosceles Triangle 485">
              <a:extLst>
                <a:ext uri="{FF2B5EF4-FFF2-40B4-BE49-F238E27FC236}">
                  <a16:creationId xmlns:a16="http://schemas.microsoft.com/office/drawing/2014/main" id="{76673658-317A-A8FD-E652-F80ADBC6AB17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487" name="Group 486">
            <a:extLst>
              <a:ext uri="{FF2B5EF4-FFF2-40B4-BE49-F238E27FC236}">
                <a16:creationId xmlns:a16="http://schemas.microsoft.com/office/drawing/2014/main" id="{33F8DC32-D0A1-94D4-9253-AF6A39B5723B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488" name="Textbox 200">
              <a:extLst>
                <a:ext uri="{FF2B5EF4-FFF2-40B4-BE49-F238E27FC236}">
                  <a16:creationId xmlns:a16="http://schemas.microsoft.com/office/drawing/2014/main" id="{8BD9A016-9AC0-1363-B3CE-B15F27334F01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489" name="Textbox 200">
              <a:extLst>
                <a:ext uri="{FF2B5EF4-FFF2-40B4-BE49-F238E27FC236}">
                  <a16:creationId xmlns:a16="http://schemas.microsoft.com/office/drawing/2014/main" id="{D8449DF3-B98D-C3CE-87E0-BC199CF67D0E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0" name="Textbox 200">
              <a:extLst>
                <a:ext uri="{FF2B5EF4-FFF2-40B4-BE49-F238E27FC236}">
                  <a16:creationId xmlns:a16="http://schemas.microsoft.com/office/drawing/2014/main" id="{D938C391-EC67-15CA-2063-7BE569983E3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91" name="!!MainTitle1">
            <a:extLst>
              <a:ext uri="{FF2B5EF4-FFF2-40B4-BE49-F238E27FC236}">
                <a16:creationId xmlns:a16="http://schemas.microsoft.com/office/drawing/2014/main" id="{7A0AE69B-2183-DB1F-4851-144569F8CD30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2" name="!!SubTitle">
            <a:extLst>
              <a:ext uri="{FF2B5EF4-FFF2-40B4-BE49-F238E27FC236}">
                <a16:creationId xmlns:a16="http://schemas.microsoft.com/office/drawing/2014/main" id="{9A2F80AA-2707-30BF-DBFA-78A6169D386D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93" name="!!SubTitle">
            <a:extLst>
              <a:ext uri="{FF2B5EF4-FFF2-40B4-BE49-F238E27FC236}">
                <a16:creationId xmlns:a16="http://schemas.microsoft.com/office/drawing/2014/main" id="{06E54A4F-AB2F-E7A7-A6B0-E56281D68763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81FD85C1-36AC-5E8E-9825-EAE82CEA66A1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495" name="Rectangle: Rounded Corners 494">
              <a:extLst>
                <a:ext uri="{FF2B5EF4-FFF2-40B4-BE49-F238E27FC236}">
                  <a16:creationId xmlns:a16="http://schemas.microsoft.com/office/drawing/2014/main" id="{16E29C5E-A76C-D442-AD73-6A78F9E47384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496" name="Group 495">
              <a:extLst>
                <a:ext uri="{FF2B5EF4-FFF2-40B4-BE49-F238E27FC236}">
                  <a16:creationId xmlns:a16="http://schemas.microsoft.com/office/drawing/2014/main" id="{DD8BA66E-B763-A8DB-F52D-399FAD3EFD98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497" name="Oval 496">
                <a:extLst>
                  <a:ext uri="{FF2B5EF4-FFF2-40B4-BE49-F238E27FC236}">
                    <a16:creationId xmlns:a16="http://schemas.microsoft.com/office/drawing/2014/main" id="{987ECBA4-3104-93B7-4A6D-83F6016B28E0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8" name="Isosceles Triangle 497">
                <a:extLst>
                  <a:ext uri="{FF2B5EF4-FFF2-40B4-BE49-F238E27FC236}">
                    <a16:creationId xmlns:a16="http://schemas.microsoft.com/office/drawing/2014/main" id="{ABAEDD9E-5F26-135B-CA1D-F50E7F37394D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99" name="!!SubTitle">
            <a:extLst>
              <a:ext uri="{FF2B5EF4-FFF2-40B4-BE49-F238E27FC236}">
                <a16:creationId xmlns:a16="http://schemas.microsoft.com/office/drawing/2014/main" id="{71051DCC-5365-7F3A-C28C-85F13AFAFBF4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</a:t>
            </a:r>
            <a:r>
              <a:rPr lang="en-US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Pellentesque</a:t>
            </a:r>
            <a:r>
              <a:rPr lang="en-US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orci</a:t>
            </a:r>
            <a:r>
              <a:rPr lang="en-US" dirty="0">
                <a:solidFill>
                  <a:schemeClr val="tx1">
                    <a:lumMod val="25000"/>
                    <a:lumOff val="75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00" name="Rectangle 499">
            <a:extLst>
              <a:ext uri="{FF2B5EF4-FFF2-40B4-BE49-F238E27FC236}">
                <a16:creationId xmlns:a16="http://schemas.microsoft.com/office/drawing/2014/main" id="{D295D13B-44D4-4B43-9F5A-B19A5A8E52C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9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9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9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9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1" dur="1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2" dur="1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81" dur="1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2" dur="1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5" grpId="0" animBg="1"/>
          <p:bldP spid="456" grpId="0" animBg="1"/>
          <p:bldP spid="457" grpId="0" animBg="1"/>
          <p:bldP spid="458" grpId="0" animBg="1"/>
          <p:bldP spid="491" grpId="0"/>
          <p:bldP spid="492" grpId="0"/>
          <p:bldP spid="493" grpId="0" uiExpand="1" build="p"/>
          <p:bldP spid="499" grpId="0" uiExpand="1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9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9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9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9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9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5" grpId="0" animBg="1"/>
          <p:bldP spid="456" grpId="0" animBg="1"/>
          <p:bldP spid="457" grpId="0" animBg="1"/>
          <p:bldP spid="458" grpId="0" animBg="1"/>
          <p:bldP spid="491" grpId="0"/>
          <p:bldP spid="492" grpId="0"/>
          <p:bldP spid="493" grpId="0" uiExpand="1" build="p"/>
          <p:bldP spid="499" grpId="0" uiExpand="1" build="allAtOnce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D0011BC-8623-AE09-FF62-C802CA538C05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353981-F373-043D-D6AF-E692A7335DBA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C7B261-54A3-EDFA-8449-1B70C622D3A9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24C0C3-EAED-1BEE-F149-730B2AD5E4CB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DD9AB1-E77F-D4FE-7343-2D1615EB9F33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7C3C786-F625-3EEB-8E5A-FE3B55ADE617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D2E36E5-4B74-D1E2-CB43-86FE86335036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657973A7-FE60-41FA-F3D6-657616F21BF8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CE0BB2-E4E8-D6F4-AA3D-0643490FBA53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EF3C8F20-DA09-A6E2-6CF9-95C68ACF49D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1F487B75-6EAC-B357-E02D-AD7EC86E8AE6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1936A6CB-D681-B923-2E5C-19FA6AEB52A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2CB3548-A3F6-BF6C-7A17-CCFEC69B469B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01D8F1A-38C9-C45A-2BAD-D5E8193E1438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7877A85-A706-9796-5E9B-68C4DE1DC37D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7BDAF183-9B75-A3DA-DD3B-8F7895259D4F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F052CBF-5D79-8EBD-3CB2-B4E6D5F8A185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50235D66-65BA-F4D4-F1EF-949A940000A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892E75B1-1745-54FE-B641-53FB1725552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396915C-A2D1-1F89-BCA7-B722388E3B4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68A765-1292-94C5-EFAF-146BF133B4E7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1CEC869C-ED90-3FF6-2F77-00B933143144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1640D2B-4B81-380D-9E09-0E2EA2C67501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60DB2414-D249-DB8A-8744-74144E189773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1B4875B-237E-4EDD-EAD2-120EDBAF23C0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24E539A6-0187-F488-9B1A-52C411DB9EAE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5927984-2276-7E8A-E42A-4163EC637A91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30081A5C-A0A9-8CA5-07F3-EF931938725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3B208B-C9C7-91C8-B12E-3C116D484D1F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BCC334AF-4A9A-EB93-C646-4E468C2DB2C9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D107264-E526-0990-C30D-9D6B840A0818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0B8D6B2E-2F39-15BB-713B-6BA5926773F8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F0C71E1-A693-8CF5-9334-CCB9787E8727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4B0CF021-E838-6277-D5F4-BF54CF73710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CF5931F2-4452-171D-1446-123DB05D67A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87E75683-B68B-20C2-2A90-6845A7F8E0F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2" name="!!MainTitle1">
            <a:extLst>
              <a:ext uri="{FF2B5EF4-FFF2-40B4-BE49-F238E27FC236}">
                <a16:creationId xmlns:a16="http://schemas.microsoft.com/office/drawing/2014/main" id="{208D6EE9-A364-4D58-5A10-FE7D226D7897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91B84BC3-D2F9-04ED-064F-549CF6706426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513A6DD9-2BF8-E783-219D-78869F76D9AB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CB7EDB1-C83C-ECFE-B9CB-39637EA8D5DC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DBA8A242-369A-2348-AFDA-4FFED9231369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B002EDD-912C-0FE0-B148-583B80867F4E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E1545737-8C7C-8BBD-EC1F-0860335E52BD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Isosceles Triangle 151">
                <a:extLst>
                  <a:ext uri="{FF2B5EF4-FFF2-40B4-BE49-F238E27FC236}">
                    <a16:creationId xmlns:a16="http://schemas.microsoft.com/office/drawing/2014/main" id="{29BF81F8-5E39-8BEE-69FF-3A06C6538DF2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3" name="!!SubTitle">
            <a:extLst>
              <a:ext uri="{FF2B5EF4-FFF2-40B4-BE49-F238E27FC236}">
                <a16:creationId xmlns:a16="http://schemas.microsoft.com/office/drawing/2014/main" id="{9B34ABFD-5A40-E37D-4F8D-2573DF06D64F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E3C0B49F-E6D7-AA92-5633-FCF8F4F1C4B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2F510E30-6AE4-2712-ECF7-2F666B6F5134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2E7F188-1E33-D5A9-69EF-7C54F4E9BAFC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FD74532-4784-6BFF-2CE9-3E988DA307C5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12697A7-8B25-FD70-9F5D-13CCF4CDAF54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DBD6A28-F8C7-C4D5-9EE7-A97FB9CC2545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02C051A-8F6C-A5E0-3D2B-D5B1B4C0C651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AB84A85-CF48-AC30-F1ED-BC3C8C9A187B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CB8FFE56-2696-263E-9D33-E1BF81F75D4A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661FE6F-6B12-E3C5-4FB4-1B9475675637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E5E7070E-62A6-2875-E79F-D1DDE644971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4AFCA34C-C39E-8C60-EC7A-14D05B0FA4C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4AFE9B24-8059-7335-4330-32D7F7FCAD8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373A315-9791-F9D5-5661-2EFAF7DF048F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FB76D8B4-D667-D398-E1DF-5565FE3F3C0A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B2B115D-3D17-9C85-3441-90743F712EDA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5617C948-F6DB-C5E9-6912-3DA54784EA37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134B1149-D0B5-3445-2737-5595EF7BB0F1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300" name="Textbox 200">
              <a:extLst>
                <a:ext uri="{FF2B5EF4-FFF2-40B4-BE49-F238E27FC236}">
                  <a16:creationId xmlns:a16="http://schemas.microsoft.com/office/drawing/2014/main" id="{23D3981C-76C1-6CB7-3E63-EB2987FCC549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FE206454-15E8-71F5-68CC-0BA3F4E0384E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247C67D0-53C0-D11A-626D-CB8674D89F8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053D4AE4-07E4-A4CE-9F7D-ACF52A2C02AE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304" name="Rectangle: Rounded Corners 303">
              <a:extLst>
                <a:ext uri="{FF2B5EF4-FFF2-40B4-BE49-F238E27FC236}">
                  <a16:creationId xmlns:a16="http://schemas.microsoft.com/office/drawing/2014/main" id="{1509169A-ABD2-68EA-EEFE-8E0B30F83572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90C2E35D-E277-184D-B32D-49E87DBEF992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6" name="Isosceles Triangle 305">
              <a:extLst>
                <a:ext uri="{FF2B5EF4-FFF2-40B4-BE49-F238E27FC236}">
                  <a16:creationId xmlns:a16="http://schemas.microsoft.com/office/drawing/2014/main" id="{73867EFC-5D36-4705-C989-63A7613F548C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D02AEE15-46CA-586C-A092-FF1C4C2D03E2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308" name="Textbox 200">
              <a:extLst>
                <a:ext uri="{FF2B5EF4-FFF2-40B4-BE49-F238E27FC236}">
                  <a16:creationId xmlns:a16="http://schemas.microsoft.com/office/drawing/2014/main" id="{71F0ECDD-C0E3-DABA-C209-956581E5688E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309" name="Textbox 200">
              <a:extLst>
                <a:ext uri="{FF2B5EF4-FFF2-40B4-BE49-F238E27FC236}">
                  <a16:creationId xmlns:a16="http://schemas.microsoft.com/office/drawing/2014/main" id="{DF8F1E01-BCD9-C82F-A0E7-C5BCE193638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0" name="Textbox 200">
              <a:extLst>
                <a:ext uri="{FF2B5EF4-FFF2-40B4-BE49-F238E27FC236}">
                  <a16:creationId xmlns:a16="http://schemas.microsoft.com/office/drawing/2014/main" id="{9432D187-C0C8-7D80-FB19-2CB18144EDA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4B8EF4E6-6AC1-C1B8-566A-6F3842AD2C8A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312" name="Rectangle: Rounded Corners 311">
              <a:extLst>
                <a:ext uri="{FF2B5EF4-FFF2-40B4-BE49-F238E27FC236}">
                  <a16:creationId xmlns:a16="http://schemas.microsoft.com/office/drawing/2014/main" id="{9F26A0B7-DD49-C145-222A-FCB6E0200874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BDF89B0A-7DFC-79E2-CAB1-97DB714CA5EF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4" name="Isosceles Triangle 313">
              <a:extLst>
                <a:ext uri="{FF2B5EF4-FFF2-40B4-BE49-F238E27FC236}">
                  <a16:creationId xmlns:a16="http://schemas.microsoft.com/office/drawing/2014/main" id="{DEA7218B-2E68-2F23-76A3-981F83974264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329C46F-0D53-CEC0-E754-650C445D889D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316" name="Textbox 200">
              <a:extLst>
                <a:ext uri="{FF2B5EF4-FFF2-40B4-BE49-F238E27FC236}">
                  <a16:creationId xmlns:a16="http://schemas.microsoft.com/office/drawing/2014/main" id="{AF949D48-999C-FF0D-7881-69FE230E004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317" name="Textbox 200">
              <a:extLst>
                <a:ext uri="{FF2B5EF4-FFF2-40B4-BE49-F238E27FC236}">
                  <a16:creationId xmlns:a16="http://schemas.microsoft.com/office/drawing/2014/main" id="{94AD535B-745D-D540-642F-B085AC17C5CA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8" name="Textbox 200">
              <a:extLst>
                <a:ext uri="{FF2B5EF4-FFF2-40B4-BE49-F238E27FC236}">
                  <a16:creationId xmlns:a16="http://schemas.microsoft.com/office/drawing/2014/main" id="{00CFFC9E-07A5-FFA1-4CAF-2E66FB378E3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9" name="!!MainTitle1">
            <a:extLst>
              <a:ext uri="{FF2B5EF4-FFF2-40B4-BE49-F238E27FC236}">
                <a16:creationId xmlns:a16="http://schemas.microsoft.com/office/drawing/2014/main" id="{EED6966C-4385-5FD8-A26F-53F2C17E1128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0" name="!!SubTitle">
            <a:extLst>
              <a:ext uri="{FF2B5EF4-FFF2-40B4-BE49-F238E27FC236}">
                <a16:creationId xmlns:a16="http://schemas.microsoft.com/office/drawing/2014/main" id="{0C09C613-6510-B2A6-79BB-2FAAA5217CEE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1" name="!!SubTitle">
            <a:extLst>
              <a:ext uri="{FF2B5EF4-FFF2-40B4-BE49-F238E27FC236}">
                <a16:creationId xmlns:a16="http://schemas.microsoft.com/office/drawing/2014/main" id="{48517DE5-6868-EADF-B5EF-266FBE83AF6D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5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8081489C-B23B-F8A6-61B0-A8C937BD17F7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323" name="Rectangle: Rounded Corners 322">
              <a:extLst>
                <a:ext uri="{FF2B5EF4-FFF2-40B4-BE49-F238E27FC236}">
                  <a16:creationId xmlns:a16="http://schemas.microsoft.com/office/drawing/2014/main" id="{0C8FCA1F-1D22-A763-09DE-877527AC85DF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tx2"/>
                  </a:solidFill>
                </a:rPr>
                <a:t> READ MORE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76E6B760-F2F9-63D5-1287-14038F4F9F9F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75777F20-79C7-F2EF-D9CF-4D3DD1CD6BD8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Isosceles Triangle 325">
                <a:extLst>
                  <a:ext uri="{FF2B5EF4-FFF2-40B4-BE49-F238E27FC236}">
                    <a16:creationId xmlns:a16="http://schemas.microsoft.com/office/drawing/2014/main" id="{D951DB77-8074-917D-4C6E-96A37DE1C1AA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7" name="!!SubTitle">
            <a:extLst>
              <a:ext uri="{FF2B5EF4-FFF2-40B4-BE49-F238E27FC236}">
                <a16:creationId xmlns:a16="http://schemas.microsoft.com/office/drawing/2014/main" id="{17BAB4F3-0CF5-EFC4-A80A-F7C7C81EDE42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2026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2027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Proin pharetra nonummy pede. Mauris et </a:t>
            </a:r>
            <a:r>
              <a:rPr 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orci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9B96D08B-6189-6349-EE27-FD491D6887A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2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2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2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2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81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2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 animBg="1"/>
          <p:bldP spid="50" grpId="0" animBg="1"/>
          <p:bldP spid="51" grpId="0" animBg="1"/>
          <p:bldP spid="319" grpId="0"/>
          <p:bldP spid="320" grpId="0"/>
          <p:bldP spid="321" grpId="0" uiExpand="1" build="p"/>
          <p:bldP spid="327" grpId="0" uiExpand="1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2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2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2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2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 animBg="1"/>
          <p:bldP spid="50" grpId="0" animBg="1"/>
          <p:bldP spid="51" grpId="0" animBg="1"/>
          <p:bldP spid="319" grpId="0"/>
          <p:bldP spid="320" grpId="0"/>
          <p:bldP spid="321" grpId="0" uiExpand="1" build="p"/>
          <p:bldP spid="327" grpId="0" uiExpand="1" build="allAtOnce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0ACE98F-CEC7-5EED-A545-D12200783ED5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9FAD45-6119-8701-3FCA-0FD57C387206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9A6D5CF-8183-CA02-7920-D27793BE256D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45C17B3-2DDA-D6A2-3267-33E15D7E037F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3192D79-7ED1-1CD7-D2DD-24734B8749F7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34D3E3F4-BC38-EF1C-D1E5-E7747A9CE42C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005588E-7585-1BD3-C445-58986D0ED18C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91A01FF9-7D44-BB11-FEE5-05C7AB13885D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070D65-21CE-12F0-46D6-198A84B2862D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EDE1903F-632C-ADFE-CD3D-24408B64AC99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D18AA210-9FE9-9332-6CE0-5C13DEB97EA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4BFDC0AF-4694-E09E-117C-2A83ED5A5E8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2874C18-1252-66AE-C6FB-F116FF281A9C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1392CA36-A2D9-C09D-1DCB-A160D4C963C0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AEDD000-445E-36E0-CC23-98582146E97D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4C0D61A7-5C51-CF0C-C521-23FD4AE9E7BF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13E2E23-58F5-7636-BBC3-0B9052FF8BFE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D2A85E3F-CF36-8912-E43F-4ED08BB6D3C5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0B1D5AC2-CD4E-9CB8-2502-F05AB2A1118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1F9EC7B-4145-9EDA-C6A5-CB8AA0015EA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F73E013-5F47-C859-5FA8-2AF3CED115C9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04E686BA-A212-6723-63AC-6B2E475ECDC0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A5C4E93-68D7-1B7F-2E58-8F35630BC884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119CA373-4EA0-31A7-AAB4-32DA73C7FCAB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13484B2-BD12-8ADF-694E-40BC665F6E49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B60EC261-3202-6798-AEF7-64552CC1220E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D5830B1B-3DB4-DD4E-4F21-D1F3B6E4DF8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05416F61-53A7-43E6-DAEA-1A170D8E5C8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2D260CF-6E9E-CF72-A48D-BEB968825B54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4A101A2B-9956-20F9-B7CC-8790C03646EE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8D37949-4FE4-6A7F-6822-84E5449D40EC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2221AFE8-BA85-E327-01E3-1F6757652F16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984123D-2E21-8EE3-3DFF-D84DA87CDC2F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10B8C4A6-3B3A-7BF2-2F26-FCB691B8B00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9001A958-1C60-19EA-21A6-B74CD71324A9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CB3FE0FC-4D85-F32D-04F8-4F97A6DCD35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2" name="!!MainTitle1">
            <a:extLst>
              <a:ext uri="{FF2B5EF4-FFF2-40B4-BE49-F238E27FC236}">
                <a16:creationId xmlns:a16="http://schemas.microsoft.com/office/drawing/2014/main" id="{AD3F9091-7E96-953B-19F5-3EC6AA136340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38B86839-2610-798D-E83C-140546E38F4C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F8D00D1E-60E2-1DAB-9E86-409C23B198DB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8C9B9A3-522C-58A4-7249-0D1DE1ECCF7A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E9FC5211-CE4A-90A8-13F9-72B10C27905C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1D1B9FF7-B1E5-5B8D-E6F6-60B979B52B5A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28F2E0FD-BB4F-FBE1-D29B-0371A466DA1D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Isosceles Triangle 151">
                <a:extLst>
                  <a:ext uri="{FF2B5EF4-FFF2-40B4-BE49-F238E27FC236}">
                    <a16:creationId xmlns:a16="http://schemas.microsoft.com/office/drawing/2014/main" id="{1F02BB43-923B-14CC-E719-ACB33CCAC5C1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3" name="!!SubTitle">
            <a:extLst>
              <a:ext uri="{FF2B5EF4-FFF2-40B4-BE49-F238E27FC236}">
                <a16:creationId xmlns:a16="http://schemas.microsoft.com/office/drawing/2014/main" id="{528CB012-CF22-D085-68AB-8744AE0A1CF3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629FAC5F-499D-E8A3-D252-E6643D62673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7C333B-8FC3-6471-B90E-4806593B7B47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A1584D-C1BA-886B-D3E6-5D5A4D7C2F60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78A908-B9FD-40A6-0885-27E928F35D24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797C09-4ED6-16AA-06C9-F26BB5B91F48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46A0A4-585F-EA75-0310-080D049C19E5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58FBC75-DC80-B60F-1A73-24547F32AEBB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2FD404E-D1E4-9E08-A5CF-4C7D8DB828F5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464E5142-0B73-99A5-D7F6-D6E9CD3B32E7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CCEA07-BBA2-9944-2A95-07B5646BEB48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4280F2F4-18A9-1866-98C1-6FE711DDEA15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471BCE31-7D8C-C7A0-F7A1-DEB67962C5D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08E7E67-7EBB-59E3-8299-204574A4BB8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96B52F-32A6-BC00-C4F4-CB6640D5BFF3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48105903-8DF7-2EED-00A0-A360AB92AF4B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476E744-3400-9596-D659-29F6AB2D3EC9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BAA1B220-A5AA-41D4-0537-FC3A6037BB8F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2E806F-1AFA-71EB-B127-426A9396EDE5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431A77B-22CF-AEBC-F6B1-0BA9728ED36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405376B-9D19-2FB9-8A69-9BD35D0D002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CC0E5694-556F-CE41-2B0E-7ACEC0DF4AC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143F3C-3508-E8AF-1E13-0A6102F8AA65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786977C-9926-C259-E867-FC77E0F15D00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622860A-0C7B-52A6-6854-0682EB035DBF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5742F755-F63E-4AE1-792C-661EF4417CD3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099424-D208-9941-F42B-64442C61C863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CA284307-91FF-3C86-702C-23154E75486E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7B1A4235-840E-9B56-26DE-2D2D97BC192B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1F140BC7-FAF4-B416-248B-EAD96BBF52D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9B0F59-54FF-80E6-BAFA-2D795FB484C3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6460B997-0596-326A-D85E-BA6609E51A22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4760562-A49C-E05D-999B-D49AE262FE05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8" name="Isosceles Triangle 137">
              <a:extLst>
                <a:ext uri="{FF2B5EF4-FFF2-40B4-BE49-F238E27FC236}">
                  <a16:creationId xmlns:a16="http://schemas.microsoft.com/office/drawing/2014/main" id="{FFBF13FF-88D2-E72C-0483-7DB242CEC6AC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737E303-6E46-0A1F-5389-4B3F97BBBE00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A39F4518-CEF7-ACBD-4C76-62EBF0360C92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802F5B2C-9727-2E48-8707-8ED3B93AF589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43FB06A5-2B37-1CA0-CE6A-A0E5FCB4E36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!!MainTitle1">
            <a:extLst>
              <a:ext uri="{FF2B5EF4-FFF2-40B4-BE49-F238E27FC236}">
                <a16:creationId xmlns:a16="http://schemas.microsoft.com/office/drawing/2014/main" id="{85DD7CCC-B4F5-0BCE-7740-C223EE33EDDD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4" name="!!SubTitle">
            <a:extLst>
              <a:ext uri="{FF2B5EF4-FFF2-40B4-BE49-F238E27FC236}">
                <a16:creationId xmlns:a16="http://schemas.microsoft.com/office/drawing/2014/main" id="{72BCFADB-15DB-1A32-55B7-1C3AD06A9ABC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7F686F9A-01F3-250C-8EAE-62AB137BC736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F9D9385-E8BF-83B8-7B7E-2FA5226B6E8F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147" name="Rectangle: Rounded Corners 146">
              <a:extLst>
                <a:ext uri="{FF2B5EF4-FFF2-40B4-BE49-F238E27FC236}">
                  <a16:creationId xmlns:a16="http://schemas.microsoft.com/office/drawing/2014/main" id="{68A4A349-5306-C1B9-7274-07F93118CA30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0A833FB9-7D38-7496-0E6D-B1786787CBF0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6962F25E-F6C3-B88F-E180-DB36751DC846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Isosceles Triangle 149">
                <a:extLst>
                  <a:ext uri="{FF2B5EF4-FFF2-40B4-BE49-F238E27FC236}">
                    <a16:creationId xmlns:a16="http://schemas.microsoft.com/office/drawing/2014/main" id="{31D21042-445E-D47D-3E44-A331B5D34771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1" name="!!SubTitle">
            <a:extLst>
              <a:ext uri="{FF2B5EF4-FFF2-40B4-BE49-F238E27FC236}">
                <a16:creationId xmlns:a16="http://schemas.microsoft.com/office/drawing/2014/main" id="{B82A4B57-A29C-6126-1279-ABF88525A281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65F65587-2E3A-69B2-7167-5457FAD092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81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2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43" grpId="0"/>
          <p:bldP spid="144" grpId="0"/>
          <p:bldP spid="145" grpId="0" uiExpand="1" build="p"/>
          <p:bldP spid="151" grpId="0" uiExpand="1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4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43" grpId="0"/>
          <p:bldP spid="144" grpId="0"/>
          <p:bldP spid="145" grpId="0" uiExpand="1" build="p"/>
          <p:bldP spid="151" grpId="0" uiExpand="1" build="allAtOnce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BB128A-A4A3-6A48-BD71-8AE826A238BE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114067-23D8-9AA7-C3AE-918913A0EF16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7B6BAD-D733-ED36-76F0-8A44394A32DA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ACE685-545F-BA96-C354-F37AF420EA80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D07F738-4042-F1DD-4755-0281A9903D0E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19F43B8-E22B-EBF1-2367-3B5FFE21FB72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5574729-9730-5223-C93C-69AE0479A846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6F71D441-6820-2AFC-45FC-57DF60859593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E0A709-8283-418A-9F37-F883367B50DE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85E71E8A-0645-C9E2-CE93-2777DEAE1A0B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10B0F02E-0361-EF1A-9023-4D312324DA5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1F8ADDE6-5FB8-3B3C-6EFC-B72593B7F5B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8AD4F4-861E-C9DE-3694-9F329C4359D1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F5E172F-756E-E1C9-EC3A-F12DD241A24A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76164F3-6977-7CD5-462D-AE6179D54BF8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F99A877-3D45-F272-58D4-F8E8B91C95E7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D56E43A-E18D-987E-782D-235AEFC5DCE9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1DFF329-757C-AA79-6E28-DC4658BCC5A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45CDD6D-1422-3228-04E7-0762FF0F5ADC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95603EE-72E6-C802-142E-0AA24D522B3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171B6F3-CEA6-FB60-0DEC-E6531207964E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6F752600-CE5E-6D07-1BB2-7B2076583698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091BD7A-439A-05DA-CAD5-0EDE569D0E4C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74AC5DCD-763F-10BD-D711-DED52845C19C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2395CB-F197-CA38-41E0-0A11A773D24C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0F5E72CB-5D8D-327D-E040-C30779EB28D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C683F8DA-5EE8-6909-4406-1259030B2EAB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24806FD5-7684-AEBC-695D-45482F4ED8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9097978-BB59-F7C5-1744-F0AE5238F002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6411A78D-0326-9C00-C8D9-CD9EA8B4D994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DB51474-020A-CFAD-6E49-E4475C15DFCC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2270D233-EE4A-93B9-7613-CC4A4D61A383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957D653-72A7-505B-C1E7-5C0F1015F0E2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07F86292-CBD0-AEF0-87C1-4F4355DB891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CC707E6C-8E7A-8B06-E9C7-51276A051266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66D140A3-CA9C-9050-3198-212E5434844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2" name="!!MainTitle1">
            <a:extLst>
              <a:ext uri="{FF2B5EF4-FFF2-40B4-BE49-F238E27FC236}">
                <a16:creationId xmlns:a16="http://schemas.microsoft.com/office/drawing/2014/main" id="{DFA07147-3939-0A0A-D36A-C678C288C250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949C6C35-B354-73AC-C351-D9AE6B6E64E6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D3B4FE36-9126-494F-BF8F-A6C9ED3ED032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09C7804E-41B0-2E9E-0C78-7737132EEA83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C8041151-D153-70B0-5DD9-41C2898900A3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98242438-024B-FFA4-E327-167A99EAD548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3773D2D9-AB8D-ACBC-BB30-FE2F45A5055A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Isosceles Triangle 151">
                <a:extLst>
                  <a:ext uri="{FF2B5EF4-FFF2-40B4-BE49-F238E27FC236}">
                    <a16:creationId xmlns:a16="http://schemas.microsoft.com/office/drawing/2014/main" id="{A98955BA-C6A2-927D-C42F-C73A35AAD162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3" name="!!SubTitle">
            <a:extLst>
              <a:ext uri="{FF2B5EF4-FFF2-40B4-BE49-F238E27FC236}">
                <a16:creationId xmlns:a16="http://schemas.microsoft.com/office/drawing/2014/main" id="{4D032F15-1412-970E-31A1-F0FBA34840AD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3E4149A-8689-FA09-C05C-12DB001FFD2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C6D0818D-8A72-20CF-6DDE-7AADA68E95A5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AB5BE05-8A85-B2D9-6AE9-2AFD9FC578A5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85AB990-AC87-3558-E73A-0579649DC2FF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A1B519D-DFBA-6790-A4E0-C537FE7780B4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44BA35-6AEE-23D0-AB3F-54F61C48372F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6A71CD9C-77EA-3604-C39A-38F1EC968455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F3B3C6F-FF93-E370-788A-47C86D9BF60E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E956D634-7B9A-F5E2-B6A2-2BDA1C3B9C46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549138-F243-6BAE-EBDE-7F2FA5494A7A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C46EF4B3-F0B7-9448-97AB-ACD01AA15CF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2AE2949B-B6DB-D23B-196E-B51FFB77201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8F4FE68C-9641-8AFF-7E97-5724FB84AE8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4D21EE2-AE24-0F36-7F53-8709C3C2305C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DF6CFB8C-F445-B5AE-7EFF-862ED6E19C2F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E16CCC3-A7BA-1B20-8C1F-0AAA43D6D34C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5122A087-47A4-A9AA-CCCE-3557D9D2B4F5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4F08B3F-780D-4B1F-2585-69EE62736E53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E0DD2FF5-B0B6-4DA1-34EB-60FB237641A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452A35CE-A49E-00C5-5DB1-8B252B20F8B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4FB95453-AAF0-47D5-2B7B-7E4C619F0E8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139F1CA-32A7-BC05-5241-E99451BACE4B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9E989014-AF21-5FDE-869F-264102E7806D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7FF2FAB-9FD8-3B36-0FCA-82F8BC5E7D09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198AF33B-06AD-1A03-8D76-2178A3B67FDE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3023E01-B180-11C1-1843-1558A81AEF88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20CAA58C-C88D-9BDA-7986-AE28F6B438E1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F98160A3-76F8-D56C-7BBB-DDF5BD1E337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7269AB10-A36F-93A5-8094-8AB953937A0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3C7E8FE-F01A-A862-B11A-EC4249B32175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70574F24-4939-8E96-C2D8-198EF5430904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3E81B3C-9852-1546-7515-8819994FC672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AAC0E64E-04CE-85D8-03FE-115E1DDFCB25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F1C39F8-D8F4-7C3A-5158-F10793A13936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6963365B-DCFD-F8C2-BF7E-1AF3A2A351E5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B6C4003F-F94E-EB68-0977-AEDD31E5DC3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64DC3633-946A-7AB4-AF85-30A14AAE21F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1" name="!!MainTitle1">
            <a:extLst>
              <a:ext uri="{FF2B5EF4-FFF2-40B4-BE49-F238E27FC236}">
                <a16:creationId xmlns:a16="http://schemas.microsoft.com/office/drawing/2014/main" id="{B0327428-5DF3-447C-EAA8-1094586E2494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2" name="!!SubTitle">
            <a:extLst>
              <a:ext uri="{FF2B5EF4-FFF2-40B4-BE49-F238E27FC236}">
                <a16:creationId xmlns:a16="http://schemas.microsoft.com/office/drawing/2014/main" id="{C8D360D6-CA71-A00E-47AB-DE1A12B8EB67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3" name="!!SubTitle">
            <a:extLst>
              <a:ext uri="{FF2B5EF4-FFF2-40B4-BE49-F238E27FC236}">
                <a16:creationId xmlns:a16="http://schemas.microsoft.com/office/drawing/2014/main" id="{E95C6BF9-86D8-A112-3A6B-750EF01C6ABF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DC12A92-DEF4-17BB-EA92-40C2C70DA9C3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140BE3E2-4E77-4DEF-D052-5697BB54B30C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6E9360F-944C-C6AD-392C-BFBF37845593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DCDED0CF-5D50-EDA3-ACEA-8934C9D28E96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Isosceles Triangle 87">
                <a:extLst>
                  <a:ext uri="{FF2B5EF4-FFF2-40B4-BE49-F238E27FC236}">
                    <a16:creationId xmlns:a16="http://schemas.microsoft.com/office/drawing/2014/main" id="{08DD035A-73A4-8561-30F3-C558DC39647E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9" name="!!SubTitle">
            <a:extLst>
              <a:ext uri="{FF2B5EF4-FFF2-40B4-BE49-F238E27FC236}">
                <a16:creationId xmlns:a16="http://schemas.microsoft.com/office/drawing/2014/main" id="{BF1BD91D-6950-1F7A-D6BB-1BA639F822C6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2026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</a:t>
            </a:r>
            <a:r>
              <a:rPr 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2027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: Proin pharetra nonummy pede. Mauris et </a:t>
            </a:r>
            <a:r>
              <a:rPr lang="en-US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orci</a:t>
            </a:r>
            <a:r>
              <a:rPr lang="en-US" dirty="0">
                <a:solidFill>
                  <a:schemeClr val="bg2">
                    <a:lumMod val="50000"/>
                    <a:lumOff val="50000"/>
                  </a:schemeClr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0E2E5BE-0324-FAC3-D702-D170095CD1E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81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2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81" grpId="0"/>
          <p:bldP spid="82" grpId="0"/>
          <p:bldP spid="83" grpId="0" uiExpand="1" build="p"/>
          <p:bldP spid="89" grpId="0" uiExpand="1" build="allAtOnce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81" grpId="0"/>
          <p:bldP spid="82" grpId="0"/>
          <p:bldP spid="83" grpId="0" uiExpand="1" build="p"/>
          <p:bldP spid="89" grpId="0" uiExpand="1" build="allAtOnce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EBAFD5A-4D8A-AC43-6552-BE4E11FA6013}"/>
              </a:ext>
            </a:extLst>
          </p:cNvPr>
          <p:cNvSpPr/>
          <p:nvPr/>
        </p:nvSpPr>
        <p:spPr>
          <a:xfrm>
            <a:off x="9287607" y="4901308"/>
            <a:ext cx="6699804" cy="6699804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4"/>
            </a:camera>
            <a:lightRig rig="morning" dir="t"/>
          </a:scene3d>
          <a:sp3d prstMaterial="matte">
            <a:bevelT w="1016000" h="1524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47E93F-E642-622D-8B9B-6BF0B15DADC7}"/>
              </a:ext>
            </a:extLst>
          </p:cNvPr>
          <p:cNvSpPr/>
          <p:nvPr/>
        </p:nvSpPr>
        <p:spPr>
          <a:xfrm>
            <a:off x="10305524" y="4251270"/>
            <a:ext cx="4663971" cy="4663971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27" lon="19192751" rev="3436052"/>
            </a:camera>
            <a:lightRig rig="morning" dir="t"/>
          </a:scene3d>
          <a:sp3d prstMaterial="matte">
            <a:bevelT w="1016000" h="139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0E9EF4E-551C-9E6C-E850-4698EE39FD9F}"/>
              </a:ext>
            </a:extLst>
          </p:cNvPr>
          <p:cNvSpPr/>
          <p:nvPr/>
        </p:nvSpPr>
        <p:spPr>
          <a:xfrm>
            <a:off x="11287603" y="3851725"/>
            <a:ext cx="2699813" cy="269981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908EF1-46B9-0FA9-A630-B94E43AB7DC7}"/>
              </a:ext>
            </a:extLst>
          </p:cNvPr>
          <p:cNvSpPr/>
          <p:nvPr/>
        </p:nvSpPr>
        <p:spPr>
          <a:xfrm>
            <a:off x="12094622" y="3396157"/>
            <a:ext cx="1085774" cy="108577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65100" dist="190500" dir="8160000" algn="t" rotWithShape="0">
              <a:prstClr val="black">
                <a:alpha val="58000"/>
              </a:prstClr>
            </a:outerShdw>
          </a:effectLst>
          <a:scene3d>
            <a:camera prst="isometricTopUp">
              <a:rot lat="19632131" lon="19192751" rev="3436054"/>
            </a:camera>
            <a:lightRig rig="morning" dir="t"/>
          </a:scene3d>
          <a:sp3d prstMaterial="matte">
            <a:bevelT w="762000" h="1016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1888A29-B52F-DF17-4208-1AAB83F67AB6}"/>
              </a:ext>
            </a:extLst>
          </p:cNvPr>
          <p:cNvGrpSpPr/>
          <p:nvPr/>
        </p:nvGrpSpPr>
        <p:grpSpPr>
          <a:xfrm>
            <a:off x="14213966" y="3977500"/>
            <a:ext cx="3338470" cy="605681"/>
            <a:chOff x="12815983" y="3240179"/>
            <a:chExt cx="3338470" cy="605681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E4237440-C7E5-273D-5D90-B461B7F02066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TOP PRIORITY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78772C1-675D-F622-844A-2EF2ACF4F436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B8EC5267-E275-2268-F748-B31AB215A280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E60F6A1-E38E-7FCB-3C9F-437C4282EBCD}"/>
              </a:ext>
            </a:extLst>
          </p:cNvPr>
          <p:cNvGrpSpPr/>
          <p:nvPr/>
        </p:nvGrpSpPr>
        <p:grpSpPr>
          <a:xfrm flipH="1">
            <a:off x="18514603" y="3851725"/>
            <a:ext cx="4181285" cy="1518727"/>
            <a:chOff x="4443430" y="4430353"/>
            <a:chExt cx="2488311" cy="1310506"/>
          </a:xfrm>
          <a:noFill/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D5F971C2-F77F-9658-47A1-500DC41553BB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1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AFB36F4A-DCFE-2E2A-B93E-FDA3C0BCC4EF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76CADF71-82B1-CF32-AF51-96B97909520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C0811DB-C46A-C6F5-C9AD-5D4C9BA8F0C4}"/>
              </a:ext>
            </a:extLst>
          </p:cNvPr>
          <p:cNvGrpSpPr/>
          <p:nvPr/>
        </p:nvGrpSpPr>
        <p:grpSpPr>
          <a:xfrm>
            <a:off x="14213966" y="6025371"/>
            <a:ext cx="3338470" cy="605681"/>
            <a:chOff x="12815983" y="3240179"/>
            <a:chExt cx="3338470" cy="605681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BDEA78FC-29AD-B7A1-1645-F5FE8D8207E9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2ND PRIORITY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47D187A-899D-9C43-40C2-5981B1967E53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D16F6945-B3F7-9B2C-F2B2-AB1053E27976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CA4264-B333-D16A-FDEF-2DC4BFB33FBB}"/>
              </a:ext>
            </a:extLst>
          </p:cNvPr>
          <p:cNvGrpSpPr/>
          <p:nvPr/>
        </p:nvGrpSpPr>
        <p:grpSpPr>
          <a:xfrm flipH="1">
            <a:off x="18514603" y="5899596"/>
            <a:ext cx="4181285" cy="1518727"/>
            <a:chOff x="4443430" y="4430353"/>
            <a:chExt cx="2488311" cy="1310506"/>
          </a:xfrm>
          <a:noFill/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66B0463D-D4DC-B3C2-58C8-65B5D401B17F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2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B3613C59-6B15-1F12-5276-54B277B1CA4E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3AE5C98-8348-2D04-8EEA-692D8A34C64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6C19D1F-7B86-AD74-45BF-260DDB9F3544}"/>
              </a:ext>
            </a:extLst>
          </p:cNvPr>
          <p:cNvGrpSpPr/>
          <p:nvPr/>
        </p:nvGrpSpPr>
        <p:grpSpPr>
          <a:xfrm>
            <a:off x="14213966" y="8254719"/>
            <a:ext cx="3338470" cy="605681"/>
            <a:chOff x="12815983" y="3240179"/>
            <a:chExt cx="3338470" cy="60568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A62D838-BF31-F4CF-10CF-92CA8EB5EDA5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3RD PRIORITY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0D6C54D-7D32-2E22-74AA-136F29E0F0F5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58AF8B2F-3AF0-518D-C2CA-FF3AFD602962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EBB617-2445-706F-A871-0535AD24F4E6}"/>
              </a:ext>
            </a:extLst>
          </p:cNvPr>
          <p:cNvGrpSpPr/>
          <p:nvPr/>
        </p:nvGrpSpPr>
        <p:grpSpPr>
          <a:xfrm flipH="1">
            <a:off x="18514603" y="8128944"/>
            <a:ext cx="4181285" cy="1518727"/>
            <a:chOff x="4443430" y="4430353"/>
            <a:chExt cx="2488311" cy="1310506"/>
          </a:xfrm>
          <a:noFill/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3ABF0533-D5CB-0DA0-265A-D7A4CE006A95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3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F3731AE8-7A91-14A1-0E0F-8109BAB1AD7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7F7619BB-B86A-8BA5-BB52-75E73957597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71A579F-5667-EB32-4D32-F5FC632350EE}"/>
              </a:ext>
            </a:extLst>
          </p:cNvPr>
          <p:cNvGrpSpPr/>
          <p:nvPr/>
        </p:nvGrpSpPr>
        <p:grpSpPr>
          <a:xfrm>
            <a:off x="14213966" y="10495827"/>
            <a:ext cx="3338470" cy="605681"/>
            <a:chOff x="12815983" y="3240179"/>
            <a:chExt cx="3338470" cy="60568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E0183571-E034-796E-A9D2-1C1BCA464D0A}"/>
                </a:ext>
              </a:extLst>
            </p:cNvPr>
            <p:cNvSpPr/>
            <p:nvPr/>
          </p:nvSpPr>
          <p:spPr>
            <a:xfrm>
              <a:off x="12815983" y="3240179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4TH PRIORITY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0CA0BA4-AC17-CF42-97E0-72DD74EC1D88}"/>
                </a:ext>
              </a:extLst>
            </p:cNvPr>
            <p:cNvSpPr/>
            <p:nvPr/>
          </p:nvSpPr>
          <p:spPr>
            <a:xfrm>
              <a:off x="12929711" y="3336802"/>
              <a:ext cx="421958" cy="42195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BDB4D97B-24E5-8F25-C6E0-63907A405AB5}"/>
                </a:ext>
              </a:extLst>
            </p:cNvPr>
            <p:cNvSpPr/>
            <p:nvPr/>
          </p:nvSpPr>
          <p:spPr>
            <a:xfrm rot="5400000">
              <a:off x="13075394" y="3500245"/>
              <a:ext cx="181392" cy="95072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585C961-714A-EFE0-CC4F-3DA77A750679}"/>
              </a:ext>
            </a:extLst>
          </p:cNvPr>
          <p:cNvGrpSpPr/>
          <p:nvPr/>
        </p:nvGrpSpPr>
        <p:grpSpPr>
          <a:xfrm flipH="1">
            <a:off x="18514603" y="10370052"/>
            <a:ext cx="4181285" cy="1518727"/>
            <a:chOff x="4443430" y="4430353"/>
            <a:chExt cx="2488311" cy="1310506"/>
          </a:xfrm>
          <a:noFill/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F4C37734-761D-E55A-A71A-D1F155F777B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Dimension 4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7E949F72-2739-3D1A-BFD8-3B353CD5BECA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297D51E0-360D-B28C-4755-A2F64AE1447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55771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2" name="!!MainTitle1">
            <a:extLst>
              <a:ext uri="{FF2B5EF4-FFF2-40B4-BE49-F238E27FC236}">
                <a16:creationId xmlns:a16="http://schemas.microsoft.com/office/drawing/2014/main" id="{39FCBD83-C207-19E9-B277-E6A28B81133E}"/>
              </a:ext>
            </a:extLst>
          </p:cNvPr>
          <p:cNvSpPr txBox="1"/>
          <p:nvPr/>
        </p:nvSpPr>
        <p:spPr>
          <a:xfrm>
            <a:off x="1704424" y="1037172"/>
            <a:ext cx="993092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Pyramid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5AFA1F49-2A07-2139-F380-F5D9D8261704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452978E5-3BD0-D406-B356-2621318E0502}"/>
              </a:ext>
            </a:extLst>
          </p:cNvPr>
          <p:cNvSpPr txBox="1"/>
          <p:nvPr/>
        </p:nvSpPr>
        <p:spPr>
          <a:xfrm>
            <a:off x="1700976" y="3783869"/>
            <a:ext cx="5607071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2"/>
                </a:solidFill>
              </a:rPr>
              <a:t>, </a:t>
            </a:r>
            <a:r>
              <a:rPr lang="en-US" sz="2500" dirty="0">
                <a:solidFill>
                  <a:schemeClr val="tx2"/>
                </a:solidFill>
              </a:rPr>
              <a:t>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1BC3FAAF-9DCF-642D-6C97-24DED36A8B6A}"/>
              </a:ext>
            </a:extLst>
          </p:cNvPr>
          <p:cNvGrpSpPr/>
          <p:nvPr/>
        </p:nvGrpSpPr>
        <p:grpSpPr>
          <a:xfrm>
            <a:off x="3136885" y="7645529"/>
            <a:ext cx="3338470" cy="605681"/>
            <a:chOff x="3134572" y="7063018"/>
            <a:chExt cx="3338470" cy="605681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C9618976-B139-FF33-9F85-1C8F4C4478E6}"/>
                </a:ext>
              </a:extLst>
            </p:cNvPr>
            <p:cNvSpPr/>
            <p:nvPr/>
          </p:nvSpPr>
          <p:spPr>
            <a:xfrm>
              <a:off x="3134572" y="7063018"/>
              <a:ext cx="3338470" cy="6056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2"/>
                  </a:solidFill>
                </a:rPr>
                <a:t> READ MORE</a:t>
              </a: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E79A9295-3F19-9D64-C61C-BEEDFD729848}"/>
                </a:ext>
              </a:extLst>
            </p:cNvPr>
            <p:cNvGrpSpPr/>
            <p:nvPr/>
          </p:nvGrpSpPr>
          <p:grpSpPr>
            <a:xfrm>
              <a:off x="5975514" y="7159641"/>
              <a:ext cx="421958" cy="421958"/>
              <a:chOff x="3248300" y="7159641"/>
              <a:chExt cx="421958" cy="421958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82131F72-60BB-C6BC-BAB0-54D6D7F2C4FD}"/>
                  </a:ext>
                </a:extLst>
              </p:cNvPr>
              <p:cNvSpPr/>
              <p:nvPr/>
            </p:nvSpPr>
            <p:spPr>
              <a:xfrm>
                <a:off x="3248300" y="7159641"/>
                <a:ext cx="421958" cy="42195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Isosceles Triangle 151">
                <a:extLst>
                  <a:ext uri="{FF2B5EF4-FFF2-40B4-BE49-F238E27FC236}">
                    <a16:creationId xmlns:a16="http://schemas.microsoft.com/office/drawing/2014/main" id="{D632422B-2C72-ABB9-9CD0-996D9D34E922}"/>
                  </a:ext>
                </a:extLst>
              </p:cNvPr>
              <p:cNvSpPr/>
              <p:nvPr/>
            </p:nvSpPr>
            <p:spPr>
              <a:xfrm rot="5400000">
                <a:off x="3393983" y="7323084"/>
                <a:ext cx="181392" cy="95072"/>
              </a:xfrm>
              <a:prstGeom prst="triangl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3" name="!!SubTitle">
            <a:extLst>
              <a:ext uri="{FF2B5EF4-FFF2-40B4-BE49-F238E27FC236}">
                <a16:creationId xmlns:a16="http://schemas.microsoft.com/office/drawing/2014/main" id="{99135042-FB06-173C-21B5-886845BF2779}"/>
              </a:ext>
            </a:extLst>
          </p:cNvPr>
          <p:cNvSpPr txBox="1"/>
          <p:nvPr/>
        </p:nvSpPr>
        <p:spPr>
          <a:xfrm>
            <a:off x="3136885" y="8719419"/>
            <a:ext cx="4087024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chemeClr val="tx2"/>
                </a:solidFill>
              </a:rPr>
              <a:t>Pellentesque</a:t>
            </a:r>
            <a:r>
              <a:rPr lang="en-US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dirty="0">
                <a:solidFill>
                  <a:schemeClr val="tx2"/>
                </a:solidFill>
              </a:rPr>
              <a:t>: Proin pharetra nonummy pede. Mauris et </a:t>
            </a:r>
            <a:r>
              <a:rPr lang="en-US" dirty="0" err="1">
                <a:solidFill>
                  <a:schemeClr val="tx2"/>
                </a:solidFill>
              </a:rPr>
              <a:t>orci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196CAD87-3161-9683-E289-6770DFEB3A1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215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5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1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8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8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8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132" grpId="0"/>
          <p:bldP spid="133" grpId="0"/>
          <p:bldP spid="134" grpId="0" uiExpand="1" build="p"/>
          <p:bldP spid="153" grpId="0" uiExpand="1" build="p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2_D_1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5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3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F2442"/>
      </a:accent1>
      <a:accent2>
        <a:srgbClr val="4F2A4B"/>
      </a:accent2>
      <a:accent3>
        <a:srgbClr val="202470"/>
      </a:accent3>
      <a:accent4>
        <a:srgbClr val="EF6D3F"/>
      </a:accent4>
      <a:accent5>
        <a:srgbClr val="F7B43B"/>
      </a:accent5>
      <a:accent6>
        <a:srgbClr val="F7D52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17260</TotalTime>
  <Words>1570</Words>
  <Application>Microsoft Office PowerPoint</Application>
  <PresentationFormat>Custom</PresentationFormat>
  <Paragraphs>260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215</dc:title>
  <dc:creator>Slide Ocean</dc:creator>
  <cp:keywords>SlideOcean.net</cp:keywords>
  <cp:lastModifiedBy>SO</cp:lastModifiedBy>
  <cp:revision>4455</cp:revision>
  <dcterms:created xsi:type="dcterms:W3CDTF">2024-04-24T08:43:56Z</dcterms:created>
  <dcterms:modified xsi:type="dcterms:W3CDTF">2026-02-25T02:37:55Z</dcterms:modified>
</cp:coreProperties>
</file>