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305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7" autoAdjust="0"/>
    <p:restoredTop sz="87046" autoAdjust="0"/>
  </p:normalViewPr>
  <p:slideViewPr>
    <p:cSldViewPr snapToGrid="0">
      <p:cViewPr varScale="1">
        <p:scale>
          <a:sx n="54" d="100"/>
          <a:sy n="54" d="100"/>
        </p:scale>
        <p:origin x="144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Budget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7FA-41B9-B217-8B48957D063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7FA-41B9-B217-8B48957D063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7FA-41B9-B217-8B48957D063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7FA-41B9-B217-8B48957D063B}"/>
              </c:ext>
            </c:extLst>
          </c:dPt>
          <c:cat>
            <c:strRef>
              <c:f>Sheet1!$A$2:$A$5</c:f>
              <c:strCache>
                <c:ptCount val="4"/>
                <c:pt idx="0">
                  <c:v>Talent Acquisition</c:v>
                </c:pt>
                <c:pt idx="1">
                  <c:v>Organizational Development</c:v>
                </c:pt>
                <c:pt idx="2">
                  <c:v>Talent Management</c:v>
                </c:pt>
                <c:pt idx="3">
                  <c:v>Compensation &amp; Benefits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38-41E6-9BCA-63B3EEA425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Budget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5FD-454E-BD82-2645956D29A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5FD-454E-BD82-2645956D29A2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35FD-454E-BD82-2645956D29A2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35FD-454E-BD82-2645956D29A2}"/>
              </c:ext>
            </c:extLst>
          </c:dPt>
          <c:cat>
            <c:strRef>
              <c:f>Sheet1!$A$2:$A$5</c:f>
              <c:strCache>
                <c:ptCount val="4"/>
                <c:pt idx="0">
                  <c:v>Talent Acquisition</c:v>
                </c:pt>
                <c:pt idx="1">
                  <c:v>Organizational Development</c:v>
                </c:pt>
                <c:pt idx="2">
                  <c:v>Talent Management</c:v>
                </c:pt>
                <c:pt idx="3">
                  <c:v>Compensation &amp; Benefits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5FD-454E-BD82-2645956D29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Budget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C57-4BA0-9919-5BE6384FD97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C57-4BA0-9919-5BE6384FD97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C57-4BA0-9919-5BE6384FD97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C57-4BA0-9919-5BE6384FD97E}"/>
              </c:ext>
            </c:extLst>
          </c:dPt>
          <c:cat>
            <c:strRef>
              <c:f>Sheet1!$A$2:$A$5</c:f>
              <c:strCache>
                <c:ptCount val="4"/>
                <c:pt idx="0">
                  <c:v>Talent Acquisition</c:v>
                </c:pt>
                <c:pt idx="1">
                  <c:v>Organizational Development</c:v>
                </c:pt>
                <c:pt idx="2">
                  <c:v>Talent Management</c:v>
                </c:pt>
                <c:pt idx="3">
                  <c:v>Compensation &amp; Benefits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C57-4BA0-9919-5BE6384FD9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Budget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21B-4489-B97D-C25D47EE00B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21B-4489-B97D-C25D47EE00B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21B-4489-B97D-C25D47EE00B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921B-4489-B97D-C25D47EE00B0}"/>
              </c:ext>
            </c:extLst>
          </c:dPt>
          <c:cat>
            <c:strRef>
              <c:f>Sheet1!$A$2:$A$5</c:f>
              <c:strCache>
                <c:ptCount val="4"/>
                <c:pt idx="0">
                  <c:v>Talent Acquisition</c:v>
                </c:pt>
                <c:pt idx="1">
                  <c:v>Organizational Development</c:v>
                </c:pt>
                <c:pt idx="2">
                  <c:v>Talent Management</c:v>
                </c:pt>
                <c:pt idx="3">
                  <c:v>Compensation &amp; Benefits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21B-4489-B97D-C25D47EE00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Budget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6EE-43E2-AF9F-F9E719DD55F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6EE-43E2-AF9F-F9E719DD55F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6EE-43E2-AF9F-F9E719DD55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6EE-43E2-AF9F-F9E719DD55F3}"/>
              </c:ext>
            </c:extLst>
          </c:dPt>
          <c:cat>
            <c:strRef>
              <c:f>Sheet1!$A$2:$A$5</c:f>
              <c:strCache>
                <c:ptCount val="4"/>
                <c:pt idx="0">
                  <c:v>Talent Acquisition</c:v>
                </c:pt>
                <c:pt idx="1">
                  <c:v>Organizational Development</c:v>
                </c:pt>
                <c:pt idx="2">
                  <c:v>Talent Management</c:v>
                </c:pt>
                <c:pt idx="3">
                  <c:v>Compensation &amp; Benefits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6EE-43E2-AF9F-F9E719DD55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Budget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C82-4338-8C25-7AAAA145D1A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C82-4338-8C25-7AAAA145D1A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C82-4338-8C25-7AAAA145D1A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C82-4338-8C25-7AAAA145D1A6}"/>
              </c:ext>
            </c:extLst>
          </c:dPt>
          <c:cat>
            <c:strRef>
              <c:f>Sheet1!$A$2:$A$5</c:f>
              <c:strCache>
                <c:ptCount val="4"/>
                <c:pt idx="0">
                  <c:v>Talent Acquisition</c:v>
                </c:pt>
                <c:pt idx="1">
                  <c:v>Organizational Development</c:v>
                </c:pt>
                <c:pt idx="2">
                  <c:v>Talent Management</c:v>
                </c:pt>
                <c:pt idx="3">
                  <c:v>Compensation &amp; Benefits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C82-4338-8C25-7AAAA145D1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Budget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6D1-4C85-827E-D02EBD53229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6D1-4C85-827E-D02EBD53229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6D1-4C85-827E-D02EBD53229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6D1-4C85-827E-D02EBD532296}"/>
              </c:ext>
            </c:extLst>
          </c:dPt>
          <c:cat>
            <c:strRef>
              <c:f>Sheet1!$A$2:$A$5</c:f>
              <c:strCache>
                <c:ptCount val="4"/>
                <c:pt idx="0">
                  <c:v>Talent Acquisition</c:v>
                </c:pt>
                <c:pt idx="1">
                  <c:v>Organizational Development</c:v>
                </c:pt>
                <c:pt idx="2">
                  <c:v>Talent Management</c:v>
                </c:pt>
                <c:pt idx="3">
                  <c:v>Compensation &amp; Benefits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6D1-4C85-827E-D02EBD5322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Budget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158-4FD0-A8DA-15C82655690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158-4FD0-A8DA-15C82655690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158-4FD0-A8DA-15C82655690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158-4FD0-A8DA-15C826556904}"/>
              </c:ext>
            </c:extLst>
          </c:dPt>
          <c:cat>
            <c:strRef>
              <c:f>Sheet1!$A$2:$A$5</c:f>
              <c:strCache>
                <c:ptCount val="4"/>
                <c:pt idx="0">
                  <c:v>Talent Acquisition</c:v>
                </c:pt>
                <c:pt idx="1">
                  <c:v>Organizational Development</c:v>
                </c:pt>
                <c:pt idx="2">
                  <c:v>Talent Management</c:v>
                </c:pt>
                <c:pt idx="3">
                  <c:v>Compensation &amp; Benefits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158-4FD0-A8DA-15C826556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Budget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954-4C9E-AC64-79B8EB64E94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954-4C9E-AC64-79B8EB64E94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954-4C9E-AC64-79B8EB64E94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5954-4C9E-AC64-79B8EB64E948}"/>
              </c:ext>
            </c:extLst>
          </c:dPt>
          <c:cat>
            <c:strRef>
              <c:f>Sheet1!$A$2:$A$5</c:f>
              <c:strCache>
                <c:ptCount val="4"/>
                <c:pt idx="0">
                  <c:v>Talent Acquisition</c:v>
                </c:pt>
                <c:pt idx="1">
                  <c:v>Organizational Development</c:v>
                </c:pt>
                <c:pt idx="2">
                  <c:v>Talent Management</c:v>
                </c:pt>
                <c:pt idx="3">
                  <c:v>Compensation &amp; Benefits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954-4C9E-AC64-79B8EB64E9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Budget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20E-4DC1-A76A-65734732156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20E-4DC1-A76A-65734732156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20E-4DC1-A76A-65734732156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20E-4DC1-A76A-657347321562}"/>
              </c:ext>
            </c:extLst>
          </c:dPt>
          <c:cat>
            <c:strRef>
              <c:f>Sheet1!$A$2:$A$5</c:f>
              <c:strCache>
                <c:ptCount val="4"/>
                <c:pt idx="0">
                  <c:v>Talent Acquisition</c:v>
                </c:pt>
                <c:pt idx="1">
                  <c:v>Organizational Development</c:v>
                </c:pt>
                <c:pt idx="2">
                  <c:v>Talent Management</c:v>
                </c:pt>
                <c:pt idx="3">
                  <c:v>Compensation &amp; Benefits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20E-4DC1-A76A-657347321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264C4AB-6481-53D7-99D5-702D5650972C}"/>
              </a:ext>
            </a:extLst>
          </p:cNvPr>
          <p:cNvSpPr/>
          <p:nvPr/>
        </p:nvSpPr>
        <p:spPr>
          <a:xfrm>
            <a:off x="10782300" y="3560578"/>
            <a:ext cx="3903183" cy="120127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0D3E71F-9287-2002-00AD-36EF4BA60DAA}"/>
              </a:ext>
            </a:extLst>
          </p:cNvPr>
          <p:cNvGrpSpPr/>
          <p:nvPr/>
        </p:nvGrpSpPr>
        <p:grpSpPr>
          <a:xfrm flipH="1">
            <a:off x="16655534" y="3506301"/>
            <a:ext cx="5424630" cy="1309824"/>
            <a:chOff x="4443430" y="4456910"/>
            <a:chExt cx="2488311" cy="1230832"/>
          </a:xfrm>
          <a:noFill/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B0CBF7BC-852F-E4EC-2EFA-63015969A48F}"/>
                </a:ext>
              </a:extLst>
            </p:cNvPr>
            <p:cNvSpPr txBox="1"/>
            <p:nvPr/>
          </p:nvSpPr>
          <p:spPr>
            <a:xfrm flipH="1">
              <a:off x="4443431" y="4456910"/>
              <a:ext cx="2488310" cy="39837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TALENT ACQUISITION</a:t>
              </a: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E3D27978-DECD-DBBA-8DC6-D5A204D937C6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8DF44DA9-359A-C1C5-C25F-06AFDF93A8A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8" name="Textbox 200">
            <a:extLst>
              <a:ext uri="{FF2B5EF4-FFF2-40B4-BE49-F238E27FC236}">
                <a16:creationId xmlns:a16="http://schemas.microsoft.com/office/drawing/2014/main" id="{60E182BC-BAD7-1F09-A543-53B73C4A9AD6}"/>
              </a:ext>
            </a:extLst>
          </p:cNvPr>
          <p:cNvSpPr txBox="1"/>
          <p:nvPr/>
        </p:nvSpPr>
        <p:spPr>
          <a:xfrm flipH="1">
            <a:off x="13038793" y="3838047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26%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0362C70-A101-0F8B-F794-71BBE7D8BE82}"/>
              </a:ext>
            </a:extLst>
          </p:cNvPr>
          <p:cNvSpPr/>
          <p:nvPr/>
        </p:nvSpPr>
        <p:spPr>
          <a:xfrm>
            <a:off x="11509389" y="5358436"/>
            <a:ext cx="3176094" cy="120127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E075BD9-2AE5-4866-F760-1E2B169E3A16}"/>
              </a:ext>
            </a:extLst>
          </p:cNvPr>
          <p:cNvGrpSpPr/>
          <p:nvPr/>
        </p:nvGrpSpPr>
        <p:grpSpPr>
          <a:xfrm flipH="1">
            <a:off x="16655534" y="5285297"/>
            <a:ext cx="5424630" cy="1328688"/>
            <a:chOff x="4443430" y="4439184"/>
            <a:chExt cx="2488311" cy="1248558"/>
          </a:xfrm>
          <a:noFill/>
        </p:grpSpPr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54493549-8D72-C2B7-82E4-336945930637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ORGANIZATIONAL DEVELOPMENT</a:t>
              </a: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F2217917-3AC2-6A68-32A7-9D4DE56BE28C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C5F54BC8-C324-4B40-EA64-C9561095646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6" name="Textbox 200">
            <a:extLst>
              <a:ext uri="{FF2B5EF4-FFF2-40B4-BE49-F238E27FC236}">
                <a16:creationId xmlns:a16="http://schemas.microsoft.com/office/drawing/2014/main" id="{662E1C12-BE72-1C74-AB6C-C863C453C413}"/>
              </a:ext>
            </a:extLst>
          </p:cNvPr>
          <p:cNvSpPr txBox="1"/>
          <p:nvPr/>
        </p:nvSpPr>
        <p:spPr>
          <a:xfrm flipH="1">
            <a:off x="13038793" y="5635905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24%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CF323E37-BEA9-24E5-9BEF-19ABA5DF3BE0}"/>
              </a:ext>
            </a:extLst>
          </p:cNvPr>
          <p:cNvSpPr/>
          <p:nvPr/>
        </p:nvSpPr>
        <p:spPr>
          <a:xfrm>
            <a:off x="11509389" y="7156294"/>
            <a:ext cx="3176094" cy="120127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E1623D2-173F-1E2D-1710-1B560D77A22A}"/>
              </a:ext>
            </a:extLst>
          </p:cNvPr>
          <p:cNvGrpSpPr/>
          <p:nvPr/>
        </p:nvGrpSpPr>
        <p:grpSpPr>
          <a:xfrm flipH="1">
            <a:off x="16655534" y="7083155"/>
            <a:ext cx="5424630" cy="1328688"/>
            <a:chOff x="4443430" y="4439184"/>
            <a:chExt cx="2488311" cy="1248558"/>
          </a:xfrm>
          <a:noFill/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9A90F875-7EF5-4358-7F9D-CE47E444079C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TALENT MANAGEMENT</a:t>
              </a: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A7650A6C-BEDA-0F55-B852-F124CA4BA4B3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4FC36121-3637-E7FA-1608-6108079A49E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Textbox 200">
            <a:extLst>
              <a:ext uri="{FF2B5EF4-FFF2-40B4-BE49-F238E27FC236}">
                <a16:creationId xmlns:a16="http://schemas.microsoft.com/office/drawing/2014/main" id="{D38B3B60-E412-B96A-6390-E56DFA748E57}"/>
              </a:ext>
            </a:extLst>
          </p:cNvPr>
          <p:cNvSpPr txBox="1"/>
          <p:nvPr/>
        </p:nvSpPr>
        <p:spPr>
          <a:xfrm flipH="1">
            <a:off x="13038793" y="7433763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13%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EE8D115-EAB5-0A3F-F5E8-543374521412}"/>
              </a:ext>
            </a:extLst>
          </p:cNvPr>
          <p:cNvSpPr/>
          <p:nvPr/>
        </p:nvSpPr>
        <p:spPr>
          <a:xfrm>
            <a:off x="10782300" y="8954151"/>
            <a:ext cx="3903183" cy="12012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B17C933-8D60-E283-D060-76DA173694E4}"/>
              </a:ext>
            </a:extLst>
          </p:cNvPr>
          <p:cNvGrpSpPr/>
          <p:nvPr/>
        </p:nvGrpSpPr>
        <p:grpSpPr>
          <a:xfrm flipH="1">
            <a:off x="16655534" y="8881012"/>
            <a:ext cx="5424630" cy="1328688"/>
            <a:chOff x="4443430" y="4439184"/>
            <a:chExt cx="2488311" cy="1248558"/>
          </a:xfrm>
          <a:noFill/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363B7270-370D-6CC2-48E8-E036B55E3139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REWARDS</a:t>
              </a: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AF2F9A95-13E7-9413-1F8A-084B77222F6B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A264CA1F-805B-15C0-779C-22212BB222F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1" name="Textbox 200">
            <a:extLst>
              <a:ext uri="{FF2B5EF4-FFF2-40B4-BE49-F238E27FC236}">
                <a16:creationId xmlns:a16="http://schemas.microsoft.com/office/drawing/2014/main" id="{F7F84AB1-310D-3C7E-AF6E-D708A53B07B6}"/>
              </a:ext>
            </a:extLst>
          </p:cNvPr>
          <p:cNvSpPr txBox="1"/>
          <p:nvPr/>
        </p:nvSpPr>
        <p:spPr>
          <a:xfrm flipH="1">
            <a:off x="13038793" y="9231621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37%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230A051-8BB7-2EC7-90DE-7591F333E2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067437"/>
              </p:ext>
            </p:extLst>
          </p:nvPr>
        </p:nvGraphicFramePr>
        <p:xfrm>
          <a:off x="1921855" y="1690344"/>
          <a:ext cx="10897674" cy="10335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!!MainTitle1">
            <a:extLst>
              <a:ext uri="{FF2B5EF4-FFF2-40B4-BE49-F238E27FC236}">
                <a16:creationId xmlns:a16="http://schemas.microsoft.com/office/drawing/2014/main" id="{1D38958C-6CF2-9DB6-3E5A-5DBBAC2F5D60}"/>
              </a:ext>
            </a:extLst>
          </p:cNvPr>
          <p:cNvSpPr txBox="1"/>
          <p:nvPr/>
        </p:nvSpPr>
        <p:spPr>
          <a:xfrm>
            <a:off x="4279417" y="5615185"/>
            <a:ext cx="6227987" cy="255454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HUMAN</a:t>
            </a:r>
          </a:p>
          <a:p>
            <a:pPr lvl="0" algn="ctr">
              <a:defRPr/>
            </a:pPr>
            <a:r>
              <a:rPr lang="en-US" sz="8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RESOURCES 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0" name="!!SubTitle">
            <a:extLst>
              <a:ext uri="{FF2B5EF4-FFF2-40B4-BE49-F238E27FC236}">
                <a16:creationId xmlns:a16="http://schemas.microsoft.com/office/drawing/2014/main" id="{0BF1C6AD-BEE0-92F6-E3EF-9C566504168F}"/>
              </a:ext>
            </a:extLst>
          </p:cNvPr>
          <p:cNvSpPr txBox="1"/>
          <p:nvPr/>
        </p:nvSpPr>
        <p:spPr>
          <a:xfrm>
            <a:off x="5430370" y="5478079"/>
            <a:ext cx="3926076" cy="3539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7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not templates</a:t>
            </a: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3A84EB6-6BE5-2D4E-0BB0-EF34CB75E459}"/>
              </a:ext>
            </a:extLst>
          </p:cNvPr>
          <p:cNvSpPr/>
          <p:nvPr/>
        </p:nvSpPr>
        <p:spPr>
          <a:xfrm>
            <a:off x="7122117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171B27C-B06C-10B1-DA2E-8A92EBDBC56F}"/>
              </a:ext>
            </a:extLst>
          </p:cNvPr>
          <p:cNvSpPr/>
          <p:nvPr/>
        </p:nvSpPr>
        <p:spPr>
          <a:xfrm>
            <a:off x="6782554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ACE1EF2-6E39-DEBC-59FD-26583D2B971B}"/>
              </a:ext>
            </a:extLst>
          </p:cNvPr>
          <p:cNvSpPr/>
          <p:nvPr/>
        </p:nvSpPr>
        <p:spPr>
          <a:xfrm>
            <a:off x="7461680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E08023F-CFD8-4F4C-479B-298E36BE0BBB}"/>
              </a:ext>
            </a:extLst>
          </p:cNvPr>
          <p:cNvSpPr/>
          <p:nvPr/>
        </p:nvSpPr>
        <p:spPr>
          <a:xfrm>
            <a:off x="7801243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4EF4D8E-91F4-A43C-1C65-0C27604322E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214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F7AAB66-B5CC-6B9D-F50B-3996B53A86E3}"/>
              </a:ext>
            </a:extLst>
          </p:cNvPr>
          <p:cNvGrpSpPr/>
          <p:nvPr/>
        </p:nvGrpSpPr>
        <p:grpSpPr>
          <a:xfrm>
            <a:off x="15345270" y="3813798"/>
            <a:ext cx="691770" cy="694830"/>
            <a:chOff x="4019550" y="3568701"/>
            <a:chExt cx="358775" cy="360363"/>
          </a:xfrm>
          <a:solidFill>
            <a:schemeClr val="accent1"/>
          </a:solidFill>
        </p:grpSpPr>
        <p:sp>
          <p:nvSpPr>
            <p:cNvPr id="1024" name="Freeform 105">
              <a:extLst>
                <a:ext uri="{FF2B5EF4-FFF2-40B4-BE49-F238E27FC236}">
                  <a16:creationId xmlns:a16="http://schemas.microsoft.com/office/drawing/2014/main" id="{CA50CB93-713D-C17C-CF71-02E2BC203F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9550" y="3568701"/>
              <a:ext cx="358775" cy="36036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31" y="46"/>
                </a:cxn>
                <a:cxn ang="0">
                  <a:pos x="36" y="68"/>
                </a:cxn>
                <a:cxn ang="0">
                  <a:pos x="4" y="100"/>
                </a:cxn>
                <a:cxn ang="0">
                  <a:pos x="4" y="100"/>
                </a:cxn>
                <a:cxn ang="0">
                  <a:pos x="0" y="109"/>
                </a:cxn>
                <a:cxn ang="0">
                  <a:pos x="13" y="123"/>
                </a:cxn>
                <a:cxn ang="0">
                  <a:pos x="23" y="119"/>
                </a:cxn>
                <a:cxn ang="0">
                  <a:pos x="23" y="119"/>
                </a:cxn>
                <a:cxn ang="0">
                  <a:pos x="55" y="87"/>
                </a:cxn>
                <a:cxn ang="0">
                  <a:pos x="77" y="92"/>
                </a:cxn>
                <a:cxn ang="0">
                  <a:pos x="123" y="46"/>
                </a:cxn>
                <a:cxn ang="0">
                  <a:pos x="77" y="0"/>
                </a:cxn>
                <a:cxn ang="0">
                  <a:pos x="18" y="114"/>
                </a:cxn>
                <a:cxn ang="0">
                  <a:pos x="13" y="116"/>
                </a:cxn>
                <a:cxn ang="0">
                  <a:pos x="7" y="109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40" y="73"/>
                </a:cxn>
                <a:cxn ang="0">
                  <a:pos x="49" y="83"/>
                </a:cxn>
                <a:cxn ang="0">
                  <a:pos x="18" y="114"/>
                </a:cxn>
                <a:cxn ang="0">
                  <a:pos x="77" y="84"/>
                </a:cxn>
                <a:cxn ang="0">
                  <a:pos x="38" y="46"/>
                </a:cxn>
                <a:cxn ang="0">
                  <a:pos x="77" y="8"/>
                </a:cxn>
                <a:cxn ang="0">
                  <a:pos x="115" y="46"/>
                </a:cxn>
                <a:cxn ang="0">
                  <a:pos x="77" y="84"/>
                </a:cxn>
                <a:cxn ang="0">
                  <a:pos x="77" y="84"/>
                </a:cxn>
                <a:cxn ang="0">
                  <a:pos x="77" y="84"/>
                </a:cxn>
              </a:cxnLst>
              <a:rect l="0" t="0" r="r" b="b"/>
              <a:pathLst>
                <a:path w="123" h="123">
                  <a:moveTo>
                    <a:pt x="77" y="0"/>
                  </a:moveTo>
                  <a:cubicBezTo>
                    <a:pt x="51" y="0"/>
                    <a:pt x="31" y="21"/>
                    <a:pt x="31" y="46"/>
                  </a:cubicBezTo>
                  <a:cubicBezTo>
                    <a:pt x="31" y="54"/>
                    <a:pt x="33" y="61"/>
                    <a:pt x="36" y="68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2"/>
                    <a:pt x="0" y="105"/>
                    <a:pt x="0" y="109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7" y="123"/>
                    <a:pt x="21" y="121"/>
                    <a:pt x="23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2" y="90"/>
                    <a:pt x="69" y="92"/>
                    <a:pt x="77" y="92"/>
                  </a:cubicBezTo>
                  <a:cubicBezTo>
                    <a:pt x="102" y="92"/>
                    <a:pt x="123" y="71"/>
                    <a:pt x="123" y="46"/>
                  </a:cubicBezTo>
                  <a:cubicBezTo>
                    <a:pt x="123" y="21"/>
                    <a:pt x="102" y="0"/>
                    <a:pt x="77" y="0"/>
                  </a:cubicBezTo>
                  <a:close/>
                  <a:moveTo>
                    <a:pt x="18" y="114"/>
                  </a:moveTo>
                  <a:cubicBezTo>
                    <a:pt x="17" y="115"/>
                    <a:pt x="15" y="116"/>
                    <a:pt x="13" y="116"/>
                  </a:cubicBezTo>
                  <a:cubicBezTo>
                    <a:pt x="10" y="116"/>
                    <a:pt x="7" y="113"/>
                    <a:pt x="7" y="109"/>
                  </a:cubicBezTo>
                  <a:cubicBezTo>
                    <a:pt x="7" y="107"/>
                    <a:pt x="8" y="106"/>
                    <a:pt x="9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2" y="77"/>
                    <a:pt x="46" y="80"/>
                    <a:pt x="49" y="83"/>
                  </a:cubicBezTo>
                  <a:lnTo>
                    <a:pt x="18" y="114"/>
                  </a:lnTo>
                  <a:close/>
                  <a:moveTo>
                    <a:pt x="77" y="84"/>
                  </a:moveTo>
                  <a:cubicBezTo>
                    <a:pt x="55" y="84"/>
                    <a:pt x="38" y="67"/>
                    <a:pt x="38" y="46"/>
                  </a:cubicBezTo>
                  <a:cubicBezTo>
                    <a:pt x="38" y="25"/>
                    <a:pt x="55" y="8"/>
                    <a:pt x="77" y="8"/>
                  </a:cubicBezTo>
                  <a:cubicBezTo>
                    <a:pt x="98" y="8"/>
                    <a:pt x="115" y="25"/>
                    <a:pt x="115" y="46"/>
                  </a:cubicBezTo>
                  <a:cubicBezTo>
                    <a:pt x="115" y="67"/>
                    <a:pt x="98" y="84"/>
                    <a:pt x="77" y="84"/>
                  </a:cubicBezTo>
                  <a:close/>
                  <a:moveTo>
                    <a:pt x="77" y="84"/>
                  </a:moveTo>
                  <a:cubicBezTo>
                    <a:pt x="77" y="84"/>
                    <a:pt x="77" y="84"/>
                    <a:pt x="77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25" name="Freeform 106">
              <a:extLst>
                <a:ext uri="{FF2B5EF4-FFF2-40B4-BE49-F238E27FC236}">
                  <a16:creationId xmlns:a16="http://schemas.microsoft.com/office/drawing/2014/main" id="{A362857B-A22B-C98D-60A1-E986FBDEF3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5600" y="3624263"/>
              <a:ext cx="84138" cy="857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27"/>
                </a:cxn>
                <a:cxn ang="0">
                  <a:pos x="2" y="29"/>
                </a:cxn>
                <a:cxn ang="0">
                  <a:pos x="4" y="27"/>
                </a:cxn>
                <a:cxn ang="0">
                  <a:pos x="27" y="4"/>
                </a:cxn>
                <a:cxn ang="0">
                  <a:pos x="29" y="2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9" h="29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28"/>
                    <a:pt x="1" y="29"/>
                    <a:pt x="2" y="29"/>
                  </a:cubicBezTo>
                  <a:cubicBezTo>
                    <a:pt x="3" y="29"/>
                    <a:pt x="4" y="28"/>
                    <a:pt x="4" y="27"/>
                  </a:cubicBezTo>
                  <a:cubicBezTo>
                    <a:pt x="4" y="14"/>
                    <a:pt x="14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1026" name="Freeform 72">
            <a:extLst>
              <a:ext uri="{FF2B5EF4-FFF2-40B4-BE49-F238E27FC236}">
                <a16:creationId xmlns:a16="http://schemas.microsoft.com/office/drawing/2014/main" id="{32EA7968-41B4-30CC-9212-C77FA339AF4E}"/>
              </a:ext>
            </a:extLst>
          </p:cNvPr>
          <p:cNvSpPr>
            <a:spLocks noEditPoints="1"/>
          </p:cNvSpPr>
          <p:nvPr/>
        </p:nvSpPr>
        <p:spPr bwMode="auto">
          <a:xfrm>
            <a:off x="15343739" y="5611656"/>
            <a:ext cx="694830" cy="694830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027" name="Freeform 50">
            <a:extLst>
              <a:ext uri="{FF2B5EF4-FFF2-40B4-BE49-F238E27FC236}">
                <a16:creationId xmlns:a16="http://schemas.microsoft.com/office/drawing/2014/main" id="{52FCC8B5-5E5F-301E-C651-02CE34560E3A}"/>
              </a:ext>
            </a:extLst>
          </p:cNvPr>
          <p:cNvSpPr>
            <a:spLocks noEditPoints="1"/>
          </p:cNvSpPr>
          <p:nvPr/>
        </p:nvSpPr>
        <p:spPr bwMode="auto">
          <a:xfrm>
            <a:off x="15342210" y="7423288"/>
            <a:ext cx="697890" cy="667282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028" name="Freeform 92">
            <a:extLst>
              <a:ext uri="{FF2B5EF4-FFF2-40B4-BE49-F238E27FC236}">
                <a16:creationId xmlns:a16="http://schemas.microsoft.com/office/drawing/2014/main" id="{0A534347-3F77-4AB5-F5EE-B0954062CC34}"/>
              </a:ext>
            </a:extLst>
          </p:cNvPr>
          <p:cNvSpPr>
            <a:spLocks noEditPoints="1"/>
          </p:cNvSpPr>
          <p:nvPr/>
        </p:nvSpPr>
        <p:spPr bwMode="auto">
          <a:xfrm>
            <a:off x="15345270" y="9294608"/>
            <a:ext cx="691770" cy="520358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244989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8" grpId="0"/>
          <p:bldP spid="23" grpId="0" animBg="1"/>
          <p:bldP spid="26" grpId="0"/>
          <p:bldP spid="31" grpId="0" animBg="1"/>
          <p:bldP spid="33" grpId="0"/>
          <p:bldP spid="38" grpId="0" animBg="1"/>
          <p:bldP spid="41" grpId="0"/>
          <p:bldGraphic spid="6" grpId="0" uiExpand="1">
            <p:bldSub>
              <a:bldChart bld="category"/>
            </p:bldSub>
          </p:bldGraphic>
          <p:bldP spid="49" grpId="0"/>
          <p:bldP spid="50" grpId="0"/>
          <p:bldP spid="51" grpId="0" animBg="1"/>
          <p:bldP spid="52" grpId="0" animBg="1"/>
          <p:bldP spid="53" grpId="0" animBg="1"/>
          <p:bldP spid="54" grpId="0" animBg="1"/>
          <p:bldP spid="1026" grpId="0" animBg="1"/>
          <p:bldP spid="1027" grpId="0" animBg="1"/>
          <p:bldP spid="10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8" grpId="0"/>
          <p:bldP spid="23" grpId="0" animBg="1"/>
          <p:bldP spid="26" grpId="0"/>
          <p:bldP spid="31" grpId="0" animBg="1"/>
          <p:bldP spid="33" grpId="0"/>
          <p:bldP spid="38" grpId="0" animBg="1"/>
          <p:bldP spid="41" grpId="0"/>
          <p:bldGraphic spid="6" grpId="0" uiExpand="1">
            <p:bldSub>
              <a:bldChart bld="category"/>
            </p:bldSub>
          </p:bldGraphic>
          <p:bldP spid="49" grpId="0"/>
          <p:bldP spid="50" grpId="0"/>
          <p:bldP spid="51" grpId="0" animBg="1"/>
          <p:bldP spid="52" grpId="0" animBg="1"/>
          <p:bldP spid="53" grpId="0" animBg="1"/>
          <p:bldP spid="54" grpId="0" animBg="1"/>
          <p:bldP spid="1026" grpId="0" animBg="1"/>
          <p:bldP spid="1027" grpId="0" animBg="1"/>
          <p:bldP spid="102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67888CC-66E5-7382-5C8C-3EB2CD418D7F}"/>
              </a:ext>
            </a:extLst>
          </p:cNvPr>
          <p:cNvSpPr/>
          <p:nvPr/>
        </p:nvSpPr>
        <p:spPr>
          <a:xfrm>
            <a:off x="10782300" y="3560578"/>
            <a:ext cx="3903183" cy="120127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23E1B1C-8E1E-6BB0-D0F1-F62D1AF95717}"/>
              </a:ext>
            </a:extLst>
          </p:cNvPr>
          <p:cNvGrpSpPr/>
          <p:nvPr/>
        </p:nvGrpSpPr>
        <p:grpSpPr>
          <a:xfrm flipH="1">
            <a:off x="16655534" y="3506301"/>
            <a:ext cx="5424630" cy="1309824"/>
            <a:chOff x="4443430" y="4456910"/>
            <a:chExt cx="2488311" cy="1230832"/>
          </a:xfrm>
          <a:noFill/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73506E1C-AB8C-2F1F-0CA8-D0B6F3AB10E6}"/>
                </a:ext>
              </a:extLst>
            </p:cNvPr>
            <p:cNvSpPr txBox="1"/>
            <p:nvPr/>
          </p:nvSpPr>
          <p:spPr>
            <a:xfrm flipH="1">
              <a:off x="4443431" y="4456910"/>
              <a:ext cx="2488310" cy="39837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TALENT ACQUISITION</a:t>
              </a: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3319E50F-7316-B24D-5B19-8E6B2844A331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207C7BB3-7DEA-4618-B279-0F9461D3E57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" name="Textbox 200">
            <a:extLst>
              <a:ext uri="{FF2B5EF4-FFF2-40B4-BE49-F238E27FC236}">
                <a16:creationId xmlns:a16="http://schemas.microsoft.com/office/drawing/2014/main" id="{479A24C7-8A8C-B885-C310-C10506DD7B87}"/>
              </a:ext>
            </a:extLst>
          </p:cNvPr>
          <p:cNvSpPr txBox="1"/>
          <p:nvPr/>
        </p:nvSpPr>
        <p:spPr>
          <a:xfrm flipH="1">
            <a:off x="13038793" y="3838047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26%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C079A3D-DE5A-1596-6553-686F2D66AE8C}"/>
              </a:ext>
            </a:extLst>
          </p:cNvPr>
          <p:cNvSpPr/>
          <p:nvPr/>
        </p:nvSpPr>
        <p:spPr>
          <a:xfrm>
            <a:off x="11509389" y="5358436"/>
            <a:ext cx="3176094" cy="120127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2289CCA-E8A0-9BED-8D0C-6C4B565EF9F1}"/>
              </a:ext>
            </a:extLst>
          </p:cNvPr>
          <p:cNvGrpSpPr/>
          <p:nvPr/>
        </p:nvGrpSpPr>
        <p:grpSpPr>
          <a:xfrm flipH="1">
            <a:off x="16655534" y="5285297"/>
            <a:ext cx="5424630" cy="1328688"/>
            <a:chOff x="4443430" y="4439184"/>
            <a:chExt cx="2488311" cy="1248558"/>
          </a:xfrm>
          <a:noFill/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2608D280-152E-81A1-42A7-E91E82161F93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ORGANIZATIONAL DEVELOPMENT</a:t>
              </a: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BD484030-D730-0ABB-29D3-7EEC5822A5EC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97AF5000-EF37-8AC9-5FDE-586D0557C7C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" name="Textbox 200">
            <a:extLst>
              <a:ext uri="{FF2B5EF4-FFF2-40B4-BE49-F238E27FC236}">
                <a16:creationId xmlns:a16="http://schemas.microsoft.com/office/drawing/2014/main" id="{41766464-EC5D-5731-2314-8E5A82C9D717}"/>
              </a:ext>
            </a:extLst>
          </p:cNvPr>
          <p:cNvSpPr txBox="1"/>
          <p:nvPr/>
        </p:nvSpPr>
        <p:spPr>
          <a:xfrm flipH="1">
            <a:off x="13038793" y="5635905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24%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3500B91-8B71-A72B-356E-779E4026D9B8}"/>
              </a:ext>
            </a:extLst>
          </p:cNvPr>
          <p:cNvSpPr/>
          <p:nvPr/>
        </p:nvSpPr>
        <p:spPr>
          <a:xfrm>
            <a:off x="11509389" y="7156294"/>
            <a:ext cx="3176094" cy="120127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9F51B99-4D6C-2F09-64D4-9D134766AAD4}"/>
              </a:ext>
            </a:extLst>
          </p:cNvPr>
          <p:cNvGrpSpPr/>
          <p:nvPr/>
        </p:nvGrpSpPr>
        <p:grpSpPr>
          <a:xfrm flipH="1">
            <a:off x="16655534" y="7083155"/>
            <a:ext cx="5424630" cy="1328688"/>
            <a:chOff x="4443430" y="4439184"/>
            <a:chExt cx="2488311" cy="1248558"/>
          </a:xfrm>
          <a:noFill/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4C94DA08-FA81-312D-936D-979FBCA460B1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TALENT MANAGEMENT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7107DA50-E0EE-BBDC-8CF7-B2372079A178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A5960634-8D6E-8E23-ACD8-FD5F4D774FB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C8275E8C-4FA0-C50B-279B-7060D392D6A5}"/>
              </a:ext>
            </a:extLst>
          </p:cNvPr>
          <p:cNvSpPr txBox="1"/>
          <p:nvPr/>
        </p:nvSpPr>
        <p:spPr>
          <a:xfrm flipH="1">
            <a:off x="13038793" y="7433763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13%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5B53CB3-1819-F165-65D5-B0C44E6F9EA8}"/>
              </a:ext>
            </a:extLst>
          </p:cNvPr>
          <p:cNvSpPr/>
          <p:nvPr/>
        </p:nvSpPr>
        <p:spPr>
          <a:xfrm>
            <a:off x="10782300" y="8954151"/>
            <a:ext cx="3903183" cy="1201271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5235590-3F44-3838-B251-08BE964A1BEB}"/>
              </a:ext>
            </a:extLst>
          </p:cNvPr>
          <p:cNvGrpSpPr/>
          <p:nvPr/>
        </p:nvGrpSpPr>
        <p:grpSpPr>
          <a:xfrm flipH="1">
            <a:off x="16655534" y="8881012"/>
            <a:ext cx="5424630" cy="1328688"/>
            <a:chOff x="4443430" y="4439184"/>
            <a:chExt cx="2488311" cy="1248558"/>
          </a:xfrm>
          <a:noFill/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87175859-80A1-0B16-8500-9C61BBF88690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REWARDS</a:t>
              </a: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AE5B3AEA-5CAF-E3F3-4546-BBD5C605EAAB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B16F9383-723C-55D6-A08D-0A1A474B5F3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9147941A-A219-D1F1-8A5B-DD537D426E3B}"/>
              </a:ext>
            </a:extLst>
          </p:cNvPr>
          <p:cNvSpPr txBox="1"/>
          <p:nvPr/>
        </p:nvSpPr>
        <p:spPr>
          <a:xfrm flipH="1">
            <a:off x="13038793" y="9231621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37%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EF55976F-E6B0-8A32-DAF5-5642D4067A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7967596"/>
              </p:ext>
            </p:extLst>
          </p:nvPr>
        </p:nvGraphicFramePr>
        <p:xfrm>
          <a:off x="1921855" y="1690344"/>
          <a:ext cx="10897674" cy="10335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" name="!!MainTitle1">
            <a:extLst>
              <a:ext uri="{FF2B5EF4-FFF2-40B4-BE49-F238E27FC236}">
                <a16:creationId xmlns:a16="http://schemas.microsoft.com/office/drawing/2014/main" id="{FAFA115E-EDD7-AC4A-A543-6DD3975C4E34}"/>
              </a:ext>
            </a:extLst>
          </p:cNvPr>
          <p:cNvSpPr txBox="1"/>
          <p:nvPr/>
        </p:nvSpPr>
        <p:spPr>
          <a:xfrm>
            <a:off x="4279417" y="5615185"/>
            <a:ext cx="6227987" cy="255454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HUMAN</a:t>
            </a:r>
          </a:p>
          <a:p>
            <a:pPr lvl="0" algn="ctr">
              <a:defRPr/>
            </a:pPr>
            <a:r>
              <a:rPr lang="en-US" sz="8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RESOURCES 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8" name="!!SubTitle">
            <a:extLst>
              <a:ext uri="{FF2B5EF4-FFF2-40B4-BE49-F238E27FC236}">
                <a16:creationId xmlns:a16="http://schemas.microsoft.com/office/drawing/2014/main" id="{1D0C43C0-61CA-9311-C626-819755033355}"/>
              </a:ext>
            </a:extLst>
          </p:cNvPr>
          <p:cNvSpPr txBox="1"/>
          <p:nvPr/>
        </p:nvSpPr>
        <p:spPr>
          <a:xfrm>
            <a:off x="5430370" y="5478079"/>
            <a:ext cx="3926076" cy="3539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7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not templates</a:t>
            </a: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8EF769D6-4789-E29A-E054-AF5402295B4A}"/>
              </a:ext>
            </a:extLst>
          </p:cNvPr>
          <p:cNvSpPr/>
          <p:nvPr/>
        </p:nvSpPr>
        <p:spPr>
          <a:xfrm>
            <a:off x="7122117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79DAA35-736E-6B0A-C5DE-14F468EF897D}"/>
              </a:ext>
            </a:extLst>
          </p:cNvPr>
          <p:cNvSpPr/>
          <p:nvPr/>
        </p:nvSpPr>
        <p:spPr>
          <a:xfrm>
            <a:off x="6782554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E80393A-82E2-5226-1F63-93D58DB760C3}"/>
              </a:ext>
            </a:extLst>
          </p:cNvPr>
          <p:cNvSpPr/>
          <p:nvPr/>
        </p:nvSpPr>
        <p:spPr>
          <a:xfrm>
            <a:off x="7461680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7C79F05-E110-ECB1-0017-2B33B20A9EEC}"/>
              </a:ext>
            </a:extLst>
          </p:cNvPr>
          <p:cNvSpPr/>
          <p:nvPr/>
        </p:nvSpPr>
        <p:spPr>
          <a:xfrm>
            <a:off x="7801243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885B70D-08CC-0A88-D32C-2932934BCFF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214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A4CAFFD4-AD09-7AC9-4E5B-7D334AF0CF53}"/>
              </a:ext>
            </a:extLst>
          </p:cNvPr>
          <p:cNvGrpSpPr/>
          <p:nvPr/>
        </p:nvGrpSpPr>
        <p:grpSpPr>
          <a:xfrm>
            <a:off x="15345270" y="3813798"/>
            <a:ext cx="691770" cy="694830"/>
            <a:chOff x="4019550" y="3568701"/>
            <a:chExt cx="358775" cy="360363"/>
          </a:xfrm>
          <a:solidFill>
            <a:schemeClr val="accent1"/>
          </a:solidFill>
        </p:grpSpPr>
        <p:sp>
          <p:nvSpPr>
            <p:cNvPr id="129" name="Freeform 105">
              <a:extLst>
                <a:ext uri="{FF2B5EF4-FFF2-40B4-BE49-F238E27FC236}">
                  <a16:creationId xmlns:a16="http://schemas.microsoft.com/office/drawing/2014/main" id="{A1D2BE58-A8C2-25F2-DBF4-F33523B1F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9550" y="3568701"/>
              <a:ext cx="358775" cy="36036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31" y="46"/>
                </a:cxn>
                <a:cxn ang="0">
                  <a:pos x="36" y="68"/>
                </a:cxn>
                <a:cxn ang="0">
                  <a:pos x="4" y="100"/>
                </a:cxn>
                <a:cxn ang="0">
                  <a:pos x="4" y="100"/>
                </a:cxn>
                <a:cxn ang="0">
                  <a:pos x="0" y="109"/>
                </a:cxn>
                <a:cxn ang="0">
                  <a:pos x="13" y="123"/>
                </a:cxn>
                <a:cxn ang="0">
                  <a:pos x="23" y="119"/>
                </a:cxn>
                <a:cxn ang="0">
                  <a:pos x="23" y="119"/>
                </a:cxn>
                <a:cxn ang="0">
                  <a:pos x="55" y="87"/>
                </a:cxn>
                <a:cxn ang="0">
                  <a:pos x="77" y="92"/>
                </a:cxn>
                <a:cxn ang="0">
                  <a:pos x="123" y="46"/>
                </a:cxn>
                <a:cxn ang="0">
                  <a:pos x="77" y="0"/>
                </a:cxn>
                <a:cxn ang="0">
                  <a:pos x="18" y="114"/>
                </a:cxn>
                <a:cxn ang="0">
                  <a:pos x="13" y="116"/>
                </a:cxn>
                <a:cxn ang="0">
                  <a:pos x="7" y="109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40" y="73"/>
                </a:cxn>
                <a:cxn ang="0">
                  <a:pos x="49" y="83"/>
                </a:cxn>
                <a:cxn ang="0">
                  <a:pos x="18" y="114"/>
                </a:cxn>
                <a:cxn ang="0">
                  <a:pos x="77" y="84"/>
                </a:cxn>
                <a:cxn ang="0">
                  <a:pos x="38" y="46"/>
                </a:cxn>
                <a:cxn ang="0">
                  <a:pos x="77" y="8"/>
                </a:cxn>
                <a:cxn ang="0">
                  <a:pos x="115" y="46"/>
                </a:cxn>
                <a:cxn ang="0">
                  <a:pos x="77" y="84"/>
                </a:cxn>
                <a:cxn ang="0">
                  <a:pos x="77" y="84"/>
                </a:cxn>
                <a:cxn ang="0">
                  <a:pos x="77" y="84"/>
                </a:cxn>
              </a:cxnLst>
              <a:rect l="0" t="0" r="r" b="b"/>
              <a:pathLst>
                <a:path w="123" h="123">
                  <a:moveTo>
                    <a:pt x="77" y="0"/>
                  </a:moveTo>
                  <a:cubicBezTo>
                    <a:pt x="51" y="0"/>
                    <a:pt x="31" y="21"/>
                    <a:pt x="31" y="46"/>
                  </a:cubicBezTo>
                  <a:cubicBezTo>
                    <a:pt x="31" y="54"/>
                    <a:pt x="33" y="61"/>
                    <a:pt x="36" y="68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2"/>
                    <a:pt x="0" y="105"/>
                    <a:pt x="0" y="109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7" y="123"/>
                    <a:pt x="21" y="121"/>
                    <a:pt x="23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2" y="90"/>
                    <a:pt x="69" y="92"/>
                    <a:pt x="77" y="92"/>
                  </a:cubicBezTo>
                  <a:cubicBezTo>
                    <a:pt x="102" y="92"/>
                    <a:pt x="123" y="71"/>
                    <a:pt x="123" y="46"/>
                  </a:cubicBezTo>
                  <a:cubicBezTo>
                    <a:pt x="123" y="21"/>
                    <a:pt x="102" y="0"/>
                    <a:pt x="77" y="0"/>
                  </a:cubicBezTo>
                  <a:close/>
                  <a:moveTo>
                    <a:pt x="18" y="114"/>
                  </a:moveTo>
                  <a:cubicBezTo>
                    <a:pt x="17" y="115"/>
                    <a:pt x="15" y="116"/>
                    <a:pt x="13" y="116"/>
                  </a:cubicBezTo>
                  <a:cubicBezTo>
                    <a:pt x="10" y="116"/>
                    <a:pt x="7" y="113"/>
                    <a:pt x="7" y="109"/>
                  </a:cubicBezTo>
                  <a:cubicBezTo>
                    <a:pt x="7" y="107"/>
                    <a:pt x="8" y="106"/>
                    <a:pt x="9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2" y="77"/>
                    <a:pt x="46" y="80"/>
                    <a:pt x="49" y="83"/>
                  </a:cubicBezTo>
                  <a:lnTo>
                    <a:pt x="18" y="114"/>
                  </a:lnTo>
                  <a:close/>
                  <a:moveTo>
                    <a:pt x="77" y="84"/>
                  </a:moveTo>
                  <a:cubicBezTo>
                    <a:pt x="55" y="84"/>
                    <a:pt x="38" y="67"/>
                    <a:pt x="38" y="46"/>
                  </a:cubicBezTo>
                  <a:cubicBezTo>
                    <a:pt x="38" y="25"/>
                    <a:pt x="55" y="8"/>
                    <a:pt x="77" y="8"/>
                  </a:cubicBezTo>
                  <a:cubicBezTo>
                    <a:pt x="98" y="8"/>
                    <a:pt x="115" y="25"/>
                    <a:pt x="115" y="46"/>
                  </a:cubicBezTo>
                  <a:cubicBezTo>
                    <a:pt x="115" y="67"/>
                    <a:pt x="98" y="84"/>
                    <a:pt x="77" y="84"/>
                  </a:cubicBezTo>
                  <a:close/>
                  <a:moveTo>
                    <a:pt x="77" y="84"/>
                  </a:moveTo>
                  <a:cubicBezTo>
                    <a:pt x="77" y="84"/>
                    <a:pt x="77" y="84"/>
                    <a:pt x="77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30" name="Freeform 106">
              <a:extLst>
                <a:ext uri="{FF2B5EF4-FFF2-40B4-BE49-F238E27FC236}">
                  <a16:creationId xmlns:a16="http://schemas.microsoft.com/office/drawing/2014/main" id="{601CEA07-4534-1829-ECC7-B2CEBAEC43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5600" y="3624263"/>
              <a:ext cx="84138" cy="857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27"/>
                </a:cxn>
                <a:cxn ang="0">
                  <a:pos x="2" y="29"/>
                </a:cxn>
                <a:cxn ang="0">
                  <a:pos x="4" y="27"/>
                </a:cxn>
                <a:cxn ang="0">
                  <a:pos x="27" y="4"/>
                </a:cxn>
                <a:cxn ang="0">
                  <a:pos x="29" y="2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9" h="29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28"/>
                    <a:pt x="1" y="29"/>
                    <a:pt x="2" y="29"/>
                  </a:cubicBezTo>
                  <a:cubicBezTo>
                    <a:pt x="3" y="29"/>
                    <a:pt x="4" y="28"/>
                    <a:pt x="4" y="27"/>
                  </a:cubicBezTo>
                  <a:cubicBezTo>
                    <a:pt x="4" y="14"/>
                    <a:pt x="14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131" name="Freeform 72">
            <a:extLst>
              <a:ext uri="{FF2B5EF4-FFF2-40B4-BE49-F238E27FC236}">
                <a16:creationId xmlns:a16="http://schemas.microsoft.com/office/drawing/2014/main" id="{624D5AF6-7391-CB3B-32CC-B66707D99007}"/>
              </a:ext>
            </a:extLst>
          </p:cNvPr>
          <p:cNvSpPr>
            <a:spLocks noEditPoints="1"/>
          </p:cNvSpPr>
          <p:nvPr/>
        </p:nvSpPr>
        <p:spPr bwMode="auto">
          <a:xfrm>
            <a:off x="15343739" y="5611656"/>
            <a:ext cx="694830" cy="694830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32" name="Freeform 50">
            <a:extLst>
              <a:ext uri="{FF2B5EF4-FFF2-40B4-BE49-F238E27FC236}">
                <a16:creationId xmlns:a16="http://schemas.microsoft.com/office/drawing/2014/main" id="{D9F2476B-FD4F-02B0-03A4-809F1EDCCF9B}"/>
              </a:ext>
            </a:extLst>
          </p:cNvPr>
          <p:cNvSpPr>
            <a:spLocks noEditPoints="1"/>
          </p:cNvSpPr>
          <p:nvPr/>
        </p:nvSpPr>
        <p:spPr bwMode="auto">
          <a:xfrm>
            <a:off x="15342210" y="7423288"/>
            <a:ext cx="697890" cy="667282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33" name="Freeform 92">
            <a:extLst>
              <a:ext uri="{FF2B5EF4-FFF2-40B4-BE49-F238E27FC236}">
                <a16:creationId xmlns:a16="http://schemas.microsoft.com/office/drawing/2014/main" id="{7C172DFE-0AF0-5E0C-7CA6-AB5D14AD9392}"/>
              </a:ext>
            </a:extLst>
          </p:cNvPr>
          <p:cNvSpPr>
            <a:spLocks noEditPoints="1"/>
          </p:cNvSpPr>
          <p:nvPr/>
        </p:nvSpPr>
        <p:spPr bwMode="auto">
          <a:xfrm>
            <a:off x="15345270" y="9294608"/>
            <a:ext cx="691770" cy="520358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 animBg="1"/>
          <p:bldP spid="13" grpId="0"/>
          <p:bldP spid="14" grpId="0" animBg="1"/>
          <p:bldP spid="19" grpId="0"/>
          <p:bldP spid="20" grpId="0" animBg="1"/>
          <p:bldP spid="25" grpId="0"/>
          <p:bldGraphic spid="26" grpId="0" uiExpand="1">
            <p:bldSub>
              <a:bldChart bld="category"/>
            </p:bldSub>
          </p:bldGraphic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131" grpId="0" animBg="1"/>
          <p:bldP spid="132" grpId="0" animBg="1"/>
          <p:bldP spid="1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 animBg="1"/>
          <p:bldP spid="13" grpId="0"/>
          <p:bldP spid="14" grpId="0" animBg="1"/>
          <p:bldP spid="19" grpId="0"/>
          <p:bldP spid="20" grpId="0" animBg="1"/>
          <p:bldP spid="25" grpId="0"/>
          <p:bldGraphic spid="26" grpId="0" uiExpand="1">
            <p:bldSub>
              <a:bldChart bld="category"/>
            </p:bldSub>
          </p:bldGraphic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131" grpId="0" animBg="1"/>
          <p:bldP spid="132" grpId="0" animBg="1"/>
          <p:bldP spid="13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31D5DE9-6FE7-B0D8-E5B6-8B179D0D5B68}"/>
              </a:ext>
            </a:extLst>
          </p:cNvPr>
          <p:cNvSpPr/>
          <p:nvPr/>
        </p:nvSpPr>
        <p:spPr>
          <a:xfrm>
            <a:off x="10782300" y="3560578"/>
            <a:ext cx="3903183" cy="120127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2FFA997-DD8E-208E-4628-AB2D471012CC}"/>
              </a:ext>
            </a:extLst>
          </p:cNvPr>
          <p:cNvGrpSpPr/>
          <p:nvPr/>
        </p:nvGrpSpPr>
        <p:grpSpPr>
          <a:xfrm flipH="1">
            <a:off x="16655534" y="3487439"/>
            <a:ext cx="5424630" cy="1376478"/>
            <a:chOff x="4443430" y="4439184"/>
            <a:chExt cx="2488311" cy="1293466"/>
          </a:xfrm>
          <a:noFill/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73B27A92-8123-9D07-BE65-7D321E7BE0B2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TALENT ACQUISITION</a:t>
              </a: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16FC2DA1-3153-18D5-B3FF-86BB8B0FE038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736E9203-F164-BF92-54B6-5DD2550AB2B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" name="Textbox 200">
            <a:extLst>
              <a:ext uri="{FF2B5EF4-FFF2-40B4-BE49-F238E27FC236}">
                <a16:creationId xmlns:a16="http://schemas.microsoft.com/office/drawing/2014/main" id="{34B4E65B-D01F-7864-2E27-E458509DA3B6}"/>
              </a:ext>
            </a:extLst>
          </p:cNvPr>
          <p:cNvSpPr txBox="1"/>
          <p:nvPr/>
        </p:nvSpPr>
        <p:spPr>
          <a:xfrm flipH="1">
            <a:off x="13038793" y="3838047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26%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A4E97FA-3F3E-8CC6-EB98-3C8244BC510B}"/>
              </a:ext>
            </a:extLst>
          </p:cNvPr>
          <p:cNvSpPr/>
          <p:nvPr/>
        </p:nvSpPr>
        <p:spPr>
          <a:xfrm>
            <a:off x="11509389" y="5358436"/>
            <a:ext cx="3176094" cy="120127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9CEF0A-0F9C-92E2-7E82-1289DBB3718B}"/>
              </a:ext>
            </a:extLst>
          </p:cNvPr>
          <p:cNvGrpSpPr/>
          <p:nvPr/>
        </p:nvGrpSpPr>
        <p:grpSpPr>
          <a:xfrm flipH="1">
            <a:off x="16655534" y="5285297"/>
            <a:ext cx="5424630" cy="1376478"/>
            <a:chOff x="4443430" y="4439184"/>
            <a:chExt cx="2488311" cy="1293466"/>
          </a:xfrm>
          <a:noFill/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0C9E40F7-6CC0-4229-D0F7-228A45FAF826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ORGANIZATIONAL DEVELOPMENT</a:t>
              </a: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1583E6FA-4617-FCCD-50F8-009EF039D8B6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9386A533-F3BA-DB75-B398-44DE68C80DB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" name="Textbox 200">
            <a:extLst>
              <a:ext uri="{FF2B5EF4-FFF2-40B4-BE49-F238E27FC236}">
                <a16:creationId xmlns:a16="http://schemas.microsoft.com/office/drawing/2014/main" id="{264FC3EE-6F18-1391-4EFA-1EF4C8B14906}"/>
              </a:ext>
            </a:extLst>
          </p:cNvPr>
          <p:cNvSpPr txBox="1"/>
          <p:nvPr/>
        </p:nvSpPr>
        <p:spPr>
          <a:xfrm flipH="1">
            <a:off x="13038793" y="5635905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24%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5430746-3A3F-F1FF-ACF1-8F641911619A}"/>
              </a:ext>
            </a:extLst>
          </p:cNvPr>
          <p:cNvSpPr/>
          <p:nvPr/>
        </p:nvSpPr>
        <p:spPr>
          <a:xfrm>
            <a:off x="11509389" y="7156294"/>
            <a:ext cx="3176094" cy="120127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4856798-5484-87F3-2135-198E0948C679}"/>
              </a:ext>
            </a:extLst>
          </p:cNvPr>
          <p:cNvGrpSpPr/>
          <p:nvPr/>
        </p:nvGrpSpPr>
        <p:grpSpPr>
          <a:xfrm flipH="1">
            <a:off x="16655534" y="7083155"/>
            <a:ext cx="5424630" cy="1376478"/>
            <a:chOff x="4443430" y="4439184"/>
            <a:chExt cx="2488311" cy="1293466"/>
          </a:xfrm>
          <a:noFill/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5B560D45-7FB5-C53C-B198-70673292AA81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TALENT MANAGEMENT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1BF940DF-7328-ED8D-9281-798FF3BB1DA2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B4B0413B-9143-207C-9C99-647E5A3A346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0DF910D9-F7A5-0B54-E02C-33EE89D4ECA0}"/>
              </a:ext>
            </a:extLst>
          </p:cNvPr>
          <p:cNvSpPr txBox="1"/>
          <p:nvPr/>
        </p:nvSpPr>
        <p:spPr>
          <a:xfrm flipH="1">
            <a:off x="13038793" y="7433763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13%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2E37F36-222B-AADD-1826-9B6EF54DE8B7}"/>
              </a:ext>
            </a:extLst>
          </p:cNvPr>
          <p:cNvSpPr/>
          <p:nvPr/>
        </p:nvSpPr>
        <p:spPr>
          <a:xfrm>
            <a:off x="10782300" y="8954151"/>
            <a:ext cx="3903183" cy="12012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8ABBBE-039E-1BBB-9313-A600EDB736DC}"/>
              </a:ext>
            </a:extLst>
          </p:cNvPr>
          <p:cNvGrpSpPr/>
          <p:nvPr/>
        </p:nvGrpSpPr>
        <p:grpSpPr>
          <a:xfrm flipH="1">
            <a:off x="16655534" y="8881012"/>
            <a:ext cx="5424630" cy="1376478"/>
            <a:chOff x="4443430" y="4439184"/>
            <a:chExt cx="2488311" cy="1293466"/>
          </a:xfrm>
          <a:noFill/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E1F59CC6-FDC0-FCD4-DAB2-DACD79113193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REWARDS</a:t>
              </a: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9B29645D-1042-35E6-1570-A06E5971156D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3433062B-FD15-D87B-D88A-E873556B42D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4E3CB44C-259B-C9EF-20C2-C421D935FC24}"/>
              </a:ext>
            </a:extLst>
          </p:cNvPr>
          <p:cNvSpPr txBox="1"/>
          <p:nvPr/>
        </p:nvSpPr>
        <p:spPr>
          <a:xfrm flipH="1">
            <a:off x="13038793" y="9231621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37%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A9E84387-6CB3-3A01-64CB-1924AF131DB4}"/>
              </a:ext>
            </a:extLst>
          </p:cNvPr>
          <p:cNvGraphicFramePr/>
          <p:nvPr/>
        </p:nvGraphicFramePr>
        <p:xfrm>
          <a:off x="1921855" y="1690344"/>
          <a:ext cx="10897674" cy="10335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!!MainTitle1">
            <a:extLst>
              <a:ext uri="{FF2B5EF4-FFF2-40B4-BE49-F238E27FC236}">
                <a16:creationId xmlns:a16="http://schemas.microsoft.com/office/drawing/2014/main" id="{3CBCA1A8-1BD4-3D3F-71D6-26E5459D0773}"/>
              </a:ext>
            </a:extLst>
          </p:cNvPr>
          <p:cNvSpPr txBox="1"/>
          <p:nvPr/>
        </p:nvSpPr>
        <p:spPr>
          <a:xfrm>
            <a:off x="4279417" y="5615185"/>
            <a:ext cx="6227987" cy="255454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HUMAN</a:t>
            </a:r>
          </a:p>
          <a:p>
            <a:pPr lvl="0" algn="ctr">
              <a:defRPr/>
            </a:pPr>
            <a:r>
              <a:rPr lang="en-US" sz="80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RESOURCES 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!!SubTitle">
            <a:extLst>
              <a:ext uri="{FF2B5EF4-FFF2-40B4-BE49-F238E27FC236}">
                <a16:creationId xmlns:a16="http://schemas.microsoft.com/office/drawing/2014/main" id="{DCEFCFDC-9A42-0D2F-1DBF-BBD4D057D541}"/>
              </a:ext>
            </a:extLst>
          </p:cNvPr>
          <p:cNvSpPr txBox="1"/>
          <p:nvPr/>
        </p:nvSpPr>
        <p:spPr>
          <a:xfrm>
            <a:off x="5430370" y="5478079"/>
            <a:ext cx="3926076" cy="3539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7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not templates</a:t>
            </a: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8EF3A74-E5B4-61A1-9067-C6EAD7573DC1}"/>
              </a:ext>
            </a:extLst>
          </p:cNvPr>
          <p:cNvSpPr/>
          <p:nvPr/>
        </p:nvSpPr>
        <p:spPr>
          <a:xfrm>
            <a:off x="7122117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D3D40BE-ACBE-1E6E-980D-542DBE5C6A6A}"/>
              </a:ext>
            </a:extLst>
          </p:cNvPr>
          <p:cNvSpPr/>
          <p:nvPr/>
        </p:nvSpPr>
        <p:spPr>
          <a:xfrm>
            <a:off x="6782554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BFCFBD4-85AC-1F83-0FCC-97FB4FC8358E}"/>
              </a:ext>
            </a:extLst>
          </p:cNvPr>
          <p:cNvSpPr/>
          <p:nvPr/>
        </p:nvSpPr>
        <p:spPr>
          <a:xfrm>
            <a:off x="7461680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13467BA-2F49-E755-44B3-CF71B27F7BFC}"/>
              </a:ext>
            </a:extLst>
          </p:cNvPr>
          <p:cNvSpPr/>
          <p:nvPr/>
        </p:nvSpPr>
        <p:spPr>
          <a:xfrm>
            <a:off x="7801243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1C4C34D-131E-3D94-BDF3-8D4AEFDE97A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214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F51DA04-7E38-4B97-E5A4-63D47280CBCC}"/>
              </a:ext>
            </a:extLst>
          </p:cNvPr>
          <p:cNvGrpSpPr/>
          <p:nvPr/>
        </p:nvGrpSpPr>
        <p:grpSpPr>
          <a:xfrm>
            <a:off x="15345270" y="3813798"/>
            <a:ext cx="691770" cy="694830"/>
            <a:chOff x="4019550" y="3568701"/>
            <a:chExt cx="358775" cy="360363"/>
          </a:xfrm>
          <a:solidFill>
            <a:schemeClr val="accent1"/>
          </a:solidFill>
        </p:grpSpPr>
        <p:sp>
          <p:nvSpPr>
            <p:cNvPr id="35" name="Freeform 105">
              <a:extLst>
                <a:ext uri="{FF2B5EF4-FFF2-40B4-BE49-F238E27FC236}">
                  <a16:creationId xmlns:a16="http://schemas.microsoft.com/office/drawing/2014/main" id="{446EEBCB-CBE4-B208-8334-473EF11042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9550" y="3568701"/>
              <a:ext cx="358775" cy="36036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31" y="46"/>
                </a:cxn>
                <a:cxn ang="0">
                  <a:pos x="36" y="68"/>
                </a:cxn>
                <a:cxn ang="0">
                  <a:pos x="4" y="100"/>
                </a:cxn>
                <a:cxn ang="0">
                  <a:pos x="4" y="100"/>
                </a:cxn>
                <a:cxn ang="0">
                  <a:pos x="0" y="109"/>
                </a:cxn>
                <a:cxn ang="0">
                  <a:pos x="13" y="123"/>
                </a:cxn>
                <a:cxn ang="0">
                  <a:pos x="23" y="119"/>
                </a:cxn>
                <a:cxn ang="0">
                  <a:pos x="23" y="119"/>
                </a:cxn>
                <a:cxn ang="0">
                  <a:pos x="55" y="87"/>
                </a:cxn>
                <a:cxn ang="0">
                  <a:pos x="77" y="92"/>
                </a:cxn>
                <a:cxn ang="0">
                  <a:pos x="123" y="46"/>
                </a:cxn>
                <a:cxn ang="0">
                  <a:pos x="77" y="0"/>
                </a:cxn>
                <a:cxn ang="0">
                  <a:pos x="18" y="114"/>
                </a:cxn>
                <a:cxn ang="0">
                  <a:pos x="13" y="116"/>
                </a:cxn>
                <a:cxn ang="0">
                  <a:pos x="7" y="109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40" y="73"/>
                </a:cxn>
                <a:cxn ang="0">
                  <a:pos x="49" y="83"/>
                </a:cxn>
                <a:cxn ang="0">
                  <a:pos x="18" y="114"/>
                </a:cxn>
                <a:cxn ang="0">
                  <a:pos x="77" y="84"/>
                </a:cxn>
                <a:cxn ang="0">
                  <a:pos x="38" y="46"/>
                </a:cxn>
                <a:cxn ang="0">
                  <a:pos x="77" y="8"/>
                </a:cxn>
                <a:cxn ang="0">
                  <a:pos x="115" y="46"/>
                </a:cxn>
                <a:cxn ang="0">
                  <a:pos x="77" y="84"/>
                </a:cxn>
                <a:cxn ang="0">
                  <a:pos x="77" y="84"/>
                </a:cxn>
                <a:cxn ang="0">
                  <a:pos x="77" y="84"/>
                </a:cxn>
              </a:cxnLst>
              <a:rect l="0" t="0" r="r" b="b"/>
              <a:pathLst>
                <a:path w="123" h="123">
                  <a:moveTo>
                    <a:pt x="77" y="0"/>
                  </a:moveTo>
                  <a:cubicBezTo>
                    <a:pt x="51" y="0"/>
                    <a:pt x="31" y="21"/>
                    <a:pt x="31" y="46"/>
                  </a:cubicBezTo>
                  <a:cubicBezTo>
                    <a:pt x="31" y="54"/>
                    <a:pt x="33" y="61"/>
                    <a:pt x="36" y="68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2"/>
                    <a:pt x="0" y="105"/>
                    <a:pt x="0" y="109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7" y="123"/>
                    <a:pt x="21" y="121"/>
                    <a:pt x="23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2" y="90"/>
                    <a:pt x="69" y="92"/>
                    <a:pt x="77" y="92"/>
                  </a:cubicBezTo>
                  <a:cubicBezTo>
                    <a:pt x="102" y="92"/>
                    <a:pt x="123" y="71"/>
                    <a:pt x="123" y="46"/>
                  </a:cubicBezTo>
                  <a:cubicBezTo>
                    <a:pt x="123" y="21"/>
                    <a:pt x="102" y="0"/>
                    <a:pt x="77" y="0"/>
                  </a:cubicBezTo>
                  <a:close/>
                  <a:moveTo>
                    <a:pt x="18" y="114"/>
                  </a:moveTo>
                  <a:cubicBezTo>
                    <a:pt x="17" y="115"/>
                    <a:pt x="15" y="116"/>
                    <a:pt x="13" y="116"/>
                  </a:cubicBezTo>
                  <a:cubicBezTo>
                    <a:pt x="10" y="116"/>
                    <a:pt x="7" y="113"/>
                    <a:pt x="7" y="109"/>
                  </a:cubicBezTo>
                  <a:cubicBezTo>
                    <a:pt x="7" y="107"/>
                    <a:pt x="8" y="106"/>
                    <a:pt x="9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2" y="77"/>
                    <a:pt x="46" y="80"/>
                    <a:pt x="49" y="83"/>
                  </a:cubicBezTo>
                  <a:lnTo>
                    <a:pt x="18" y="114"/>
                  </a:lnTo>
                  <a:close/>
                  <a:moveTo>
                    <a:pt x="77" y="84"/>
                  </a:moveTo>
                  <a:cubicBezTo>
                    <a:pt x="55" y="84"/>
                    <a:pt x="38" y="67"/>
                    <a:pt x="38" y="46"/>
                  </a:cubicBezTo>
                  <a:cubicBezTo>
                    <a:pt x="38" y="25"/>
                    <a:pt x="55" y="8"/>
                    <a:pt x="77" y="8"/>
                  </a:cubicBezTo>
                  <a:cubicBezTo>
                    <a:pt x="98" y="8"/>
                    <a:pt x="115" y="25"/>
                    <a:pt x="115" y="46"/>
                  </a:cubicBezTo>
                  <a:cubicBezTo>
                    <a:pt x="115" y="67"/>
                    <a:pt x="98" y="84"/>
                    <a:pt x="77" y="84"/>
                  </a:cubicBezTo>
                  <a:close/>
                  <a:moveTo>
                    <a:pt x="77" y="84"/>
                  </a:moveTo>
                  <a:cubicBezTo>
                    <a:pt x="77" y="84"/>
                    <a:pt x="77" y="84"/>
                    <a:pt x="77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6" name="Freeform 106">
              <a:extLst>
                <a:ext uri="{FF2B5EF4-FFF2-40B4-BE49-F238E27FC236}">
                  <a16:creationId xmlns:a16="http://schemas.microsoft.com/office/drawing/2014/main" id="{BA4A2D9C-F00C-C4DC-163A-EC0E0999AA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5600" y="3624263"/>
              <a:ext cx="84138" cy="857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27"/>
                </a:cxn>
                <a:cxn ang="0">
                  <a:pos x="2" y="29"/>
                </a:cxn>
                <a:cxn ang="0">
                  <a:pos x="4" y="27"/>
                </a:cxn>
                <a:cxn ang="0">
                  <a:pos x="27" y="4"/>
                </a:cxn>
                <a:cxn ang="0">
                  <a:pos x="29" y="2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9" h="29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28"/>
                    <a:pt x="1" y="29"/>
                    <a:pt x="2" y="29"/>
                  </a:cubicBezTo>
                  <a:cubicBezTo>
                    <a:pt x="3" y="29"/>
                    <a:pt x="4" y="28"/>
                    <a:pt x="4" y="27"/>
                  </a:cubicBezTo>
                  <a:cubicBezTo>
                    <a:pt x="4" y="14"/>
                    <a:pt x="14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37" name="Freeform 72">
            <a:extLst>
              <a:ext uri="{FF2B5EF4-FFF2-40B4-BE49-F238E27FC236}">
                <a16:creationId xmlns:a16="http://schemas.microsoft.com/office/drawing/2014/main" id="{117B971B-C7E9-FDD6-5CCC-CBE7607E19AC}"/>
              </a:ext>
            </a:extLst>
          </p:cNvPr>
          <p:cNvSpPr>
            <a:spLocks noEditPoints="1"/>
          </p:cNvSpPr>
          <p:nvPr/>
        </p:nvSpPr>
        <p:spPr bwMode="auto">
          <a:xfrm>
            <a:off x="15343739" y="5611656"/>
            <a:ext cx="694830" cy="694830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38" name="Freeform 50">
            <a:extLst>
              <a:ext uri="{FF2B5EF4-FFF2-40B4-BE49-F238E27FC236}">
                <a16:creationId xmlns:a16="http://schemas.microsoft.com/office/drawing/2014/main" id="{4A8D7301-EC47-138A-CE2A-EFEEDF685AAC}"/>
              </a:ext>
            </a:extLst>
          </p:cNvPr>
          <p:cNvSpPr>
            <a:spLocks noEditPoints="1"/>
          </p:cNvSpPr>
          <p:nvPr/>
        </p:nvSpPr>
        <p:spPr bwMode="auto">
          <a:xfrm>
            <a:off x="15342210" y="7423288"/>
            <a:ext cx="697890" cy="667282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39" name="Freeform 92">
            <a:extLst>
              <a:ext uri="{FF2B5EF4-FFF2-40B4-BE49-F238E27FC236}">
                <a16:creationId xmlns:a16="http://schemas.microsoft.com/office/drawing/2014/main" id="{944BB4A0-3ABA-B4B1-3E92-146DD61A39F8}"/>
              </a:ext>
            </a:extLst>
          </p:cNvPr>
          <p:cNvSpPr>
            <a:spLocks noEditPoints="1"/>
          </p:cNvSpPr>
          <p:nvPr/>
        </p:nvSpPr>
        <p:spPr bwMode="auto">
          <a:xfrm>
            <a:off x="15345270" y="9294608"/>
            <a:ext cx="691770" cy="520358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 animBg="1"/>
          <p:bldP spid="13" grpId="0"/>
          <p:bldP spid="14" grpId="0" animBg="1"/>
          <p:bldP spid="19" grpId="0"/>
          <p:bldP spid="20" grpId="0" animBg="1"/>
          <p:bldP spid="25" grpId="0"/>
          <p:bldGraphic spid="26" grpId="0" uiExpand="1">
            <p:bldSub>
              <a:bldChart bld="category"/>
            </p:bldSub>
          </p:bldGraphic>
          <p:bldP spid="27" grpId="0"/>
          <p:bldP spid="28" grpId="0"/>
          <p:bldP spid="29" grpId="0" animBg="1"/>
          <p:bldP spid="30" grpId="0" animBg="1"/>
          <p:bldP spid="31" grpId="0" animBg="1"/>
          <p:bldP spid="32" grpId="0" animBg="1"/>
          <p:bldP spid="37" grpId="0" animBg="1"/>
          <p:bldP spid="38" grpId="0" animBg="1"/>
          <p:bldP spid="3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 animBg="1"/>
          <p:bldP spid="13" grpId="0"/>
          <p:bldP spid="14" grpId="0" animBg="1"/>
          <p:bldP spid="19" grpId="0"/>
          <p:bldP spid="20" grpId="0" animBg="1"/>
          <p:bldP spid="25" grpId="0"/>
          <p:bldGraphic spid="26" grpId="0" uiExpand="1">
            <p:bldSub>
              <a:bldChart bld="category"/>
            </p:bldSub>
          </p:bldGraphic>
          <p:bldP spid="27" grpId="0"/>
          <p:bldP spid="28" grpId="0"/>
          <p:bldP spid="29" grpId="0" animBg="1"/>
          <p:bldP spid="30" grpId="0" animBg="1"/>
          <p:bldP spid="31" grpId="0" animBg="1"/>
          <p:bldP spid="32" grpId="0" animBg="1"/>
          <p:bldP spid="37" grpId="0" animBg="1"/>
          <p:bldP spid="38" grpId="0" animBg="1"/>
          <p:bldP spid="39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13FA504-73CD-45EE-7317-559DDE733AD8}"/>
              </a:ext>
            </a:extLst>
          </p:cNvPr>
          <p:cNvSpPr/>
          <p:nvPr/>
        </p:nvSpPr>
        <p:spPr>
          <a:xfrm>
            <a:off x="10782300" y="3560578"/>
            <a:ext cx="3903183" cy="120127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AF0D7E-CBA5-4CE4-0605-22799266C381}"/>
              </a:ext>
            </a:extLst>
          </p:cNvPr>
          <p:cNvGrpSpPr/>
          <p:nvPr/>
        </p:nvGrpSpPr>
        <p:grpSpPr>
          <a:xfrm flipH="1">
            <a:off x="16655534" y="3487439"/>
            <a:ext cx="5424630" cy="1376478"/>
            <a:chOff x="4443430" y="4439184"/>
            <a:chExt cx="2488311" cy="1293466"/>
          </a:xfrm>
          <a:noFill/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2C0CC076-6833-C150-B7AB-2C2E7B840FA1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TALENT ACQUISITION</a:t>
              </a: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D5D7B9A6-F070-308D-6762-EE3DEFB0AFDA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E382F40C-16E9-3CF4-8AB1-1D6617F1EB7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" name="Textbox 200">
            <a:extLst>
              <a:ext uri="{FF2B5EF4-FFF2-40B4-BE49-F238E27FC236}">
                <a16:creationId xmlns:a16="http://schemas.microsoft.com/office/drawing/2014/main" id="{748479F4-8D5B-EB22-A46B-028AC3014263}"/>
              </a:ext>
            </a:extLst>
          </p:cNvPr>
          <p:cNvSpPr txBox="1"/>
          <p:nvPr/>
        </p:nvSpPr>
        <p:spPr>
          <a:xfrm flipH="1">
            <a:off x="13038793" y="3838047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26%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00CD39A-D90E-E95D-8421-AB66678B49E8}"/>
              </a:ext>
            </a:extLst>
          </p:cNvPr>
          <p:cNvSpPr/>
          <p:nvPr/>
        </p:nvSpPr>
        <p:spPr>
          <a:xfrm>
            <a:off x="11509389" y="5358436"/>
            <a:ext cx="3176094" cy="120127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5E355BE-E9D9-828E-3340-2112A6FC98C9}"/>
              </a:ext>
            </a:extLst>
          </p:cNvPr>
          <p:cNvGrpSpPr/>
          <p:nvPr/>
        </p:nvGrpSpPr>
        <p:grpSpPr>
          <a:xfrm flipH="1">
            <a:off x="16655534" y="5285297"/>
            <a:ext cx="5424630" cy="1376478"/>
            <a:chOff x="4443430" y="4439184"/>
            <a:chExt cx="2488311" cy="1293466"/>
          </a:xfrm>
          <a:noFill/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FAC4BFD6-BBF5-87E3-209B-5945D6829BCF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ORGANIZATIONAL DEVELOPMENT</a:t>
              </a: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13BA14A8-B4E3-E7A8-6804-C5FDF85B38E3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C71EDACA-4DCF-5058-7950-A43B9139D61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" name="Textbox 200">
            <a:extLst>
              <a:ext uri="{FF2B5EF4-FFF2-40B4-BE49-F238E27FC236}">
                <a16:creationId xmlns:a16="http://schemas.microsoft.com/office/drawing/2014/main" id="{F6097637-C465-F6FD-0544-7A96F460C963}"/>
              </a:ext>
            </a:extLst>
          </p:cNvPr>
          <p:cNvSpPr txBox="1"/>
          <p:nvPr/>
        </p:nvSpPr>
        <p:spPr>
          <a:xfrm flipH="1">
            <a:off x="13038793" y="5635905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24%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BA69D14-D037-9C14-D704-7906ADEA3588}"/>
              </a:ext>
            </a:extLst>
          </p:cNvPr>
          <p:cNvSpPr/>
          <p:nvPr/>
        </p:nvSpPr>
        <p:spPr>
          <a:xfrm>
            <a:off x="11509389" y="7156294"/>
            <a:ext cx="3176094" cy="120127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CA19717-78B9-1561-125D-0F6350D69A8B}"/>
              </a:ext>
            </a:extLst>
          </p:cNvPr>
          <p:cNvGrpSpPr/>
          <p:nvPr/>
        </p:nvGrpSpPr>
        <p:grpSpPr>
          <a:xfrm flipH="1">
            <a:off x="16655534" y="7083155"/>
            <a:ext cx="5424630" cy="1376478"/>
            <a:chOff x="4443430" y="4439184"/>
            <a:chExt cx="2488311" cy="1293466"/>
          </a:xfrm>
          <a:noFill/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3C16B406-49D2-ADC5-2ED0-AE898A98F6D2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TALENT MANAGEMENT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A05FA849-21AB-E61F-82CB-812928868119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98386226-FFC8-AE35-BFFB-289298FD713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0399F5CA-93AB-1586-A6D2-461E75E9BF2C}"/>
              </a:ext>
            </a:extLst>
          </p:cNvPr>
          <p:cNvSpPr txBox="1"/>
          <p:nvPr/>
        </p:nvSpPr>
        <p:spPr>
          <a:xfrm flipH="1">
            <a:off x="13038793" y="7433763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13%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CED4C90-EFBB-5BAC-FC5B-ED7EBB9913FB}"/>
              </a:ext>
            </a:extLst>
          </p:cNvPr>
          <p:cNvSpPr/>
          <p:nvPr/>
        </p:nvSpPr>
        <p:spPr>
          <a:xfrm>
            <a:off x="10782300" y="8954151"/>
            <a:ext cx="3903183" cy="12012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E756809-A220-C00A-AF53-389E8687EBEA}"/>
              </a:ext>
            </a:extLst>
          </p:cNvPr>
          <p:cNvGrpSpPr/>
          <p:nvPr/>
        </p:nvGrpSpPr>
        <p:grpSpPr>
          <a:xfrm flipH="1">
            <a:off x="16655534" y="8881012"/>
            <a:ext cx="5424630" cy="1376478"/>
            <a:chOff x="4443430" y="4439184"/>
            <a:chExt cx="2488311" cy="1293466"/>
          </a:xfrm>
          <a:noFill/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802517E6-C272-584A-4DBF-BA5F576ABC86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REWARDS</a:t>
              </a: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DD00CBF6-76F5-2FD1-5445-CF688C0F2DAB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9CA7E0B0-6372-1CED-2129-B10A987B090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09FDD108-9DB7-C3B0-57FE-BCAD0C509E9B}"/>
              </a:ext>
            </a:extLst>
          </p:cNvPr>
          <p:cNvSpPr txBox="1"/>
          <p:nvPr/>
        </p:nvSpPr>
        <p:spPr>
          <a:xfrm flipH="1">
            <a:off x="13038793" y="9231621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37%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6" name="Chart 55">
            <a:extLst>
              <a:ext uri="{FF2B5EF4-FFF2-40B4-BE49-F238E27FC236}">
                <a16:creationId xmlns:a16="http://schemas.microsoft.com/office/drawing/2014/main" id="{BCA7DBB6-A01F-B932-662A-E8EFA22AAA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4061760"/>
              </p:ext>
            </p:extLst>
          </p:nvPr>
        </p:nvGraphicFramePr>
        <p:xfrm>
          <a:off x="1921855" y="1690344"/>
          <a:ext cx="10897674" cy="10335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" name="!!MainTitle1">
            <a:extLst>
              <a:ext uri="{FF2B5EF4-FFF2-40B4-BE49-F238E27FC236}">
                <a16:creationId xmlns:a16="http://schemas.microsoft.com/office/drawing/2014/main" id="{E23159E8-9483-FD59-86CE-99042A3F71F6}"/>
              </a:ext>
            </a:extLst>
          </p:cNvPr>
          <p:cNvSpPr txBox="1"/>
          <p:nvPr/>
        </p:nvSpPr>
        <p:spPr>
          <a:xfrm>
            <a:off x="4279417" y="5615185"/>
            <a:ext cx="6227987" cy="255454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HUMAN</a:t>
            </a:r>
          </a:p>
          <a:p>
            <a:pPr lvl="0" algn="ctr">
              <a:defRPr/>
            </a:pPr>
            <a:r>
              <a:rPr lang="en-US" sz="8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RESOURCES 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8" name="!!SubTitle">
            <a:extLst>
              <a:ext uri="{FF2B5EF4-FFF2-40B4-BE49-F238E27FC236}">
                <a16:creationId xmlns:a16="http://schemas.microsoft.com/office/drawing/2014/main" id="{2755302E-5EAC-0382-ECA4-CF840476955B}"/>
              </a:ext>
            </a:extLst>
          </p:cNvPr>
          <p:cNvSpPr txBox="1"/>
          <p:nvPr/>
        </p:nvSpPr>
        <p:spPr>
          <a:xfrm>
            <a:off x="5430370" y="5478079"/>
            <a:ext cx="3926076" cy="3539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7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not templates</a:t>
            </a: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A4E3D22-254B-CF7A-7FA3-99D63FCD3AA4}"/>
              </a:ext>
            </a:extLst>
          </p:cNvPr>
          <p:cNvSpPr/>
          <p:nvPr/>
        </p:nvSpPr>
        <p:spPr>
          <a:xfrm>
            <a:off x="7122117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5F3FDF3F-1136-3BF4-F743-F35AD9DCFCE4}"/>
              </a:ext>
            </a:extLst>
          </p:cNvPr>
          <p:cNvSpPr/>
          <p:nvPr/>
        </p:nvSpPr>
        <p:spPr>
          <a:xfrm>
            <a:off x="6782554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27FF1C9-1F92-00CF-B7CF-F7DD5E839408}"/>
              </a:ext>
            </a:extLst>
          </p:cNvPr>
          <p:cNvSpPr/>
          <p:nvPr/>
        </p:nvSpPr>
        <p:spPr>
          <a:xfrm>
            <a:off x="7461680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8E4A9E2-40ED-4154-5236-2F829EC479A5}"/>
              </a:ext>
            </a:extLst>
          </p:cNvPr>
          <p:cNvSpPr/>
          <p:nvPr/>
        </p:nvSpPr>
        <p:spPr>
          <a:xfrm>
            <a:off x="7801243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295B752-4ACF-8F82-6066-5ACC944E433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214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34D10A8F-2E55-3319-68D7-1C4E22BA287F}"/>
              </a:ext>
            </a:extLst>
          </p:cNvPr>
          <p:cNvGrpSpPr/>
          <p:nvPr/>
        </p:nvGrpSpPr>
        <p:grpSpPr>
          <a:xfrm>
            <a:off x="15345270" y="3813798"/>
            <a:ext cx="691770" cy="694830"/>
            <a:chOff x="4019550" y="3568701"/>
            <a:chExt cx="358775" cy="360363"/>
          </a:xfrm>
          <a:solidFill>
            <a:schemeClr val="accent1"/>
          </a:solidFill>
        </p:grpSpPr>
        <p:sp>
          <p:nvSpPr>
            <p:cNvPr id="129" name="Freeform 105">
              <a:extLst>
                <a:ext uri="{FF2B5EF4-FFF2-40B4-BE49-F238E27FC236}">
                  <a16:creationId xmlns:a16="http://schemas.microsoft.com/office/drawing/2014/main" id="{CB3F0AD1-6C43-200F-3246-FA3F42C0B6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9550" y="3568701"/>
              <a:ext cx="358775" cy="36036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31" y="46"/>
                </a:cxn>
                <a:cxn ang="0">
                  <a:pos x="36" y="68"/>
                </a:cxn>
                <a:cxn ang="0">
                  <a:pos x="4" y="100"/>
                </a:cxn>
                <a:cxn ang="0">
                  <a:pos x="4" y="100"/>
                </a:cxn>
                <a:cxn ang="0">
                  <a:pos x="0" y="109"/>
                </a:cxn>
                <a:cxn ang="0">
                  <a:pos x="13" y="123"/>
                </a:cxn>
                <a:cxn ang="0">
                  <a:pos x="23" y="119"/>
                </a:cxn>
                <a:cxn ang="0">
                  <a:pos x="23" y="119"/>
                </a:cxn>
                <a:cxn ang="0">
                  <a:pos x="55" y="87"/>
                </a:cxn>
                <a:cxn ang="0">
                  <a:pos x="77" y="92"/>
                </a:cxn>
                <a:cxn ang="0">
                  <a:pos x="123" y="46"/>
                </a:cxn>
                <a:cxn ang="0">
                  <a:pos x="77" y="0"/>
                </a:cxn>
                <a:cxn ang="0">
                  <a:pos x="18" y="114"/>
                </a:cxn>
                <a:cxn ang="0">
                  <a:pos x="13" y="116"/>
                </a:cxn>
                <a:cxn ang="0">
                  <a:pos x="7" y="109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40" y="73"/>
                </a:cxn>
                <a:cxn ang="0">
                  <a:pos x="49" y="83"/>
                </a:cxn>
                <a:cxn ang="0">
                  <a:pos x="18" y="114"/>
                </a:cxn>
                <a:cxn ang="0">
                  <a:pos x="77" y="84"/>
                </a:cxn>
                <a:cxn ang="0">
                  <a:pos x="38" y="46"/>
                </a:cxn>
                <a:cxn ang="0">
                  <a:pos x="77" y="8"/>
                </a:cxn>
                <a:cxn ang="0">
                  <a:pos x="115" y="46"/>
                </a:cxn>
                <a:cxn ang="0">
                  <a:pos x="77" y="84"/>
                </a:cxn>
                <a:cxn ang="0">
                  <a:pos x="77" y="84"/>
                </a:cxn>
                <a:cxn ang="0">
                  <a:pos x="77" y="84"/>
                </a:cxn>
              </a:cxnLst>
              <a:rect l="0" t="0" r="r" b="b"/>
              <a:pathLst>
                <a:path w="123" h="123">
                  <a:moveTo>
                    <a:pt x="77" y="0"/>
                  </a:moveTo>
                  <a:cubicBezTo>
                    <a:pt x="51" y="0"/>
                    <a:pt x="31" y="21"/>
                    <a:pt x="31" y="46"/>
                  </a:cubicBezTo>
                  <a:cubicBezTo>
                    <a:pt x="31" y="54"/>
                    <a:pt x="33" y="61"/>
                    <a:pt x="36" y="68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2"/>
                    <a:pt x="0" y="105"/>
                    <a:pt x="0" y="109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7" y="123"/>
                    <a:pt x="21" y="121"/>
                    <a:pt x="23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2" y="90"/>
                    <a:pt x="69" y="92"/>
                    <a:pt x="77" y="92"/>
                  </a:cubicBezTo>
                  <a:cubicBezTo>
                    <a:pt x="102" y="92"/>
                    <a:pt x="123" y="71"/>
                    <a:pt x="123" y="46"/>
                  </a:cubicBezTo>
                  <a:cubicBezTo>
                    <a:pt x="123" y="21"/>
                    <a:pt x="102" y="0"/>
                    <a:pt x="77" y="0"/>
                  </a:cubicBezTo>
                  <a:close/>
                  <a:moveTo>
                    <a:pt x="18" y="114"/>
                  </a:moveTo>
                  <a:cubicBezTo>
                    <a:pt x="17" y="115"/>
                    <a:pt x="15" y="116"/>
                    <a:pt x="13" y="116"/>
                  </a:cubicBezTo>
                  <a:cubicBezTo>
                    <a:pt x="10" y="116"/>
                    <a:pt x="7" y="113"/>
                    <a:pt x="7" y="109"/>
                  </a:cubicBezTo>
                  <a:cubicBezTo>
                    <a:pt x="7" y="107"/>
                    <a:pt x="8" y="106"/>
                    <a:pt x="9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2" y="77"/>
                    <a:pt x="46" y="80"/>
                    <a:pt x="49" y="83"/>
                  </a:cubicBezTo>
                  <a:lnTo>
                    <a:pt x="18" y="114"/>
                  </a:lnTo>
                  <a:close/>
                  <a:moveTo>
                    <a:pt x="77" y="84"/>
                  </a:moveTo>
                  <a:cubicBezTo>
                    <a:pt x="55" y="84"/>
                    <a:pt x="38" y="67"/>
                    <a:pt x="38" y="46"/>
                  </a:cubicBezTo>
                  <a:cubicBezTo>
                    <a:pt x="38" y="25"/>
                    <a:pt x="55" y="8"/>
                    <a:pt x="77" y="8"/>
                  </a:cubicBezTo>
                  <a:cubicBezTo>
                    <a:pt x="98" y="8"/>
                    <a:pt x="115" y="25"/>
                    <a:pt x="115" y="46"/>
                  </a:cubicBezTo>
                  <a:cubicBezTo>
                    <a:pt x="115" y="67"/>
                    <a:pt x="98" y="84"/>
                    <a:pt x="77" y="84"/>
                  </a:cubicBezTo>
                  <a:close/>
                  <a:moveTo>
                    <a:pt x="77" y="84"/>
                  </a:moveTo>
                  <a:cubicBezTo>
                    <a:pt x="77" y="84"/>
                    <a:pt x="77" y="84"/>
                    <a:pt x="77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30" name="Freeform 106">
              <a:extLst>
                <a:ext uri="{FF2B5EF4-FFF2-40B4-BE49-F238E27FC236}">
                  <a16:creationId xmlns:a16="http://schemas.microsoft.com/office/drawing/2014/main" id="{89418410-F45A-B315-21CE-4A6277E691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5600" y="3624263"/>
              <a:ext cx="84138" cy="857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27"/>
                </a:cxn>
                <a:cxn ang="0">
                  <a:pos x="2" y="29"/>
                </a:cxn>
                <a:cxn ang="0">
                  <a:pos x="4" y="27"/>
                </a:cxn>
                <a:cxn ang="0">
                  <a:pos x="27" y="4"/>
                </a:cxn>
                <a:cxn ang="0">
                  <a:pos x="29" y="2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9" h="29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28"/>
                    <a:pt x="1" y="29"/>
                    <a:pt x="2" y="29"/>
                  </a:cubicBezTo>
                  <a:cubicBezTo>
                    <a:pt x="3" y="29"/>
                    <a:pt x="4" y="28"/>
                    <a:pt x="4" y="27"/>
                  </a:cubicBezTo>
                  <a:cubicBezTo>
                    <a:pt x="4" y="14"/>
                    <a:pt x="14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131" name="Freeform 72">
            <a:extLst>
              <a:ext uri="{FF2B5EF4-FFF2-40B4-BE49-F238E27FC236}">
                <a16:creationId xmlns:a16="http://schemas.microsoft.com/office/drawing/2014/main" id="{8F2B7FF7-504A-53FB-A08F-FD4F0FC1A980}"/>
              </a:ext>
            </a:extLst>
          </p:cNvPr>
          <p:cNvSpPr>
            <a:spLocks noEditPoints="1"/>
          </p:cNvSpPr>
          <p:nvPr/>
        </p:nvSpPr>
        <p:spPr bwMode="auto">
          <a:xfrm>
            <a:off x="15343739" y="5611656"/>
            <a:ext cx="694830" cy="694830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32" name="Freeform 50">
            <a:extLst>
              <a:ext uri="{FF2B5EF4-FFF2-40B4-BE49-F238E27FC236}">
                <a16:creationId xmlns:a16="http://schemas.microsoft.com/office/drawing/2014/main" id="{7FDD1439-469F-D75A-54C7-A4B364C0F985}"/>
              </a:ext>
            </a:extLst>
          </p:cNvPr>
          <p:cNvSpPr>
            <a:spLocks noEditPoints="1"/>
          </p:cNvSpPr>
          <p:nvPr/>
        </p:nvSpPr>
        <p:spPr bwMode="auto">
          <a:xfrm>
            <a:off x="15342210" y="7423288"/>
            <a:ext cx="697890" cy="667282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33" name="Freeform 92">
            <a:extLst>
              <a:ext uri="{FF2B5EF4-FFF2-40B4-BE49-F238E27FC236}">
                <a16:creationId xmlns:a16="http://schemas.microsoft.com/office/drawing/2014/main" id="{852AAF61-BE91-E08E-A148-089C39459710}"/>
              </a:ext>
            </a:extLst>
          </p:cNvPr>
          <p:cNvSpPr>
            <a:spLocks noEditPoints="1"/>
          </p:cNvSpPr>
          <p:nvPr/>
        </p:nvSpPr>
        <p:spPr bwMode="auto">
          <a:xfrm>
            <a:off x="15345270" y="9294608"/>
            <a:ext cx="691770" cy="520358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 animBg="1"/>
          <p:bldP spid="13" grpId="0"/>
          <p:bldP spid="14" grpId="0" animBg="1"/>
          <p:bldP spid="19" grpId="0"/>
          <p:bldP spid="20" grpId="0" animBg="1"/>
          <p:bldP spid="25" grpId="0"/>
          <p:bldGraphic spid="56" grpId="0" uiExpand="1">
            <p:bldSub>
              <a:bldChart bld="category"/>
            </p:bldSub>
          </p:bldGraphic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131" grpId="0" animBg="1"/>
          <p:bldP spid="132" grpId="0" animBg="1"/>
          <p:bldP spid="1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 animBg="1"/>
          <p:bldP spid="13" grpId="0"/>
          <p:bldP spid="14" grpId="0" animBg="1"/>
          <p:bldP spid="19" grpId="0"/>
          <p:bldP spid="20" grpId="0" animBg="1"/>
          <p:bldP spid="25" grpId="0"/>
          <p:bldGraphic spid="56" grpId="0" uiExpand="1">
            <p:bldSub>
              <a:bldChart bld="category"/>
            </p:bldSub>
          </p:bldGraphic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131" grpId="0" animBg="1"/>
          <p:bldP spid="132" grpId="0" animBg="1"/>
          <p:bldP spid="13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6A9080C-FF2F-90E0-E808-DD8FDF7E440B}"/>
              </a:ext>
            </a:extLst>
          </p:cNvPr>
          <p:cNvSpPr/>
          <p:nvPr/>
        </p:nvSpPr>
        <p:spPr>
          <a:xfrm>
            <a:off x="10782300" y="3560578"/>
            <a:ext cx="3903183" cy="120127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044AFAA-D32A-33DA-933B-03775644C2B2}"/>
              </a:ext>
            </a:extLst>
          </p:cNvPr>
          <p:cNvGrpSpPr/>
          <p:nvPr/>
        </p:nvGrpSpPr>
        <p:grpSpPr>
          <a:xfrm flipH="1">
            <a:off x="16655534" y="3506301"/>
            <a:ext cx="5424630" cy="1309824"/>
            <a:chOff x="4443430" y="4456910"/>
            <a:chExt cx="2488311" cy="1230832"/>
          </a:xfrm>
          <a:noFill/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EF286754-6639-4513-3660-B52F918D80D2}"/>
                </a:ext>
              </a:extLst>
            </p:cNvPr>
            <p:cNvSpPr txBox="1"/>
            <p:nvPr/>
          </p:nvSpPr>
          <p:spPr>
            <a:xfrm flipH="1">
              <a:off x="4443431" y="4456910"/>
              <a:ext cx="2488310" cy="39837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TALENT ACQUISITION</a:t>
              </a: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9914CB13-B998-7AAB-D37B-73ACDDD62718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A4212A23-A7D0-FAD9-DF18-BEC87074D1C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" name="Textbox 200">
            <a:extLst>
              <a:ext uri="{FF2B5EF4-FFF2-40B4-BE49-F238E27FC236}">
                <a16:creationId xmlns:a16="http://schemas.microsoft.com/office/drawing/2014/main" id="{07C05030-5466-EB62-6FC9-2C14301ED919}"/>
              </a:ext>
            </a:extLst>
          </p:cNvPr>
          <p:cNvSpPr txBox="1"/>
          <p:nvPr/>
        </p:nvSpPr>
        <p:spPr>
          <a:xfrm flipH="1">
            <a:off x="13038793" y="3838047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26%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F378D1E-378B-4541-8C18-921A6E329F07}"/>
              </a:ext>
            </a:extLst>
          </p:cNvPr>
          <p:cNvSpPr/>
          <p:nvPr/>
        </p:nvSpPr>
        <p:spPr>
          <a:xfrm>
            <a:off x="11509389" y="5358436"/>
            <a:ext cx="3176094" cy="120127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27EF14-FA09-65A2-67BD-DDD085F63277}"/>
              </a:ext>
            </a:extLst>
          </p:cNvPr>
          <p:cNvGrpSpPr/>
          <p:nvPr/>
        </p:nvGrpSpPr>
        <p:grpSpPr>
          <a:xfrm flipH="1">
            <a:off x="16655534" y="5285297"/>
            <a:ext cx="5424630" cy="1328688"/>
            <a:chOff x="4443430" y="4439184"/>
            <a:chExt cx="2488311" cy="1248558"/>
          </a:xfrm>
          <a:noFill/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D2A11D5A-A2E2-CA2B-6431-5697C9D86543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ORGANIZATIONAL DEVELOPMENT</a:t>
              </a: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1732AA89-2566-517F-C79F-B0A76DD0AFE4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F17B3D20-1FB0-65DB-E489-75C7DE15E77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" name="Textbox 200">
            <a:extLst>
              <a:ext uri="{FF2B5EF4-FFF2-40B4-BE49-F238E27FC236}">
                <a16:creationId xmlns:a16="http://schemas.microsoft.com/office/drawing/2014/main" id="{FC23AF4E-24A2-ACB7-F20B-2FE8A806B4B6}"/>
              </a:ext>
            </a:extLst>
          </p:cNvPr>
          <p:cNvSpPr txBox="1"/>
          <p:nvPr/>
        </p:nvSpPr>
        <p:spPr>
          <a:xfrm flipH="1">
            <a:off x="13038793" y="5635905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24%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3B4E9C5-3979-75DB-F4FA-2D826A7A38C8}"/>
              </a:ext>
            </a:extLst>
          </p:cNvPr>
          <p:cNvSpPr/>
          <p:nvPr/>
        </p:nvSpPr>
        <p:spPr>
          <a:xfrm>
            <a:off x="11509389" y="7156294"/>
            <a:ext cx="3176094" cy="120127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067F922-02DA-5A96-8361-0C0AC0ECA7AF}"/>
              </a:ext>
            </a:extLst>
          </p:cNvPr>
          <p:cNvGrpSpPr/>
          <p:nvPr/>
        </p:nvGrpSpPr>
        <p:grpSpPr>
          <a:xfrm flipH="1">
            <a:off x="16655534" y="7083155"/>
            <a:ext cx="5424630" cy="1328688"/>
            <a:chOff x="4443430" y="4439184"/>
            <a:chExt cx="2488311" cy="1248558"/>
          </a:xfrm>
          <a:noFill/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E16DAA16-D7C8-8BA2-8D55-E9A295BB1D3D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TALENT MANAGEMENT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D7E11842-D7DD-7BF5-0443-84CEA8D23FEA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56787AE9-7A18-0C3E-2B45-F60FD113A16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D21D6DE5-2D1D-7F87-07EA-C4534992EF0A}"/>
              </a:ext>
            </a:extLst>
          </p:cNvPr>
          <p:cNvSpPr txBox="1"/>
          <p:nvPr/>
        </p:nvSpPr>
        <p:spPr>
          <a:xfrm flipH="1">
            <a:off x="13038793" y="7433763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13%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C203A14-DE1C-FE45-3319-B63398967922}"/>
              </a:ext>
            </a:extLst>
          </p:cNvPr>
          <p:cNvSpPr/>
          <p:nvPr/>
        </p:nvSpPr>
        <p:spPr>
          <a:xfrm>
            <a:off x="10782300" y="8954151"/>
            <a:ext cx="3903183" cy="12012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43EEFC1-8557-607F-A154-92F85B4D8151}"/>
              </a:ext>
            </a:extLst>
          </p:cNvPr>
          <p:cNvGrpSpPr/>
          <p:nvPr/>
        </p:nvGrpSpPr>
        <p:grpSpPr>
          <a:xfrm flipH="1">
            <a:off x="16655534" y="8881012"/>
            <a:ext cx="5424630" cy="1328688"/>
            <a:chOff x="4443430" y="4439184"/>
            <a:chExt cx="2488311" cy="1248558"/>
          </a:xfrm>
          <a:noFill/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3B45DD55-48AF-CCA1-EE4F-B4EDD1144092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REWARDS</a:t>
              </a: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1CF6D3B6-B584-7B64-0109-603BBA8AC38F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FE8CB0D1-73EC-E04D-AB02-1FB02B86FCF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7C000CDD-1080-D0FB-BDF4-31D7B4B3602B}"/>
              </a:ext>
            </a:extLst>
          </p:cNvPr>
          <p:cNvSpPr txBox="1"/>
          <p:nvPr/>
        </p:nvSpPr>
        <p:spPr>
          <a:xfrm flipH="1">
            <a:off x="13038793" y="9231621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37%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8D91F8BE-CE2F-CE23-30AE-B3B34968D9E5}"/>
              </a:ext>
            </a:extLst>
          </p:cNvPr>
          <p:cNvGraphicFramePr/>
          <p:nvPr/>
        </p:nvGraphicFramePr>
        <p:xfrm>
          <a:off x="1921855" y="1690344"/>
          <a:ext cx="10897674" cy="10335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!!MainTitle1">
            <a:extLst>
              <a:ext uri="{FF2B5EF4-FFF2-40B4-BE49-F238E27FC236}">
                <a16:creationId xmlns:a16="http://schemas.microsoft.com/office/drawing/2014/main" id="{A6523A69-FD54-DD73-76C0-27F33C1A761F}"/>
              </a:ext>
            </a:extLst>
          </p:cNvPr>
          <p:cNvSpPr txBox="1"/>
          <p:nvPr/>
        </p:nvSpPr>
        <p:spPr>
          <a:xfrm>
            <a:off x="4279417" y="5615185"/>
            <a:ext cx="6227987" cy="255454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HUMAN</a:t>
            </a:r>
          </a:p>
          <a:p>
            <a:pPr lvl="0" algn="ctr">
              <a:defRPr/>
            </a:pPr>
            <a:r>
              <a:rPr lang="en-US" sz="8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RESOURCES 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!!SubTitle">
            <a:extLst>
              <a:ext uri="{FF2B5EF4-FFF2-40B4-BE49-F238E27FC236}">
                <a16:creationId xmlns:a16="http://schemas.microsoft.com/office/drawing/2014/main" id="{4D044160-F52A-732D-4656-3FB7197E2D77}"/>
              </a:ext>
            </a:extLst>
          </p:cNvPr>
          <p:cNvSpPr txBox="1"/>
          <p:nvPr/>
        </p:nvSpPr>
        <p:spPr>
          <a:xfrm>
            <a:off x="5430370" y="5478079"/>
            <a:ext cx="3926076" cy="3539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7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not templates</a:t>
            </a: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9B70010-5F50-B74D-54F7-4CB4ABE74138}"/>
              </a:ext>
            </a:extLst>
          </p:cNvPr>
          <p:cNvSpPr/>
          <p:nvPr/>
        </p:nvSpPr>
        <p:spPr>
          <a:xfrm>
            <a:off x="7122117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B906CA2-CB3E-E714-EDC6-5E5572A156F7}"/>
              </a:ext>
            </a:extLst>
          </p:cNvPr>
          <p:cNvSpPr/>
          <p:nvPr/>
        </p:nvSpPr>
        <p:spPr>
          <a:xfrm>
            <a:off x="6782554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7B34720-D373-D0F2-414B-51431F5120EC}"/>
              </a:ext>
            </a:extLst>
          </p:cNvPr>
          <p:cNvSpPr/>
          <p:nvPr/>
        </p:nvSpPr>
        <p:spPr>
          <a:xfrm>
            <a:off x="7461680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A8966BF-9ACB-C1F8-E5FF-8973E9424DEA}"/>
              </a:ext>
            </a:extLst>
          </p:cNvPr>
          <p:cNvSpPr/>
          <p:nvPr/>
        </p:nvSpPr>
        <p:spPr>
          <a:xfrm>
            <a:off x="7801243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C11B3AE-EB38-1909-CF23-B18ECD40A8C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214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AC4A429-C7BA-A4D4-C2A5-5B96626C290B}"/>
              </a:ext>
            </a:extLst>
          </p:cNvPr>
          <p:cNvGrpSpPr/>
          <p:nvPr/>
        </p:nvGrpSpPr>
        <p:grpSpPr>
          <a:xfrm>
            <a:off x="15345270" y="3813798"/>
            <a:ext cx="691770" cy="694830"/>
            <a:chOff x="4019550" y="3568701"/>
            <a:chExt cx="358775" cy="360363"/>
          </a:xfrm>
          <a:solidFill>
            <a:schemeClr val="accent1"/>
          </a:solidFill>
        </p:grpSpPr>
        <p:sp>
          <p:nvSpPr>
            <p:cNvPr id="35" name="Freeform 105">
              <a:extLst>
                <a:ext uri="{FF2B5EF4-FFF2-40B4-BE49-F238E27FC236}">
                  <a16:creationId xmlns:a16="http://schemas.microsoft.com/office/drawing/2014/main" id="{699966BF-1AB2-B8B3-69D9-DF71BB8B37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9550" y="3568701"/>
              <a:ext cx="358775" cy="36036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31" y="46"/>
                </a:cxn>
                <a:cxn ang="0">
                  <a:pos x="36" y="68"/>
                </a:cxn>
                <a:cxn ang="0">
                  <a:pos x="4" y="100"/>
                </a:cxn>
                <a:cxn ang="0">
                  <a:pos x="4" y="100"/>
                </a:cxn>
                <a:cxn ang="0">
                  <a:pos x="0" y="109"/>
                </a:cxn>
                <a:cxn ang="0">
                  <a:pos x="13" y="123"/>
                </a:cxn>
                <a:cxn ang="0">
                  <a:pos x="23" y="119"/>
                </a:cxn>
                <a:cxn ang="0">
                  <a:pos x="23" y="119"/>
                </a:cxn>
                <a:cxn ang="0">
                  <a:pos x="55" y="87"/>
                </a:cxn>
                <a:cxn ang="0">
                  <a:pos x="77" y="92"/>
                </a:cxn>
                <a:cxn ang="0">
                  <a:pos x="123" y="46"/>
                </a:cxn>
                <a:cxn ang="0">
                  <a:pos x="77" y="0"/>
                </a:cxn>
                <a:cxn ang="0">
                  <a:pos x="18" y="114"/>
                </a:cxn>
                <a:cxn ang="0">
                  <a:pos x="13" y="116"/>
                </a:cxn>
                <a:cxn ang="0">
                  <a:pos x="7" y="109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40" y="73"/>
                </a:cxn>
                <a:cxn ang="0">
                  <a:pos x="49" y="83"/>
                </a:cxn>
                <a:cxn ang="0">
                  <a:pos x="18" y="114"/>
                </a:cxn>
                <a:cxn ang="0">
                  <a:pos x="77" y="84"/>
                </a:cxn>
                <a:cxn ang="0">
                  <a:pos x="38" y="46"/>
                </a:cxn>
                <a:cxn ang="0">
                  <a:pos x="77" y="8"/>
                </a:cxn>
                <a:cxn ang="0">
                  <a:pos x="115" y="46"/>
                </a:cxn>
                <a:cxn ang="0">
                  <a:pos x="77" y="84"/>
                </a:cxn>
                <a:cxn ang="0">
                  <a:pos x="77" y="84"/>
                </a:cxn>
                <a:cxn ang="0">
                  <a:pos x="77" y="84"/>
                </a:cxn>
              </a:cxnLst>
              <a:rect l="0" t="0" r="r" b="b"/>
              <a:pathLst>
                <a:path w="123" h="123">
                  <a:moveTo>
                    <a:pt x="77" y="0"/>
                  </a:moveTo>
                  <a:cubicBezTo>
                    <a:pt x="51" y="0"/>
                    <a:pt x="31" y="21"/>
                    <a:pt x="31" y="46"/>
                  </a:cubicBezTo>
                  <a:cubicBezTo>
                    <a:pt x="31" y="54"/>
                    <a:pt x="33" y="61"/>
                    <a:pt x="36" y="68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2"/>
                    <a:pt x="0" y="105"/>
                    <a:pt x="0" y="109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7" y="123"/>
                    <a:pt x="21" y="121"/>
                    <a:pt x="23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2" y="90"/>
                    <a:pt x="69" y="92"/>
                    <a:pt x="77" y="92"/>
                  </a:cubicBezTo>
                  <a:cubicBezTo>
                    <a:pt x="102" y="92"/>
                    <a:pt x="123" y="71"/>
                    <a:pt x="123" y="46"/>
                  </a:cubicBezTo>
                  <a:cubicBezTo>
                    <a:pt x="123" y="21"/>
                    <a:pt x="102" y="0"/>
                    <a:pt x="77" y="0"/>
                  </a:cubicBezTo>
                  <a:close/>
                  <a:moveTo>
                    <a:pt x="18" y="114"/>
                  </a:moveTo>
                  <a:cubicBezTo>
                    <a:pt x="17" y="115"/>
                    <a:pt x="15" y="116"/>
                    <a:pt x="13" y="116"/>
                  </a:cubicBezTo>
                  <a:cubicBezTo>
                    <a:pt x="10" y="116"/>
                    <a:pt x="7" y="113"/>
                    <a:pt x="7" y="109"/>
                  </a:cubicBezTo>
                  <a:cubicBezTo>
                    <a:pt x="7" y="107"/>
                    <a:pt x="8" y="106"/>
                    <a:pt x="9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2" y="77"/>
                    <a:pt x="46" y="80"/>
                    <a:pt x="49" y="83"/>
                  </a:cubicBezTo>
                  <a:lnTo>
                    <a:pt x="18" y="114"/>
                  </a:lnTo>
                  <a:close/>
                  <a:moveTo>
                    <a:pt x="77" y="84"/>
                  </a:moveTo>
                  <a:cubicBezTo>
                    <a:pt x="55" y="84"/>
                    <a:pt x="38" y="67"/>
                    <a:pt x="38" y="46"/>
                  </a:cubicBezTo>
                  <a:cubicBezTo>
                    <a:pt x="38" y="25"/>
                    <a:pt x="55" y="8"/>
                    <a:pt x="77" y="8"/>
                  </a:cubicBezTo>
                  <a:cubicBezTo>
                    <a:pt x="98" y="8"/>
                    <a:pt x="115" y="25"/>
                    <a:pt x="115" y="46"/>
                  </a:cubicBezTo>
                  <a:cubicBezTo>
                    <a:pt x="115" y="67"/>
                    <a:pt x="98" y="84"/>
                    <a:pt x="77" y="84"/>
                  </a:cubicBezTo>
                  <a:close/>
                  <a:moveTo>
                    <a:pt x="77" y="84"/>
                  </a:moveTo>
                  <a:cubicBezTo>
                    <a:pt x="77" y="84"/>
                    <a:pt x="77" y="84"/>
                    <a:pt x="77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6" name="Freeform 106">
              <a:extLst>
                <a:ext uri="{FF2B5EF4-FFF2-40B4-BE49-F238E27FC236}">
                  <a16:creationId xmlns:a16="http://schemas.microsoft.com/office/drawing/2014/main" id="{7028514C-E467-D9C4-C962-25F50CE3C0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5600" y="3624263"/>
              <a:ext cx="84138" cy="857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27"/>
                </a:cxn>
                <a:cxn ang="0">
                  <a:pos x="2" y="29"/>
                </a:cxn>
                <a:cxn ang="0">
                  <a:pos x="4" y="27"/>
                </a:cxn>
                <a:cxn ang="0">
                  <a:pos x="27" y="4"/>
                </a:cxn>
                <a:cxn ang="0">
                  <a:pos x="29" y="2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9" h="29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28"/>
                    <a:pt x="1" y="29"/>
                    <a:pt x="2" y="29"/>
                  </a:cubicBezTo>
                  <a:cubicBezTo>
                    <a:pt x="3" y="29"/>
                    <a:pt x="4" y="28"/>
                    <a:pt x="4" y="27"/>
                  </a:cubicBezTo>
                  <a:cubicBezTo>
                    <a:pt x="4" y="14"/>
                    <a:pt x="14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37" name="Freeform 72">
            <a:extLst>
              <a:ext uri="{FF2B5EF4-FFF2-40B4-BE49-F238E27FC236}">
                <a16:creationId xmlns:a16="http://schemas.microsoft.com/office/drawing/2014/main" id="{BE57BA9E-5B4E-6EE2-7661-B40B57914470}"/>
              </a:ext>
            </a:extLst>
          </p:cNvPr>
          <p:cNvSpPr>
            <a:spLocks noEditPoints="1"/>
          </p:cNvSpPr>
          <p:nvPr/>
        </p:nvSpPr>
        <p:spPr bwMode="auto">
          <a:xfrm>
            <a:off x="15343739" y="5611656"/>
            <a:ext cx="694830" cy="694830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38" name="Freeform 50">
            <a:extLst>
              <a:ext uri="{FF2B5EF4-FFF2-40B4-BE49-F238E27FC236}">
                <a16:creationId xmlns:a16="http://schemas.microsoft.com/office/drawing/2014/main" id="{517EB964-5019-5745-667D-B1C31DD0D78F}"/>
              </a:ext>
            </a:extLst>
          </p:cNvPr>
          <p:cNvSpPr>
            <a:spLocks noEditPoints="1"/>
          </p:cNvSpPr>
          <p:nvPr/>
        </p:nvSpPr>
        <p:spPr bwMode="auto">
          <a:xfrm>
            <a:off x="15342210" y="7423288"/>
            <a:ext cx="697890" cy="667282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39" name="Freeform 92">
            <a:extLst>
              <a:ext uri="{FF2B5EF4-FFF2-40B4-BE49-F238E27FC236}">
                <a16:creationId xmlns:a16="http://schemas.microsoft.com/office/drawing/2014/main" id="{C4E18A84-0DB2-8B2B-CE1A-D71B6A91A21E}"/>
              </a:ext>
            </a:extLst>
          </p:cNvPr>
          <p:cNvSpPr>
            <a:spLocks noEditPoints="1"/>
          </p:cNvSpPr>
          <p:nvPr/>
        </p:nvSpPr>
        <p:spPr bwMode="auto">
          <a:xfrm>
            <a:off x="15345270" y="9294608"/>
            <a:ext cx="691770" cy="520358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 animBg="1"/>
          <p:bldP spid="13" grpId="0"/>
          <p:bldP spid="14" grpId="0" animBg="1"/>
          <p:bldP spid="19" grpId="0"/>
          <p:bldP spid="20" grpId="0" animBg="1"/>
          <p:bldP spid="25" grpId="0"/>
          <p:bldGraphic spid="26" grpId="0" uiExpand="1">
            <p:bldSub>
              <a:bldChart bld="category"/>
            </p:bldSub>
          </p:bldGraphic>
          <p:bldP spid="27" grpId="0"/>
          <p:bldP spid="28" grpId="0"/>
          <p:bldP spid="29" grpId="0" animBg="1"/>
          <p:bldP spid="30" grpId="0" animBg="1"/>
          <p:bldP spid="31" grpId="0" animBg="1"/>
          <p:bldP spid="32" grpId="0" animBg="1"/>
          <p:bldP spid="37" grpId="0" animBg="1"/>
          <p:bldP spid="38" grpId="0" animBg="1"/>
          <p:bldP spid="3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 animBg="1"/>
          <p:bldP spid="13" grpId="0"/>
          <p:bldP spid="14" grpId="0" animBg="1"/>
          <p:bldP spid="19" grpId="0"/>
          <p:bldP spid="20" grpId="0" animBg="1"/>
          <p:bldP spid="25" grpId="0"/>
          <p:bldGraphic spid="26" grpId="0" uiExpand="1">
            <p:bldSub>
              <a:bldChart bld="category"/>
            </p:bldSub>
          </p:bldGraphic>
          <p:bldP spid="27" grpId="0"/>
          <p:bldP spid="28" grpId="0"/>
          <p:bldP spid="29" grpId="0" animBg="1"/>
          <p:bldP spid="30" grpId="0" animBg="1"/>
          <p:bldP spid="31" grpId="0" animBg="1"/>
          <p:bldP spid="32" grpId="0" animBg="1"/>
          <p:bldP spid="37" grpId="0" animBg="1"/>
          <p:bldP spid="38" grpId="0" animBg="1"/>
          <p:bldP spid="39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8AD467E-DE5E-1E23-2DEB-2002FFC654E9}"/>
              </a:ext>
            </a:extLst>
          </p:cNvPr>
          <p:cNvSpPr/>
          <p:nvPr/>
        </p:nvSpPr>
        <p:spPr>
          <a:xfrm>
            <a:off x="10782300" y="3560578"/>
            <a:ext cx="3903183" cy="120127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8C5006C-D1C7-B022-3C0E-7528FF2BCC0A}"/>
              </a:ext>
            </a:extLst>
          </p:cNvPr>
          <p:cNvGrpSpPr/>
          <p:nvPr/>
        </p:nvGrpSpPr>
        <p:grpSpPr>
          <a:xfrm flipH="1">
            <a:off x="16655534" y="3506301"/>
            <a:ext cx="5424630" cy="1309824"/>
            <a:chOff x="4443430" y="4456910"/>
            <a:chExt cx="2488311" cy="1230832"/>
          </a:xfrm>
          <a:noFill/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157F386E-8BE7-8E4C-BC7E-4D3F537B33E3}"/>
                </a:ext>
              </a:extLst>
            </p:cNvPr>
            <p:cNvSpPr txBox="1"/>
            <p:nvPr/>
          </p:nvSpPr>
          <p:spPr>
            <a:xfrm flipH="1">
              <a:off x="4443431" y="4456910"/>
              <a:ext cx="2488310" cy="39837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TALENT ACQUISITION</a:t>
              </a: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90E7503A-FD80-5A6C-CEBF-BA692450E7BA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CD820381-72AE-65F2-ACFA-F7B3B0124E7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E9471A61-8311-57E2-0D8D-8F79A1BD7A3E}"/>
              </a:ext>
            </a:extLst>
          </p:cNvPr>
          <p:cNvSpPr txBox="1"/>
          <p:nvPr/>
        </p:nvSpPr>
        <p:spPr>
          <a:xfrm flipH="1">
            <a:off x="13038793" y="3838047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26%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4765C0D-B678-0704-BAC6-8390A8CA5B34}"/>
              </a:ext>
            </a:extLst>
          </p:cNvPr>
          <p:cNvSpPr/>
          <p:nvPr/>
        </p:nvSpPr>
        <p:spPr>
          <a:xfrm>
            <a:off x="11509389" y="5358436"/>
            <a:ext cx="3176094" cy="120127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187E6DF-8D38-E0ED-0A57-6B1307194F72}"/>
              </a:ext>
            </a:extLst>
          </p:cNvPr>
          <p:cNvGrpSpPr/>
          <p:nvPr/>
        </p:nvGrpSpPr>
        <p:grpSpPr>
          <a:xfrm flipH="1">
            <a:off x="16655534" y="5285297"/>
            <a:ext cx="5424630" cy="1328688"/>
            <a:chOff x="4443430" y="4439184"/>
            <a:chExt cx="2488311" cy="1248558"/>
          </a:xfrm>
          <a:noFill/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EB6D2C12-331F-4BB8-C3A4-2AA98D4EDA31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ORGANIZATIONAL DEVELOPMENT</a:t>
              </a: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0FF7E60E-32D6-8F24-298F-018448F6BC0D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C0DF10EE-024D-101C-320F-F3B85BF2C7A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7" name="Textbox 200">
            <a:extLst>
              <a:ext uri="{FF2B5EF4-FFF2-40B4-BE49-F238E27FC236}">
                <a16:creationId xmlns:a16="http://schemas.microsoft.com/office/drawing/2014/main" id="{86AAE7FC-0396-3D63-0CA9-F03500538184}"/>
              </a:ext>
            </a:extLst>
          </p:cNvPr>
          <p:cNvSpPr txBox="1"/>
          <p:nvPr/>
        </p:nvSpPr>
        <p:spPr>
          <a:xfrm flipH="1">
            <a:off x="13038793" y="5635905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24%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665D6F6-FE3A-C050-59AE-1A953F183C05}"/>
              </a:ext>
            </a:extLst>
          </p:cNvPr>
          <p:cNvSpPr/>
          <p:nvPr/>
        </p:nvSpPr>
        <p:spPr>
          <a:xfrm>
            <a:off x="11509389" y="7156294"/>
            <a:ext cx="3176094" cy="120127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D93772B-BFC6-EE86-5065-878CADBF0393}"/>
              </a:ext>
            </a:extLst>
          </p:cNvPr>
          <p:cNvGrpSpPr/>
          <p:nvPr/>
        </p:nvGrpSpPr>
        <p:grpSpPr>
          <a:xfrm flipH="1">
            <a:off x="16655534" y="7083155"/>
            <a:ext cx="5424630" cy="1328688"/>
            <a:chOff x="4443430" y="4439184"/>
            <a:chExt cx="2488311" cy="1248558"/>
          </a:xfrm>
          <a:noFill/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B9E86771-F3F1-98B7-5852-02830DA72F71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TALENT MANAGEMENT</a:t>
              </a: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0132715C-FCD1-7C30-65FF-2D96366A7F1B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B618EDA0-87B3-8D5C-9CCB-8F38BEC2162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9" name="Textbox 200">
            <a:extLst>
              <a:ext uri="{FF2B5EF4-FFF2-40B4-BE49-F238E27FC236}">
                <a16:creationId xmlns:a16="http://schemas.microsoft.com/office/drawing/2014/main" id="{1020F060-3DA4-50D6-3A60-87B482B601D5}"/>
              </a:ext>
            </a:extLst>
          </p:cNvPr>
          <p:cNvSpPr txBox="1"/>
          <p:nvPr/>
        </p:nvSpPr>
        <p:spPr>
          <a:xfrm flipH="1">
            <a:off x="13038793" y="7433763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13%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8DAA2939-DB8D-33E4-1219-2E7D40CF9546}"/>
              </a:ext>
            </a:extLst>
          </p:cNvPr>
          <p:cNvSpPr/>
          <p:nvPr/>
        </p:nvSpPr>
        <p:spPr>
          <a:xfrm>
            <a:off x="10782300" y="8954151"/>
            <a:ext cx="3903183" cy="12012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7BA9855-C82F-694D-74D1-76C9A72C3579}"/>
              </a:ext>
            </a:extLst>
          </p:cNvPr>
          <p:cNvGrpSpPr/>
          <p:nvPr/>
        </p:nvGrpSpPr>
        <p:grpSpPr>
          <a:xfrm flipH="1">
            <a:off x="16655534" y="8881012"/>
            <a:ext cx="5424630" cy="1328688"/>
            <a:chOff x="4443430" y="4439184"/>
            <a:chExt cx="2488311" cy="1248558"/>
          </a:xfrm>
          <a:noFill/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57956E9C-ECC1-76A6-FA08-99BA2288EE78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REWARDS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25AB0F14-9E73-0636-9CBE-7428E48170F4}"/>
                </a:ext>
              </a:extLst>
            </p:cNvPr>
            <p:cNvSpPr txBox="1"/>
            <p:nvPr/>
          </p:nvSpPr>
          <p:spPr>
            <a:xfrm flipH="1">
              <a:off x="4443431" y="4819571"/>
              <a:ext cx="2488310" cy="31869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EB3DA7A4-D2A9-A448-9E5B-F76A3859308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0460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5" name="Textbox 200">
            <a:extLst>
              <a:ext uri="{FF2B5EF4-FFF2-40B4-BE49-F238E27FC236}">
                <a16:creationId xmlns:a16="http://schemas.microsoft.com/office/drawing/2014/main" id="{9B84BF74-CC9A-37DB-A705-6F156C1BA0EE}"/>
              </a:ext>
            </a:extLst>
          </p:cNvPr>
          <p:cNvSpPr txBox="1"/>
          <p:nvPr/>
        </p:nvSpPr>
        <p:spPr>
          <a:xfrm flipH="1">
            <a:off x="13038793" y="9231621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37%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6" name="Chart 55">
            <a:extLst>
              <a:ext uri="{FF2B5EF4-FFF2-40B4-BE49-F238E27FC236}">
                <a16:creationId xmlns:a16="http://schemas.microsoft.com/office/drawing/2014/main" id="{2D977C08-6E40-D4A9-580A-BF1D3ADB13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4061760"/>
              </p:ext>
            </p:extLst>
          </p:nvPr>
        </p:nvGraphicFramePr>
        <p:xfrm>
          <a:off x="1921855" y="1690344"/>
          <a:ext cx="10897674" cy="10335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" name="!!MainTitle1">
            <a:extLst>
              <a:ext uri="{FF2B5EF4-FFF2-40B4-BE49-F238E27FC236}">
                <a16:creationId xmlns:a16="http://schemas.microsoft.com/office/drawing/2014/main" id="{3AC2101D-26C4-03EE-2569-8CEDC0C263EA}"/>
              </a:ext>
            </a:extLst>
          </p:cNvPr>
          <p:cNvSpPr txBox="1"/>
          <p:nvPr/>
        </p:nvSpPr>
        <p:spPr>
          <a:xfrm>
            <a:off x="4279417" y="5615185"/>
            <a:ext cx="6227987" cy="255454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HUMAN</a:t>
            </a:r>
          </a:p>
          <a:p>
            <a:pPr lvl="0" algn="ctr">
              <a:defRPr/>
            </a:pPr>
            <a:r>
              <a:rPr lang="en-US" sz="8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RESOURCES 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8" name="!!SubTitle">
            <a:extLst>
              <a:ext uri="{FF2B5EF4-FFF2-40B4-BE49-F238E27FC236}">
                <a16:creationId xmlns:a16="http://schemas.microsoft.com/office/drawing/2014/main" id="{322276FB-1093-BD10-C0CA-D9DB7E05D4F0}"/>
              </a:ext>
            </a:extLst>
          </p:cNvPr>
          <p:cNvSpPr txBox="1"/>
          <p:nvPr/>
        </p:nvSpPr>
        <p:spPr>
          <a:xfrm>
            <a:off x="5430370" y="5478079"/>
            <a:ext cx="3926076" cy="3539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7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not templates</a:t>
            </a: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A130670-61C8-B05B-8C99-ECFE7AB14F2D}"/>
              </a:ext>
            </a:extLst>
          </p:cNvPr>
          <p:cNvSpPr/>
          <p:nvPr/>
        </p:nvSpPr>
        <p:spPr>
          <a:xfrm>
            <a:off x="7122117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C998E65-9BFF-3597-B614-4511669AEF6F}"/>
              </a:ext>
            </a:extLst>
          </p:cNvPr>
          <p:cNvSpPr/>
          <p:nvPr/>
        </p:nvSpPr>
        <p:spPr>
          <a:xfrm>
            <a:off x="6782554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B9EF0E78-CB44-3D21-207B-C6753C89F7A7}"/>
              </a:ext>
            </a:extLst>
          </p:cNvPr>
          <p:cNvSpPr/>
          <p:nvPr/>
        </p:nvSpPr>
        <p:spPr>
          <a:xfrm>
            <a:off x="7461680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B6C2185-345E-E02F-E1DE-62C96570FEE0}"/>
              </a:ext>
            </a:extLst>
          </p:cNvPr>
          <p:cNvSpPr/>
          <p:nvPr/>
        </p:nvSpPr>
        <p:spPr>
          <a:xfrm>
            <a:off x="7801243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28CE14C-5B6E-F5A2-B273-2F06CAF4F02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214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B769CEDC-8412-E351-30C0-FD9E2FF43BF0}"/>
              </a:ext>
            </a:extLst>
          </p:cNvPr>
          <p:cNvGrpSpPr/>
          <p:nvPr/>
        </p:nvGrpSpPr>
        <p:grpSpPr>
          <a:xfrm>
            <a:off x="15345270" y="3813798"/>
            <a:ext cx="691770" cy="694830"/>
            <a:chOff x="4019550" y="3568701"/>
            <a:chExt cx="358775" cy="360363"/>
          </a:xfrm>
          <a:solidFill>
            <a:schemeClr val="accent1"/>
          </a:solidFill>
        </p:grpSpPr>
        <p:sp>
          <p:nvSpPr>
            <p:cNvPr id="129" name="Freeform 105">
              <a:extLst>
                <a:ext uri="{FF2B5EF4-FFF2-40B4-BE49-F238E27FC236}">
                  <a16:creationId xmlns:a16="http://schemas.microsoft.com/office/drawing/2014/main" id="{596B3141-D5AF-9596-6C02-EB59360861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9550" y="3568701"/>
              <a:ext cx="358775" cy="36036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31" y="46"/>
                </a:cxn>
                <a:cxn ang="0">
                  <a:pos x="36" y="68"/>
                </a:cxn>
                <a:cxn ang="0">
                  <a:pos x="4" y="100"/>
                </a:cxn>
                <a:cxn ang="0">
                  <a:pos x="4" y="100"/>
                </a:cxn>
                <a:cxn ang="0">
                  <a:pos x="0" y="109"/>
                </a:cxn>
                <a:cxn ang="0">
                  <a:pos x="13" y="123"/>
                </a:cxn>
                <a:cxn ang="0">
                  <a:pos x="23" y="119"/>
                </a:cxn>
                <a:cxn ang="0">
                  <a:pos x="23" y="119"/>
                </a:cxn>
                <a:cxn ang="0">
                  <a:pos x="55" y="87"/>
                </a:cxn>
                <a:cxn ang="0">
                  <a:pos x="77" y="92"/>
                </a:cxn>
                <a:cxn ang="0">
                  <a:pos x="123" y="46"/>
                </a:cxn>
                <a:cxn ang="0">
                  <a:pos x="77" y="0"/>
                </a:cxn>
                <a:cxn ang="0">
                  <a:pos x="18" y="114"/>
                </a:cxn>
                <a:cxn ang="0">
                  <a:pos x="13" y="116"/>
                </a:cxn>
                <a:cxn ang="0">
                  <a:pos x="7" y="109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40" y="73"/>
                </a:cxn>
                <a:cxn ang="0">
                  <a:pos x="49" y="83"/>
                </a:cxn>
                <a:cxn ang="0">
                  <a:pos x="18" y="114"/>
                </a:cxn>
                <a:cxn ang="0">
                  <a:pos x="77" y="84"/>
                </a:cxn>
                <a:cxn ang="0">
                  <a:pos x="38" y="46"/>
                </a:cxn>
                <a:cxn ang="0">
                  <a:pos x="77" y="8"/>
                </a:cxn>
                <a:cxn ang="0">
                  <a:pos x="115" y="46"/>
                </a:cxn>
                <a:cxn ang="0">
                  <a:pos x="77" y="84"/>
                </a:cxn>
                <a:cxn ang="0">
                  <a:pos x="77" y="84"/>
                </a:cxn>
                <a:cxn ang="0">
                  <a:pos x="77" y="84"/>
                </a:cxn>
              </a:cxnLst>
              <a:rect l="0" t="0" r="r" b="b"/>
              <a:pathLst>
                <a:path w="123" h="123">
                  <a:moveTo>
                    <a:pt x="77" y="0"/>
                  </a:moveTo>
                  <a:cubicBezTo>
                    <a:pt x="51" y="0"/>
                    <a:pt x="31" y="21"/>
                    <a:pt x="31" y="46"/>
                  </a:cubicBezTo>
                  <a:cubicBezTo>
                    <a:pt x="31" y="54"/>
                    <a:pt x="33" y="61"/>
                    <a:pt x="36" y="68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2"/>
                    <a:pt x="0" y="105"/>
                    <a:pt x="0" y="109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7" y="123"/>
                    <a:pt x="21" y="121"/>
                    <a:pt x="23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2" y="90"/>
                    <a:pt x="69" y="92"/>
                    <a:pt x="77" y="92"/>
                  </a:cubicBezTo>
                  <a:cubicBezTo>
                    <a:pt x="102" y="92"/>
                    <a:pt x="123" y="71"/>
                    <a:pt x="123" y="46"/>
                  </a:cubicBezTo>
                  <a:cubicBezTo>
                    <a:pt x="123" y="21"/>
                    <a:pt x="102" y="0"/>
                    <a:pt x="77" y="0"/>
                  </a:cubicBezTo>
                  <a:close/>
                  <a:moveTo>
                    <a:pt x="18" y="114"/>
                  </a:moveTo>
                  <a:cubicBezTo>
                    <a:pt x="17" y="115"/>
                    <a:pt x="15" y="116"/>
                    <a:pt x="13" y="116"/>
                  </a:cubicBezTo>
                  <a:cubicBezTo>
                    <a:pt x="10" y="116"/>
                    <a:pt x="7" y="113"/>
                    <a:pt x="7" y="109"/>
                  </a:cubicBezTo>
                  <a:cubicBezTo>
                    <a:pt x="7" y="107"/>
                    <a:pt x="8" y="106"/>
                    <a:pt x="9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2" y="77"/>
                    <a:pt x="46" y="80"/>
                    <a:pt x="49" y="83"/>
                  </a:cubicBezTo>
                  <a:lnTo>
                    <a:pt x="18" y="114"/>
                  </a:lnTo>
                  <a:close/>
                  <a:moveTo>
                    <a:pt x="77" y="84"/>
                  </a:moveTo>
                  <a:cubicBezTo>
                    <a:pt x="55" y="84"/>
                    <a:pt x="38" y="67"/>
                    <a:pt x="38" y="46"/>
                  </a:cubicBezTo>
                  <a:cubicBezTo>
                    <a:pt x="38" y="25"/>
                    <a:pt x="55" y="8"/>
                    <a:pt x="77" y="8"/>
                  </a:cubicBezTo>
                  <a:cubicBezTo>
                    <a:pt x="98" y="8"/>
                    <a:pt x="115" y="25"/>
                    <a:pt x="115" y="46"/>
                  </a:cubicBezTo>
                  <a:cubicBezTo>
                    <a:pt x="115" y="67"/>
                    <a:pt x="98" y="84"/>
                    <a:pt x="77" y="84"/>
                  </a:cubicBezTo>
                  <a:close/>
                  <a:moveTo>
                    <a:pt x="77" y="84"/>
                  </a:moveTo>
                  <a:cubicBezTo>
                    <a:pt x="77" y="84"/>
                    <a:pt x="77" y="84"/>
                    <a:pt x="77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30" name="Freeform 106">
              <a:extLst>
                <a:ext uri="{FF2B5EF4-FFF2-40B4-BE49-F238E27FC236}">
                  <a16:creationId xmlns:a16="http://schemas.microsoft.com/office/drawing/2014/main" id="{01C5C8EE-6785-F3AD-4137-97517C6928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5600" y="3624263"/>
              <a:ext cx="84138" cy="857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27"/>
                </a:cxn>
                <a:cxn ang="0">
                  <a:pos x="2" y="29"/>
                </a:cxn>
                <a:cxn ang="0">
                  <a:pos x="4" y="27"/>
                </a:cxn>
                <a:cxn ang="0">
                  <a:pos x="27" y="4"/>
                </a:cxn>
                <a:cxn ang="0">
                  <a:pos x="29" y="2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9" h="29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28"/>
                    <a:pt x="1" y="29"/>
                    <a:pt x="2" y="29"/>
                  </a:cubicBezTo>
                  <a:cubicBezTo>
                    <a:pt x="3" y="29"/>
                    <a:pt x="4" y="28"/>
                    <a:pt x="4" y="27"/>
                  </a:cubicBezTo>
                  <a:cubicBezTo>
                    <a:pt x="4" y="14"/>
                    <a:pt x="14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131" name="Freeform 72">
            <a:extLst>
              <a:ext uri="{FF2B5EF4-FFF2-40B4-BE49-F238E27FC236}">
                <a16:creationId xmlns:a16="http://schemas.microsoft.com/office/drawing/2014/main" id="{0FFD5535-2295-2C19-DCF9-E3046D87B461}"/>
              </a:ext>
            </a:extLst>
          </p:cNvPr>
          <p:cNvSpPr>
            <a:spLocks noEditPoints="1"/>
          </p:cNvSpPr>
          <p:nvPr/>
        </p:nvSpPr>
        <p:spPr bwMode="auto">
          <a:xfrm>
            <a:off x="15343739" y="5611656"/>
            <a:ext cx="694830" cy="694830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32" name="Freeform 50">
            <a:extLst>
              <a:ext uri="{FF2B5EF4-FFF2-40B4-BE49-F238E27FC236}">
                <a16:creationId xmlns:a16="http://schemas.microsoft.com/office/drawing/2014/main" id="{F28416FB-1F50-C47C-E2FD-EA9D151DFC0C}"/>
              </a:ext>
            </a:extLst>
          </p:cNvPr>
          <p:cNvSpPr>
            <a:spLocks noEditPoints="1"/>
          </p:cNvSpPr>
          <p:nvPr/>
        </p:nvSpPr>
        <p:spPr bwMode="auto">
          <a:xfrm>
            <a:off x="15342210" y="7423288"/>
            <a:ext cx="697890" cy="667282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33" name="Freeform 92">
            <a:extLst>
              <a:ext uri="{FF2B5EF4-FFF2-40B4-BE49-F238E27FC236}">
                <a16:creationId xmlns:a16="http://schemas.microsoft.com/office/drawing/2014/main" id="{C512B6E5-9FC0-4AC0-214A-0891D79B5F21}"/>
              </a:ext>
            </a:extLst>
          </p:cNvPr>
          <p:cNvSpPr>
            <a:spLocks noEditPoints="1"/>
          </p:cNvSpPr>
          <p:nvPr/>
        </p:nvSpPr>
        <p:spPr bwMode="auto">
          <a:xfrm>
            <a:off x="15345270" y="9294608"/>
            <a:ext cx="691770" cy="520358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1" grpId="0"/>
          <p:bldP spid="32" grpId="0" animBg="1"/>
          <p:bldP spid="37" grpId="0"/>
          <p:bldP spid="38" grpId="0" animBg="1"/>
          <p:bldP spid="49" grpId="0"/>
          <p:bldP spid="50" grpId="0" animBg="1"/>
          <p:bldP spid="55" grpId="0"/>
          <p:bldGraphic spid="56" grpId="0" uiExpand="1">
            <p:bldSub>
              <a:bldChart bld="category"/>
            </p:bldSub>
          </p:bldGraphic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131" grpId="0" animBg="1"/>
          <p:bldP spid="132" grpId="0" animBg="1"/>
          <p:bldP spid="1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1" grpId="0"/>
          <p:bldP spid="32" grpId="0" animBg="1"/>
          <p:bldP spid="37" grpId="0"/>
          <p:bldP spid="38" grpId="0" animBg="1"/>
          <p:bldP spid="49" grpId="0"/>
          <p:bldP spid="50" grpId="0" animBg="1"/>
          <p:bldP spid="55" grpId="0"/>
          <p:bldGraphic spid="56" grpId="0" uiExpand="1">
            <p:bldSub>
              <a:bldChart bld="category"/>
            </p:bldSub>
          </p:bldGraphic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131" grpId="0" animBg="1"/>
          <p:bldP spid="132" grpId="0" animBg="1"/>
          <p:bldP spid="13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46200F2-6E40-0C13-4CE1-433A40CE2F44}"/>
              </a:ext>
            </a:extLst>
          </p:cNvPr>
          <p:cNvSpPr/>
          <p:nvPr/>
        </p:nvSpPr>
        <p:spPr>
          <a:xfrm>
            <a:off x="10782300" y="3560578"/>
            <a:ext cx="3903183" cy="120127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C942B06-4404-E534-E67F-17B4308414B9}"/>
              </a:ext>
            </a:extLst>
          </p:cNvPr>
          <p:cNvGrpSpPr/>
          <p:nvPr/>
        </p:nvGrpSpPr>
        <p:grpSpPr>
          <a:xfrm flipH="1">
            <a:off x="16655534" y="3487439"/>
            <a:ext cx="5424630" cy="1376478"/>
            <a:chOff x="4443430" y="4439184"/>
            <a:chExt cx="2488311" cy="1293466"/>
          </a:xfrm>
          <a:noFill/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104011D7-33F0-9B40-73F1-06D8C4831A5D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TALENT ACQUISITION</a:t>
              </a: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3299D95D-2616-3E5D-AD09-28CCDE073A11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283EDFCE-2CFC-347C-3061-1A3476FCA5C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" name="Textbox 200">
            <a:extLst>
              <a:ext uri="{FF2B5EF4-FFF2-40B4-BE49-F238E27FC236}">
                <a16:creationId xmlns:a16="http://schemas.microsoft.com/office/drawing/2014/main" id="{07F3FCB1-503C-5BF1-110C-085008950C37}"/>
              </a:ext>
            </a:extLst>
          </p:cNvPr>
          <p:cNvSpPr txBox="1"/>
          <p:nvPr/>
        </p:nvSpPr>
        <p:spPr>
          <a:xfrm flipH="1">
            <a:off x="13038793" y="3838047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26%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C8FDD7B-65FC-19B3-DC2F-0BFB1178556A}"/>
              </a:ext>
            </a:extLst>
          </p:cNvPr>
          <p:cNvSpPr/>
          <p:nvPr/>
        </p:nvSpPr>
        <p:spPr>
          <a:xfrm>
            <a:off x="11509389" y="5358436"/>
            <a:ext cx="3176094" cy="120127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9C26C80-5B76-3E49-8A86-126AE267157B}"/>
              </a:ext>
            </a:extLst>
          </p:cNvPr>
          <p:cNvGrpSpPr/>
          <p:nvPr/>
        </p:nvGrpSpPr>
        <p:grpSpPr>
          <a:xfrm flipH="1">
            <a:off x="16655534" y="5285297"/>
            <a:ext cx="5424630" cy="1376478"/>
            <a:chOff x="4443430" y="4439184"/>
            <a:chExt cx="2488311" cy="1293466"/>
          </a:xfrm>
          <a:noFill/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07E09EC7-7F7E-C657-BD89-2CA780DE4C44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ORGANIZATIONAL DEVELOPMENT</a:t>
              </a: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3366E960-FC45-74B8-108A-1AE3696D3F45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C95E76A6-4256-AC70-31E4-B4C294C9AB3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" name="Textbox 200">
            <a:extLst>
              <a:ext uri="{FF2B5EF4-FFF2-40B4-BE49-F238E27FC236}">
                <a16:creationId xmlns:a16="http://schemas.microsoft.com/office/drawing/2014/main" id="{3569F2FB-FEEF-FFDA-1776-CB1293D12AB7}"/>
              </a:ext>
            </a:extLst>
          </p:cNvPr>
          <p:cNvSpPr txBox="1"/>
          <p:nvPr/>
        </p:nvSpPr>
        <p:spPr>
          <a:xfrm flipH="1">
            <a:off x="13038793" y="5635905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24%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D1D524B-76D3-B54D-E22E-6B8470285C35}"/>
              </a:ext>
            </a:extLst>
          </p:cNvPr>
          <p:cNvSpPr/>
          <p:nvPr/>
        </p:nvSpPr>
        <p:spPr>
          <a:xfrm>
            <a:off x="11509389" y="7156294"/>
            <a:ext cx="3176094" cy="120127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F5CB92-1C97-A0B3-5880-EC90944904FA}"/>
              </a:ext>
            </a:extLst>
          </p:cNvPr>
          <p:cNvGrpSpPr/>
          <p:nvPr/>
        </p:nvGrpSpPr>
        <p:grpSpPr>
          <a:xfrm flipH="1">
            <a:off x="16655534" y="7083155"/>
            <a:ext cx="5424630" cy="1376478"/>
            <a:chOff x="4443430" y="4439184"/>
            <a:chExt cx="2488311" cy="1293466"/>
          </a:xfrm>
          <a:noFill/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B7F3F7E1-543D-D6C8-8199-1CF0ECD4ACBB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TALENT MANAGEMENT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08A20C7A-78D2-BDAC-04C7-E6EABF583A59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7432CF76-5828-B393-EF86-B1D3D8DB482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25D2FEE3-6703-A353-52A5-3761A1ED73A8}"/>
              </a:ext>
            </a:extLst>
          </p:cNvPr>
          <p:cNvSpPr txBox="1"/>
          <p:nvPr/>
        </p:nvSpPr>
        <p:spPr>
          <a:xfrm flipH="1">
            <a:off x="13038793" y="7433763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13%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2940949-9358-75D0-C9CD-835080896527}"/>
              </a:ext>
            </a:extLst>
          </p:cNvPr>
          <p:cNvSpPr/>
          <p:nvPr/>
        </p:nvSpPr>
        <p:spPr>
          <a:xfrm>
            <a:off x="10782300" y="8954151"/>
            <a:ext cx="3903183" cy="12012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1BE2FE3-03C9-B610-735B-0FA719005B8E}"/>
              </a:ext>
            </a:extLst>
          </p:cNvPr>
          <p:cNvGrpSpPr/>
          <p:nvPr/>
        </p:nvGrpSpPr>
        <p:grpSpPr>
          <a:xfrm flipH="1">
            <a:off x="16655534" y="8881012"/>
            <a:ext cx="5424630" cy="1376478"/>
            <a:chOff x="4443430" y="4439184"/>
            <a:chExt cx="2488311" cy="1293466"/>
          </a:xfrm>
          <a:noFill/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4B87FD16-CD82-479A-0AD9-1F9AEBF0481E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REWARDS</a:t>
              </a: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2C25CE88-53FF-CD86-687E-BEDB99B6EFBA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0C188635-DE90-96B5-551D-A06B086FB42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A487143F-07D8-1D1F-2E8D-40ED45060A3D}"/>
              </a:ext>
            </a:extLst>
          </p:cNvPr>
          <p:cNvSpPr txBox="1"/>
          <p:nvPr/>
        </p:nvSpPr>
        <p:spPr>
          <a:xfrm flipH="1">
            <a:off x="13038793" y="9231621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37%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647A3F00-CEFA-A2C6-3EC6-2A1CA348B015}"/>
              </a:ext>
            </a:extLst>
          </p:cNvPr>
          <p:cNvGraphicFramePr/>
          <p:nvPr/>
        </p:nvGraphicFramePr>
        <p:xfrm>
          <a:off x="1921855" y="1690344"/>
          <a:ext cx="10897674" cy="10335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!!MainTitle1">
            <a:extLst>
              <a:ext uri="{FF2B5EF4-FFF2-40B4-BE49-F238E27FC236}">
                <a16:creationId xmlns:a16="http://schemas.microsoft.com/office/drawing/2014/main" id="{D2A47156-4CC1-510F-BC70-C84580590772}"/>
              </a:ext>
            </a:extLst>
          </p:cNvPr>
          <p:cNvSpPr txBox="1"/>
          <p:nvPr/>
        </p:nvSpPr>
        <p:spPr>
          <a:xfrm>
            <a:off x="4279417" y="5615185"/>
            <a:ext cx="6227987" cy="255454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HUMAN</a:t>
            </a:r>
          </a:p>
          <a:p>
            <a:pPr lvl="0" algn="ctr">
              <a:defRPr/>
            </a:pPr>
            <a:r>
              <a:rPr lang="en-US" sz="8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RESOURCES 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!!SubTitle">
            <a:extLst>
              <a:ext uri="{FF2B5EF4-FFF2-40B4-BE49-F238E27FC236}">
                <a16:creationId xmlns:a16="http://schemas.microsoft.com/office/drawing/2014/main" id="{B2263B6F-F95A-091B-8ADA-C8E7D30617F9}"/>
              </a:ext>
            </a:extLst>
          </p:cNvPr>
          <p:cNvSpPr txBox="1"/>
          <p:nvPr/>
        </p:nvSpPr>
        <p:spPr>
          <a:xfrm>
            <a:off x="5430370" y="5478079"/>
            <a:ext cx="3926076" cy="3539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7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not templates</a:t>
            </a: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F18AA1A-E491-D299-2570-BB99A3690428}"/>
              </a:ext>
            </a:extLst>
          </p:cNvPr>
          <p:cNvSpPr/>
          <p:nvPr/>
        </p:nvSpPr>
        <p:spPr>
          <a:xfrm>
            <a:off x="7122117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C2C4CE9-01E7-2CC8-82DC-931333F09534}"/>
              </a:ext>
            </a:extLst>
          </p:cNvPr>
          <p:cNvSpPr/>
          <p:nvPr/>
        </p:nvSpPr>
        <p:spPr>
          <a:xfrm>
            <a:off x="6782554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C9D3B22-5832-5550-6754-2B774676E539}"/>
              </a:ext>
            </a:extLst>
          </p:cNvPr>
          <p:cNvSpPr/>
          <p:nvPr/>
        </p:nvSpPr>
        <p:spPr>
          <a:xfrm>
            <a:off x="7461680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6490264B-0225-BB33-DBE1-981C62FB2AF1}"/>
              </a:ext>
            </a:extLst>
          </p:cNvPr>
          <p:cNvSpPr/>
          <p:nvPr/>
        </p:nvSpPr>
        <p:spPr>
          <a:xfrm>
            <a:off x="7801243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9E2850AD-AACE-DD16-A1A0-237CF0B345B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214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D4B4F4D0-0BD8-E8DF-5067-AFD01B90D8E8}"/>
              </a:ext>
            </a:extLst>
          </p:cNvPr>
          <p:cNvGrpSpPr/>
          <p:nvPr/>
        </p:nvGrpSpPr>
        <p:grpSpPr>
          <a:xfrm>
            <a:off x="15345270" y="3813798"/>
            <a:ext cx="691770" cy="694830"/>
            <a:chOff x="4019550" y="3568701"/>
            <a:chExt cx="358775" cy="360363"/>
          </a:xfrm>
          <a:solidFill>
            <a:schemeClr val="accent1"/>
          </a:solidFill>
        </p:grpSpPr>
        <p:sp>
          <p:nvSpPr>
            <p:cNvPr id="140" name="Freeform 105">
              <a:extLst>
                <a:ext uri="{FF2B5EF4-FFF2-40B4-BE49-F238E27FC236}">
                  <a16:creationId xmlns:a16="http://schemas.microsoft.com/office/drawing/2014/main" id="{26EF7EC3-4DF7-7E50-9E59-5DC0F7E156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9550" y="3568701"/>
              <a:ext cx="358775" cy="36036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31" y="46"/>
                </a:cxn>
                <a:cxn ang="0">
                  <a:pos x="36" y="68"/>
                </a:cxn>
                <a:cxn ang="0">
                  <a:pos x="4" y="100"/>
                </a:cxn>
                <a:cxn ang="0">
                  <a:pos x="4" y="100"/>
                </a:cxn>
                <a:cxn ang="0">
                  <a:pos x="0" y="109"/>
                </a:cxn>
                <a:cxn ang="0">
                  <a:pos x="13" y="123"/>
                </a:cxn>
                <a:cxn ang="0">
                  <a:pos x="23" y="119"/>
                </a:cxn>
                <a:cxn ang="0">
                  <a:pos x="23" y="119"/>
                </a:cxn>
                <a:cxn ang="0">
                  <a:pos x="55" y="87"/>
                </a:cxn>
                <a:cxn ang="0">
                  <a:pos x="77" y="92"/>
                </a:cxn>
                <a:cxn ang="0">
                  <a:pos x="123" y="46"/>
                </a:cxn>
                <a:cxn ang="0">
                  <a:pos x="77" y="0"/>
                </a:cxn>
                <a:cxn ang="0">
                  <a:pos x="18" y="114"/>
                </a:cxn>
                <a:cxn ang="0">
                  <a:pos x="13" y="116"/>
                </a:cxn>
                <a:cxn ang="0">
                  <a:pos x="7" y="109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40" y="73"/>
                </a:cxn>
                <a:cxn ang="0">
                  <a:pos x="49" y="83"/>
                </a:cxn>
                <a:cxn ang="0">
                  <a:pos x="18" y="114"/>
                </a:cxn>
                <a:cxn ang="0">
                  <a:pos x="77" y="84"/>
                </a:cxn>
                <a:cxn ang="0">
                  <a:pos x="38" y="46"/>
                </a:cxn>
                <a:cxn ang="0">
                  <a:pos x="77" y="8"/>
                </a:cxn>
                <a:cxn ang="0">
                  <a:pos x="115" y="46"/>
                </a:cxn>
                <a:cxn ang="0">
                  <a:pos x="77" y="84"/>
                </a:cxn>
                <a:cxn ang="0">
                  <a:pos x="77" y="84"/>
                </a:cxn>
                <a:cxn ang="0">
                  <a:pos x="77" y="84"/>
                </a:cxn>
              </a:cxnLst>
              <a:rect l="0" t="0" r="r" b="b"/>
              <a:pathLst>
                <a:path w="123" h="123">
                  <a:moveTo>
                    <a:pt x="77" y="0"/>
                  </a:moveTo>
                  <a:cubicBezTo>
                    <a:pt x="51" y="0"/>
                    <a:pt x="31" y="21"/>
                    <a:pt x="31" y="46"/>
                  </a:cubicBezTo>
                  <a:cubicBezTo>
                    <a:pt x="31" y="54"/>
                    <a:pt x="33" y="61"/>
                    <a:pt x="36" y="68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2"/>
                    <a:pt x="0" y="105"/>
                    <a:pt x="0" y="109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7" y="123"/>
                    <a:pt x="21" y="121"/>
                    <a:pt x="23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2" y="90"/>
                    <a:pt x="69" y="92"/>
                    <a:pt x="77" y="92"/>
                  </a:cubicBezTo>
                  <a:cubicBezTo>
                    <a:pt x="102" y="92"/>
                    <a:pt x="123" y="71"/>
                    <a:pt x="123" y="46"/>
                  </a:cubicBezTo>
                  <a:cubicBezTo>
                    <a:pt x="123" y="21"/>
                    <a:pt x="102" y="0"/>
                    <a:pt x="77" y="0"/>
                  </a:cubicBezTo>
                  <a:close/>
                  <a:moveTo>
                    <a:pt x="18" y="114"/>
                  </a:moveTo>
                  <a:cubicBezTo>
                    <a:pt x="17" y="115"/>
                    <a:pt x="15" y="116"/>
                    <a:pt x="13" y="116"/>
                  </a:cubicBezTo>
                  <a:cubicBezTo>
                    <a:pt x="10" y="116"/>
                    <a:pt x="7" y="113"/>
                    <a:pt x="7" y="109"/>
                  </a:cubicBezTo>
                  <a:cubicBezTo>
                    <a:pt x="7" y="107"/>
                    <a:pt x="8" y="106"/>
                    <a:pt x="9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2" y="77"/>
                    <a:pt x="46" y="80"/>
                    <a:pt x="49" y="83"/>
                  </a:cubicBezTo>
                  <a:lnTo>
                    <a:pt x="18" y="114"/>
                  </a:lnTo>
                  <a:close/>
                  <a:moveTo>
                    <a:pt x="77" y="84"/>
                  </a:moveTo>
                  <a:cubicBezTo>
                    <a:pt x="55" y="84"/>
                    <a:pt x="38" y="67"/>
                    <a:pt x="38" y="46"/>
                  </a:cubicBezTo>
                  <a:cubicBezTo>
                    <a:pt x="38" y="25"/>
                    <a:pt x="55" y="8"/>
                    <a:pt x="77" y="8"/>
                  </a:cubicBezTo>
                  <a:cubicBezTo>
                    <a:pt x="98" y="8"/>
                    <a:pt x="115" y="25"/>
                    <a:pt x="115" y="46"/>
                  </a:cubicBezTo>
                  <a:cubicBezTo>
                    <a:pt x="115" y="67"/>
                    <a:pt x="98" y="84"/>
                    <a:pt x="77" y="84"/>
                  </a:cubicBezTo>
                  <a:close/>
                  <a:moveTo>
                    <a:pt x="77" y="84"/>
                  </a:moveTo>
                  <a:cubicBezTo>
                    <a:pt x="77" y="84"/>
                    <a:pt x="77" y="84"/>
                    <a:pt x="77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41" name="Freeform 106">
              <a:extLst>
                <a:ext uri="{FF2B5EF4-FFF2-40B4-BE49-F238E27FC236}">
                  <a16:creationId xmlns:a16="http://schemas.microsoft.com/office/drawing/2014/main" id="{FFA33F0B-5BC8-CC58-4113-3DF5D2D0C4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5600" y="3624263"/>
              <a:ext cx="84138" cy="857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27"/>
                </a:cxn>
                <a:cxn ang="0">
                  <a:pos x="2" y="29"/>
                </a:cxn>
                <a:cxn ang="0">
                  <a:pos x="4" y="27"/>
                </a:cxn>
                <a:cxn ang="0">
                  <a:pos x="27" y="4"/>
                </a:cxn>
                <a:cxn ang="0">
                  <a:pos x="29" y="2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9" h="29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28"/>
                    <a:pt x="1" y="29"/>
                    <a:pt x="2" y="29"/>
                  </a:cubicBezTo>
                  <a:cubicBezTo>
                    <a:pt x="3" y="29"/>
                    <a:pt x="4" y="28"/>
                    <a:pt x="4" y="27"/>
                  </a:cubicBezTo>
                  <a:cubicBezTo>
                    <a:pt x="4" y="14"/>
                    <a:pt x="14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142" name="Freeform 72">
            <a:extLst>
              <a:ext uri="{FF2B5EF4-FFF2-40B4-BE49-F238E27FC236}">
                <a16:creationId xmlns:a16="http://schemas.microsoft.com/office/drawing/2014/main" id="{EE554162-D440-3A51-A362-6351CEBAE97A}"/>
              </a:ext>
            </a:extLst>
          </p:cNvPr>
          <p:cNvSpPr>
            <a:spLocks noEditPoints="1"/>
          </p:cNvSpPr>
          <p:nvPr/>
        </p:nvSpPr>
        <p:spPr bwMode="auto">
          <a:xfrm>
            <a:off x="15343739" y="5611656"/>
            <a:ext cx="694830" cy="694830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43" name="Freeform 50">
            <a:extLst>
              <a:ext uri="{FF2B5EF4-FFF2-40B4-BE49-F238E27FC236}">
                <a16:creationId xmlns:a16="http://schemas.microsoft.com/office/drawing/2014/main" id="{4EA94F11-9388-A50E-2891-AE34FBE2AD73}"/>
              </a:ext>
            </a:extLst>
          </p:cNvPr>
          <p:cNvSpPr>
            <a:spLocks noEditPoints="1"/>
          </p:cNvSpPr>
          <p:nvPr/>
        </p:nvSpPr>
        <p:spPr bwMode="auto">
          <a:xfrm>
            <a:off x="15342210" y="7423288"/>
            <a:ext cx="697890" cy="667282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44" name="Freeform 92">
            <a:extLst>
              <a:ext uri="{FF2B5EF4-FFF2-40B4-BE49-F238E27FC236}">
                <a16:creationId xmlns:a16="http://schemas.microsoft.com/office/drawing/2014/main" id="{61160920-431F-4AAA-7819-2F2D770D7C64}"/>
              </a:ext>
            </a:extLst>
          </p:cNvPr>
          <p:cNvSpPr>
            <a:spLocks noEditPoints="1"/>
          </p:cNvSpPr>
          <p:nvPr/>
        </p:nvSpPr>
        <p:spPr bwMode="auto">
          <a:xfrm>
            <a:off x="15345270" y="9294608"/>
            <a:ext cx="691770" cy="520358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 animBg="1"/>
          <p:bldP spid="13" grpId="0"/>
          <p:bldP spid="14" grpId="0" animBg="1"/>
          <p:bldP spid="19" grpId="0"/>
          <p:bldP spid="20" grpId="0" animBg="1"/>
          <p:bldP spid="25" grpId="0"/>
          <p:bldGraphic spid="26" grpId="0" uiExpand="1">
            <p:bldSub>
              <a:bldChart bld="category"/>
            </p:bldSub>
          </p:bldGraphic>
          <p:bldP spid="27" grpId="0"/>
          <p:bldP spid="28" grpId="0"/>
          <p:bldP spid="29" grpId="0" animBg="1"/>
          <p:bldP spid="30" grpId="0" animBg="1"/>
          <p:bldP spid="31" grpId="0" animBg="1"/>
          <p:bldP spid="137" grpId="0" animBg="1"/>
          <p:bldP spid="142" grpId="0" animBg="1"/>
          <p:bldP spid="143" grpId="0" animBg="1"/>
          <p:bldP spid="14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 animBg="1"/>
          <p:bldP spid="13" grpId="0"/>
          <p:bldP spid="14" grpId="0" animBg="1"/>
          <p:bldP spid="19" grpId="0"/>
          <p:bldP spid="20" grpId="0" animBg="1"/>
          <p:bldP spid="25" grpId="0"/>
          <p:bldGraphic spid="26" grpId="0" uiExpand="1">
            <p:bldSub>
              <a:bldChart bld="category"/>
            </p:bldSub>
          </p:bldGraphic>
          <p:bldP spid="27" grpId="0"/>
          <p:bldP spid="28" grpId="0"/>
          <p:bldP spid="29" grpId="0" animBg="1"/>
          <p:bldP spid="30" grpId="0" animBg="1"/>
          <p:bldP spid="31" grpId="0" animBg="1"/>
          <p:bldP spid="137" grpId="0" animBg="1"/>
          <p:bldP spid="142" grpId="0" animBg="1"/>
          <p:bldP spid="143" grpId="0" animBg="1"/>
          <p:bldP spid="144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8BCCFFF-F841-7056-6B77-FF2079A0936D}"/>
              </a:ext>
            </a:extLst>
          </p:cNvPr>
          <p:cNvSpPr/>
          <p:nvPr/>
        </p:nvSpPr>
        <p:spPr>
          <a:xfrm>
            <a:off x="10782300" y="3560578"/>
            <a:ext cx="3903183" cy="120127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4A88BE-48FC-41FF-03C2-29667AD978A6}"/>
              </a:ext>
            </a:extLst>
          </p:cNvPr>
          <p:cNvGrpSpPr/>
          <p:nvPr/>
        </p:nvGrpSpPr>
        <p:grpSpPr>
          <a:xfrm flipH="1">
            <a:off x="16655534" y="3487439"/>
            <a:ext cx="5424630" cy="1376478"/>
            <a:chOff x="4443430" y="4439184"/>
            <a:chExt cx="2488311" cy="1293466"/>
          </a:xfrm>
          <a:noFill/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4AA79AF6-1F11-21EA-7531-ACE4A3BA60EB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TALENT ACQUISITION</a:t>
              </a: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055C24BF-BBC3-67A5-5BDF-D45B5C8F7D88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ECAF73B8-20A7-60FC-9F47-19BF6D6E498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" name="Textbox 200">
            <a:extLst>
              <a:ext uri="{FF2B5EF4-FFF2-40B4-BE49-F238E27FC236}">
                <a16:creationId xmlns:a16="http://schemas.microsoft.com/office/drawing/2014/main" id="{26641BFA-4A69-D2A5-6F60-5E4F3409C980}"/>
              </a:ext>
            </a:extLst>
          </p:cNvPr>
          <p:cNvSpPr txBox="1"/>
          <p:nvPr/>
        </p:nvSpPr>
        <p:spPr>
          <a:xfrm flipH="1">
            <a:off x="13038793" y="3838047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26%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7FBB48F-20D1-B72E-37F4-C88F5A041ABB}"/>
              </a:ext>
            </a:extLst>
          </p:cNvPr>
          <p:cNvSpPr/>
          <p:nvPr/>
        </p:nvSpPr>
        <p:spPr>
          <a:xfrm>
            <a:off x="11509389" y="5358436"/>
            <a:ext cx="3176094" cy="120127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62B711E-58F7-C5D1-FC74-E0CE9CD4A1B2}"/>
              </a:ext>
            </a:extLst>
          </p:cNvPr>
          <p:cNvGrpSpPr/>
          <p:nvPr/>
        </p:nvGrpSpPr>
        <p:grpSpPr>
          <a:xfrm flipH="1">
            <a:off x="16655534" y="5285297"/>
            <a:ext cx="5424630" cy="1376478"/>
            <a:chOff x="4443430" y="4439184"/>
            <a:chExt cx="2488311" cy="1293466"/>
          </a:xfrm>
          <a:noFill/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67477F71-CF2C-9B3F-B3D6-8B2CFDCF9277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ORGANIZATIONAL DEVELOPMENT</a:t>
              </a: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8A5A2837-9442-3CC4-F30B-54F7B97762A3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3ED9A2FA-7A5B-2C78-F94A-4DBA12031E8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" name="Textbox 200">
            <a:extLst>
              <a:ext uri="{FF2B5EF4-FFF2-40B4-BE49-F238E27FC236}">
                <a16:creationId xmlns:a16="http://schemas.microsoft.com/office/drawing/2014/main" id="{B52BA846-8F0E-69B4-1536-896F0E58867D}"/>
              </a:ext>
            </a:extLst>
          </p:cNvPr>
          <p:cNvSpPr txBox="1"/>
          <p:nvPr/>
        </p:nvSpPr>
        <p:spPr>
          <a:xfrm flipH="1">
            <a:off x="13038793" y="5635905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24%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DE6CA54-7B0C-8092-64A5-2D25DB25663D}"/>
              </a:ext>
            </a:extLst>
          </p:cNvPr>
          <p:cNvSpPr/>
          <p:nvPr/>
        </p:nvSpPr>
        <p:spPr>
          <a:xfrm>
            <a:off x="11509389" y="7156294"/>
            <a:ext cx="3176094" cy="120127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616337D-6D45-BCD7-D8A9-9C3830A3F44D}"/>
              </a:ext>
            </a:extLst>
          </p:cNvPr>
          <p:cNvGrpSpPr/>
          <p:nvPr/>
        </p:nvGrpSpPr>
        <p:grpSpPr>
          <a:xfrm flipH="1">
            <a:off x="16655534" y="7083155"/>
            <a:ext cx="5424630" cy="1376478"/>
            <a:chOff x="4443430" y="4439184"/>
            <a:chExt cx="2488311" cy="1293466"/>
          </a:xfrm>
          <a:noFill/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C5DFE07F-0E70-BBB1-3CDB-A50C78B4C77B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TALENT MANAGEMENT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0A9DD41B-DB38-2EB0-5349-2552081B2106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EFED5489-929C-7326-E45A-73E3A062DDE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C21C3F34-2354-3BCE-DCFF-3A5330A1CB91}"/>
              </a:ext>
            </a:extLst>
          </p:cNvPr>
          <p:cNvSpPr txBox="1"/>
          <p:nvPr/>
        </p:nvSpPr>
        <p:spPr>
          <a:xfrm flipH="1">
            <a:off x="13038793" y="7433763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13%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3B6C38C-B6F6-1A70-209F-1CBC7934B9EE}"/>
              </a:ext>
            </a:extLst>
          </p:cNvPr>
          <p:cNvSpPr/>
          <p:nvPr/>
        </p:nvSpPr>
        <p:spPr>
          <a:xfrm>
            <a:off x="10782300" y="8954151"/>
            <a:ext cx="3903183" cy="12012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69B2F25-87BB-B944-93F4-46D636BB8E3A}"/>
              </a:ext>
            </a:extLst>
          </p:cNvPr>
          <p:cNvGrpSpPr/>
          <p:nvPr/>
        </p:nvGrpSpPr>
        <p:grpSpPr>
          <a:xfrm flipH="1">
            <a:off x="16655534" y="8881012"/>
            <a:ext cx="5424630" cy="1376478"/>
            <a:chOff x="4443430" y="4439184"/>
            <a:chExt cx="2488311" cy="1293466"/>
          </a:xfrm>
          <a:noFill/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5E7A4AF1-A35B-9B40-34C3-86981CB30393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REWARDS</a:t>
              </a: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8DAC7CA4-EB31-A928-2500-E6DB22CBA95E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A214F8FA-B8B9-CBE6-290C-B5454F5856A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FBCF62FA-F228-B910-3887-D71E73B50269}"/>
              </a:ext>
            </a:extLst>
          </p:cNvPr>
          <p:cNvSpPr txBox="1"/>
          <p:nvPr/>
        </p:nvSpPr>
        <p:spPr>
          <a:xfrm flipH="1">
            <a:off x="13038793" y="9231621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37%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04FB1285-0276-E1E3-E049-A05452223D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4061760"/>
              </p:ext>
            </p:extLst>
          </p:nvPr>
        </p:nvGraphicFramePr>
        <p:xfrm>
          <a:off x="1921855" y="1690344"/>
          <a:ext cx="10897674" cy="10335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" name="!!MainTitle1">
            <a:extLst>
              <a:ext uri="{FF2B5EF4-FFF2-40B4-BE49-F238E27FC236}">
                <a16:creationId xmlns:a16="http://schemas.microsoft.com/office/drawing/2014/main" id="{5F81D8D4-95B0-3375-A328-6E6924B2A719}"/>
              </a:ext>
            </a:extLst>
          </p:cNvPr>
          <p:cNvSpPr txBox="1"/>
          <p:nvPr/>
        </p:nvSpPr>
        <p:spPr>
          <a:xfrm>
            <a:off x="4279417" y="5615185"/>
            <a:ext cx="6227987" cy="255454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HUMAN</a:t>
            </a:r>
          </a:p>
          <a:p>
            <a:pPr lvl="0" algn="ctr">
              <a:defRPr/>
            </a:pPr>
            <a:r>
              <a:rPr lang="en-US" sz="8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RESOURCES 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8" name="!!SubTitle">
            <a:extLst>
              <a:ext uri="{FF2B5EF4-FFF2-40B4-BE49-F238E27FC236}">
                <a16:creationId xmlns:a16="http://schemas.microsoft.com/office/drawing/2014/main" id="{AC6DA1B1-6374-E70D-9297-AEF638FC1393}"/>
              </a:ext>
            </a:extLst>
          </p:cNvPr>
          <p:cNvSpPr txBox="1"/>
          <p:nvPr/>
        </p:nvSpPr>
        <p:spPr>
          <a:xfrm>
            <a:off x="5430370" y="5478079"/>
            <a:ext cx="3926076" cy="3539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7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not templates</a:t>
            </a: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D23B0C28-709E-F4DA-8867-624DF00A8EE1}"/>
              </a:ext>
            </a:extLst>
          </p:cNvPr>
          <p:cNvSpPr/>
          <p:nvPr/>
        </p:nvSpPr>
        <p:spPr>
          <a:xfrm>
            <a:off x="7122117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882B587-3146-BC3D-5CA9-8FD15557A173}"/>
              </a:ext>
            </a:extLst>
          </p:cNvPr>
          <p:cNvSpPr/>
          <p:nvPr/>
        </p:nvSpPr>
        <p:spPr>
          <a:xfrm>
            <a:off x="6782554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D6290F5-9608-C760-1E0B-998FC9778764}"/>
              </a:ext>
            </a:extLst>
          </p:cNvPr>
          <p:cNvSpPr/>
          <p:nvPr/>
        </p:nvSpPr>
        <p:spPr>
          <a:xfrm>
            <a:off x="7461680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E517B84-9D0A-F04C-753A-CA47CA8CB8E2}"/>
              </a:ext>
            </a:extLst>
          </p:cNvPr>
          <p:cNvSpPr/>
          <p:nvPr/>
        </p:nvSpPr>
        <p:spPr>
          <a:xfrm>
            <a:off x="7801243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BB7C1FD-B235-0FFA-1D00-3590B2261A0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214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DD74738-D5A5-BA30-20C3-5160F1EAF47D}"/>
              </a:ext>
            </a:extLst>
          </p:cNvPr>
          <p:cNvGrpSpPr/>
          <p:nvPr/>
        </p:nvGrpSpPr>
        <p:grpSpPr>
          <a:xfrm>
            <a:off x="15345270" y="3813798"/>
            <a:ext cx="691770" cy="694830"/>
            <a:chOff x="4019550" y="3568701"/>
            <a:chExt cx="358775" cy="360363"/>
          </a:xfrm>
          <a:solidFill>
            <a:schemeClr val="accent1"/>
          </a:solidFill>
        </p:grpSpPr>
        <p:sp>
          <p:nvSpPr>
            <p:cNvPr id="129" name="Freeform 105">
              <a:extLst>
                <a:ext uri="{FF2B5EF4-FFF2-40B4-BE49-F238E27FC236}">
                  <a16:creationId xmlns:a16="http://schemas.microsoft.com/office/drawing/2014/main" id="{C10B30AE-64BD-D0DF-F2C3-A9C543BBA9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9550" y="3568701"/>
              <a:ext cx="358775" cy="36036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31" y="46"/>
                </a:cxn>
                <a:cxn ang="0">
                  <a:pos x="36" y="68"/>
                </a:cxn>
                <a:cxn ang="0">
                  <a:pos x="4" y="100"/>
                </a:cxn>
                <a:cxn ang="0">
                  <a:pos x="4" y="100"/>
                </a:cxn>
                <a:cxn ang="0">
                  <a:pos x="0" y="109"/>
                </a:cxn>
                <a:cxn ang="0">
                  <a:pos x="13" y="123"/>
                </a:cxn>
                <a:cxn ang="0">
                  <a:pos x="23" y="119"/>
                </a:cxn>
                <a:cxn ang="0">
                  <a:pos x="23" y="119"/>
                </a:cxn>
                <a:cxn ang="0">
                  <a:pos x="55" y="87"/>
                </a:cxn>
                <a:cxn ang="0">
                  <a:pos x="77" y="92"/>
                </a:cxn>
                <a:cxn ang="0">
                  <a:pos x="123" y="46"/>
                </a:cxn>
                <a:cxn ang="0">
                  <a:pos x="77" y="0"/>
                </a:cxn>
                <a:cxn ang="0">
                  <a:pos x="18" y="114"/>
                </a:cxn>
                <a:cxn ang="0">
                  <a:pos x="13" y="116"/>
                </a:cxn>
                <a:cxn ang="0">
                  <a:pos x="7" y="109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40" y="73"/>
                </a:cxn>
                <a:cxn ang="0">
                  <a:pos x="49" y="83"/>
                </a:cxn>
                <a:cxn ang="0">
                  <a:pos x="18" y="114"/>
                </a:cxn>
                <a:cxn ang="0">
                  <a:pos x="77" y="84"/>
                </a:cxn>
                <a:cxn ang="0">
                  <a:pos x="38" y="46"/>
                </a:cxn>
                <a:cxn ang="0">
                  <a:pos x="77" y="8"/>
                </a:cxn>
                <a:cxn ang="0">
                  <a:pos x="115" y="46"/>
                </a:cxn>
                <a:cxn ang="0">
                  <a:pos x="77" y="84"/>
                </a:cxn>
                <a:cxn ang="0">
                  <a:pos x="77" y="84"/>
                </a:cxn>
                <a:cxn ang="0">
                  <a:pos x="77" y="84"/>
                </a:cxn>
              </a:cxnLst>
              <a:rect l="0" t="0" r="r" b="b"/>
              <a:pathLst>
                <a:path w="123" h="123">
                  <a:moveTo>
                    <a:pt x="77" y="0"/>
                  </a:moveTo>
                  <a:cubicBezTo>
                    <a:pt x="51" y="0"/>
                    <a:pt x="31" y="21"/>
                    <a:pt x="31" y="46"/>
                  </a:cubicBezTo>
                  <a:cubicBezTo>
                    <a:pt x="31" y="54"/>
                    <a:pt x="33" y="61"/>
                    <a:pt x="36" y="68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2"/>
                    <a:pt x="0" y="105"/>
                    <a:pt x="0" y="109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7" y="123"/>
                    <a:pt x="21" y="121"/>
                    <a:pt x="23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2" y="90"/>
                    <a:pt x="69" y="92"/>
                    <a:pt x="77" y="92"/>
                  </a:cubicBezTo>
                  <a:cubicBezTo>
                    <a:pt x="102" y="92"/>
                    <a:pt x="123" y="71"/>
                    <a:pt x="123" y="46"/>
                  </a:cubicBezTo>
                  <a:cubicBezTo>
                    <a:pt x="123" y="21"/>
                    <a:pt x="102" y="0"/>
                    <a:pt x="77" y="0"/>
                  </a:cubicBezTo>
                  <a:close/>
                  <a:moveTo>
                    <a:pt x="18" y="114"/>
                  </a:moveTo>
                  <a:cubicBezTo>
                    <a:pt x="17" y="115"/>
                    <a:pt x="15" y="116"/>
                    <a:pt x="13" y="116"/>
                  </a:cubicBezTo>
                  <a:cubicBezTo>
                    <a:pt x="10" y="116"/>
                    <a:pt x="7" y="113"/>
                    <a:pt x="7" y="109"/>
                  </a:cubicBezTo>
                  <a:cubicBezTo>
                    <a:pt x="7" y="107"/>
                    <a:pt x="8" y="106"/>
                    <a:pt x="9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2" y="77"/>
                    <a:pt x="46" y="80"/>
                    <a:pt x="49" y="83"/>
                  </a:cubicBezTo>
                  <a:lnTo>
                    <a:pt x="18" y="114"/>
                  </a:lnTo>
                  <a:close/>
                  <a:moveTo>
                    <a:pt x="77" y="84"/>
                  </a:moveTo>
                  <a:cubicBezTo>
                    <a:pt x="55" y="84"/>
                    <a:pt x="38" y="67"/>
                    <a:pt x="38" y="46"/>
                  </a:cubicBezTo>
                  <a:cubicBezTo>
                    <a:pt x="38" y="25"/>
                    <a:pt x="55" y="8"/>
                    <a:pt x="77" y="8"/>
                  </a:cubicBezTo>
                  <a:cubicBezTo>
                    <a:pt x="98" y="8"/>
                    <a:pt x="115" y="25"/>
                    <a:pt x="115" y="46"/>
                  </a:cubicBezTo>
                  <a:cubicBezTo>
                    <a:pt x="115" y="67"/>
                    <a:pt x="98" y="84"/>
                    <a:pt x="77" y="84"/>
                  </a:cubicBezTo>
                  <a:close/>
                  <a:moveTo>
                    <a:pt x="77" y="84"/>
                  </a:moveTo>
                  <a:cubicBezTo>
                    <a:pt x="77" y="84"/>
                    <a:pt x="77" y="84"/>
                    <a:pt x="77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30" name="Freeform 106">
              <a:extLst>
                <a:ext uri="{FF2B5EF4-FFF2-40B4-BE49-F238E27FC236}">
                  <a16:creationId xmlns:a16="http://schemas.microsoft.com/office/drawing/2014/main" id="{D860C6E6-67C9-C1E0-9A5F-4886033D44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5600" y="3624263"/>
              <a:ext cx="84138" cy="857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27"/>
                </a:cxn>
                <a:cxn ang="0">
                  <a:pos x="2" y="29"/>
                </a:cxn>
                <a:cxn ang="0">
                  <a:pos x="4" y="27"/>
                </a:cxn>
                <a:cxn ang="0">
                  <a:pos x="27" y="4"/>
                </a:cxn>
                <a:cxn ang="0">
                  <a:pos x="29" y="2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9" h="29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28"/>
                    <a:pt x="1" y="29"/>
                    <a:pt x="2" y="29"/>
                  </a:cubicBezTo>
                  <a:cubicBezTo>
                    <a:pt x="3" y="29"/>
                    <a:pt x="4" y="28"/>
                    <a:pt x="4" y="27"/>
                  </a:cubicBezTo>
                  <a:cubicBezTo>
                    <a:pt x="4" y="14"/>
                    <a:pt x="14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131" name="Freeform 72">
            <a:extLst>
              <a:ext uri="{FF2B5EF4-FFF2-40B4-BE49-F238E27FC236}">
                <a16:creationId xmlns:a16="http://schemas.microsoft.com/office/drawing/2014/main" id="{6183C702-BF29-A922-74A5-8653E972D822}"/>
              </a:ext>
            </a:extLst>
          </p:cNvPr>
          <p:cNvSpPr>
            <a:spLocks noEditPoints="1"/>
          </p:cNvSpPr>
          <p:nvPr/>
        </p:nvSpPr>
        <p:spPr bwMode="auto">
          <a:xfrm>
            <a:off x="15343739" y="5611656"/>
            <a:ext cx="694830" cy="694830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32" name="Freeform 50">
            <a:extLst>
              <a:ext uri="{FF2B5EF4-FFF2-40B4-BE49-F238E27FC236}">
                <a16:creationId xmlns:a16="http://schemas.microsoft.com/office/drawing/2014/main" id="{DD270905-8BA1-BDD9-3DF4-4FE57D88B11A}"/>
              </a:ext>
            </a:extLst>
          </p:cNvPr>
          <p:cNvSpPr>
            <a:spLocks noEditPoints="1"/>
          </p:cNvSpPr>
          <p:nvPr/>
        </p:nvSpPr>
        <p:spPr bwMode="auto">
          <a:xfrm>
            <a:off x="15342210" y="7423288"/>
            <a:ext cx="697890" cy="667282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33" name="Freeform 92">
            <a:extLst>
              <a:ext uri="{FF2B5EF4-FFF2-40B4-BE49-F238E27FC236}">
                <a16:creationId xmlns:a16="http://schemas.microsoft.com/office/drawing/2014/main" id="{F0FA6711-0C52-7EEA-66DB-53E21B23C530}"/>
              </a:ext>
            </a:extLst>
          </p:cNvPr>
          <p:cNvSpPr>
            <a:spLocks noEditPoints="1"/>
          </p:cNvSpPr>
          <p:nvPr/>
        </p:nvSpPr>
        <p:spPr bwMode="auto">
          <a:xfrm>
            <a:off x="15345270" y="9294608"/>
            <a:ext cx="691770" cy="520358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 animBg="1"/>
          <p:bldP spid="13" grpId="0"/>
          <p:bldP spid="14" grpId="0" animBg="1"/>
          <p:bldP spid="19" grpId="0"/>
          <p:bldP spid="20" grpId="0" animBg="1"/>
          <p:bldP spid="25" grpId="0"/>
          <p:bldGraphic spid="26" grpId="0" uiExpand="1">
            <p:bldSub>
              <a:bldChart bld="category"/>
            </p:bldSub>
          </p:bldGraphic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131" grpId="0" animBg="1"/>
          <p:bldP spid="132" grpId="0" animBg="1"/>
          <p:bldP spid="1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2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2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 animBg="1"/>
          <p:bldP spid="13" grpId="0"/>
          <p:bldP spid="14" grpId="0" animBg="1"/>
          <p:bldP spid="19" grpId="0"/>
          <p:bldP spid="20" grpId="0" animBg="1"/>
          <p:bldP spid="25" grpId="0"/>
          <p:bldGraphic spid="26" grpId="0" uiExpand="1">
            <p:bldSub>
              <a:bldChart bld="category"/>
            </p:bldSub>
          </p:bldGraphic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131" grpId="0" animBg="1"/>
          <p:bldP spid="132" grpId="0" animBg="1"/>
          <p:bldP spid="13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1F64943-689D-6106-BCCA-3C47D3C9ECCE}"/>
              </a:ext>
            </a:extLst>
          </p:cNvPr>
          <p:cNvSpPr/>
          <p:nvPr/>
        </p:nvSpPr>
        <p:spPr>
          <a:xfrm>
            <a:off x="10782300" y="3560578"/>
            <a:ext cx="3903183" cy="120127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5140563-CE9B-187E-BF51-9EBFF1E20D68}"/>
              </a:ext>
            </a:extLst>
          </p:cNvPr>
          <p:cNvGrpSpPr/>
          <p:nvPr/>
        </p:nvGrpSpPr>
        <p:grpSpPr>
          <a:xfrm flipH="1">
            <a:off x="16655534" y="3487439"/>
            <a:ext cx="5424630" cy="1376478"/>
            <a:chOff x="4443430" y="4439184"/>
            <a:chExt cx="2488311" cy="1293466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C645D299-C45B-4533-E590-8DDB74D9E491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TALENT ACQUISITION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6192A7D0-3148-E9BC-A7FF-170E11886906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CEB34F29-BF1E-A141-19E2-192CB2F63CD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0" name="Textbox 200">
            <a:extLst>
              <a:ext uri="{FF2B5EF4-FFF2-40B4-BE49-F238E27FC236}">
                <a16:creationId xmlns:a16="http://schemas.microsoft.com/office/drawing/2014/main" id="{DE9E07FF-6966-14D6-132D-71D66BB0F074}"/>
              </a:ext>
            </a:extLst>
          </p:cNvPr>
          <p:cNvSpPr txBox="1"/>
          <p:nvPr/>
        </p:nvSpPr>
        <p:spPr>
          <a:xfrm flipH="1">
            <a:off x="13038793" y="3838047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26%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69B2DEBC-5DEC-BECC-BEE8-00CA881DC812}"/>
              </a:ext>
            </a:extLst>
          </p:cNvPr>
          <p:cNvSpPr/>
          <p:nvPr/>
        </p:nvSpPr>
        <p:spPr>
          <a:xfrm>
            <a:off x="11509389" y="5358436"/>
            <a:ext cx="3176094" cy="120127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FF2B341-A156-600F-09AA-AFA797EE70B8}"/>
              </a:ext>
            </a:extLst>
          </p:cNvPr>
          <p:cNvGrpSpPr/>
          <p:nvPr/>
        </p:nvGrpSpPr>
        <p:grpSpPr>
          <a:xfrm flipH="1">
            <a:off x="16655534" y="5285297"/>
            <a:ext cx="5424630" cy="1376478"/>
            <a:chOff x="4443430" y="4439184"/>
            <a:chExt cx="2488311" cy="1293466"/>
          </a:xfrm>
          <a:noFill/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D83480A8-F8A1-F30B-477A-8D8FFBF846EA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ORGANIZATIONAL DEVELOPMENT</a:t>
              </a: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46B47BE2-5B5D-840D-217E-B39714331C3E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26DF7783-D4E7-8AED-BD90-7E88FB63176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6" name="Textbox 200">
            <a:extLst>
              <a:ext uri="{FF2B5EF4-FFF2-40B4-BE49-F238E27FC236}">
                <a16:creationId xmlns:a16="http://schemas.microsoft.com/office/drawing/2014/main" id="{A1AE4A2C-8E3B-B6E6-76E2-4040083C7F77}"/>
              </a:ext>
            </a:extLst>
          </p:cNvPr>
          <p:cNvSpPr txBox="1"/>
          <p:nvPr/>
        </p:nvSpPr>
        <p:spPr>
          <a:xfrm flipH="1">
            <a:off x="13038793" y="5635905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24%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6FD0FE4-7A15-5115-A1CE-F3E5C3596F04}"/>
              </a:ext>
            </a:extLst>
          </p:cNvPr>
          <p:cNvSpPr/>
          <p:nvPr/>
        </p:nvSpPr>
        <p:spPr>
          <a:xfrm>
            <a:off x="11509389" y="7156294"/>
            <a:ext cx="3176094" cy="120127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B00EE80-ED18-3F42-6BCD-87DDC16936E8}"/>
              </a:ext>
            </a:extLst>
          </p:cNvPr>
          <p:cNvGrpSpPr/>
          <p:nvPr/>
        </p:nvGrpSpPr>
        <p:grpSpPr>
          <a:xfrm flipH="1">
            <a:off x="16655534" y="7083155"/>
            <a:ext cx="5424630" cy="1376478"/>
            <a:chOff x="4443430" y="4439184"/>
            <a:chExt cx="2488311" cy="1293466"/>
          </a:xfrm>
          <a:noFill/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C8F4DA22-E07E-EE46-8477-1DC34F6227B7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TALENT MANAGEMENT</a:t>
              </a: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9610C1F4-38CC-1FA9-E1DF-84340B0A54BF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07D86763-0D0B-5557-4959-98E1BC5A436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D1B89C85-1580-A277-90AA-134E3A0DA359}"/>
              </a:ext>
            </a:extLst>
          </p:cNvPr>
          <p:cNvSpPr txBox="1"/>
          <p:nvPr/>
        </p:nvSpPr>
        <p:spPr>
          <a:xfrm flipH="1">
            <a:off x="13038793" y="7433763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13%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D6E9FC1-39A6-3173-450F-54A174103F16}"/>
              </a:ext>
            </a:extLst>
          </p:cNvPr>
          <p:cNvSpPr/>
          <p:nvPr/>
        </p:nvSpPr>
        <p:spPr>
          <a:xfrm>
            <a:off x="10782300" y="8954151"/>
            <a:ext cx="3903183" cy="12012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AD80178-D919-B179-1031-20D9B975E618}"/>
              </a:ext>
            </a:extLst>
          </p:cNvPr>
          <p:cNvGrpSpPr/>
          <p:nvPr/>
        </p:nvGrpSpPr>
        <p:grpSpPr>
          <a:xfrm flipH="1">
            <a:off x="16655534" y="8881012"/>
            <a:ext cx="5424630" cy="1376478"/>
            <a:chOff x="4443430" y="4439184"/>
            <a:chExt cx="2488311" cy="1293466"/>
          </a:xfrm>
          <a:noFill/>
        </p:grpSpPr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E3B95B7E-EB22-9B20-0F40-63A3174F6969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REWARDS</a:t>
              </a:r>
            </a:p>
          </p:txBody>
        </p:sp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03C409F0-511B-1AF1-6C1B-A3076842757E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8B399574-43B7-E591-ED79-D7044D80FF8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8" name="Textbox 200">
            <a:extLst>
              <a:ext uri="{FF2B5EF4-FFF2-40B4-BE49-F238E27FC236}">
                <a16:creationId xmlns:a16="http://schemas.microsoft.com/office/drawing/2014/main" id="{6EBEB56F-94F2-6549-03A6-E4370EB34FD9}"/>
              </a:ext>
            </a:extLst>
          </p:cNvPr>
          <p:cNvSpPr txBox="1"/>
          <p:nvPr/>
        </p:nvSpPr>
        <p:spPr>
          <a:xfrm flipH="1">
            <a:off x="13038793" y="9231621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bg2"/>
                </a:solidFill>
                <a:latin typeface="+mj-lt"/>
              </a:rPr>
              <a:t>37%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90A35E85-3105-0503-EB90-487825C4263B}"/>
              </a:ext>
            </a:extLst>
          </p:cNvPr>
          <p:cNvGraphicFramePr/>
          <p:nvPr/>
        </p:nvGraphicFramePr>
        <p:xfrm>
          <a:off x="1921855" y="1690344"/>
          <a:ext cx="10897674" cy="10335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!!MainTitle1">
            <a:extLst>
              <a:ext uri="{FF2B5EF4-FFF2-40B4-BE49-F238E27FC236}">
                <a16:creationId xmlns:a16="http://schemas.microsoft.com/office/drawing/2014/main" id="{2001EB2F-53FF-E603-5043-CDD0BF7FAB1A}"/>
              </a:ext>
            </a:extLst>
          </p:cNvPr>
          <p:cNvSpPr txBox="1"/>
          <p:nvPr/>
        </p:nvSpPr>
        <p:spPr>
          <a:xfrm>
            <a:off x="4279417" y="5615185"/>
            <a:ext cx="6227987" cy="255454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HUMAN</a:t>
            </a:r>
          </a:p>
          <a:p>
            <a:pPr lvl="0" algn="ctr">
              <a:defRPr/>
            </a:pPr>
            <a:r>
              <a:rPr lang="en-US" sz="8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RESOURCES 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1" name="!!SubTitle">
            <a:extLst>
              <a:ext uri="{FF2B5EF4-FFF2-40B4-BE49-F238E27FC236}">
                <a16:creationId xmlns:a16="http://schemas.microsoft.com/office/drawing/2014/main" id="{B821DB8B-C286-51F5-9534-97F587CD35D9}"/>
              </a:ext>
            </a:extLst>
          </p:cNvPr>
          <p:cNvSpPr txBox="1"/>
          <p:nvPr/>
        </p:nvSpPr>
        <p:spPr>
          <a:xfrm>
            <a:off x="5430370" y="5478079"/>
            <a:ext cx="3926076" cy="3539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7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not templates</a:t>
            </a: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87430DC-5F5D-2393-1D2C-AAD6A815472D}"/>
              </a:ext>
            </a:extLst>
          </p:cNvPr>
          <p:cNvSpPr/>
          <p:nvPr/>
        </p:nvSpPr>
        <p:spPr>
          <a:xfrm>
            <a:off x="7122117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7F38450-98CC-DF39-7C4B-5EAA6D96FF95}"/>
              </a:ext>
            </a:extLst>
          </p:cNvPr>
          <p:cNvSpPr/>
          <p:nvPr/>
        </p:nvSpPr>
        <p:spPr>
          <a:xfrm>
            <a:off x="6782554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2829AADE-359F-8EBE-A1D8-1557B46AD5ED}"/>
              </a:ext>
            </a:extLst>
          </p:cNvPr>
          <p:cNvSpPr/>
          <p:nvPr/>
        </p:nvSpPr>
        <p:spPr>
          <a:xfrm>
            <a:off x="7461680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C72F6EE-DEB0-6352-5450-2CFA4B005EFE}"/>
              </a:ext>
            </a:extLst>
          </p:cNvPr>
          <p:cNvSpPr/>
          <p:nvPr/>
        </p:nvSpPr>
        <p:spPr>
          <a:xfrm>
            <a:off x="7801243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9796A1C5-3A07-FC5E-6A50-E4E3A30C9ED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214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C930AD9-3798-3B0C-D475-B87B37DBCFEB}"/>
              </a:ext>
            </a:extLst>
          </p:cNvPr>
          <p:cNvGrpSpPr/>
          <p:nvPr/>
        </p:nvGrpSpPr>
        <p:grpSpPr>
          <a:xfrm>
            <a:off x="15345270" y="3813798"/>
            <a:ext cx="691770" cy="694830"/>
            <a:chOff x="4019550" y="3568701"/>
            <a:chExt cx="358775" cy="360363"/>
          </a:xfrm>
          <a:solidFill>
            <a:schemeClr val="accent1"/>
          </a:solidFill>
        </p:grpSpPr>
        <p:sp>
          <p:nvSpPr>
            <p:cNvPr id="78" name="Freeform 105">
              <a:extLst>
                <a:ext uri="{FF2B5EF4-FFF2-40B4-BE49-F238E27FC236}">
                  <a16:creationId xmlns:a16="http://schemas.microsoft.com/office/drawing/2014/main" id="{F123B3A4-5F60-CBA7-0E71-F05A58211C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9550" y="3568701"/>
              <a:ext cx="358775" cy="36036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31" y="46"/>
                </a:cxn>
                <a:cxn ang="0">
                  <a:pos x="36" y="68"/>
                </a:cxn>
                <a:cxn ang="0">
                  <a:pos x="4" y="100"/>
                </a:cxn>
                <a:cxn ang="0">
                  <a:pos x="4" y="100"/>
                </a:cxn>
                <a:cxn ang="0">
                  <a:pos x="0" y="109"/>
                </a:cxn>
                <a:cxn ang="0">
                  <a:pos x="13" y="123"/>
                </a:cxn>
                <a:cxn ang="0">
                  <a:pos x="23" y="119"/>
                </a:cxn>
                <a:cxn ang="0">
                  <a:pos x="23" y="119"/>
                </a:cxn>
                <a:cxn ang="0">
                  <a:pos x="55" y="87"/>
                </a:cxn>
                <a:cxn ang="0">
                  <a:pos x="77" y="92"/>
                </a:cxn>
                <a:cxn ang="0">
                  <a:pos x="123" y="46"/>
                </a:cxn>
                <a:cxn ang="0">
                  <a:pos x="77" y="0"/>
                </a:cxn>
                <a:cxn ang="0">
                  <a:pos x="18" y="114"/>
                </a:cxn>
                <a:cxn ang="0">
                  <a:pos x="13" y="116"/>
                </a:cxn>
                <a:cxn ang="0">
                  <a:pos x="7" y="109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40" y="73"/>
                </a:cxn>
                <a:cxn ang="0">
                  <a:pos x="49" y="83"/>
                </a:cxn>
                <a:cxn ang="0">
                  <a:pos x="18" y="114"/>
                </a:cxn>
                <a:cxn ang="0">
                  <a:pos x="77" y="84"/>
                </a:cxn>
                <a:cxn ang="0">
                  <a:pos x="38" y="46"/>
                </a:cxn>
                <a:cxn ang="0">
                  <a:pos x="77" y="8"/>
                </a:cxn>
                <a:cxn ang="0">
                  <a:pos x="115" y="46"/>
                </a:cxn>
                <a:cxn ang="0">
                  <a:pos x="77" y="84"/>
                </a:cxn>
                <a:cxn ang="0">
                  <a:pos x="77" y="84"/>
                </a:cxn>
                <a:cxn ang="0">
                  <a:pos x="77" y="84"/>
                </a:cxn>
              </a:cxnLst>
              <a:rect l="0" t="0" r="r" b="b"/>
              <a:pathLst>
                <a:path w="123" h="123">
                  <a:moveTo>
                    <a:pt x="77" y="0"/>
                  </a:moveTo>
                  <a:cubicBezTo>
                    <a:pt x="51" y="0"/>
                    <a:pt x="31" y="21"/>
                    <a:pt x="31" y="46"/>
                  </a:cubicBezTo>
                  <a:cubicBezTo>
                    <a:pt x="31" y="54"/>
                    <a:pt x="33" y="61"/>
                    <a:pt x="36" y="68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2"/>
                    <a:pt x="0" y="105"/>
                    <a:pt x="0" y="109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7" y="123"/>
                    <a:pt x="21" y="121"/>
                    <a:pt x="23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2" y="90"/>
                    <a:pt x="69" y="92"/>
                    <a:pt x="77" y="92"/>
                  </a:cubicBezTo>
                  <a:cubicBezTo>
                    <a:pt x="102" y="92"/>
                    <a:pt x="123" y="71"/>
                    <a:pt x="123" y="46"/>
                  </a:cubicBezTo>
                  <a:cubicBezTo>
                    <a:pt x="123" y="21"/>
                    <a:pt x="102" y="0"/>
                    <a:pt x="77" y="0"/>
                  </a:cubicBezTo>
                  <a:close/>
                  <a:moveTo>
                    <a:pt x="18" y="114"/>
                  </a:moveTo>
                  <a:cubicBezTo>
                    <a:pt x="17" y="115"/>
                    <a:pt x="15" y="116"/>
                    <a:pt x="13" y="116"/>
                  </a:cubicBezTo>
                  <a:cubicBezTo>
                    <a:pt x="10" y="116"/>
                    <a:pt x="7" y="113"/>
                    <a:pt x="7" y="109"/>
                  </a:cubicBezTo>
                  <a:cubicBezTo>
                    <a:pt x="7" y="107"/>
                    <a:pt x="8" y="106"/>
                    <a:pt x="9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2" y="77"/>
                    <a:pt x="46" y="80"/>
                    <a:pt x="49" y="83"/>
                  </a:cubicBezTo>
                  <a:lnTo>
                    <a:pt x="18" y="114"/>
                  </a:lnTo>
                  <a:close/>
                  <a:moveTo>
                    <a:pt x="77" y="84"/>
                  </a:moveTo>
                  <a:cubicBezTo>
                    <a:pt x="55" y="84"/>
                    <a:pt x="38" y="67"/>
                    <a:pt x="38" y="46"/>
                  </a:cubicBezTo>
                  <a:cubicBezTo>
                    <a:pt x="38" y="25"/>
                    <a:pt x="55" y="8"/>
                    <a:pt x="77" y="8"/>
                  </a:cubicBezTo>
                  <a:cubicBezTo>
                    <a:pt x="98" y="8"/>
                    <a:pt x="115" y="25"/>
                    <a:pt x="115" y="46"/>
                  </a:cubicBezTo>
                  <a:cubicBezTo>
                    <a:pt x="115" y="67"/>
                    <a:pt x="98" y="84"/>
                    <a:pt x="77" y="84"/>
                  </a:cubicBezTo>
                  <a:close/>
                  <a:moveTo>
                    <a:pt x="77" y="84"/>
                  </a:moveTo>
                  <a:cubicBezTo>
                    <a:pt x="77" y="84"/>
                    <a:pt x="77" y="84"/>
                    <a:pt x="77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79" name="Freeform 106">
              <a:extLst>
                <a:ext uri="{FF2B5EF4-FFF2-40B4-BE49-F238E27FC236}">
                  <a16:creationId xmlns:a16="http://schemas.microsoft.com/office/drawing/2014/main" id="{CF05F5CD-BA9C-4792-DAF3-03BD25DC2D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5600" y="3624263"/>
              <a:ext cx="84138" cy="857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27"/>
                </a:cxn>
                <a:cxn ang="0">
                  <a:pos x="2" y="29"/>
                </a:cxn>
                <a:cxn ang="0">
                  <a:pos x="4" y="27"/>
                </a:cxn>
                <a:cxn ang="0">
                  <a:pos x="27" y="4"/>
                </a:cxn>
                <a:cxn ang="0">
                  <a:pos x="29" y="2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9" h="29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28"/>
                    <a:pt x="1" y="29"/>
                    <a:pt x="2" y="29"/>
                  </a:cubicBezTo>
                  <a:cubicBezTo>
                    <a:pt x="3" y="29"/>
                    <a:pt x="4" y="28"/>
                    <a:pt x="4" y="27"/>
                  </a:cubicBezTo>
                  <a:cubicBezTo>
                    <a:pt x="4" y="14"/>
                    <a:pt x="14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80" name="Freeform 72">
            <a:extLst>
              <a:ext uri="{FF2B5EF4-FFF2-40B4-BE49-F238E27FC236}">
                <a16:creationId xmlns:a16="http://schemas.microsoft.com/office/drawing/2014/main" id="{B0E75429-8A1B-3684-7C0F-BF372880884E}"/>
              </a:ext>
            </a:extLst>
          </p:cNvPr>
          <p:cNvSpPr>
            <a:spLocks noEditPoints="1"/>
          </p:cNvSpPr>
          <p:nvPr/>
        </p:nvSpPr>
        <p:spPr bwMode="auto">
          <a:xfrm>
            <a:off x="15343739" y="5611656"/>
            <a:ext cx="694830" cy="694830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81" name="Freeform 50">
            <a:extLst>
              <a:ext uri="{FF2B5EF4-FFF2-40B4-BE49-F238E27FC236}">
                <a16:creationId xmlns:a16="http://schemas.microsoft.com/office/drawing/2014/main" id="{BCF6EF1C-0266-4889-9EB1-F6848358CD64}"/>
              </a:ext>
            </a:extLst>
          </p:cNvPr>
          <p:cNvSpPr>
            <a:spLocks noEditPoints="1"/>
          </p:cNvSpPr>
          <p:nvPr/>
        </p:nvSpPr>
        <p:spPr bwMode="auto">
          <a:xfrm>
            <a:off x="15342210" y="7423288"/>
            <a:ext cx="697890" cy="667282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82" name="Freeform 92">
            <a:extLst>
              <a:ext uri="{FF2B5EF4-FFF2-40B4-BE49-F238E27FC236}">
                <a16:creationId xmlns:a16="http://schemas.microsoft.com/office/drawing/2014/main" id="{BE0D5ABE-F6E0-12D6-0A24-C1B3548042A7}"/>
              </a:ext>
            </a:extLst>
          </p:cNvPr>
          <p:cNvSpPr>
            <a:spLocks noEditPoints="1"/>
          </p:cNvSpPr>
          <p:nvPr/>
        </p:nvSpPr>
        <p:spPr bwMode="auto">
          <a:xfrm>
            <a:off x="15345270" y="9294608"/>
            <a:ext cx="691770" cy="520358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69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69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69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69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9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69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9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2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3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6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7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1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4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5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50" grpId="0"/>
          <p:bldP spid="51" grpId="0" animBg="1"/>
          <p:bldP spid="56" grpId="0"/>
          <p:bldP spid="57" grpId="0" animBg="1"/>
          <p:bldP spid="62" grpId="0"/>
          <p:bldP spid="63" grpId="0" animBg="1"/>
          <p:bldP spid="68" grpId="0"/>
          <p:bldGraphic spid="69" grpId="0" uiExpand="1">
            <p:bldSub>
              <a:bldChart bld="category"/>
            </p:bldSub>
          </p:bldGraphic>
          <p:bldP spid="70" grpId="0"/>
          <p:bldP spid="71" grpId="0"/>
          <p:bldP spid="72" grpId="0" animBg="1"/>
          <p:bldP spid="73" grpId="0" animBg="1"/>
          <p:bldP spid="74" grpId="0" animBg="1"/>
          <p:bldP spid="75" grpId="0" animBg="1"/>
          <p:bldP spid="80" grpId="0" animBg="1"/>
          <p:bldP spid="81" grpId="0" animBg="1"/>
          <p:bldP spid="8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69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69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69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69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9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69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9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9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50" grpId="0"/>
          <p:bldP spid="51" grpId="0" animBg="1"/>
          <p:bldP spid="56" grpId="0"/>
          <p:bldP spid="57" grpId="0" animBg="1"/>
          <p:bldP spid="62" grpId="0"/>
          <p:bldP spid="63" grpId="0" animBg="1"/>
          <p:bldP spid="68" grpId="0"/>
          <p:bldGraphic spid="69" grpId="0" uiExpand="1">
            <p:bldSub>
              <a:bldChart bld="category"/>
            </p:bldSub>
          </p:bldGraphic>
          <p:bldP spid="70" grpId="0"/>
          <p:bldP spid="71" grpId="0"/>
          <p:bldP spid="72" grpId="0" animBg="1"/>
          <p:bldP spid="73" grpId="0" animBg="1"/>
          <p:bldP spid="74" grpId="0" animBg="1"/>
          <p:bldP spid="75" grpId="0" animBg="1"/>
          <p:bldP spid="80" grpId="0" animBg="1"/>
          <p:bldP spid="81" grpId="0" animBg="1"/>
          <p:bldP spid="8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3FC9665-0DD4-02E1-46D1-7E95F547651B}"/>
              </a:ext>
            </a:extLst>
          </p:cNvPr>
          <p:cNvSpPr/>
          <p:nvPr/>
        </p:nvSpPr>
        <p:spPr>
          <a:xfrm>
            <a:off x="10782300" y="3560578"/>
            <a:ext cx="3903183" cy="120127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B20BE9B-6EA7-2FBF-5397-2B702EB821FC}"/>
              </a:ext>
            </a:extLst>
          </p:cNvPr>
          <p:cNvGrpSpPr/>
          <p:nvPr/>
        </p:nvGrpSpPr>
        <p:grpSpPr>
          <a:xfrm flipH="1">
            <a:off x="16655534" y="3487439"/>
            <a:ext cx="5424630" cy="1376478"/>
            <a:chOff x="4443430" y="4439184"/>
            <a:chExt cx="2488311" cy="1293466"/>
          </a:xfrm>
          <a:noFill/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AE0C3955-7C48-5B92-FC37-DF22AA57ADC1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TALENT ACQUISITION</a:t>
              </a: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A85A75D4-4151-67A3-F676-3BD1E0FC19E6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2F8E3D8C-E99C-60FF-5E24-10498F8EDCC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B5E2CB3F-D464-FC70-891C-581BF7075F2A}"/>
              </a:ext>
            </a:extLst>
          </p:cNvPr>
          <p:cNvSpPr txBox="1"/>
          <p:nvPr/>
        </p:nvSpPr>
        <p:spPr>
          <a:xfrm flipH="1">
            <a:off x="13038793" y="3838047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26%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CCE4543-2554-040F-5249-8373EB1AA6BC}"/>
              </a:ext>
            </a:extLst>
          </p:cNvPr>
          <p:cNvSpPr/>
          <p:nvPr/>
        </p:nvSpPr>
        <p:spPr>
          <a:xfrm>
            <a:off x="11509389" y="5358436"/>
            <a:ext cx="3176094" cy="120127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D707060-9DE5-2CBA-9A0B-EE5A8A7210C1}"/>
              </a:ext>
            </a:extLst>
          </p:cNvPr>
          <p:cNvGrpSpPr/>
          <p:nvPr/>
        </p:nvGrpSpPr>
        <p:grpSpPr>
          <a:xfrm flipH="1">
            <a:off x="16655534" y="5285297"/>
            <a:ext cx="5424630" cy="1376478"/>
            <a:chOff x="4443430" y="4439184"/>
            <a:chExt cx="2488311" cy="1293466"/>
          </a:xfrm>
          <a:noFill/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2CCFD129-5F0D-21ED-A5B2-3D2479E48099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ORGANIZATIONAL DEVELOPMENT</a:t>
              </a: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F14D49DA-C52F-A49A-07A9-91C914FE2BAE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C8D6CB90-F972-0663-CF44-83EC590E03B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3" name="Textbox 200">
            <a:extLst>
              <a:ext uri="{FF2B5EF4-FFF2-40B4-BE49-F238E27FC236}">
                <a16:creationId xmlns:a16="http://schemas.microsoft.com/office/drawing/2014/main" id="{185908E2-725A-56EE-E792-A33C56B1F1E6}"/>
              </a:ext>
            </a:extLst>
          </p:cNvPr>
          <p:cNvSpPr txBox="1"/>
          <p:nvPr/>
        </p:nvSpPr>
        <p:spPr>
          <a:xfrm flipH="1">
            <a:off x="13038793" y="5635905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24%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F09B12-8435-A9B2-B59A-3D102E8699BF}"/>
              </a:ext>
            </a:extLst>
          </p:cNvPr>
          <p:cNvSpPr/>
          <p:nvPr/>
        </p:nvSpPr>
        <p:spPr>
          <a:xfrm>
            <a:off x="11509389" y="7156294"/>
            <a:ext cx="3176094" cy="120127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2582889-3429-AB18-21BA-85B01ECA6CFF}"/>
              </a:ext>
            </a:extLst>
          </p:cNvPr>
          <p:cNvGrpSpPr/>
          <p:nvPr/>
        </p:nvGrpSpPr>
        <p:grpSpPr>
          <a:xfrm flipH="1">
            <a:off x="16655534" y="7083155"/>
            <a:ext cx="5424630" cy="1376478"/>
            <a:chOff x="4443430" y="4439184"/>
            <a:chExt cx="2488311" cy="1293466"/>
          </a:xfrm>
          <a:noFill/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784A7C3E-F9F4-E029-2266-763C4A753F5B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TALENT MANAGEMENT</a:t>
              </a: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E97DF513-762A-7D1C-660F-647F32800661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E166BE44-DA4E-AFAD-9B15-57FD7C9F14B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9" name="Textbox 200">
            <a:extLst>
              <a:ext uri="{FF2B5EF4-FFF2-40B4-BE49-F238E27FC236}">
                <a16:creationId xmlns:a16="http://schemas.microsoft.com/office/drawing/2014/main" id="{D58D7F00-7CD7-BADC-E66A-AF1CC4D8F282}"/>
              </a:ext>
            </a:extLst>
          </p:cNvPr>
          <p:cNvSpPr txBox="1"/>
          <p:nvPr/>
        </p:nvSpPr>
        <p:spPr>
          <a:xfrm flipH="1">
            <a:off x="13038793" y="7433763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13%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9CD8D19-FD88-5C05-6BBF-BDDFCC544C69}"/>
              </a:ext>
            </a:extLst>
          </p:cNvPr>
          <p:cNvSpPr/>
          <p:nvPr/>
        </p:nvSpPr>
        <p:spPr>
          <a:xfrm>
            <a:off x="10782300" y="8954151"/>
            <a:ext cx="3903183" cy="12012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7385F7B-09A4-F856-3B56-F7F6A5BE56DF}"/>
              </a:ext>
            </a:extLst>
          </p:cNvPr>
          <p:cNvGrpSpPr/>
          <p:nvPr/>
        </p:nvGrpSpPr>
        <p:grpSpPr>
          <a:xfrm flipH="1">
            <a:off x="16655534" y="8881012"/>
            <a:ext cx="5424630" cy="1376478"/>
            <a:chOff x="4443430" y="4439184"/>
            <a:chExt cx="2488311" cy="1293466"/>
          </a:xfrm>
          <a:noFill/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62BBFB9D-678B-3FC7-DA1C-F0E41DC94FAE}"/>
                </a:ext>
              </a:extLst>
            </p:cNvPr>
            <p:cNvSpPr txBox="1"/>
            <p:nvPr/>
          </p:nvSpPr>
          <p:spPr>
            <a:xfrm flipH="1">
              <a:off x="4443431" y="4439184"/>
              <a:ext cx="2488310" cy="43382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REWARDS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FEE9F0DE-94AC-3ED2-BE10-51EC4B10F93A}"/>
                </a:ext>
              </a:extLst>
            </p:cNvPr>
            <p:cNvSpPr txBox="1"/>
            <p:nvPr/>
          </p:nvSpPr>
          <p:spPr>
            <a:xfrm flipH="1">
              <a:off x="4443431" y="4805390"/>
              <a:ext cx="2488310" cy="34705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F0271044-856F-EBF6-A651-D7909A46CA0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4950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5" name="Textbox 200">
            <a:extLst>
              <a:ext uri="{FF2B5EF4-FFF2-40B4-BE49-F238E27FC236}">
                <a16:creationId xmlns:a16="http://schemas.microsoft.com/office/drawing/2014/main" id="{E312FFC4-3713-F3F7-66AD-1CE47D8608ED}"/>
              </a:ext>
            </a:extLst>
          </p:cNvPr>
          <p:cNvSpPr txBox="1"/>
          <p:nvPr/>
        </p:nvSpPr>
        <p:spPr>
          <a:xfrm flipH="1">
            <a:off x="13038793" y="9231621"/>
            <a:ext cx="14274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37%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6" name="Chart 55">
            <a:extLst>
              <a:ext uri="{FF2B5EF4-FFF2-40B4-BE49-F238E27FC236}">
                <a16:creationId xmlns:a16="http://schemas.microsoft.com/office/drawing/2014/main" id="{092BBD8F-4170-004A-725A-FA4B82A89E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4061760"/>
              </p:ext>
            </p:extLst>
          </p:nvPr>
        </p:nvGraphicFramePr>
        <p:xfrm>
          <a:off x="1921855" y="1690344"/>
          <a:ext cx="10897674" cy="10335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" name="!!MainTitle1">
            <a:extLst>
              <a:ext uri="{FF2B5EF4-FFF2-40B4-BE49-F238E27FC236}">
                <a16:creationId xmlns:a16="http://schemas.microsoft.com/office/drawing/2014/main" id="{7BD8B553-0F1B-721B-6E01-4DBCED9A71BC}"/>
              </a:ext>
            </a:extLst>
          </p:cNvPr>
          <p:cNvSpPr txBox="1"/>
          <p:nvPr/>
        </p:nvSpPr>
        <p:spPr>
          <a:xfrm>
            <a:off x="4279417" y="5615185"/>
            <a:ext cx="6227987" cy="255454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HUMAN</a:t>
            </a:r>
          </a:p>
          <a:p>
            <a:pPr lvl="0" algn="ctr">
              <a:defRPr/>
            </a:pPr>
            <a:r>
              <a:rPr lang="en-US" sz="8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RESOURCES 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8" name="!!SubTitle">
            <a:extLst>
              <a:ext uri="{FF2B5EF4-FFF2-40B4-BE49-F238E27FC236}">
                <a16:creationId xmlns:a16="http://schemas.microsoft.com/office/drawing/2014/main" id="{9AAFC387-D3F8-D481-B92D-97B2B6E00250}"/>
              </a:ext>
            </a:extLst>
          </p:cNvPr>
          <p:cNvSpPr txBox="1"/>
          <p:nvPr/>
        </p:nvSpPr>
        <p:spPr>
          <a:xfrm>
            <a:off x="5430370" y="5478079"/>
            <a:ext cx="3926076" cy="3539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7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7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not templates</a:t>
            </a:r>
            <a:endParaRPr kumimoji="0" lang="en-US" sz="17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B988680-40F2-7499-FE82-E64CFC19A9A2}"/>
              </a:ext>
            </a:extLst>
          </p:cNvPr>
          <p:cNvSpPr/>
          <p:nvPr/>
        </p:nvSpPr>
        <p:spPr>
          <a:xfrm>
            <a:off x="7122117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D79BEDE-8C89-B9A7-F56C-E76DF5158521}"/>
              </a:ext>
            </a:extLst>
          </p:cNvPr>
          <p:cNvSpPr/>
          <p:nvPr/>
        </p:nvSpPr>
        <p:spPr>
          <a:xfrm>
            <a:off x="6782554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BC1F6231-8235-19E5-2718-D5C074BFA45F}"/>
              </a:ext>
            </a:extLst>
          </p:cNvPr>
          <p:cNvSpPr/>
          <p:nvPr/>
        </p:nvSpPr>
        <p:spPr>
          <a:xfrm>
            <a:off x="7461680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69D563CF-B864-1B1E-9618-9E5010CE6B5A}"/>
              </a:ext>
            </a:extLst>
          </p:cNvPr>
          <p:cNvSpPr/>
          <p:nvPr/>
        </p:nvSpPr>
        <p:spPr>
          <a:xfrm>
            <a:off x="7801243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B938014-CF7C-DE86-3846-51D1048F34D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214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31A79176-5A95-B32D-CDD9-93F6F6B89DE4}"/>
              </a:ext>
            </a:extLst>
          </p:cNvPr>
          <p:cNvGrpSpPr/>
          <p:nvPr/>
        </p:nvGrpSpPr>
        <p:grpSpPr>
          <a:xfrm>
            <a:off x="15345270" y="3813798"/>
            <a:ext cx="691770" cy="694830"/>
            <a:chOff x="4019550" y="3568701"/>
            <a:chExt cx="358775" cy="360363"/>
          </a:xfrm>
          <a:solidFill>
            <a:schemeClr val="accent1"/>
          </a:solidFill>
        </p:grpSpPr>
        <p:sp>
          <p:nvSpPr>
            <p:cNvPr id="129" name="Freeform 105">
              <a:extLst>
                <a:ext uri="{FF2B5EF4-FFF2-40B4-BE49-F238E27FC236}">
                  <a16:creationId xmlns:a16="http://schemas.microsoft.com/office/drawing/2014/main" id="{58174160-C684-F900-7511-83768BBD8E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9550" y="3568701"/>
              <a:ext cx="358775" cy="36036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31" y="46"/>
                </a:cxn>
                <a:cxn ang="0">
                  <a:pos x="36" y="68"/>
                </a:cxn>
                <a:cxn ang="0">
                  <a:pos x="4" y="100"/>
                </a:cxn>
                <a:cxn ang="0">
                  <a:pos x="4" y="100"/>
                </a:cxn>
                <a:cxn ang="0">
                  <a:pos x="0" y="109"/>
                </a:cxn>
                <a:cxn ang="0">
                  <a:pos x="13" y="123"/>
                </a:cxn>
                <a:cxn ang="0">
                  <a:pos x="23" y="119"/>
                </a:cxn>
                <a:cxn ang="0">
                  <a:pos x="23" y="119"/>
                </a:cxn>
                <a:cxn ang="0">
                  <a:pos x="55" y="87"/>
                </a:cxn>
                <a:cxn ang="0">
                  <a:pos x="77" y="92"/>
                </a:cxn>
                <a:cxn ang="0">
                  <a:pos x="123" y="46"/>
                </a:cxn>
                <a:cxn ang="0">
                  <a:pos x="77" y="0"/>
                </a:cxn>
                <a:cxn ang="0">
                  <a:pos x="18" y="114"/>
                </a:cxn>
                <a:cxn ang="0">
                  <a:pos x="13" y="116"/>
                </a:cxn>
                <a:cxn ang="0">
                  <a:pos x="7" y="109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40" y="73"/>
                </a:cxn>
                <a:cxn ang="0">
                  <a:pos x="49" y="83"/>
                </a:cxn>
                <a:cxn ang="0">
                  <a:pos x="18" y="114"/>
                </a:cxn>
                <a:cxn ang="0">
                  <a:pos x="77" y="84"/>
                </a:cxn>
                <a:cxn ang="0">
                  <a:pos x="38" y="46"/>
                </a:cxn>
                <a:cxn ang="0">
                  <a:pos x="77" y="8"/>
                </a:cxn>
                <a:cxn ang="0">
                  <a:pos x="115" y="46"/>
                </a:cxn>
                <a:cxn ang="0">
                  <a:pos x="77" y="84"/>
                </a:cxn>
                <a:cxn ang="0">
                  <a:pos x="77" y="84"/>
                </a:cxn>
                <a:cxn ang="0">
                  <a:pos x="77" y="84"/>
                </a:cxn>
              </a:cxnLst>
              <a:rect l="0" t="0" r="r" b="b"/>
              <a:pathLst>
                <a:path w="123" h="123">
                  <a:moveTo>
                    <a:pt x="77" y="0"/>
                  </a:moveTo>
                  <a:cubicBezTo>
                    <a:pt x="51" y="0"/>
                    <a:pt x="31" y="21"/>
                    <a:pt x="31" y="46"/>
                  </a:cubicBezTo>
                  <a:cubicBezTo>
                    <a:pt x="31" y="54"/>
                    <a:pt x="33" y="61"/>
                    <a:pt x="36" y="68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2"/>
                    <a:pt x="0" y="105"/>
                    <a:pt x="0" y="109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7" y="123"/>
                    <a:pt x="21" y="121"/>
                    <a:pt x="23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2" y="90"/>
                    <a:pt x="69" y="92"/>
                    <a:pt x="77" y="92"/>
                  </a:cubicBezTo>
                  <a:cubicBezTo>
                    <a:pt x="102" y="92"/>
                    <a:pt x="123" y="71"/>
                    <a:pt x="123" y="46"/>
                  </a:cubicBezTo>
                  <a:cubicBezTo>
                    <a:pt x="123" y="21"/>
                    <a:pt x="102" y="0"/>
                    <a:pt x="77" y="0"/>
                  </a:cubicBezTo>
                  <a:close/>
                  <a:moveTo>
                    <a:pt x="18" y="114"/>
                  </a:moveTo>
                  <a:cubicBezTo>
                    <a:pt x="17" y="115"/>
                    <a:pt x="15" y="116"/>
                    <a:pt x="13" y="116"/>
                  </a:cubicBezTo>
                  <a:cubicBezTo>
                    <a:pt x="10" y="116"/>
                    <a:pt x="7" y="113"/>
                    <a:pt x="7" y="109"/>
                  </a:cubicBezTo>
                  <a:cubicBezTo>
                    <a:pt x="7" y="107"/>
                    <a:pt x="8" y="106"/>
                    <a:pt x="9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2" y="77"/>
                    <a:pt x="46" y="80"/>
                    <a:pt x="49" y="83"/>
                  </a:cubicBezTo>
                  <a:lnTo>
                    <a:pt x="18" y="114"/>
                  </a:lnTo>
                  <a:close/>
                  <a:moveTo>
                    <a:pt x="77" y="84"/>
                  </a:moveTo>
                  <a:cubicBezTo>
                    <a:pt x="55" y="84"/>
                    <a:pt x="38" y="67"/>
                    <a:pt x="38" y="46"/>
                  </a:cubicBezTo>
                  <a:cubicBezTo>
                    <a:pt x="38" y="25"/>
                    <a:pt x="55" y="8"/>
                    <a:pt x="77" y="8"/>
                  </a:cubicBezTo>
                  <a:cubicBezTo>
                    <a:pt x="98" y="8"/>
                    <a:pt x="115" y="25"/>
                    <a:pt x="115" y="46"/>
                  </a:cubicBezTo>
                  <a:cubicBezTo>
                    <a:pt x="115" y="67"/>
                    <a:pt x="98" y="84"/>
                    <a:pt x="77" y="84"/>
                  </a:cubicBezTo>
                  <a:close/>
                  <a:moveTo>
                    <a:pt x="77" y="84"/>
                  </a:moveTo>
                  <a:cubicBezTo>
                    <a:pt x="77" y="84"/>
                    <a:pt x="77" y="84"/>
                    <a:pt x="77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30" name="Freeform 106">
              <a:extLst>
                <a:ext uri="{FF2B5EF4-FFF2-40B4-BE49-F238E27FC236}">
                  <a16:creationId xmlns:a16="http://schemas.microsoft.com/office/drawing/2014/main" id="{A7D1541F-56B0-30CE-873F-4E50BC924E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5600" y="3624263"/>
              <a:ext cx="84138" cy="857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27"/>
                </a:cxn>
                <a:cxn ang="0">
                  <a:pos x="2" y="29"/>
                </a:cxn>
                <a:cxn ang="0">
                  <a:pos x="4" y="27"/>
                </a:cxn>
                <a:cxn ang="0">
                  <a:pos x="27" y="4"/>
                </a:cxn>
                <a:cxn ang="0">
                  <a:pos x="29" y="2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9" h="29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28"/>
                    <a:pt x="1" y="29"/>
                    <a:pt x="2" y="29"/>
                  </a:cubicBezTo>
                  <a:cubicBezTo>
                    <a:pt x="3" y="29"/>
                    <a:pt x="4" y="28"/>
                    <a:pt x="4" y="27"/>
                  </a:cubicBezTo>
                  <a:cubicBezTo>
                    <a:pt x="4" y="14"/>
                    <a:pt x="14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131" name="Freeform 72">
            <a:extLst>
              <a:ext uri="{FF2B5EF4-FFF2-40B4-BE49-F238E27FC236}">
                <a16:creationId xmlns:a16="http://schemas.microsoft.com/office/drawing/2014/main" id="{886B6ABE-94C4-72B5-8715-AE882B70200A}"/>
              </a:ext>
            </a:extLst>
          </p:cNvPr>
          <p:cNvSpPr>
            <a:spLocks noEditPoints="1"/>
          </p:cNvSpPr>
          <p:nvPr/>
        </p:nvSpPr>
        <p:spPr bwMode="auto">
          <a:xfrm>
            <a:off x="15343739" y="5611656"/>
            <a:ext cx="694830" cy="694830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32" name="Freeform 50">
            <a:extLst>
              <a:ext uri="{FF2B5EF4-FFF2-40B4-BE49-F238E27FC236}">
                <a16:creationId xmlns:a16="http://schemas.microsoft.com/office/drawing/2014/main" id="{E996D0C2-D636-B9AC-3FF4-67F05123C609}"/>
              </a:ext>
            </a:extLst>
          </p:cNvPr>
          <p:cNvSpPr>
            <a:spLocks noEditPoints="1"/>
          </p:cNvSpPr>
          <p:nvPr/>
        </p:nvSpPr>
        <p:spPr bwMode="auto">
          <a:xfrm>
            <a:off x="15342210" y="7423288"/>
            <a:ext cx="697890" cy="667282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sp>
        <p:nvSpPr>
          <p:cNvPr id="133" name="Freeform 92">
            <a:extLst>
              <a:ext uri="{FF2B5EF4-FFF2-40B4-BE49-F238E27FC236}">
                <a16:creationId xmlns:a16="http://schemas.microsoft.com/office/drawing/2014/main" id="{DF456C12-7ED0-D526-B8FA-B29D3744B741}"/>
              </a:ext>
            </a:extLst>
          </p:cNvPr>
          <p:cNvSpPr>
            <a:spLocks noEditPoints="1"/>
          </p:cNvSpPr>
          <p:nvPr/>
        </p:nvSpPr>
        <p:spPr bwMode="auto">
          <a:xfrm>
            <a:off x="15345270" y="9294608"/>
            <a:ext cx="691770" cy="520358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1" grpId="0"/>
          <p:bldP spid="32" grpId="0" animBg="1"/>
          <p:bldP spid="43" grpId="0"/>
          <p:bldP spid="44" grpId="0" animBg="1"/>
          <p:bldP spid="49" grpId="0"/>
          <p:bldP spid="50" grpId="0" animBg="1"/>
          <p:bldP spid="55" grpId="0"/>
          <p:bldGraphic spid="56" grpId="0" uiExpand="1">
            <p:bldSub>
              <a:bldChart bld="category"/>
            </p:bldSub>
          </p:bldGraphic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131" grpId="0" animBg="1"/>
          <p:bldP spid="132" grpId="0" animBg="1"/>
          <p:bldP spid="1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56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56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31" grpId="0"/>
          <p:bldP spid="32" grpId="0" animBg="1"/>
          <p:bldP spid="43" grpId="0"/>
          <p:bldP spid="44" grpId="0" animBg="1"/>
          <p:bldP spid="49" grpId="0"/>
          <p:bldP spid="50" grpId="0" animBg="1"/>
          <p:bldP spid="55" grpId="0"/>
          <p:bldGraphic spid="56" grpId="0" uiExpand="1">
            <p:bldSub>
              <a:bldChart bld="category"/>
            </p:bldSub>
          </p:bldGraphic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  <p:bldP spid="131" grpId="0" animBg="1"/>
          <p:bldP spid="132" grpId="0" animBg="1"/>
          <p:bldP spid="133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DCDBE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53">
      <a:dk1>
        <a:srgbClr val="FFFFFF"/>
      </a:dk1>
      <a:lt1>
        <a:srgbClr val="6E808E"/>
      </a:lt1>
      <a:dk2>
        <a:srgbClr val="FFFFFF"/>
      </a:dk2>
      <a:lt2>
        <a:srgbClr val="292B37"/>
      </a:lt2>
      <a:accent1>
        <a:srgbClr val="52566F"/>
      </a:accent1>
      <a:accent2>
        <a:srgbClr val="F86B2A"/>
      </a:accent2>
      <a:accent3>
        <a:srgbClr val="22223A"/>
      </a:accent3>
      <a:accent4>
        <a:srgbClr val="9F919E"/>
      </a:accent4>
      <a:accent5>
        <a:srgbClr val="CCAFA9"/>
      </a:accent5>
      <a:accent6>
        <a:srgbClr val="F2EB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0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9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97C81"/>
      </a:accent1>
      <a:accent2>
        <a:srgbClr val="747496"/>
      </a:accent2>
      <a:accent3>
        <a:srgbClr val="70A7AC"/>
      </a:accent3>
      <a:accent4>
        <a:srgbClr val="C6D4B0"/>
      </a:accent4>
      <a:accent5>
        <a:srgbClr val="6F8771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4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8F9A94"/>
      </a:accent1>
      <a:accent2>
        <a:srgbClr val="3F4E51"/>
      </a:accent2>
      <a:accent3>
        <a:srgbClr val="735656"/>
      </a:accent3>
      <a:accent4>
        <a:srgbClr val="FBC8CC"/>
      </a:accent4>
      <a:accent5>
        <a:srgbClr val="682926"/>
      </a:accent5>
      <a:accent6>
        <a:srgbClr val="CB4A5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D_0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8C662"/>
      </a:accent1>
      <a:accent2>
        <a:srgbClr val="595082"/>
      </a:accent2>
      <a:accent3>
        <a:srgbClr val="2C263F"/>
      </a:accent3>
      <a:accent4>
        <a:srgbClr val="41644A"/>
      </a:accent4>
      <a:accent5>
        <a:srgbClr val="213722"/>
      </a:accent5>
      <a:accent6>
        <a:srgbClr val="D8E63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17246</TotalTime>
  <Words>760</Words>
  <Application>Microsoft Office PowerPoint</Application>
  <PresentationFormat>Custom</PresentationFormat>
  <Paragraphs>200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214</dc:title>
  <dc:creator>Slide Ocean</dc:creator>
  <cp:keywords>SlideOcean.net</cp:keywords>
  <cp:lastModifiedBy>SO</cp:lastModifiedBy>
  <cp:revision>4456</cp:revision>
  <dcterms:created xsi:type="dcterms:W3CDTF">2024-04-24T08:43:56Z</dcterms:created>
  <dcterms:modified xsi:type="dcterms:W3CDTF">2026-02-24T02:52:18Z</dcterms:modified>
</cp:coreProperties>
</file>