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305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 varScale="1">
        <p:scale>
          <a:sx n="54" d="100"/>
          <a:sy n="54" d="100"/>
        </p:scale>
        <p:origin x="198" y="31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svg"/><Relationship Id="rId7" Type="http://schemas.openxmlformats.org/officeDocument/2006/relationships/image" Target="../media/image78.sv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7.png"/><Relationship Id="rId5" Type="http://schemas.openxmlformats.org/officeDocument/2006/relationships/image" Target="../media/image76.svg"/><Relationship Id="rId4" Type="http://schemas.openxmlformats.org/officeDocument/2006/relationships/image" Target="../media/image75.png"/><Relationship Id="rId9" Type="http://schemas.openxmlformats.org/officeDocument/2006/relationships/image" Target="../media/image80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Relationship Id="rId9" Type="http://schemas.openxmlformats.org/officeDocument/2006/relationships/image" Target="../media/image3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svg"/><Relationship Id="rId7" Type="http://schemas.openxmlformats.org/officeDocument/2006/relationships/image" Target="../media/image38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7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Relationship Id="rId9" Type="http://schemas.openxmlformats.org/officeDocument/2006/relationships/image" Target="../media/image4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5.png"/><Relationship Id="rId5" Type="http://schemas.openxmlformats.org/officeDocument/2006/relationships/image" Target="../media/image44.svg"/><Relationship Id="rId4" Type="http://schemas.openxmlformats.org/officeDocument/2006/relationships/image" Target="../media/image43.png"/><Relationship Id="rId9" Type="http://schemas.openxmlformats.org/officeDocument/2006/relationships/image" Target="../media/image4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svg"/><Relationship Id="rId7" Type="http://schemas.openxmlformats.org/officeDocument/2006/relationships/image" Target="../media/image54.sv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3.png"/><Relationship Id="rId5" Type="http://schemas.openxmlformats.org/officeDocument/2006/relationships/image" Target="../media/image52.svg"/><Relationship Id="rId4" Type="http://schemas.openxmlformats.org/officeDocument/2006/relationships/image" Target="../media/image51.png"/><Relationship Id="rId9" Type="http://schemas.openxmlformats.org/officeDocument/2006/relationships/image" Target="../media/image56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svg"/><Relationship Id="rId7" Type="http://schemas.openxmlformats.org/officeDocument/2006/relationships/image" Target="../media/image62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1.png"/><Relationship Id="rId5" Type="http://schemas.openxmlformats.org/officeDocument/2006/relationships/image" Target="../media/image60.svg"/><Relationship Id="rId4" Type="http://schemas.openxmlformats.org/officeDocument/2006/relationships/image" Target="../media/image59.png"/><Relationship Id="rId9" Type="http://schemas.openxmlformats.org/officeDocument/2006/relationships/image" Target="../media/image6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svg"/><Relationship Id="rId7" Type="http://schemas.openxmlformats.org/officeDocument/2006/relationships/image" Target="../media/image70.sv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9.png"/><Relationship Id="rId5" Type="http://schemas.openxmlformats.org/officeDocument/2006/relationships/image" Target="../media/image68.svg"/><Relationship Id="rId4" Type="http://schemas.openxmlformats.org/officeDocument/2006/relationships/image" Target="../media/image67.png"/><Relationship Id="rId9" Type="http://schemas.openxmlformats.org/officeDocument/2006/relationships/image" Target="../media/image7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8" name="Group 1067">
            <a:extLst>
              <a:ext uri="{FF2B5EF4-FFF2-40B4-BE49-F238E27FC236}">
                <a16:creationId xmlns:a16="http://schemas.microsoft.com/office/drawing/2014/main" id="{3F98B3BC-B92E-6121-EFB2-8F157BC8FA3E}"/>
              </a:ext>
            </a:extLst>
          </p:cNvPr>
          <p:cNvGrpSpPr/>
          <p:nvPr/>
        </p:nvGrpSpPr>
        <p:grpSpPr>
          <a:xfrm>
            <a:off x="10472399" y="4612552"/>
            <a:ext cx="3228361" cy="386220"/>
            <a:chOff x="10472399" y="4612552"/>
            <a:chExt cx="3228361" cy="386220"/>
          </a:xfrm>
        </p:grpSpPr>
        <p:sp>
          <p:nvSpPr>
            <p:cNvPr id="1058" name="Circle: Hollow 1057">
              <a:extLst>
                <a:ext uri="{FF2B5EF4-FFF2-40B4-BE49-F238E27FC236}">
                  <a16:creationId xmlns:a16="http://schemas.microsoft.com/office/drawing/2014/main" id="{BF13B536-F3F9-4DA7-AF7D-6F6EA7C09525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067" name="Straight Connector 1066">
              <a:extLst>
                <a:ext uri="{FF2B5EF4-FFF2-40B4-BE49-F238E27FC236}">
                  <a16:creationId xmlns:a16="http://schemas.microsoft.com/office/drawing/2014/main" id="{E2ED49B3-5459-35A1-78BA-D24310889873}"/>
                </a:ext>
              </a:extLst>
            </p:cNvPr>
            <p:cNvCxnSpPr>
              <a:stCxn id="1058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4AE3D1-630B-BEA1-41E0-5763B4D09197}"/>
              </a:ext>
            </a:extLst>
          </p:cNvPr>
          <p:cNvGrpSpPr/>
          <p:nvPr/>
        </p:nvGrpSpPr>
        <p:grpSpPr>
          <a:xfrm>
            <a:off x="6397472" y="4200328"/>
            <a:ext cx="3658984" cy="1795726"/>
            <a:chOff x="4443430" y="4430353"/>
            <a:chExt cx="2488311" cy="1549528"/>
          </a:xfrm>
          <a:noFill/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6F4E3768-4046-FDB8-2829-FABC58E6F919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STREN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GTHS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D3F9A55A-C243-5ECD-D32B-4108BB1CE4B2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F3A029F7-1D9B-855F-5DD8-3A11929E0B7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051" name="Freeform: Shape 1050">
            <a:extLst>
              <a:ext uri="{FF2B5EF4-FFF2-40B4-BE49-F238E27FC236}">
                <a16:creationId xmlns:a16="http://schemas.microsoft.com/office/drawing/2014/main" id="{EB46E99B-E732-5845-E69F-3AB2B6F41C51}"/>
              </a:ext>
            </a:extLst>
          </p:cNvPr>
          <p:cNvSpPr/>
          <p:nvPr/>
        </p:nvSpPr>
        <p:spPr>
          <a:xfrm>
            <a:off x="11526042" y="5661140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0 w 3658984"/>
              <a:gd name="csY1" fmla="*/ 2032991 h 3686362"/>
              <a:gd name="csX2" fmla="*/ 3457795 w 3658984"/>
              <a:gd name="csY2" fmla="*/ 2070438 h 3686362"/>
              <a:gd name="csX3" fmla="*/ 3646250 w 3658984"/>
              <a:gd name="csY3" fmla="*/ 2060922 h 3686362"/>
              <a:gd name="csX4" fmla="*/ 3658984 w 3658984"/>
              <a:gd name="csY4" fmla="*/ 2058978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8 h 3686362"/>
              <a:gd name="csX15" fmla="*/ 80004 w 3658984"/>
              <a:gd name="csY15" fmla="*/ 2279985 h 3686362"/>
              <a:gd name="csX16" fmla="*/ 201188 w 3658984"/>
              <a:gd name="csY16" fmla="*/ 2273866 h 3686362"/>
              <a:gd name="csX17" fmla="*/ 766143 w 3658984"/>
              <a:gd name="csY17" fmla="*/ 2416918 h 3686362"/>
              <a:gd name="csX18" fmla="*/ 808140 w 3658984"/>
              <a:gd name="csY18" fmla="*/ 2442432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0 w 3658984"/>
              <a:gd name="csY21" fmla="*/ 2859854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19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79 w 3658984"/>
              <a:gd name="csY34" fmla="*/ 1406377 h 3686362"/>
              <a:gd name="csX35" fmla="*/ 3457795 w 3658984"/>
              <a:gd name="csY35" fmla="*/ 1412496 h 3686362"/>
              <a:gd name="csX36" fmla="*/ 2892840 w 3658984"/>
              <a:gd name="csY36" fmla="*/ 1269444 h 3686362"/>
              <a:gd name="csX37" fmla="*/ 2850844 w 3658984"/>
              <a:gd name="csY37" fmla="*/ 1243931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3 w 3658984"/>
              <a:gd name="csY40" fmla="*/ 826507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1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1 h 3686362"/>
              <a:gd name="csX48" fmla="*/ 572653 w 3658984"/>
              <a:gd name="csY48" fmla="*/ 1653371 h 3686362"/>
              <a:gd name="csX49" fmla="*/ 201188 w 3658984"/>
              <a:gd name="csY49" fmla="*/ 1615924 h 3686362"/>
              <a:gd name="csX50" fmla="*/ 12733 w 3658984"/>
              <a:gd name="csY50" fmla="*/ 1625440 h 3686362"/>
              <a:gd name="csX51" fmla="*/ 0 w 3658984"/>
              <a:gd name="csY51" fmla="*/ 1627383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3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0" y="2032991"/>
                </a:lnTo>
                <a:cubicBezTo>
                  <a:pt x="3206316" y="2057544"/>
                  <a:pt x="3330550" y="2070438"/>
                  <a:pt x="3457795" y="2070438"/>
                </a:cubicBezTo>
                <a:cubicBezTo>
                  <a:pt x="3521418" y="2070438"/>
                  <a:pt x="3584287" y="2067214"/>
                  <a:pt x="3646250" y="2060922"/>
                </a:cubicBezTo>
                <a:lnTo>
                  <a:pt x="3658984" y="2058978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4" y="2279985"/>
                </a:lnTo>
                <a:cubicBezTo>
                  <a:pt x="119849" y="2275939"/>
                  <a:pt x="160276" y="2273866"/>
                  <a:pt x="201188" y="2273866"/>
                </a:cubicBezTo>
                <a:cubicBezTo>
                  <a:pt x="405747" y="2273866"/>
                  <a:pt x="598203" y="2325687"/>
                  <a:pt x="766143" y="2416918"/>
                </a:cubicBezTo>
                <a:lnTo>
                  <a:pt x="808140" y="2442432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0" y="2859854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19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79" y="1406377"/>
                </a:lnTo>
                <a:cubicBezTo>
                  <a:pt x="3539134" y="1410423"/>
                  <a:pt x="3498707" y="1412496"/>
                  <a:pt x="3457795" y="1412496"/>
                </a:cubicBezTo>
                <a:cubicBezTo>
                  <a:pt x="3253236" y="1412496"/>
                  <a:pt x="3060780" y="1360674"/>
                  <a:pt x="2892840" y="1269444"/>
                </a:cubicBezTo>
                <a:lnTo>
                  <a:pt x="2850844" y="1243931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3" y="826507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1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1"/>
                </a:lnTo>
                <a:lnTo>
                  <a:pt x="572653" y="1653371"/>
                </a:lnTo>
                <a:cubicBezTo>
                  <a:pt x="452667" y="1628818"/>
                  <a:pt x="328433" y="1615924"/>
                  <a:pt x="201188" y="1615924"/>
                </a:cubicBezTo>
                <a:cubicBezTo>
                  <a:pt x="137565" y="1615924"/>
                  <a:pt x="74696" y="1619147"/>
                  <a:pt x="12733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3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50" name="Freeform: Shape 1049">
            <a:extLst>
              <a:ext uri="{FF2B5EF4-FFF2-40B4-BE49-F238E27FC236}">
                <a16:creationId xmlns:a16="http://schemas.microsoft.com/office/drawing/2014/main" id="{9133C984-DA8E-FDF2-FC99-DB389C9B74C2}"/>
              </a:ext>
            </a:extLst>
          </p:cNvPr>
          <p:cNvSpPr/>
          <p:nvPr/>
        </p:nvSpPr>
        <p:spPr>
          <a:xfrm>
            <a:off x="13154346" y="4045217"/>
            <a:ext cx="3672674" cy="3686362"/>
          </a:xfrm>
          <a:custGeom>
            <a:avLst/>
            <a:gdLst>
              <a:gd name="csX0" fmla="*/ 1829492 w 3672674"/>
              <a:gd name="csY0" fmla="*/ 0 h 3686362"/>
              <a:gd name="csX1" fmla="*/ 3672674 w 3672674"/>
              <a:gd name="csY1" fmla="*/ 1843181 h 3686362"/>
              <a:gd name="csX2" fmla="*/ 2200957 w 3672674"/>
              <a:gd name="csY2" fmla="*/ 3648915 h 3686362"/>
              <a:gd name="csX3" fmla="*/ 2030681 w 3672674"/>
              <a:gd name="csY3" fmla="*/ 3674902 h 3686362"/>
              <a:gd name="csX4" fmla="*/ 2017947 w 3672674"/>
              <a:gd name="csY4" fmla="*/ 3676846 h 3686362"/>
              <a:gd name="csX5" fmla="*/ 1829492 w 3672674"/>
              <a:gd name="csY5" fmla="*/ 3686362 h 3686362"/>
              <a:gd name="csX6" fmla="*/ 1458027 w 3672674"/>
              <a:gd name="csY6" fmla="*/ 3648915 h 3686362"/>
              <a:gd name="csX7" fmla="*/ 1373165 w 3672674"/>
              <a:gd name="csY7" fmla="*/ 3627095 h 3686362"/>
              <a:gd name="csX8" fmla="*/ 1281386 w 3672674"/>
              <a:gd name="csY8" fmla="*/ 3603496 h 3686362"/>
              <a:gd name="csX9" fmla="*/ 69177 w 3672674"/>
              <a:gd name="csY9" fmla="*/ 2391287 h 3686362"/>
              <a:gd name="csX10" fmla="*/ 42048 w 3672674"/>
              <a:gd name="csY10" fmla="*/ 2285778 h 3686362"/>
              <a:gd name="csX11" fmla="*/ 80005 w 3672674"/>
              <a:gd name="csY11" fmla="*/ 2279985 h 3686362"/>
              <a:gd name="csX12" fmla="*/ 201189 w 3672674"/>
              <a:gd name="csY12" fmla="*/ 2273866 h 3686362"/>
              <a:gd name="csX13" fmla="*/ 766144 w 3672674"/>
              <a:gd name="csY13" fmla="*/ 2416918 h 3686362"/>
              <a:gd name="csX14" fmla="*/ 808140 w 3672674"/>
              <a:gd name="csY14" fmla="*/ 2442431 h 3686362"/>
              <a:gd name="csX15" fmla="*/ 846673 w 3672674"/>
              <a:gd name="csY15" fmla="*/ 2505859 h 3686362"/>
              <a:gd name="csX16" fmla="*/ 1166814 w 3672674"/>
              <a:gd name="csY16" fmla="*/ 2826000 h 3686362"/>
              <a:gd name="csX17" fmla="*/ 1222541 w 3672674"/>
              <a:gd name="csY17" fmla="*/ 2859855 h 3686362"/>
              <a:gd name="csX18" fmla="*/ 1264537 w 3672674"/>
              <a:gd name="csY18" fmla="*/ 2885368 h 3686362"/>
              <a:gd name="csX19" fmla="*/ 1829492 w 3672674"/>
              <a:gd name="csY19" fmla="*/ 3028420 h 3686362"/>
              <a:gd name="csX20" fmla="*/ 1950676 w 3672674"/>
              <a:gd name="csY20" fmla="*/ 3022301 h 3686362"/>
              <a:gd name="csX21" fmla="*/ 1988633 w 3672674"/>
              <a:gd name="csY21" fmla="*/ 3016508 h 3686362"/>
              <a:gd name="csX22" fmla="*/ 2068359 w 3672674"/>
              <a:gd name="csY22" fmla="*/ 3004340 h 3686362"/>
              <a:gd name="csX23" fmla="*/ 3014731 w 3672674"/>
              <a:gd name="csY23" fmla="*/ 1843181 h 3686362"/>
              <a:gd name="csX24" fmla="*/ 1829492 w 3672674"/>
              <a:gd name="csY24" fmla="*/ 657942 h 3686362"/>
              <a:gd name="csX25" fmla="*/ 668333 w 3672674"/>
              <a:gd name="csY25" fmla="*/ 1604314 h 3686362"/>
              <a:gd name="csX26" fmla="*/ 657516 w 3672674"/>
              <a:gd name="csY26" fmla="*/ 1675191 h 3686362"/>
              <a:gd name="csX27" fmla="*/ 572654 w 3672674"/>
              <a:gd name="csY27" fmla="*/ 1653371 h 3686362"/>
              <a:gd name="csX28" fmla="*/ 201189 w 3672674"/>
              <a:gd name="csY28" fmla="*/ 1615924 h 3686362"/>
              <a:gd name="csX29" fmla="*/ 12734 w 3672674"/>
              <a:gd name="csY29" fmla="*/ 1625440 h 3686362"/>
              <a:gd name="csX30" fmla="*/ 0 w 3672674"/>
              <a:gd name="csY30" fmla="*/ 1627383 h 3686362"/>
              <a:gd name="csX31" fmla="*/ 23758 w 3672674"/>
              <a:gd name="csY31" fmla="*/ 1471716 h 3686362"/>
              <a:gd name="csX32" fmla="*/ 1829492 w 3672674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4" h="3686362">
                <a:moveTo>
                  <a:pt x="1829492" y="0"/>
                </a:moveTo>
                <a:cubicBezTo>
                  <a:pt x="2847453" y="0"/>
                  <a:pt x="3672674" y="825220"/>
                  <a:pt x="3672674" y="1843181"/>
                </a:cubicBezTo>
                <a:cubicBezTo>
                  <a:pt x="3672674" y="2733897"/>
                  <a:pt x="3040864" y="3477045"/>
                  <a:pt x="2200957" y="3648915"/>
                </a:cubicBezTo>
                <a:lnTo>
                  <a:pt x="2030681" y="3674902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5" y="3627095"/>
                </a:lnTo>
                <a:lnTo>
                  <a:pt x="1281386" y="3603496"/>
                </a:lnTo>
                <a:cubicBezTo>
                  <a:pt x="704232" y="3423982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5" y="2279985"/>
                </a:lnTo>
                <a:cubicBezTo>
                  <a:pt x="119850" y="2275939"/>
                  <a:pt x="160277" y="2273866"/>
                  <a:pt x="201189" y="2273866"/>
                </a:cubicBezTo>
                <a:cubicBezTo>
                  <a:pt x="405748" y="2273866"/>
                  <a:pt x="598204" y="2325687"/>
                  <a:pt x="766144" y="2416918"/>
                </a:cubicBezTo>
                <a:lnTo>
                  <a:pt x="808140" y="2442431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8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3" y="3016508"/>
                </a:lnTo>
                <a:lnTo>
                  <a:pt x="2068359" y="3004340"/>
                </a:lnTo>
                <a:cubicBezTo>
                  <a:pt x="2608452" y="2893821"/>
                  <a:pt x="3014731" y="2415946"/>
                  <a:pt x="3014731" y="1843181"/>
                </a:cubicBezTo>
                <a:cubicBezTo>
                  <a:pt x="3014731" y="1188592"/>
                  <a:pt x="2484081" y="657942"/>
                  <a:pt x="1829492" y="657942"/>
                </a:cubicBezTo>
                <a:cubicBezTo>
                  <a:pt x="1256727" y="657942"/>
                  <a:pt x="778852" y="1064221"/>
                  <a:pt x="668333" y="1604314"/>
                </a:cubicBezTo>
                <a:lnTo>
                  <a:pt x="657516" y="1675191"/>
                </a:lnTo>
                <a:lnTo>
                  <a:pt x="572654" y="1653371"/>
                </a:lnTo>
                <a:cubicBezTo>
                  <a:pt x="452668" y="1628818"/>
                  <a:pt x="328434" y="1615924"/>
                  <a:pt x="201189" y="1615924"/>
                </a:cubicBezTo>
                <a:cubicBezTo>
                  <a:pt x="137566" y="1615924"/>
                  <a:pt x="74697" y="1619147"/>
                  <a:pt x="12734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95628" y="631809"/>
                  <a:pt x="938776" y="0"/>
                  <a:pt x="18294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54" name="Freeform: Shape 1053">
            <a:extLst>
              <a:ext uri="{FF2B5EF4-FFF2-40B4-BE49-F238E27FC236}">
                <a16:creationId xmlns:a16="http://schemas.microsoft.com/office/drawing/2014/main" id="{6A9BFAEE-C122-9A60-7A35-D481F12A16CC}"/>
              </a:ext>
            </a:extLst>
          </p:cNvPr>
          <p:cNvSpPr/>
          <p:nvPr/>
        </p:nvSpPr>
        <p:spPr>
          <a:xfrm>
            <a:off x="9897739" y="7277064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1 w 3658984"/>
              <a:gd name="csY1" fmla="*/ 2032991 h 3686362"/>
              <a:gd name="csX2" fmla="*/ 3457796 w 3658984"/>
              <a:gd name="csY2" fmla="*/ 2070438 h 3686362"/>
              <a:gd name="csX3" fmla="*/ 3646251 w 3658984"/>
              <a:gd name="csY3" fmla="*/ 2060922 h 3686362"/>
              <a:gd name="csX4" fmla="*/ 3658984 w 3658984"/>
              <a:gd name="csY4" fmla="*/ 2058979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7 h 3686362"/>
              <a:gd name="csX15" fmla="*/ 80004 w 3658984"/>
              <a:gd name="csY15" fmla="*/ 2279984 h 3686362"/>
              <a:gd name="csX16" fmla="*/ 201188 w 3658984"/>
              <a:gd name="csY16" fmla="*/ 2273865 h 3686362"/>
              <a:gd name="csX17" fmla="*/ 766143 w 3658984"/>
              <a:gd name="csY17" fmla="*/ 2416917 h 3686362"/>
              <a:gd name="csX18" fmla="*/ 808139 w 3658984"/>
              <a:gd name="csY18" fmla="*/ 2442430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1 w 3658984"/>
              <a:gd name="csY21" fmla="*/ 2859855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20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80 w 3658984"/>
              <a:gd name="csY34" fmla="*/ 1406377 h 3686362"/>
              <a:gd name="csX35" fmla="*/ 3457796 w 3658984"/>
              <a:gd name="csY35" fmla="*/ 1412496 h 3686362"/>
              <a:gd name="csX36" fmla="*/ 2892841 w 3658984"/>
              <a:gd name="csY36" fmla="*/ 1269444 h 3686362"/>
              <a:gd name="csX37" fmla="*/ 2850844 w 3658984"/>
              <a:gd name="csY37" fmla="*/ 1243930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4 w 3658984"/>
              <a:gd name="csY40" fmla="*/ 826508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2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0 h 3686362"/>
              <a:gd name="csX48" fmla="*/ 572653 w 3658984"/>
              <a:gd name="csY48" fmla="*/ 1653370 h 3686362"/>
              <a:gd name="csX49" fmla="*/ 201188 w 3658984"/>
              <a:gd name="csY49" fmla="*/ 1615923 h 3686362"/>
              <a:gd name="csX50" fmla="*/ 12733 w 3658984"/>
              <a:gd name="csY50" fmla="*/ 1625439 h 3686362"/>
              <a:gd name="csX51" fmla="*/ 0 w 3658984"/>
              <a:gd name="csY51" fmla="*/ 1627382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4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1" y="2032991"/>
                </a:lnTo>
                <a:cubicBezTo>
                  <a:pt x="3206317" y="2057544"/>
                  <a:pt x="3330551" y="2070438"/>
                  <a:pt x="3457796" y="2070438"/>
                </a:cubicBezTo>
                <a:cubicBezTo>
                  <a:pt x="3521419" y="2070438"/>
                  <a:pt x="3584288" y="2067214"/>
                  <a:pt x="3646251" y="2060922"/>
                </a:cubicBezTo>
                <a:lnTo>
                  <a:pt x="3658984" y="2058979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7"/>
                </a:lnTo>
                <a:lnTo>
                  <a:pt x="80004" y="2279984"/>
                </a:lnTo>
                <a:cubicBezTo>
                  <a:pt x="119849" y="2275938"/>
                  <a:pt x="160276" y="2273865"/>
                  <a:pt x="201188" y="2273865"/>
                </a:cubicBezTo>
                <a:cubicBezTo>
                  <a:pt x="405747" y="2273865"/>
                  <a:pt x="598203" y="2325686"/>
                  <a:pt x="766143" y="2416917"/>
                </a:cubicBezTo>
                <a:lnTo>
                  <a:pt x="808139" y="2442430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20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80" y="1406377"/>
                </a:lnTo>
                <a:cubicBezTo>
                  <a:pt x="3539135" y="1410423"/>
                  <a:pt x="3498708" y="1412496"/>
                  <a:pt x="3457796" y="1412496"/>
                </a:cubicBezTo>
                <a:cubicBezTo>
                  <a:pt x="3253237" y="1412496"/>
                  <a:pt x="3060781" y="1360675"/>
                  <a:pt x="2892841" y="1269444"/>
                </a:cubicBezTo>
                <a:lnTo>
                  <a:pt x="2850844" y="1243930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4" y="826508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2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0"/>
                </a:lnTo>
                <a:lnTo>
                  <a:pt x="572653" y="1653370"/>
                </a:lnTo>
                <a:cubicBezTo>
                  <a:pt x="452667" y="1628817"/>
                  <a:pt x="328433" y="1615923"/>
                  <a:pt x="201188" y="1615923"/>
                </a:cubicBezTo>
                <a:cubicBezTo>
                  <a:pt x="137565" y="1615923"/>
                  <a:pt x="74696" y="1619147"/>
                  <a:pt x="12733" y="1625439"/>
                </a:cubicBezTo>
                <a:lnTo>
                  <a:pt x="0" y="1627382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4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55" name="Freeform: Shape 1054">
            <a:extLst>
              <a:ext uri="{FF2B5EF4-FFF2-40B4-BE49-F238E27FC236}">
                <a16:creationId xmlns:a16="http://schemas.microsoft.com/office/drawing/2014/main" id="{F3EA08E5-3304-BEF0-F68D-9624E112EE44}"/>
              </a:ext>
            </a:extLst>
          </p:cNvPr>
          <p:cNvSpPr/>
          <p:nvPr/>
        </p:nvSpPr>
        <p:spPr>
          <a:xfrm>
            <a:off x="8255746" y="8892987"/>
            <a:ext cx="3672673" cy="3686362"/>
          </a:xfrm>
          <a:custGeom>
            <a:avLst/>
            <a:gdLst>
              <a:gd name="csX0" fmla="*/ 1843181 w 3672673"/>
              <a:gd name="csY0" fmla="*/ 0 h 3686362"/>
              <a:gd name="csX1" fmla="*/ 2214646 w 3672673"/>
              <a:gd name="csY1" fmla="*/ 37447 h 3686362"/>
              <a:gd name="csX2" fmla="*/ 2299509 w 3672673"/>
              <a:gd name="csY2" fmla="*/ 59267 h 3686362"/>
              <a:gd name="csX3" fmla="*/ 2391287 w 3672673"/>
              <a:gd name="csY3" fmla="*/ 82866 h 3686362"/>
              <a:gd name="csX4" fmla="*/ 3603496 w 3672673"/>
              <a:gd name="csY4" fmla="*/ 1295075 h 3686362"/>
              <a:gd name="csX5" fmla="*/ 3630625 w 3672673"/>
              <a:gd name="csY5" fmla="*/ 1400585 h 3686362"/>
              <a:gd name="csX6" fmla="*/ 3592669 w 3672673"/>
              <a:gd name="csY6" fmla="*/ 1406378 h 3686362"/>
              <a:gd name="csX7" fmla="*/ 3471485 w 3672673"/>
              <a:gd name="csY7" fmla="*/ 1412497 h 3686362"/>
              <a:gd name="csX8" fmla="*/ 2906530 w 3672673"/>
              <a:gd name="csY8" fmla="*/ 1269445 h 3686362"/>
              <a:gd name="csX9" fmla="*/ 2864534 w 3672673"/>
              <a:gd name="csY9" fmla="*/ 1243932 h 3686362"/>
              <a:gd name="csX10" fmla="*/ 2826000 w 3672673"/>
              <a:gd name="csY10" fmla="*/ 1180503 h 3686362"/>
              <a:gd name="csX11" fmla="*/ 2505859 w 3672673"/>
              <a:gd name="csY11" fmla="*/ 860362 h 3686362"/>
              <a:gd name="csX12" fmla="*/ 2450132 w 3672673"/>
              <a:gd name="csY12" fmla="*/ 826507 h 3686362"/>
              <a:gd name="csX13" fmla="*/ 2408136 w 3672673"/>
              <a:gd name="csY13" fmla="*/ 800994 h 3686362"/>
              <a:gd name="csX14" fmla="*/ 1843181 w 3672673"/>
              <a:gd name="csY14" fmla="*/ 657942 h 3686362"/>
              <a:gd name="csX15" fmla="*/ 1721997 w 3672673"/>
              <a:gd name="csY15" fmla="*/ 664061 h 3686362"/>
              <a:gd name="csX16" fmla="*/ 1684041 w 3672673"/>
              <a:gd name="csY16" fmla="*/ 669854 h 3686362"/>
              <a:gd name="csX17" fmla="*/ 1604314 w 3672673"/>
              <a:gd name="csY17" fmla="*/ 682022 h 3686362"/>
              <a:gd name="csX18" fmla="*/ 657942 w 3672673"/>
              <a:gd name="csY18" fmla="*/ 1843181 h 3686362"/>
              <a:gd name="csX19" fmla="*/ 1843181 w 3672673"/>
              <a:gd name="csY19" fmla="*/ 3028420 h 3686362"/>
              <a:gd name="csX20" fmla="*/ 3004340 w 3672673"/>
              <a:gd name="csY20" fmla="*/ 2082048 h 3686362"/>
              <a:gd name="csX21" fmla="*/ 3015157 w 3672673"/>
              <a:gd name="csY21" fmla="*/ 2011172 h 3686362"/>
              <a:gd name="csX22" fmla="*/ 3100020 w 3672673"/>
              <a:gd name="csY22" fmla="*/ 2032992 h 3686362"/>
              <a:gd name="csX23" fmla="*/ 3471485 w 3672673"/>
              <a:gd name="csY23" fmla="*/ 2070439 h 3686362"/>
              <a:gd name="csX24" fmla="*/ 3659940 w 3672673"/>
              <a:gd name="csY24" fmla="*/ 2060923 h 3686362"/>
              <a:gd name="csX25" fmla="*/ 3672673 w 3672673"/>
              <a:gd name="csY25" fmla="*/ 2058980 h 3686362"/>
              <a:gd name="csX26" fmla="*/ 3648915 w 3672673"/>
              <a:gd name="csY26" fmla="*/ 2214646 h 3686362"/>
              <a:gd name="csX27" fmla="*/ 1843181 w 3672673"/>
              <a:gd name="csY27" fmla="*/ 3686362 h 3686362"/>
              <a:gd name="csX28" fmla="*/ 0 w 3672673"/>
              <a:gd name="csY28" fmla="*/ 1843181 h 3686362"/>
              <a:gd name="csX29" fmla="*/ 1471716 w 3672673"/>
              <a:gd name="csY29" fmla="*/ 37447 h 3686362"/>
              <a:gd name="csX30" fmla="*/ 1641993 w 3672673"/>
              <a:gd name="csY30" fmla="*/ 11459 h 3686362"/>
              <a:gd name="csX31" fmla="*/ 1654726 w 3672673"/>
              <a:gd name="csY31" fmla="*/ 9516 h 3686362"/>
              <a:gd name="csX32" fmla="*/ 1843181 w 3672673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3" h="3686362">
                <a:moveTo>
                  <a:pt x="1843181" y="0"/>
                </a:moveTo>
                <a:cubicBezTo>
                  <a:pt x="1970426" y="0"/>
                  <a:pt x="2094660" y="12894"/>
                  <a:pt x="2214646" y="37447"/>
                </a:cubicBezTo>
                <a:lnTo>
                  <a:pt x="2299509" y="59267"/>
                </a:lnTo>
                <a:lnTo>
                  <a:pt x="2391287" y="82866"/>
                </a:lnTo>
                <a:cubicBezTo>
                  <a:pt x="2968441" y="262379"/>
                  <a:pt x="3423983" y="717921"/>
                  <a:pt x="3603496" y="1295075"/>
                </a:cubicBezTo>
                <a:lnTo>
                  <a:pt x="3630625" y="1400585"/>
                </a:lnTo>
                <a:lnTo>
                  <a:pt x="3592669" y="1406378"/>
                </a:lnTo>
                <a:cubicBezTo>
                  <a:pt x="3552824" y="1410424"/>
                  <a:pt x="3512397" y="1412497"/>
                  <a:pt x="3471485" y="1412497"/>
                </a:cubicBezTo>
                <a:cubicBezTo>
                  <a:pt x="3266926" y="1412497"/>
                  <a:pt x="3074470" y="1360676"/>
                  <a:pt x="2906530" y="1269445"/>
                </a:cubicBezTo>
                <a:lnTo>
                  <a:pt x="2864534" y="1243932"/>
                </a:lnTo>
                <a:lnTo>
                  <a:pt x="2826000" y="1180503"/>
                </a:lnTo>
                <a:cubicBezTo>
                  <a:pt x="2740801" y="1054393"/>
                  <a:pt x="2631969" y="945561"/>
                  <a:pt x="2505859" y="860362"/>
                </a:cubicBezTo>
                <a:lnTo>
                  <a:pt x="2450132" y="826507"/>
                </a:lnTo>
                <a:lnTo>
                  <a:pt x="2408136" y="800994"/>
                </a:lnTo>
                <a:cubicBezTo>
                  <a:pt x="2240196" y="709763"/>
                  <a:pt x="2047740" y="657942"/>
                  <a:pt x="1843181" y="657942"/>
                </a:cubicBezTo>
                <a:cubicBezTo>
                  <a:pt x="1802269" y="657942"/>
                  <a:pt x="1761842" y="660015"/>
                  <a:pt x="1721997" y="664061"/>
                </a:cubicBezTo>
                <a:lnTo>
                  <a:pt x="1684041" y="669854"/>
                </a:lnTo>
                <a:lnTo>
                  <a:pt x="1604314" y="682022"/>
                </a:lnTo>
                <a:cubicBezTo>
                  <a:pt x="1064221" y="792541"/>
                  <a:pt x="657942" y="1270416"/>
                  <a:pt x="657942" y="1843181"/>
                </a:cubicBezTo>
                <a:cubicBezTo>
                  <a:pt x="657942" y="2497770"/>
                  <a:pt x="1188592" y="3028420"/>
                  <a:pt x="1843181" y="3028420"/>
                </a:cubicBezTo>
                <a:cubicBezTo>
                  <a:pt x="2415946" y="3028420"/>
                  <a:pt x="2893821" y="2622141"/>
                  <a:pt x="3004340" y="2082048"/>
                </a:cubicBezTo>
                <a:lnTo>
                  <a:pt x="3015157" y="2011172"/>
                </a:lnTo>
                <a:lnTo>
                  <a:pt x="3100020" y="2032992"/>
                </a:lnTo>
                <a:cubicBezTo>
                  <a:pt x="3220006" y="2057545"/>
                  <a:pt x="3344240" y="2070439"/>
                  <a:pt x="3471485" y="2070439"/>
                </a:cubicBezTo>
                <a:cubicBezTo>
                  <a:pt x="3535108" y="2070439"/>
                  <a:pt x="3597977" y="2067215"/>
                  <a:pt x="3659940" y="2060923"/>
                </a:cubicBezTo>
                <a:lnTo>
                  <a:pt x="3672673" y="2058980"/>
                </a:lnTo>
                <a:lnTo>
                  <a:pt x="3648915" y="2214646"/>
                </a:lnTo>
                <a:cubicBezTo>
                  <a:pt x="3477045" y="3054553"/>
                  <a:pt x="2733897" y="3686362"/>
                  <a:pt x="1843181" y="3686362"/>
                </a:cubicBezTo>
                <a:cubicBezTo>
                  <a:pt x="825220" y="3686362"/>
                  <a:pt x="0" y="2861142"/>
                  <a:pt x="0" y="1843181"/>
                </a:cubicBezTo>
                <a:cubicBezTo>
                  <a:pt x="0" y="952465"/>
                  <a:pt x="631809" y="209317"/>
                  <a:pt x="1471716" y="37447"/>
                </a:cubicBezTo>
                <a:lnTo>
                  <a:pt x="1641993" y="11459"/>
                </a:lnTo>
                <a:lnTo>
                  <a:pt x="1654726" y="9516"/>
                </a:lnTo>
                <a:cubicBezTo>
                  <a:pt x="1716689" y="3224"/>
                  <a:pt x="1779558" y="0"/>
                  <a:pt x="1843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00">
            <a:extLst>
              <a:ext uri="{FF2B5EF4-FFF2-40B4-BE49-F238E27FC236}">
                <a16:creationId xmlns:a16="http://schemas.microsoft.com/office/drawing/2014/main" id="{1E9890D9-5C96-628D-DB80-282E258AF916}"/>
              </a:ext>
            </a:extLst>
          </p:cNvPr>
          <p:cNvSpPr txBox="1"/>
          <p:nvPr/>
        </p:nvSpPr>
        <p:spPr>
          <a:xfrm flipH="1">
            <a:off x="9861345" y="10351448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AFEC6505-28BC-28AA-54B3-C5D2C533A15D}"/>
              </a:ext>
            </a:extLst>
          </p:cNvPr>
          <p:cNvSpPr txBox="1"/>
          <p:nvPr/>
        </p:nvSpPr>
        <p:spPr>
          <a:xfrm flipH="1">
            <a:off x="11489649" y="8735525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O</a:t>
            </a:r>
          </a:p>
        </p:txBody>
      </p:sp>
      <p:sp>
        <p:nvSpPr>
          <p:cNvPr id="43" name="Textbox 200">
            <a:extLst>
              <a:ext uri="{FF2B5EF4-FFF2-40B4-BE49-F238E27FC236}">
                <a16:creationId xmlns:a16="http://schemas.microsoft.com/office/drawing/2014/main" id="{1C75F590-BCB0-4AC5-17E5-35E2F110DA04}"/>
              </a:ext>
            </a:extLst>
          </p:cNvPr>
          <p:cNvSpPr txBox="1"/>
          <p:nvPr/>
        </p:nvSpPr>
        <p:spPr>
          <a:xfrm flipH="1">
            <a:off x="13117953" y="7119601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W</a:t>
            </a: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3DF562FF-EC6A-A7E5-8407-E2BA86A8C8FA}"/>
              </a:ext>
            </a:extLst>
          </p:cNvPr>
          <p:cNvSpPr txBox="1"/>
          <p:nvPr/>
        </p:nvSpPr>
        <p:spPr>
          <a:xfrm flipH="1">
            <a:off x="14746256" y="5503677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071" name="Group 1070">
            <a:extLst>
              <a:ext uri="{FF2B5EF4-FFF2-40B4-BE49-F238E27FC236}">
                <a16:creationId xmlns:a16="http://schemas.microsoft.com/office/drawing/2014/main" id="{9A2C1D7C-13F9-2F3C-0887-523BA859BFAF}"/>
              </a:ext>
            </a:extLst>
          </p:cNvPr>
          <p:cNvGrpSpPr/>
          <p:nvPr/>
        </p:nvGrpSpPr>
        <p:grpSpPr>
          <a:xfrm>
            <a:off x="7108146" y="8052664"/>
            <a:ext cx="3228361" cy="386220"/>
            <a:chOff x="10472399" y="4612552"/>
            <a:chExt cx="3228361" cy="386220"/>
          </a:xfrm>
        </p:grpSpPr>
        <p:sp>
          <p:nvSpPr>
            <p:cNvPr id="1072" name="Circle: Hollow 1071">
              <a:extLst>
                <a:ext uri="{FF2B5EF4-FFF2-40B4-BE49-F238E27FC236}">
                  <a16:creationId xmlns:a16="http://schemas.microsoft.com/office/drawing/2014/main" id="{EAAC3099-0561-F831-21E9-9ED4A7253061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073" name="Straight Connector 1072">
              <a:extLst>
                <a:ext uri="{FF2B5EF4-FFF2-40B4-BE49-F238E27FC236}">
                  <a16:creationId xmlns:a16="http://schemas.microsoft.com/office/drawing/2014/main" id="{B0976DD2-CB52-683D-5C93-AFD22360BB0C}"/>
                </a:ext>
              </a:extLst>
            </p:cNvPr>
            <p:cNvCxnSpPr>
              <a:stCxn id="1072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4" name="Group 1073">
            <a:extLst>
              <a:ext uri="{FF2B5EF4-FFF2-40B4-BE49-F238E27FC236}">
                <a16:creationId xmlns:a16="http://schemas.microsoft.com/office/drawing/2014/main" id="{9DEC95A5-9AC7-2DC0-9795-B171A89D29EB}"/>
              </a:ext>
            </a:extLst>
          </p:cNvPr>
          <p:cNvGrpSpPr/>
          <p:nvPr/>
        </p:nvGrpSpPr>
        <p:grpSpPr>
          <a:xfrm>
            <a:off x="3033219" y="7640440"/>
            <a:ext cx="3658984" cy="1795726"/>
            <a:chOff x="4443430" y="4430353"/>
            <a:chExt cx="2488311" cy="1549528"/>
          </a:xfrm>
          <a:noFill/>
        </p:grpSpPr>
        <p:sp>
          <p:nvSpPr>
            <p:cNvPr id="1075" name="Textbox 200">
              <a:extLst>
                <a:ext uri="{FF2B5EF4-FFF2-40B4-BE49-F238E27FC236}">
                  <a16:creationId xmlns:a16="http://schemas.microsoft.com/office/drawing/2014/main" id="{97CF03D5-D13D-0F1F-45D2-148B0DB0CEFC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OPPORTUNITIES</a:t>
              </a:r>
            </a:p>
          </p:txBody>
        </p:sp>
        <p:sp>
          <p:nvSpPr>
            <p:cNvPr id="1076" name="Textbox 200">
              <a:extLst>
                <a:ext uri="{FF2B5EF4-FFF2-40B4-BE49-F238E27FC236}">
                  <a16:creationId xmlns:a16="http://schemas.microsoft.com/office/drawing/2014/main" id="{61E18F3C-E11A-7DBA-72B2-01F758105E7B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9" name="Textbox 200">
              <a:extLst>
                <a:ext uri="{FF2B5EF4-FFF2-40B4-BE49-F238E27FC236}">
                  <a16:creationId xmlns:a16="http://schemas.microsoft.com/office/drawing/2014/main" id="{DB4A3362-114E-343D-D463-D3AC6DE2C98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85" name="Group 1084">
            <a:extLst>
              <a:ext uri="{FF2B5EF4-FFF2-40B4-BE49-F238E27FC236}">
                <a16:creationId xmlns:a16="http://schemas.microsoft.com/office/drawing/2014/main" id="{31CAD586-6FF0-244B-7463-4763A29B72E7}"/>
              </a:ext>
            </a:extLst>
          </p:cNvPr>
          <p:cNvGrpSpPr/>
          <p:nvPr/>
        </p:nvGrpSpPr>
        <p:grpSpPr>
          <a:xfrm flipH="1">
            <a:off x="14746256" y="8185368"/>
            <a:ext cx="3228361" cy="386220"/>
            <a:chOff x="10472399" y="4612552"/>
            <a:chExt cx="3228361" cy="386220"/>
          </a:xfrm>
        </p:grpSpPr>
        <p:sp>
          <p:nvSpPr>
            <p:cNvPr id="1088" name="Circle: Hollow 1087">
              <a:extLst>
                <a:ext uri="{FF2B5EF4-FFF2-40B4-BE49-F238E27FC236}">
                  <a16:creationId xmlns:a16="http://schemas.microsoft.com/office/drawing/2014/main" id="{D73EA286-0377-4399-DC8E-ED44324DD3F5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089" name="Straight Connector 1088">
              <a:extLst>
                <a:ext uri="{FF2B5EF4-FFF2-40B4-BE49-F238E27FC236}">
                  <a16:creationId xmlns:a16="http://schemas.microsoft.com/office/drawing/2014/main" id="{E72BE839-4D41-CC03-2FE0-D43BB0344365}"/>
                </a:ext>
              </a:extLst>
            </p:cNvPr>
            <p:cNvCxnSpPr>
              <a:stCxn id="1088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0" name="Group 1089">
            <a:extLst>
              <a:ext uri="{FF2B5EF4-FFF2-40B4-BE49-F238E27FC236}">
                <a16:creationId xmlns:a16="http://schemas.microsoft.com/office/drawing/2014/main" id="{AFF85CBD-7D43-7570-A82F-26E91347590B}"/>
              </a:ext>
            </a:extLst>
          </p:cNvPr>
          <p:cNvGrpSpPr/>
          <p:nvPr/>
        </p:nvGrpSpPr>
        <p:grpSpPr>
          <a:xfrm flipH="1">
            <a:off x="18390560" y="7803328"/>
            <a:ext cx="3339885" cy="1795726"/>
            <a:chOff x="4443430" y="4430353"/>
            <a:chExt cx="2488311" cy="1549528"/>
          </a:xfrm>
          <a:noFill/>
        </p:grpSpPr>
        <p:sp>
          <p:nvSpPr>
            <p:cNvPr id="1094" name="Textbox 200">
              <a:extLst>
                <a:ext uri="{FF2B5EF4-FFF2-40B4-BE49-F238E27FC236}">
                  <a16:creationId xmlns:a16="http://schemas.microsoft.com/office/drawing/2014/main" id="{8CF983AC-6473-C3FC-C009-3CCDB72E1AE9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WEAKNESSES</a:t>
              </a:r>
            </a:p>
          </p:txBody>
        </p:sp>
        <p:sp>
          <p:nvSpPr>
            <p:cNvPr id="1096" name="Textbox 200">
              <a:extLst>
                <a:ext uri="{FF2B5EF4-FFF2-40B4-BE49-F238E27FC236}">
                  <a16:creationId xmlns:a16="http://schemas.microsoft.com/office/drawing/2014/main" id="{0B9A3AEA-4784-7146-312F-70C9388B02B8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7" name="Textbox 200">
              <a:extLst>
                <a:ext uri="{FF2B5EF4-FFF2-40B4-BE49-F238E27FC236}">
                  <a16:creationId xmlns:a16="http://schemas.microsoft.com/office/drawing/2014/main" id="{4F8B5395-043A-18DF-09C9-976481F5593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99" name="Group 1098">
            <a:extLst>
              <a:ext uri="{FF2B5EF4-FFF2-40B4-BE49-F238E27FC236}">
                <a16:creationId xmlns:a16="http://schemas.microsoft.com/office/drawing/2014/main" id="{ACA2938D-A0F2-2871-D174-95ED2A418A70}"/>
              </a:ext>
            </a:extLst>
          </p:cNvPr>
          <p:cNvGrpSpPr/>
          <p:nvPr/>
        </p:nvGrpSpPr>
        <p:grpSpPr>
          <a:xfrm flipH="1">
            <a:off x="11382003" y="11625480"/>
            <a:ext cx="3228361" cy="386220"/>
            <a:chOff x="10472399" y="4612552"/>
            <a:chExt cx="3228361" cy="386220"/>
          </a:xfrm>
        </p:grpSpPr>
        <p:sp>
          <p:nvSpPr>
            <p:cNvPr id="1100" name="Circle: Hollow 1099">
              <a:extLst>
                <a:ext uri="{FF2B5EF4-FFF2-40B4-BE49-F238E27FC236}">
                  <a16:creationId xmlns:a16="http://schemas.microsoft.com/office/drawing/2014/main" id="{B7F7E375-AC69-6220-B7B8-5640E3E9AAEA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101" name="Straight Connector 1100">
              <a:extLst>
                <a:ext uri="{FF2B5EF4-FFF2-40B4-BE49-F238E27FC236}">
                  <a16:creationId xmlns:a16="http://schemas.microsoft.com/office/drawing/2014/main" id="{8646E23E-1C2E-86D3-8CE8-2584137F5B68}"/>
                </a:ext>
              </a:extLst>
            </p:cNvPr>
            <p:cNvCxnSpPr>
              <a:stCxn id="1100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2" name="Group 1101">
            <a:extLst>
              <a:ext uri="{FF2B5EF4-FFF2-40B4-BE49-F238E27FC236}">
                <a16:creationId xmlns:a16="http://schemas.microsoft.com/office/drawing/2014/main" id="{DE3085EA-178E-1D53-684F-399922850C5C}"/>
              </a:ext>
            </a:extLst>
          </p:cNvPr>
          <p:cNvGrpSpPr/>
          <p:nvPr/>
        </p:nvGrpSpPr>
        <p:grpSpPr>
          <a:xfrm flipH="1">
            <a:off x="15026307" y="11243440"/>
            <a:ext cx="3339885" cy="1795726"/>
            <a:chOff x="4443430" y="4430353"/>
            <a:chExt cx="2488311" cy="1549528"/>
          </a:xfrm>
          <a:noFill/>
        </p:grpSpPr>
        <p:sp>
          <p:nvSpPr>
            <p:cNvPr id="1107" name="Textbox 200">
              <a:extLst>
                <a:ext uri="{FF2B5EF4-FFF2-40B4-BE49-F238E27FC236}">
                  <a16:creationId xmlns:a16="http://schemas.microsoft.com/office/drawing/2014/main" id="{52267681-1C5E-2F8E-43F6-619AA3453E28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THREATS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08" name="Textbox 200">
              <a:extLst>
                <a:ext uri="{FF2B5EF4-FFF2-40B4-BE49-F238E27FC236}">
                  <a16:creationId xmlns:a16="http://schemas.microsoft.com/office/drawing/2014/main" id="{546A3A10-D5C9-4303-B3F4-613893506234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1" name="Textbox 200">
              <a:extLst>
                <a:ext uri="{FF2B5EF4-FFF2-40B4-BE49-F238E27FC236}">
                  <a16:creationId xmlns:a16="http://schemas.microsoft.com/office/drawing/2014/main" id="{0BE66A22-279C-1614-C8BB-3768D494C44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134" name="Rectangle 1133">
            <a:extLst>
              <a:ext uri="{FF2B5EF4-FFF2-40B4-BE49-F238E27FC236}">
                <a16:creationId xmlns:a16="http://schemas.microsoft.com/office/drawing/2014/main" id="{A2272095-4695-8513-D707-4C593BCC2FB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136" name="!!MainTitle1">
            <a:extLst>
              <a:ext uri="{FF2B5EF4-FFF2-40B4-BE49-F238E27FC236}">
                <a16:creationId xmlns:a16="http://schemas.microsoft.com/office/drawing/2014/main" id="{7BEE508F-A195-B88E-1C13-A5EC1A64158F}"/>
              </a:ext>
            </a:extLst>
          </p:cNvPr>
          <p:cNvSpPr txBox="1"/>
          <p:nvPr/>
        </p:nvSpPr>
        <p:spPr>
          <a:xfrm>
            <a:off x="1704424" y="1037172"/>
            <a:ext cx="93860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37" name="!!SubTitle">
            <a:extLst>
              <a:ext uri="{FF2B5EF4-FFF2-40B4-BE49-F238E27FC236}">
                <a16:creationId xmlns:a16="http://schemas.microsoft.com/office/drawing/2014/main" id="{8FF671EF-3A9C-77D9-6CC5-5924ACE98C8D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pic>
        <p:nvPicPr>
          <p:cNvPr id="1145" name="Graphic 1144">
            <a:extLst>
              <a:ext uri="{FF2B5EF4-FFF2-40B4-BE49-F238E27FC236}">
                <a16:creationId xmlns:a16="http://schemas.microsoft.com/office/drawing/2014/main" id="{81F755AE-71A8-7AD2-D92A-45DE2AA615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66191" y="11340970"/>
            <a:ext cx="770036" cy="770036"/>
          </a:xfrm>
          <a:prstGeom prst="rect">
            <a:avLst/>
          </a:prstGeom>
        </p:spPr>
      </p:pic>
      <p:pic>
        <p:nvPicPr>
          <p:cNvPr id="1147" name="Graphic 1146">
            <a:extLst>
              <a:ext uri="{FF2B5EF4-FFF2-40B4-BE49-F238E27FC236}">
                <a16:creationId xmlns:a16="http://schemas.microsoft.com/office/drawing/2014/main" id="{AF1083B3-ED16-6EDB-B7C6-193AAF2BDE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94618" y="7777754"/>
            <a:ext cx="770036" cy="770036"/>
          </a:xfrm>
          <a:prstGeom prst="rect">
            <a:avLst/>
          </a:prstGeom>
        </p:spPr>
      </p:pic>
      <p:pic>
        <p:nvPicPr>
          <p:cNvPr id="1148" name="Graphic 1147">
            <a:extLst>
              <a:ext uri="{FF2B5EF4-FFF2-40B4-BE49-F238E27FC236}">
                <a16:creationId xmlns:a16="http://schemas.microsoft.com/office/drawing/2014/main" id="{348230E1-B70E-017C-6DC8-83A4718333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8871" y="4393530"/>
            <a:ext cx="770036" cy="770036"/>
          </a:xfrm>
          <a:prstGeom prst="rect">
            <a:avLst/>
          </a:prstGeom>
        </p:spPr>
      </p:pic>
      <p:pic>
        <p:nvPicPr>
          <p:cNvPr id="1149" name="Graphic 1148">
            <a:extLst>
              <a:ext uri="{FF2B5EF4-FFF2-40B4-BE49-F238E27FC236}">
                <a16:creationId xmlns:a16="http://schemas.microsoft.com/office/drawing/2014/main" id="{86D14736-EB13-2994-BB6E-3D6E378850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637310" y="7777754"/>
            <a:ext cx="770036" cy="77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89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0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0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0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1" grpId="0" animBg="1"/>
          <p:bldP spid="1050" grpId="0" animBg="1"/>
          <p:bldP spid="1054" grpId="0" animBg="1"/>
          <p:bldP spid="1055" grpId="0" animBg="1"/>
          <p:bldP spid="25" grpId="0"/>
          <p:bldP spid="40" grpId="0"/>
          <p:bldP spid="43" grpId="0"/>
          <p:bldP spid="58" grpId="0"/>
          <p:bldP spid="1136" grpId="0"/>
          <p:bldP spid="11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0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0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0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0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0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0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0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51" grpId="0" animBg="1"/>
          <p:bldP spid="1050" grpId="0" animBg="1"/>
          <p:bldP spid="1054" grpId="0" animBg="1"/>
          <p:bldP spid="1055" grpId="0" animBg="1"/>
          <p:bldP spid="25" grpId="0"/>
          <p:bldP spid="40" grpId="0"/>
          <p:bldP spid="43" grpId="0"/>
          <p:bldP spid="58" grpId="0"/>
          <p:bldP spid="1136" grpId="0"/>
          <p:bldP spid="113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1C07C147-CA9B-5E84-6036-99D642248C74}"/>
              </a:ext>
            </a:extLst>
          </p:cNvPr>
          <p:cNvGrpSpPr/>
          <p:nvPr/>
        </p:nvGrpSpPr>
        <p:grpSpPr>
          <a:xfrm>
            <a:off x="10472399" y="4612552"/>
            <a:ext cx="3228361" cy="386220"/>
            <a:chOff x="10472399" y="4612552"/>
            <a:chExt cx="3228361" cy="386220"/>
          </a:xfrm>
        </p:grpSpPr>
        <p:sp>
          <p:nvSpPr>
            <p:cNvPr id="28" name="Circle: Hollow 27">
              <a:extLst>
                <a:ext uri="{FF2B5EF4-FFF2-40B4-BE49-F238E27FC236}">
                  <a16:creationId xmlns:a16="http://schemas.microsoft.com/office/drawing/2014/main" id="{CF52769D-BD1E-277E-223D-121DB6426F8E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C00416C-062C-00BC-43E5-8914B428871D}"/>
                </a:ext>
              </a:extLst>
            </p:cNvPr>
            <p:cNvCxnSpPr>
              <a:stCxn id="28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BA1F9BA-9143-46FB-57DC-D4D050BA0328}"/>
              </a:ext>
            </a:extLst>
          </p:cNvPr>
          <p:cNvGrpSpPr/>
          <p:nvPr/>
        </p:nvGrpSpPr>
        <p:grpSpPr>
          <a:xfrm>
            <a:off x="6397472" y="4200328"/>
            <a:ext cx="3658984" cy="1795726"/>
            <a:chOff x="4443430" y="4430353"/>
            <a:chExt cx="2488311" cy="1549528"/>
          </a:xfrm>
          <a:noFill/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1C815522-A804-141C-AD50-03B41FC4FE76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STREN</a:t>
              </a:r>
              <a:r>
                <a:rPr lang="en-US" sz="28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GTHS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A0566497-7EBE-EDFF-8FA2-E333F3B1E182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48F2A0CB-AF5B-F326-8EF1-040937A779E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BDEE41D-E33E-01B8-0CD8-EB6BDBA49760}"/>
              </a:ext>
            </a:extLst>
          </p:cNvPr>
          <p:cNvSpPr/>
          <p:nvPr/>
        </p:nvSpPr>
        <p:spPr>
          <a:xfrm>
            <a:off x="11526042" y="5661140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0 w 3658984"/>
              <a:gd name="csY1" fmla="*/ 2032991 h 3686362"/>
              <a:gd name="csX2" fmla="*/ 3457795 w 3658984"/>
              <a:gd name="csY2" fmla="*/ 2070438 h 3686362"/>
              <a:gd name="csX3" fmla="*/ 3646250 w 3658984"/>
              <a:gd name="csY3" fmla="*/ 2060922 h 3686362"/>
              <a:gd name="csX4" fmla="*/ 3658984 w 3658984"/>
              <a:gd name="csY4" fmla="*/ 2058978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8 h 3686362"/>
              <a:gd name="csX15" fmla="*/ 80004 w 3658984"/>
              <a:gd name="csY15" fmla="*/ 2279985 h 3686362"/>
              <a:gd name="csX16" fmla="*/ 201188 w 3658984"/>
              <a:gd name="csY16" fmla="*/ 2273866 h 3686362"/>
              <a:gd name="csX17" fmla="*/ 766143 w 3658984"/>
              <a:gd name="csY17" fmla="*/ 2416918 h 3686362"/>
              <a:gd name="csX18" fmla="*/ 808140 w 3658984"/>
              <a:gd name="csY18" fmla="*/ 2442432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0 w 3658984"/>
              <a:gd name="csY21" fmla="*/ 2859854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19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79 w 3658984"/>
              <a:gd name="csY34" fmla="*/ 1406377 h 3686362"/>
              <a:gd name="csX35" fmla="*/ 3457795 w 3658984"/>
              <a:gd name="csY35" fmla="*/ 1412496 h 3686362"/>
              <a:gd name="csX36" fmla="*/ 2892840 w 3658984"/>
              <a:gd name="csY36" fmla="*/ 1269444 h 3686362"/>
              <a:gd name="csX37" fmla="*/ 2850844 w 3658984"/>
              <a:gd name="csY37" fmla="*/ 1243931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3 w 3658984"/>
              <a:gd name="csY40" fmla="*/ 826507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1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1 h 3686362"/>
              <a:gd name="csX48" fmla="*/ 572653 w 3658984"/>
              <a:gd name="csY48" fmla="*/ 1653371 h 3686362"/>
              <a:gd name="csX49" fmla="*/ 201188 w 3658984"/>
              <a:gd name="csY49" fmla="*/ 1615924 h 3686362"/>
              <a:gd name="csX50" fmla="*/ 12733 w 3658984"/>
              <a:gd name="csY50" fmla="*/ 1625440 h 3686362"/>
              <a:gd name="csX51" fmla="*/ 0 w 3658984"/>
              <a:gd name="csY51" fmla="*/ 1627383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3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0" y="2032991"/>
                </a:lnTo>
                <a:cubicBezTo>
                  <a:pt x="3206316" y="2057544"/>
                  <a:pt x="3330550" y="2070438"/>
                  <a:pt x="3457795" y="2070438"/>
                </a:cubicBezTo>
                <a:cubicBezTo>
                  <a:pt x="3521418" y="2070438"/>
                  <a:pt x="3584287" y="2067214"/>
                  <a:pt x="3646250" y="2060922"/>
                </a:cubicBezTo>
                <a:lnTo>
                  <a:pt x="3658984" y="2058978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4" y="2279985"/>
                </a:lnTo>
                <a:cubicBezTo>
                  <a:pt x="119849" y="2275939"/>
                  <a:pt x="160276" y="2273866"/>
                  <a:pt x="201188" y="2273866"/>
                </a:cubicBezTo>
                <a:cubicBezTo>
                  <a:pt x="405747" y="2273866"/>
                  <a:pt x="598203" y="2325687"/>
                  <a:pt x="766143" y="2416918"/>
                </a:cubicBezTo>
                <a:lnTo>
                  <a:pt x="808140" y="2442432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0" y="2859854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19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79" y="1406377"/>
                </a:lnTo>
                <a:cubicBezTo>
                  <a:pt x="3539134" y="1410423"/>
                  <a:pt x="3498707" y="1412496"/>
                  <a:pt x="3457795" y="1412496"/>
                </a:cubicBezTo>
                <a:cubicBezTo>
                  <a:pt x="3253236" y="1412496"/>
                  <a:pt x="3060780" y="1360674"/>
                  <a:pt x="2892840" y="1269444"/>
                </a:cubicBezTo>
                <a:lnTo>
                  <a:pt x="2850844" y="1243931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3" y="826507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1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1"/>
                </a:lnTo>
                <a:lnTo>
                  <a:pt x="572653" y="1653371"/>
                </a:lnTo>
                <a:cubicBezTo>
                  <a:pt x="452667" y="1628818"/>
                  <a:pt x="328433" y="1615924"/>
                  <a:pt x="201188" y="1615924"/>
                </a:cubicBezTo>
                <a:cubicBezTo>
                  <a:pt x="137565" y="1615924"/>
                  <a:pt x="74696" y="1619147"/>
                  <a:pt x="12733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3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8629242-BB11-1A1F-6862-FF8CE081B1F1}"/>
              </a:ext>
            </a:extLst>
          </p:cNvPr>
          <p:cNvSpPr/>
          <p:nvPr/>
        </p:nvSpPr>
        <p:spPr>
          <a:xfrm>
            <a:off x="13154346" y="4045217"/>
            <a:ext cx="3672674" cy="3686362"/>
          </a:xfrm>
          <a:custGeom>
            <a:avLst/>
            <a:gdLst>
              <a:gd name="csX0" fmla="*/ 1829492 w 3672674"/>
              <a:gd name="csY0" fmla="*/ 0 h 3686362"/>
              <a:gd name="csX1" fmla="*/ 3672674 w 3672674"/>
              <a:gd name="csY1" fmla="*/ 1843181 h 3686362"/>
              <a:gd name="csX2" fmla="*/ 2200957 w 3672674"/>
              <a:gd name="csY2" fmla="*/ 3648915 h 3686362"/>
              <a:gd name="csX3" fmla="*/ 2030681 w 3672674"/>
              <a:gd name="csY3" fmla="*/ 3674902 h 3686362"/>
              <a:gd name="csX4" fmla="*/ 2017947 w 3672674"/>
              <a:gd name="csY4" fmla="*/ 3676846 h 3686362"/>
              <a:gd name="csX5" fmla="*/ 1829492 w 3672674"/>
              <a:gd name="csY5" fmla="*/ 3686362 h 3686362"/>
              <a:gd name="csX6" fmla="*/ 1458027 w 3672674"/>
              <a:gd name="csY6" fmla="*/ 3648915 h 3686362"/>
              <a:gd name="csX7" fmla="*/ 1373165 w 3672674"/>
              <a:gd name="csY7" fmla="*/ 3627095 h 3686362"/>
              <a:gd name="csX8" fmla="*/ 1281386 w 3672674"/>
              <a:gd name="csY8" fmla="*/ 3603496 h 3686362"/>
              <a:gd name="csX9" fmla="*/ 69177 w 3672674"/>
              <a:gd name="csY9" fmla="*/ 2391287 h 3686362"/>
              <a:gd name="csX10" fmla="*/ 42048 w 3672674"/>
              <a:gd name="csY10" fmla="*/ 2285778 h 3686362"/>
              <a:gd name="csX11" fmla="*/ 80005 w 3672674"/>
              <a:gd name="csY11" fmla="*/ 2279985 h 3686362"/>
              <a:gd name="csX12" fmla="*/ 201189 w 3672674"/>
              <a:gd name="csY12" fmla="*/ 2273866 h 3686362"/>
              <a:gd name="csX13" fmla="*/ 766144 w 3672674"/>
              <a:gd name="csY13" fmla="*/ 2416918 h 3686362"/>
              <a:gd name="csX14" fmla="*/ 808140 w 3672674"/>
              <a:gd name="csY14" fmla="*/ 2442431 h 3686362"/>
              <a:gd name="csX15" fmla="*/ 846673 w 3672674"/>
              <a:gd name="csY15" fmla="*/ 2505859 h 3686362"/>
              <a:gd name="csX16" fmla="*/ 1166814 w 3672674"/>
              <a:gd name="csY16" fmla="*/ 2826000 h 3686362"/>
              <a:gd name="csX17" fmla="*/ 1222541 w 3672674"/>
              <a:gd name="csY17" fmla="*/ 2859855 h 3686362"/>
              <a:gd name="csX18" fmla="*/ 1264537 w 3672674"/>
              <a:gd name="csY18" fmla="*/ 2885368 h 3686362"/>
              <a:gd name="csX19" fmla="*/ 1829492 w 3672674"/>
              <a:gd name="csY19" fmla="*/ 3028420 h 3686362"/>
              <a:gd name="csX20" fmla="*/ 1950676 w 3672674"/>
              <a:gd name="csY20" fmla="*/ 3022301 h 3686362"/>
              <a:gd name="csX21" fmla="*/ 1988633 w 3672674"/>
              <a:gd name="csY21" fmla="*/ 3016508 h 3686362"/>
              <a:gd name="csX22" fmla="*/ 2068359 w 3672674"/>
              <a:gd name="csY22" fmla="*/ 3004340 h 3686362"/>
              <a:gd name="csX23" fmla="*/ 3014731 w 3672674"/>
              <a:gd name="csY23" fmla="*/ 1843181 h 3686362"/>
              <a:gd name="csX24" fmla="*/ 1829492 w 3672674"/>
              <a:gd name="csY24" fmla="*/ 657942 h 3686362"/>
              <a:gd name="csX25" fmla="*/ 668333 w 3672674"/>
              <a:gd name="csY25" fmla="*/ 1604314 h 3686362"/>
              <a:gd name="csX26" fmla="*/ 657516 w 3672674"/>
              <a:gd name="csY26" fmla="*/ 1675191 h 3686362"/>
              <a:gd name="csX27" fmla="*/ 572654 w 3672674"/>
              <a:gd name="csY27" fmla="*/ 1653371 h 3686362"/>
              <a:gd name="csX28" fmla="*/ 201189 w 3672674"/>
              <a:gd name="csY28" fmla="*/ 1615924 h 3686362"/>
              <a:gd name="csX29" fmla="*/ 12734 w 3672674"/>
              <a:gd name="csY29" fmla="*/ 1625440 h 3686362"/>
              <a:gd name="csX30" fmla="*/ 0 w 3672674"/>
              <a:gd name="csY30" fmla="*/ 1627383 h 3686362"/>
              <a:gd name="csX31" fmla="*/ 23758 w 3672674"/>
              <a:gd name="csY31" fmla="*/ 1471716 h 3686362"/>
              <a:gd name="csX32" fmla="*/ 1829492 w 3672674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4" h="3686362">
                <a:moveTo>
                  <a:pt x="1829492" y="0"/>
                </a:moveTo>
                <a:cubicBezTo>
                  <a:pt x="2847453" y="0"/>
                  <a:pt x="3672674" y="825220"/>
                  <a:pt x="3672674" y="1843181"/>
                </a:cubicBezTo>
                <a:cubicBezTo>
                  <a:pt x="3672674" y="2733897"/>
                  <a:pt x="3040864" y="3477045"/>
                  <a:pt x="2200957" y="3648915"/>
                </a:cubicBezTo>
                <a:lnTo>
                  <a:pt x="2030681" y="3674902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5" y="3627095"/>
                </a:lnTo>
                <a:lnTo>
                  <a:pt x="1281386" y="3603496"/>
                </a:lnTo>
                <a:cubicBezTo>
                  <a:pt x="704232" y="3423982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5" y="2279985"/>
                </a:lnTo>
                <a:cubicBezTo>
                  <a:pt x="119850" y="2275939"/>
                  <a:pt x="160277" y="2273866"/>
                  <a:pt x="201189" y="2273866"/>
                </a:cubicBezTo>
                <a:cubicBezTo>
                  <a:pt x="405748" y="2273866"/>
                  <a:pt x="598204" y="2325687"/>
                  <a:pt x="766144" y="2416918"/>
                </a:cubicBezTo>
                <a:lnTo>
                  <a:pt x="808140" y="2442431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8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3" y="3016508"/>
                </a:lnTo>
                <a:lnTo>
                  <a:pt x="2068359" y="3004340"/>
                </a:lnTo>
                <a:cubicBezTo>
                  <a:pt x="2608452" y="2893821"/>
                  <a:pt x="3014731" y="2415946"/>
                  <a:pt x="3014731" y="1843181"/>
                </a:cubicBezTo>
                <a:cubicBezTo>
                  <a:pt x="3014731" y="1188592"/>
                  <a:pt x="2484081" y="657942"/>
                  <a:pt x="1829492" y="657942"/>
                </a:cubicBezTo>
                <a:cubicBezTo>
                  <a:pt x="1256727" y="657942"/>
                  <a:pt x="778852" y="1064221"/>
                  <a:pt x="668333" y="1604314"/>
                </a:cubicBezTo>
                <a:lnTo>
                  <a:pt x="657516" y="1675191"/>
                </a:lnTo>
                <a:lnTo>
                  <a:pt x="572654" y="1653371"/>
                </a:lnTo>
                <a:cubicBezTo>
                  <a:pt x="452668" y="1628818"/>
                  <a:pt x="328434" y="1615924"/>
                  <a:pt x="201189" y="1615924"/>
                </a:cubicBezTo>
                <a:cubicBezTo>
                  <a:pt x="137566" y="1615924"/>
                  <a:pt x="74697" y="1619147"/>
                  <a:pt x="12734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95628" y="631809"/>
                  <a:pt x="938776" y="0"/>
                  <a:pt x="18294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29ABF13-D71B-62DB-E803-EF2D45BF9A38}"/>
              </a:ext>
            </a:extLst>
          </p:cNvPr>
          <p:cNvSpPr/>
          <p:nvPr/>
        </p:nvSpPr>
        <p:spPr>
          <a:xfrm>
            <a:off x="9897739" y="7277064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1 w 3658984"/>
              <a:gd name="csY1" fmla="*/ 2032991 h 3686362"/>
              <a:gd name="csX2" fmla="*/ 3457796 w 3658984"/>
              <a:gd name="csY2" fmla="*/ 2070438 h 3686362"/>
              <a:gd name="csX3" fmla="*/ 3646251 w 3658984"/>
              <a:gd name="csY3" fmla="*/ 2060922 h 3686362"/>
              <a:gd name="csX4" fmla="*/ 3658984 w 3658984"/>
              <a:gd name="csY4" fmla="*/ 2058979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7 h 3686362"/>
              <a:gd name="csX15" fmla="*/ 80004 w 3658984"/>
              <a:gd name="csY15" fmla="*/ 2279984 h 3686362"/>
              <a:gd name="csX16" fmla="*/ 201188 w 3658984"/>
              <a:gd name="csY16" fmla="*/ 2273865 h 3686362"/>
              <a:gd name="csX17" fmla="*/ 766143 w 3658984"/>
              <a:gd name="csY17" fmla="*/ 2416917 h 3686362"/>
              <a:gd name="csX18" fmla="*/ 808139 w 3658984"/>
              <a:gd name="csY18" fmla="*/ 2442430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1 w 3658984"/>
              <a:gd name="csY21" fmla="*/ 2859855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20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80 w 3658984"/>
              <a:gd name="csY34" fmla="*/ 1406377 h 3686362"/>
              <a:gd name="csX35" fmla="*/ 3457796 w 3658984"/>
              <a:gd name="csY35" fmla="*/ 1412496 h 3686362"/>
              <a:gd name="csX36" fmla="*/ 2892841 w 3658984"/>
              <a:gd name="csY36" fmla="*/ 1269444 h 3686362"/>
              <a:gd name="csX37" fmla="*/ 2850844 w 3658984"/>
              <a:gd name="csY37" fmla="*/ 1243930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4 w 3658984"/>
              <a:gd name="csY40" fmla="*/ 826508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2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0 h 3686362"/>
              <a:gd name="csX48" fmla="*/ 572653 w 3658984"/>
              <a:gd name="csY48" fmla="*/ 1653370 h 3686362"/>
              <a:gd name="csX49" fmla="*/ 201188 w 3658984"/>
              <a:gd name="csY49" fmla="*/ 1615923 h 3686362"/>
              <a:gd name="csX50" fmla="*/ 12733 w 3658984"/>
              <a:gd name="csY50" fmla="*/ 1625439 h 3686362"/>
              <a:gd name="csX51" fmla="*/ 0 w 3658984"/>
              <a:gd name="csY51" fmla="*/ 1627382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4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1" y="2032991"/>
                </a:lnTo>
                <a:cubicBezTo>
                  <a:pt x="3206317" y="2057544"/>
                  <a:pt x="3330551" y="2070438"/>
                  <a:pt x="3457796" y="2070438"/>
                </a:cubicBezTo>
                <a:cubicBezTo>
                  <a:pt x="3521419" y="2070438"/>
                  <a:pt x="3584288" y="2067214"/>
                  <a:pt x="3646251" y="2060922"/>
                </a:cubicBezTo>
                <a:lnTo>
                  <a:pt x="3658984" y="2058979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7"/>
                </a:lnTo>
                <a:lnTo>
                  <a:pt x="80004" y="2279984"/>
                </a:lnTo>
                <a:cubicBezTo>
                  <a:pt x="119849" y="2275938"/>
                  <a:pt x="160276" y="2273865"/>
                  <a:pt x="201188" y="2273865"/>
                </a:cubicBezTo>
                <a:cubicBezTo>
                  <a:pt x="405747" y="2273865"/>
                  <a:pt x="598203" y="2325686"/>
                  <a:pt x="766143" y="2416917"/>
                </a:cubicBezTo>
                <a:lnTo>
                  <a:pt x="808139" y="2442430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20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80" y="1406377"/>
                </a:lnTo>
                <a:cubicBezTo>
                  <a:pt x="3539135" y="1410423"/>
                  <a:pt x="3498708" y="1412496"/>
                  <a:pt x="3457796" y="1412496"/>
                </a:cubicBezTo>
                <a:cubicBezTo>
                  <a:pt x="3253237" y="1412496"/>
                  <a:pt x="3060781" y="1360675"/>
                  <a:pt x="2892841" y="1269444"/>
                </a:cubicBezTo>
                <a:lnTo>
                  <a:pt x="2850844" y="1243930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4" y="826508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2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0"/>
                </a:lnTo>
                <a:lnTo>
                  <a:pt x="572653" y="1653370"/>
                </a:lnTo>
                <a:cubicBezTo>
                  <a:pt x="452667" y="1628817"/>
                  <a:pt x="328433" y="1615923"/>
                  <a:pt x="201188" y="1615923"/>
                </a:cubicBezTo>
                <a:cubicBezTo>
                  <a:pt x="137565" y="1615923"/>
                  <a:pt x="74696" y="1619147"/>
                  <a:pt x="12733" y="1625439"/>
                </a:cubicBezTo>
                <a:lnTo>
                  <a:pt x="0" y="1627382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4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E093EF2-C0E7-3958-2E0B-D882B5289D7D}"/>
              </a:ext>
            </a:extLst>
          </p:cNvPr>
          <p:cNvSpPr/>
          <p:nvPr/>
        </p:nvSpPr>
        <p:spPr>
          <a:xfrm>
            <a:off x="8255746" y="8892987"/>
            <a:ext cx="3672673" cy="3686362"/>
          </a:xfrm>
          <a:custGeom>
            <a:avLst/>
            <a:gdLst>
              <a:gd name="csX0" fmla="*/ 1843181 w 3672673"/>
              <a:gd name="csY0" fmla="*/ 0 h 3686362"/>
              <a:gd name="csX1" fmla="*/ 2214646 w 3672673"/>
              <a:gd name="csY1" fmla="*/ 37447 h 3686362"/>
              <a:gd name="csX2" fmla="*/ 2299509 w 3672673"/>
              <a:gd name="csY2" fmla="*/ 59267 h 3686362"/>
              <a:gd name="csX3" fmla="*/ 2391287 w 3672673"/>
              <a:gd name="csY3" fmla="*/ 82866 h 3686362"/>
              <a:gd name="csX4" fmla="*/ 3603496 w 3672673"/>
              <a:gd name="csY4" fmla="*/ 1295075 h 3686362"/>
              <a:gd name="csX5" fmla="*/ 3630625 w 3672673"/>
              <a:gd name="csY5" fmla="*/ 1400585 h 3686362"/>
              <a:gd name="csX6" fmla="*/ 3592669 w 3672673"/>
              <a:gd name="csY6" fmla="*/ 1406378 h 3686362"/>
              <a:gd name="csX7" fmla="*/ 3471485 w 3672673"/>
              <a:gd name="csY7" fmla="*/ 1412497 h 3686362"/>
              <a:gd name="csX8" fmla="*/ 2906530 w 3672673"/>
              <a:gd name="csY8" fmla="*/ 1269445 h 3686362"/>
              <a:gd name="csX9" fmla="*/ 2864534 w 3672673"/>
              <a:gd name="csY9" fmla="*/ 1243932 h 3686362"/>
              <a:gd name="csX10" fmla="*/ 2826000 w 3672673"/>
              <a:gd name="csY10" fmla="*/ 1180503 h 3686362"/>
              <a:gd name="csX11" fmla="*/ 2505859 w 3672673"/>
              <a:gd name="csY11" fmla="*/ 860362 h 3686362"/>
              <a:gd name="csX12" fmla="*/ 2450132 w 3672673"/>
              <a:gd name="csY12" fmla="*/ 826507 h 3686362"/>
              <a:gd name="csX13" fmla="*/ 2408136 w 3672673"/>
              <a:gd name="csY13" fmla="*/ 800994 h 3686362"/>
              <a:gd name="csX14" fmla="*/ 1843181 w 3672673"/>
              <a:gd name="csY14" fmla="*/ 657942 h 3686362"/>
              <a:gd name="csX15" fmla="*/ 1721997 w 3672673"/>
              <a:gd name="csY15" fmla="*/ 664061 h 3686362"/>
              <a:gd name="csX16" fmla="*/ 1684041 w 3672673"/>
              <a:gd name="csY16" fmla="*/ 669854 h 3686362"/>
              <a:gd name="csX17" fmla="*/ 1604314 w 3672673"/>
              <a:gd name="csY17" fmla="*/ 682022 h 3686362"/>
              <a:gd name="csX18" fmla="*/ 657942 w 3672673"/>
              <a:gd name="csY18" fmla="*/ 1843181 h 3686362"/>
              <a:gd name="csX19" fmla="*/ 1843181 w 3672673"/>
              <a:gd name="csY19" fmla="*/ 3028420 h 3686362"/>
              <a:gd name="csX20" fmla="*/ 3004340 w 3672673"/>
              <a:gd name="csY20" fmla="*/ 2082048 h 3686362"/>
              <a:gd name="csX21" fmla="*/ 3015157 w 3672673"/>
              <a:gd name="csY21" fmla="*/ 2011172 h 3686362"/>
              <a:gd name="csX22" fmla="*/ 3100020 w 3672673"/>
              <a:gd name="csY22" fmla="*/ 2032992 h 3686362"/>
              <a:gd name="csX23" fmla="*/ 3471485 w 3672673"/>
              <a:gd name="csY23" fmla="*/ 2070439 h 3686362"/>
              <a:gd name="csX24" fmla="*/ 3659940 w 3672673"/>
              <a:gd name="csY24" fmla="*/ 2060923 h 3686362"/>
              <a:gd name="csX25" fmla="*/ 3672673 w 3672673"/>
              <a:gd name="csY25" fmla="*/ 2058980 h 3686362"/>
              <a:gd name="csX26" fmla="*/ 3648915 w 3672673"/>
              <a:gd name="csY26" fmla="*/ 2214646 h 3686362"/>
              <a:gd name="csX27" fmla="*/ 1843181 w 3672673"/>
              <a:gd name="csY27" fmla="*/ 3686362 h 3686362"/>
              <a:gd name="csX28" fmla="*/ 0 w 3672673"/>
              <a:gd name="csY28" fmla="*/ 1843181 h 3686362"/>
              <a:gd name="csX29" fmla="*/ 1471716 w 3672673"/>
              <a:gd name="csY29" fmla="*/ 37447 h 3686362"/>
              <a:gd name="csX30" fmla="*/ 1641993 w 3672673"/>
              <a:gd name="csY30" fmla="*/ 11459 h 3686362"/>
              <a:gd name="csX31" fmla="*/ 1654726 w 3672673"/>
              <a:gd name="csY31" fmla="*/ 9516 h 3686362"/>
              <a:gd name="csX32" fmla="*/ 1843181 w 3672673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3" h="3686362">
                <a:moveTo>
                  <a:pt x="1843181" y="0"/>
                </a:moveTo>
                <a:cubicBezTo>
                  <a:pt x="1970426" y="0"/>
                  <a:pt x="2094660" y="12894"/>
                  <a:pt x="2214646" y="37447"/>
                </a:cubicBezTo>
                <a:lnTo>
                  <a:pt x="2299509" y="59267"/>
                </a:lnTo>
                <a:lnTo>
                  <a:pt x="2391287" y="82866"/>
                </a:lnTo>
                <a:cubicBezTo>
                  <a:pt x="2968441" y="262379"/>
                  <a:pt x="3423983" y="717921"/>
                  <a:pt x="3603496" y="1295075"/>
                </a:cubicBezTo>
                <a:lnTo>
                  <a:pt x="3630625" y="1400585"/>
                </a:lnTo>
                <a:lnTo>
                  <a:pt x="3592669" y="1406378"/>
                </a:lnTo>
                <a:cubicBezTo>
                  <a:pt x="3552824" y="1410424"/>
                  <a:pt x="3512397" y="1412497"/>
                  <a:pt x="3471485" y="1412497"/>
                </a:cubicBezTo>
                <a:cubicBezTo>
                  <a:pt x="3266926" y="1412497"/>
                  <a:pt x="3074470" y="1360676"/>
                  <a:pt x="2906530" y="1269445"/>
                </a:cubicBezTo>
                <a:lnTo>
                  <a:pt x="2864534" y="1243932"/>
                </a:lnTo>
                <a:lnTo>
                  <a:pt x="2826000" y="1180503"/>
                </a:lnTo>
                <a:cubicBezTo>
                  <a:pt x="2740801" y="1054393"/>
                  <a:pt x="2631969" y="945561"/>
                  <a:pt x="2505859" y="860362"/>
                </a:cubicBezTo>
                <a:lnTo>
                  <a:pt x="2450132" y="826507"/>
                </a:lnTo>
                <a:lnTo>
                  <a:pt x="2408136" y="800994"/>
                </a:lnTo>
                <a:cubicBezTo>
                  <a:pt x="2240196" y="709763"/>
                  <a:pt x="2047740" y="657942"/>
                  <a:pt x="1843181" y="657942"/>
                </a:cubicBezTo>
                <a:cubicBezTo>
                  <a:pt x="1802269" y="657942"/>
                  <a:pt x="1761842" y="660015"/>
                  <a:pt x="1721997" y="664061"/>
                </a:cubicBezTo>
                <a:lnTo>
                  <a:pt x="1684041" y="669854"/>
                </a:lnTo>
                <a:lnTo>
                  <a:pt x="1604314" y="682022"/>
                </a:lnTo>
                <a:cubicBezTo>
                  <a:pt x="1064221" y="792541"/>
                  <a:pt x="657942" y="1270416"/>
                  <a:pt x="657942" y="1843181"/>
                </a:cubicBezTo>
                <a:cubicBezTo>
                  <a:pt x="657942" y="2497770"/>
                  <a:pt x="1188592" y="3028420"/>
                  <a:pt x="1843181" y="3028420"/>
                </a:cubicBezTo>
                <a:cubicBezTo>
                  <a:pt x="2415946" y="3028420"/>
                  <a:pt x="2893821" y="2622141"/>
                  <a:pt x="3004340" y="2082048"/>
                </a:cubicBezTo>
                <a:lnTo>
                  <a:pt x="3015157" y="2011172"/>
                </a:lnTo>
                <a:lnTo>
                  <a:pt x="3100020" y="2032992"/>
                </a:lnTo>
                <a:cubicBezTo>
                  <a:pt x="3220006" y="2057545"/>
                  <a:pt x="3344240" y="2070439"/>
                  <a:pt x="3471485" y="2070439"/>
                </a:cubicBezTo>
                <a:cubicBezTo>
                  <a:pt x="3535108" y="2070439"/>
                  <a:pt x="3597977" y="2067215"/>
                  <a:pt x="3659940" y="2060923"/>
                </a:cubicBezTo>
                <a:lnTo>
                  <a:pt x="3672673" y="2058980"/>
                </a:lnTo>
                <a:lnTo>
                  <a:pt x="3648915" y="2214646"/>
                </a:lnTo>
                <a:cubicBezTo>
                  <a:pt x="3477045" y="3054553"/>
                  <a:pt x="2733897" y="3686362"/>
                  <a:pt x="1843181" y="3686362"/>
                </a:cubicBezTo>
                <a:cubicBezTo>
                  <a:pt x="825220" y="3686362"/>
                  <a:pt x="0" y="2861142"/>
                  <a:pt x="0" y="1843181"/>
                </a:cubicBezTo>
                <a:cubicBezTo>
                  <a:pt x="0" y="952465"/>
                  <a:pt x="631809" y="209317"/>
                  <a:pt x="1471716" y="37447"/>
                </a:cubicBezTo>
                <a:lnTo>
                  <a:pt x="1641993" y="11459"/>
                </a:lnTo>
                <a:lnTo>
                  <a:pt x="1654726" y="9516"/>
                </a:lnTo>
                <a:cubicBezTo>
                  <a:pt x="1716689" y="3224"/>
                  <a:pt x="1779558" y="0"/>
                  <a:pt x="1843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FEF36E86-72E3-7B6B-5FAC-1891DCB88C5C}"/>
              </a:ext>
            </a:extLst>
          </p:cNvPr>
          <p:cNvSpPr txBox="1"/>
          <p:nvPr/>
        </p:nvSpPr>
        <p:spPr>
          <a:xfrm flipH="1">
            <a:off x="9861345" y="10351448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2A17ACE3-EF5B-0A83-3434-5DB8CA5B3B32}"/>
              </a:ext>
            </a:extLst>
          </p:cNvPr>
          <p:cNvSpPr txBox="1"/>
          <p:nvPr/>
        </p:nvSpPr>
        <p:spPr>
          <a:xfrm flipH="1">
            <a:off x="11489649" y="8735525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O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BC682D6F-A2DF-332F-49A4-D73374B68A74}"/>
              </a:ext>
            </a:extLst>
          </p:cNvPr>
          <p:cNvSpPr txBox="1"/>
          <p:nvPr/>
        </p:nvSpPr>
        <p:spPr>
          <a:xfrm flipH="1">
            <a:off x="13117953" y="7119601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W</a:t>
            </a:r>
          </a:p>
        </p:txBody>
      </p:sp>
      <p:sp>
        <p:nvSpPr>
          <p:cNvPr id="41" name="Textbox 200">
            <a:extLst>
              <a:ext uri="{FF2B5EF4-FFF2-40B4-BE49-F238E27FC236}">
                <a16:creationId xmlns:a16="http://schemas.microsoft.com/office/drawing/2014/main" id="{15D32C0C-0BD0-C6D0-E32D-C60816AE1CA5}"/>
              </a:ext>
            </a:extLst>
          </p:cNvPr>
          <p:cNvSpPr txBox="1"/>
          <p:nvPr/>
        </p:nvSpPr>
        <p:spPr>
          <a:xfrm flipH="1">
            <a:off x="14746256" y="5503677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A4077D6-3694-361A-8C74-21327196501E}"/>
              </a:ext>
            </a:extLst>
          </p:cNvPr>
          <p:cNvGrpSpPr/>
          <p:nvPr/>
        </p:nvGrpSpPr>
        <p:grpSpPr>
          <a:xfrm>
            <a:off x="7108146" y="8052664"/>
            <a:ext cx="3228361" cy="386220"/>
            <a:chOff x="10472399" y="4612552"/>
            <a:chExt cx="3228361" cy="386220"/>
          </a:xfrm>
        </p:grpSpPr>
        <p:sp>
          <p:nvSpPr>
            <p:cNvPr id="43" name="Circle: Hollow 42">
              <a:extLst>
                <a:ext uri="{FF2B5EF4-FFF2-40B4-BE49-F238E27FC236}">
                  <a16:creationId xmlns:a16="http://schemas.microsoft.com/office/drawing/2014/main" id="{9E390487-B20F-8C60-74B9-DC579831626E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E222F40-EF9A-253D-7989-3CC3BEEC4D5D}"/>
                </a:ext>
              </a:extLst>
            </p:cNvPr>
            <p:cNvCxnSpPr>
              <a:stCxn id="43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123BE92-9B95-A007-B643-5B6F4E73F247}"/>
              </a:ext>
            </a:extLst>
          </p:cNvPr>
          <p:cNvGrpSpPr/>
          <p:nvPr/>
        </p:nvGrpSpPr>
        <p:grpSpPr>
          <a:xfrm>
            <a:off x="3033219" y="7640440"/>
            <a:ext cx="3658984" cy="1795726"/>
            <a:chOff x="4443430" y="4430353"/>
            <a:chExt cx="2488311" cy="1549528"/>
          </a:xfrm>
          <a:noFill/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0EF02D35-82EC-FC6A-DCD8-50B22F145192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OPPORTUNITIES</a:t>
              </a: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7495CE1A-8101-9E0A-7C05-53E2B06BEA9A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31B77A0A-84CD-A30A-61C1-33A7A0BA8D6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453B954-DFFA-C1F6-C9C0-CDCE1A4935B2}"/>
              </a:ext>
            </a:extLst>
          </p:cNvPr>
          <p:cNvGrpSpPr/>
          <p:nvPr/>
        </p:nvGrpSpPr>
        <p:grpSpPr>
          <a:xfrm flipH="1">
            <a:off x="14746256" y="8185368"/>
            <a:ext cx="3228361" cy="386220"/>
            <a:chOff x="10472399" y="4612552"/>
            <a:chExt cx="3228361" cy="386220"/>
          </a:xfrm>
        </p:grpSpPr>
        <p:sp>
          <p:nvSpPr>
            <p:cNvPr id="50" name="Circle: Hollow 49">
              <a:extLst>
                <a:ext uri="{FF2B5EF4-FFF2-40B4-BE49-F238E27FC236}">
                  <a16:creationId xmlns:a16="http://schemas.microsoft.com/office/drawing/2014/main" id="{3B3DADE6-E845-A38F-78D6-3EBC1750933B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14BC0AE-5AEB-B6D7-40BC-BFE67F76C7DA}"/>
                </a:ext>
              </a:extLst>
            </p:cNvPr>
            <p:cNvCxnSpPr>
              <a:stCxn id="50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214FA83-8A20-DFE5-7F52-069344CEC9D4}"/>
              </a:ext>
            </a:extLst>
          </p:cNvPr>
          <p:cNvGrpSpPr/>
          <p:nvPr/>
        </p:nvGrpSpPr>
        <p:grpSpPr>
          <a:xfrm flipH="1">
            <a:off x="18390560" y="7803328"/>
            <a:ext cx="3339885" cy="1795726"/>
            <a:chOff x="4443430" y="4430353"/>
            <a:chExt cx="2488311" cy="1549528"/>
          </a:xfrm>
          <a:noFill/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063095F1-5DFE-456E-EEEB-1E8E72D25126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WEAKNESSES</a:t>
              </a: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35C01556-458A-D284-A00E-CF86119DAA77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8DE71400-BCC7-331D-F8F6-FA3B62F4D7F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5D88BE6-00FD-5C6B-A0CD-79D94328EF68}"/>
              </a:ext>
            </a:extLst>
          </p:cNvPr>
          <p:cNvGrpSpPr/>
          <p:nvPr/>
        </p:nvGrpSpPr>
        <p:grpSpPr>
          <a:xfrm flipH="1">
            <a:off x="11382003" y="11625480"/>
            <a:ext cx="3228361" cy="386220"/>
            <a:chOff x="10472399" y="4612552"/>
            <a:chExt cx="3228361" cy="386220"/>
          </a:xfrm>
        </p:grpSpPr>
        <p:sp>
          <p:nvSpPr>
            <p:cNvPr id="137" name="Circle: Hollow 136">
              <a:extLst>
                <a:ext uri="{FF2B5EF4-FFF2-40B4-BE49-F238E27FC236}">
                  <a16:creationId xmlns:a16="http://schemas.microsoft.com/office/drawing/2014/main" id="{387A8F63-8FCB-08DC-1088-E9C9629E01C3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A1DFE850-A647-47CF-8EB4-0F032AD4F070}"/>
                </a:ext>
              </a:extLst>
            </p:cNvPr>
            <p:cNvCxnSpPr>
              <a:stCxn id="137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C9648EE0-8E6C-67B1-217E-7DC4DB1AE4F5}"/>
              </a:ext>
            </a:extLst>
          </p:cNvPr>
          <p:cNvGrpSpPr/>
          <p:nvPr/>
        </p:nvGrpSpPr>
        <p:grpSpPr>
          <a:xfrm flipH="1">
            <a:off x="15026307" y="11243440"/>
            <a:ext cx="3339885" cy="1795726"/>
            <a:chOff x="4443430" y="4430353"/>
            <a:chExt cx="2488311" cy="1549528"/>
          </a:xfrm>
          <a:noFill/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9BB98A39-5974-96FC-6142-1FCE4B6D4841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THREATS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73A63032-4889-F382-1A60-EE7B8E4F7AAD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4476AE52-5657-B52F-6917-4FC19F5D6A2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1B2C5FA-AC28-C945-7C9F-827780A2BEC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44" name="!!MainTitle1">
            <a:extLst>
              <a:ext uri="{FF2B5EF4-FFF2-40B4-BE49-F238E27FC236}">
                <a16:creationId xmlns:a16="http://schemas.microsoft.com/office/drawing/2014/main" id="{11C02CDD-D2B9-2FE7-EB3E-B8580DD6EF18}"/>
              </a:ext>
            </a:extLst>
          </p:cNvPr>
          <p:cNvSpPr txBox="1"/>
          <p:nvPr/>
        </p:nvSpPr>
        <p:spPr>
          <a:xfrm>
            <a:off x="1704424" y="1037172"/>
            <a:ext cx="93860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093EEBA8-FE3E-B6DF-C594-9D1E5FFAA65D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pic>
        <p:nvPicPr>
          <p:cNvPr id="146" name="Graphic 145">
            <a:extLst>
              <a:ext uri="{FF2B5EF4-FFF2-40B4-BE49-F238E27FC236}">
                <a16:creationId xmlns:a16="http://schemas.microsoft.com/office/drawing/2014/main" id="{E1A694D0-B39F-BF04-8D86-8E8FF4943E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66191" y="11340970"/>
            <a:ext cx="770036" cy="770036"/>
          </a:xfrm>
          <a:prstGeom prst="rect">
            <a:avLst/>
          </a:prstGeom>
        </p:spPr>
      </p:pic>
      <p:pic>
        <p:nvPicPr>
          <p:cNvPr id="147" name="Graphic 146">
            <a:extLst>
              <a:ext uri="{FF2B5EF4-FFF2-40B4-BE49-F238E27FC236}">
                <a16:creationId xmlns:a16="http://schemas.microsoft.com/office/drawing/2014/main" id="{A2150F52-05F4-4651-07F4-4757685099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94618" y="7777754"/>
            <a:ext cx="770036" cy="770036"/>
          </a:xfrm>
          <a:prstGeom prst="rect">
            <a:avLst/>
          </a:prstGeom>
        </p:spPr>
      </p:pic>
      <p:pic>
        <p:nvPicPr>
          <p:cNvPr id="148" name="Graphic 147">
            <a:extLst>
              <a:ext uri="{FF2B5EF4-FFF2-40B4-BE49-F238E27FC236}">
                <a16:creationId xmlns:a16="http://schemas.microsoft.com/office/drawing/2014/main" id="{A0CBBB0E-BDC0-3AAA-8C5F-F7C7FF05E6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8871" y="4393530"/>
            <a:ext cx="770036" cy="770036"/>
          </a:xfrm>
          <a:prstGeom prst="rect">
            <a:avLst/>
          </a:prstGeom>
        </p:spPr>
      </p:pic>
      <p:pic>
        <p:nvPicPr>
          <p:cNvPr id="149" name="Graphic 148">
            <a:extLst>
              <a:ext uri="{FF2B5EF4-FFF2-40B4-BE49-F238E27FC236}">
                <a16:creationId xmlns:a16="http://schemas.microsoft.com/office/drawing/2014/main" id="{E8A1CFA2-4984-81C9-8D7C-83F4153EB2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637310" y="7777754"/>
            <a:ext cx="770036" cy="77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13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38" grpId="0"/>
          <p:bldP spid="39" grpId="0"/>
          <p:bldP spid="40" grpId="0"/>
          <p:bldP spid="41" grpId="0"/>
          <p:bldP spid="144" grpId="0"/>
          <p:bldP spid="1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13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38" grpId="0"/>
          <p:bldP spid="39" grpId="0"/>
          <p:bldP spid="40" grpId="0"/>
          <p:bldP spid="41" grpId="0"/>
          <p:bldP spid="144" grpId="0"/>
          <p:bldP spid="14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3AA89900-61C7-0E67-F990-98214D1A754A}"/>
              </a:ext>
            </a:extLst>
          </p:cNvPr>
          <p:cNvGrpSpPr/>
          <p:nvPr/>
        </p:nvGrpSpPr>
        <p:grpSpPr>
          <a:xfrm>
            <a:off x="10472399" y="4612552"/>
            <a:ext cx="3228361" cy="386220"/>
            <a:chOff x="10472399" y="4612552"/>
            <a:chExt cx="3228361" cy="386220"/>
          </a:xfrm>
        </p:grpSpPr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8B3D0115-F632-4484-4568-27DB8BBDDBE9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1B1F2AC-224A-9BB8-174F-959EC2977C14}"/>
                </a:ext>
              </a:extLst>
            </p:cNvPr>
            <p:cNvCxnSpPr>
              <a:stCxn id="46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E94004F-2D25-AF2F-604F-A98BA7478B71}"/>
              </a:ext>
            </a:extLst>
          </p:cNvPr>
          <p:cNvGrpSpPr/>
          <p:nvPr/>
        </p:nvGrpSpPr>
        <p:grpSpPr>
          <a:xfrm>
            <a:off x="6397472" y="4200328"/>
            <a:ext cx="3658984" cy="1795726"/>
            <a:chOff x="4443430" y="4430353"/>
            <a:chExt cx="2488311" cy="1549528"/>
          </a:xfrm>
          <a:noFill/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E0A76FA2-24C5-DC68-AEB2-0352A2897413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STREN</a:t>
              </a:r>
              <a:r>
                <a:rPr lang="en-US" sz="28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GTHS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AD16BB01-4AA8-AABE-E86E-3C26A0F53518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339BFB0A-5DA3-3BBB-20BA-554D30101E1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60B7FD8-03B1-6FBB-3281-6A51CCD3E9B1}"/>
              </a:ext>
            </a:extLst>
          </p:cNvPr>
          <p:cNvSpPr/>
          <p:nvPr/>
        </p:nvSpPr>
        <p:spPr>
          <a:xfrm>
            <a:off x="11526042" y="5661140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0 w 3658984"/>
              <a:gd name="csY1" fmla="*/ 2032991 h 3686362"/>
              <a:gd name="csX2" fmla="*/ 3457795 w 3658984"/>
              <a:gd name="csY2" fmla="*/ 2070438 h 3686362"/>
              <a:gd name="csX3" fmla="*/ 3646250 w 3658984"/>
              <a:gd name="csY3" fmla="*/ 2060922 h 3686362"/>
              <a:gd name="csX4" fmla="*/ 3658984 w 3658984"/>
              <a:gd name="csY4" fmla="*/ 2058978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8 h 3686362"/>
              <a:gd name="csX15" fmla="*/ 80004 w 3658984"/>
              <a:gd name="csY15" fmla="*/ 2279985 h 3686362"/>
              <a:gd name="csX16" fmla="*/ 201188 w 3658984"/>
              <a:gd name="csY16" fmla="*/ 2273866 h 3686362"/>
              <a:gd name="csX17" fmla="*/ 766143 w 3658984"/>
              <a:gd name="csY17" fmla="*/ 2416918 h 3686362"/>
              <a:gd name="csX18" fmla="*/ 808140 w 3658984"/>
              <a:gd name="csY18" fmla="*/ 2442432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0 w 3658984"/>
              <a:gd name="csY21" fmla="*/ 2859854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19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79 w 3658984"/>
              <a:gd name="csY34" fmla="*/ 1406377 h 3686362"/>
              <a:gd name="csX35" fmla="*/ 3457795 w 3658984"/>
              <a:gd name="csY35" fmla="*/ 1412496 h 3686362"/>
              <a:gd name="csX36" fmla="*/ 2892840 w 3658984"/>
              <a:gd name="csY36" fmla="*/ 1269444 h 3686362"/>
              <a:gd name="csX37" fmla="*/ 2850844 w 3658984"/>
              <a:gd name="csY37" fmla="*/ 1243931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3 w 3658984"/>
              <a:gd name="csY40" fmla="*/ 826507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1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1 h 3686362"/>
              <a:gd name="csX48" fmla="*/ 572653 w 3658984"/>
              <a:gd name="csY48" fmla="*/ 1653371 h 3686362"/>
              <a:gd name="csX49" fmla="*/ 201188 w 3658984"/>
              <a:gd name="csY49" fmla="*/ 1615924 h 3686362"/>
              <a:gd name="csX50" fmla="*/ 12733 w 3658984"/>
              <a:gd name="csY50" fmla="*/ 1625440 h 3686362"/>
              <a:gd name="csX51" fmla="*/ 0 w 3658984"/>
              <a:gd name="csY51" fmla="*/ 1627383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3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0" y="2032991"/>
                </a:lnTo>
                <a:cubicBezTo>
                  <a:pt x="3206316" y="2057544"/>
                  <a:pt x="3330550" y="2070438"/>
                  <a:pt x="3457795" y="2070438"/>
                </a:cubicBezTo>
                <a:cubicBezTo>
                  <a:pt x="3521418" y="2070438"/>
                  <a:pt x="3584287" y="2067214"/>
                  <a:pt x="3646250" y="2060922"/>
                </a:cubicBezTo>
                <a:lnTo>
                  <a:pt x="3658984" y="2058978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4" y="2279985"/>
                </a:lnTo>
                <a:cubicBezTo>
                  <a:pt x="119849" y="2275939"/>
                  <a:pt x="160276" y="2273866"/>
                  <a:pt x="201188" y="2273866"/>
                </a:cubicBezTo>
                <a:cubicBezTo>
                  <a:pt x="405747" y="2273866"/>
                  <a:pt x="598203" y="2325687"/>
                  <a:pt x="766143" y="2416918"/>
                </a:cubicBezTo>
                <a:lnTo>
                  <a:pt x="808140" y="2442432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0" y="2859854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19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79" y="1406377"/>
                </a:lnTo>
                <a:cubicBezTo>
                  <a:pt x="3539134" y="1410423"/>
                  <a:pt x="3498707" y="1412496"/>
                  <a:pt x="3457795" y="1412496"/>
                </a:cubicBezTo>
                <a:cubicBezTo>
                  <a:pt x="3253236" y="1412496"/>
                  <a:pt x="3060780" y="1360674"/>
                  <a:pt x="2892840" y="1269444"/>
                </a:cubicBezTo>
                <a:lnTo>
                  <a:pt x="2850844" y="1243931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3" y="826507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1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1"/>
                </a:lnTo>
                <a:lnTo>
                  <a:pt x="572653" y="1653371"/>
                </a:lnTo>
                <a:cubicBezTo>
                  <a:pt x="452667" y="1628818"/>
                  <a:pt x="328433" y="1615924"/>
                  <a:pt x="201188" y="1615924"/>
                </a:cubicBezTo>
                <a:cubicBezTo>
                  <a:pt x="137565" y="1615924"/>
                  <a:pt x="74696" y="1619147"/>
                  <a:pt x="12733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3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361691B-ED56-4C81-31EB-DAF2CA99315A}"/>
              </a:ext>
            </a:extLst>
          </p:cNvPr>
          <p:cNvSpPr/>
          <p:nvPr/>
        </p:nvSpPr>
        <p:spPr>
          <a:xfrm>
            <a:off x="13154346" y="4045217"/>
            <a:ext cx="3672674" cy="3686362"/>
          </a:xfrm>
          <a:custGeom>
            <a:avLst/>
            <a:gdLst>
              <a:gd name="csX0" fmla="*/ 1829492 w 3672674"/>
              <a:gd name="csY0" fmla="*/ 0 h 3686362"/>
              <a:gd name="csX1" fmla="*/ 3672674 w 3672674"/>
              <a:gd name="csY1" fmla="*/ 1843181 h 3686362"/>
              <a:gd name="csX2" fmla="*/ 2200957 w 3672674"/>
              <a:gd name="csY2" fmla="*/ 3648915 h 3686362"/>
              <a:gd name="csX3" fmla="*/ 2030681 w 3672674"/>
              <a:gd name="csY3" fmla="*/ 3674902 h 3686362"/>
              <a:gd name="csX4" fmla="*/ 2017947 w 3672674"/>
              <a:gd name="csY4" fmla="*/ 3676846 h 3686362"/>
              <a:gd name="csX5" fmla="*/ 1829492 w 3672674"/>
              <a:gd name="csY5" fmla="*/ 3686362 h 3686362"/>
              <a:gd name="csX6" fmla="*/ 1458027 w 3672674"/>
              <a:gd name="csY6" fmla="*/ 3648915 h 3686362"/>
              <a:gd name="csX7" fmla="*/ 1373165 w 3672674"/>
              <a:gd name="csY7" fmla="*/ 3627095 h 3686362"/>
              <a:gd name="csX8" fmla="*/ 1281386 w 3672674"/>
              <a:gd name="csY8" fmla="*/ 3603496 h 3686362"/>
              <a:gd name="csX9" fmla="*/ 69177 w 3672674"/>
              <a:gd name="csY9" fmla="*/ 2391287 h 3686362"/>
              <a:gd name="csX10" fmla="*/ 42048 w 3672674"/>
              <a:gd name="csY10" fmla="*/ 2285778 h 3686362"/>
              <a:gd name="csX11" fmla="*/ 80005 w 3672674"/>
              <a:gd name="csY11" fmla="*/ 2279985 h 3686362"/>
              <a:gd name="csX12" fmla="*/ 201189 w 3672674"/>
              <a:gd name="csY12" fmla="*/ 2273866 h 3686362"/>
              <a:gd name="csX13" fmla="*/ 766144 w 3672674"/>
              <a:gd name="csY13" fmla="*/ 2416918 h 3686362"/>
              <a:gd name="csX14" fmla="*/ 808140 w 3672674"/>
              <a:gd name="csY14" fmla="*/ 2442431 h 3686362"/>
              <a:gd name="csX15" fmla="*/ 846673 w 3672674"/>
              <a:gd name="csY15" fmla="*/ 2505859 h 3686362"/>
              <a:gd name="csX16" fmla="*/ 1166814 w 3672674"/>
              <a:gd name="csY16" fmla="*/ 2826000 h 3686362"/>
              <a:gd name="csX17" fmla="*/ 1222541 w 3672674"/>
              <a:gd name="csY17" fmla="*/ 2859855 h 3686362"/>
              <a:gd name="csX18" fmla="*/ 1264537 w 3672674"/>
              <a:gd name="csY18" fmla="*/ 2885368 h 3686362"/>
              <a:gd name="csX19" fmla="*/ 1829492 w 3672674"/>
              <a:gd name="csY19" fmla="*/ 3028420 h 3686362"/>
              <a:gd name="csX20" fmla="*/ 1950676 w 3672674"/>
              <a:gd name="csY20" fmla="*/ 3022301 h 3686362"/>
              <a:gd name="csX21" fmla="*/ 1988633 w 3672674"/>
              <a:gd name="csY21" fmla="*/ 3016508 h 3686362"/>
              <a:gd name="csX22" fmla="*/ 2068359 w 3672674"/>
              <a:gd name="csY22" fmla="*/ 3004340 h 3686362"/>
              <a:gd name="csX23" fmla="*/ 3014731 w 3672674"/>
              <a:gd name="csY23" fmla="*/ 1843181 h 3686362"/>
              <a:gd name="csX24" fmla="*/ 1829492 w 3672674"/>
              <a:gd name="csY24" fmla="*/ 657942 h 3686362"/>
              <a:gd name="csX25" fmla="*/ 668333 w 3672674"/>
              <a:gd name="csY25" fmla="*/ 1604314 h 3686362"/>
              <a:gd name="csX26" fmla="*/ 657516 w 3672674"/>
              <a:gd name="csY26" fmla="*/ 1675191 h 3686362"/>
              <a:gd name="csX27" fmla="*/ 572654 w 3672674"/>
              <a:gd name="csY27" fmla="*/ 1653371 h 3686362"/>
              <a:gd name="csX28" fmla="*/ 201189 w 3672674"/>
              <a:gd name="csY28" fmla="*/ 1615924 h 3686362"/>
              <a:gd name="csX29" fmla="*/ 12734 w 3672674"/>
              <a:gd name="csY29" fmla="*/ 1625440 h 3686362"/>
              <a:gd name="csX30" fmla="*/ 0 w 3672674"/>
              <a:gd name="csY30" fmla="*/ 1627383 h 3686362"/>
              <a:gd name="csX31" fmla="*/ 23758 w 3672674"/>
              <a:gd name="csY31" fmla="*/ 1471716 h 3686362"/>
              <a:gd name="csX32" fmla="*/ 1829492 w 3672674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4" h="3686362">
                <a:moveTo>
                  <a:pt x="1829492" y="0"/>
                </a:moveTo>
                <a:cubicBezTo>
                  <a:pt x="2847453" y="0"/>
                  <a:pt x="3672674" y="825220"/>
                  <a:pt x="3672674" y="1843181"/>
                </a:cubicBezTo>
                <a:cubicBezTo>
                  <a:pt x="3672674" y="2733897"/>
                  <a:pt x="3040864" y="3477045"/>
                  <a:pt x="2200957" y="3648915"/>
                </a:cubicBezTo>
                <a:lnTo>
                  <a:pt x="2030681" y="3674902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5" y="3627095"/>
                </a:lnTo>
                <a:lnTo>
                  <a:pt x="1281386" y="3603496"/>
                </a:lnTo>
                <a:cubicBezTo>
                  <a:pt x="704232" y="3423982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5" y="2279985"/>
                </a:lnTo>
                <a:cubicBezTo>
                  <a:pt x="119850" y="2275939"/>
                  <a:pt x="160277" y="2273866"/>
                  <a:pt x="201189" y="2273866"/>
                </a:cubicBezTo>
                <a:cubicBezTo>
                  <a:pt x="405748" y="2273866"/>
                  <a:pt x="598204" y="2325687"/>
                  <a:pt x="766144" y="2416918"/>
                </a:cubicBezTo>
                <a:lnTo>
                  <a:pt x="808140" y="2442431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8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3" y="3016508"/>
                </a:lnTo>
                <a:lnTo>
                  <a:pt x="2068359" y="3004340"/>
                </a:lnTo>
                <a:cubicBezTo>
                  <a:pt x="2608452" y="2893821"/>
                  <a:pt x="3014731" y="2415946"/>
                  <a:pt x="3014731" y="1843181"/>
                </a:cubicBezTo>
                <a:cubicBezTo>
                  <a:pt x="3014731" y="1188592"/>
                  <a:pt x="2484081" y="657942"/>
                  <a:pt x="1829492" y="657942"/>
                </a:cubicBezTo>
                <a:cubicBezTo>
                  <a:pt x="1256727" y="657942"/>
                  <a:pt x="778852" y="1064221"/>
                  <a:pt x="668333" y="1604314"/>
                </a:cubicBezTo>
                <a:lnTo>
                  <a:pt x="657516" y="1675191"/>
                </a:lnTo>
                <a:lnTo>
                  <a:pt x="572654" y="1653371"/>
                </a:lnTo>
                <a:cubicBezTo>
                  <a:pt x="452668" y="1628818"/>
                  <a:pt x="328434" y="1615924"/>
                  <a:pt x="201189" y="1615924"/>
                </a:cubicBezTo>
                <a:cubicBezTo>
                  <a:pt x="137566" y="1615924"/>
                  <a:pt x="74697" y="1619147"/>
                  <a:pt x="12734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95628" y="631809"/>
                  <a:pt x="938776" y="0"/>
                  <a:pt x="18294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4A1704A6-CC8F-5E0D-1CC5-31B5FD9FABB3}"/>
              </a:ext>
            </a:extLst>
          </p:cNvPr>
          <p:cNvSpPr/>
          <p:nvPr/>
        </p:nvSpPr>
        <p:spPr>
          <a:xfrm>
            <a:off x="9897739" y="7277064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1 w 3658984"/>
              <a:gd name="csY1" fmla="*/ 2032991 h 3686362"/>
              <a:gd name="csX2" fmla="*/ 3457796 w 3658984"/>
              <a:gd name="csY2" fmla="*/ 2070438 h 3686362"/>
              <a:gd name="csX3" fmla="*/ 3646251 w 3658984"/>
              <a:gd name="csY3" fmla="*/ 2060922 h 3686362"/>
              <a:gd name="csX4" fmla="*/ 3658984 w 3658984"/>
              <a:gd name="csY4" fmla="*/ 2058979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7 h 3686362"/>
              <a:gd name="csX15" fmla="*/ 80004 w 3658984"/>
              <a:gd name="csY15" fmla="*/ 2279984 h 3686362"/>
              <a:gd name="csX16" fmla="*/ 201188 w 3658984"/>
              <a:gd name="csY16" fmla="*/ 2273865 h 3686362"/>
              <a:gd name="csX17" fmla="*/ 766143 w 3658984"/>
              <a:gd name="csY17" fmla="*/ 2416917 h 3686362"/>
              <a:gd name="csX18" fmla="*/ 808139 w 3658984"/>
              <a:gd name="csY18" fmla="*/ 2442430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1 w 3658984"/>
              <a:gd name="csY21" fmla="*/ 2859855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20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80 w 3658984"/>
              <a:gd name="csY34" fmla="*/ 1406377 h 3686362"/>
              <a:gd name="csX35" fmla="*/ 3457796 w 3658984"/>
              <a:gd name="csY35" fmla="*/ 1412496 h 3686362"/>
              <a:gd name="csX36" fmla="*/ 2892841 w 3658984"/>
              <a:gd name="csY36" fmla="*/ 1269444 h 3686362"/>
              <a:gd name="csX37" fmla="*/ 2850844 w 3658984"/>
              <a:gd name="csY37" fmla="*/ 1243930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4 w 3658984"/>
              <a:gd name="csY40" fmla="*/ 826508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2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0 h 3686362"/>
              <a:gd name="csX48" fmla="*/ 572653 w 3658984"/>
              <a:gd name="csY48" fmla="*/ 1653370 h 3686362"/>
              <a:gd name="csX49" fmla="*/ 201188 w 3658984"/>
              <a:gd name="csY49" fmla="*/ 1615923 h 3686362"/>
              <a:gd name="csX50" fmla="*/ 12733 w 3658984"/>
              <a:gd name="csY50" fmla="*/ 1625439 h 3686362"/>
              <a:gd name="csX51" fmla="*/ 0 w 3658984"/>
              <a:gd name="csY51" fmla="*/ 1627382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4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1" y="2032991"/>
                </a:lnTo>
                <a:cubicBezTo>
                  <a:pt x="3206317" y="2057544"/>
                  <a:pt x="3330551" y="2070438"/>
                  <a:pt x="3457796" y="2070438"/>
                </a:cubicBezTo>
                <a:cubicBezTo>
                  <a:pt x="3521419" y="2070438"/>
                  <a:pt x="3584288" y="2067214"/>
                  <a:pt x="3646251" y="2060922"/>
                </a:cubicBezTo>
                <a:lnTo>
                  <a:pt x="3658984" y="2058979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7"/>
                </a:lnTo>
                <a:lnTo>
                  <a:pt x="80004" y="2279984"/>
                </a:lnTo>
                <a:cubicBezTo>
                  <a:pt x="119849" y="2275938"/>
                  <a:pt x="160276" y="2273865"/>
                  <a:pt x="201188" y="2273865"/>
                </a:cubicBezTo>
                <a:cubicBezTo>
                  <a:pt x="405747" y="2273865"/>
                  <a:pt x="598203" y="2325686"/>
                  <a:pt x="766143" y="2416917"/>
                </a:cubicBezTo>
                <a:lnTo>
                  <a:pt x="808139" y="2442430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20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80" y="1406377"/>
                </a:lnTo>
                <a:cubicBezTo>
                  <a:pt x="3539135" y="1410423"/>
                  <a:pt x="3498708" y="1412496"/>
                  <a:pt x="3457796" y="1412496"/>
                </a:cubicBezTo>
                <a:cubicBezTo>
                  <a:pt x="3253237" y="1412496"/>
                  <a:pt x="3060781" y="1360675"/>
                  <a:pt x="2892841" y="1269444"/>
                </a:cubicBezTo>
                <a:lnTo>
                  <a:pt x="2850844" y="1243930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4" y="826508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2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0"/>
                </a:lnTo>
                <a:lnTo>
                  <a:pt x="572653" y="1653370"/>
                </a:lnTo>
                <a:cubicBezTo>
                  <a:pt x="452667" y="1628817"/>
                  <a:pt x="328433" y="1615923"/>
                  <a:pt x="201188" y="1615923"/>
                </a:cubicBezTo>
                <a:cubicBezTo>
                  <a:pt x="137565" y="1615923"/>
                  <a:pt x="74696" y="1619147"/>
                  <a:pt x="12733" y="1625439"/>
                </a:cubicBezTo>
                <a:lnTo>
                  <a:pt x="0" y="1627382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4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3CE4076-65F4-9FF8-2860-B7E5BC9C7DDE}"/>
              </a:ext>
            </a:extLst>
          </p:cNvPr>
          <p:cNvSpPr/>
          <p:nvPr/>
        </p:nvSpPr>
        <p:spPr>
          <a:xfrm>
            <a:off x="8255746" y="8892987"/>
            <a:ext cx="3672673" cy="3686362"/>
          </a:xfrm>
          <a:custGeom>
            <a:avLst/>
            <a:gdLst>
              <a:gd name="csX0" fmla="*/ 1843181 w 3672673"/>
              <a:gd name="csY0" fmla="*/ 0 h 3686362"/>
              <a:gd name="csX1" fmla="*/ 2214646 w 3672673"/>
              <a:gd name="csY1" fmla="*/ 37447 h 3686362"/>
              <a:gd name="csX2" fmla="*/ 2299509 w 3672673"/>
              <a:gd name="csY2" fmla="*/ 59267 h 3686362"/>
              <a:gd name="csX3" fmla="*/ 2391287 w 3672673"/>
              <a:gd name="csY3" fmla="*/ 82866 h 3686362"/>
              <a:gd name="csX4" fmla="*/ 3603496 w 3672673"/>
              <a:gd name="csY4" fmla="*/ 1295075 h 3686362"/>
              <a:gd name="csX5" fmla="*/ 3630625 w 3672673"/>
              <a:gd name="csY5" fmla="*/ 1400585 h 3686362"/>
              <a:gd name="csX6" fmla="*/ 3592669 w 3672673"/>
              <a:gd name="csY6" fmla="*/ 1406378 h 3686362"/>
              <a:gd name="csX7" fmla="*/ 3471485 w 3672673"/>
              <a:gd name="csY7" fmla="*/ 1412497 h 3686362"/>
              <a:gd name="csX8" fmla="*/ 2906530 w 3672673"/>
              <a:gd name="csY8" fmla="*/ 1269445 h 3686362"/>
              <a:gd name="csX9" fmla="*/ 2864534 w 3672673"/>
              <a:gd name="csY9" fmla="*/ 1243932 h 3686362"/>
              <a:gd name="csX10" fmla="*/ 2826000 w 3672673"/>
              <a:gd name="csY10" fmla="*/ 1180503 h 3686362"/>
              <a:gd name="csX11" fmla="*/ 2505859 w 3672673"/>
              <a:gd name="csY11" fmla="*/ 860362 h 3686362"/>
              <a:gd name="csX12" fmla="*/ 2450132 w 3672673"/>
              <a:gd name="csY12" fmla="*/ 826507 h 3686362"/>
              <a:gd name="csX13" fmla="*/ 2408136 w 3672673"/>
              <a:gd name="csY13" fmla="*/ 800994 h 3686362"/>
              <a:gd name="csX14" fmla="*/ 1843181 w 3672673"/>
              <a:gd name="csY14" fmla="*/ 657942 h 3686362"/>
              <a:gd name="csX15" fmla="*/ 1721997 w 3672673"/>
              <a:gd name="csY15" fmla="*/ 664061 h 3686362"/>
              <a:gd name="csX16" fmla="*/ 1684041 w 3672673"/>
              <a:gd name="csY16" fmla="*/ 669854 h 3686362"/>
              <a:gd name="csX17" fmla="*/ 1604314 w 3672673"/>
              <a:gd name="csY17" fmla="*/ 682022 h 3686362"/>
              <a:gd name="csX18" fmla="*/ 657942 w 3672673"/>
              <a:gd name="csY18" fmla="*/ 1843181 h 3686362"/>
              <a:gd name="csX19" fmla="*/ 1843181 w 3672673"/>
              <a:gd name="csY19" fmla="*/ 3028420 h 3686362"/>
              <a:gd name="csX20" fmla="*/ 3004340 w 3672673"/>
              <a:gd name="csY20" fmla="*/ 2082048 h 3686362"/>
              <a:gd name="csX21" fmla="*/ 3015157 w 3672673"/>
              <a:gd name="csY21" fmla="*/ 2011172 h 3686362"/>
              <a:gd name="csX22" fmla="*/ 3100020 w 3672673"/>
              <a:gd name="csY22" fmla="*/ 2032992 h 3686362"/>
              <a:gd name="csX23" fmla="*/ 3471485 w 3672673"/>
              <a:gd name="csY23" fmla="*/ 2070439 h 3686362"/>
              <a:gd name="csX24" fmla="*/ 3659940 w 3672673"/>
              <a:gd name="csY24" fmla="*/ 2060923 h 3686362"/>
              <a:gd name="csX25" fmla="*/ 3672673 w 3672673"/>
              <a:gd name="csY25" fmla="*/ 2058980 h 3686362"/>
              <a:gd name="csX26" fmla="*/ 3648915 w 3672673"/>
              <a:gd name="csY26" fmla="*/ 2214646 h 3686362"/>
              <a:gd name="csX27" fmla="*/ 1843181 w 3672673"/>
              <a:gd name="csY27" fmla="*/ 3686362 h 3686362"/>
              <a:gd name="csX28" fmla="*/ 0 w 3672673"/>
              <a:gd name="csY28" fmla="*/ 1843181 h 3686362"/>
              <a:gd name="csX29" fmla="*/ 1471716 w 3672673"/>
              <a:gd name="csY29" fmla="*/ 37447 h 3686362"/>
              <a:gd name="csX30" fmla="*/ 1641993 w 3672673"/>
              <a:gd name="csY30" fmla="*/ 11459 h 3686362"/>
              <a:gd name="csX31" fmla="*/ 1654726 w 3672673"/>
              <a:gd name="csY31" fmla="*/ 9516 h 3686362"/>
              <a:gd name="csX32" fmla="*/ 1843181 w 3672673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3" h="3686362">
                <a:moveTo>
                  <a:pt x="1843181" y="0"/>
                </a:moveTo>
                <a:cubicBezTo>
                  <a:pt x="1970426" y="0"/>
                  <a:pt x="2094660" y="12894"/>
                  <a:pt x="2214646" y="37447"/>
                </a:cubicBezTo>
                <a:lnTo>
                  <a:pt x="2299509" y="59267"/>
                </a:lnTo>
                <a:lnTo>
                  <a:pt x="2391287" y="82866"/>
                </a:lnTo>
                <a:cubicBezTo>
                  <a:pt x="2968441" y="262379"/>
                  <a:pt x="3423983" y="717921"/>
                  <a:pt x="3603496" y="1295075"/>
                </a:cubicBezTo>
                <a:lnTo>
                  <a:pt x="3630625" y="1400585"/>
                </a:lnTo>
                <a:lnTo>
                  <a:pt x="3592669" y="1406378"/>
                </a:lnTo>
                <a:cubicBezTo>
                  <a:pt x="3552824" y="1410424"/>
                  <a:pt x="3512397" y="1412497"/>
                  <a:pt x="3471485" y="1412497"/>
                </a:cubicBezTo>
                <a:cubicBezTo>
                  <a:pt x="3266926" y="1412497"/>
                  <a:pt x="3074470" y="1360676"/>
                  <a:pt x="2906530" y="1269445"/>
                </a:cubicBezTo>
                <a:lnTo>
                  <a:pt x="2864534" y="1243932"/>
                </a:lnTo>
                <a:lnTo>
                  <a:pt x="2826000" y="1180503"/>
                </a:lnTo>
                <a:cubicBezTo>
                  <a:pt x="2740801" y="1054393"/>
                  <a:pt x="2631969" y="945561"/>
                  <a:pt x="2505859" y="860362"/>
                </a:cubicBezTo>
                <a:lnTo>
                  <a:pt x="2450132" y="826507"/>
                </a:lnTo>
                <a:lnTo>
                  <a:pt x="2408136" y="800994"/>
                </a:lnTo>
                <a:cubicBezTo>
                  <a:pt x="2240196" y="709763"/>
                  <a:pt x="2047740" y="657942"/>
                  <a:pt x="1843181" y="657942"/>
                </a:cubicBezTo>
                <a:cubicBezTo>
                  <a:pt x="1802269" y="657942"/>
                  <a:pt x="1761842" y="660015"/>
                  <a:pt x="1721997" y="664061"/>
                </a:cubicBezTo>
                <a:lnTo>
                  <a:pt x="1684041" y="669854"/>
                </a:lnTo>
                <a:lnTo>
                  <a:pt x="1604314" y="682022"/>
                </a:lnTo>
                <a:cubicBezTo>
                  <a:pt x="1064221" y="792541"/>
                  <a:pt x="657942" y="1270416"/>
                  <a:pt x="657942" y="1843181"/>
                </a:cubicBezTo>
                <a:cubicBezTo>
                  <a:pt x="657942" y="2497770"/>
                  <a:pt x="1188592" y="3028420"/>
                  <a:pt x="1843181" y="3028420"/>
                </a:cubicBezTo>
                <a:cubicBezTo>
                  <a:pt x="2415946" y="3028420"/>
                  <a:pt x="2893821" y="2622141"/>
                  <a:pt x="3004340" y="2082048"/>
                </a:cubicBezTo>
                <a:lnTo>
                  <a:pt x="3015157" y="2011172"/>
                </a:lnTo>
                <a:lnTo>
                  <a:pt x="3100020" y="2032992"/>
                </a:lnTo>
                <a:cubicBezTo>
                  <a:pt x="3220006" y="2057545"/>
                  <a:pt x="3344240" y="2070439"/>
                  <a:pt x="3471485" y="2070439"/>
                </a:cubicBezTo>
                <a:cubicBezTo>
                  <a:pt x="3535108" y="2070439"/>
                  <a:pt x="3597977" y="2067215"/>
                  <a:pt x="3659940" y="2060923"/>
                </a:cubicBezTo>
                <a:lnTo>
                  <a:pt x="3672673" y="2058980"/>
                </a:lnTo>
                <a:lnTo>
                  <a:pt x="3648915" y="2214646"/>
                </a:lnTo>
                <a:cubicBezTo>
                  <a:pt x="3477045" y="3054553"/>
                  <a:pt x="2733897" y="3686362"/>
                  <a:pt x="1843181" y="3686362"/>
                </a:cubicBezTo>
                <a:cubicBezTo>
                  <a:pt x="825220" y="3686362"/>
                  <a:pt x="0" y="2861142"/>
                  <a:pt x="0" y="1843181"/>
                </a:cubicBezTo>
                <a:cubicBezTo>
                  <a:pt x="0" y="952465"/>
                  <a:pt x="631809" y="209317"/>
                  <a:pt x="1471716" y="37447"/>
                </a:cubicBezTo>
                <a:lnTo>
                  <a:pt x="1641993" y="11459"/>
                </a:lnTo>
                <a:lnTo>
                  <a:pt x="1654726" y="9516"/>
                </a:lnTo>
                <a:cubicBezTo>
                  <a:pt x="1716689" y="3224"/>
                  <a:pt x="1779558" y="0"/>
                  <a:pt x="1843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Textbox 200">
            <a:extLst>
              <a:ext uri="{FF2B5EF4-FFF2-40B4-BE49-F238E27FC236}">
                <a16:creationId xmlns:a16="http://schemas.microsoft.com/office/drawing/2014/main" id="{6B3DB0F6-1EBF-4A7A-DD1B-BBC6C7D8FFD9}"/>
              </a:ext>
            </a:extLst>
          </p:cNvPr>
          <p:cNvSpPr txBox="1"/>
          <p:nvPr/>
        </p:nvSpPr>
        <p:spPr>
          <a:xfrm flipH="1">
            <a:off x="9861345" y="10351448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7" name="Textbox 200">
            <a:extLst>
              <a:ext uri="{FF2B5EF4-FFF2-40B4-BE49-F238E27FC236}">
                <a16:creationId xmlns:a16="http://schemas.microsoft.com/office/drawing/2014/main" id="{4EA8A975-A553-981F-AD65-44F2EBA3B00C}"/>
              </a:ext>
            </a:extLst>
          </p:cNvPr>
          <p:cNvSpPr txBox="1"/>
          <p:nvPr/>
        </p:nvSpPr>
        <p:spPr>
          <a:xfrm flipH="1">
            <a:off x="11489649" y="8735525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O</a:t>
            </a: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26584C1A-2ED5-B2C1-9ECE-CCE50A02A37F}"/>
              </a:ext>
            </a:extLst>
          </p:cNvPr>
          <p:cNvSpPr txBox="1"/>
          <p:nvPr/>
        </p:nvSpPr>
        <p:spPr>
          <a:xfrm flipH="1">
            <a:off x="13117953" y="7119601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W</a:t>
            </a:r>
          </a:p>
        </p:txBody>
      </p:sp>
      <p:sp>
        <p:nvSpPr>
          <p:cNvPr id="59" name="Textbox 200">
            <a:extLst>
              <a:ext uri="{FF2B5EF4-FFF2-40B4-BE49-F238E27FC236}">
                <a16:creationId xmlns:a16="http://schemas.microsoft.com/office/drawing/2014/main" id="{CA56F9DE-14D2-2045-4F1E-08F08B16DC3E}"/>
              </a:ext>
            </a:extLst>
          </p:cNvPr>
          <p:cNvSpPr txBox="1"/>
          <p:nvPr/>
        </p:nvSpPr>
        <p:spPr>
          <a:xfrm flipH="1">
            <a:off x="14746256" y="5503677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EA818A8-EF93-76EA-8835-7BF24C223FA4}"/>
              </a:ext>
            </a:extLst>
          </p:cNvPr>
          <p:cNvGrpSpPr/>
          <p:nvPr/>
        </p:nvGrpSpPr>
        <p:grpSpPr>
          <a:xfrm>
            <a:off x="7108146" y="8052664"/>
            <a:ext cx="3228361" cy="386220"/>
            <a:chOff x="10472399" y="4612552"/>
            <a:chExt cx="3228361" cy="386220"/>
          </a:xfrm>
        </p:grpSpPr>
        <p:sp>
          <p:nvSpPr>
            <p:cNvPr id="61" name="Circle: Hollow 60">
              <a:extLst>
                <a:ext uri="{FF2B5EF4-FFF2-40B4-BE49-F238E27FC236}">
                  <a16:creationId xmlns:a16="http://schemas.microsoft.com/office/drawing/2014/main" id="{498247E0-FB6A-8978-78FF-C199946EFAE3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89EC324-9533-959C-99D0-85D9DEF03470}"/>
                </a:ext>
              </a:extLst>
            </p:cNvPr>
            <p:cNvCxnSpPr>
              <a:stCxn id="61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A328D69-760A-579C-BDB0-BBC310DBCFB2}"/>
              </a:ext>
            </a:extLst>
          </p:cNvPr>
          <p:cNvGrpSpPr/>
          <p:nvPr/>
        </p:nvGrpSpPr>
        <p:grpSpPr>
          <a:xfrm>
            <a:off x="3033219" y="7640440"/>
            <a:ext cx="3658984" cy="1795726"/>
            <a:chOff x="4443430" y="4430353"/>
            <a:chExt cx="2488311" cy="1549528"/>
          </a:xfrm>
          <a:noFill/>
        </p:grpSpPr>
        <p:sp>
          <p:nvSpPr>
            <p:cNvPr id="448" name="Textbox 200">
              <a:extLst>
                <a:ext uri="{FF2B5EF4-FFF2-40B4-BE49-F238E27FC236}">
                  <a16:creationId xmlns:a16="http://schemas.microsoft.com/office/drawing/2014/main" id="{32A8FAE8-C932-FCA2-7AAA-48D42A6CA0FB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OPPORTUNITIES</a:t>
              </a:r>
            </a:p>
          </p:txBody>
        </p:sp>
        <p:sp>
          <p:nvSpPr>
            <p:cNvPr id="449" name="Textbox 200">
              <a:extLst>
                <a:ext uri="{FF2B5EF4-FFF2-40B4-BE49-F238E27FC236}">
                  <a16:creationId xmlns:a16="http://schemas.microsoft.com/office/drawing/2014/main" id="{6D2173FB-9DA4-D7ED-B92C-79CBB1104C81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0" name="Textbox 200">
              <a:extLst>
                <a:ext uri="{FF2B5EF4-FFF2-40B4-BE49-F238E27FC236}">
                  <a16:creationId xmlns:a16="http://schemas.microsoft.com/office/drawing/2014/main" id="{409A3DD5-7ACF-F089-52EA-5326E2876A8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51" name="Group 450">
            <a:extLst>
              <a:ext uri="{FF2B5EF4-FFF2-40B4-BE49-F238E27FC236}">
                <a16:creationId xmlns:a16="http://schemas.microsoft.com/office/drawing/2014/main" id="{103370E8-65CD-8C44-EA4B-2170A3FA1405}"/>
              </a:ext>
            </a:extLst>
          </p:cNvPr>
          <p:cNvGrpSpPr/>
          <p:nvPr/>
        </p:nvGrpSpPr>
        <p:grpSpPr>
          <a:xfrm flipH="1">
            <a:off x="14746256" y="8185368"/>
            <a:ext cx="3228361" cy="386220"/>
            <a:chOff x="10472399" y="4612552"/>
            <a:chExt cx="3228361" cy="386220"/>
          </a:xfrm>
        </p:grpSpPr>
        <p:sp>
          <p:nvSpPr>
            <p:cNvPr id="557" name="Circle: Hollow 556">
              <a:extLst>
                <a:ext uri="{FF2B5EF4-FFF2-40B4-BE49-F238E27FC236}">
                  <a16:creationId xmlns:a16="http://schemas.microsoft.com/office/drawing/2014/main" id="{362293C2-93D3-078F-5C37-E61C55D34ED0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58" name="Straight Connector 557">
              <a:extLst>
                <a:ext uri="{FF2B5EF4-FFF2-40B4-BE49-F238E27FC236}">
                  <a16:creationId xmlns:a16="http://schemas.microsoft.com/office/drawing/2014/main" id="{1B45842E-069A-0EFF-8E08-C86C64859ED5}"/>
                </a:ext>
              </a:extLst>
            </p:cNvPr>
            <p:cNvCxnSpPr>
              <a:stCxn id="557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9" name="Group 558">
            <a:extLst>
              <a:ext uri="{FF2B5EF4-FFF2-40B4-BE49-F238E27FC236}">
                <a16:creationId xmlns:a16="http://schemas.microsoft.com/office/drawing/2014/main" id="{A0FD1EF0-3DB5-2D2E-80C9-2EAFB8F96BC5}"/>
              </a:ext>
            </a:extLst>
          </p:cNvPr>
          <p:cNvGrpSpPr/>
          <p:nvPr/>
        </p:nvGrpSpPr>
        <p:grpSpPr>
          <a:xfrm flipH="1">
            <a:off x="18390560" y="7803328"/>
            <a:ext cx="3339885" cy="1795726"/>
            <a:chOff x="4443430" y="4430353"/>
            <a:chExt cx="2488311" cy="1549528"/>
          </a:xfrm>
          <a:noFill/>
        </p:grpSpPr>
        <p:sp>
          <p:nvSpPr>
            <p:cNvPr id="560" name="Textbox 200">
              <a:extLst>
                <a:ext uri="{FF2B5EF4-FFF2-40B4-BE49-F238E27FC236}">
                  <a16:creationId xmlns:a16="http://schemas.microsoft.com/office/drawing/2014/main" id="{2B55D6D3-6F5C-265E-21F1-00F44C69F611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WEAKNESSES</a:t>
              </a:r>
            </a:p>
          </p:txBody>
        </p:sp>
        <p:sp>
          <p:nvSpPr>
            <p:cNvPr id="561" name="Textbox 200">
              <a:extLst>
                <a:ext uri="{FF2B5EF4-FFF2-40B4-BE49-F238E27FC236}">
                  <a16:creationId xmlns:a16="http://schemas.microsoft.com/office/drawing/2014/main" id="{97CFD705-2C93-C1C2-F2FC-B44590188BB3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2" name="Textbox 200">
              <a:extLst>
                <a:ext uri="{FF2B5EF4-FFF2-40B4-BE49-F238E27FC236}">
                  <a16:creationId xmlns:a16="http://schemas.microsoft.com/office/drawing/2014/main" id="{6497A64E-4457-071B-F47A-D85666D0959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63" name="Group 562">
            <a:extLst>
              <a:ext uri="{FF2B5EF4-FFF2-40B4-BE49-F238E27FC236}">
                <a16:creationId xmlns:a16="http://schemas.microsoft.com/office/drawing/2014/main" id="{E8946A82-C731-D86D-1147-013BAB0798C8}"/>
              </a:ext>
            </a:extLst>
          </p:cNvPr>
          <p:cNvGrpSpPr/>
          <p:nvPr/>
        </p:nvGrpSpPr>
        <p:grpSpPr>
          <a:xfrm flipH="1">
            <a:off x="11382003" y="11625480"/>
            <a:ext cx="3228361" cy="386220"/>
            <a:chOff x="10472399" y="4612552"/>
            <a:chExt cx="3228361" cy="386220"/>
          </a:xfrm>
        </p:grpSpPr>
        <p:sp>
          <p:nvSpPr>
            <p:cNvPr id="564" name="Circle: Hollow 563">
              <a:extLst>
                <a:ext uri="{FF2B5EF4-FFF2-40B4-BE49-F238E27FC236}">
                  <a16:creationId xmlns:a16="http://schemas.microsoft.com/office/drawing/2014/main" id="{798DA366-E2A8-88AE-9879-DAA18ACBE3AF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65" name="Straight Connector 564">
              <a:extLst>
                <a:ext uri="{FF2B5EF4-FFF2-40B4-BE49-F238E27FC236}">
                  <a16:creationId xmlns:a16="http://schemas.microsoft.com/office/drawing/2014/main" id="{274504D1-D86F-5AE5-5B7B-BD5B65D51DF5}"/>
                </a:ext>
              </a:extLst>
            </p:cNvPr>
            <p:cNvCxnSpPr>
              <a:stCxn id="564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6" name="Group 565">
            <a:extLst>
              <a:ext uri="{FF2B5EF4-FFF2-40B4-BE49-F238E27FC236}">
                <a16:creationId xmlns:a16="http://schemas.microsoft.com/office/drawing/2014/main" id="{8F9BAE94-C285-C1F1-2F28-20079307D9D9}"/>
              </a:ext>
            </a:extLst>
          </p:cNvPr>
          <p:cNvGrpSpPr/>
          <p:nvPr/>
        </p:nvGrpSpPr>
        <p:grpSpPr>
          <a:xfrm flipH="1">
            <a:off x="15026307" y="11243440"/>
            <a:ext cx="3339885" cy="1795726"/>
            <a:chOff x="4443430" y="4430353"/>
            <a:chExt cx="2488311" cy="1549528"/>
          </a:xfrm>
          <a:noFill/>
        </p:grpSpPr>
        <p:sp>
          <p:nvSpPr>
            <p:cNvPr id="567" name="Textbox 200">
              <a:extLst>
                <a:ext uri="{FF2B5EF4-FFF2-40B4-BE49-F238E27FC236}">
                  <a16:creationId xmlns:a16="http://schemas.microsoft.com/office/drawing/2014/main" id="{E7E10713-B9A0-755E-0538-0FB9355EB69D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THREATS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8" name="Textbox 200">
              <a:extLst>
                <a:ext uri="{FF2B5EF4-FFF2-40B4-BE49-F238E27FC236}">
                  <a16:creationId xmlns:a16="http://schemas.microsoft.com/office/drawing/2014/main" id="{9595B66C-9D38-CFC5-2C78-4E957BB7B101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9" name="Textbox 200">
              <a:extLst>
                <a:ext uri="{FF2B5EF4-FFF2-40B4-BE49-F238E27FC236}">
                  <a16:creationId xmlns:a16="http://schemas.microsoft.com/office/drawing/2014/main" id="{ECBDF7DB-B091-E9E7-2372-7DC580550BF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70" name="Rectangle 569">
            <a:extLst>
              <a:ext uri="{FF2B5EF4-FFF2-40B4-BE49-F238E27FC236}">
                <a16:creationId xmlns:a16="http://schemas.microsoft.com/office/drawing/2014/main" id="{30EF360C-E055-56E2-0F95-903BD966465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71" name="!!MainTitle1">
            <a:extLst>
              <a:ext uri="{FF2B5EF4-FFF2-40B4-BE49-F238E27FC236}">
                <a16:creationId xmlns:a16="http://schemas.microsoft.com/office/drawing/2014/main" id="{3C48F188-BBFE-8C58-F0C9-DAC003A7A4FE}"/>
              </a:ext>
            </a:extLst>
          </p:cNvPr>
          <p:cNvSpPr txBox="1"/>
          <p:nvPr/>
        </p:nvSpPr>
        <p:spPr>
          <a:xfrm>
            <a:off x="1704424" y="1037172"/>
            <a:ext cx="93860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72" name="!!SubTitle">
            <a:extLst>
              <a:ext uri="{FF2B5EF4-FFF2-40B4-BE49-F238E27FC236}">
                <a16:creationId xmlns:a16="http://schemas.microsoft.com/office/drawing/2014/main" id="{86EA4F86-EF91-D8D1-14F0-74020BDA8384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pic>
        <p:nvPicPr>
          <p:cNvPr id="573" name="Graphic 572">
            <a:extLst>
              <a:ext uri="{FF2B5EF4-FFF2-40B4-BE49-F238E27FC236}">
                <a16:creationId xmlns:a16="http://schemas.microsoft.com/office/drawing/2014/main" id="{551B3851-2B80-D006-CA61-50F56A4B1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66191" y="11340970"/>
            <a:ext cx="770036" cy="770036"/>
          </a:xfrm>
          <a:prstGeom prst="rect">
            <a:avLst/>
          </a:prstGeom>
        </p:spPr>
      </p:pic>
      <p:pic>
        <p:nvPicPr>
          <p:cNvPr id="574" name="Graphic 573">
            <a:extLst>
              <a:ext uri="{FF2B5EF4-FFF2-40B4-BE49-F238E27FC236}">
                <a16:creationId xmlns:a16="http://schemas.microsoft.com/office/drawing/2014/main" id="{FA07C486-0CD6-03A0-A59D-FA3DABDDD1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94618" y="7777754"/>
            <a:ext cx="770036" cy="770036"/>
          </a:xfrm>
          <a:prstGeom prst="rect">
            <a:avLst/>
          </a:prstGeom>
        </p:spPr>
      </p:pic>
      <p:pic>
        <p:nvPicPr>
          <p:cNvPr id="575" name="Graphic 574">
            <a:extLst>
              <a:ext uri="{FF2B5EF4-FFF2-40B4-BE49-F238E27FC236}">
                <a16:creationId xmlns:a16="http://schemas.microsoft.com/office/drawing/2014/main" id="{552824FA-6046-9CE1-ECFA-4CC6A1AF13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8871" y="4393530"/>
            <a:ext cx="770036" cy="770036"/>
          </a:xfrm>
          <a:prstGeom prst="rect">
            <a:avLst/>
          </a:prstGeom>
        </p:spPr>
      </p:pic>
      <p:pic>
        <p:nvPicPr>
          <p:cNvPr id="576" name="Graphic 575">
            <a:extLst>
              <a:ext uri="{FF2B5EF4-FFF2-40B4-BE49-F238E27FC236}">
                <a16:creationId xmlns:a16="http://schemas.microsoft.com/office/drawing/2014/main" id="{E4B35A08-0A29-7DBF-9F88-D42FB5F998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637310" y="7777754"/>
            <a:ext cx="770036" cy="77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5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5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5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5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56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 animBg="1"/>
          <p:bldP spid="53" grpId="0" animBg="1"/>
          <p:bldP spid="54" grpId="0" animBg="1"/>
          <p:bldP spid="55" grpId="0" animBg="1"/>
          <p:bldP spid="56" grpId="0"/>
          <p:bldP spid="57" grpId="0"/>
          <p:bldP spid="58" grpId="0"/>
          <p:bldP spid="59" grpId="0"/>
          <p:bldP spid="571" grpId="0"/>
          <p:bldP spid="57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5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5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56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 animBg="1"/>
          <p:bldP spid="53" grpId="0" animBg="1"/>
          <p:bldP spid="54" grpId="0" animBg="1"/>
          <p:bldP spid="55" grpId="0" animBg="1"/>
          <p:bldP spid="56" grpId="0"/>
          <p:bldP spid="57" grpId="0"/>
          <p:bldP spid="58" grpId="0"/>
          <p:bldP spid="59" grpId="0"/>
          <p:bldP spid="571" grpId="0"/>
          <p:bldP spid="57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D2B51C83-D652-32FA-3597-947B83741DB2}"/>
              </a:ext>
            </a:extLst>
          </p:cNvPr>
          <p:cNvGrpSpPr/>
          <p:nvPr/>
        </p:nvGrpSpPr>
        <p:grpSpPr>
          <a:xfrm>
            <a:off x="10472399" y="4612552"/>
            <a:ext cx="3228361" cy="386220"/>
            <a:chOff x="10472399" y="4612552"/>
            <a:chExt cx="3228361" cy="386220"/>
          </a:xfrm>
        </p:grpSpPr>
        <p:sp>
          <p:nvSpPr>
            <p:cNvPr id="27" name="Circle: Hollow 26">
              <a:extLst>
                <a:ext uri="{FF2B5EF4-FFF2-40B4-BE49-F238E27FC236}">
                  <a16:creationId xmlns:a16="http://schemas.microsoft.com/office/drawing/2014/main" id="{EB46A4DE-AE1D-76B3-A86E-C0DC8729FB8B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F72A452-A3B0-B397-916F-3B76769ABB98}"/>
                </a:ext>
              </a:extLst>
            </p:cNvPr>
            <p:cNvCxnSpPr>
              <a:stCxn id="27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1A959F-5429-6971-5C0A-BE4CF19A1F82}"/>
              </a:ext>
            </a:extLst>
          </p:cNvPr>
          <p:cNvGrpSpPr/>
          <p:nvPr/>
        </p:nvGrpSpPr>
        <p:grpSpPr>
          <a:xfrm>
            <a:off x="6397472" y="4200328"/>
            <a:ext cx="3658984" cy="1795726"/>
            <a:chOff x="4443430" y="4430353"/>
            <a:chExt cx="2488311" cy="1549528"/>
          </a:xfrm>
          <a:noFill/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D6A43F1D-AA23-3DC7-B071-39480F83AE14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STREN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GTHS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0E8D861B-4ED0-3A22-AFF4-81AAC4DA12D3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1E8B7B78-9AC9-B88C-9100-BC185765617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3D94DC9-9BF7-EA56-99AB-420A0CEC05DB}"/>
              </a:ext>
            </a:extLst>
          </p:cNvPr>
          <p:cNvSpPr/>
          <p:nvPr/>
        </p:nvSpPr>
        <p:spPr>
          <a:xfrm>
            <a:off x="11526042" y="5661140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0 w 3658984"/>
              <a:gd name="csY1" fmla="*/ 2032991 h 3686362"/>
              <a:gd name="csX2" fmla="*/ 3457795 w 3658984"/>
              <a:gd name="csY2" fmla="*/ 2070438 h 3686362"/>
              <a:gd name="csX3" fmla="*/ 3646250 w 3658984"/>
              <a:gd name="csY3" fmla="*/ 2060922 h 3686362"/>
              <a:gd name="csX4" fmla="*/ 3658984 w 3658984"/>
              <a:gd name="csY4" fmla="*/ 2058978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8 h 3686362"/>
              <a:gd name="csX15" fmla="*/ 80004 w 3658984"/>
              <a:gd name="csY15" fmla="*/ 2279985 h 3686362"/>
              <a:gd name="csX16" fmla="*/ 201188 w 3658984"/>
              <a:gd name="csY16" fmla="*/ 2273866 h 3686362"/>
              <a:gd name="csX17" fmla="*/ 766143 w 3658984"/>
              <a:gd name="csY17" fmla="*/ 2416918 h 3686362"/>
              <a:gd name="csX18" fmla="*/ 808140 w 3658984"/>
              <a:gd name="csY18" fmla="*/ 2442432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0 w 3658984"/>
              <a:gd name="csY21" fmla="*/ 2859854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19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79 w 3658984"/>
              <a:gd name="csY34" fmla="*/ 1406377 h 3686362"/>
              <a:gd name="csX35" fmla="*/ 3457795 w 3658984"/>
              <a:gd name="csY35" fmla="*/ 1412496 h 3686362"/>
              <a:gd name="csX36" fmla="*/ 2892840 w 3658984"/>
              <a:gd name="csY36" fmla="*/ 1269444 h 3686362"/>
              <a:gd name="csX37" fmla="*/ 2850844 w 3658984"/>
              <a:gd name="csY37" fmla="*/ 1243931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3 w 3658984"/>
              <a:gd name="csY40" fmla="*/ 826507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1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1 h 3686362"/>
              <a:gd name="csX48" fmla="*/ 572653 w 3658984"/>
              <a:gd name="csY48" fmla="*/ 1653371 h 3686362"/>
              <a:gd name="csX49" fmla="*/ 201188 w 3658984"/>
              <a:gd name="csY49" fmla="*/ 1615924 h 3686362"/>
              <a:gd name="csX50" fmla="*/ 12733 w 3658984"/>
              <a:gd name="csY50" fmla="*/ 1625440 h 3686362"/>
              <a:gd name="csX51" fmla="*/ 0 w 3658984"/>
              <a:gd name="csY51" fmla="*/ 1627383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3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0" y="2032991"/>
                </a:lnTo>
                <a:cubicBezTo>
                  <a:pt x="3206316" y="2057544"/>
                  <a:pt x="3330550" y="2070438"/>
                  <a:pt x="3457795" y="2070438"/>
                </a:cubicBezTo>
                <a:cubicBezTo>
                  <a:pt x="3521418" y="2070438"/>
                  <a:pt x="3584287" y="2067214"/>
                  <a:pt x="3646250" y="2060922"/>
                </a:cubicBezTo>
                <a:lnTo>
                  <a:pt x="3658984" y="2058978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4" y="2279985"/>
                </a:lnTo>
                <a:cubicBezTo>
                  <a:pt x="119849" y="2275939"/>
                  <a:pt x="160276" y="2273866"/>
                  <a:pt x="201188" y="2273866"/>
                </a:cubicBezTo>
                <a:cubicBezTo>
                  <a:pt x="405747" y="2273866"/>
                  <a:pt x="598203" y="2325687"/>
                  <a:pt x="766143" y="2416918"/>
                </a:cubicBezTo>
                <a:lnTo>
                  <a:pt x="808140" y="2442432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0" y="2859854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19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79" y="1406377"/>
                </a:lnTo>
                <a:cubicBezTo>
                  <a:pt x="3539134" y="1410423"/>
                  <a:pt x="3498707" y="1412496"/>
                  <a:pt x="3457795" y="1412496"/>
                </a:cubicBezTo>
                <a:cubicBezTo>
                  <a:pt x="3253236" y="1412496"/>
                  <a:pt x="3060780" y="1360674"/>
                  <a:pt x="2892840" y="1269444"/>
                </a:cubicBezTo>
                <a:lnTo>
                  <a:pt x="2850844" y="1243931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3" y="826507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1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1"/>
                </a:lnTo>
                <a:lnTo>
                  <a:pt x="572653" y="1653371"/>
                </a:lnTo>
                <a:cubicBezTo>
                  <a:pt x="452667" y="1628818"/>
                  <a:pt x="328433" y="1615924"/>
                  <a:pt x="201188" y="1615924"/>
                </a:cubicBezTo>
                <a:cubicBezTo>
                  <a:pt x="137565" y="1615924"/>
                  <a:pt x="74696" y="1619147"/>
                  <a:pt x="12733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3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283B5FC-8CE8-CA6D-1C64-D549AFC6CC71}"/>
              </a:ext>
            </a:extLst>
          </p:cNvPr>
          <p:cNvSpPr/>
          <p:nvPr/>
        </p:nvSpPr>
        <p:spPr>
          <a:xfrm>
            <a:off x="13154346" y="4045217"/>
            <a:ext cx="3672674" cy="3686362"/>
          </a:xfrm>
          <a:custGeom>
            <a:avLst/>
            <a:gdLst>
              <a:gd name="csX0" fmla="*/ 1829492 w 3672674"/>
              <a:gd name="csY0" fmla="*/ 0 h 3686362"/>
              <a:gd name="csX1" fmla="*/ 3672674 w 3672674"/>
              <a:gd name="csY1" fmla="*/ 1843181 h 3686362"/>
              <a:gd name="csX2" fmla="*/ 2200957 w 3672674"/>
              <a:gd name="csY2" fmla="*/ 3648915 h 3686362"/>
              <a:gd name="csX3" fmla="*/ 2030681 w 3672674"/>
              <a:gd name="csY3" fmla="*/ 3674902 h 3686362"/>
              <a:gd name="csX4" fmla="*/ 2017947 w 3672674"/>
              <a:gd name="csY4" fmla="*/ 3676846 h 3686362"/>
              <a:gd name="csX5" fmla="*/ 1829492 w 3672674"/>
              <a:gd name="csY5" fmla="*/ 3686362 h 3686362"/>
              <a:gd name="csX6" fmla="*/ 1458027 w 3672674"/>
              <a:gd name="csY6" fmla="*/ 3648915 h 3686362"/>
              <a:gd name="csX7" fmla="*/ 1373165 w 3672674"/>
              <a:gd name="csY7" fmla="*/ 3627095 h 3686362"/>
              <a:gd name="csX8" fmla="*/ 1281386 w 3672674"/>
              <a:gd name="csY8" fmla="*/ 3603496 h 3686362"/>
              <a:gd name="csX9" fmla="*/ 69177 w 3672674"/>
              <a:gd name="csY9" fmla="*/ 2391287 h 3686362"/>
              <a:gd name="csX10" fmla="*/ 42048 w 3672674"/>
              <a:gd name="csY10" fmla="*/ 2285778 h 3686362"/>
              <a:gd name="csX11" fmla="*/ 80005 w 3672674"/>
              <a:gd name="csY11" fmla="*/ 2279985 h 3686362"/>
              <a:gd name="csX12" fmla="*/ 201189 w 3672674"/>
              <a:gd name="csY12" fmla="*/ 2273866 h 3686362"/>
              <a:gd name="csX13" fmla="*/ 766144 w 3672674"/>
              <a:gd name="csY13" fmla="*/ 2416918 h 3686362"/>
              <a:gd name="csX14" fmla="*/ 808140 w 3672674"/>
              <a:gd name="csY14" fmla="*/ 2442431 h 3686362"/>
              <a:gd name="csX15" fmla="*/ 846673 w 3672674"/>
              <a:gd name="csY15" fmla="*/ 2505859 h 3686362"/>
              <a:gd name="csX16" fmla="*/ 1166814 w 3672674"/>
              <a:gd name="csY16" fmla="*/ 2826000 h 3686362"/>
              <a:gd name="csX17" fmla="*/ 1222541 w 3672674"/>
              <a:gd name="csY17" fmla="*/ 2859855 h 3686362"/>
              <a:gd name="csX18" fmla="*/ 1264537 w 3672674"/>
              <a:gd name="csY18" fmla="*/ 2885368 h 3686362"/>
              <a:gd name="csX19" fmla="*/ 1829492 w 3672674"/>
              <a:gd name="csY19" fmla="*/ 3028420 h 3686362"/>
              <a:gd name="csX20" fmla="*/ 1950676 w 3672674"/>
              <a:gd name="csY20" fmla="*/ 3022301 h 3686362"/>
              <a:gd name="csX21" fmla="*/ 1988633 w 3672674"/>
              <a:gd name="csY21" fmla="*/ 3016508 h 3686362"/>
              <a:gd name="csX22" fmla="*/ 2068359 w 3672674"/>
              <a:gd name="csY22" fmla="*/ 3004340 h 3686362"/>
              <a:gd name="csX23" fmla="*/ 3014731 w 3672674"/>
              <a:gd name="csY23" fmla="*/ 1843181 h 3686362"/>
              <a:gd name="csX24" fmla="*/ 1829492 w 3672674"/>
              <a:gd name="csY24" fmla="*/ 657942 h 3686362"/>
              <a:gd name="csX25" fmla="*/ 668333 w 3672674"/>
              <a:gd name="csY25" fmla="*/ 1604314 h 3686362"/>
              <a:gd name="csX26" fmla="*/ 657516 w 3672674"/>
              <a:gd name="csY26" fmla="*/ 1675191 h 3686362"/>
              <a:gd name="csX27" fmla="*/ 572654 w 3672674"/>
              <a:gd name="csY27" fmla="*/ 1653371 h 3686362"/>
              <a:gd name="csX28" fmla="*/ 201189 w 3672674"/>
              <a:gd name="csY28" fmla="*/ 1615924 h 3686362"/>
              <a:gd name="csX29" fmla="*/ 12734 w 3672674"/>
              <a:gd name="csY29" fmla="*/ 1625440 h 3686362"/>
              <a:gd name="csX30" fmla="*/ 0 w 3672674"/>
              <a:gd name="csY30" fmla="*/ 1627383 h 3686362"/>
              <a:gd name="csX31" fmla="*/ 23758 w 3672674"/>
              <a:gd name="csY31" fmla="*/ 1471716 h 3686362"/>
              <a:gd name="csX32" fmla="*/ 1829492 w 3672674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4" h="3686362">
                <a:moveTo>
                  <a:pt x="1829492" y="0"/>
                </a:moveTo>
                <a:cubicBezTo>
                  <a:pt x="2847453" y="0"/>
                  <a:pt x="3672674" y="825220"/>
                  <a:pt x="3672674" y="1843181"/>
                </a:cubicBezTo>
                <a:cubicBezTo>
                  <a:pt x="3672674" y="2733897"/>
                  <a:pt x="3040864" y="3477045"/>
                  <a:pt x="2200957" y="3648915"/>
                </a:cubicBezTo>
                <a:lnTo>
                  <a:pt x="2030681" y="3674902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5" y="3627095"/>
                </a:lnTo>
                <a:lnTo>
                  <a:pt x="1281386" y="3603496"/>
                </a:lnTo>
                <a:cubicBezTo>
                  <a:pt x="704232" y="3423982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5" y="2279985"/>
                </a:lnTo>
                <a:cubicBezTo>
                  <a:pt x="119850" y="2275939"/>
                  <a:pt x="160277" y="2273866"/>
                  <a:pt x="201189" y="2273866"/>
                </a:cubicBezTo>
                <a:cubicBezTo>
                  <a:pt x="405748" y="2273866"/>
                  <a:pt x="598204" y="2325687"/>
                  <a:pt x="766144" y="2416918"/>
                </a:cubicBezTo>
                <a:lnTo>
                  <a:pt x="808140" y="2442431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8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3" y="3016508"/>
                </a:lnTo>
                <a:lnTo>
                  <a:pt x="2068359" y="3004340"/>
                </a:lnTo>
                <a:cubicBezTo>
                  <a:pt x="2608452" y="2893821"/>
                  <a:pt x="3014731" y="2415946"/>
                  <a:pt x="3014731" y="1843181"/>
                </a:cubicBezTo>
                <a:cubicBezTo>
                  <a:pt x="3014731" y="1188592"/>
                  <a:pt x="2484081" y="657942"/>
                  <a:pt x="1829492" y="657942"/>
                </a:cubicBezTo>
                <a:cubicBezTo>
                  <a:pt x="1256727" y="657942"/>
                  <a:pt x="778852" y="1064221"/>
                  <a:pt x="668333" y="1604314"/>
                </a:cubicBezTo>
                <a:lnTo>
                  <a:pt x="657516" y="1675191"/>
                </a:lnTo>
                <a:lnTo>
                  <a:pt x="572654" y="1653371"/>
                </a:lnTo>
                <a:cubicBezTo>
                  <a:pt x="452668" y="1628818"/>
                  <a:pt x="328434" y="1615924"/>
                  <a:pt x="201189" y="1615924"/>
                </a:cubicBezTo>
                <a:cubicBezTo>
                  <a:pt x="137566" y="1615924"/>
                  <a:pt x="74697" y="1619147"/>
                  <a:pt x="12734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95628" y="631809"/>
                  <a:pt x="938776" y="0"/>
                  <a:pt x="18294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4F05826-DD92-5399-E77E-F1BA89B76591}"/>
              </a:ext>
            </a:extLst>
          </p:cNvPr>
          <p:cNvSpPr/>
          <p:nvPr/>
        </p:nvSpPr>
        <p:spPr>
          <a:xfrm>
            <a:off x="9897739" y="7277064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1 w 3658984"/>
              <a:gd name="csY1" fmla="*/ 2032991 h 3686362"/>
              <a:gd name="csX2" fmla="*/ 3457796 w 3658984"/>
              <a:gd name="csY2" fmla="*/ 2070438 h 3686362"/>
              <a:gd name="csX3" fmla="*/ 3646251 w 3658984"/>
              <a:gd name="csY3" fmla="*/ 2060922 h 3686362"/>
              <a:gd name="csX4" fmla="*/ 3658984 w 3658984"/>
              <a:gd name="csY4" fmla="*/ 2058979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7 h 3686362"/>
              <a:gd name="csX15" fmla="*/ 80004 w 3658984"/>
              <a:gd name="csY15" fmla="*/ 2279984 h 3686362"/>
              <a:gd name="csX16" fmla="*/ 201188 w 3658984"/>
              <a:gd name="csY16" fmla="*/ 2273865 h 3686362"/>
              <a:gd name="csX17" fmla="*/ 766143 w 3658984"/>
              <a:gd name="csY17" fmla="*/ 2416917 h 3686362"/>
              <a:gd name="csX18" fmla="*/ 808139 w 3658984"/>
              <a:gd name="csY18" fmla="*/ 2442430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1 w 3658984"/>
              <a:gd name="csY21" fmla="*/ 2859855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20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80 w 3658984"/>
              <a:gd name="csY34" fmla="*/ 1406377 h 3686362"/>
              <a:gd name="csX35" fmla="*/ 3457796 w 3658984"/>
              <a:gd name="csY35" fmla="*/ 1412496 h 3686362"/>
              <a:gd name="csX36" fmla="*/ 2892841 w 3658984"/>
              <a:gd name="csY36" fmla="*/ 1269444 h 3686362"/>
              <a:gd name="csX37" fmla="*/ 2850844 w 3658984"/>
              <a:gd name="csY37" fmla="*/ 1243930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4 w 3658984"/>
              <a:gd name="csY40" fmla="*/ 826508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2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0 h 3686362"/>
              <a:gd name="csX48" fmla="*/ 572653 w 3658984"/>
              <a:gd name="csY48" fmla="*/ 1653370 h 3686362"/>
              <a:gd name="csX49" fmla="*/ 201188 w 3658984"/>
              <a:gd name="csY49" fmla="*/ 1615923 h 3686362"/>
              <a:gd name="csX50" fmla="*/ 12733 w 3658984"/>
              <a:gd name="csY50" fmla="*/ 1625439 h 3686362"/>
              <a:gd name="csX51" fmla="*/ 0 w 3658984"/>
              <a:gd name="csY51" fmla="*/ 1627382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4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1" y="2032991"/>
                </a:lnTo>
                <a:cubicBezTo>
                  <a:pt x="3206317" y="2057544"/>
                  <a:pt x="3330551" y="2070438"/>
                  <a:pt x="3457796" y="2070438"/>
                </a:cubicBezTo>
                <a:cubicBezTo>
                  <a:pt x="3521419" y="2070438"/>
                  <a:pt x="3584288" y="2067214"/>
                  <a:pt x="3646251" y="2060922"/>
                </a:cubicBezTo>
                <a:lnTo>
                  <a:pt x="3658984" y="2058979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7"/>
                </a:lnTo>
                <a:lnTo>
                  <a:pt x="80004" y="2279984"/>
                </a:lnTo>
                <a:cubicBezTo>
                  <a:pt x="119849" y="2275938"/>
                  <a:pt x="160276" y="2273865"/>
                  <a:pt x="201188" y="2273865"/>
                </a:cubicBezTo>
                <a:cubicBezTo>
                  <a:pt x="405747" y="2273865"/>
                  <a:pt x="598203" y="2325686"/>
                  <a:pt x="766143" y="2416917"/>
                </a:cubicBezTo>
                <a:lnTo>
                  <a:pt x="808139" y="2442430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20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80" y="1406377"/>
                </a:lnTo>
                <a:cubicBezTo>
                  <a:pt x="3539135" y="1410423"/>
                  <a:pt x="3498708" y="1412496"/>
                  <a:pt x="3457796" y="1412496"/>
                </a:cubicBezTo>
                <a:cubicBezTo>
                  <a:pt x="3253237" y="1412496"/>
                  <a:pt x="3060781" y="1360675"/>
                  <a:pt x="2892841" y="1269444"/>
                </a:cubicBezTo>
                <a:lnTo>
                  <a:pt x="2850844" y="1243930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4" y="826508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2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0"/>
                </a:lnTo>
                <a:lnTo>
                  <a:pt x="572653" y="1653370"/>
                </a:lnTo>
                <a:cubicBezTo>
                  <a:pt x="452667" y="1628817"/>
                  <a:pt x="328433" y="1615923"/>
                  <a:pt x="201188" y="1615923"/>
                </a:cubicBezTo>
                <a:cubicBezTo>
                  <a:pt x="137565" y="1615923"/>
                  <a:pt x="74696" y="1619147"/>
                  <a:pt x="12733" y="1625439"/>
                </a:cubicBezTo>
                <a:lnTo>
                  <a:pt x="0" y="1627382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4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6D7C1485-0E61-CE4F-547A-655DE5CE77B7}"/>
              </a:ext>
            </a:extLst>
          </p:cNvPr>
          <p:cNvSpPr/>
          <p:nvPr/>
        </p:nvSpPr>
        <p:spPr>
          <a:xfrm>
            <a:off x="8255746" y="8892987"/>
            <a:ext cx="3672673" cy="3686362"/>
          </a:xfrm>
          <a:custGeom>
            <a:avLst/>
            <a:gdLst>
              <a:gd name="csX0" fmla="*/ 1843181 w 3672673"/>
              <a:gd name="csY0" fmla="*/ 0 h 3686362"/>
              <a:gd name="csX1" fmla="*/ 2214646 w 3672673"/>
              <a:gd name="csY1" fmla="*/ 37447 h 3686362"/>
              <a:gd name="csX2" fmla="*/ 2299509 w 3672673"/>
              <a:gd name="csY2" fmla="*/ 59267 h 3686362"/>
              <a:gd name="csX3" fmla="*/ 2391287 w 3672673"/>
              <a:gd name="csY3" fmla="*/ 82866 h 3686362"/>
              <a:gd name="csX4" fmla="*/ 3603496 w 3672673"/>
              <a:gd name="csY4" fmla="*/ 1295075 h 3686362"/>
              <a:gd name="csX5" fmla="*/ 3630625 w 3672673"/>
              <a:gd name="csY5" fmla="*/ 1400585 h 3686362"/>
              <a:gd name="csX6" fmla="*/ 3592669 w 3672673"/>
              <a:gd name="csY6" fmla="*/ 1406378 h 3686362"/>
              <a:gd name="csX7" fmla="*/ 3471485 w 3672673"/>
              <a:gd name="csY7" fmla="*/ 1412497 h 3686362"/>
              <a:gd name="csX8" fmla="*/ 2906530 w 3672673"/>
              <a:gd name="csY8" fmla="*/ 1269445 h 3686362"/>
              <a:gd name="csX9" fmla="*/ 2864534 w 3672673"/>
              <a:gd name="csY9" fmla="*/ 1243932 h 3686362"/>
              <a:gd name="csX10" fmla="*/ 2826000 w 3672673"/>
              <a:gd name="csY10" fmla="*/ 1180503 h 3686362"/>
              <a:gd name="csX11" fmla="*/ 2505859 w 3672673"/>
              <a:gd name="csY11" fmla="*/ 860362 h 3686362"/>
              <a:gd name="csX12" fmla="*/ 2450132 w 3672673"/>
              <a:gd name="csY12" fmla="*/ 826507 h 3686362"/>
              <a:gd name="csX13" fmla="*/ 2408136 w 3672673"/>
              <a:gd name="csY13" fmla="*/ 800994 h 3686362"/>
              <a:gd name="csX14" fmla="*/ 1843181 w 3672673"/>
              <a:gd name="csY14" fmla="*/ 657942 h 3686362"/>
              <a:gd name="csX15" fmla="*/ 1721997 w 3672673"/>
              <a:gd name="csY15" fmla="*/ 664061 h 3686362"/>
              <a:gd name="csX16" fmla="*/ 1684041 w 3672673"/>
              <a:gd name="csY16" fmla="*/ 669854 h 3686362"/>
              <a:gd name="csX17" fmla="*/ 1604314 w 3672673"/>
              <a:gd name="csY17" fmla="*/ 682022 h 3686362"/>
              <a:gd name="csX18" fmla="*/ 657942 w 3672673"/>
              <a:gd name="csY18" fmla="*/ 1843181 h 3686362"/>
              <a:gd name="csX19" fmla="*/ 1843181 w 3672673"/>
              <a:gd name="csY19" fmla="*/ 3028420 h 3686362"/>
              <a:gd name="csX20" fmla="*/ 3004340 w 3672673"/>
              <a:gd name="csY20" fmla="*/ 2082048 h 3686362"/>
              <a:gd name="csX21" fmla="*/ 3015157 w 3672673"/>
              <a:gd name="csY21" fmla="*/ 2011172 h 3686362"/>
              <a:gd name="csX22" fmla="*/ 3100020 w 3672673"/>
              <a:gd name="csY22" fmla="*/ 2032992 h 3686362"/>
              <a:gd name="csX23" fmla="*/ 3471485 w 3672673"/>
              <a:gd name="csY23" fmla="*/ 2070439 h 3686362"/>
              <a:gd name="csX24" fmla="*/ 3659940 w 3672673"/>
              <a:gd name="csY24" fmla="*/ 2060923 h 3686362"/>
              <a:gd name="csX25" fmla="*/ 3672673 w 3672673"/>
              <a:gd name="csY25" fmla="*/ 2058980 h 3686362"/>
              <a:gd name="csX26" fmla="*/ 3648915 w 3672673"/>
              <a:gd name="csY26" fmla="*/ 2214646 h 3686362"/>
              <a:gd name="csX27" fmla="*/ 1843181 w 3672673"/>
              <a:gd name="csY27" fmla="*/ 3686362 h 3686362"/>
              <a:gd name="csX28" fmla="*/ 0 w 3672673"/>
              <a:gd name="csY28" fmla="*/ 1843181 h 3686362"/>
              <a:gd name="csX29" fmla="*/ 1471716 w 3672673"/>
              <a:gd name="csY29" fmla="*/ 37447 h 3686362"/>
              <a:gd name="csX30" fmla="*/ 1641993 w 3672673"/>
              <a:gd name="csY30" fmla="*/ 11459 h 3686362"/>
              <a:gd name="csX31" fmla="*/ 1654726 w 3672673"/>
              <a:gd name="csY31" fmla="*/ 9516 h 3686362"/>
              <a:gd name="csX32" fmla="*/ 1843181 w 3672673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3" h="3686362">
                <a:moveTo>
                  <a:pt x="1843181" y="0"/>
                </a:moveTo>
                <a:cubicBezTo>
                  <a:pt x="1970426" y="0"/>
                  <a:pt x="2094660" y="12894"/>
                  <a:pt x="2214646" y="37447"/>
                </a:cubicBezTo>
                <a:lnTo>
                  <a:pt x="2299509" y="59267"/>
                </a:lnTo>
                <a:lnTo>
                  <a:pt x="2391287" y="82866"/>
                </a:lnTo>
                <a:cubicBezTo>
                  <a:pt x="2968441" y="262379"/>
                  <a:pt x="3423983" y="717921"/>
                  <a:pt x="3603496" y="1295075"/>
                </a:cubicBezTo>
                <a:lnTo>
                  <a:pt x="3630625" y="1400585"/>
                </a:lnTo>
                <a:lnTo>
                  <a:pt x="3592669" y="1406378"/>
                </a:lnTo>
                <a:cubicBezTo>
                  <a:pt x="3552824" y="1410424"/>
                  <a:pt x="3512397" y="1412497"/>
                  <a:pt x="3471485" y="1412497"/>
                </a:cubicBezTo>
                <a:cubicBezTo>
                  <a:pt x="3266926" y="1412497"/>
                  <a:pt x="3074470" y="1360676"/>
                  <a:pt x="2906530" y="1269445"/>
                </a:cubicBezTo>
                <a:lnTo>
                  <a:pt x="2864534" y="1243932"/>
                </a:lnTo>
                <a:lnTo>
                  <a:pt x="2826000" y="1180503"/>
                </a:lnTo>
                <a:cubicBezTo>
                  <a:pt x="2740801" y="1054393"/>
                  <a:pt x="2631969" y="945561"/>
                  <a:pt x="2505859" y="860362"/>
                </a:cubicBezTo>
                <a:lnTo>
                  <a:pt x="2450132" y="826507"/>
                </a:lnTo>
                <a:lnTo>
                  <a:pt x="2408136" y="800994"/>
                </a:lnTo>
                <a:cubicBezTo>
                  <a:pt x="2240196" y="709763"/>
                  <a:pt x="2047740" y="657942"/>
                  <a:pt x="1843181" y="657942"/>
                </a:cubicBezTo>
                <a:cubicBezTo>
                  <a:pt x="1802269" y="657942"/>
                  <a:pt x="1761842" y="660015"/>
                  <a:pt x="1721997" y="664061"/>
                </a:cubicBezTo>
                <a:lnTo>
                  <a:pt x="1684041" y="669854"/>
                </a:lnTo>
                <a:lnTo>
                  <a:pt x="1604314" y="682022"/>
                </a:lnTo>
                <a:cubicBezTo>
                  <a:pt x="1064221" y="792541"/>
                  <a:pt x="657942" y="1270416"/>
                  <a:pt x="657942" y="1843181"/>
                </a:cubicBezTo>
                <a:cubicBezTo>
                  <a:pt x="657942" y="2497770"/>
                  <a:pt x="1188592" y="3028420"/>
                  <a:pt x="1843181" y="3028420"/>
                </a:cubicBezTo>
                <a:cubicBezTo>
                  <a:pt x="2415946" y="3028420"/>
                  <a:pt x="2893821" y="2622141"/>
                  <a:pt x="3004340" y="2082048"/>
                </a:cubicBezTo>
                <a:lnTo>
                  <a:pt x="3015157" y="2011172"/>
                </a:lnTo>
                <a:lnTo>
                  <a:pt x="3100020" y="2032992"/>
                </a:lnTo>
                <a:cubicBezTo>
                  <a:pt x="3220006" y="2057545"/>
                  <a:pt x="3344240" y="2070439"/>
                  <a:pt x="3471485" y="2070439"/>
                </a:cubicBezTo>
                <a:cubicBezTo>
                  <a:pt x="3535108" y="2070439"/>
                  <a:pt x="3597977" y="2067215"/>
                  <a:pt x="3659940" y="2060923"/>
                </a:cubicBezTo>
                <a:lnTo>
                  <a:pt x="3672673" y="2058980"/>
                </a:lnTo>
                <a:lnTo>
                  <a:pt x="3648915" y="2214646"/>
                </a:lnTo>
                <a:cubicBezTo>
                  <a:pt x="3477045" y="3054553"/>
                  <a:pt x="2733897" y="3686362"/>
                  <a:pt x="1843181" y="3686362"/>
                </a:cubicBezTo>
                <a:cubicBezTo>
                  <a:pt x="825220" y="3686362"/>
                  <a:pt x="0" y="2861142"/>
                  <a:pt x="0" y="1843181"/>
                </a:cubicBezTo>
                <a:cubicBezTo>
                  <a:pt x="0" y="952465"/>
                  <a:pt x="631809" y="209317"/>
                  <a:pt x="1471716" y="37447"/>
                </a:cubicBezTo>
                <a:lnTo>
                  <a:pt x="1641993" y="11459"/>
                </a:lnTo>
                <a:lnTo>
                  <a:pt x="1654726" y="9516"/>
                </a:lnTo>
                <a:cubicBezTo>
                  <a:pt x="1716689" y="3224"/>
                  <a:pt x="1779558" y="0"/>
                  <a:pt x="1843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200">
            <a:extLst>
              <a:ext uri="{FF2B5EF4-FFF2-40B4-BE49-F238E27FC236}">
                <a16:creationId xmlns:a16="http://schemas.microsoft.com/office/drawing/2014/main" id="{AB815C37-D50A-FD9C-D2E5-104E9CA1E80D}"/>
              </a:ext>
            </a:extLst>
          </p:cNvPr>
          <p:cNvSpPr txBox="1"/>
          <p:nvPr/>
        </p:nvSpPr>
        <p:spPr>
          <a:xfrm flipH="1">
            <a:off x="9861345" y="10351448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C1888D2A-1CB2-94DF-D119-F9BBB5FFD45B}"/>
              </a:ext>
            </a:extLst>
          </p:cNvPr>
          <p:cNvSpPr txBox="1"/>
          <p:nvPr/>
        </p:nvSpPr>
        <p:spPr>
          <a:xfrm flipH="1">
            <a:off x="11489649" y="8735525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O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1A9015C4-3752-494B-8042-D45F4209635C}"/>
              </a:ext>
            </a:extLst>
          </p:cNvPr>
          <p:cNvSpPr txBox="1"/>
          <p:nvPr/>
        </p:nvSpPr>
        <p:spPr>
          <a:xfrm flipH="1">
            <a:off x="13117953" y="7119601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W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443562D5-DA2E-661E-F24F-1D3462C01C57}"/>
              </a:ext>
            </a:extLst>
          </p:cNvPr>
          <p:cNvSpPr txBox="1"/>
          <p:nvPr/>
        </p:nvSpPr>
        <p:spPr>
          <a:xfrm flipH="1">
            <a:off x="14746256" y="5503677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83F6BB2-968C-0ECC-A3EC-7D0A1D623EC1}"/>
              </a:ext>
            </a:extLst>
          </p:cNvPr>
          <p:cNvGrpSpPr/>
          <p:nvPr/>
        </p:nvGrpSpPr>
        <p:grpSpPr>
          <a:xfrm>
            <a:off x="7108146" y="8052664"/>
            <a:ext cx="3228361" cy="386220"/>
            <a:chOff x="10472399" y="4612552"/>
            <a:chExt cx="3228361" cy="386220"/>
          </a:xfrm>
        </p:grpSpPr>
        <p:sp>
          <p:nvSpPr>
            <p:cNvPr id="42" name="Circle: Hollow 41">
              <a:extLst>
                <a:ext uri="{FF2B5EF4-FFF2-40B4-BE49-F238E27FC236}">
                  <a16:creationId xmlns:a16="http://schemas.microsoft.com/office/drawing/2014/main" id="{95F42BE5-FD42-1B32-D04B-1CFE424828C5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AAF05A9-999A-F47F-B096-621104E5949B}"/>
                </a:ext>
              </a:extLst>
            </p:cNvPr>
            <p:cNvCxnSpPr>
              <a:stCxn id="42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22ED08B-D7E6-98E2-1301-0C8A34A29205}"/>
              </a:ext>
            </a:extLst>
          </p:cNvPr>
          <p:cNvGrpSpPr/>
          <p:nvPr/>
        </p:nvGrpSpPr>
        <p:grpSpPr>
          <a:xfrm>
            <a:off x="3033219" y="7640440"/>
            <a:ext cx="3658984" cy="1795726"/>
            <a:chOff x="4443430" y="4430353"/>
            <a:chExt cx="2488311" cy="1549528"/>
          </a:xfrm>
          <a:noFill/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64F7353C-319C-2496-43B2-9ACFD1C3ACA3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OPPORTUNITIES</a:t>
              </a: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2FFE7780-124B-84EC-09D4-D0402F8FC75C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A90077A2-286E-1805-5533-9126F711E88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6A29088-A4E7-16C2-0D88-CA67BF009C3C}"/>
              </a:ext>
            </a:extLst>
          </p:cNvPr>
          <p:cNvGrpSpPr/>
          <p:nvPr/>
        </p:nvGrpSpPr>
        <p:grpSpPr>
          <a:xfrm flipH="1">
            <a:off x="14746256" y="8185368"/>
            <a:ext cx="3228361" cy="386220"/>
            <a:chOff x="10472399" y="4612552"/>
            <a:chExt cx="3228361" cy="386220"/>
          </a:xfrm>
        </p:grpSpPr>
        <p:sp>
          <p:nvSpPr>
            <p:cNvPr id="49" name="Circle: Hollow 48">
              <a:extLst>
                <a:ext uri="{FF2B5EF4-FFF2-40B4-BE49-F238E27FC236}">
                  <a16:creationId xmlns:a16="http://schemas.microsoft.com/office/drawing/2014/main" id="{FD958578-A809-4F56-78A8-CEF3C186BF7B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EFDE3B0-50CC-6078-01F7-00FD3C6B5718}"/>
                </a:ext>
              </a:extLst>
            </p:cNvPr>
            <p:cNvCxnSpPr>
              <a:stCxn id="49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CBAB869-C2F4-ED7E-A0EF-CD5201C93824}"/>
              </a:ext>
            </a:extLst>
          </p:cNvPr>
          <p:cNvGrpSpPr/>
          <p:nvPr/>
        </p:nvGrpSpPr>
        <p:grpSpPr>
          <a:xfrm flipH="1">
            <a:off x="18390560" y="7803328"/>
            <a:ext cx="3339885" cy="1795726"/>
            <a:chOff x="4443430" y="4430353"/>
            <a:chExt cx="2488311" cy="1549528"/>
          </a:xfrm>
          <a:noFill/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6DA0E817-5436-C8D2-057E-F8595E92579F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WEAKNESSES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4A0ACD4F-B49E-B65F-D1AE-B9054D34D9E7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47105D4C-C49E-E7B2-F569-5A23BF64E52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E148EEC-0F60-BA46-6E05-4EB4C9EAAB60}"/>
              </a:ext>
            </a:extLst>
          </p:cNvPr>
          <p:cNvGrpSpPr/>
          <p:nvPr/>
        </p:nvGrpSpPr>
        <p:grpSpPr>
          <a:xfrm flipH="1">
            <a:off x="11382003" y="11625480"/>
            <a:ext cx="3228361" cy="386220"/>
            <a:chOff x="10472399" y="4612552"/>
            <a:chExt cx="3228361" cy="386220"/>
          </a:xfrm>
        </p:grpSpPr>
        <p:sp>
          <p:nvSpPr>
            <p:cNvPr id="137" name="Circle: Hollow 136">
              <a:extLst>
                <a:ext uri="{FF2B5EF4-FFF2-40B4-BE49-F238E27FC236}">
                  <a16:creationId xmlns:a16="http://schemas.microsoft.com/office/drawing/2014/main" id="{CEDF6F00-58FC-C635-56D2-E349C16E3B73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04DF9767-DA26-2B22-5976-87C2C8DFDD6F}"/>
                </a:ext>
              </a:extLst>
            </p:cNvPr>
            <p:cNvCxnSpPr>
              <a:stCxn id="137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C8A940F-9C1A-DCE6-19F2-040279ED4277}"/>
              </a:ext>
            </a:extLst>
          </p:cNvPr>
          <p:cNvGrpSpPr/>
          <p:nvPr/>
        </p:nvGrpSpPr>
        <p:grpSpPr>
          <a:xfrm flipH="1">
            <a:off x="15026307" y="11243440"/>
            <a:ext cx="3339885" cy="1795726"/>
            <a:chOff x="4443430" y="4430353"/>
            <a:chExt cx="2488311" cy="1549528"/>
          </a:xfrm>
          <a:noFill/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B379F1DE-D696-775A-28C6-3EC71E02F014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THREATS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3FED7432-86E6-BDC5-807B-6BB9F27D9CB8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D06D8CFA-AC0C-9A6C-6876-1A0C48CC558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3" name="Rectangle 142">
            <a:extLst>
              <a:ext uri="{FF2B5EF4-FFF2-40B4-BE49-F238E27FC236}">
                <a16:creationId xmlns:a16="http://schemas.microsoft.com/office/drawing/2014/main" id="{E609E201-D598-720E-0EFF-44782399F07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44" name="!!MainTitle1">
            <a:extLst>
              <a:ext uri="{FF2B5EF4-FFF2-40B4-BE49-F238E27FC236}">
                <a16:creationId xmlns:a16="http://schemas.microsoft.com/office/drawing/2014/main" id="{2C63C172-1018-4988-B72C-0942A0CA12BC}"/>
              </a:ext>
            </a:extLst>
          </p:cNvPr>
          <p:cNvSpPr txBox="1"/>
          <p:nvPr/>
        </p:nvSpPr>
        <p:spPr>
          <a:xfrm>
            <a:off x="1704424" y="1037172"/>
            <a:ext cx="93860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DF1676B4-B249-9FCD-CE72-3B7F0F1E6168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pic>
        <p:nvPicPr>
          <p:cNvPr id="146" name="Graphic 145">
            <a:extLst>
              <a:ext uri="{FF2B5EF4-FFF2-40B4-BE49-F238E27FC236}">
                <a16:creationId xmlns:a16="http://schemas.microsoft.com/office/drawing/2014/main" id="{CAE1738C-D0BE-EE33-A8B3-4CCCB28C47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66191" y="11340970"/>
            <a:ext cx="770036" cy="770036"/>
          </a:xfrm>
          <a:prstGeom prst="rect">
            <a:avLst/>
          </a:prstGeom>
        </p:spPr>
      </p:pic>
      <p:pic>
        <p:nvPicPr>
          <p:cNvPr id="147" name="Graphic 146">
            <a:extLst>
              <a:ext uri="{FF2B5EF4-FFF2-40B4-BE49-F238E27FC236}">
                <a16:creationId xmlns:a16="http://schemas.microsoft.com/office/drawing/2014/main" id="{3E362C6B-87E8-EA8E-CBA0-1690064C0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94618" y="7777754"/>
            <a:ext cx="770036" cy="770036"/>
          </a:xfrm>
          <a:prstGeom prst="rect">
            <a:avLst/>
          </a:prstGeom>
        </p:spPr>
      </p:pic>
      <p:pic>
        <p:nvPicPr>
          <p:cNvPr id="148" name="Graphic 147">
            <a:extLst>
              <a:ext uri="{FF2B5EF4-FFF2-40B4-BE49-F238E27FC236}">
                <a16:creationId xmlns:a16="http://schemas.microsoft.com/office/drawing/2014/main" id="{598168A7-1581-DDF9-E9B7-5D033B3D52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8871" y="4393530"/>
            <a:ext cx="770036" cy="770036"/>
          </a:xfrm>
          <a:prstGeom prst="rect">
            <a:avLst/>
          </a:prstGeom>
        </p:spPr>
      </p:pic>
      <p:pic>
        <p:nvPicPr>
          <p:cNvPr id="149" name="Graphic 148">
            <a:extLst>
              <a:ext uri="{FF2B5EF4-FFF2-40B4-BE49-F238E27FC236}">
                <a16:creationId xmlns:a16="http://schemas.microsoft.com/office/drawing/2014/main" id="{8E28D901-B53D-047B-3FEC-964D982E1B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637310" y="7777754"/>
            <a:ext cx="770036" cy="77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5" grpId="0" animBg="1"/>
          <p:bldP spid="36" grpId="0" animBg="1"/>
          <p:bldP spid="37" grpId="0"/>
          <p:bldP spid="38" grpId="0"/>
          <p:bldP spid="39" grpId="0"/>
          <p:bldP spid="40" grpId="0"/>
          <p:bldP spid="144" grpId="0"/>
          <p:bldP spid="1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5" grpId="0" animBg="1"/>
          <p:bldP spid="36" grpId="0" animBg="1"/>
          <p:bldP spid="37" grpId="0"/>
          <p:bldP spid="38" grpId="0"/>
          <p:bldP spid="39" grpId="0"/>
          <p:bldP spid="40" grpId="0"/>
          <p:bldP spid="144" grpId="0"/>
          <p:bldP spid="14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" name="Group 256">
            <a:extLst>
              <a:ext uri="{FF2B5EF4-FFF2-40B4-BE49-F238E27FC236}">
                <a16:creationId xmlns:a16="http://schemas.microsoft.com/office/drawing/2014/main" id="{8F46B345-E881-BF04-8C90-80C3A91FC4DD}"/>
              </a:ext>
            </a:extLst>
          </p:cNvPr>
          <p:cNvGrpSpPr/>
          <p:nvPr/>
        </p:nvGrpSpPr>
        <p:grpSpPr>
          <a:xfrm>
            <a:off x="10472399" y="4612552"/>
            <a:ext cx="3228361" cy="386220"/>
            <a:chOff x="10472399" y="4612552"/>
            <a:chExt cx="3228361" cy="386220"/>
          </a:xfrm>
        </p:grpSpPr>
        <p:sp>
          <p:nvSpPr>
            <p:cNvPr id="258" name="Circle: Hollow 257">
              <a:extLst>
                <a:ext uri="{FF2B5EF4-FFF2-40B4-BE49-F238E27FC236}">
                  <a16:creationId xmlns:a16="http://schemas.microsoft.com/office/drawing/2014/main" id="{0504B9A0-A964-24DB-F702-FDB10FD46960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5FD50855-347F-4189-B985-A90714C92ABA}"/>
                </a:ext>
              </a:extLst>
            </p:cNvPr>
            <p:cNvCxnSpPr>
              <a:stCxn id="258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F1BD31A6-7835-A586-3EE8-EF4E9E9624DE}"/>
              </a:ext>
            </a:extLst>
          </p:cNvPr>
          <p:cNvGrpSpPr/>
          <p:nvPr/>
        </p:nvGrpSpPr>
        <p:grpSpPr>
          <a:xfrm>
            <a:off x="6397472" y="4200328"/>
            <a:ext cx="3658984" cy="1795726"/>
            <a:chOff x="4443430" y="4430353"/>
            <a:chExt cx="2488311" cy="1549528"/>
          </a:xfrm>
          <a:noFill/>
        </p:grpSpPr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0FF5B939-EE38-C1C0-6B7A-A725FC07DEA0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STREN</a:t>
              </a:r>
              <a:r>
                <a:rPr lang="en-US" sz="28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GTHS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DFA4EA0A-37A0-B20D-F9E4-5BAB584B78E9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3" name="Textbox 200">
              <a:extLst>
                <a:ext uri="{FF2B5EF4-FFF2-40B4-BE49-F238E27FC236}">
                  <a16:creationId xmlns:a16="http://schemas.microsoft.com/office/drawing/2014/main" id="{BBE05E4B-110F-D9E6-D658-03E35F05C29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23F5B869-3987-8CDB-98CD-3177CA4A182A}"/>
              </a:ext>
            </a:extLst>
          </p:cNvPr>
          <p:cNvSpPr/>
          <p:nvPr/>
        </p:nvSpPr>
        <p:spPr>
          <a:xfrm>
            <a:off x="11526042" y="5661140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0 w 3658984"/>
              <a:gd name="csY1" fmla="*/ 2032991 h 3686362"/>
              <a:gd name="csX2" fmla="*/ 3457795 w 3658984"/>
              <a:gd name="csY2" fmla="*/ 2070438 h 3686362"/>
              <a:gd name="csX3" fmla="*/ 3646250 w 3658984"/>
              <a:gd name="csY3" fmla="*/ 2060922 h 3686362"/>
              <a:gd name="csX4" fmla="*/ 3658984 w 3658984"/>
              <a:gd name="csY4" fmla="*/ 2058978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8 h 3686362"/>
              <a:gd name="csX15" fmla="*/ 80004 w 3658984"/>
              <a:gd name="csY15" fmla="*/ 2279985 h 3686362"/>
              <a:gd name="csX16" fmla="*/ 201188 w 3658984"/>
              <a:gd name="csY16" fmla="*/ 2273866 h 3686362"/>
              <a:gd name="csX17" fmla="*/ 766143 w 3658984"/>
              <a:gd name="csY17" fmla="*/ 2416918 h 3686362"/>
              <a:gd name="csX18" fmla="*/ 808140 w 3658984"/>
              <a:gd name="csY18" fmla="*/ 2442432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0 w 3658984"/>
              <a:gd name="csY21" fmla="*/ 2859854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19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79 w 3658984"/>
              <a:gd name="csY34" fmla="*/ 1406377 h 3686362"/>
              <a:gd name="csX35" fmla="*/ 3457795 w 3658984"/>
              <a:gd name="csY35" fmla="*/ 1412496 h 3686362"/>
              <a:gd name="csX36" fmla="*/ 2892840 w 3658984"/>
              <a:gd name="csY36" fmla="*/ 1269444 h 3686362"/>
              <a:gd name="csX37" fmla="*/ 2850844 w 3658984"/>
              <a:gd name="csY37" fmla="*/ 1243931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3 w 3658984"/>
              <a:gd name="csY40" fmla="*/ 826507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1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1 h 3686362"/>
              <a:gd name="csX48" fmla="*/ 572653 w 3658984"/>
              <a:gd name="csY48" fmla="*/ 1653371 h 3686362"/>
              <a:gd name="csX49" fmla="*/ 201188 w 3658984"/>
              <a:gd name="csY49" fmla="*/ 1615924 h 3686362"/>
              <a:gd name="csX50" fmla="*/ 12733 w 3658984"/>
              <a:gd name="csY50" fmla="*/ 1625440 h 3686362"/>
              <a:gd name="csX51" fmla="*/ 0 w 3658984"/>
              <a:gd name="csY51" fmla="*/ 1627383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3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0" y="2032991"/>
                </a:lnTo>
                <a:cubicBezTo>
                  <a:pt x="3206316" y="2057544"/>
                  <a:pt x="3330550" y="2070438"/>
                  <a:pt x="3457795" y="2070438"/>
                </a:cubicBezTo>
                <a:cubicBezTo>
                  <a:pt x="3521418" y="2070438"/>
                  <a:pt x="3584287" y="2067214"/>
                  <a:pt x="3646250" y="2060922"/>
                </a:cubicBezTo>
                <a:lnTo>
                  <a:pt x="3658984" y="2058978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4" y="2279985"/>
                </a:lnTo>
                <a:cubicBezTo>
                  <a:pt x="119849" y="2275939"/>
                  <a:pt x="160276" y="2273866"/>
                  <a:pt x="201188" y="2273866"/>
                </a:cubicBezTo>
                <a:cubicBezTo>
                  <a:pt x="405747" y="2273866"/>
                  <a:pt x="598203" y="2325687"/>
                  <a:pt x="766143" y="2416918"/>
                </a:cubicBezTo>
                <a:lnTo>
                  <a:pt x="808140" y="2442432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0" y="2859854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19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79" y="1406377"/>
                </a:lnTo>
                <a:cubicBezTo>
                  <a:pt x="3539134" y="1410423"/>
                  <a:pt x="3498707" y="1412496"/>
                  <a:pt x="3457795" y="1412496"/>
                </a:cubicBezTo>
                <a:cubicBezTo>
                  <a:pt x="3253236" y="1412496"/>
                  <a:pt x="3060780" y="1360674"/>
                  <a:pt x="2892840" y="1269444"/>
                </a:cubicBezTo>
                <a:lnTo>
                  <a:pt x="2850844" y="1243931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3" y="826507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1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1"/>
                </a:lnTo>
                <a:lnTo>
                  <a:pt x="572653" y="1653371"/>
                </a:lnTo>
                <a:cubicBezTo>
                  <a:pt x="452667" y="1628818"/>
                  <a:pt x="328433" y="1615924"/>
                  <a:pt x="201188" y="1615924"/>
                </a:cubicBezTo>
                <a:cubicBezTo>
                  <a:pt x="137565" y="1615924"/>
                  <a:pt x="74696" y="1619147"/>
                  <a:pt x="12733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3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BB2EF2A5-6394-40A1-0F54-5C700DB00861}"/>
              </a:ext>
            </a:extLst>
          </p:cNvPr>
          <p:cNvSpPr/>
          <p:nvPr/>
        </p:nvSpPr>
        <p:spPr>
          <a:xfrm>
            <a:off x="13154346" y="4045217"/>
            <a:ext cx="3672674" cy="3686362"/>
          </a:xfrm>
          <a:custGeom>
            <a:avLst/>
            <a:gdLst>
              <a:gd name="csX0" fmla="*/ 1829492 w 3672674"/>
              <a:gd name="csY0" fmla="*/ 0 h 3686362"/>
              <a:gd name="csX1" fmla="*/ 3672674 w 3672674"/>
              <a:gd name="csY1" fmla="*/ 1843181 h 3686362"/>
              <a:gd name="csX2" fmla="*/ 2200957 w 3672674"/>
              <a:gd name="csY2" fmla="*/ 3648915 h 3686362"/>
              <a:gd name="csX3" fmla="*/ 2030681 w 3672674"/>
              <a:gd name="csY3" fmla="*/ 3674902 h 3686362"/>
              <a:gd name="csX4" fmla="*/ 2017947 w 3672674"/>
              <a:gd name="csY4" fmla="*/ 3676846 h 3686362"/>
              <a:gd name="csX5" fmla="*/ 1829492 w 3672674"/>
              <a:gd name="csY5" fmla="*/ 3686362 h 3686362"/>
              <a:gd name="csX6" fmla="*/ 1458027 w 3672674"/>
              <a:gd name="csY6" fmla="*/ 3648915 h 3686362"/>
              <a:gd name="csX7" fmla="*/ 1373165 w 3672674"/>
              <a:gd name="csY7" fmla="*/ 3627095 h 3686362"/>
              <a:gd name="csX8" fmla="*/ 1281386 w 3672674"/>
              <a:gd name="csY8" fmla="*/ 3603496 h 3686362"/>
              <a:gd name="csX9" fmla="*/ 69177 w 3672674"/>
              <a:gd name="csY9" fmla="*/ 2391287 h 3686362"/>
              <a:gd name="csX10" fmla="*/ 42048 w 3672674"/>
              <a:gd name="csY10" fmla="*/ 2285778 h 3686362"/>
              <a:gd name="csX11" fmla="*/ 80005 w 3672674"/>
              <a:gd name="csY11" fmla="*/ 2279985 h 3686362"/>
              <a:gd name="csX12" fmla="*/ 201189 w 3672674"/>
              <a:gd name="csY12" fmla="*/ 2273866 h 3686362"/>
              <a:gd name="csX13" fmla="*/ 766144 w 3672674"/>
              <a:gd name="csY13" fmla="*/ 2416918 h 3686362"/>
              <a:gd name="csX14" fmla="*/ 808140 w 3672674"/>
              <a:gd name="csY14" fmla="*/ 2442431 h 3686362"/>
              <a:gd name="csX15" fmla="*/ 846673 w 3672674"/>
              <a:gd name="csY15" fmla="*/ 2505859 h 3686362"/>
              <a:gd name="csX16" fmla="*/ 1166814 w 3672674"/>
              <a:gd name="csY16" fmla="*/ 2826000 h 3686362"/>
              <a:gd name="csX17" fmla="*/ 1222541 w 3672674"/>
              <a:gd name="csY17" fmla="*/ 2859855 h 3686362"/>
              <a:gd name="csX18" fmla="*/ 1264537 w 3672674"/>
              <a:gd name="csY18" fmla="*/ 2885368 h 3686362"/>
              <a:gd name="csX19" fmla="*/ 1829492 w 3672674"/>
              <a:gd name="csY19" fmla="*/ 3028420 h 3686362"/>
              <a:gd name="csX20" fmla="*/ 1950676 w 3672674"/>
              <a:gd name="csY20" fmla="*/ 3022301 h 3686362"/>
              <a:gd name="csX21" fmla="*/ 1988633 w 3672674"/>
              <a:gd name="csY21" fmla="*/ 3016508 h 3686362"/>
              <a:gd name="csX22" fmla="*/ 2068359 w 3672674"/>
              <a:gd name="csY22" fmla="*/ 3004340 h 3686362"/>
              <a:gd name="csX23" fmla="*/ 3014731 w 3672674"/>
              <a:gd name="csY23" fmla="*/ 1843181 h 3686362"/>
              <a:gd name="csX24" fmla="*/ 1829492 w 3672674"/>
              <a:gd name="csY24" fmla="*/ 657942 h 3686362"/>
              <a:gd name="csX25" fmla="*/ 668333 w 3672674"/>
              <a:gd name="csY25" fmla="*/ 1604314 h 3686362"/>
              <a:gd name="csX26" fmla="*/ 657516 w 3672674"/>
              <a:gd name="csY26" fmla="*/ 1675191 h 3686362"/>
              <a:gd name="csX27" fmla="*/ 572654 w 3672674"/>
              <a:gd name="csY27" fmla="*/ 1653371 h 3686362"/>
              <a:gd name="csX28" fmla="*/ 201189 w 3672674"/>
              <a:gd name="csY28" fmla="*/ 1615924 h 3686362"/>
              <a:gd name="csX29" fmla="*/ 12734 w 3672674"/>
              <a:gd name="csY29" fmla="*/ 1625440 h 3686362"/>
              <a:gd name="csX30" fmla="*/ 0 w 3672674"/>
              <a:gd name="csY30" fmla="*/ 1627383 h 3686362"/>
              <a:gd name="csX31" fmla="*/ 23758 w 3672674"/>
              <a:gd name="csY31" fmla="*/ 1471716 h 3686362"/>
              <a:gd name="csX32" fmla="*/ 1829492 w 3672674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4" h="3686362">
                <a:moveTo>
                  <a:pt x="1829492" y="0"/>
                </a:moveTo>
                <a:cubicBezTo>
                  <a:pt x="2847453" y="0"/>
                  <a:pt x="3672674" y="825220"/>
                  <a:pt x="3672674" y="1843181"/>
                </a:cubicBezTo>
                <a:cubicBezTo>
                  <a:pt x="3672674" y="2733897"/>
                  <a:pt x="3040864" y="3477045"/>
                  <a:pt x="2200957" y="3648915"/>
                </a:cubicBezTo>
                <a:lnTo>
                  <a:pt x="2030681" y="3674902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5" y="3627095"/>
                </a:lnTo>
                <a:lnTo>
                  <a:pt x="1281386" y="3603496"/>
                </a:lnTo>
                <a:cubicBezTo>
                  <a:pt x="704232" y="3423982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5" y="2279985"/>
                </a:lnTo>
                <a:cubicBezTo>
                  <a:pt x="119850" y="2275939"/>
                  <a:pt x="160277" y="2273866"/>
                  <a:pt x="201189" y="2273866"/>
                </a:cubicBezTo>
                <a:cubicBezTo>
                  <a:pt x="405748" y="2273866"/>
                  <a:pt x="598204" y="2325687"/>
                  <a:pt x="766144" y="2416918"/>
                </a:cubicBezTo>
                <a:lnTo>
                  <a:pt x="808140" y="2442431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8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3" y="3016508"/>
                </a:lnTo>
                <a:lnTo>
                  <a:pt x="2068359" y="3004340"/>
                </a:lnTo>
                <a:cubicBezTo>
                  <a:pt x="2608452" y="2893821"/>
                  <a:pt x="3014731" y="2415946"/>
                  <a:pt x="3014731" y="1843181"/>
                </a:cubicBezTo>
                <a:cubicBezTo>
                  <a:pt x="3014731" y="1188592"/>
                  <a:pt x="2484081" y="657942"/>
                  <a:pt x="1829492" y="657942"/>
                </a:cubicBezTo>
                <a:cubicBezTo>
                  <a:pt x="1256727" y="657942"/>
                  <a:pt x="778852" y="1064221"/>
                  <a:pt x="668333" y="1604314"/>
                </a:cubicBezTo>
                <a:lnTo>
                  <a:pt x="657516" y="1675191"/>
                </a:lnTo>
                <a:lnTo>
                  <a:pt x="572654" y="1653371"/>
                </a:lnTo>
                <a:cubicBezTo>
                  <a:pt x="452668" y="1628818"/>
                  <a:pt x="328434" y="1615924"/>
                  <a:pt x="201189" y="1615924"/>
                </a:cubicBezTo>
                <a:cubicBezTo>
                  <a:pt x="137566" y="1615924"/>
                  <a:pt x="74697" y="1619147"/>
                  <a:pt x="12734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95628" y="631809"/>
                  <a:pt x="938776" y="0"/>
                  <a:pt x="18294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4ED8F0DC-1DA4-AB43-00CD-44AC5C9C707E}"/>
              </a:ext>
            </a:extLst>
          </p:cNvPr>
          <p:cNvSpPr/>
          <p:nvPr/>
        </p:nvSpPr>
        <p:spPr>
          <a:xfrm>
            <a:off x="9897739" y="7277064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1 w 3658984"/>
              <a:gd name="csY1" fmla="*/ 2032991 h 3686362"/>
              <a:gd name="csX2" fmla="*/ 3457796 w 3658984"/>
              <a:gd name="csY2" fmla="*/ 2070438 h 3686362"/>
              <a:gd name="csX3" fmla="*/ 3646251 w 3658984"/>
              <a:gd name="csY3" fmla="*/ 2060922 h 3686362"/>
              <a:gd name="csX4" fmla="*/ 3658984 w 3658984"/>
              <a:gd name="csY4" fmla="*/ 2058979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7 h 3686362"/>
              <a:gd name="csX15" fmla="*/ 80004 w 3658984"/>
              <a:gd name="csY15" fmla="*/ 2279984 h 3686362"/>
              <a:gd name="csX16" fmla="*/ 201188 w 3658984"/>
              <a:gd name="csY16" fmla="*/ 2273865 h 3686362"/>
              <a:gd name="csX17" fmla="*/ 766143 w 3658984"/>
              <a:gd name="csY17" fmla="*/ 2416917 h 3686362"/>
              <a:gd name="csX18" fmla="*/ 808139 w 3658984"/>
              <a:gd name="csY18" fmla="*/ 2442430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1 w 3658984"/>
              <a:gd name="csY21" fmla="*/ 2859855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20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80 w 3658984"/>
              <a:gd name="csY34" fmla="*/ 1406377 h 3686362"/>
              <a:gd name="csX35" fmla="*/ 3457796 w 3658984"/>
              <a:gd name="csY35" fmla="*/ 1412496 h 3686362"/>
              <a:gd name="csX36" fmla="*/ 2892841 w 3658984"/>
              <a:gd name="csY36" fmla="*/ 1269444 h 3686362"/>
              <a:gd name="csX37" fmla="*/ 2850844 w 3658984"/>
              <a:gd name="csY37" fmla="*/ 1243930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4 w 3658984"/>
              <a:gd name="csY40" fmla="*/ 826508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2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0 h 3686362"/>
              <a:gd name="csX48" fmla="*/ 572653 w 3658984"/>
              <a:gd name="csY48" fmla="*/ 1653370 h 3686362"/>
              <a:gd name="csX49" fmla="*/ 201188 w 3658984"/>
              <a:gd name="csY49" fmla="*/ 1615923 h 3686362"/>
              <a:gd name="csX50" fmla="*/ 12733 w 3658984"/>
              <a:gd name="csY50" fmla="*/ 1625439 h 3686362"/>
              <a:gd name="csX51" fmla="*/ 0 w 3658984"/>
              <a:gd name="csY51" fmla="*/ 1627382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4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1" y="2032991"/>
                </a:lnTo>
                <a:cubicBezTo>
                  <a:pt x="3206317" y="2057544"/>
                  <a:pt x="3330551" y="2070438"/>
                  <a:pt x="3457796" y="2070438"/>
                </a:cubicBezTo>
                <a:cubicBezTo>
                  <a:pt x="3521419" y="2070438"/>
                  <a:pt x="3584288" y="2067214"/>
                  <a:pt x="3646251" y="2060922"/>
                </a:cubicBezTo>
                <a:lnTo>
                  <a:pt x="3658984" y="2058979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7"/>
                </a:lnTo>
                <a:lnTo>
                  <a:pt x="80004" y="2279984"/>
                </a:lnTo>
                <a:cubicBezTo>
                  <a:pt x="119849" y="2275938"/>
                  <a:pt x="160276" y="2273865"/>
                  <a:pt x="201188" y="2273865"/>
                </a:cubicBezTo>
                <a:cubicBezTo>
                  <a:pt x="405747" y="2273865"/>
                  <a:pt x="598203" y="2325686"/>
                  <a:pt x="766143" y="2416917"/>
                </a:cubicBezTo>
                <a:lnTo>
                  <a:pt x="808139" y="2442430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20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80" y="1406377"/>
                </a:lnTo>
                <a:cubicBezTo>
                  <a:pt x="3539135" y="1410423"/>
                  <a:pt x="3498708" y="1412496"/>
                  <a:pt x="3457796" y="1412496"/>
                </a:cubicBezTo>
                <a:cubicBezTo>
                  <a:pt x="3253237" y="1412496"/>
                  <a:pt x="3060781" y="1360675"/>
                  <a:pt x="2892841" y="1269444"/>
                </a:cubicBezTo>
                <a:lnTo>
                  <a:pt x="2850844" y="1243930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4" y="826508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2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0"/>
                </a:lnTo>
                <a:lnTo>
                  <a:pt x="572653" y="1653370"/>
                </a:lnTo>
                <a:cubicBezTo>
                  <a:pt x="452667" y="1628817"/>
                  <a:pt x="328433" y="1615923"/>
                  <a:pt x="201188" y="1615923"/>
                </a:cubicBezTo>
                <a:cubicBezTo>
                  <a:pt x="137565" y="1615923"/>
                  <a:pt x="74696" y="1619147"/>
                  <a:pt x="12733" y="1625439"/>
                </a:cubicBezTo>
                <a:lnTo>
                  <a:pt x="0" y="1627382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4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F65EE4C6-E4FF-9DAE-5062-94342CF976E0}"/>
              </a:ext>
            </a:extLst>
          </p:cNvPr>
          <p:cNvSpPr/>
          <p:nvPr/>
        </p:nvSpPr>
        <p:spPr>
          <a:xfrm>
            <a:off x="8255746" y="8892987"/>
            <a:ext cx="3672673" cy="3686362"/>
          </a:xfrm>
          <a:custGeom>
            <a:avLst/>
            <a:gdLst>
              <a:gd name="csX0" fmla="*/ 1843181 w 3672673"/>
              <a:gd name="csY0" fmla="*/ 0 h 3686362"/>
              <a:gd name="csX1" fmla="*/ 2214646 w 3672673"/>
              <a:gd name="csY1" fmla="*/ 37447 h 3686362"/>
              <a:gd name="csX2" fmla="*/ 2299509 w 3672673"/>
              <a:gd name="csY2" fmla="*/ 59267 h 3686362"/>
              <a:gd name="csX3" fmla="*/ 2391287 w 3672673"/>
              <a:gd name="csY3" fmla="*/ 82866 h 3686362"/>
              <a:gd name="csX4" fmla="*/ 3603496 w 3672673"/>
              <a:gd name="csY4" fmla="*/ 1295075 h 3686362"/>
              <a:gd name="csX5" fmla="*/ 3630625 w 3672673"/>
              <a:gd name="csY5" fmla="*/ 1400585 h 3686362"/>
              <a:gd name="csX6" fmla="*/ 3592669 w 3672673"/>
              <a:gd name="csY6" fmla="*/ 1406378 h 3686362"/>
              <a:gd name="csX7" fmla="*/ 3471485 w 3672673"/>
              <a:gd name="csY7" fmla="*/ 1412497 h 3686362"/>
              <a:gd name="csX8" fmla="*/ 2906530 w 3672673"/>
              <a:gd name="csY8" fmla="*/ 1269445 h 3686362"/>
              <a:gd name="csX9" fmla="*/ 2864534 w 3672673"/>
              <a:gd name="csY9" fmla="*/ 1243932 h 3686362"/>
              <a:gd name="csX10" fmla="*/ 2826000 w 3672673"/>
              <a:gd name="csY10" fmla="*/ 1180503 h 3686362"/>
              <a:gd name="csX11" fmla="*/ 2505859 w 3672673"/>
              <a:gd name="csY11" fmla="*/ 860362 h 3686362"/>
              <a:gd name="csX12" fmla="*/ 2450132 w 3672673"/>
              <a:gd name="csY12" fmla="*/ 826507 h 3686362"/>
              <a:gd name="csX13" fmla="*/ 2408136 w 3672673"/>
              <a:gd name="csY13" fmla="*/ 800994 h 3686362"/>
              <a:gd name="csX14" fmla="*/ 1843181 w 3672673"/>
              <a:gd name="csY14" fmla="*/ 657942 h 3686362"/>
              <a:gd name="csX15" fmla="*/ 1721997 w 3672673"/>
              <a:gd name="csY15" fmla="*/ 664061 h 3686362"/>
              <a:gd name="csX16" fmla="*/ 1684041 w 3672673"/>
              <a:gd name="csY16" fmla="*/ 669854 h 3686362"/>
              <a:gd name="csX17" fmla="*/ 1604314 w 3672673"/>
              <a:gd name="csY17" fmla="*/ 682022 h 3686362"/>
              <a:gd name="csX18" fmla="*/ 657942 w 3672673"/>
              <a:gd name="csY18" fmla="*/ 1843181 h 3686362"/>
              <a:gd name="csX19" fmla="*/ 1843181 w 3672673"/>
              <a:gd name="csY19" fmla="*/ 3028420 h 3686362"/>
              <a:gd name="csX20" fmla="*/ 3004340 w 3672673"/>
              <a:gd name="csY20" fmla="*/ 2082048 h 3686362"/>
              <a:gd name="csX21" fmla="*/ 3015157 w 3672673"/>
              <a:gd name="csY21" fmla="*/ 2011172 h 3686362"/>
              <a:gd name="csX22" fmla="*/ 3100020 w 3672673"/>
              <a:gd name="csY22" fmla="*/ 2032992 h 3686362"/>
              <a:gd name="csX23" fmla="*/ 3471485 w 3672673"/>
              <a:gd name="csY23" fmla="*/ 2070439 h 3686362"/>
              <a:gd name="csX24" fmla="*/ 3659940 w 3672673"/>
              <a:gd name="csY24" fmla="*/ 2060923 h 3686362"/>
              <a:gd name="csX25" fmla="*/ 3672673 w 3672673"/>
              <a:gd name="csY25" fmla="*/ 2058980 h 3686362"/>
              <a:gd name="csX26" fmla="*/ 3648915 w 3672673"/>
              <a:gd name="csY26" fmla="*/ 2214646 h 3686362"/>
              <a:gd name="csX27" fmla="*/ 1843181 w 3672673"/>
              <a:gd name="csY27" fmla="*/ 3686362 h 3686362"/>
              <a:gd name="csX28" fmla="*/ 0 w 3672673"/>
              <a:gd name="csY28" fmla="*/ 1843181 h 3686362"/>
              <a:gd name="csX29" fmla="*/ 1471716 w 3672673"/>
              <a:gd name="csY29" fmla="*/ 37447 h 3686362"/>
              <a:gd name="csX30" fmla="*/ 1641993 w 3672673"/>
              <a:gd name="csY30" fmla="*/ 11459 h 3686362"/>
              <a:gd name="csX31" fmla="*/ 1654726 w 3672673"/>
              <a:gd name="csY31" fmla="*/ 9516 h 3686362"/>
              <a:gd name="csX32" fmla="*/ 1843181 w 3672673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3" h="3686362">
                <a:moveTo>
                  <a:pt x="1843181" y="0"/>
                </a:moveTo>
                <a:cubicBezTo>
                  <a:pt x="1970426" y="0"/>
                  <a:pt x="2094660" y="12894"/>
                  <a:pt x="2214646" y="37447"/>
                </a:cubicBezTo>
                <a:lnTo>
                  <a:pt x="2299509" y="59267"/>
                </a:lnTo>
                <a:lnTo>
                  <a:pt x="2391287" y="82866"/>
                </a:lnTo>
                <a:cubicBezTo>
                  <a:pt x="2968441" y="262379"/>
                  <a:pt x="3423983" y="717921"/>
                  <a:pt x="3603496" y="1295075"/>
                </a:cubicBezTo>
                <a:lnTo>
                  <a:pt x="3630625" y="1400585"/>
                </a:lnTo>
                <a:lnTo>
                  <a:pt x="3592669" y="1406378"/>
                </a:lnTo>
                <a:cubicBezTo>
                  <a:pt x="3552824" y="1410424"/>
                  <a:pt x="3512397" y="1412497"/>
                  <a:pt x="3471485" y="1412497"/>
                </a:cubicBezTo>
                <a:cubicBezTo>
                  <a:pt x="3266926" y="1412497"/>
                  <a:pt x="3074470" y="1360676"/>
                  <a:pt x="2906530" y="1269445"/>
                </a:cubicBezTo>
                <a:lnTo>
                  <a:pt x="2864534" y="1243932"/>
                </a:lnTo>
                <a:lnTo>
                  <a:pt x="2826000" y="1180503"/>
                </a:lnTo>
                <a:cubicBezTo>
                  <a:pt x="2740801" y="1054393"/>
                  <a:pt x="2631969" y="945561"/>
                  <a:pt x="2505859" y="860362"/>
                </a:cubicBezTo>
                <a:lnTo>
                  <a:pt x="2450132" y="826507"/>
                </a:lnTo>
                <a:lnTo>
                  <a:pt x="2408136" y="800994"/>
                </a:lnTo>
                <a:cubicBezTo>
                  <a:pt x="2240196" y="709763"/>
                  <a:pt x="2047740" y="657942"/>
                  <a:pt x="1843181" y="657942"/>
                </a:cubicBezTo>
                <a:cubicBezTo>
                  <a:pt x="1802269" y="657942"/>
                  <a:pt x="1761842" y="660015"/>
                  <a:pt x="1721997" y="664061"/>
                </a:cubicBezTo>
                <a:lnTo>
                  <a:pt x="1684041" y="669854"/>
                </a:lnTo>
                <a:lnTo>
                  <a:pt x="1604314" y="682022"/>
                </a:lnTo>
                <a:cubicBezTo>
                  <a:pt x="1064221" y="792541"/>
                  <a:pt x="657942" y="1270416"/>
                  <a:pt x="657942" y="1843181"/>
                </a:cubicBezTo>
                <a:cubicBezTo>
                  <a:pt x="657942" y="2497770"/>
                  <a:pt x="1188592" y="3028420"/>
                  <a:pt x="1843181" y="3028420"/>
                </a:cubicBezTo>
                <a:cubicBezTo>
                  <a:pt x="2415946" y="3028420"/>
                  <a:pt x="2893821" y="2622141"/>
                  <a:pt x="3004340" y="2082048"/>
                </a:cubicBezTo>
                <a:lnTo>
                  <a:pt x="3015157" y="2011172"/>
                </a:lnTo>
                <a:lnTo>
                  <a:pt x="3100020" y="2032992"/>
                </a:lnTo>
                <a:cubicBezTo>
                  <a:pt x="3220006" y="2057545"/>
                  <a:pt x="3344240" y="2070439"/>
                  <a:pt x="3471485" y="2070439"/>
                </a:cubicBezTo>
                <a:cubicBezTo>
                  <a:pt x="3535108" y="2070439"/>
                  <a:pt x="3597977" y="2067215"/>
                  <a:pt x="3659940" y="2060923"/>
                </a:cubicBezTo>
                <a:lnTo>
                  <a:pt x="3672673" y="2058980"/>
                </a:lnTo>
                <a:lnTo>
                  <a:pt x="3648915" y="2214646"/>
                </a:lnTo>
                <a:cubicBezTo>
                  <a:pt x="3477045" y="3054553"/>
                  <a:pt x="2733897" y="3686362"/>
                  <a:pt x="1843181" y="3686362"/>
                </a:cubicBezTo>
                <a:cubicBezTo>
                  <a:pt x="825220" y="3686362"/>
                  <a:pt x="0" y="2861142"/>
                  <a:pt x="0" y="1843181"/>
                </a:cubicBezTo>
                <a:cubicBezTo>
                  <a:pt x="0" y="952465"/>
                  <a:pt x="631809" y="209317"/>
                  <a:pt x="1471716" y="37447"/>
                </a:cubicBezTo>
                <a:lnTo>
                  <a:pt x="1641993" y="11459"/>
                </a:lnTo>
                <a:lnTo>
                  <a:pt x="1654726" y="9516"/>
                </a:lnTo>
                <a:cubicBezTo>
                  <a:pt x="1716689" y="3224"/>
                  <a:pt x="1779558" y="0"/>
                  <a:pt x="1843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8" name="Textbox 200">
            <a:extLst>
              <a:ext uri="{FF2B5EF4-FFF2-40B4-BE49-F238E27FC236}">
                <a16:creationId xmlns:a16="http://schemas.microsoft.com/office/drawing/2014/main" id="{492D1C8E-038E-AB5E-088A-7D3D024088AE}"/>
              </a:ext>
            </a:extLst>
          </p:cNvPr>
          <p:cNvSpPr txBox="1"/>
          <p:nvPr/>
        </p:nvSpPr>
        <p:spPr>
          <a:xfrm flipH="1">
            <a:off x="9861345" y="10351448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69" name="Textbox 200">
            <a:extLst>
              <a:ext uri="{FF2B5EF4-FFF2-40B4-BE49-F238E27FC236}">
                <a16:creationId xmlns:a16="http://schemas.microsoft.com/office/drawing/2014/main" id="{DBB58D24-F0EE-36E7-1B1E-89F268026D29}"/>
              </a:ext>
            </a:extLst>
          </p:cNvPr>
          <p:cNvSpPr txBox="1"/>
          <p:nvPr/>
        </p:nvSpPr>
        <p:spPr>
          <a:xfrm flipH="1">
            <a:off x="11489649" y="8735525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O</a:t>
            </a:r>
          </a:p>
        </p:txBody>
      </p:sp>
      <p:sp>
        <p:nvSpPr>
          <p:cNvPr id="270" name="Textbox 200">
            <a:extLst>
              <a:ext uri="{FF2B5EF4-FFF2-40B4-BE49-F238E27FC236}">
                <a16:creationId xmlns:a16="http://schemas.microsoft.com/office/drawing/2014/main" id="{F47EB707-FF74-1A92-5B5F-8DE8A2A919B3}"/>
              </a:ext>
            </a:extLst>
          </p:cNvPr>
          <p:cNvSpPr txBox="1"/>
          <p:nvPr/>
        </p:nvSpPr>
        <p:spPr>
          <a:xfrm flipH="1">
            <a:off x="13117953" y="7119601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W</a:t>
            </a:r>
          </a:p>
        </p:txBody>
      </p:sp>
      <p:sp>
        <p:nvSpPr>
          <p:cNvPr id="271" name="Textbox 200">
            <a:extLst>
              <a:ext uri="{FF2B5EF4-FFF2-40B4-BE49-F238E27FC236}">
                <a16:creationId xmlns:a16="http://schemas.microsoft.com/office/drawing/2014/main" id="{2D66A24B-CC53-095D-C795-F5AB917775AD}"/>
              </a:ext>
            </a:extLst>
          </p:cNvPr>
          <p:cNvSpPr txBox="1"/>
          <p:nvPr/>
        </p:nvSpPr>
        <p:spPr>
          <a:xfrm flipH="1">
            <a:off x="14746256" y="5503677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F4E8979B-374F-A970-5A37-D0ADE49D462B}"/>
              </a:ext>
            </a:extLst>
          </p:cNvPr>
          <p:cNvGrpSpPr/>
          <p:nvPr/>
        </p:nvGrpSpPr>
        <p:grpSpPr>
          <a:xfrm>
            <a:off x="7108146" y="8052664"/>
            <a:ext cx="3228361" cy="386220"/>
            <a:chOff x="10472399" y="4612552"/>
            <a:chExt cx="3228361" cy="386220"/>
          </a:xfrm>
        </p:grpSpPr>
        <p:sp>
          <p:nvSpPr>
            <p:cNvPr id="273" name="Circle: Hollow 272">
              <a:extLst>
                <a:ext uri="{FF2B5EF4-FFF2-40B4-BE49-F238E27FC236}">
                  <a16:creationId xmlns:a16="http://schemas.microsoft.com/office/drawing/2014/main" id="{6A50F2A5-11CD-AB8B-EB7C-B40ACC20CF2C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F7B94884-A905-971F-4DC2-B1C904D03645}"/>
                </a:ext>
              </a:extLst>
            </p:cNvPr>
            <p:cNvCxnSpPr>
              <a:stCxn id="273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444F8755-CFA0-0109-5EAC-F526AA0FEFC7}"/>
              </a:ext>
            </a:extLst>
          </p:cNvPr>
          <p:cNvGrpSpPr/>
          <p:nvPr/>
        </p:nvGrpSpPr>
        <p:grpSpPr>
          <a:xfrm>
            <a:off x="3033219" y="7640440"/>
            <a:ext cx="3658984" cy="1795726"/>
            <a:chOff x="4443430" y="4430353"/>
            <a:chExt cx="2488311" cy="1549528"/>
          </a:xfrm>
          <a:noFill/>
        </p:grpSpPr>
        <p:sp>
          <p:nvSpPr>
            <p:cNvPr id="276" name="Textbox 200">
              <a:extLst>
                <a:ext uri="{FF2B5EF4-FFF2-40B4-BE49-F238E27FC236}">
                  <a16:creationId xmlns:a16="http://schemas.microsoft.com/office/drawing/2014/main" id="{C05FF1DA-769E-C626-FF6D-75D6048AAD5F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OPPORTUNITIES</a:t>
              </a:r>
            </a:p>
          </p:txBody>
        </p:sp>
        <p:sp>
          <p:nvSpPr>
            <p:cNvPr id="277" name="Textbox 200">
              <a:extLst>
                <a:ext uri="{FF2B5EF4-FFF2-40B4-BE49-F238E27FC236}">
                  <a16:creationId xmlns:a16="http://schemas.microsoft.com/office/drawing/2014/main" id="{0F96422C-3BF7-38B9-4732-7F9FD67102FF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8" name="Textbox 200">
              <a:extLst>
                <a:ext uri="{FF2B5EF4-FFF2-40B4-BE49-F238E27FC236}">
                  <a16:creationId xmlns:a16="http://schemas.microsoft.com/office/drawing/2014/main" id="{475B18B0-6F53-E03D-D5E5-D47AD22F38E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789B99F7-28FE-9BA8-4376-3A01DC043044}"/>
              </a:ext>
            </a:extLst>
          </p:cNvPr>
          <p:cNvGrpSpPr/>
          <p:nvPr/>
        </p:nvGrpSpPr>
        <p:grpSpPr>
          <a:xfrm flipH="1">
            <a:off x="14746256" y="8185368"/>
            <a:ext cx="3228361" cy="386220"/>
            <a:chOff x="10472399" y="4612552"/>
            <a:chExt cx="3228361" cy="386220"/>
          </a:xfrm>
        </p:grpSpPr>
        <p:sp>
          <p:nvSpPr>
            <p:cNvPr id="280" name="Circle: Hollow 279">
              <a:extLst>
                <a:ext uri="{FF2B5EF4-FFF2-40B4-BE49-F238E27FC236}">
                  <a16:creationId xmlns:a16="http://schemas.microsoft.com/office/drawing/2014/main" id="{4ED7F1D4-215C-1FFF-8ADB-4E82B9C3CE04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9B469F69-C048-8F6A-4927-FBE760E60E15}"/>
                </a:ext>
              </a:extLst>
            </p:cNvPr>
            <p:cNvCxnSpPr>
              <a:stCxn id="280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1CB5AA33-8712-C436-58DB-111623AEE890}"/>
              </a:ext>
            </a:extLst>
          </p:cNvPr>
          <p:cNvGrpSpPr/>
          <p:nvPr/>
        </p:nvGrpSpPr>
        <p:grpSpPr>
          <a:xfrm flipH="1">
            <a:off x="18390560" y="7803328"/>
            <a:ext cx="3339885" cy="1795726"/>
            <a:chOff x="4443430" y="4430353"/>
            <a:chExt cx="2488311" cy="1549528"/>
          </a:xfrm>
          <a:noFill/>
        </p:grpSpPr>
        <p:sp>
          <p:nvSpPr>
            <p:cNvPr id="283" name="Textbox 200">
              <a:extLst>
                <a:ext uri="{FF2B5EF4-FFF2-40B4-BE49-F238E27FC236}">
                  <a16:creationId xmlns:a16="http://schemas.microsoft.com/office/drawing/2014/main" id="{1353CA18-38E3-337B-3A37-8043790E6CC7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WEAKNESSES</a:t>
              </a:r>
            </a:p>
          </p:txBody>
        </p:sp>
        <p:sp>
          <p:nvSpPr>
            <p:cNvPr id="284" name="Textbox 200">
              <a:extLst>
                <a:ext uri="{FF2B5EF4-FFF2-40B4-BE49-F238E27FC236}">
                  <a16:creationId xmlns:a16="http://schemas.microsoft.com/office/drawing/2014/main" id="{4914BDBD-1350-7244-4F0E-5962DF41FCF0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5" name="Textbox 200">
              <a:extLst>
                <a:ext uri="{FF2B5EF4-FFF2-40B4-BE49-F238E27FC236}">
                  <a16:creationId xmlns:a16="http://schemas.microsoft.com/office/drawing/2014/main" id="{ABAA0AC9-950D-3A69-81F6-CEBE722F296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4B1D7361-0D62-D1B5-416A-F15C215DC905}"/>
              </a:ext>
            </a:extLst>
          </p:cNvPr>
          <p:cNvGrpSpPr/>
          <p:nvPr/>
        </p:nvGrpSpPr>
        <p:grpSpPr>
          <a:xfrm flipH="1">
            <a:off x="11382003" y="11625480"/>
            <a:ext cx="3228361" cy="386220"/>
            <a:chOff x="10472399" y="4612552"/>
            <a:chExt cx="3228361" cy="386220"/>
          </a:xfrm>
        </p:grpSpPr>
        <p:sp>
          <p:nvSpPr>
            <p:cNvPr id="287" name="Circle: Hollow 286">
              <a:extLst>
                <a:ext uri="{FF2B5EF4-FFF2-40B4-BE49-F238E27FC236}">
                  <a16:creationId xmlns:a16="http://schemas.microsoft.com/office/drawing/2014/main" id="{87E04112-AF30-CAAF-9B6B-050504750CCA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95C52382-ED95-E900-2E9F-9E0142CD7C4C}"/>
                </a:ext>
              </a:extLst>
            </p:cNvPr>
            <p:cNvCxnSpPr>
              <a:stCxn id="287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570953A7-5EDC-0044-A05C-2ED8A71C4621}"/>
              </a:ext>
            </a:extLst>
          </p:cNvPr>
          <p:cNvGrpSpPr/>
          <p:nvPr/>
        </p:nvGrpSpPr>
        <p:grpSpPr>
          <a:xfrm flipH="1">
            <a:off x="15026307" y="11243440"/>
            <a:ext cx="3339885" cy="1795726"/>
            <a:chOff x="4443430" y="4430353"/>
            <a:chExt cx="2488311" cy="1549528"/>
          </a:xfrm>
          <a:noFill/>
        </p:grpSpPr>
        <p:sp>
          <p:nvSpPr>
            <p:cNvPr id="290" name="Textbox 200">
              <a:extLst>
                <a:ext uri="{FF2B5EF4-FFF2-40B4-BE49-F238E27FC236}">
                  <a16:creationId xmlns:a16="http://schemas.microsoft.com/office/drawing/2014/main" id="{4B882950-B3F2-27D5-B2FC-3F419A9979BD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THREATS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1" name="Textbox 200">
              <a:extLst>
                <a:ext uri="{FF2B5EF4-FFF2-40B4-BE49-F238E27FC236}">
                  <a16:creationId xmlns:a16="http://schemas.microsoft.com/office/drawing/2014/main" id="{0AD29373-B5E5-2788-5C89-1ED1BD55B794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2" name="Textbox 200">
              <a:extLst>
                <a:ext uri="{FF2B5EF4-FFF2-40B4-BE49-F238E27FC236}">
                  <a16:creationId xmlns:a16="http://schemas.microsoft.com/office/drawing/2014/main" id="{4D86AFC2-4E9A-DF2D-5564-7F73E9AFED2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93" name="Rectangle 292">
            <a:extLst>
              <a:ext uri="{FF2B5EF4-FFF2-40B4-BE49-F238E27FC236}">
                <a16:creationId xmlns:a16="http://schemas.microsoft.com/office/drawing/2014/main" id="{E63DA5FB-1CEA-2370-A026-88A54CE1B1E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94" name="!!MainTitle1">
            <a:extLst>
              <a:ext uri="{FF2B5EF4-FFF2-40B4-BE49-F238E27FC236}">
                <a16:creationId xmlns:a16="http://schemas.microsoft.com/office/drawing/2014/main" id="{623276BC-2923-787D-3AEA-F29CB594F1C2}"/>
              </a:ext>
            </a:extLst>
          </p:cNvPr>
          <p:cNvSpPr txBox="1"/>
          <p:nvPr/>
        </p:nvSpPr>
        <p:spPr>
          <a:xfrm>
            <a:off x="1704424" y="1037172"/>
            <a:ext cx="93860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95" name="!!SubTitle">
            <a:extLst>
              <a:ext uri="{FF2B5EF4-FFF2-40B4-BE49-F238E27FC236}">
                <a16:creationId xmlns:a16="http://schemas.microsoft.com/office/drawing/2014/main" id="{0201905B-97F0-3B6E-853D-929CF47642CC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pic>
        <p:nvPicPr>
          <p:cNvPr id="296" name="Graphic 295">
            <a:extLst>
              <a:ext uri="{FF2B5EF4-FFF2-40B4-BE49-F238E27FC236}">
                <a16:creationId xmlns:a16="http://schemas.microsoft.com/office/drawing/2014/main" id="{9668CB95-E714-14C0-782D-C72B652B52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66191" y="11340970"/>
            <a:ext cx="770036" cy="770036"/>
          </a:xfrm>
          <a:prstGeom prst="rect">
            <a:avLst/>
          </a:prstGeom>
        </p:spPr>
      </p:pic>
      <p:pic>
        <p:nvPicPr>
          <p:cNvPr id="297" name="Graphic 296">
            <a:extLst>
              <a:ext uri="{FF2B5EF4-FFF2-40B4-BE49-F238E27FC236}">
                <a16:creationId xmlns:a16="http://schemas.microsoft.com/office/drawing/2014/main" id="{D5295C74-94D2-F33F-CA1B-6697695A13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94618" y="7777754"/>
            <a:ext cx="770036" cy="770036"/>
          </a:xfrm>
          <a:prstGeom prst="rect">
            <a:avLst/>
          </a:prstGeom>
        </p:spPr>
      </p:pic>
      <p:pic>
        <p:nvPicPr>
          <p:cNvPr id="298" name="Graphic 297">
            <a:extLst>
              <a:ext uri="{FF2B5EF4-FFF2-40B4-BE49-F238E27FC236}">
                <a16:creationId xmlns:a16="http://schemas.microsoft.com/office/drawing/2014/main" id="{8DD8C387-8D3E-1B96-91A5-8E6D3C3E8F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8871" y="4393530"/>
            <a:ext cx="770036" cy="770036"/>
          </a:xfrm>
          <a:prstGeom prst="rect">
            <a:avLst/>
          </a:prstGeom>
        </p:spPr>
      </p:pic>
      <p:pic>
        <p:nvPicPr>
          <p:cNvPr id="299" name="Graphic 298">
            <a:extLst>
              <a:ext uri="{FF2B5EF4-FFF2-40B4-BE49-F238E27FC236}">
                <a16:creationId xmlns:a16="http://schemas.microsoft.com/office/drawing/2014/main" id="{16B5A2B7-D676-B6A4-8B8D-6D470B2A18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637310" y="7777754"/>
            <a:ext cx="770036" cy="77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2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28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27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28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4" grpId="0" animBg="1"/>
          <p:bldP spid="265" grpId="0" animBg="1"/>
          <p:bldP spid="266" grpId="0" animBg="1"/>
          <p:bldP spid="267" grpId="0" animBg="1"/>
          <p:bldP spid="268" grpId="0"/>
          <p:bldP spid="269" grpId="0"/>
          <p:bldP spid="270" grpId="0"/>
          <p:bldP spid="271" grpId="0"/>
          <p:bldP spid="294" grpId="0"/>
          <p:bldP spid="29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2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28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27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28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4" grpId="0" animBg="1"/>
          <p:bldP spid="265" grpId="0" animBg="1"/>
          <p:bldP spid="266" grpId="0" animBg="1"/>
          <p:bldP spid="267" grpId="0" animBg="1"/>
          <p:bldP spid="268" grpId="0"/>
          <p:bldP spid="269" grpId="0"/>
          <p:bldP spid="270" grpId="0"/>
          <p:bldP spid="271" grpId="0"/>
          <p:bldP spid="294" grpId="0"/>
          <p:bldP spid="29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DB24DE2-BE0D-FD96-12B7-D8E912B8939D}"/>
              </a:ext>
            </a:extLst>
          </p:cNvPr>
          <p:cNvGrpSpPr/>
          <p:nvPr/>
        </p:nvGrpSpPr>
        <p:grpSpPr>
          <a:xfrm>
            <a:off x="10472399" y="4612552"/>
            <a:ext cx="3228361" cy="386220"/>
            <a:chOff x="10472399" y="4612552"/>
            <a:chExt cx="3228361" cy="386220"/>
          </a:xfrm>
        </p:grpSpPr>
        <p:sp>
          <p:nvSpPr>
            <p:cNvPr id="3" name="Circle: Hollow 2">
              <a:extLst>
                <a:ext uri="{FF2B5EF4-FFF2-40B4-BE49-F238E27FC236}">
                  <a16:creationId xmlns:a16="http://schemas.microsoft.com/office/drawing/2014/main" id="{76B87E83-0CB3-535E-FF37-F91B3EC7FE76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92386FC-CDF6-42F8-510E-8FB800813BE3}"/>
                </a:ext>
              </a:extLst>
            </p:cNvPr>
            <p:cNvCxnSpPr>
              <a:stCxn id="3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0D40A76-4BA5-F873-524C-2234992CCC4C}"/>
              </a:ext>
            </a:extLst>
          </p:cNvPr>
          <p:cNvGrpSpPr/>
          <p:nvPr/>
        </p:nvGrpSpPr>
        <p:grpSpPr>
          <a:xfrm>
            <a:off x="6397472" y="4200328"/>
            <a:ext cx="3658984" cy="1795726"/>
            <a:chOff x="4443430" y="4430353"/>
            <a:chExt cx="2488311" cy="1549528"/>
          </a:xfrm>
          <a:noFill/>
        </p:grpSpPr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2D98DB50-A99F-64DA-49D7-7EF3CFBDE3C9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STREN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GTHS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4316E7B0-5E9A-00C6-0965-F147AFEE1CF6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F42FB9DC-FD5B-4CFF-F8F3-9247588C307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10E529B-7C94-19B2-9E16-4E98DB6F6975}"/>
              </a:ext>
            </a:extLst>
          </p:cNvPr>
          <p:cNvSpPr/>
          <p:nvPr/>
        </p:nvSpPr>
        <p:spPr>
          <a:xfrm>
            <a:off x="11526042" y="5661140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0 w 3658984"/>
              <a:gd name="csY1" fmla="*/ 2032991 h 3686362"/>
              <a:gd name="csX2" fmla="*/ 3457795 w 3658984"/>
              <a:gd name="csY2" fmla="*/ 2070438 h 3686362"/>
              <a:gd name="csX3" fmla="*/ 3646250 w 3658984"/>
              <a:gd name="csY3" fmla="*/ 2060922 h 3686362"/>
              <a:gd name="csX4" fmla="*/ 3658984 w 3658984"/>
              <a:gd name="csY4" fmla="*/ 2058978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8 h 3686362"/>
              <a:gd name="csX15" fmla="*/ 80004 w 3658984"/>
              <a:gd name="csY15" fmla="*/ 2279985 h 3686362"/>
              <a:gd name="csX16" fmla="*/ 201188 w 3658984"/>
              <a:gd name="csY16" fmla="*/ 2273866 h 3686362"/>
              <a:gd name="csX17" fmla="*/ 766143 w 3658984"/>
              <a:gd name="csY17" fmla="*/ 2416918 h 3686362"/>
              <a:gd name="csX18" fmla="*/ 808140 w 3658984"/>
              <a:gd name="csY18" fmla="*/ 2442432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0 w 3658984"/>
              <a:gd name="csY21" fmla="*/ 2859854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19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79 w 3658984"/>
              <a:gd name="csY34" fmla="*/ 1406377 h 3686362"/>
              <a:gd name="csX35" fmla="*/ 3457795 w 3658984"/>
              <a:gd name="csY35" fmla="*/ 1412496 h 3686362"/>
              <a:gd name="csX36" fmla="*/ 2892840 w 3658984"/>
              <a:gd name="csY36" fmla="*/ 1269444 h 3686362"/>
              <a:gd name="csX37" fmla="*/ 2850844 w 3658984"/>
              <a:gd name="csY37" fmla="*/ 1243931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3 w 3658984"/>
              <a:gd name="csY40" fmla="*/ 826507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1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1 h 3686362"/>
              <a:gd name="csX48" fmla="*/ 572653 w 3658984"/>
              <a:gd name="csY48" fmla="*/ 1653371 h 3686362"/>
              <a:gd name="csX49" fmla="*/ 201188 w 3658984"/>
              <a:gd name="csY49" fmla="*/ 1615924 h 3686362"/>
              <a:gd name="csX50" fmla="*/ 12733 w 3658984"/>
              <a:gd name="csY50" fmla="*/ 1625440 h 3686362"/>
              <a:gd name="csX51" fmla="*/ 0 w 3658984"/>
              <a:gd name="csY51" fmla="*/ 1627383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3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0" y="2032991"/>
                </a:lnTo>
                <a:cubicBezTo>
                  <a:pt x="3206316" y="2057544"/>
                  <a:pt x="3330550" y="2070438"/>
                  <a:pt x="3457795" y="2070438"/>
                </a:cubicBezTo>
                <a:cubicBezTo>
                  <a:pt x="3521418" y="2070438"/>
                  <a:pt x="3584287" y="2067214"/>
                  <a:pt x="3646250" y="2060922"/>
                </a:cubicBezTo>
                <a:lnTo>
                  <a:pt x="3658984" y="2058978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4" y="2279985"/>
                </a:lnTo>
                <a:cubicBezTo>
                  <a:pt x="119849" y="2275939"/>
                  <a:pt x="160276" y="2273866"/>
                  <a:pt x="201188" y="2273866"/>
                </a:cubicBezTo>
                <a:cubicBezTo>
                  <a:pt x="405747" y="2273866"/>
                  <a:pt x="598203" y="2325687"/>
                  <a:pt x="766143" y="2416918"/>
                </a:cubicBezTo>
                <a:lnTo>
                  <a:pt x="808140" y="2442432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0" y="2859854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19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79" y="1406377"/>
                </a:lnTo>
                <a:cubicBezTo>
                  <a:pt x="3539134" y="1410423"/>
                  <a:pt x="3498707" y="1412496"/>
                  <a:pt x="3457795" y="1412496"/>
                </a:cubicBezTo>
                <a:cubicBezTo>
                  <a:pt x="3253236" y="1412496"/>
                  <a:pt x="3060780" y="1360674"/>
                  <a:pt x="2892840" y="1269444"/>
                </a:cubicBezTo>
                <a:lnTo>
                  <a:pt x="2850844" y="1243931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3" y="826507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1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1"/>
                </a:lnTo>
                <a:lnTo>
                  <a:pt x="572653" y="1653371"/>
                </a:lnTo>
                <a:cubicBezTo>
                  <a:pt x="452667" y="1628818"/>
                  <a:pt x="328433" y="1615924"/>
                  <a:pt x="201188" y="1615924"/>
                </a:cubicBezTo>
                <a:cubicBezTo>
                  <a:pt x="137565" y="1615924"/>
                  <a:pt x="74696" y="1619147"/>
                  <a:pt x="12733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3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D4210F4-23CB-6719-691C-D768D55D7317}"/>
              </a:ext>
            </a:extLst>
          </p:cNvPr>
          <p:cNvSpPr/>
          <p:nvPr/>
        </p:nvSpPr>
        <p:spPr>
          <a:xfrm>
            <a:off x="13154346" y="4045217"/>
            <a:ext cx="3672674" cy="3686362"/>
          </a:xfrm>
          <a:custGeom>
            <a:avLst/>
            <a:gdLst>
              <a:gd name="csX0" fmla="*/ 1829492 w 3672674"/>
              <a:gd name="csY0" fmla="*/ 0 h 3686362"/>
              <a:gd name="csX1" fmla="*/ 3672674 w 3672674"/>
              <a:gd name="csY1" fmla="*/ 1843181 h 3686362"/>
              <a:gd name="csX2" fmla="*/ 2200957 w 3672674"/>
              <a:gd name="csY2" fmla="*/ 3648915 h 3686362"/>
              <a:gd name="csX3" fmla="*/ 2030681 w 3672674"/>
              <a:gd name="csY3" fmla="*/ 3674902 h 3686362"/>
              <a:gd name="csX4" fmla="*/ 2017947 w 3672674"/>
              <a:gd name="csY4" fmla="*/ 3676846 h 3686362"/>
              <a:gd name="csX5" fmla="*/ 1829492 w 3672674"/>
              <a:gd name="csY5" fmla="*/ 3686362 h 3686362"/>
              <a:gd name="csX6" fmla="*/ 1458027 w 3672674"/>
              <a:gd name="csY6" fmla="*/ 3648915 h 3686362"/>
              <a:gd name="csX7" fmla="*/ 1373165 w 3672674"/>
              <a:gd name="csY7" fmla="*/ 3627095 h 3686362"/>
              <a:gd name="csX8" fmla="*/ 1281386 w 3672674"/>
              <a:gd name="csY8" fmla="*/ 3603496 h 3686362"/>
              <a:gd name="csX9" fmla="*/ 69177 w 3672674"/>
              <a:gd name="csY9" fmla="*/ 2391287 h 3686362"/>
              <a:gd name="csX10" fmla="*/ 42048 w 3672674"/>
              <a:gd name="csY10" fmla="*/ 2285778 h 3686362"/>
              <a:gd name="csX11" fmla="*/ 80005 w 3672674"/>
              <a:gd name="csY11" fmla="*/ 2279985 h 3686362"/>
              <a:gd name="csX12" fmla="*/ 201189 w 3672674"/>
              <a:gd name="csY12" fmla="*/ 2273866 h 3686362"/>
              <a:gd name="csX13" fmla="*/ 766144 w 3672674"/>
              <a:gd name="csY13" fmla="*/ 2416918 h 3686362"/>
              <a:gd name="csX14" fmla="*/ 808140 w 3672674"/>
              <a:gd name="csY14" fmla="*/ 2442431 h 3686362"/>
              <a:gd name="csX15" fmla="*/ 846673 w 3672674"/>
              <a:gd name="csY15" fmla="*/ 2505859 h 3686362"/>
              <a:gd name="csX16" fmla="*/ 1166814 w 3672674"/>
              <a:gd name="csY16" fmla="*/ 2826000 h 3686362"/>
              <a:gd name="csX17" fmla="*/ 1222541 w 3672674"/>
              <a:gd name="csY17" fmla="*/ 2859855 h 3686362"/>
              <a:gd name="csX18" fmla="*/ 1264537 w 3672674"/>
              <a:gd name="csY18" fmla="*/ 2885368 h 3686362"/>
              <a:gd name="csX19" fmla="*/ 1829492 w 3672674"/>
              <a:gd name="csY19" fmla="*/ 3028420 h 3686362"/>
              <a:gd name="csX20" fmla="*/ 1950676 w 3672674"/>
              <a:gd name="csY20" fmla="*/ 3022301 h 3686362"/>
              <a:gd name="csX21" fmla="*/ 1988633 w 3672674"/>
              <a:gd name="csY21" fmla="*/ 3016508 h 3686362"/>
              <a:gd name="csX22" fmla="*/ 2068359 w 3672674"/>
              <a:gd name="csY22" fmla="*/ 3004340 h 3686362"/>
              <a:gd name="csX23" fmla="*/ 3014731 w 3672674"/>
              <a:gd name="csY23" fmla="*/ 1843181 h 3686362"/>
              <a:gd name="csX24" fmla="*/ 1829492 w 3672674"/>
              <a:gd name="csY24" fmla="*/ 657942 h 3686362"/>
              <a:gd name="csX25" fmla="*/ 668333 w 3672674"/>
              <a:gd name="csY25" fmla="*/ 1604314 h 3686362"/>
              <a:gd name="csX26" fmla="*/ 657516 w 3672674"/>
              <a:gd name="csY26" fmla="*/ 1675191 h 3686362"/>
              <a:gd name="csX27" fmla="*/ 572654 w 3672674"/>
              <a:gd name="csY27" fmla="*/ 1653371 h 3686362"/>
              <a:gd name="csX28" fmla="*/ 201189 w 3672674"/>
              <a:gd name="csY28" fmla="*/ 1615924 h 3686362"/>
              <a:gd name="csX29" fmla="*/ 12734 w 3672674"/>
              <a:gd name="csY29" fmla="*/ 1625440 h 3686362"/>
              <a:gd name="csX30" fmla="*/ 0 w 3672674"/>
              <a:gd name="csY30" fmla="*/ 1627383 h 3686362"/>
              <a:gd name="csX31" fmla="*/ 23758 w 3672674"/>
              <a:gd name="csY31" fmla="*/ 1471716 h 3686362"/>
              <a:gd name="csX32" fmla="*/ 1829492 w 3672674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4" h="3686362">
                <a:moveTo>
                  <a:pt x="1829492" y="0"/>
                </a:moveTo>
                <a:cubicBezTo>
                  <a:pt x="2847453" y="0"/>
                  <a:pt x="3672674" y="825220"/>
                  <a:pt x="3672674" y="1843181"/>
                </a:cubicBezTo>
                <a:cubicBezTo>
                  <a:pt x="3672674" y="2733897"/>
                  <a:pt x="3040864" y="3477045"/>
                  <a:pt x="2200957" y="3648915"/>
                </a:cubicBezTo>
                <a:lnTo>
                  <a:pt x="2030681" y="3674902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5" y="3627095"/>
                </a:lnTo>
                <a:lnTo>
                  <a:pt x="1281386" y="3603496"/>
                </a:lnTo>
                <a:cubicBezTo>
                  <a:pt x="704232" y="3423982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5" y="2279985"/>
                </a:lnTo>
                <a:cubicBezTo>
                  <a:pt x="119850" y="2275939"/>
                  <a:pt x="160277" y="2273866"/>
                  <a:pt x="201189" y="2273866"/>
                </a:cubicBezTo>
                <a:cubicBezTo>
                  <a:pt x="405748" y="2273866"/>
                  <a:pt x="598204" y="2325687"/>
                  <a:pt x="766144" y="2416918"/>
                </a:cubicBezTo>
                <a:lnTo>
                  <a:pt x="808140" y="2442431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8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3" y="3016508"/>
                </a:lnTo>
                <a:lnTo>
                  <a:pt x="2068359" y="3004340"/>
                </a:lnTo>
                <a:cubicBezTo>
                  <a:pt x="2608452" y="2893821"/>
                  <a:pt x="3014731" y="2415946"/>
                  <a:pt x="3014731" y="1843181"/>
                </a:cubicBezTo>
                <a:cubicBezTo>
                  <a:pt x="3014731" y="1188592"/>
                  <a:pt x="2484081" y="657942"/>
                  <a:pt x="1829492" y="657942"/>
                </a:cubicBezTo>
                <a:cubicBezTo>
                  <a:pt x="1256727" y="657942"/>
                  <a:pt x="778852" y="1064221"/>
                  <a:pt x="668333" y="1604314"/>
                </a:cubicBezTo>
                <a:lnTo>
                  <a:pt x="657516" y="1675191"/>
                </a:lnTo>
                <a:lnTo>
                  <a:pt x="572654" y="1653371"/>
                </a:lnTo>
                <a:cubicBezTo>
                  <a:pt x="452668" y="1628818"/>
                  <a:pt x="328434" y="1615924"/>
                  <a:pt x="201189" y="1615924"/>
                </a:cubicBezTo>
                <a:cubicBezTo>
                  <a:pt x="137566" y="1615924"/>
                  <a:pt x="74697" y="1619147"/>
                  <a:pt x="12734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95628" y="631809"/>
                  <a:pt x="938776" y="0"/>
                  <a:pt x="18294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919B2DE-6392-08BA-AC10-C33E3A940CB3}"/>
              </a:ext>
            </a:extLst>
          </p:cNvPr>
          <p:cNvSpPr/>
          <p:nvPr/>
        </p:nvSpPr>
        <p:spPr>
          <a:xfrm>
            <a:off x="9897739" y="7277064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1 w 3658984"/>
              <a:gd name="csY1" fmla="*/ 2032991 h 3686362"/>
              <a:gd name="csX2" fmla="*/ 3457796 w 3658984"/>
              <a:gd name="csY2" fmla="*/ 2070438 h 3686362"/>
              <a:gd name="csX3" fmla="*/ 3646251 w 3658984"/>
              <a:gd name="csY3" fmla="*/ 2060922 h 3686362"/>
              <a:gd name="csX4" fmla="*/ 3658984 w 3658984"/>
              <a:gd name="csY4" fmla="*/ 2058979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7 h 3686362"/>
              <a:gd name="csX15" fmla="*/ 80004 w 3658984"/>
              <a:gd name="csY15" fmla="*/ 2279984 h 3686362"/>
              <a:gd name="csX16" fmla="*/ 201188 w 3658984"/>
              <a:gd name="csY16" fmla="*/ 2273865 h 3686362"/>
              <a:gd name="csX17" fmla="*/ 766143 w 3658984"/>
              <a:gd name="csY17" fmla="*/ 2416917 h 3686362"/>
              <a:gd name="csX18" fmla="*/ 808139 w 3658984"/>
              <a:gd name="csY18" fmla="*/ 2442430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1 w 3658984"/>
              <a:gd name="csY21" fmla="*/ 2859855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20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80 w 3658984"/>
              <a:gd name="csY34" fmla="*/ 1406377 h 3686362"/>
              <a:gd name="csX35" fmla="*/ 3457796 w 3658984"/>
              <a:gd name="csY35" fmla="*/ 1412496 h 3686362"/>
              <a:gd name="csX36" fmla="*/ 2892841 w 3658984"/>
              <a:gd name="csY36" fmla="*/ 1269444 h 3686362"/>
              <a:gd name="csX37" fmla="*/ 2850844 w 3658984"/>
              <a:gd name="csY37" fmla="*/ 1243930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4 w 3658984"/>
              <a:gd name="csY40" fmla="*/ 826508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2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0 h 3686362"/>
              <a:gd name="csX48" fmla="*/ 572653 w 3658984"/>
              <a:gd name="csY48" fmla="*/ 1653370 h 3686362"/>
              <a:gd name="csX49" fmla="*/ 201188 w 3658984"/>
              <a:gd name="csY49" fmla="*/ 1615923 h 3686362"/>
              <a:gd name="csX50" fmla="*/ 12733 w 3658984"/>
              <a:gd name="csY50" fmla="*/ 1625439 h 3686362"/>
              <a:gd name="csX51" fmla="*/ 0 w 3658984"/>
              <a:gd name="csY51" fmla="*/ 1627382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4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1" y="2032991"/>
                </a:lnTo>
                <a:cubicBezTo>
                  <a:pt x="3206317" y="2057544"/>
                  <a:pt x="3330551" y="2070438"/>
                  <a:pt x="3457796" y="2070438"/>
                </a:cubicBezTo>
                <a:cubicBezTo>
                  <a:pt x="3521419" y="2070438"/>
                  <a:pt x="3584288" y="2067214"/>
                  <a:pt x="3646251" y="2060922"/>
                </a:cubicBezTo>
                <a:lnTo>
                  <a:pt x="3658984" y="2058979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7"/>
                </a:lnTo>
                <a:lnTo>
                  <a:pt x="80004" y="2279984"/>
                </a:lnTo>
                <a:cubicBezTo>
                  <a:pt x="119849" y="2275938"/>
                  <a:pt x="160276" y="2273865"/>
                  <a:pt x="201188" y="2273865"/>
                </a:cubicBezTo>
                <a:cubicBezTo>
                  <a:pt x="405747" y="2273865"/>
                  <a:pt x="598203" y="2325686"/>
                  <a:pt x="766143" y="2416917"/>
                </a:cubicBezTo>
                <a:lnTo>
                  <a:pt x="808139" y="2442430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20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80" y="1406377"/>
                </a:lnTo>
                <a:cubicBezTo>
                  <a:pt x="3539135" y="1410423"/>
                  <a:pt x="3498708" y="1412496"/>
                  <a:pt x="3457796" y="1412496"/>
                </a:cubicBezTo>
                <a:cubicBezTo>
                  <a:pt x="3253237" y="1412496"/>
                  <a:pt x="3060781" y="1360675"/>
                  <a:pt x="2892841" y="1269444"/>
                </a:cubicBezTo>
                <a:lnTo>
                  <a:pt x="2850844" y="1243930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4" y="826508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2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0"/>
                </a:lnTo>
                <a:lnTo>
                  <a:pt x="572653" y="1653370"/>
                </a:lnTo>
                <a:cubicBezTo>
                  <a:pt x="452667" y="1628817"/>
                  <a:pt x="328433" y="1615923"/>
                  <a:pt x="201188" y="1615923"/>
                </a:cubicBezTo>
                <a:cubicBezTo>
                  <a:pt x="137565" y="1615923"/>
                  <a:pt x="74696" y="1619147"/>
                  <a:pt x="12733" y="1625439"/>
                </a:cubicBezTo>
                <a:lnTo>
                  <a:pt x="0" y="1627382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4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463E0E5-A28D-4E01-CFDE-C18D48217D17}"/>
              </a:ext>
            </a:extLst>
          </p:cNvPr>
          <p:cNvSpPr/>
          <p:nvPr/>
        </p:nvSpPr>
        <p:spPr>
          <a:xfrm>
            <a:off x="8255746" y="8892987"/>
            <a:ext cx="3672673" cy="3686362"/>
          </a:xfrm>
          <a:custGeom>
            <a:avLst/>
            <a:gdLst>
              <a:gd name="csX0" fmla="*/ 1843181 w 3672673"/>
              <a:gd name="csY0" fmla="*/ 0 h 3686362"/>
              <a:gd name="csX1" fmla="*/ 2214646 w 3672673"/>
              <a:gd name="csY1" fmla="*/ 37447 h 3686362"/>
              <a:gd name="csX2" fmla="*/ 2299509 w 3672673"/>
              <a:gd name="csY2" fmla="*/ 59267 h 3686362"/>
              <a:gd name="csX3" fmla="*/ 2391287 w 3672673"/>
              <a:gd name="csY3" fmla="*/ 82866 h 3686362"/>
              <a:gd name="csX4" fmla="*/ 3603496 w 3672673"/>
              <a:gd name="csY4" fmla="*/ 1295075 h 3686362"/>
              <a:gd name="csX5" fmla="*/ 3630625 w 3672673"/>
              <a:gd name="csY5" fmla="*/ 1400585 h 3686362"/>
              <a:gd name="csX6" fmla="*/ 3592669 w 3672673"/>
              <a:gd name="csY6" fmla="*/ 1406378 h 3686362"/>
              <a:gd name="csX7" fmla="*/ 3471485 w 3672673"/>
              <a:gd name="csY7" fmla="*/ 1412497 h 3686362"/>
              <a:gd name="csX8" fmla="*/ 2906530 w 3672673"/>
              <a:gd name="csY8" fmla="*/ 1269445 h 3686362"/>
              <a:gd name="csX9" fmla="*/ 2864534 w 3672673"/>
              <a:gd name="csY9" fmla="*/ 1243932 h 3686362"/>
              <a:gd name="csX10" fmla="*/ 2826000 w 3672673"/>
              <a:gd name="csY10" fmla="*/ 1180503 h 3686362"/>
              <a:gd name="csX11" fmla="*/ 2505859 w 3672673"/>
              <a:gd name="csY11" fmla="*/ 860362 h 3686362"/>
              <a:gd name="csX12" fmla="*/ 2450132 w 3672673"/>
              <a:gd name="csY12" fmla="*/ 826507 h 3686362"/>
              <a:gd name="csX13" fmla="*/ 2408136 w 3672673"/>
              <a:gd name="csY13" fmla="*/ 800994 h 3686362"/>
              <a:gd name="csX14" fmla="*/ 1843181 w 3672673"/>
              <a:gd name="csY14" fmla="*/ 657942 h 3686362"/>
              <a:gd name="csX15" fmla="*/ 1721997 w 3672673"/>
              <a:gd name="csY15" fmla="*/ 664061 h 3686362"/>
              <a:gd name="csX16" fmla="*/ 1684041 w 3672673"/>
              <a:gd name="csY16" fmla="*/ 669854 h 3686362"/>
              <a:gd name="csX17" fmla="*/ 1604314 w 3672673"/>
              <a:gd name="csY17" fmla="*/ 682022 h 3686362"/>
              <a:gd name="csX18" fmla="*/ 657942 w 3672673"/>
              <a:gd name="csY18" fmla="*/ 1843181 h 3686362"/>
              <a:gd name="csX19" fmla="*/ 1843181 w 3672673"/>
              <a:gd name="csY19" fmla="*/ 3028420 h 3686362"/>
              <a:gd name="csX20" fmla="*/ 3004340 w 3672673"/>
              <a:gd name="csY20" fmla="*/ 2082048 h 3686362"/>
              <a:gd name="csX21" fmla="*/ 3015157 w 3672673"/>
              <a:gd name="csY21" fmla="*/ 2011172 h 3686362"/>
              <a:gd name="csX22" fmla="*/ 3100020 w 3672673"/>
              <a:gd name="csY22" fmla="*/ 2032992 h 3686362"/>
              <a:gd name="csX23" fmla="*/ 3471485 w 3672673"/>
              <a:gd name="csY23" fmla="*/ 2070439 h 3686362"/>
              <a:gd name="csX24" fmla="*/ 3659940 w 3672673"/>
              <a:gd name="csY24" fmla="*/ 2060923 h 3686362"/>
              <a:gd name="csX25" fmla="*/ 3672673 w 3672673"/>
              <a:gd name="csY25" fmla="*/ 2058980 h 3686362"/>
              <a:gd name="csX26" fmla="*/ 3648915 w 3672673"/>
              <a:gd name="csY26" fmla="*/ 2214646 h 3686362"/>
              <a:gd name="csX27" fmla="*/ 1843181 w 3672673"/>
              <a:gd name="csY27" fmla="*/ 3686362 h 3686362"/>
              <a:gd name="csX28" fmla="*/ 0 w 3672673"/>
              <a:gd name="csY28" fmla="*/ 1843181 h 3686362"/>
              <a:gd name="csX29" fmla="*/ 1471716 w 3672673"/>
              <a:gd name="csY29" fmla="*/ 37447 h 3686362"/>
              <a:gd name="csX30" fmla="*/ 1641993 w 3672673"/>
              <a:gd name="csY30" fmla="*/ 11459 h 3686362"/>
              <a:gd name="csX31" fmla="*/ 1654726 w 3672673"/>
              <a:gd name="csY31" fmla="*/ 9516 h 3686362"/>
              <a:gd name="csX32" fmla="*/ 1843181 w 3672673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3" h="3686362">
                <a:moveTo>
                  <a:pt x="1843181" y="0"/>
                </a:moveTo>
                <a:cubicBezTo>
                  <a:pt x="1970426" y="0"/>
                  <a:pt x="2094660" y="12894"/>
                  <a:pt x="2214646" y="37447"/>
                </a:cubicBezTo>
                <a:lnTo>
                  <a:pt x="2299509" y="59267"/>
                </a:lnTo>
                <a:lnTo>
                  <a:pt x="2391287" y="82866"/>
                </a:lnTo>
                <a:cubicBezTo>
                  <a:pt x="2968441" y="262379"/>
                  <a:pt x="3423983" y="717921"/>
                  <a:pt x="3603496" y="1295075"/>
                </a:cubicBezTo>
                <a:lnTo>
                  <a:pt x="3630625" y="1400585"/>
                </a:lnTo>
                <a:lnTo>
                  <a:pt x="3592669" y="1406378"/>
                </a:lnTo>
                <a:cubicBezTo>
                  <a:pt x="3552824" y="1410424"/>
                  <a:pt x="3512397" y="1412497"/>
                  <a:pt x="3471485" y="1412497"/>
                </a:cubicBezTo>
                <a:cubicBezTo>
                  <a:pt x="3266926" y="1412497"/>
                  <a:pt x="3074470" y="1360676"/>
                  <a:pt x="2906530" y="1269445"/>
                </a:cubicBezTo>
                <a:lnTo>
                  <a:pt x="2864534" y="1243932"/>
                </a:lnTo>
                <a:lnTo>
                  <a:pt x="2826000" y="1180503"/>
                </a:lnTo>
                <a:cubicBezTo>
                  <a:pt x="2740801" y="1054393"/>
                  <a:pt x="2631969" y="945561"/>
                  <a:pt x="2505859" y="860362"/>
                </a:cubicBezTo>
                <a:lnTo>
                  <a:pt x="2450132" y="826507"/>
                </a:lnTo>
                <a:lnTo>
                  <a:pt x="2408136" y="800994"/>
                </a:lnTo>
                <a:cubicBezTo>
                  <a:pt x="2240196" y="709763"/>
                  <a:pt x="2047740" y="657942"/>
                  <a:pt x="1843181" y="657942"/>
                </a:cubicBezTo>
                <a:cubicBezTo>
                  <a:pt x="1802269" y="657942"/>
                  <a:pt x="1761842" y="660015"/>
                  <a:pt x="1721997" y="664061"/>
                </a:cubicBezTo>
                <a:lnTo>
                  <a:pt x="1684041" y="669854"/>
                </a:lnTo>
                <a:lnTo>
                  <a:pt x="1604314" y="682022"/>
                </a:lnTo>
                <a:cubicBezTo>
                  <a:pt x="1064221" y="792541"/>
                  <a:pt x="657942" y="1270416"/>
                  <a:pt x="657942" y="1843181"/>
                </a:cubicBezTo>
                <a:cubicBezTo>
                  <a:pt x="657942" y="2497770"/>
                  <a:pt x="1188592" y="3028420"/>
                  <a:pt x="1843181" y="3028420"/>
                </a:cubicBezTo>
                <a:cubicBezTo>
                  <a:pt x="2415946" y="3028420"/>
                  <a:pt x="2893821" y="2622141"/>
                  <a:pt x="3004340" y="2082048"/>
                </a:cubicBezTo>
                <a:lnTo>
                  <a:pt x="3015157" y="2011172"/>
                </a:lnTo>
                <a:lnTo>
                  <a:pt x="3100020" y="2032992"/>
                </a:lnTo>
                <a:cubicBezTo>
                  <a:pt x="3220006" y="2057545"/>
                  <a:pt x="3344240" y="2070439"/>
                  <a:pt x="3471485" y="2070439"/>
                </a:cubicBezTo>
                <a:cubicBezTo>
                  <a:pt x="3535108" y="2070439"/>
                  <a:pt x="3597977" y="2067215"/>
                  <a:pt x="3659940" y="2060923"/>
                </a:cubicBezTo>
                <a:lnTo>
                  <a:pt x="3672673" y="2058980"/>
                </a:lnTo>
                <a:lnTo>
                  <a:pt x="3648915" y="2214646"/>
                </a:lnTo>
                <a:cubicBezTo>
                  <a:pt x="3477045" y="3054553"/>
                  <a:pt x="2733897" y="3686362"/>
                  <a:pt x="1843181" y="3686362"/>
                </a:cubicBezTo>
                <a:cubicBezTo>
                  <a:pt x="825220" y="3686362"/>
                  <a:pt x="0" y="2861142"/>
                  <a:pt x="0" y="1843181"/>
                </a:cubicBezTo>
                <a:cubicBezTo>
                  <a:pt x="0" y="952465"/>
                  <a:pt x="631809" y="209317"/>
                  <a:pt x="1471716" y="37447"/>
                </a:cubicBezTo>
                <a:lnTo>
                  <a:pt x="1641993" y="11459"/>
                </a:lnTo>
                <a:lnTo>
                  <a:pt x="1654726" y="9516"/>
                </a:lnTo>
                <a:cubicBezTo>
                  <a:pt x="1716689" y="3224"/>
                  <a:pt x="1779558" y="0"/>
                  <a:pt x="1843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15070323-40F2-6FFA-8233-06994DF37CD0}"/>
              </a:ext>
            </a:extLst>
          </p:cNvPr>
          <p:cNvSpPr txBox="1"/>
          <p:nvPr/>
        </p:nvSpPr>
        <p:spPr>
          <a:xfrm flipH="1">
            <a:off x="9861345" y="10351448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56C83BBE-D61C-59FF-98DB-B313431CEC64}"/>
              </a:ext>
            </a:extLst>
          </p:cNvPr>
          <p:cNvSpPr txBox="1"/>
          <p:nvPr/>
        </p:nvSpPr>
        <p:spPr>
          <a:xfrm flipH="1">
            <a:off x="11489649" y="8735525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O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DF208FFA-6E0B-E769-4A7A-0F129FE3606C}"/>
              </a:ext>
            </a:extLst>
          </p:cNvPr>
          <p:cNvSpPr txBox="1"/>
          <p:nvPr/>
        </p:nvSpPr>
        <p:spPr>
          <a:xfrm flipH="1">
            <a:off x="13117953" y="7119601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W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0CB17CC7-0B30-77D2-7933-7DF5CCE4A350}"/>
              </a:ext>
            </a:extLst>
          </p:cNvPr>
          <p:cNvSpPr txBox="1"/>
          <p:nvPr/>
        </p:nvSpPr>
        <p:spPr>
          <a:xfrm flipH="1">
            <a:off x="14746256" y="5503677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26ED9B8-3EE3-2165-0F19-D32D2F652DB5}"/>
              </a:ext>
            </a:extLst>
          </p:cNvPr>
          <p:cNvGrpSpPr/>
          <p:nvPr/>
        </p:nvGrpSpPr>
        <p:grpSpPr>
          <a:xfrm>
            <a:off x="7108146" y="8052664"/>
            <a:ext cx="3228361" cy="386220"/>
            <a:chOff x="10472399" y="4612552"/>
            <a:chExt cx="3228361" cy="386220"/>
          </a:xfrm>
        </p:grpSpPr>
        <p:sp>
          <p:nvSpPr>
            <p:cNvPr id="18" name="Circle: Hollow 17">
              <a:extLst>
                <a:ext uri="{FF2B5EF4-FFF2-40B4-BE49-F238E27FC236}">
                  <a16:creationId xmlns:a16="http://schemas.microsoft.com/office/drawing/2014/main" id="{2A6738F4-E391-2B3D-C7DD-5E677A06E9E0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1BB86D9-CA2F-6871-F018-0A66758965AE}"/>
                </a:ext>
              </a:extLst>
            </p:cNvPr>
            <p:cNvCxnSpPr>
              <a:stCxn id="18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053E36B-83CD-3738-D62B-B95787483FD2}"/>
              </a:ext>
            </a:extLst>
          </p:cNvPr>
          <p:cNvGrpSpPr/>
          <p:nvPr/>
        </p:nvGrpSpPr>
        <p:grpSpPr>
          <a:xfrm>
            <a:off x="3033219" y="7640440"/>
            <a:ext cx="3658984" cy="1795726"/>
            <a:chOff x="4443430" y="4430353"/>
            <a:chExt cx="2488311" cy="1549528"/>
          </a:xfrm>
          <a:noFill/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2BDF0B03-FAA9-9008-B152-E8B314D8AA9D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OPPORTUNITIES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1949B42A-F482-C212-BF8C-BB94A41DD3C5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43767405-DCAC-3EF1-9BA1-F71047C0D13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10DB0C3-57B1-18D0-4949-2070F9A9904A}"/>
              </a:ext>
            </a:extLst>
          </p:cNvPr>
          <p:cNvGrpSpPr/>
          <p:nvPr/>
        </p:nvGrpSpPr>
        <p:grpSpPr>
          <a:xfrm flipH="1">
            <a:off x="14746256" y="8185368"/>
            <a:ext cx="3228361" cy="386220"/>
            <a:chOff x="10472399" y="4612552"/>
            <a:chExt cx="3228361" cy="386220"/>
          </a:xfrm>
        </p:grpSpPr>
        <p:sp>
          <p:nvSpPr>
            <p:cNvPr id="25" name="Circle: Hollow 24">
              <a:extLst>
                <a:ext uri="{FF2B5EF4-FFF2-40B4-BE49-F238E27FC236}">
                  <a16:creationId xmlns:a16="http://schemas.microsoft.com/office/drawing/2014/main" id="{0544E998-87D7-9F16-0037-50158C1BCC82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BEF96AF-6140-872A-A616-1F2FA00A5786}"/>
                </a:ext>
              </a:extLst>
            </p:cNvPr>
            <p:cNvCxnSpPr>
              <a:stCxn id="25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A798DDE-6E6D-A94E-3C3A-7CA024D008BA}"/>
              </a:ext>
            </a:extLst>
          </p:cNvPr>
          <p:cNvGrpSpPr/>
          <p:nvPr/>
        </p:nvGrpSpPr>
        <p:grpSpPr>
          <a:xfrm flipH="1">
            <a:off x="18390560" y="7803328"/>
            <a:ext cx="3339885" cy="1795726"/>
            <a:chOff x="4443430" y="4430353"/>
            <a:chExt cx="2488311" cy="1549528"/>
          </a:xfrm>
          <a:noFill/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C6AE5359-C7E8-395B-9EA9-AECECE50780A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WEAKNESSES</a:t>
              </a: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0FE6ADF4-832A-B16D-4AEF-6BDC81221FCC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951D70AE-A355-EFD3-597E-185297A71BA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A6C20EC-864F-E7F2-48F8-C22ADB56D8E3}"/>
              </a:ext>
            </a:extLst>
          </p:cNvPr>
          <p:cNvGrpSpPr/>
          <p:nvPr/>
        </p:nvGrpSpPr>
        <p:grpSpPr>
          <a:xfrm flipH="1">
            <a:off x="11382003" y="11625480"/>
            <a:ext cx="3228361" cy="386220"/>
            <a:chOff x="10472399" y="4612552"/>
            <a:chExt cx="3228361" cy="386220"/>
          </a:xfrm>
        </p:grpSpPr>
        <p:sp>
          <p:nvSpPr>
            <p:cNvPr id="137" name="Circle: Hollow 136">
              <a:extLst>
                <a:ext uri="{FF2B5EF4-FFF2-40B4-BE49-F238E27FC236}">
                  <a16:creationId xmlns:a16="http://schemas.microsoft.com/office/drawing/2014/main" id="{2BE1AA2F-2295-893B-B722-30C0258A601D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84573CD4-4C78-E298-7A91-7E184BD315FF}"/>
                </a:ext>
              </a:extLst>
            </p:cNvPr>
            <p:cNvCxnSpPr>
              <a:stCxn id="137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84FE5697-E4C2-043B-ECA4-EF61242CB8DE}"/>
              </a:ext>
            </a:extLst>
          </p:cNvPr>
          <p:cNvGrpSpPr/>
          <p:nvPr/>
        </p:nvGrpSpPr>
        <p:grpSpPr>
          <a:xfrm flipH="1">
            <a:off x="15026307" y="11243440"/>
            <a:ext cx="3339885" cy="1795726"/>
            <a:chOff x="4443430" y="4430353"/>
            <a:chExt cx="2488311" cy="1549528"/>
          </a:xfrm>
          <a:noFill/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C8C6A059-F016-CF04-35FE-E288E8AE65C9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THREATS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E7F8E323-F301-2D8D-E273-5850C22EC98C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FB336E2D-B8A3-2492-3C94-1D5029DC2E2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3" name="Rectangle 142">
            <a:extLst>
              <a:ext uri="{FF2B5EF4-FFF2-40B4-BE49-F238E27FC236}">
                <a16:creationId xmlns:a16="http://schemas.microsoft.com/office/drawing/2014/main" id="{C281D042-55ED-619B-E5EE-5C900A2272E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44" name="!!MainTitle1">
            <a:extLst>
              <a:ext uri="{FF2B5EF4-FFF2-40B4-BE49-F238E27FC236}">
                <a16:creationId xmlns:a16="http://schemas.microsoft.com/office/drawing/2014/main" id="{ED11DA8E-0740-5D7B-2FFE-7E388879ABFE}"/>
              </a:ext>
            </a:extLst>
          </p:cNvPr>
          <p:cNvSpPr txBox="1"/>
          <p:nvPr/>
        </p:nvSpPr>
        <p:spPr>
          <a:xfrm>
            <a:off x="1704424" y="1037172"/>
            <a:ext cx="93860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84EA4749-3718-1D8A-6450-91F4EDCBF706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pic>
        <p:nvPicPr>
          <p:cNvPr id="146" name="Graphic 145">
            <a:extLst>
              <a:ext uri="{FF2B5EF4-FFF2-40B4-BE49-F238E27FC236}">
                <a16:creationId xmlns:a16="http://schemas.microsoft.com/office/drawing/2014/main" id="{1C7F7C2B-7EA2-ECB6-80A6-D453CE3223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66191" y="11340970"/>
            <a:ext cx="770036" cy="770036"/>
          </a:xfrm>
          <a:prstGeom prst="rect">
            <a:avLst/>
          </a:prstGeom>
        </p:spPr>
      </p:pic>
      <p:pic>
        <p:nvPicPr>
          <p:cNvPr id="147" name="Graphic 146">
            <a:extLst>
              <a:ext uri="{FF2B5EF4-FFF2-40B4-BE49-F238E27FC236}">
                <a16:creationId xmlns:a16="http://schemas.microsoft.com/office/drawing/2014/main" id="{12C7770E-D7D3-1BD2-0173-D445C96585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94618" y="7777754"/>
            <a:ext cx="770036" cy="770036"/>
          </a:xfrm>
          <a:prstGeom prst="rect">
            <a:avLst/>
          </a:prstGeom>
        </p:spPr>
      </p:pic>
      <p:pic>
        <p:nvPicPr>
          <p:cNvPr id="148" name="Graphic 147">
            <a:extLst>
              <a:ext uri="{FF2B5EF4-FFF2-40B4-BE49-F238E27FC236}">
                <a16:creationId xmlns:a16="http://schemas.microsoft.com/office/drawing/2014/main" id="{F4424606-E065-BEA2-73D3-036888BF83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8871" y="4393530"/>
            <a:ext cx="770036" cy="770036"/>
          </a:xfrm>
          <a:prstGeom prst="rect">
            <a:avLst/>
          </a:prstGeom>
        </p:spPr>
      </p:pic>
      <p:pic>
        <p:nvPicPr>
          <p:cNvPr id="149" name="Graphic 148">
            <a:extLst>
              <a:ext uri="{FF2B5EF4-FFF2-40B4-BE49-F238E27FC236}">
                <a16:creationId xmlns:a16="http://schemas.microsoft.com/office/drawing/2014/main" id="{8E3340DD-8838-9752-7297-DE1078A54B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637310" y="7777754"/>
            <a:ext cx="770036" cy="77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44" grpId="0"/>
          <p:bldP spid="1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44" grpId="0"/>
          <p:bldP spid="14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A85EA5AD-A5A2-6679-268F-77ED81CF16CB}"/>
              </a:ext>
            </a:extLst>
          </p:cNvPr>
          <p:cNvGrpSpPr/>
          <p:nvPr/>
        </p:nvGrpSpPr>
        <p:grpSpPr>
          <a:xfrm>
            <a:off x="10472399" y="4612552"/>
            <a:ext cx="3228361" cy="386220"/>
            <a:chOff x="10472399" y="4612552"/>
            <a:chExt cx="3228361" cy="386220"/>
          </a:xfrm>
        </p:grpSpPr>
        <p:sp>
          <p:nvSpPr>
            <p:cNvPr id="33" name="Circle: Hollow 32">
              <a:extLst>
                <a:ext uri="{FF2B5EF4-FFF2-40B4-BE49-F238E27FC236}">
                  <a16:creationId xmlns:a16="http://schemas.microsoft.com/office/drawing/2014/main" id="{B135C39D-6970-AA4F-6CB7-E8B7BD7FF685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3019EC2-E4B5-0B0C-6656-5D9B1C0DA96B}"/>
                </a:ext>
              </a:extLst>
            </p:cNvPr>
            <p:cNvCxnSpPr>
              <a:stCxn id="33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4A92056-F64B-2EAF-4C6B-99DEB6B170EF}"/>
              </a:ext>
            </a:extLst>
          </p:cNvPr>
          <p:cNvGrpSpPr/>
          <p:nvPr/>
        </p:nvGrpSpPr>
        <p:grpSpPr>
          <a:xfrm>
            <a:off x="6397472" y="4200328"/>
            <a:ext cx="3658984" cy="1795726"/>
            <a:chOff x="4443430" y="4430353"/>
            <a:chExt cx="2488311" cy="1549528"/>
          </a:xfrm>
          <a:noFill/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098C6368-A775-971C-3A4E-1420F2DE1583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STREN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GTHS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59A17BDC-71B4-D9EC-203B-9B5C3205DA4B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54CB30C2-6A62-5837-21CB-3626E8B9319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0C123A8-348A-49B7-7285-2AB69A493C9B}"/>
              </a:ext>
            </a:extLst>
          </p:cNvPr>
          <p:cNvSpPr/>
          <p:nvPr/>
        </p:nvSpPr>
        <p:spPr>
          <a:xfrm>
            <a:off x="11526042" y="5661140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0 w 3658984"/>
              <a:gd name="csY1" fmla="*/ 2032991 h 3686362"/>
              <a:gd name="csX2" fmla="*/ 3457795 w 3658984"/>
              <a:gd name="csY2" fmla="*/ 2070438 h 3686362"/>
              <a:gd name="csX3" fmla="*/ 3646250 w 3658984"/>
              <a:gd name="csY3" fmla="*/ 2060922 h 3686362"/>
              <a:gd name="csX4" fmla="*/ 3658984 w 3658984"/>
              <a:gd name="csY4" fmla="*/ 2058978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8 h 3686362"/>
              <a:gd name="csX15" fmla="*/ 80004 w 3658984"/>
              <a:gd name="csY15" fmla="*/ 2279985 h 3686362"/>
              <a:gd name="csX16" fmla="*/ 201188 w 3658984"/>
              <a:gd name="csY16" fmla="*/ 2273866 h 3686362"/>
              <a:gd name="csX17" fmla="*/ 766143 w 3658984"/>
              <a:gd name="csY17" fmla="*/ 2416918 h 3686362"/>
              <a:gd name="csX18" fmla="*/ 808140 w 3658984"/>
              <a:gd name="csY18" fmla="*/ 2442432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0 w 3658984"/>
              <a:gd name="csY21" fmla="*/ 2859854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19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79 w 3658984"/>
              <a:gd name="csY34" fmla="*/ 1406377 h 3686362"/>
              <a:gd name="csX35" fmla="*/ 3457795 w 3658984"/>
              <a:gd name="csY35" fmla="*/ 1412496 h 3686362"/>
              <a:gd name="csX36" fmla="*/ 2892840 w 3658984"/>
              <a:gd name="csY36" fmla="*/ 1269444 h 3686362"/>
              <a:gd name="csX37" fmla="*/ 2850844 w 3658984"/>
              <a:gd name="csY37" fmla="*/ 1243931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3 w 3658984"/>
              <a:gd name="csY40" fmla="*/ 826507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1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1 h 3686362"/>
              <a:gd name="csX48" fmla="*/ 572653 w 3658984"/>
              <a:gd name="csY48" fmla="*/ 1653371 h 3686362"/>
              <a:gd name="csX49" fmla="*/ 201188 w 3658984"/>
              <a:gd name="csY49" fmla="*/ 1615924 h 3686362"/>
              <a:gd name="csX50" fmla="*/ 12733 w 3658984"/>
              <a:gd name="csY50" fmla="*/ 1625440 h 3686362"/>
              <a:gd name="csX51" fmla="*/ 0 w 3658984"/>
              <a:gd name="csY51" fmla="*/ 1627383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3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0" y="2032991"/>
                </a:lnTo>
                <a:cubicBezTo>
                  <a:pt x="3206316" y="2057544"/>
                  <a:pt x="3330550" y="2070438"/>
                  <a:pt x="3457795" y="2070438"/>
                </a:cubicBezTo>
                <a:cubicBezTo>
                  <a:pt x="3521418" y="2070438"/>
                  <a:pt x="3584287" y="2067214"/>
                  <a:pt x="3646250" y="2060922"/>
                </a:cubicBezTo>
                <a:lnTo>
                  <a:pt x="3658984" y="2058978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4" y="2279985"/>
                </a:lnTo>
                <a:cubicBezTo>
                  <a:pt x="119849" y="2275939"/>
                  <a:pt x="160276" y="2273866"/>
                  <a:pt x="201188" y="2273866"/>
                </a:cubicBezTo>
                <a:cubicBezTo>
                  <a:pt x="405747" y="2273866"/>
                  <a:pt x="598203" y="2325687"/>
                  <a:pt x="766143" y="2416918"/>
                </a:cubicBezTo>
                <a:lnTo>
                  <a:pt x="808140" y="2442432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0" y="2859854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19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79" y="1406377"/>
                </a:lnTo>
                <a:cubicBezTo>
                  <a:pt x="3539134" y="1410423"/>
                  <a:pt x="3498707" y="1412496"/>
                  <a:pt x="3457795" y="1412496"/>
                </a:cubicBezTo>
                <a:cubicBezTo>
                  <a:pt x="3253236" y="1412496"/>
                  <a:pt x="3060780" y="1360674"/>
                  <a:pt x="2892840" y="1269444"/>
                </a:cubicBezTo>
                <a:lnTo>
                  <a:pt x="2850844" y="1243931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3" y="826507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1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1"/>
                </a:lnTo>
                <a:lnTo>
                  <a:pt x="572653" y="1653371"/>
                </a:lnTo>
                <a:cubicBezTo>
                  <a:pt x="452667" y="1628818"/>
                  <a:pt x="328433" y="1615924"/>
                  <a:pt x="201188" y="1615924"/>
                </a:cubicBezTo>
                <a:cubicBezTo>
                  <a:pt x="137565" y="1615924"/>
                  <a:pt x="74696" y="1619147"/>
                  <a:pt x="12733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3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C4279FE4-A473-ADDD-0FAA-B70FDCB46A9F}"/>
              </a:ext>
            </a:extLst>
          </p:cNvPr>
          <p:cNvSpPr/>
          <p:nvPr/>
        </p:nvSpPr>
        <p:spPr>
          <a:xfrm>
            <a:off x="13154346" y="4045217"/>
            <a:ext cx="3672674" cy="3686362"/>
          </a:xfrm>
          <a:custGeom>
            <a:avLst/>
            <a:gdLst>
              <a:gd name="csX0" fmla="*/ 1829492 w 3672674"/>
              <a:gd name="csY0" fmla="*/ 0 h 3686362"/>
              <a:gd name="csX1" fmla="*/ 3672674 w 3672674"/>
              <a:gd name="csY1" fmla="*/ 1843181 h 3686362"/>
              <a:gd name="csX2" fmla="*/ 2200957 w 3672674"/>
              <a:gd name="csY2" fmla="*/ 3648915 h 3686362"/>
              <a:gd name="csX3" fmla="*/ 2030681 w 3672674"/>
              <a:gd name="csY3" fmla="*/ 3674902 h 3686362"/>
              <a:gd name="csX4" fmla="*/ 2017947 w 3672674"/>
              <a:gd name="csY4" fmla="*/ 3676846 h 3686362"/>
              <a:gd name="csX5" fmla="*/ 1829492 w 3672674"/>
              <a:gd name="csY5" fmla="*/ 3686362 h 3686362"/>
              <a:gd name="csX6" fmla="*/ 1458027 w 3672674"/>
              <a:gd name="csY6" fmla="*/ 3648915 h 3686362"/>
              <a:gd name="csX7" fmla="*/ 1373165 w 3672674"/>
              <a:gd name="csY7" fmla="*/ 3627095 h 3686362"/>
              <a:gd name="csX8" fmla="*/ 1281386 w 3672674"/>
              <a:gd name="csY8" fmla="*/ 3603496 h 3686362"/>
              <a:gd name="csX9" fmla="*/ 69177 w 3672674"/>
              <a:gd name="csY9" fmla="*/ 2391287 h 3686362"/>
              <a:gd name="csX10" fmla="*/ 42048 w 3672674"/>
              <a:gd name="csY10" fmla="*/ 2285778 h 3686362"/>
              <a:gd name="csX11" fmla="*/ 80005 w 3672674"/>
              <a:gd name="csY11" fmla="*/ 2279985 h 3686362"/>
              <a:gd name="csX12" fmla="*/ 201189 w 3672674"/>
              <a:gd name="csY12" fmla="*/ 2273866 h 3686362"/>
              <a:gd name="csX13" fmla="*/ 766144 w 3672674"/>
              <a:gd name="csY13" fmla="*/ 2416918 h 3686362"/>
              <a:gd name="csX14" fmla="*/ 808140 w 3672674"/>
              <a:gd name="csY14" fmla="*/ 2442431 h 3686362"/>
              <a:gd name="csX15" fmla="*/ 846673 w 3672674"/>
              <a:gd name="csY15" fmla="*/ 2505859 h 3686362"/>
              <a:gd name="csX16" fmla="*/ 1166814 w 3672674"/>
              <a:gd name="csY16" fmla="*/ 2826000 h 3686362"/>
              <a:gd name="csX17" fmla="*/ 1222541 w 3672674"/>
              <a:gd name="csY17" fmla="*/ 2859855 h 3686362"/>
              <a:gd name="csX18" fmla="*/ 1264537 w 3672674"/>
              <a:gd name="csY18" fmla="*/ 2885368 h 3686362"/>
              <a:gd name="csX19" fmla="*/ 1829492 w 3672674"/>
              <a:gd name="csY19" fmla="*/ 3028420 h 3686362"/>
              <a:gd name="csX20" fmla="*/ 1950676 w 3672674"/>
              <a:gd name="csY20" fmla="*/ 3022301 h 3686362"/>
              <a:gd name="csX21" fmla="*/ 1988633 w 3672674"/>
              <a:gd name="csY21" fmla="*/ 3016508 h 3686362"/>
              <a:gd name="csX22" fmla="*/ 2068359 w 3672674"/>
              <a:gd name="csY22" fmla="*/ 3004340 h 3686362"/>
              <a:gd name="csX23" fmla="*/ 3014731 w 3672674"/>
              <a:gd name="csY23" fmla="*/ 1843181 h 3686362"/>
              <a:gd name="csX24" fmla="*/ 1829492 w 3672674"/>
              <a:gd name="csY24" fmla="*/ 657942 h 3686362"/>
              <a:gd name="csX25" fmla="*/ 668333 w 3672674"/>
              <a:gd name="csY25" fmla="*/ 1604314 h 3686362"/>
              <a:gd name="csX26" fmla="*/ 657516 w 3672674"/>
              <a:gd name="csY26" fmla="*/ 1675191 h 3686362"/>
              <a:gd name="csX27" fmla="*/ 572654 w 3672674"/>
              <a:gd name="csY27" fmla="*/ 1653371 h 3686362"/>
              <a:gd name="csX28" fmla="*/ 201189 w 3672674"/>
              <a:gd name="csY28" fmla="*/ 1615924 h 3686362"/>
              <a:gd name="csX29" fmla="*/ 12734 w 3672674"/>
              <a:gd name="csY29" fmla="*/ 1625440 h 3686362"/>
              <a:gd name="csX30" fmla="*/ 0 w 3672674"/>
              <a:gd name="csY30" fmla="*/ 1627383 h 3686362"/>
              <a:gd name="csX31" fmla="*/ 23758 w 3672674"/>
              <a:gd name="csY31" fmla="*/ 1471716 h 3686362"/>
              <a:gd name="csX32" fmla="*/ 1829492 w 3672674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4" h="3686362">
                <a:moveTo>
                  <a:pt x="1829492" y="0"/>
                </a:moveTo>
                <a:cubicBezTo>
                  <a:pt x="2847453" y="0"/>
                  <a:pt x="3672674" y="825220"/>
                  <a:pt x="3672674" y="1843181"/>
                </a:cubicBezTo>
                <a:cubicBezTo>
                  <a:pt x="3672674" y="2733897"/>
                  <a:pt x="3040864" y="3477045"/>
                  <a:pt x="2200957" y="3648915"/>
                </a:cubicBezTo>
                <a:lnTo>
                  <a:pt x="2030681" y="3674902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5" y="3627095"/>
                </a:lnTo>
                <a:lnTo>
                  <a:pt x="1281386" y="3603496"/>
                </a:lnTo>
                <a:cubicBezTo>
                  <a:pt x="704232" y="3423982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5" y="2279985"/>
                </a:lnTo>
                <a:cubicBezTo>
                  <a:pt x="119850" y="2275939"/>
                  <a:pt x="160277" y="2273866"/>
                  <a:pt x="201189" y="2273866"/>
                </a:cubicBezTo>
                <a:cubicBezTo>
                  <a:pt x="405748" y="2273866"/>
                  <a:pt x="598204" y="2325687"/>
                  <a:pt x="766144" y="2416918"/>
                </a:cubicBezTo>
                <a:lnTo>
                  <a:pt x="808140" y="2442431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8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3" y="3016508"/>
                </a:lnTo>
                <a:lnTo>
                  <a:pt x="2068359" y="3004340"/>
                </a:lnTo>
                <a:cubicBezTo>
                  <a:pt x="2608452" y="2893821"/>
                  <a:pt x="3014731" y="2415946"/>
                  <a:pt x="3014731" y="1843181"/>
                </a:cubicBezTo>
                <a:cubicBezTo>
                  <a:pt x="3014731" y="1188592"/>
                  <a:pt x="2484081" y="657942"/>
                  <a:pt x="1829492" y="657942"/>
                </a:cubicBezTo>
                <a:cubicBezTo>
                  <a:pt x="1256727" y="657942"/>
                  <a:pt x="778852" y="1064221"/>
                  <a:pt x="668333" y="1604314"/>
                </a:cubicBezTo>
                <a:lnTo>
                  <a:pt x="657516" y="1675191"/>
                </a:lnTo>
                <a:lnTo>
                  <a:pt x="572654" y="1653371"/>
                </a:lnTo>
                <a:cubicBezTo>
                  <a:pt x="452668" y="1628818"/>
                  <a:pt x="328434" y="1615924"/>
                  <a:pt x="201189" y="1615924"/>
                </a:cubicBezTo>
                <a:cubicBezTo>
                  <a:pt x="137566" y="1615924"/>
                  <a:pt x="74697" y="1619147"/>
                  <a:pt x="12734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95628" y="631809"/>
                  <a:pt x="938776" y="0"/>
                  <a:pt x="18294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258B473-12A0-64C4-03DD-43DB5A12D502}"/>
              </a:ext>
            </a:extLst>
          </p:cNvPr>
          <p:cNvSpPr/>
          <p:nvPr/>
        </p:nvSpPr>
        <p:spPr>
          <a:xfrm>
            <a:off x="9897739" y="7277064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1 w 3658984"/>
              <a:gd name="csY1" fmla="*/ 2032991 h 3686362"/>
              <a:gd name="csX2" fmla="*/ 3457796 w 3658984"/>
              <a:gd name="csY2" fmla="*/ 2070438 h 3686362"/>
              <a:gd name="csX3" fmla="*/ 3646251 w 3658984"/>
              <a:gd name="csY3" fmla="*/ 2060922 h 3686362"/>
              <a:gd name="csX4" fmla="*/ 3658984 w 3658984"/>
              <a:gd name="csY4" fmla="*/ 2058979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7 h 3686362"/>
              <a:gd name="csX15" fmla="*/ 80004 w 3658984"/>
              <a:gd name="csY15" fmla="*/ 2279984 h 3686362"/>
              <a:gd name="csX16" fmla="*/ 201188 w 3658984"/>
              <a:gd name="csY16" fmla="*/ 2273865 h 3686362"/>
              <a:gd name="csX17" fmla="*/ 766143 w 3658984"/>
              <a:gd name="csY17" fmla="*/ 2416917 h 3686362"/>
              <a:gd name="csX18" fmla="*/ 808139 w 3658984"/>
              <a:gd name="csY18" fmla="*/ 2442430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1 w 3658984"/>
              <a:gd name="csY21" fmla="*/ 2859855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20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80 w 3658984"/>
              <a:gd name="csY34" fmla="*/ 1406377 h 3686362"/>
              <a:gd name="csX35" fmla="*/ 3457796 w 3658984"/>
              <a:gd name="csY35" fmla="*/ 1412496 h 3686362"/>
              <a:gd name="csX36" fmla="*/ 2892841 w 3658984"/>
              <a:gd name="csY36" fmla="*/ 1269444 h 3686362"/>
              <a:gd name="csX37" fmla="*/ 2850844 w 3658984"/>
              <a:gd name="csY37" fmla="*/ 1243930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4 w 3658984"/>
              <a:gd name="csY40" fmla="*/ 826508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2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0 h 3686362"/>
              <a:gd name="csX48" fmla="*/ 572653 w 3658984"/>
              <a:gd name="csY48" fmla="*/ 1653370 h 3686362"/>
              <a:gd name="csX49" fmla="*/ 201188 w 3658984"/>
              <a:gd name="csY49" fmla="*/ 1615923 h 3686362"/>
              <a:gd name="csX50" fmla="*/ 12733 w 3658984"/>
              <a:gd name="csY50" fmla="*/ 1625439 h 3686362"/>
              <a:gd name="csX51" fmla="*/ 0 w 3658984"/>
              <a:gd name="csY51" fmla="*/ 1627382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4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1" y="2032991"/>
                </a:lnTo>
                <a:cubicBezTo>
                  <a:pt x="3206317" y="2057544"/>
                  <a:pt x="3330551" y="2070438"/>
                  <a:pt x="3457796" y="2070438"/>
                </a:cubicBezTo>
                <a:cubicBezTo>
                  <a:pt x="3521419" y="2070438"/>
                  <a:pt x="3584288" y="2067214"/>
                  <a:pt x="3646251" y="2060922"/>
                </a:cubicBezTo>
                <a:lnTo>
                  <a:pt x="3658984" y="2058979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7"/>
                </a:lnTo>
                <a:lnTo>
                  <a:pt x="80004" y="2279984"/>
                </a:lnTo>
                <a:cubicBezTo>
                  <a:pt x="119849" y="2275938"/>
                  <a:pt x="160276" y="2273865"/>
                  <a:pt x="201188" y="2273865"/>
                </a:cubicBezTo>
                <a:cubicBezTo>
                  <a:pt x="405747" y="2273865"/>
                  <a:pt x="598203" y="2325686"/>
                  <a:pt x="766143" y="2416917"/>
                </a:cubicBezTo>
                <a:lnTo>
                  <a:pt x="808139" y="2442430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20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80" y="1406377"/>
                </a:lnTo>
                <a:cubicBezTo>
                  <a:pt x="3539135" y="1410423"/>
                  <a:pt x="3498708" y="1412496"/>
                  <a:pt x="3457796" y="1412496"/>
                </a:cubicBezTo>
                <a:cubicBezTo>
                  <a:pt x="3253237" y="1412496"/>
                  <a:pt x="3060781" y="1360675"/>
                  <a:pt x="2892841" y="1269444"/>
                </a:cubicBezTo>
                <a:lnTo>
                  <a:pt x="2850844" y="1243930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4" y="826508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2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0"/>
                </a:lnTo>
                <a:lnTo>
                  <a:pt x="572653" y="1653370"/>
                </a:lnTo>
                <a:cubicBezTo>
                  <a:pt x="452667" y="1628817"/>
                  <a:pt x="328433" y="1615923"/>
                  <a:pt x="201188" y="1615923"/>
                </a:cubicBezTo>
                <a:cubicBezTo>
                  <a:pt x="137565" y="1615923"/>
                  <a:pt x="74696" y="1619147"/>
                  <a:pt x="12733" y="1625439"/>
                </a:cubicBezTo>
                <a:lnTo>
                  <a:pt x="0" y="1627382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4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7C4DDA7-34C7-4561-4B1D-238A5B3B5B48}"/>
              </a:ext>
            </a:extLst>
          </p:cNvPr>
          <p:cNvSpPr/>
          <p:nvPr/>
        </p:nvSpPr>
        <p:spPr>
          <a:xfrm>
            <a:off x="8255746" y="8892987"/>
            <a:ext cx="3672673" cy="3686362"/>
          </a:xfrm>
          <a:custGeom>
            <a:avLst/>
            <a:gdLst>
              <a:gd name="csX0" fmla="*/ 1843181 w 3672673"/>
              <a:gd name="csY0" fmla="*/ 0 h 3686362"/>
              <a:gd name="csX1" fmla="*/ 2214646 w 3672673"/>
              <a:gd name="csY1" fmla="*/ 37447 h 3686362"/>
              <a:gd name="csX2" fmla="*/ 2299509 w 3672673"/>
              <a:gd name="csY2" fmla="*/ 59267 h 3686362"/>
              <a:gd name="csX3" fmla="*/ 2391287 w 3672673"/>
              <a:gd name="csY3" fmla="*/ 82866 h 3686362"/>
              <a:gd name="csX4" fmla="*/ 3603496 w 3672673"/>
              <a:gd name="csY4" fmla="*/ 1295075 h 3686362"/>
              <a:gd name="csX5" fmla="*/ 3630625 w 3672673"/>
              <a:gd name="csY5" fmla="*/ 1400585 h 3686362"/>
              <a:gd name="csX6" fmla="*/ 3592669 w 3672673"/>
              <a:gd name="csY6" fmla="*/ 1406378 h 3686362"/>
              <a:gd name="csX7" fmla="*/ 3471485 w 3672673"/>
              <a:gd name="csY7" fmla="*/ 1412497 h 3686362"/>
              <a:gd name="csX8" fmla="*/ 2906530 w 3672673"/>
              <a:gd name="csY8" fmla="*/ 1269445 h 3686362"/>
              <a:gd name="csX9" fmla="*/ 2864534 w 3672673"/>
              <a:gd name="csY9" fmla="*/ 1243932 h 3686362"/>
              <a:gd name="csX10" fmla="*/ 2826000 w 3672673"/>
              <a:gd name="csY10" fmla="*/ 1180503 h 3686362"/>
              <a:gd name="csX11" fmla="*/ 2505859 w 3672673"/>
              <a:gd name="csY11" fmla="*/ 860362 h 3686362"/>
              <a:gd name="csX12" fmla="*/ 2450132 w 3672673"/>
              <a:gd name="csY12" fmla="*/ 826507 h 3686362"/>
              <a:gd name="csX13" fmla="*/ 2408136 w 3672673"/>
              <a:gd name="csY13" fmla="*/ 800994 h 3686362"/>
              <a:gd name="csX14" fmla="*/ 1843181 w 3672673"/>
              <a:gd name="csY14" fmla="*/ 657942 h 3686362"/>
              <a:gd name="csX15" fmla="*/ 1721997 w 3672673"/>
              <a:gd name="csY15" fmla="*/ 664061 h 3686362"/>
              <a:gd name="csX16" fmla="*/ 1684041 w 3672673"/>
              <a:gd name="csY16" fmla="*/ 669854 h 3686362"/>
              <a:gd name="csX17" fmla="*/ 1604314 w 3672673"/>
              <a:gd name="csY17" fmla="*/ 682022 h 3686362"/>
              <a:gd name="csX18" fmla="*/ 657942 w 3672673"/>
              <a:gd name="csY18" fmla="*/ 1843181 h 3686362"/>
              <a:gd name="csX19" fmla="*/ 1843181 w 3672673"/>
              <a:gd name="csY19" fmla="*/ 3028420 h 3686362"/>
              <a:gd name="csX20" fmla="*/ 3004340 w 3672673"/>
              <a:gd name="csY20" fmla="*/ 2082048 h 3686362"/>
              <a:gd name="csX21" fmla="*/ 3015157 w 3672673"/>
              <a:gd name="csY21" fmla="*/ 2011172 h 3686362"/>
              <a:gd name="csX22" fmla="*/ 3100020 w 3672673"/>
              <a:gd name="csY22" fmla="*/ 2032992 h 3686362"/>
              <a:gd name="csX23" fmla="*/ 3471485 w 3672673"/>
              <a:gd name="csY23" fmla="*/ 2070439 h 3686362"/>
              <a:gd name="csX24" fmla="*/ 3659940 w 3672673"/>
              <a:gd name="csY24" fmla="*/ 2060923 h 3686362"/>
              <a:gd name="csX25" fmla="*/ 3672673 w 3672673"/>
              <a:gd name="csY25" fmla="*/ 2058980 h 3686362"/>
              <a:gd name="csX26" fmla="*/ 3648915 w 3672673"/>
              <a:gd name="csY26" fmla="*/ 2214646 h 3686362"/>
              <a:gd name="csX27" fmla="*/ 1843181 w 3672673"/>
              <a:gd name="csY27" fmla="*/ 3686362 h 3686362"/>
              <a:gd name="csX28" fmla="*/ 0 w 3672673"/>
              <a:gd name="csY28" fmla="*/ 1843181 h 3686362"/>
              <a:gd name="csX29" fmla="*/ 1471716 w 3672673"/>
              <a:gd name="csY29" fmla="*/ 37447 h 3686362"/>
              <a:gd name="csX30" fmla="*/ 1641993 w 3672673"/>
              <a:gd name="csY30" fmla="*/ 11459 h 3686362"/>
              <a:gd name="csX31" fmla="*/ 1654726 w 3672673"/>
              <a:gd name="csY31" fmla="*/ 9516 h 3686362"/>
              <a:gd name="csX32" fmla="*/ 1843181 w 3672673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3" h="3686362">
                <a:moveTo>
                  <a:pt x="1843181" y="0"/>
                </a:moveTo>
                <a:cubicBezTo>
                  <a:pt x="1970426" y="0"/>
                  <a:pt x="2094660" y="12894"/>
                  <a:pt x="2214646" y="37447"/>
                </a:cubicBezTo>
                <a:lnTo>
                  <a:pt x="2299509" y="59267"/>
                </a:lnTo>
                <a:lnTo>
                  <a:pt x="2391287" y="82866"/>
                </a:lnTo>
                <a:cubicBezTo>
                  <a:pt x="2968441" y="262379"/>
                  <a:pt x="3423983" y="717921"/>
                  <a:pt x="3603496" y="1295075"/>
                </a:cubicBezTo>
                <a:lnTo>
                  <a:pt x="3630625" y="1400585"/>
                </a:lnTo>
                <a:lnTo>
                  <a:pt x="3592669" y="1406378"/>
                </a:lnTo>
                <a:cubicBezTo>
                  <a:pt x="3552824" y="1410424"/>
                  <a:pt x="3512397" y="1412497"/>
                  <a:pt x="3471485" y="1412497"/>
                </a:cubicBezTo>
                <a:cubicBezTo>
                  <a:pt x="3266926" y="1412497"/>
                  <a:pt x="3074470" y="1360676"/>
                  <a:pt x="2906530" y="1269445"/>
                </a:cubicBezTo>
                <a:lnTo>
                  <a:pt x="2864534" y="1243932"/>
                </a:lnTo>
                <a:lnTo>
                  <a:pt x="2826000" y="1180503"/>
                </a:lnTo>
                <a:cubicBezTo>
                  <a:pt x="2740801" y="1054393"/>
                  <a:pt x="2631969" y="945561"/>
                  <a:pt x="2505859" y="860362"/>
                </a:cubicBezTo>
                <a:lnTo>
                  <a:pt x="2450132" y="826507"/>
                </a:lnTo>
                <a:lnTo>
                  <a:pt x="2408136" y="800994"/>
                </a:lnTo>
                <a:cubicBezTo>
                  <a:pt x="2240196" y="709763"/>
                  <a:pt x="2047740" y="657942"/>
                  <a:pt x="1843181" y="657942"/>
                </a:cubicBezTo>
                <a:cubicBezTo>
                  <a:pt x="1802269" y="657942"/>
                  <a:pt x="1761842" y="660015"/>
                  <a:pt x="1721997" y="664061"/>
                </a:cubicBezTo>
                <a:lnTo>
                  <a:pt x="1684041" y="669854"/>
                </a:lnTo>
                <a:lnTo>
                  <a:pt x="1604314" y="682022"/>
                </a:lnTo>
                <a:cubicBezTo>
                  <a:pt x="1064221" y="792541"/>
                  <a:pt x="657942" y="1270416"/>
                  <a:pt x="657942" y="1843181"/>
                </a:cubicBezTo>
                <a:cubicBezTo>
                  <a:pt x="657942" y="2497770"/>
                  <a:pt x="1188592" y="3028420"/>
                  <a:pt x="1843181" y="3028420"/>
                </a:cubicBezTo>
                <a:cubicBezTo>
                  <a:pt x="2415946" y="3028420"/>
                  <a:pt x="2893821" y="2622141"/>
                  <a:pt x="3004340" y="2082048"/>
                </a:cubicBezTo>
                <a:lnTo>
                  <a:pt x="3015157" y="2011172"/>
                </a:lnTo>
                <a:lnTo>
                  <a:pt x="3100020" y="2032992"/>
                </a:lnTo>
                <a:cubicBezTo>
                  <a:pt x="3220006" y="2057545"/>
                  <a:pt x="3344240" y="2070439"/>
                  <a:pt x="3471485" y="2070439"/>
                </a:cubicBezTo>
                <a:cubicBezTo>
                  <a:pt x="3535108" y="2070439"/>
                  <a:pt x="3597977" y="2067215"/>
                  <a:pt x="3659940" y="2060923"/>
                </a:cubicBezTo>
                <a:lnTo>
                  <a:pt x="3672673" y="2058980"/>
                </a:lnTo>
                <a:lnTo>
                  <a:pt x="3648915" y="2214646"/>
                </a:lnTo>
                <a:cubicBezTo>
                  <a:pt x="3477045" y="3054553"/>
                  <a:pt x="2733897" y="3686362"/>
                  <a:pt x="1843181" y="3686362"/>
                </a:cubicBezTo>
                <a:cubicBezTo>
                  <a:pt x="825220" y="3686362"/>
                  <a:pt x="0" y="2861142"/>
                  <a:pt x="0" y="1843181"/>
                </a:cubicBezTo>
                <a:cubicBezTo>
                  <a:pt x="0" y="952465"/>
                  <a:pt x="631809" y="209317"/>
                  <a:pt x="1471716" y="37447"/>
                </a:cubicBezTo>
                <a:lnTo>
                  <a:pt x="1641993" y="11459"/>
                </a:lnTo>
                <a:lnTo>
                  <a:pt x="1654726" y="9516"/>
                </a:lnTo>
                <a:cubicBezTo>
                  <a:pt x="1716689" y="3224"/>
                  <a:pt x="1779558" y="0"/>
                  <a:pt x="1843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Textbox 200">
            <a:extLst>
              <a:ext uri="{FF2B5EF4-FFF2-40B4-BE49-F238E27FC236}">
                <a16:creationId xmlns:a16="http://schemas.microsoft.com/office/drawing/2014/main" id="{7665B603-5BF3-6B58-5B9B-78D658928B16}"/>
              </a:ext>
            </a:extLst>
          </p:cNvPr>
          <p:cNvSpPr txBox="1"/>
          <p:nvPr/>
        </p:nvSpPr>
        <p:spPr>
          <a:xfrm flipH="1">
            <a:off x="9861345" y="10351448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DAC5E3BF-8FF4-38B5-FBF6-2B12753ACDC7}"/>
              </a:ext>
            </a:extLst>
          </p:cNvPr>
          <p:cNvSpPr txBox="1"/>
          <p:nvPr/>
        </p:nvSpPr>
        <p:spPr>
          <a:xfrm flipH="1">
            <a:off x="11489649" y="8735525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O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DD8C5588-AA3C-8E17-654D-C06CAE160397}"/>
              </a:ext>
            </a:extLst>
          </p:cNvPr>
          <p:cNvSpPr txBox="1"/>
          <p:nvPr/>
        </p:nvSpPr>
        <p:spPr>
          <a:xfrm flipH="1">
            <a:off x="13117953" y="7119601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W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91C4CE25-E480-7E57-C114-CA8F33C5EEA5}"/>
              </a:ext>
            </a:extLst>
          </p:cNvPr>
          <p:cNvSpPr txBox="1"/>
          <p:nvPr/>
        </p:nvSpPr>
        <p:spPr>
          <a:xfrm flipH="1">
            <a:off x="14746256" y="5503677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FA6CFCE-DD1F-A359-7C4A-C202823F31A7}"/>
              </a:ext>
            </a:extLst>
          </p:cNvPr>
          <p:cNvGrpSpPr/>
          <p:nvPr/>
        </p:nvGrpSpPr>
        <p:grpSpPr>
          <a:xfrm>
            <a:off x="7108146" y="8052664"/>
            <a:ext cx="3228361" cy="386220"/>
            <a:chOff x="10472399" y="4612552"/>
            <a:chExt cx="3228361" cy="386220"/>
          </a:xfrm>
        </p:grpSpPr>
        <p:sp>
          <p:nvSpPr>
            <p:cNvPr id="48" name="Circle: Hollow 47">
              <a:extLst>
                <a:ext uri="{FF2B5EF4-FFF2-40B4-BE49-F238E27FC236}">
                  <a16:creationId xmlns:a16="http://schemas.microsoft.com/office/drawing/2014/main" id="{B284B78D-B69D-45FF-F8B8-32C45C896A4E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4CB512F-9ABC-47D3-CF2B-3DA711D96753}"/>
                </a:ext>
              </a:extLst>
            </p:cNvPr>
            <p:cNvCxnSpPr>
              <a:stCxn id="48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B5AF1AA-0EA6-87A5-8694-D6AAA1E29FFB}"/>
              </a:ext>
            </a:extLst>
          </p:cNvPr>
          <p:cNvGrpSpPr/>
          <p:nvPr/>
        </p:nvGrpSpPr>
        <p:grpSpPr>
          <a:xfrm>
            <a:off x="3033219" y="7640440"/>
            <a:ext cx="3658984" cy="1795726"/>
            <a:chOff x="4443430" y="4430353"/>
            <a:chExt cx="2488311" cy="1549528"/>
          </a:xfrm>
          <a:noFill/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18968F2F-8517-9B47-924A-B09B964A1258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OPPORTUNITIES</a:t>
              </a: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ABFB7384-D5C7-97FD-69A1-B8201119874B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164337B9-44A9-F3D4-C08B-E6AB81054F6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4045327-3DCD-1CA1-8FE2-28DF736ED1D3}"/>
              </a:ext>
            </a:extLst>
          </p:cNvPr>
          <p:cNvGrpSpPr/>
          <p:nvPr/>
        </p:nvGrpSpPr>
        <p:grpSpPr>
          <a:xfrm flipH="1">
            <a:off x="14746256" y="8185368"/>
            <a:ext cx="3228361" cy="386220"/>
            <a:chOff x="10472399" y="4612552"/>
            <a:chExt cx="3228361" cy="386220"/>
          </a:xfrm>
        </p:grpSpPr>
        <p:sp>
          <p:nvSpPr>
            <p:cNvPr id="55" name="Circle: Hollow 54">
              <a:extLst>
                <a:ext uri="{FF2B5EF4-FFF2-40B4-BE49-F238E27FC236}">
                  <a16:creationId xmlns:a16="http://schemas.microsoft.com/office/drawing/2014/main" id="{2F541A4B-0DF9-2459-31C2-B531ACA8B256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FFF6B24-2AD7-1E69-E3F3-66D56880174F}"/>
                </a:ext>
              </a:extLst>
            </p:cNvPr>
            <p:cNvCxnSpPr>
              <a:stCxn id="55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03A1936-E0C6-B9D9-5B8B-276101B67D1A}"/>
              </a:ext>
            </a:extLst>
          </p:cNvPr>
          <p:cNvGrpSpPr/>
          <p:nvPr/>
        </p:nvGrpSpPr>
        <p:grpSpPr>
          <a:xfrm flipH="1">
            <a:off x="18390560" y="7803328"/>
            <a:ext cx="3339885" cy="1795726"/>
            <a:chOff x="4443430" y="4430353"/>
            <a:chExt cx="2488311" cy="1549528"/>
          </a:xfrm>
          <a:noFill/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9208BB57-D5F4-5530-7511-3036401231E4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WEAKNESSES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C5C14870-90DE-68B4-7EC5-E1962D5C9E66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D96E7FF4-5897-86D9-F2D8-003F6BEA785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FEBF5CE-8B76-C76A-F82C-3CAA912B85A5}"/>
              </a:ext>
            </a:extLst>
          </p:cNvPr>
          <p:cNvGrpSpPr/>
          <p:nvPr/>
        </p:nvGrpSpPr>
        <p:grpSpPr>
          <a:xfrm flipH="1">
            <a:off x="11382003" y="11625480"/>
            <a:ext cx="3228361" cy="386220"/>
            <a:chOff x="10472399" y="4612552"/>
            <a:chExt cx="3228361" cy="386220"/>
          </a:xfrm>
        </p:grpSpPr>
        <p:sp>
          <p:nvSpPr>
            <p:cNvPr id="62" name="Circle: Hollow 61">
              <a:extLst>
                <a:ext uri="{FF2B5EF4-FFF2-40B4-BE49-F238E27FC236}">
                  <a16:creationId xmlns:a16="http://schemas.microsoft.com/office/drawing/2014/main" id="{60FC6D68-B07C-7FFA-40FB-107DB928A1A4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34B9509A-04C1-63BC-3663-8FABBEDDF099}"/>
                </a:ext>
              </a:extLst>
            </p:cNvPr>
            <p:cNvCxnSpPr>
              <a:stCxn id="62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D9350E2-AC90-5595-D8AD-9D831F64D59C}"/>
              </a:ext>
            </a:extLst>
          </p:cNvPr>
          <p:cNvGrpSpPr/>
          <p:nvPr/>
        </p:nvGrpSpPr>
        <p:grpSpPr>
          <a:xfrm flipH="1">
            <a:off x="15026307" y="11243440"/>
            <a:ext cx="3339885" cy="1795726"/>
            <a:chOff x="4443430" y="4430353"/>
            <a:chExt cx="2488311" cy="1549528"/>
          </a:xfrm>
          <a:noFill/>
        </p:grpSpPr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53980820-664B-1796-8247-C1C3C06459C3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THREATS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C104AA0B-4CB6-0BED-A840-D0B369444E35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BC97D9D5-D076-F147-D929-5ACBC9966F5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2" name="Rectangle 131">
            <a:extLst>
              <a:ext uri="{FF2B5EF4-FFF2-40B4-BE49-F238E27FC236}">
                <a16:creationId xmlns:a16="http://schemas.microsoft.com/office/drawing/2014/main" id="{4BB56E17-A5ED-792C-79FF-C9E9C640777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33" name="!!MainTitle1">
            <a:extLst>
              <a:ext uri="{FF2B5EF4-FFF2-40B4-BE49-F238E27FC236}">
                <a16:creationId xmlns:a16="http://schemas.microsoft.com/office/drawing/2014/main" id="{DAD40754-BCCC-7D06-E401-14EAA75B4F5F}"/>
              </a:ext>
            </a:extLst>
          </p:cNvPr>
          <p:cNvSpPr txBox="1"/>
          <p:nvPr/>
        </p:nvSpPr>
        <p:spPr>
          <a:xfrm>
            <a:off x="1704424" y="1037172"/>
            <a:ext cx="93860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4" name="!!SubTitle">
            <a:extLst>
              <a:ext uri="{FF2B5EF4-FFF2-40B4-BE49-F238E27FC236}">
                <a16:creationId xmlns:a16="http://schemas.microsoft.com/office/drawing/2014/main" id="{48983E78-30B9-3F29-3E49-3ED815FBF380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pic>
        <p:nvPicPr>
          <p:cNvPr id="135" name="Graphic 134">
            <a:extLst>
              <a:ext uri="{FF2B5EF4-FFF2-40B4-BE49-F238E27FC236}">
                <a16:creationId xmlns:a16="http://schemas.microsoft.com/office/drawing/2014/main" id="{01503412-1BF6-22C8-7EDF-5B77F75ED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66191" y="11340970"/>
            <a:ext cx="770036" cy="770036"/>
          </a:xfrm>
          <a:prstGeom prst="rect">
            <a:avLst/>
          </a:prstGeom>
        </p:spPr>
      </p:pic>
      <p:pic>
        <p:nvPicPr>
          <p:cNvPr id="136" name="Graphic 135">
            <a:extLst>
              <a:ext uri="{FF2B5EF4-FFF2-40B4-BE49-F238E27FC236}">
                <a16:creationId xmlns:a16="http://schemas.microsoft.com/office/drawing/2014/main" id="{CA35DA3D-632C-634C-14EA-6A2774D44B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94618" y="7777754"/>
            <a:ext cx="770036" cy="770036"/>
          </a:xfrm>
          <a:prstGeom prst="rect">
            <a:avLst/>
          </a:prstGeom>
        </p:spPr>
      </p:pic>
      <p:pic>
        <p:nvPicPr>
          <p:cNvPr id="212" name="Graphic 211">
            <a:extLst>
              <a:ext uri="{FF2B5EF4-FFF2-40B4-BE49-F238E27FC236}">
                <a16:creationId xmlns:a16="http://schemas.microsoft.com/office/drawing/2014/main" id="{1942E19A-C3D5-ABA2-570C-0E43C17B63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8871" y="4393530"/>
            <a:ext cx="770036" cy="770036"/>
          </a:xfrm>
          <a:prstGeom prst="rect">
            <a:avLst/>
          </a:prstGeom>
        </p:spPr>
      </p:pic>
      <p:pic>
        <p:nvPicPr>
          <p:cNvPr id="213" name="Graphic 212">
            <a:extLst>
              <a:ext uri="{FF2B5EF4-FFF2-40B4-BE49-F238E27FC236}">
                <a16:creationId xmlns:a16="http://schemas.microsoft.com/office/drawing/2014/main" id="{603B2AC3-E162-AFAA-F178-6101ADCE30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637310" y="7777754"/>
            <a:ext cx="770036" cy="77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0" grpId="0" animBg="1"/>
          <p:bldP spid="41" grpId="0" animBg="1"/>
          <p:bldP spid="42" grpId="0" animBg="1"/>
          <p:bldP spid="43" grpId="0"/>
          <p:bldP spid="44" grpId="0"/>
          <p:bldP spid="45" grpId="0"/>
          <p:bldP spid="46" grpId="0"/>
          <p:bldP spid="133" grpId="0"/>
          <p:bldP spid="1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" grpId="0" animBg="1"/>
          <p:bldP spid="40" grpId="0" animBg="1"/>
          <p:bldP spid="41" grpId="0" animBg="1"/>
          <p:bldP spid="42" grpId="0" animBg="1"/>
          <p:bldP spid="43" grpId="0"/>
          <p:bldP spid="44" grpId="0"/>
          <p:bldP spid="45" grpId="0"/>
          <p:bldP spid="46" grpId="0"/>
          <p:bldP spid="133" grpId="0"/>
          <p:bldP spid="134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207841AF-921B-2D05-A397-5D19AF8FBE00}"/>
              </a:ext>
            </a:extLst>
          </p:cNvPr>
          <p:cNvGrpSpPr/>
          <p:nvPr/>
        </p:nvGrpSpPr>
        <p:grpSpPr>
          <a:xfrm>
            <a:off x="10472399" y="4612552"/>
            <a:ext cx="3228361" cy="386220"/>
            <a:chOff x="10472399" y="4612552"/>
            <a:chExt cx="3228361" cy="386220"/>
          </a:xfrm>
        </p:grpSpPr>
        <p:sp>
          <p:nvSpPr>
            <p:cNvPr id="28" name="Circle: Hollow 27">
              <a:extLst>
                <a:ext uri="{FF2B5EF4-FFF2-40B4-BE49-F238E27FC236}">
                  <a16:creationId xmlns:a16="http://schemas.microsoft.com/office/drawing/2014/main" id="{596F2F1C-4D82-DCBD-CEC9-7815C837D52E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7BE6B9E-2F60-2B6C-35EA-BB283ECF949B}"/>
                </a:ext>
              </a:extLst>
            </p:cNvPr>
            <p:cNvCxnSpPr>
              <a:stCxn id="28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6092D1F-398C-E6A4-318C-C00501C9BBD5}"/>
              </a:ext>
            </a:extLst>
          </p:cNvPr>
          <p:cNvGrpSpPr/>
          <p:nvPr/>
        </p:nvGrpSpPr>
        <p:grpSpPr>
          <a:xfrm>
            <a:off x="6397472" y="4200328"/>
            <a:ext cx="3658984" cy="1795726"/>
            <a:chOff x="4443430" y="4430353"/>
            <a:chExt cx="2488311" cy="1549528"/>
          </a:xfrm>
          <a:noFill/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13ABC3F6-0AE0-1900-6CB2-AD7EF36B8811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STREN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GTHS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92C3F94C-AA8C-D611-6296-ACF5B6E0E093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ED7A110C-4BEC-2B56-9F56-35BB2F1A376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D45FFF5-EC2D-6FD4-2E17-E303A3261B50}"/>
              </a:ext>
            </a:extLst>
          </p:cNvPr>
          <p:cNvSpPr/>
          <p:nvPr/>
        </p:nvSpPr>
        <p:spPr>
          <a:xfrm>
            <a:off x="11526042" y="5661140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0 w 3658984"/>
              <a:gd name="csY1" fmla="*/ 2032991 h 3686362"/>
              <a:gd name="csX2" fmla="*/ 3457795 w 3658984"/>
              <a:gd name="csY2" fmla="*/ 2070438 h 3686362"/>
              <a:gd name="csX3" fmla="*/ 3646250 w 3658984"/>
              <a:gd name="csY3" fmla="*/ 2060922 h 3686362"/>
              <a:gd name="csX4" fmla="*/ 3658984 w 3658984"/>
              <a:gd name="csY4" fmla="*/ 2058978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8 h 3686362"/>
              <a:gd name="csX15" fmla="*/ 80004 w 3658984"/>
              <a:gd name="csY15" fmla="*/ 2279985 h 3686362"/>
              <a:gd name="csX16" fmla="*/ 201188 w 3658984"/>
              <a:gd name="csY16" fmla="*/ 2273866 h 3686362"/>
              <a:gd name="csX17" fmla="*/ 766143 w 3658984"/>
              <a:gd name="csY17" fmla="*/ 2416918 h 3686362"/>
              <a:gd name="csX18" fmla="*/ 808140 w 3658984"/>
              <a:gd name="csY18" fmla="*/ 2442432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0 w 3658984"/>
              <a:gd name="csY21" fmla="*/ 2859854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19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79 w 3658984"/>
              <a:gd name="csY34" fmla="*/ 1406377 h 3686362"/>
              <a:gd name="csX35" fmla="*/ 3457795 w 3658984"/>
              <a:gd name="csY35" fmla="*/ 1412496 h 3686362"/>
              <a:gd name="csX36" fmla="*/ 2892840 w 3658984"/>
              <a:gd name="csY36" fmla="*/ 1269444 h 3686362"/>
              <a:gd name="csX37" fmla="*/ 2850844 w 3658984"/>
              <a:gd name="csY37" fmla="*/ 1243931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3 w 3658984"/>
              <a:gd name="csY40" fmla="*/ 826507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1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1 h 3686362"/>
              <a:gd name="csX48" fmla="*/ 572653 w 3658984"/>
              <a:gd name="csY48" fmla="*/ 1653371 h 3686362"/>
              <a:gd name="csX49" fmla="*/ 201188 w 3658984"/>
              <a:gd name="csY49" fmla="*/ 1615924 h 3686362"/>
              <a:gd name="csX50" fmla="*/ 12733 w 3658984"/>
              <a:gd name="csY50" fmla="*/ 1625440 h 3686362"/>
              <a:gd name="csX51" fmla="*/ 0 w 3658984"/>
              <a:gd name="csY51" fmla="*/ 1627383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3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0" y="2032991"/>
                </a:lnTo>
                <a:cubicBezTo>
                  <a:pt x="3206316" y="2057544"/>
                  <a:pt x="3330550" y="2070438"/>
                  <a:pt x="3457795" y="2070438"/>
                </a:cubicBezTo>
                <a:cubicBezTo>
                  <a:pt x="3521418" y="2070438"/>
                  <a:pt x="3584287" y="2067214"/>
                  <a:pt x="3646250" y="2060922"/>
                </a:cubicBezTo>
                <a:lnTo>
                  <a:pt x="3658984" y="2058978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4" y="2279985"/>
                </a:lnTo>
                <a:cubicBezTo>
                  <a:pt x="119849" y="2275939"/>
                  <a:pt x="160276" y="2273866"/>
                  <a:pt x="201188" y="2273866"/>
                </a:cubicBezTo>
                <a:cubicBezTo>
                  <a:pt x="405747" y="2273866"/>
                  <a:pt x="598203" y="2325687"/>
                  <a:pt x="766143" y="2416918"/>
                </a:cubicBezTo>
                <a:lnTo>
                  <a:pt x="808140" y="2442432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0" y="2859854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19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79" y="1406377"/>
                </a:lnTo>
                <a:cubicBezTo>
                  <a:pt x="3539134" y="1410423"/>
                  <a:pt x="3498707" y="1412496"/>
                  <a:pt x="3457795" y="1412496"/>
                </a:cubicBezTo>
                <a:cubicBezTo>
                  <a:pt x="3253236" y="1412496"/>
                  <a:pt x="3060780" y="1360674"/>
                  <a:pt x="2892840" y="1269444"/>
                </a:cubicBezTo>
                <a:lnTo>
                  <a:pt x="2850844" y="1243931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3" y="826507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1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1"/>
                </a:lnTo>
                <a:lnTo>
                  <a:pt x="572653" y="1653371"/>
                </a:lnTo>
                <a:cubicBezTo>
                  <a:pt x="452667" y="1628818"/>
                  <a:pt x="328433" y="1615924"/>
                  <a:pt x="201188" y="1615924"/>
                </a:cubicBezTo>
                <a:cubicBezTo>
                  <a:pt x="137565" y="1615924"/>
                  <a:pt x="74696" y="1619147"/>
                  <a:pt x="12733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3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125F1BC-06A9-8068-9272-DF24FDF46600}"/>
              </a:ext>
            </a:extLst>
          </p:cNvPr>
          <p:cNvSpPr/>
          <p:nvPr/>
        </p:nvSpPr>
        <p:spPr>
          <a:xfrm>
            <a:off x="13154346" y="4045217"/>
            <a:ext cx="3672674" cy="3686362"/>
          </a:xfrm>
          <a:custGeom>
            <a:avLst/>
            <a:gdLst>
              <a:gd name="csX0" fmla="*/ 1829492 w 3672674"/>
              <a:gd name="csY0" fmla="*/ 0 h 3686362"/>
              <a:gd name="csX1" fmla="*/ 3672674 w 3672674"/>
              <a:gd name="csY1" fmla="*/ 1843181 h 3686362"/>
              <a:gd name="csX2" fmla="*/ 2200957 w 3672674"/>
              <a:gd name="csY2" fmla="*/ 3648915 h 3686362"/>
              <a:gd name="csX3" fmla="*/ 2030681 w 3672674"/>
              <a:gd name="csY3" fmla="*/ 3674902 h 3686362"/>
              <a:gd name="csX4" fmla="*/ 2017947 w 3672674"/>
              <a:gd name="csY4" fmla="*/ 3676846 h 3686362"/>
              <a:gd name="csX5" fmla="*/ 1829492 w 3672674"/>
              <a:gd name="csY5" fmla="*/ 3686362 h 3686362"/>
              <a:gd name="csX6" fmla="*/ 1458027 w 3672674"/>
              <a:gd name="csY6" fmla="*/ 3648915 h 3686362"/>
              <a:gd name="csX7" fmla="*/ 1373165 w 3672674"/>
              <a:gd name="csY7" fmla="*/ 3627095 h 3686362"/>
              <a:gd name="csX8" fmla="*/ 1281386 w 3672674"/>
              <a:gd name="csY8" fmla="*/ 3603496 h 3686362"/>
              <a:gd name="csX9" fmla="*/ 69177 w 3672674"/>
              <a:gd name="csY9" fmla="*/ 2391287 h 3686362"/>
              <a:gd name="csX10" fmla="*/ 42048 w 3672674"/>
              <a:gd name="csY10" fmla="*/ 2285778 h 3686362"/>
              <a:gd name="csX11" fmla="*/ 80005 w 3672674"/>
              <a:gd name="csY11" fmla="*/ 2279985 h 3686362"/>
              <a:gd name="csX12" fmla="*/ 201189 w 3672674"/>
              <a:gd name="csY12" fmla="*/ 2273866 h 3686362"/>
              <a:gd name="csX13" fmla="*/ 766144 w 3672674"/>
              <a:gd name="csY13" fmla="*/ 2416918 h 3686362"/>
              <a:gd name="csX14" fmla="*/ 808140 w 3672674"/>
              <a:gd name="csY14" fmla="*/ 2442431 h 3686362"/>
              <a:gd name="csX15" fmla="*/ 846673 w 3672674"/>
              <a:gd name="csY15" fmla="*/ 2505859 h 3686362"/>
              <a:gd name="csX16" fmla="*/ 1166814 w 3672674"/>
              <a:gd name="csY16" fmla="*/ 2826000 h 3686362"/>
              <a:gd name="csX17" fmla="*/ 1222541 w 3672674"/>
              <a:gd name="csY17" fmla="*/ 2859855 h 3686362"/>
              <a:gd name="csX18" fmla="*/ 1264537 w 3672674"/>
              <a:gd name="csY18" fmla="*/ 2885368 h 3686362"/>
              <a:gd name="csX19" fmla="*/ 1829492 w 3672674"/>
              <a:gd name="csY19" fmla="*/ 3028420 h 3686362"/>
              <a:gd name="csX20" fmla="*/ 1950676 w 3672674"/>
              <a:gd name="csY20" fmla="*/ 3022301 h 3686362"/>
              <a:gd name="csX21" fmla="*/ 1988633 w 3672674"/>
              <a:gd name="csY21" fmla="*/ 3016508 h 3686362"/>
              <a:gd name="csX22" fmla="*/ 2068359 w 3672674"/>
              <a:gd name="csY22" fmla="*/ 3004340 h 3686362"/>
              <a:gd name="csX23" fmla="*/ 3014731 w 3672674"/>
              <a:gd name="csY23" fmla="*/ 1843181 h 3686362"/>
              <a:gd name="csX24" fmla="*/ 1829492 w 3672674"/>
              <a:gd name="csY24" fmla="*/ 657942 h 3686362"/>
              <a:gd name="csX25" fmla="*/ 668333 w 3672674"/>
              <a:gd name="csY25" fmla="*/ 1604314 h 3686362"/>
              <a:gd name="csX26" fmla="*/ 657516 w 3672674"/>
              <a:gd name="csY26" fmla="*/ 1675191 h 3686362"/>
              <a:gd name="csX27" fmla="*/ 572654 w 3672674"/>
              <a:gd name="csY27" fmla="*/ 1653371 h 3686362"/>
              <a:gd name="csX28" fmla="*/ 201189 w 3672674"/>
              <a:gd name="csY28" fmla="*/ 1615924 h 3686362"/>
              <a:gd name="csX29" fmla="*/ 12734 w 3672674"/>
              <a:gd name="csY29" fmla="*/ 1625440 h 3686362"/>
              <a:gd name="csX30" fmla="*/ 0 w 3672674"/>
              <a:gd name="csY30" fmla="*/ 1627383 h 3686362"/>
              <a:gd name="csX31" fmla="*/ 23758 w 3672674"/>
              <a:gd name="csY31" fmla="*/ 1471716 h 3686362"/>
              <a:gd name="csX32" fmla="*/ 1829492 w 3672674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4" h="3686362">
                <a:moveTo>
                  <a:pt x="1829492" y="0"/>
                </a:moveTo>
                <a:cubicBezTo>
                  <a:pt x="2847453" y="0"/>
                  <a:pt x="3672674" y="825220"/>
                  <a:pt x="3672674" y="1843181"/>
                </a:cubicBezTo>
                <a:cubicBezTo>
                  <a:pt x="3672674" y="2733897"/>
                  <a:pt x="3040864" y="3477045"/>
                  <a:pt x="2200957" y="3648915"/>
                </a:cubicBezTo>
                <a:lnTo>
                  <a:pt x="2030681" y="3674902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5" y="3627095"/>
                </a:lnTo>
                <a:lnTo>
                  <a:pt x="1281386" y="3603496"/>
                </a:lnTo>
                <a:cubicBezTo>
                  <a:pt x="704232" y="3423982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5" y="2279985"/>
                </a:lnTo>
                <a:cubicBezTo>
                  <a:pt x="119850" y="2275939"/>
                  <a:pt x="160277" y="2273866"/>
                  <a:pt x="201189" y="2273866"/>
                </a:cubicBezTo>
                <a:cubicBezTo>
                  <a:pt x="405748" y="2273866"/>
                  <a:pt x="598204" y="2325687"/>
                  <a:pt x="766144" y="2416918"/>
                </a:cubicBezTo>
                <a:lnTo>
                  <a:pt x="808140" y="2442431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8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3" y="3016508"/>
                </a:lnTo>
                <a:lnTo>
                  <a:pt x="2068359" y="3004340"/>
                </a:lnTo>
                <a:cubicBezTo>
                  <a:pt x="2608452" y="2893821"/>
                  <a:pt x="3014731" y="2415946"/>
                  <a:pt x="3014731" y="1843181"/>
                </a:cubicBezTo>
                <a:cubicBezTo>
                  <a:pt x="3014731" y="1188592"/>
                  <a:pt x="2484081" y="657942"/>
                  <a:pt x="1829492" y="657942"/>
                </a:cubicBezTo>
                <a:cubicBezTo>
                  <a:pt x="1256727" y="657942"/>
                  <a:pt x="778852" y="1064221"/>
                  <a:pt x="668333" y="1604314"/>
                </a:cubicBezTo>
                <a:lnTo>
                  <a:pt x="657516" y="1675191"/>
                </a:lnTo>
                <a:lnTo>
                  <a:pt x="572654" y="1653371"/>
                </a:lnTo>
                <a:cubicBezTo>
                  <a:pt x="452668" y="1628818"/>
                  <a:pt x="328434" y="1615924"/>
                  <a:pt x="201189" y="1615924"/>
                </a:cubicBezTo>
                <a:cubicBezTo>
                  <a:pt x="137566" y="1615924"/>
                  <a:pt x="74697" y="1619147"/>
                  <a:pt x="12734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95628" y="631809"/>
                  <a:pt x="938776" y="0"/>
                  <a:pt x="18294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5135219-911A-3762-045B-E97CE286984F}"/>
              </a:ext>
            </a:extLst>
          </p:cNvPr>
          <p:cNvSpPr/>
          <p:nvPr/>
        </p:nvSpPr>
        <p:spPr>
          <a:xfrm>
            <a:off x="9897739" y="7277064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1 w 3658984"/>
              <a:gd name="csY1" fmla="*/ 2032991 h 3686362"/>
              <a:gd name="csX2" fmla="*/ 3457796 w 3658984"/>
              <a:gd name="csY2" fmla="*/ 2070438 h 3686362"/>
              <a:gd name="csX3" fmla="*/ 3646251 w 3658984"/>
              <a:gd name="csY3" fmla="*/ 2060922 h 3686362"/>
              <a:gd name="csX4" fmla="*/ 3658984 w 3658984"/>
              <a:gd name="csY4" fmla="*/ 2058979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7 h 3686362"/>
              <a:gd name="csX15" fmla="*/ 80004 w 3658984"/>
              <a:gd name="csY15" fmla="*/ 2279984 h 3686362"/>
              <a:gd name="csX16" fmla="*/ 201188 w 3658984"/>
              <a:gd name="csY16" fmla="*/ 2273865 h 3686362"/>
              <a:gd name="csX17" fmla="*/ 766143 w 3658984"/>
              <a:gd name="csY17" fmla="*/ 2416917 h 3686362"/>
              <a:gd name="csX18" fmla="*/ 808139 w 3658984"/>
              <a:gd name="csY18" fmla="*/ 2442430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1 w 3658984"/>
              <a:gd name="csY21" fmla="*/ 2859855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20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80 w 3658984"/>
              <a:gd name="csY34" fmla="*/ 1406377 h 3686362"/>
              <a:gd name="csX35" fmla="*/ 3457796 w 3658984"/>
              <a:gd name="csY35" fmla="*/ 1412496 h 3686362"/>
              <a:gd name="csX36" fmla="*/ 2892841 w 3658984"/>
              <a:gd name="csY36" fmla="*/ 1269444 h 3686362"/>
              <a:gd name="csX37" fmla="*/ 2850844 w 3658984"/>
              <a:gd name="csY37" fmla="*/ 1243930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4 w 3658984"/>
              <a:gd name="csY40" fmla="*/ 826508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2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0 h 3686362"/>
              <a:gd name="csX48" fmla="*/ 572653 w 3658984"/>
              <a:gd name="csY48" fmla="*/ 1653370 h 3686362"/>
              <a:gd name="csX49" fmla="*/ 201188 w 3658984"/>
              <a:gd name="csY49" fmla="*/ 1615923 h 3686362"/>
              <a:gd name="csX50" fmla="*/ 12733 w 3658984"/>
              <a:gd name="csY50" fmla="*/ 1625439 h 3686362"/>
              <a:gd name="csX51" fmla="*/ 0 w 3658984"/>
              <a:gd name="csY51" fmla="*/ 1627382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4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1" y="2032991"/>
                </a:lnTo>
                <a:cubicBezTo>
                  <a:pt x="3206317" y="2057544"/>
                  <a:pt x="3330551" y="2070438"/>
                  <a:pt x="3457796" y="2070438"/>
                </a:cubicBezTo>
                <a:cubicBezTo>
                  <a:pt x="3521419" y="2070438"/>
                  <a:pt x="3584288" y="2067214"/>
                  <a:pt x="3646251" y="2060922"/>
                </a:cubicBezTo>
                <a:lnTo>
                  <a:pt x="3658984" y="2058979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7"/>
                </a:lnTo>
                <a:lnTo>
                  <a:pt x="80004" y="2279984"/>
                </a:lnTo>
                <a:cubicBezTo>
                  <a:pt x="119849" y="2275938"/>
                  <a:pt x="160276" y="2273865"/>
                  <a:pt x="201188" y="2273865"/>
                </a:cubicBezTo>
                <a:cubicBezTo>
                  <a:pt x="405747" y="2273865"/>
                  <a:pt x="598203" y="2325686"/>
                  <a:pt x="766143" y="2416917"/>
                </a:cubicBezTo>
                <a:lnTo>
                  <a:pt x="808139" y="2442430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20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80" y="1406377"/>
                </a:lnTo>
                <a:cubicBezTo>
                  <a:pt x="3539135" y="1410423"/>
                  <a:pt x="3498708" y="1412496"/>
                  <a:pt x="3457796" y="1412496"/>
                </a:cubicBezTo>
                <a:cubicBezTo>
                  <a:pt x="3253237" y="1412496"/>
                  <a:pt x="3060781" y="1360675"/>
                  <a:pt x="2892841" y="1269444"/>
                </a:cubicBezTo>
                <a:lnTo>
                  <a:pt x="2850844" y="1243930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4" y="826508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2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0"/>
                </a:lnTo>
                <a:lnTo>
                  <a:pt x="572653" y="1653370"/>
                </a:lnTo>
                <a:cubicBezTo>
                  <a:pt x="452667" y="1628817"/>
                  <a:pt x="328433" y="1615923"/>
                  <a:pt x="201188" y="1615923"/>
                </a:cubicBezTo>
                <a:cubicBezTo>
                  <a:pt x="137565" y="1615923"/>
                  <a:pt x="74696" y="1619147"/>
                  <a:pt x="12733" y="1625439"/>
                </a:cubicBezTo>
                <a:lnTo>
                  <a:pt x="0" y="1627382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4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6D00B36-CA6E-A8E9-A2E7-DE19DE51EA33}"/>
              </a:ext>
            </a:extLst>
          </p:cNvPr>
          <p:cNvSpPr/>
          <p:nvPr/>
        </p:nvSpPr>
        <p:spPr>
          <a:xfrm>
            <a:off x="8255746" y="8892987"/>
            <a:ext cx="3672673" cy="3686362"/>
          </a:xfrm>
          <a:custGeom>
            <a:avLst/>
            <a:gdLst>
              <a:gd name="csX0" fmla="*/ 1843181 w 3672673"/>
              <a:gd name="csY0" fmla="*/ 0 h 3686362"/>
              <a:gd name="csX1" fmla="*/ 2214646 w 3672673"/>
              <a:gd name="csY1" fmla="*/ 37447 h 3686362"/>
              <a:gd name="csX2" fmla="*/ 2299509 w 3672673"/>
              <a:gd name="csY2" fmla="*/ 59267 h 3686362"/>
              <a:gd name="csX3" fmla="*/ 2391287 w 3672673"/>
              <a:gd name="csY3" fmla="*/ 82866 h 3686362"/>
              <a:gd name="csX4" fmla="*/ 3603496 w 3672673"/>
              <a:gd name="csY4" fmla="*/ 1295075 h 3686362"/>
              <a:gd name="csX5" fmla="*/ 3630625 w 3672673"/>
              <a:gd name="csY5" fmla="*/ 1400585 h 3686362"/>
              <a:gd name="csX6" fmla="*/ 3592669 w 3672673"/>
              <a:gd name="csY6" fmla="*/ 1406378 h 3686362"/>
              <a:gd name="csX7" fmla="*/ 3471485 w 3672673"/>
              <a:gd name="csY7" fmla="*/ 1412497 h 3686362"/>
              <a:gd name="csX8" fmla="*/ 2906530 w 3672673"/>
              <a:gd name="csY8" fmla="*/ 1269445 h 3686362"/>
              <a:gd name="csX9" fmla="*/ 2864534 w 3672673"/>
              <a:gd name="csY9" fmla="*/ 1243932 h 3686362"/>
              <a:gd name="csX10" fmla="*/ 2826000 w 3672673"/>
              <a:gd name="csY10" fmla="*/ 1180503 h 3686362"/>
              <a:gd name="csX11" fmla="*/ 2505859 w 3672673"/>
              <a:gd name="csY11" fmla="*/ 860362 h 3686362"/>
              <a:gd name="csX12" fmla="*/ 2450132 w 3672673"/>
              <a:gd name="csY12" fmla="*/ 826507 h 3686362"/>
              <a:gd name="csX13" fmla="*/ 2408136 w 3672673"/>
              <a:gd name="csY13" fmla="*/ 800994 h 3686362"/>
              <a:gd name="csX14" fmla="*/ 1843181 w 3672673"/>
              <a:gd name="csY14" fmla="*/ 657942 h 3686362"/>
              <a:gd name="csX15" fmla="*/ 1721997 w 3672673"/>
              <a:gd name="csY15" fmla="*/ 664061 h 3686362"/>
              <a:gd name="csX16" fmla="*/ 1684041 w 3672673"/>
              <a:gd name="csY16" fmla="*/ 669854 h 3686362"/>
              <a:gd name="csX17" fmla="*/ 1604314 w 3672673"/>
              <a:gd name="csY17" fmla="*/ 682022 h 3686362"/>
              <a:gd name="csX18" fmla="*/ 657942 w 3672673"/>
              <a:gd name="csY18" fmla="*/ 1843181 h 3686362"/>
              <a:gd name="csX19" fmla="*/ 1843181 w 3672673"/>
              <a:gd name="csY19" fmla="*/ 3028420 h 3686362"/>
              <a:gd name="csX20" fmla="*/ 3004340 w 3672673"/>
              <a:gd name="csY20" fmla="*/ 2082048 h 3686362"/>
              <a:gd name="csX21" fmla="*/ 3015157 w 3672673"/>
              <a:gd name="csY21" fmla="*/ 2011172 h 3686362"/>
              <a:gd name="csX22" fmla="*/ 3100020 w 3672673"/>
              <a:gd name="csY22" fmla="*/ 2032992 h 3686362"/>
              <a:gd name="csX23" fmla="*/ 3471485 w 3672673"/>
              <a:gd name="csY23" fmla="*/ 2070439 h 3686362"/>
              <a:gd name="csX24" fmla="*/ 3659940 w 3672673"/>
              <a:gd name="csY24" fmla="*/ 2060923 h 3686362"/>
              <a:gd name="csX25" fmla="*/ 3672673 w 3672673"/>
              <a:gd name="csY25" fmla="*/ 2058980 h 3686362"/>
              <a:gd name="csX26" fmla="*/ 3648915 w 3672673"/>
              <a:gd name="csY26" fmla="*/ 2214646 h 3686362"/>
              <a:gd name="csX27" fmla="*/ 1843181 w 3672673"/>
              <a:gd name="csY27" fmla="*/ 3686362 h 3686362"/>
              <a:gd name="csX28" fmla="*/ 0 w 3672673"/>
              <a:gd name="csY28" fmla="*/ 1843181 h 3686362"/>
              <a:gd name="csX29" fmla="*/ 1471716 w 3672673"/>
              <a:gd name="csY29" fmla="*/ 37447 h 3686362"/>
              <a:gd name="csX30" fmla="*/ 1641993 w 3672673"/>
              <a:gd name="csY30" fmla="*/ 11459 h 3686362"/>
              <a:gd name="csX31" fmla="*/ 1654726 w 3672673"/>
              <a:gd name="csY31" fmla="*/ 9516 h 3686362"/>
              <a:gd name="csX32" fmla="*/ 1843181 w 3672673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3" h="3686362">
                <a:moveTo>
                  <a:pt x="1843181" y="0"/>
                </a:moveTo>
                <a:cubicBezTo>
                  <a:pt x="1970426" y="0"/>
                  <a:pt x="2094660" y="12894"/>
                  <a:pt x="2214646" y="37447"/>
                </a:cubicBezTo>
                <a:lnTo>
                  <a:pt x="2299509" y="59267"/>
                </a:lnTo>
                <a:lnTo>
                  <a:pt x="2391287" y="82866"/>
                </a:lnTo>
                <a:cubicBezTo>
                  <a:pt x="2968441" y="262379"/>
                  <a:pt x="3423983" y="717921"/>
                  <a:pt x="3603496" y="1295075"/>
                </a:cubicBezTo>
                <a:lnTo>
                  <a:pt x="3630625" y="1400585"/>
                </a:lnTo>
                <a:lnTo>
                  <a:pt x="3592669" y="1406378"/>
                </a:lnTo>
                <a:cubicBezTo>
                  <a:pt x="3552824" y="1410424"/>
                  <a:pt x="3512397" y="1412497"/>
                  <a:pt x="3471485" y="1412497"/>
                </a:cubicBezTo>
                <a:cubicBezTo>
                  <a:pt x="3266926" y="1412497"/>
                  <a:pt x="3074470" y="1360676"/>
                  <a:pt x="2906530" y="1269445"/>
                </a:cubicBezTo>
                <a:lnTo>
                  <a:pt x="2864534" y="1243932"/>
                </a:lnTo>
                <a:lnTo>
                  <a:pt x="2826000" y="1180503"/>
                </a:lnTo>
                <a:cubicBezTo>
                  <a:pt x="2740801" y="1054393"/>
                  <a:pt x="2631969" y="945561"/>
                  <a:pt x="2505859" y="860362"/>
                </a:cubicBezTo>
                <a:lnTo>
                  <a:pt x="2450132" y="826507"/>
                </a:lnTo>
                <a:lnTo>
                  <a:pt x="2408136" y="800994"/>
                </a:lnTo>
                <a:cubicBezTo>
                  <a:pt x="2240196" y="709763"/>
                  <a:pt x="2047740" y="657942"/>
                  <a:pt x="1843181" y="657942"/>
                </a:cubicBezTo>
                <a:cubicBezTo>
                  <a:pt x="1802269" y="657942"/>
                  <a:pt x="1761842" y="660015"/>
                  <a:pt x="1721997" y="664061"/>
                </a:cubicBezTo>
                <a:lnTo>
                  <a:pt x="1684041" y="669854"/>
                </a:lnTo>
                <a:lnTo>
                  <a:pt x="1604314" y="682022"/>
                </a:lnTo>
                <a:cubicBezTo>
                  <a:pt x="1064221" y="792541"/>
                  <a:pt x="657942" y="1270416"/>
                  <a:pt x="657942" y="1843181"/>
                </a:cubicBezTo>
                <a:cubicBezTo>
                  <a:pt x="657942" y="2497770"/>
                  <a:pt x="1188592" y="3028420"/>
                  <a:pt x="1843181" y="3028420"/>
                </a:cubicBezTo>
                <a:cubicBezTo>
                  <a:pt x="2415946" y="3028420"/>
                  <a:pt x="2893821" y="2622141"/>
                  <a:pt x="3004340" y="2082048"/>
                </a:cubicBezTo>
                <a:lnTo>
                  <a:pt x="3015157" y="2011172"/>
                </a:lnTo>
                <a:lnTo>
                  <a:pt x="3100020" y="2032992"/>
                </a:lnTo>
                <a:cubicBezTo>
                  <a:pt x="3220006" y="2057545"/>
                  <a:pt x="3344240" y="2070439"/>
                  <a:pt x="3471485" y="2070439"/>
                </a:cubicBezTo>
                <a:cubicBezTo>
                  <a:pt x="3535108" y="2070439"/>
                  <a:pt x="3597977" y="2067215"/>
                  <a:pt x="3659940" y="2060923"/>
                </a:cubicBezTo>
                <a:lnTo>
                  <a:pt x="3672673" y="2058980"/>
                </a:lnTo>
                <a:lnTo>
                  <a:pt x="3648915" y="2214646"/>
                </a:lnTo>
                <a:cubicBezTo>
                  <a:pt x="3477045" y="3054553"/>
                  <a:pt x="2733897" y="3686362"/>
                  <a:pt x="1843181" y="3686362"/>
                </a:cubicBezTo>
                <a:cubicBezTo>
                  <a:pt x="825220" y="3686362"/>
                  <a:pt x="0" y="2861142"/>
                  <a:pt x="0" y="1843181"/>
                </a:cubicBezTo>
                <a:cubicBezTo>
                  <a:pt x="0" y="952465"/>
                  <a:pt x="631809" y="209317"/>
                  <a:pt x="1471716" y="37447"/>
                </a:cubicBezTo>
                <a:lnTo>
                  <a:pt x="1641993" y="11459"/>
                </a:lnTo>
                <a:lnTo>
                  <a:pt x="1654726" y="9516"/>
                </a:lnTo>
                <a:cubicBezTo>
                  <a:pt x="1716689" y="3224"/>
                  <a:pt x="1779558" y="0"/>
                  <a:pt x="1843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5139C628-768E-87EC-D3EF-2885ADA9B7BC}"/>
              </a:ext>
            </a:extLst>
          </p:cNvPr>
          <p:cNvSpPr txBox="1"/>
          <p:nvPr/>
        </p:nvSpPr>
        <p:spPr>
          <a:xfrm flipH="1">
            <a:off x="9861345" y="10351448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FE93121A-007B-EA0E-9769-D93763E85DB4}"/>
              </a:ext>
            </a:extLst>
          </p:cNvPr>
          <p:cNvSpPr txBox="1"/>
          <p:nvPr/>
        </p:nvSpPr>
        <p:spPr>
          <a:xfrm flipH="1">
            <a:off x="11489649" y="8735525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O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6613435E-8379-7D33-A9AB-DF0F3CCFC4A3}"/>
              </a:ext>
            </a:extLst>
          </p:cNvPr>
          <p:cNvSpPr txBox="1"/>
          <p:nvPr/>
        </p:nvSpPr>
        <p:spPr>
          <a:xfrm flipH="1">
            <a:off x="13117953" y="7119601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W</a:t>
            </a:r>
          </a:p>
        </p:txBody>
      </p:sp>
      <p:sp>
        <p:nvSpPr>
          <p:cNvPr id="41" name="Textbox 200">
            <a:extLst>
              <a:ext uri="{FF2B5EF4-FFF2-40B4-BE49-F238E27FC236}">
                <a16:creationId xmlns:a16="http://schemas.microsoft.com/office/drawing/2014/main" id="{C9F3EB1D-69EA-A64E-B3FD-84431DD71697}"/>
              </a:ext>
            </a:extLst>
          </p:cNvPr>
          <p:cNvSpPr txBox="1"/>
          <p:nvPr/>
        </p:nvSpPr>
        <p:spPr>
          <a:xfrm flipH="1">
            <a:off x="14746256" y="5503677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52F083D-C7FE-211F-5CDC-45605F436FB6}"/>
              </a:ext>
            </a:extLst>
          </p:cNvPr>
          <p:cNvGrpSpPr/>
          <p:nvPr/>
        </p:nvGrpSpPr>
        <p:grpSpPr>
          <a:xfrm>
            <a:off x="7108146" y="8052664"/>
            <a:ext cx="3228361" cy="386220"/>
            <a:chOff x="10472399" y="4612552"/>
            <a:chExt cx="3228361" cy="386220"/>
          </a:xfrm>
        </p:grpSpPr>
        <p:sp>
          <p:nvSpPr>
            <p:cNvPr id="43" name="Circle: Hollow 42">
              <a:extLst>
                <a:ext uri="{FF2B5EF4-FFF2-40B4-BE49-F238E27FC236}">
                  <a16:creationId xmlns:a16="http://schemas.microsoft.com/office/drawing/2014/main" id="{04E98F12-56F9-DFE1-C39F-B3FD4044A773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80B14B0-E967-9825-B87D-C1CF739C4771}"/>
                </a:ext>
              </a:extLst>
            </p:cNvPr>
            <p:cNvCxnSpPr>
              <a:stCxn id="43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820B955-7847-51B1-E9EF-27AFA6FA5977}"/>
              </a:ext>
            </a:extLst>
          </p:cNvPr>
          <p:cNvGrpSpPr/>
          <p:nvPr/>
        </p:nvGrpSpPr>
        <p:grpSpPr>
          <a:xfrm>
            <a:off x="3033219" y="7640440"/>
            <a:ext cx="3658984" cy="1795726"/>
            <a:chOff x="4443430" y="4430353"/>
            <a:chExt cx="2488311" cy="1549528"/>
          </a:xfrm>
          <a:noFill/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0AC9EE25-9874-FB23-8A98-824965B76A72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OPPORTUNITIES</a:t>
              </a: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602B3066-11B4-6608-6F50-F55136AB8737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699081B0-B1C5-1049-5CCF-0F54E79EEAE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601FC49-2970-9A64-453F-73418FF9D5B8}"/>
              </a:ext>
            </a:extLst>
          </p:cNvPr>
          <p:cNvGrpSpPr/>
          <p:nvPr/>
        </p:nvGrpSpPr>
        <p:grpSpPr>
          <a:xfrm flipH="1">
            <a:off x="14746256" y="8185368"/>
            <a:ext cx="3228361" cy="386220"/>
            <a:chOff x="10472399" y="4612552"/>
            <a:chExt cx="3228361" cy="386220"/>
          </a:xfrm>
        </p:grpSpPr>
        <p:sp>
          <p:nvSpPr>
            <p:cNvPr id="50" name="Circle: Hollow 49">
              <a:extLst>
                <a:ext uri="{FF2B5EF4-FFF2-40B4-BE49-F238E27FC236}">
                  <a16:creationId xmlns:a16="http://schemas.microsoft.com/office/drawing/2014/main" id="{8778499D-192A-BA72-A122-F037C39954D3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639D8C8-2FA2-A9AC-307D-8D0898864474}"/>
                </a:ext>
              </a:extLst>
            </p:cNvPr>
            <p:cNvCxnSpPr>
              <a:stCxn id="50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0BB271E-5110-E7A7-034A-8B1848120BE1}"/>
              </a:ext>
            </a:extLst>
          </p:cNvPr>
          <p:cNvGrpSpPr/>
          <p:nvPr/>
        </p:nvGrpSpPr>
        <p:grpSpPr>
          <a:xfrm flipH="1">
            <a:off x="18390560" y="7803328"/>
            <a:ext cx="3339885" cy="1795726"/>
            <a:chOff x="4443430" y="4430353"/>
            <a:chExt cx="2488311" cy="1549528"/>
          </a:xfrm>
          <a:noFill/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4D32F227-30E5-E35C-E95B-6F37B348DA56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WEAKNESSES</a:t>
              </a: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2DEF6A70-3FC9-2B27-F5C6-8F2FD4F6D268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75313DC0-8EC8-8BE9-E200-686D6D0CEB4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3D5D651-C98F-4B06-A6F9-E0BEE1DB9176}"/>
              </a:ext>
            </a:extLst>
          </p:cNvPr>
          <p:cNvGrpSpPr/>
          <p:nvPr/>
        </p:nvGrpSpPr>
        <p:grpSpPr>
          <a:xfrm flipH="1">
            <a:off x="11382003" y="11625480"/>
            <a:ext cx="3228361" cy="386220"/>
            <a:chOff x="10472399" y="4612552"/>
            <a:chExt cx="3228361" cy="386220"/>
          </a:xfrm>
        </p:grpSpPr>
        <p:sp>
          <p:nvSpPr>
            <p:cNvPr id="137" name="Circle: Hollow 136">
              <a:extLst>
                <a:ext uri="{FF2B5EF4-FFF2-40B4-BE49-F238E27FC236}">
                  <a16:creationId xmlns:a16="http://schemas.microsoft.com/office/drawing/2014/main" id="{B7E39BFB-3FCC-1078-129A-132138AABD62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CEA87E2B-B02C-51AC-8274-80F509B1ABE1}"/>
                </a:ext>
              </a:extLst>
            </p:cNvPr>
            <p:cNvCxnSpPr>
              <a:stCxn id="137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ABA782DB-9EA0-05BE-7EE9-23835400B56E}"/>
              </a:ext>
            </a:extLst>
          </p:cNvPr>
          <p:cNvGrpSpPr/>
          <p:nvPr/>
        </p:nvGrpSpPr>
        <p:grpSpPr>
          <a:xfrm flipH="1">
            <a:off x="15026307" y="11243440"/>
            <a:ext cx="3339885" cy="1795726"/>
            <a:chOff x="4443430" y="4430353"/>
            <a:chExt cx="2488311" cy="1549528"/>
          </a:xfrm>
          <a:noFill/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E1DB0F2C-30B3-7B49-EC32-DF40E376B98C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THREATS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3B4D4662-5855-9975-2968-71BF0FACA912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DC8CE429-BF0E-65DB-30F0-D720C6F74E1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3" name="Rectangle 142">
            <a:extLst>
              <a:ext uri="{FF2B5EF4-FFF2-40B4-BE49-F238E27FC236}">
                <a16:creationId xmlns:a16="http://schemas.microsoft.com/office/drawing/2014/main" id="{43066B80-DF2E-B803-B03E-C571031C684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44" name="!!MainTitle1">
            <a:extLst>
              <a:ext uri="{FF2B5EF4-FFF2-40B4-BE49-F238E27FC236}">
                <a16:creationId xmlns:a16="http://schemas.microsoft.com/office/drawing/2014/main" id="{BE3BB775-4F13-72E1-235C-31E32C02A11B}"/>
              </a:ext>
            </a:extLst>
          </p:cNvPr>
          <p:cNvSpPr txBox="1"/>
          <p:nvPr/>
        </p:nvSpPr>
        <p:spPr>
          <a:xfrm>
            <a:off x="1704424" y="1037172"/>
            <a:ext cx="93860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8DC7E020-C4C2-D117-7D9F-945B6F5862C2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pic>
        <p:nvPicPr>
          <p:cNvPr id="146" name="Graphic 145">
            <a:extLst>
              <a:ext uri="{FF2B5EF4-FFF2-40B4-BE49-F238E27FC236}">
                <a16:creationId xmlns:a16="http://schemas.microsoft.com/office/drawing/2014/main" id="{0BA8F844-7444-9687-2AE4-67C4570AAE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66191" y="11340970"/>
            <a:ext cx="770036" cy="770036"/>
          </a:xfrm>
          <a:prstGeom prst="rect">
            <a:avLst/>
          </a:prstGeom>
        </p:spPr>
      </p:pic>
      <p:pic>
        <p:nvPicPr>
          <p:cNvPr id="147" name="Graphic 146">
            <a:extLst>
              <a:ext uri="{FF2B5EF4-FFF2-40B4-BE49-F238E27FC236}">
                <a16:creationId xmlns:a16="http://schemas.microsoft.com/office/drawing/2014/main" id="{869BE0BE-9FE3-F86F-09D6-F9739E7AF6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94618" y="7777754"/>
            <a:ext cx="770036" cy="770036"/>
          </a:xfrm>
          <a:prstGeom prst="rect">
            <a:avLst/>
          </a:prstGeom>
        </p:spPr>
      </p:pic>
      <p:pic>
        <p:nvPicPr>
          <p:cNvPr id="148" name="Graphic 147">
            <a:extLst>
              <a:ext uri="{FF2B5EF4-FFF2-40B4-BE49-F238E27FC236}">
                <a16:creationId xmlns:a16="http://schemas.microsoft.com/office/drawing/2014/main" id="{1C6DB1CF-1880-5BE6-08A8-6FC4329A59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8871" y="4393530"/>
            <a:ext cx="770036" cy="770036"/>
          </a:xfrm>
          <a:prstGeom prst="rect">
            <a:avLst/>
          </a:prstGeom>
        </p:spPr>
      </p:pic>
      <p:pic>
        <p:nvPicPr>
          <p:cNvPr id="149" name="Graphic 148">
            <a:extLst>
              <a:ext uri="{FF2B5EF4-FFF2-40B4-BE49-F238E27FC236}">
                <a16:creationId xmlns:a16="http://schemas.microsoft.com/office/drawing/2014/main" id="{EE930A07-8057-E1E1-E637-38AC19613B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637310" y="7777754"/>
            <a:ext cx="770036" cy="77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38" grpId="0"/>
          <p:bldP spid="39" grpId="0"/>
          <p:bldP spid="40" grpId="0"/>
          <p:bldP spid="41" grpId="0"/>
          <p:bldP spid="144" grpId="0"/>
          <p:bldP spid="1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38" grpId="0"/>
          <p:bldP spid="39" grpId="0"/>
          <p:bldP spid="40" grpId="0"/>
          <p:bldP spid="41" grpId="0"/>
          <p:bldP spid="144" grpId="0"/>
          <p:bldP spid="14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108C06E-85BB-4E54-31D0-1554CC75BDEC}"/>
              </a:ext>
            </a:extLst>
          </p:cNvPr>
          <p:cNvGrpSpPr/>
          <p:nvPr/>
        </p:nvGrpSpPr>
        <p:grpSpPr>
          <a:xfrm>
            <a:off x="10472399" y="4612552"/>
            <a:ext cx="3228361" cy="386220"/>
            <a:chOff x="10472399" y="4612552"/>
            <a:chExt cx="3228361" cy="386220"/>
          </a:xfrm>
        </p:grpSpPr>
        <p:sp>
          <p:nvSpPr>
            <p:cNvPr id="3" name="Circle: Hollow 2">
              <a:extLst>
                <a:ext uri="{FF2B5EF4-FFF2-40B4-BE49-F238E27FC236}">
                  <a16:creationId xmlns:a16="http://schemas.microsoft.com/office/drawing/2014/main" id="{4D3BF0CB-46D3-5C59-F0B2-079B87FCDDDD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C4D1A78-DB36-2401-77EB-2F0B0C13B5CF}"/>
                </a:ext>
              </a:extLst>
            </p:cNvPr>
            <p:cNvCxnSpPr>
              <a:stCxn id="3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67043B9-3451-A65F-8E1F-5881E1C2EAB8}"/>
              </a:ext>
            </a:extLst>
          </p:cNvPr>
          <p:cNvGrpSpPr/>
          <p:nvPr/>
        </p:nvGrpSpPr>
        <p:grpSpPr>
          <a:xfrm>
            <a:off x="6397472" y="4200328"/>
            <a:ext cx="3658984" cy="1795726"/>
            <a:chOff x="4443430" y="4430353"/>
            <a:chExt cx="2488311" cy="1549528"/>
          </a:xfrm>
          <a:noFill/>
        </p:grpSpPr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2D6F4DBA-11C6-6C2D-6B2F-F4FAD97A5DD0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STREN</a:t>
              </a:r>
              <a:r>
                <a:rPr lang="en-US" sz="28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GTHS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8AFA6D0D-628C-0623-0CED-ACCEF91FB923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1DAF5F20-8583-AF4F-D4E9-6C323125674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5553CA9-4DC3-6E24-01E6-4EFD111BF2F6}"/>
              </a:ext>
            </a:extLst>
          </p:cNvPr>
          <p:cNvSpPr/>
          <p:nvPr/>
        </p:nvSpPr>
        <p:spPr>
          <a:xfrm>
            <a:off x="11526042" y="5661140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0 w 3658984"/>
              <a:gd name="csY1" fmla="*/ 2032991 h 3686362"/>
              <a:gd name="csX2" fmla="*/ 3457795 w 3658984"/>
              <a:gd name="csY2" fmla="*/ 2070438 h 3686362"/>
              <a:gd name="csX3" fmla="*/ 3646250 w 3658984"/>
              <a:gd name="csY3" fmla="*/ 2060922 h 3686362"/>
              <a:gd name="csX4" fmla="*/ 3658984 w 3658984"/>
              <a:gd name="csY4" fmla="*/ 2058978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8 h 3686362"/>
              <a:gd name="csX15" fmla="*/ 80004 w 3658984"/>
              <a:gd name="csY15" fmla="*/ 2279985 h 3686362"/>
              <a:gd name="csX16" fmla="*/ 201188 w 3658984"/>
              <a:gd name="csY16" fmla="*/ 2273866 h 3686362"/>
              <a:gd name="csX17" fmla="*/ 766143 w 3658984"/>
              <a:gd name="csY17" fmla="*/ 2416918 h 3686362"/>
              <a:gd name="csX18" fmla="*/ 808140 w 3658984"/>
              <a:gd name="csY18" fmla="*/ 2442432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0 w 3658984"/>
              <a:gd name="csY21" fmla="*/ 2859854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19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79 w 3658984"/>
              <a:gd name="csY34" fmla="*/ 1406377 h 3686362"/>
              <a:gd name="csX35" fmla="*/ 3457795 w 3658984"/>
              <a:gd name="csY35" fmla="*/ 1412496 h 3686362"/>
              <a:gd name="csX36" fmla="*/ 2892840 w 3658984"/>
              <a:gd name="csY36" fmla="*/ 1269444 h 3686362"/>
              <a:gd name="csX37" fmla="*/ 2850844 w 3658984"/>
              <a:gd name="csY37" fmla="*/ 1243931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3 w 3658984"/>
              <a:gd name="csY40" fmla="*/ 826507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1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1 h 3686362"/>
              <a:gd name="csX48" fmla="*/ 572653 w 3658984"/>
              <a:gd name="csY48" fmla="*/ 1653371 h 3686362"/>
              <a:gd name="csX49" fmla="*/ 201188 w 3658984"/>
              <a:gd name="csY49" fmla="*/ 1615924 h 3686362"/>
              <a:gd name="csX50" fmla="*/ 12733 w 3658984"/>
              <a:gd name="csY50" fmla="*/ 1625440 h 3686362"/>
              <a:gd name="csX51" fmla="*/ 0 w 3658984"/>
              <a:gd name="csY51" fmla="*/ 1627383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3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0" y="2032991"/>
                </a:lnTo>
                <a:cubicBezTo>
                  <a:pt x="3206316" y="2057544"/>
                  <a:pt x="3330550" y="2070438"/>
                  <a:pt x="3457795" y="2070438"/>
                </a:cubicBezTo>
                <a:cubicBezTo>
                  <a:pt x="3521418" y="2070438"/>
                  <a:pt x="3584287" y="2067214"/>
                  <a:pt x="3646250" y="2060922"/>
                </a:cubicBezTo>
                <a:lnTo>
                  <a:pt x="3658984" y="2058978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4" y="2279985"/>
                </a:lnTo>
                <a:cubicBezTo>
                  <a:pt x="119849" y="2275939"/>
                  <a:pt x="160276" y="2273866"/>
                  <a:pt x="201188" y="2273866"/>
                </a:cubicBezTo>
                <a:cubicBezTo>
                  <a:pt x="405747" y="2273866"/>
                  <a:pt x="598203" y="2325687"/>
                  <a:pt x="766143" y="2416918"/>
                </a:cubicBezTo>
                <a:lnTo>
                  <a:pt x="808140" y="2442432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0" y="2859854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19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79" y="1406377"/>
                </a:lnTo>
                <a:cubicBezTo>
                  <a:pt x="3539134" y="1410423"/>
                  <a:pt x="3498707" y="1412496"/>
                  <a:pt x="3457795" y="1412496"/>
                </a:cubicBezTo>
                <a:cubicBezTo>
                  <a:pt x="3253236" y="1412496"/>
                  <a:pt x="3060780" y="1360674"/>
                  <a:pt x="2892840" y="1269444"/>
                </a:cubicBezTo>
                <a:lnTo>
                  <a:pt x="2850844" y="1243931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3" y="826507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1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1"/>
                </a:lnTo>
                <a:lnTo>
                  <a:pt x="572653" y="1653371"/>
                </a:lnTo>
                <a:cubicBezTo>
                  <a:pt x="452667" y="1628818"/>
                  <a:pt x="328433" y="1615924"/>
                  <a:pt x="201188" y="1615924"/>
                </a:cubicBezTo>
                <a:cubicBezTo>
                  <a:pt x="137565" y="1615924"/>
                  <a:pt x="74696" y="1619147"/>
                  <a:pt x="12733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3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EDF778D-4579-E322-4793-1A7FA10DC709}"/>
              </a:ext>
            </a:extLst>
          </p:cNvPr>
          <p:cNvSpPr/>
          <p:nvPr/>
        </p:nvSpPr>
        <p:spPr>
          <a:xfrm>
            <a:off x="13154346" y="4045217"/>
            <a:ext cx="3672674" cy="3686362"/>
          </a:xfrm>
          <a:custGeom>
            <a:avLst/>
            <a:gdLst>
              <a:gd name="csX0" fmla="*/ 1829492 w 3672674"/>
              <a:gd name="csY0" fmla="*/ 0 h 3686362"/>
              <a:gd name="csX1" fmla="*/ 3672674 w 3672674"/>
              <a:gd name="csY1" fmla="*/ 1843181 h 3686362"/>
              <a:gd name="csX2" fmla="*/ 2200957 w 3672674"/>
              <a:gd name="csY2" fmla="*/ 3648915 h 3686362"/>
              <a:gd name="csX3" fmla="*/ 2030681 w 3672674"/>
              <a:gd name="csY3" fmla="*/ 3674902 h 3686362"/>
              <a:gd name="csX4" fmla="*/ 2017947 w 3672674"/>
              <a:gd name="csY4" fmla="*/ 3676846 h 3686362"/>
              <a:gd name="csX5" fmla="*/ 1829492 w 3672674"/>
              <a:gd name="csY5" fmla="*/ 3686362 h 3686362"/>
              <a:gd name="csX6" fmla="*/ 1458027 w 3672674"/>
              <a:gd name="csY6" fmla="*/ 3648915 h 3686362"/>
              <a:gd name="csX7" fmla="*/ 1373165 w 3672674"/>
              <a:gd name="csY7" fmla="*/ 3627095 h 3686362"/>
              <a:gd name="csX8" fmla="*/ 1281386 w 3672674"/>
              <a:gd name="csY8" fmla="*/ 3603496 h 3686362"/>
              <a:gd name="csX9" fmla="*/ 69177 w 3672674"/>
              <a:gd name="csY9" fmla="*/ 2391287 h 3686362"/>
              <a:gd name="csX10" fmla="*/ 42048 w 3672674"/>
              <a:gd name="csY10" fmla="*/ 2285778 h 3686362"/>
              <a:gd name="csX11" fmla="*/ 80005 w 3672674"/>
              <a:gd name="csY11" fmla="*/ 2279985 h 3686362"/>
              <a:gd name="csX12" fmla="*/ 201189 w 3672674"/>
              <a:gd name="csY12" fmla="*/ 2273866 h 3686362"/>
              <a:gd name="csX13" fmla="*/ 766144 w 3672674"/>
              <a:gd name="csY13" fmla="*/ 2416918 h 3686362"/>
              <a:gd name="csX14" fmla="*/ 808140 w 3672674"/>
              <a:gd name="csY14" fmla="*/ 2442431 h 3686362"/>
              <a:gd name="csX15" fmla="*/ 846673 w 3672674"/>
              <a:gd name="csY15" fmla="*/ 2505859 h 3686362"/>
              <a:gd name="csX16" fmla="*/ 1166814 w 3672674"/>
              <a:gd name="csY16" fmla="*/ 2826000 h 3686362"/>
              <a:gd name="csX17" fmla="*/ 1222541 w 3672674"/>
              <a:gd name="csY17" fmla="*/ 2859855 h 3686362"/>
              <a:gd name="csX18" fmla="*/ 1264537 w 3672674"/>
              <a:gd name="csY18" fmla="*/ 2885368 h 3686362"/>
              <a:gd name="csX19" fmla="*/ 1829492 w 3672674"/>
              <a:gd name="csY19" fmla="*/ 3028420 h 3686362"/>
              <a:gd name="csX20" fmla="*/ 1950676 w 3672674"/>
              <a:gd name="csY20" fmla="*/ 3022301 h 3686362"/>
              <a:gd name="csX21" fmla="*/ 1988633 w 3672674"/>
              <a:gd name="csY21" fmla="*/ 3016508 h 3686362"/>
              <a:gd name="csX22" fmla="*/ 2068359 w 3672674"/>
              <a:gd name="csY22" fmla="*/ 3004340 h 3686362"/>
              <a:gd name="csX23" fmla="*/ 3014731 w 3672674"/>
              <a:gd name="csY23" fmla="*/ 1843181 h 3686362"/>
              <a:gd name="csX24" fmla="*/ 1829492 w 3672674"/>
              <a:gd name="csY24" fmla="*/ 657942 h 3686362"/>
              <a:gd name="csX25" fmla="*/ 668333 w 3672674"/>
              <a:gd name="csY25" fmla="*/ 1604314 h 3686362"/>
              <a:gd name="csX26" fmla="*/ 657516 w 3672674"/>
              <a:gd name="csY26" fmla="*/ 1675191 h 3686362"/>
              <a:gd name="csX27" fmla="*/ 572654 w 3672674"/>
              <a:gd name="csY27" fmla="*/ 1653371 h 3686362"/>
              <a:gd name="csX28" fmla="*/ 201189 w 3672674"/>
              <a:gd name="csY28" fmla="*/ 1615924 h 3686362"/>
              <a:gd name="csX29" fmla="*/ 12734 w 3672674"/>
              <a:gd name="csY29" fmla="*/ 1625440 h 3686362"/>
              <a:gd name="csX30" fmla="*/ 0 w 3672674"/>
              <a:gd name="csY30" fmla="*/ 1627383 h 3686362"/>
              <a:gd name="csX31" fmla="*/ 23758 w 3672674"/>
              <a:gd name="csY31" fmla="*/ 1471716 h 3686362"/>
              <a:gd name="csX32" fmla="*/ 1829492 w 3672674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4" h="3686362">
                <a:moveTo>
                  <a:pt x="1829492" y="0"/>
                </a:moveTo>
                <a:cubicBezTo>
                  <a:pt x="2847453" y="0"/>
                  <a:pt x="3672674" y="825220"/>
                  <a:pt x="3672674" y="1843181"/>
                </a:cubicBezTo>
                <a:cubicBezTo>
                  <a:pt x="3672674" y="2733897"/>
                  <a:pt x="3040864" y="3477045"/>
                  <a:pt x="2200957" y="3648915"/>
                </a:cubicBezTo>
                <a:lnTo>
                  <a:pt x="2030681" y="3674902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5" y="3627095"/>
                </a:lnTo>
                <a:lnTo>
                  <a:pt x="1281386" y="3603496"/>
                </a:lnTo>
                <a:cubicBezTo>
                  <a:pt x="704232" y="3423982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5" y="2279985"/>
                </a:lnTo>
                <a:cubicBezTo>
                  <a:pt x="119850" y="2275939"/>
                  <a:pt x="160277" y="2273866"/>
                  <a:pt x="201189" y="2273866"/>
                </a:cubicBezTo>
                <a:cubicBezTo>
                  <a:pt x="405748" y="2273866"/>
                  <a:pt x="598204" y="2325687"/>
                  <a:pt x="766144" y="2416918"/>
                </a:cubicBezTo>
                <a:lnTo>
                  <a:pt x="808140" y="2442431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8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3" y="3016508"/>
                </a:lnTo>
                <a:lnTo>
                  <a:pt x="2068359" y="3004340"/>
                </a:lnTo>
                <a:cubicBezTo>
                  <a:pt x="2608452" y="2893821"/>
                  <a:pt x="3014731" y="2415946"/>
                  <a:pt x="3014731" y="1843181"/>
                </a:cubicBezTo>
                <a:cubicBezTo>
                  <a:pt x="3014731" y="1188592"/>
                  <a:pt x="2484081" y="657942"/>
                  <a:pt x="1829492" y="657942"/>
                </a:cubicBezTo>
                <a:cubicBezTo>
                  <a:pt x="1256727" y="657942"/>
                  <a:pt x="778852" y="1064221"/>
                  <a:pt x="668333" y="1604314"/>
                </a:cubicBezTo>
                <a:lnTo>
                  <a:pt x="657516" y="1675191"/>
                </a:lnTo>
                <a:lnTo>
                  <a:pt x="572654" y="1653371"/>
                </a:lnTo>
                <a:cubicBezTo>
                  <a:pt x="452668" y="1628818"/>
                  <a:pt x="328434" y="1615924"/>
                  <a:pt x="201189" y="1615924"/>
                </a:cubicBezTo>
                <a:cubicBezTo>
                  <a:pt x="137566" y="1615924"/>
                  <a:pt x="74697" y="1619147"/>
                  <a:pt x="12734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95628" y="631809"/>
                  <a:pt x="938776" y="0"/>
                  <a:pt x="18294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9AB130C-E090-410B-BD3B-FA57E7845BD6}"/>
              </a:ext>
            </a:extLst>
          </p:cNvPr>
          <p:cNvSpPr/>
          <p:nvPr/>
        </p:nvSpPr>
        <p:spPr>
          <a:xfrm>
            <a:off x="9897739" y="7277064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1 w 3658984"/>
              <a:gd name="csY1" fmla="*/ 2032991 h 3686362"/>
              <a:gd name="csX2" fmla="*/ 3457796 w 3658984"/>
              <a:gd name="csY2" fmla="*/ 2070438 h 3686362"/>
              <a:gd name="csX3" fmla="*/ 3646251 w 3658984"/>
              <a:gd name="csY3" fmla="*/ 2060922 h 3686362"/>
              <a:gd name="csX4" fmla="*/ 3658984 w 3658984"/>
              <a:gd name="csY4" fmla="*/ 2058979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7 h 3686362"/>
              <a:gd name="csX15" fmla="*/ 80004 w 3658984"/>
              <a:gd name="csY15" fmla="*/ 2279984 h 3686362"/>
              <a:gd name="csX16" fmla="*/ 201188 w 3658984"/>
              <a:gd name="csY16" fmla="*/ 2273865 h 3686362"/>
              <a:gd name="csX17" fmla="*/ 766143 w 3658984"/>
              <a:gd name="csY17" fmla="*/ 2416917 h 3686362"/>
              <a:gd name="csX18" fmla="*/ 808139 w 3658984"/>
              <a:gd name="csY18" fmla="*/ 2442430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1 w 3658984"/>
              <a:gd name="csY21" fmla="*/ 2859855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20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80 w 3658984"/>
              <a:gd name="csY34" fmla="*/ 1406377 h 3686362"/>
              <a:gd name="csX35" fmla="*/ 3457796 w 3658984"/>
              <a:gd name="csY35" fmla="*/ 1412496 h 3686362"/>
              <a:gd name="csX36" fmla="*/ 2892841 w 3658984"/>
              <a:gd name="csY36" fmla="*/ 1269444 h 3686362"/>
              <a:gd name="csX37" fmla="*/ 2850844 w 3658984"/>
              <a:gd name="csY37" fmla="*/ 1243930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4 w 3658984"/>
              <a:gd name="csY40" fmla="*/ 826508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2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0 h 3686362"/>
              <a:gd name="csX48" fmla="*/ 572653 w 3658984"/>
              <a:gd name="csY48" fmla="*/ 1653370 h 3686362"/>
              <a:gd name="csX49" fmla="*/ 201188 w 3658984"/>
              <a:gd name="csY49" fmla="*/ 1615923 h 3686362"/>
              <a:gd name="csX50" fmla="*/ 12733 w 3658984"/>
              <a:gd name="csY50" fmla="*/ 1625439 h 3686362"/>
              <a:gd name="csX51" fmla="*/ 0 w 3658984"/>
              <a:gd name="csY51" fmla="*/ 1627382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4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1" y="2032991"/>
                </a:lnTo>
                <a:cubicBezTo>
                  <a:pt x="3206317" y="2057544"/>
                  <a:pt x="3330551" y="2070438"/>
                  <a:pt x="3457796" y="2070438"/>
                </a:cubicBezTo>
                <a:cubicBezTo>
                  <a:pt x="3521419" y="2070438"/>
                  <a:pt x="3584288" y="2067214"/>
                  <a:pt x="3646251" y="2060922"/>
                </a:cubicBezTo>
                <a:lnTo>
                  <a:pt x="3658984" y="2058979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7"/>
                </a:lnTo>
                <a:lnTo>
                  <a:pt x="80004" y="2279984"/>
                </a:lnTo>
                <a:cubicBezTo>
                  <a:pt x="119849" y="2275938"/>
                  <a:pt x="160276" y="2273865"/>
                  <a:pt x="201188" y="2273865"/>
                </a:cubicBezTo>
                <a:cubicBezTo>
                  <a:pt x="405747" y="2273865"/>
                  <a:pt x="598203" y="2325686"/>
                  <a:pt x="766143" y="2416917"/>
                </a:cubicBezTo>
                <a:lnTo>
                  <a:pt x="808139" y="2442430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20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80" y="1406377"/>
                </a:lnTo>
                <a:cubicBezTo>
                  <a:pt x="3539135" y="1410423"/>
                  <a:pt x="3498708" y="1412496"/>
                  <a:pt x="3457796" y="1412496"/>
                </a:cubicBezTo>
                <a:cubicBezTo>
                  <a:pt x="3253237" y="1412496"/>
                  <a:pt x="3060781" y="1360675"/>
                  <a:pt x="2892841" y="1269444"/>
                </a:cubicBezTo>
                <a:lnTo>
                  <a:pt x="2850844" y="1243930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4" y="826508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2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0"/>
                </a:lnTo>
                <a:lnTo>
                  <a:pt x="572653" y="1653370"/>
                </a:lnTo>
                <a:cubicBezTo>
                  <a:pt x="452667" y="1628817"/>
                  <a:pt x="328433" y="1615923"/>
                  <a:pt x="201188" y="1615923"/>
                </a:cubicBezTo>
                <a:cubicBezTo>
                  <a:pt x="137565" y="1615923"/>
                  <a:pt x="74696" y="1619147"/>
                  <a:pt x="12733" y="1625439"/>
                </a:cubicBezTo>
                <a:lnTo>
                  <a:pt x="0" y="1627382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4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ACE0F47-25C1-C7D3-002A-A249C7FD96A3}"/>
              </a:ext>
            </a:extLst>
          </p:cNvPr>
          <p:cNvSpPr/>
          <p:nvPr/>
        </p:nvSpPr>
        <p:spPr>
          <a:xfrm>
            <a:off x="8255746" y="8892987"/>
            <a:ext cx="3672673" cy="3686362"/>
          </a:xfrm>
          <a:custGeom>
            <a:avLst/>
            <a:gdLst>
              <a:gd name="csX0" fmla="*/ 1843181 w 3672673"/>
              <a:gd name="csY0" fmla="*/ 0 h 3686362"/>
              <a:gd name="csX1" fmla="*/ 2214646 w 3672673"/>
              <a:gd name="csY1" fmla="*/ 37447 h 3686362"/>
              <a:gd name="csX2" fmla="*/ 2299509 w 3672673"/>
              <a:gd name="csY2" fmla="*/ 59267 h 3686362"/>
              <a:gd name="csX3" fmla="*/ 2391287 w 3672673"/>
              <a:gd name="csY3" fmla="*/ 82866 h 3686362"/>
              <a:gd name="csX4" fmla="*/ 3603496 w 3672673"/>
              <a:gd name="csY4" fmla="*/ 1295075 h 3686362"/>
              <a:gd name="csX5" fmla="*/ 3630625 w 3672673"/>
              <a:gd name="csY5" fmla="*/ 1400585 h 3686362"/>
              <a:gd name="csX6" fmla="*/ 3592669 w 3672673"/>
              <a:gd name="csY6" fmla="*/ 1406378 h 3686362"/>
              <a:gd name="csX7" fmla="*/ 3471485 w 3672673"/>
              <a:gd name="csY7" fmla="*/ 1412497 h 3686362"/>
              <a:gd name="csX8" fmla="*/ 2906530 w 3672673"/>
              <a:gd name="csY8" fmla="*/ 1269445 h 3686362"/>
              <a:gd name="csX9" fmla="*/ 2864534 w 3672673"/>
              <a:gd name="csY9" fmla="*/ 1243932 h 3686362"/>
              <a:gd name="csX10" fmla="*/ 2826000 w 3672673"/>
              <a:gd name="csY10" fmla="*/ 1180503 h 3686362"/>
              <a:gd name="csX11" fmla="*/ 2505859 w 3672673"/>
              <a:gd name="csY11" fmla="*/ 860362 h 3686362"/>
              <a:gd name="csX12" fmla="*/ 2450132 w 3672673"/>
              <a:gd name="csY12" fmla="*/ 826507 h 3686362"/>
              <a:gd name="csX13" fmla="*/ 2408136 w 3672673"/>
              <a:gd name="csY13" fmla="*/ 800994 h 3686362"/>
              <a:gd name="csX14" fmla="*/ 1843181 w 3672673"/>
              <a:gd name="csY14" fmla="*/ 657942 h 3686362"/>
              <a:gd name="csX15" fmla="*/ 1721997 w 3672673"/>
              <a:gd name="csY15" fmla="*/ 664061 h 3686362"/>
              <a:gd name="csX16" fmla="*/ 1684041 w 3672673"/>
              <a:gd name="csY16" fmla="*/ 669854 h 3686362"/>
              <a:gd name="csX17" fmla="*/ 1604314 w 3672673"/>
              <a:gd name="csY17" fmla="*/ 682022 h 3686362"/>
              <a:gd name="csX18" fmla="*/ 657942 w 3672673"/>
              <a:gd name="csY18" fmla="*/ 1843181 h 3686362"/>
              <a:gd name="csX19" fmla="*/ 1843181 w 3672673"/>
              <a:gd name="csY19" fmla="*/ 3028420 h 3686362"/>
              <a:gd name="csX20" fmla="*/ 3004340 w 3672673"/>
              <a:gd name="csY20" fmla="*/ 2082048 h 3686362"/>
              <a:gd name="csX21" fmla="*/ 3015157 w 3672673"/>
              <a:gd name="csY21" fmla="*/ 2011172 h 3686362"/>
              <a:gd name="csX22" fmla="*/ 3100020 w 3672673"/>
              <a:gd name="csY22" fmla="*/ 2032992 h 3686362"/>
              <a:gd name="csX23" fmla="*/ 3471485 w 3672673"/>
              <a:gd name="csY23" fmla="*/ 2070439 h 3686362"/>
              <a:gd name="csX24" fmla="*/ 3659940 w 3672673"/>
              <a:gd name="csY24" fmla="*/ 2060923 h 3686362"/>
              <a:gd name="csX25" fmla="*/ 3672673 w 3672673"/>
              <a:gd name="csY25" fmla="*/ 2058980 h 3686362"/>
              <a:gd name="csX26" fmla="*/ 3648915 w 3672673"/>
              <a:gd name="csY26" fmla="*/ 2214646 h 3686362"/>
              <a:gd name="csX27" fmla="*/ 1843181 w 3672673"/>
              <a:gd name="csY27" fmla="*/ 3686362 h 3686362"/>
              <a:gd name="csX28" fmla="*/ 0 w 3672673"/>
              <a:gd name="csY28" fmla="*/ 1843181 h 3686362"/>
              <a:gd name="csX29" fmla="*/ 1471716 w 3672673"/>
              <a:gd name="csY29" fmla="*/ 37447 h 3686362"/>
              <a:gd name="csX30" fmla="*/ 1641993 w 3672673"/>
              <a:gd name="csY30" fmla="*/ 11459 h 3686362"/>
              <a:gd name="csX31" fmla="*/ 1654726 w 3672673"/>
              <a:gd name="csY31" fmla="*/ 9516 h 3686362"/>
              <a:gd name="csX32" fmla="*/ 1843181 w 3672673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3" h="3686362">
                <a:moveTo>
                  <a:pt x="1843181" y="0"/>
                </a:moveTo>
                <a:cubicBezTo>
                  <a:pt x="1970426" y="0"/>
                  <a:pt x="2094660" y="12894"/>
                  <a:pt x="2214646" y="37447"/>
                </a:cubicBezTo>
                <a:lnTo>
                  <a:pt x="2299509" y="59267"/>
                </a:lnTo>
                <a:lnTo>
                  <a:pt x="2391287" y="82866"/>
                </a:lnTo>
                <a:cubicBezTo>
                  <a:pt x="2968441" y="262379"/>
                  <a:pt x="3423983" y="717921"/>
                  <a:pt x="3603496" y="1295075"/>
                </a:cubicBezTo>
                <a:lnTo>
                  <a:pt x="3630625" y="1400585"/>
                </a:lnTo>
                <a:lnTo>
                  <a:pt x="3592669" y="1406378"/>
                </a:lnTo>
                <a:cubicBezTo>
                  <a:pt x="3552824" y="1410424"/>
                  <a:pt x="3512397" y="1412497"/>
                  <a:pt x="3471485" y="1412497"/>
                </a:cubicBezTo>
                <a:cubicBezTo>
                  <a:pt x="3266926" y="1412497"/>
                  <a:pt x="3074470" y="1360676"/>
                  <a:pt x="2906530" y="1269445"/>
                </a:cubicBezTo>
                <a:lnTo>
                  <a:pt x="2864534" y="1243932"/>
                </a:lnTo>
                <a:lnTo>
                  <a:pt x="2826000" y="1180503"/>
                </a:lnTo>
                <a:cubicBezTo>
                  <a:pt x="2740801" y="1054393"/>
                  <a:pt x="2631969" y="945561"/>
                  <a:pt x="2505859" y="860362"/>
                </a:cubicBezTo>
                <a:lnTo>
                  <a:pt x="2450132" y="826507"/>
                </a:lnTo>
                <a:lnTo>
                  <a:pt x="2408136" y="800994"/>
                </a:lnTo>
                <a:cubicBezTo>
                  <a:pt x="2240196" y="709763"/>
                  <a:pt x="2047740" y="657942"/>
                  <a:pt x="1843181" y="657942"/>
                </a:cubicBezTo>
                <a:cubicBezTo>
                  <a:pt x="1802269" y="657942"/>
                  <a:pt x="1761842" y="660015"/>
                  <a:pt x="1721997" y="664061"/>
                </a:cubicBezTo>
                <a:lnTo>
                  <a:pt x="1684041" y="669854"/>
                </a:lnTo>
                <a:lnTo>
                  <a:pt x="1604314" y="682022"/>
                </a:lnTo>
                <a:cubicBezTo>
                  <a:pt x="1064221" y="792541"/>
                  <a:pt x="657942" y="1270416"/>
                  <a:pt x="657942" y="1843181"/>
                </a:cubicBezTo>
                <a:cubicBezTo>
                  <a:pt x="657942" y="2497770"/>
                  <a:pt x="1188592" y="3028420"/>
                  <a:pt x="1843181" y="3028420"/>
                </a:cubicBezTo>
                <a:cubicBezTo>
                  <a:pt x="2415946" y="3028420"/>
                  <a:pt x="2893821" y="2622141"/>
                  <a:pt x="3004340" y="2082048"/>
                </a:cubicBezTo>
                <a:lnTo>
                  <a:pt x="3015157" y="2011172"/>
                </a:lnTo>
                <a:lnTo>
                  <a:pt x="3100020" y="2032992"/>
                </a:lnTo>
                <a:cubicBezTo>
                  <a:pt x="3220006" y="2057545"/>
                  <a:pt x="3344240" y="2070439"/>
                  <a:pt x="3471485" y="2070439"/>
                </a:cubicBezTo>
                <a:cubicBezTo>
                  <a:pt x="3535108" y="2070439"/>
                  <a:pt x="3597977" y="2067215"/>
                  <a:pt x="3659940" y="2060923"/>
                </a:cubicBezTo>
                <a:lnTo>
                  <a:pt x="3672673" y="2058980"/>
                </a:lnTo>
                <a:lnTo>
                  <a:pt x="3648915" y="2214646"/>
                </a:lnTo>
                <a:cubicBezTo>
                  <a:pt x="3477045" y="3054553"/>
                  <a:pt x="2733897" y="3686362"/>
                  <a:pt x="1843181" y="3686362"/>
                </a:cubicBezTo>
                <a:cubicBezTo>
                  <a:pt x="825220" y="3686362"/>
                  <a:pt x="0" y="2861142"/>
                  <a:pt x="0" y="1843181"/>
                </a:cubicBezTo>
                <a:cubicBezTo>
                  <a:pt x="0" y="952465"/>
                  <a:pt x="631809" y="209317"/>
                  <a:pt x="1471716" y="37447"/>
                </a:cubicBezTo>
                <a:lnTo>
                  <a:pt x="1641993" y="11459"/>
                </a:lnTo>
                <a:lnTo>
                  <a:pt x="1654726" y="9516"/>
                </a:lnTo>
                <a:cubicBezTo>
                  <a:pt x="1716689" y="3224"/>
                  <a:pt x="1779558" y="0"/>
                  <a:pt x="1843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B6C9657E-3974-FAAC-0264-43CC28E5BC4E}"/>
              </a:ext>
            </a:extLst>
          </p:cNvPr>
          <p:cNvSpPr txBox="1"/>
          <p:nvPr/>
        </p:nvSpPr>
        <p:spPr>
          <a:xfrm flipH="1">
            <a:off x="9861345" y="10351448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26EAC3CE-580F-EBA7-379C-50D94E839B5E}"/>
              </a:ext>
            </a:extLst>
          </p:cNvPr>
          <p:cNvSpPr txBox="1"/>
          <p:nvPr/>
        </p:nvSpPr>
        <p:spPr>
          <a:xfrm flipH="1">
            <a:off x="11489649" y="8735525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O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71B7C6E1-AFF2-368A-CE0E-153513D6B218}"/>
              </a:ext>
            </a:extLst>
          </p:cNvPr>
          <p:cNvSpPr txBox="1"/>
          <p:nvPr/>
        </p:nvSpPr>
        <p:spPr>
          <a:xfrm flipH="1">
            <a:off x="13117953" y="7119601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W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1B5DE08B-C46F-D8BD-95B3-16E282ED9527}"/>
              </a:ext>
            </a:extLst>
          </p:cNvPr>
          <p:cNvSpPr txBox="1"/>
          <p:nvPr/>
        </p:nvSpPr>
        <p:spPr>
          <a:xfrm flipH="1">
            <a:off x="14746256" y="5503677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FB83A67-30FE-8C0F-1217-91C0ABD4A76F}"/>
              </a:ext>
            </a:extLst>
          </p:cNvPr>
          <p:cNvGrpSpPr/>
          <p:nvPr/>
        </p:nvGrpSpPr>
        <p:grpSpPr>
          <a:xfrm>
            <a:off x="7108146" y="8052664"/>
            <a:ext cx="3228361" cy="386220"/>
            <a:chOff x="10472399" y="4612552"/>
            <a:chExt cx="3228361" cy="386220"/>
          </a:xfrm>
        </p:grpSpPr>
        <p:sp>
          <p:nvSpPr>
            <p:cNvPr id="18" name="Circle: Hollow 17">
              <a:extLst>
                <a:ext uri="{FF2B5EF4-FFF2-40B4-BE49-F238E27FC236}">
                  <a16:creationId xmlns:a16="http://schemas.microsoft.com/office/drawing/2014/main" id="{D6E25FB0-6C3A-DB8B-3BAD-77A0BD68303D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F2236BE-EBA4-4AAD-6D0B-0D573E77C5A4}"/>
                </a:ext>
              </a:extLst>
            </p:cNvPr>
            <p:cNvCxnSpPr>
              <a:stCxn id="18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70830-98F4-3678-AF12-F540CF8FB4CC}"/>
              </a:ext>
            </a:extLst>
          </p:cNvPr>
          <p:cNvGrpSpPr/>
          <p:nvPr/>
        </p:nvGrpSpPr>
        <p:grpSpPr>
          <a:xfrm>
            <a:off x="3033219" y="7640440"/>
            <a:ext cx="3658984" cy="1795726"/>
            <a:chOff x="4443430" y="4430353"/>
            <a:chExt cx="2488311" cy="1549528"/>
          </a:xfrm>
          <a:noFill/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3E85F268-0041-782F-DF15-C7DF24CAB443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OPPORTUNITIES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840CB0CB-2328-E52E-08CE-483189F7ED06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D3B23CC3-9B19-BD0D-CC87-461CE162669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F7F538-386B-97E8-5A15-872FC2993254}"/>
              </a:ext>
            </a:extLst>
          </p:cNvPr>
          <p:cNvGrpSpPr/>
          <p:nvPr/>
        </p:nvGrpSpPr>
        <p:grpSpPr>
          <a:xfrm flipH="1">
            <a:off x="14746256" y="8185368"/>
            <a:ext cx="3228361" cy="386220"/>
            <a:chOff x="10472399" y="4612552"/>
            <a:chExt cx="3228361" cy="386220"/>
          </a:xfrm>
        </p:grpSpPr>
        <p:sp>
          <p:nvSpPr>
            <p:cNvPr id="25" name="Circle: Hollow 24">
              <a:extLst>
                <a:ext uri="{FF2B5EF4-FFF2-40B4-BE49-F238E27FC236}">
                  <a16:creationId xmlns:a16="http://schemas.microsoft.com/office/drawing/2014/main" id="{0FF1A493-652B-FDF8-FE30-798268722758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ED48BEE-BCDD-4920-3874-3E4125A3AF59}"/>
                </a:ext>
              </a:extLst>
            </p:cNvPr>
            <p:cNvCxnSpPr>
              <a:stCxn id="25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165BB23-BB29-2BA6-7932-BE87FBD5EF10}"/>
              </a:ext>
            </a:extLst>
          </p:cNvPr>
          <p:cNvGrpSpPr/>
          <p:nvPr/>
        </p:nvGrpSpPr>
        <p:grpSpPr>
          <a:xfrm flipH="1">
            <a:off x="18390560" y="7803328"/>
            <a:ext cx="3339885" cy="1795726"/>
            <a:chOff x="4443430" y="4430353"/>
            <a:chExt cx="2488311" cy="1549528"/>
          </a:xfrm>
          <a:noFill/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AF43003D-0E01-C55F-2E76-A5BB81210106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WEAKNESSES</a:t>
              </a: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695340DD-D4EF-7951-B6BB-38A04B4A7454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434183A0-D894-3E8A-27C5-C8BF7FFDDDA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20E44B2-E33D-0CAE-6CAB-B2DD713D0B0B}"/>
              </a:ext>
            </a:extLst>
          </p:cNvPr>
          <p:cNvGrpSpPr/>
          <p:nvPr/>
        </p:nvGrpSpPr>
        <p:grpSpPr>
          <a:xfrm flipH="1">
            <a:off x="11382003" y="11625480"/>
            <a:ext cx="3228361" cy="386220"/>
            <a:chOff x="10472399" y="4612552"/>
            <a:chExt cx="3228361" cy="386220"/>
          </a:xfrm>
        </p:grpSpPr>
        <p:sp>
          <p:nvSpPr>
            <p:cNvPr id="32" name="Circle: Hollow 31">
              <a:extLst>
                <a:ext uri="{FF2B5EF4-FFF2-40B4-BE49-F238E27FC236}">
                  <a16:creationId xmlns:a16="http://schemas.microsoft.com/office/drawing/2014/main" id="{60D01B02-780A-41A0-07E2-A510E321241F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DF44B8A-F7C2-8DAC-7122-D1DB94017AB7}"/>
                </a:ext>
              </a:extLst>
            </p:cNvPr>
            <p:cNvCxnSpPr>
              <a:stCxn id="32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7A620BB-630A-36DF-5220-55B018DA560B}"/>
              </a:ext>
            </a:extLst>
          </p:cNvPr>
          <p:cNvGrpSpPr/>
          <p:nvPr/>
        </p:nvGrpSpPr>
        <p:grpSpPr>
          <a:xfrm flipH="1">
            <a:off x="15026307" y="11243440"/>
            <a:ext cx="3339885" cy="1795726"/>
            <a:chOff x="4443430" y="4430353"/>
            <a:chExt cx="2488311" cy="1549528"/>
          </a:xfrm>
          <a:noFill/>
        </p:grpSpPr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1CC39883-1A39-B098-7BD1-57DC3A6A581A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THREATS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B37610DE-4123-2873-41A5-F74C0D387B63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9E19B54F-DA02-2F99-00C3-501998AFCBE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0600900D-B068-6CEF-1B9C-7B84C8FD08F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558C6AE4-9350-3BB7-C398-2EE0B156FA65}"/>
              </a:ext>
            </a:extLst>
          </p:cNvPr>
          <p:cNvSpPr txBox="1"/>
          <p:nvPr/>
        </p:nvSpPr>
        <p:spPr>
          <a:xfrm>
            <a:off x="1704424" y="1037172"/>
            <a:ext cx="93860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618267D3-A885-BB37-C48A-997ED40297BE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pic>
        <p:nvPicPr>
          <p:cNvPr id="41" name="Graphic 40">
            <a:extLst>
              <a:ext uri="{FF2B5EF4-FFF2-40B4-BE49-F238E27FC236}">
                <a16:creationId xmlns:a16="http://schemas.microsoft.com/office/drawing/2014/main" id="{4747D405-C12D-C3D2-52F4-90ED11465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66191" y="11340970"/>
            <a:ext cx="770036" cy="770036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DABBC81C-8933-BA1F-0C73-AD05B2EF3D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94618" y="7777754"/>
            <a:ext cx="770036" cy="770036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376A5EB7-1D83-61D4-17F3-0EA962ABFF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8871" y="4393530"/>
            <a:ext cx="770036" cy="770036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EF14C435-65D7-FFF1-3833-CA033B72DC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637310" y="7777754"/>
            <a:ext cx="770036" cy="77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39" grpId="0"/>
          <p:bldP spid="4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39" grpId="0"/>
          <p:bldP spid="4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F649E29-9518-9F17-5051-003B9120103F}"/>
              </a:ext>
            </a:extLst>
          </p:cNvPr>
          <p:cNvGrpSpPr/>
          <p:nvPr/>
        </p:nvGrpSpPr>
        <p:grpSpPr>
          <a:xfrm>
            <a:off x="10472399" y="4612552"/>
            <a:ext cx="3228361" cy="386220"/>
            <a:chOff x="10472399" y="4612552"/>
            <a:chExt cx="3228361" cy="386220"/>
          </a:xfrm>
        </p:grpSpPr>
        <p:sp>
          <p:nvSpPr>
            <p:cNvPr id="3" name="Circle: Hollow 2">
              <a:extLst>
                <a:ext uri="{FF2B5EF4-FFF2-40B4-BE49-F238E27FC236}">
                  <a16:creationId xmlns:a16="http://schemas.microsoft.com/office/drawing/2014/main" id="{9502308A-B1E2-DD3A-0DB5-D42F92C749D3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190E730-5573-9184-6CF2-FA86F0547881}"/>
                </a:ext>
              </a:extLst>
            </p:cNvPr>
            <p:cNvCxnSpPr>
              <a:stCxn id="3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D08968E-1B1E-2AC3-74F5-A11E95B34FCA}"/>
              </a:ext>
            </a:extLst>
          </p:cNvPr>
          <p:cNvGrpSpPr/>
          <p:nvPr/>
        </p:nvGrpSpPr>
        <p:grpSpPr>
          <a:xfrm>
            <a:off x="6397472" y="4200328"/>
            <a:ext cx="3658984" cy="1795726"/>
            <a:chOff x="4443430" y="4430353"/>
            <a:chExt cx="2488311" cy="1549528"/>
          </a:xfrm>
          <a:noFill/>
        </p:grpSpPr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57C3C664-B6BA-CC84-8687-60744C3B4291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STREN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GTHS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C28E3F99-3B4A-B8FA-9C9A-45C3DE86F1C1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E4D2EC0F-A6DE-4B71-8009-F6C88C34FC2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3BCDD03-2625-1BA0-3BBE-09ABC67B4B59}"/>
              </a:ext>
            </a:extLst>
          </p:cNvPr>
          <p:cNvSpPr/>
          <p:nvPr/>
        </p:nvSpPr>
        <p:spPr>
          <a:xfrm>
            <a:off x="11526042" y="5661140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0 w 3658984"/>
              <a:gd name="csY1" fmla="*/ 2032991 h 3686362"/>
              <a:gd name="csX2" fmla="*/ 3457795 w 3658984"/>
              <a:gd name="csY2" fmla="*/ 2070438 h 3686362"/>
              <a:gd name="csX3" fmla="*/ 3646250 w 3658984"/>
              <a:gd name="csY3" fmla="*/ 2060922 h 3686362"/>
              <a:gd name="csX4" fmla="*/ 3658984 w 3658984"/>
              <a:gd name="csY4" fmla="*/ 2058978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8 h 3686362"/>
              <a:gd name="csX15" fmla="*/ 80004 w 3658984"/>
              <a:gd name="csY15" fmla="*/ 2279985 h 3686362"/>
              <a:gd name="csX16" fmla="*/ 201188 w 3658984"/>
              <a:gd name="csY16" fmla="*/ 2273866 h 3686362"/>
              <a:gd name="csX17" fmla="*/ 766143 w 3658984"/>
              <a:gd name="csY17" fmla="*/ 2416918 h 3686362"/>
              <a:gd name="csX18" fmla="*/ 808140 w 3658984"/>
              <a:gd name="csY18" fmla="*/ 2442432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0 w 3658984"/>
              <a:gd name="csY21" fmla="*/ 2859854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19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79 w 3658984"/>
              <a:gd name="csY34" fmla="*/ 1406377 h 3686362"/>
              <a:gd name="csX35" fmla="*/ 3457795 w 3658984"/>
              <a:gd name="csY35" fmla="*/ 1412496 h 3686362"/>
              <a:gd name="csX36" fmla="*/ 2892840 w 3658984"/>
              <a:gd name="csY36" fmla="*/ 1269444 h 3686362"/>
              <a:gd name="csX37" fmla="*/ 2850844 w 3658984"/>
              <a:gd name="csY37" fmla="*/ 1243931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3 w 3658984"/>
              <a:gd name="csY40" fmla="*/ 826507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1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1 h 3686362"/>
              <a:gd name="csX48" fmla="*/ 572653 w 3658984"/>
              <a:gd name="csY48" fmla="*/ 1653371 h 3686362"/>
              <a:gd name="csX49" fmla="*/ 201188 w 3658984"/>
              <a:gd name="csY49" fmla="*/ 1615924 h 3686362"/>
              <a:gd name="csX50" fmla="*/ 12733 w 3658984"/>
              <a:gd name="csY50" fmla="*/ 1625440 h 3686362"/>
              <a:gd name="csX51" fmla="*/ 0 w 3658984"/>
              <a:gd name="csY51" fmla="*/ 1627383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3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0" y="2032991"/>
                </a:lnTo>
                <a:cubicBezTo>
                  <a:pt x="3206316" y="2057544"/>
                  <a:pt x="3330550" y="2070438"/>
                  <a:pt x="3457795" y="2070438"/>
                </a:cubicBezTo>
                <a:cubicBezTo>
                  <a:pt x="3521418" y="2070438"/>
                  <a:pt x="3584287" y="2067214"/>
                  <a:pt x="3646250" y="2060922"/>
                </a:cubicBezTo>
                <a:lnTo>
                  <a:pt x="3658984" y="2058978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4" y="2279985"/>
                </a:lnTo>
                <a:cubicBezTo>
                  <a:pt x="119849" y="2275939"/>
                  <a:pt x="160276" y="2273866"/>
                  <a:pt x="201188" y="2273866"/>
                </a:cubicBezTo>
                <a:cubicBezTo>
                  <a:pt x="405747" y="2273866"/>
                  <a:pt x="598203" y="2325687"/>
                  <a:pt x="766143" y="2416918"/>
                </a:cubicBezTo>
                <a:lnTo>
                  <a:pt x="808140" y="2442432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0" y="2859854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19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79" y="1406377"/>
                </a:lnTo>
                <a:cubicBezTo>
                  <a:pt x="3539134" y="1410423"/>
                  <a:pt x="3498707" y="1412496"/>
                  <a:pt x="3457795" y="1412496"/>
                </a:cubicBezTo>
                <a:cubicBezTo>
                  <a:pt x="3253236" y="1412496"/>
                  <a:pt x="3060780" y="1360674"/>
                  <a:pt x="2892840" y="1269444"/>
                </a:cubicBezTo>
                <a:lnTo>
                  <a:pt x="2850844" y="1243931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3" y="826507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1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1"/>
                </a:lnTo>
                <a:lnTo>
                  <a:pt x="572653" y="1653371"/>
                </a:lnTo>
                <a:cubicBezTo>
                  <a:pt x="452667" y="1628818"/>
                  <a:pt x="328433" y="1615924"/>
                  <a:pt x="201188" y="1615924"/>
                </a:cubicBezTo>
                <a:cubicBezTo>
                  <a:pt x="137565" y="1615924"/>
                  <a:pt x="74696" y="1619147"/>
                  <a:pt x="12733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3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F5F3353-3BB7-05F3-6655-3D7F53052AC9}"/>
              </a:ext>
            </a:extLst>
          </p:cNvPr>
          <p:cNvSpPr/>
          <p:nvPr/>
        </p:nvSpPr>
        <p:spPr>
          <a:xfrm>
            <a:off x="13154346" y="4045217"/>
            <a:ext cx="3672674" cy="3686362"/>
          </a:xfrm>
          <a:custGeom>
            <a:avLst/>
            <a:gdLst>
              <a:gd name="csX0" fmla="*/ 1829492 w 3672674"/>
              <a:gd name="csY0" fmla="*/ 0 h 3686362"/>
              <a:gd name="csX1" fmla="*/ 3672674 w 3672674"/>
              <a:gd name="csY1" fmla="*/ 1843181 h 3686362"/>
              <a:gd name="csX2" fmla="*/ 2200957 w 3672674"/>
              <a:gd name="csY2" fmla="*/ 3648915 h 3686362"/>
              <a:gd name="csX3" fmla="*/ 2030681 w 3672674"/>
              <a:gd name="csY3" fmla="*/ 3674902 h 3686362"/>
              <a:gd name="csX4" fmla="*/ 2017947 w 3672674"/>
              <a:gd name="csY4" fmla="*/ 3676846 h 3686362"/>
              <a:gd name="csX5" fmla="*/ 1829492 w 3672674"/>
              <a:gd name="csY5" fmla="*/ 3686362 h 3686362"/>
              <a:gd name="csX6" fmla="*/ 1458027 w 3672674"/>
              <a:gd name="csY6" fmla="*/ 3648915 h 3686362"/>
              <a:gd name="csX7" fmla="*/ 1373165 w 3672674"/>
              <a:gd name="csY7" fmla="*/ 3627095 h 3686362"/>
              <a:gd name="csX8" fmla="*/ 1281386 w 3672674"/>
              <a:gd name="csY8" fmla="*/ 3603496 h 3686362"/>
              <a:gd name="csX9" fmla="*/ 69177 w 3672674"/>
              <a:gd name="csY9" fmla="*/ 2391287 h 3686362"/>
              <a:gd name="csX10" fmla="*/ 42048 w 3672674"/>
              <a:gd name="csY10" fmla="*/ 2285778 h 3686362"/>
              <a:gd name="csX11" fmla="*/ 80005 w 3672674"/>
              <a:gd name="csY11" fmla="*/ 2279985 h 3686362"/>
              <a:gd name="csX12" fmla="*/ 201189 w 3672674"/>
              <a:gd name="csY12" fmla="*/ 2273866 h 3686362"/>
              <a:gd name="csX13" fmla="*/ 766144 w 3672674"/>
              <a:gd name="csY13" fmla="*/ 2416918 h 3686362"/>
              <a:gd name="csX14" fmla="*/ 808140 w 3672674"/>
              <a:gd name="csY14" fmla="*/ 2442431 h 3686362"/>
              <a:gd name="csX15" fmla="*/ 846673 w 3672674"/>
              <a:gd name="csY15" fmla="*/ 2505859 h 3686362"/>
              <a:gd name="csX16" fmla="*/ 1166814 w 3672674"/>
              <a:gd name="csY16" fmla="*/ 2826000 h 3686362"/>
              <a:gd name="csX17" fmla="*/ 1222541 w 3672674"/>
              <a:gd name="csY17" fmla="*/ 2859855 h 3686362"/>
              <a:gd name="csX18" fmla="*/ 1264537 w 3672674"/>
              <a:gd name="csY18" fmla="*/ 2885368 h 3686362"/>
              <a:gd name="csX19" fmla="*/ 1829492 w 3672674"/>
              <a:gd name="csY19" fmla="*/ 3028420 h 3686362"/>
              <a:gd name="csX20" fmla="*/ 1950676 w 3672674"/>
              <a:gd name="csY20" fmla="*/ 3022301 h 3686362"/>
              <a:gd name="csX21" fmla="*/ 1988633 w 3672674"/>
              <a:gd name="csY21" fmla="*/ 3016508 h 3686362"/>
              <a:gd name="csX22" fmla="*/ 2068359 w 3672674"/>
              <a:gd name="csY22" fmla="*/ 3004340 h 3686362"/>
              <a:gd name="csX23" fmla="*/ 3014731 w 3672674"/>
              <a:gd name="csY23" fmla="*/ 1843181 h 3686362"/>
              <a:gd name="csX24" fmla="*/ 1829492 w 3672674"/>
              <a:gd name="csY24" fmla="*/ 657942 h 3686362"/>
              <a:gd name="csX25" fmla="*/ 668333 w 3672674"/>
              <a:gd name="csY25" fmla="*/ 1604314 h 3686362"/>
              <a:gd name="csX26" fmla="*/ 657516 w 3672674"/>
              <a:gd name="csY26" fmla="*/ 1675191 h 3686362"/>
              <a:gd name="csX27" fmla="*/ 572654 w 3672674"/>
              <a:gd name="csY27" fmla="*/ 1653371 h 3686362"/>
              <a:gd name="csX28" fmla="*/ 201189 w 3672674"/>
              <a:gd name="csY28" fmla="*/ 1615924 h 3686362"/>
              <a:gd name="csX29" fmla="*/ 12734 w 3672674"/>
              <a:gd name="csY29" fmla="*/ 1625440 h 3686362"/>
              <a:gd name="csX30" fmla="*/ 0 w 3672674"/>
              <a:gd name="csY30" fmla="*/ 1627383 h 3686362"/>
              <a:gd name="csX31" fmla="*/ 23758 w 3672674"/>
              <a:gd name="csY31" fmla="*/ 1471716 h 3686362"/>
              <a:gd name="csX32" fmla="*/ 1829492 w 3672674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4" h="3686362">
                <a:moveTo>
                  <a:pt x="1829492" y="0"/>
                </a:moveTo>
                <a:cubicBezTo>
                  <a:pt x="2847453" y="0"/>
                  <a:pt x="3672674" y="825220"/>
                  <a:pt x="3672674" y="1843181"/>
                </a:cubicBezTo>
                <a:cubicBezTo>
                  <a:pt x="3672674" y="2733897"/>
                  <a:pt x="3040864" y="3477045"/>
                  <a:pt x="2200957" y="3648915"/>
                </a:cubicBezTo>
                <a:lnTo>
                  <a:pt x="2030681" y="3674902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5" y="3627095"/>
                </a:lnTo>
                <a:lnTo>
                  <a:pt x="1281386" y="3603496"/>
                </a:lnTo>
                <a:cubicBezTo>
                  <a:pt x="704232" y="3423982"/>
                  <a:pt x="248690" y="2968441"/>
                  <a:pt x="69177" y="2391287"/>
                </a:cubicBezTo>
                <a:lnTo>
                  <a:pt x="42048" y="2285778"/>
                </a:lnTo>
                <a:lnTo>
                  <a:pt x="80005" y="2279985"/>
                </a:lnTo>
                <a:cubicBezTo>
                  <a:pt x="119850" y="2275939"/>
                  <a:pt x="160277" y="2273866"/>
                  <a:pt x="201189" y="2273866"/>
                </a:cubicBezTo>
                <a:cubicBezTo>
                  <a:pt x="405748" y="2273866"/>
                  <a:pt x="598204" y="2325687"/>
                  <a:pt x="766144" y="2416918"/>
                </a:cubicBezTo>
                <a:lnTo>
                  <a:pt x="808140" y="2442431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8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3" y="3016508"/>
                </a:lnTo>
                <a:lnTo>
                  <a:pt x="2068359" y="3004340"/>
                </a:lnTo>
                <a:cubicBezTo>
                  <a:pt x="2608452" y="2893821"/>
                  <a:pt x="3014731" y="2415946"/>
                  <a:pt x="3014731" y="1843181"/>
                </a:cubicBezTo>
                <a:cubicBezTo>
                  <a:pt x="3014731" y="1188592"/>
                  <a:pt x="2484081" y="657942"/>
                  <a:pt x="1829492" y="657942"/>
                </a:cubicBezTo>
                <a:cubicBezTo>
                  <a:pt x="1256727" y="657942"/>
                  <a:pt x="778852" y="1064221"/>
                  <a:pt x="668333" y="1604314"/>
                </a:cubicBezTo>
                <a:lnTo>
                  <a:pt x="657516" y="1675191"/>
                </a:lnTo>
                <a:lnTo>
                  <a:pt x="572654" y="1653371"/>
                </a:lnTo>
                <a:cubicBezTo>
                  <a:pt x="452668" y="1628818"/>
                  <a:pt x="328434" y="1615924"/>
                  <a:pt x="201189" y="1615924"/>
                </a:cubicBezTo>
                <a:cubicBezTo>
                  <a:pt x="137566" y="1615924"/>
                  <a:pt x="74697" y="1619147"/>
                  <a:pt x="12734" y="1625440"/>
                </a:cubicBezTo>
                <a:lnTo>
                  <a:pt x="0" y="1627383"/>
                </a:lnTo>
                <a:lnTo>
                  <a:pt x="23758" y="1471716"/>
                </a:lnTo>
                <a:cubicBezTo>
                  <a:pt x="195628" y="631809"/>
                  <a:pt x="938776" y="0"/>
                  <a:pt x="182949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E032384-9FBC-F838-29C5-D6B4A293F8CB}"/>
              </a:ext>
            </a:extLst>
          </p:cNvPr>
          <p:cNvSpPr/>
          <p:nvPr/>
        </p:nvSpPr>
        <p:spPr>
          <a:xfrm>
            <a:off x="9897739" y="7277064"/>
            <a:ext cx="3658984" cy="3686362"/>
          </a:xfrm>
          <a:custGeom>
            <a:avLst/>
            <a:gdLst>
              <a:gd name="csX0" fmla="*/ 3001468 w 3658984"/>
              <a:gd name="csY0" fmla="*/ 2011171 h 3686362"/>
              <a:gd name="csX1" fmla="*/ 3086331 w 3658984"/>
              <a:gd name="csY1" fmla="*/ 2032991 h 3686362"/>
              <a:gd name="csX2" fmla="*/ 3457796 w 3658984"/>
              <a:gd name="csY2" fmla="*/ 2070438 h 3686362"/>
              <a:gd name="csX3" fmla="*/ 3646251 w 3658984"/>
              <a:gd name="csY3" fmla="*/ 2060922 h 3686362"/>
              <a:gd name="csX4" fmla="*/ 3658984 w 3658984"/>
              <a:gd name="csY4" fmla="*/ 2058979 h 3686362"/>
              <a:gd name="csX5" fmla="*/ 3635226 w 3658984"/>
              <a:gd name="csY5" fmla="*/ 2214646 h 3686362"/>
              <a:gd name="csX6" fmla="*/ 2200957 w 3658984"/>
              <a:gd name="csY6" fmla="*/ 3648915 h 3686362"/>
              <a:gd name="csX7" fmla="*/ 2030680 w 3658984"/>
              <a:gd name="csY7" fmla="*/ 3674903 h 3686362"/>
              <a:gd name="csX8" fmla="*/ 2017947 w 3658984"/>
              <a:gd name="csY8" fmla="*/ 3676846 h 3686362"/>
              <a:gd name="csX9" fmla="*/ 1829492 w 3658984"/>
              <a:gd name="csY9" fmla="*/ 3686362 h 3686362"/>
              <a:gd name="csX10" fmla="*/ 1458027 w 3658984"/>
              <a:gd name="csY10" fmla="*/ 3648915 h 3686362"/>
              <a:gd name="csX11" fmla="*/ 1373164 w 3658984"/>
              <a:gd name="csY11" fmla="*/ 3627095 h 3686362"/>
              <a:gd name="csX12" fmla="*/ 1281386 w 3658984"/>
              <a:gd name="csY12" fmla="*/ 3603496 h 3686362"/>
              <a:gd name="csX13" fmla="*/ 69177 w 3658984"/>
              <a:gd name="csY13" fmla="*/ 2391287 h 3686362"/>
              <a:gd name="csX14" fmla="*/ 42048 w 3658984"/>
              <a:gd name="csY14" fmla="*/ 2285777 h 3686362"/>
              <a:gd name="csX15" fmla="*/ 80004 w 3658984"/>
              <a:gd name="csY15" fmla="*/ 2279984 h 3686362"/>
              <a:gd name="csX16" fmla="*/ 201188 w 3658984"/>
              <a:gd name="csY16" fmla="*/ 2273865 h 3686362"/>
              <a:gd name="csX17" fmla="*/ 766143 w 3658984"/>
              <a:gd name="csY17" fmla="*/ 2416917 h 3686362"/>
              <a:gd name="csX18" fmla="*/ 808139 w 3658984"/>
              <a:gd name="csY18" fmla="*/ 2442430 h 3686362"/>
              <a:gd name="csX19" fmla="*/ 846673 w 3658984"/>
              <a:gd name="csY19" fmla="*/ 2505859 h 3686362"/>
              <a:gd name="csX20" fmla="*/ 1166814 w 3658984"/>
              <a:gd name="csY20" fmla="*/ 2826000 h 3686362"/>
              <a:gd name="csX21" fmla="*/ 1222541 w 3658984"/>
              <a:gd name="csY21" fmla="*/ 2859855 h 3686362"/>
              <a:gd name="csX22" fmla="*/ 1264537 w 3658984"/>
              <a:gd name="csY22" fmla="*/ 2885368 h 3686362"/>
              <a:gd name="csX23" fmla="*/ 1829492 w 3658984"/>
              <a:gd name="csY23" fmla="*/ 3028420 h 3686362"/>
              <a:gd name="csX24" fmla="*/ 1950676 w 3658984"/>
              <a:gd name="csY24" fmla="*/ 3022301 h 3686362"/>
              <a:gd name="csX25" fmla="*/ 1988632 w 3658984"/>
              <a:gd name="csY25" fmla="*/ 3016508 h 3686362"/>
              <a:gd name="csX26" fmla="*/ 2068359 w 3658984"/>
              <a:gd name="csY26" fmla="*/ 3004340 h 3686362"/>
              <a:gd name="csX27" fmla="*/ 2990651 w 3658984"/>
              <a:gd name="csY27" fmla="*/ 2082048 h 3686362"/>
              <a:gd name="csX28" fmla="*/ 1829492 w 3658984"/>
              <a:gd name="csY28" fmla="*/ 0 h 3686362"/>
              <a:gd name="csX29" fmla="*/ 2200957 w 3658984"/>
              <a:gd name="csY29" fmla="*/ 37447 h 3686362"/>
              <a:gd name="csX30" fmla="*/ 2285820 w 3658984"/>
              <a:gd name="csY30" fmla="*/ 59267 h 3686362"/>
              <a:gd name="csX31" fmla="*/ 2377598 w 3658984"/>
              <a:gd name="csY31" fmla="*/ 82866 h 3686362"/>
              <a:gd name="csX32" fmla="*/ 3589807 w 3658984"/>
              <a:gd name="csY32" fmla="*/ 1295075 h 3686362"/>
              <a:gd name="csX33" fmla="*/ 3616936 w 3658984"/>
              <a:gd name="csY33" fmla="*/ 1400584 h 3686362"/>
              <a:gd name="csX34" fmla="*/ 3578980 w 3658984"/>
              <a:gd name="csY34" fmla="*/ 1406377 h 3686362"/>
              <a:gd name="csX35" fmla="*/ 3457796 w 3658984"/>
              <a:gd name="csY35" fmla="*/ 1412496 h 3686362"/>
              <a:gd name="csX36" fmla="*/ 2892841 w 3658984"/>
              <a:gd name="csY36" fmla="*/ 1269444 h 3686362"/>
              <a:gd name="csX37" fmla="*/ 2850844 w 3658984"/>
              <a:gd name="csY37" fmla="*/ 1243930 h 3686362"/>
              <a:gd name="csX38" fmla="*/ 2812311 w 3658984"/>
              <a:gd name="csY38" fmla="*/ 1180503 h 3686362"/>
              <a:gd name="csX39" fmla="*/ 2492170 w 3658984"/>
              <a:gd name="csY39" fmla="*/ 860362 h 3686362"/>
              <a:gd name="csX40" fmla="*/ 2436444 w 3658984"/>
              <a:gd name="csY40" fmla="*/ 826508 h 3686362"/>
              <a:gd name="csX41" fmla="*/ 2394447 w 3658984"/>
              <a:gd name="csY41" fmla="*/ 800994 h 3686362"/>
              <a:gd name="csX42" fmla="*/ 1829492 w 3658984"/>
              <a:gd name="csY42" fmla="*/ 657942 h 3686362"/>
              <a:gd name="csX43" fmla="*/ 1708308 w 3658984"/>
              <a:gd name="csY43" fmla="*/ 664061 h 3686362"/>
              <a:gd name="csX44" fmla="*/ 1670352 w 3658984"/>
              <a:gd name="csY44" fmla="*/ 669854 h 3686362"/>
              <a:gd name="csX45" fmla="*/ 1590625 w 3658984"/>
              <a:gd name="csY45" fmla="*/ 682022 h 3686362"/>
              <a:gd name="csX46" fmla="*/ 668333 w 3658984"/>
              <a:gd name="csY46" fmla="*/ 1604314 h 3686362"/>
              <a:gd name="csX47" fmla="*/ 657516 w 3658984"/>
              <a:gd name="csY47" fmla="*/ 1675190 h 3686362"/>
              <a:gd name="csX48" fmla="*/ 572653 w 3658984"/>
              <a:gd name="csY48" fmla="*/ 1653370 h 3686362"/>
              <a:gd name="csX49" fmla="*/ 201188 w 3658984"/>
              <a:gd name="csY49" fmla="*/ 1615923 h 3686362"/>
              <a:gd name="csX50" fmla="*/ 12733 w 3658984"/>
              <a:gd name="csY50" fmla="*/ 1625439 h 3686362"/>
              <a:gd name="csX51" fmla="*/ 0 w 3658984"/>
              <a:gd name="csY51" fmla="*/ 1627382 h 3686362"/>
              <a:gd name="csX52" fmla="*/ 23758 w 3658984"/>
              <a:gd name="csY52" fmla="*/ 1471716 h 3686362"/>
              <a:gd name="csX53" fmla="*/ 1458027 w 3658984"/>
              <a:gd name="csY53" fmla="*/ 37447 h 3686362"/>
              <a:gd name="csX54" fmla="*/ 1628304 w 3658984"/>
              <a:gd name="csY54" fmla="*/ 11459 h 3686362"/>
              <a:gd name="csX55" fmla="*/ 1641037 w 3658984"/>
              <a:gd name="csY55" fmla="*/ 9516 h 3686362"/>
              <a:gd name="csX56" fmla="*/ 1829492 w 3658984"/>
              <a:gd name="csY56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658984" h="3686362">
                <a:moveTo>
                  <a:pt x="3001468" y="2011171"/>
                </a:moveTo>
                <a:lnTo>
                  <a:pt x="3086331" y="2032991"/>
                </a:lnTo>
                <a:cubicBezTo>
                  <a:pt x="3206317" y="2057544"/>
                  <a:pt x="3330551" y="2070438"/>
                  <a:pt x="3457796" y="2070438"/>
                </a:cubicBezTo>
                <a:cubicBezTo>
                  <a:pt x="3521419" y="2070438"/>
                  <a:pt x="3584288" y="2067214"/>
                  <a:pt x="3646251" y="2060922"/>
                </a:cubicBezTo>
                <a:lnTo>
                  <a:pt x="3658984" y="2058979"/>
                </a:lnTo>
                <a:lnTo>
                  <a:pt x="3635226" y="2214646"/>
                </a:lnTo>
                <a:cubicBezTo>
                  <a:pt x="3487909" y="2934566"/>
                  <a:pt x="2920877" y="3501598"/>
                  <a:pt x="2200957" y="3648915"/>
                </a:cubicBezTo>
                <a:lnTo>
                  <a:pt x="2030680" y="3674903"/>
                </a:lnTo>
                <a:lnTo>
                  <a:pt x="2017947" y="3676846"/>
                </a:lnTo>
                <a:cubicBezTo>
                  <a:pt x="1955984" y="3683138"/>
                  <a:pt x="1893115" y="3686362"/>
                  <a:pt x="1829492" y="3686362"/>
                </a:cubicBezTo>
                <a:cubicBezTo>
                  <a:pt x="1702247" y="3686362"/>
                  <a:pt x="1578013" y="3673468"/>
                  <a:pt x="1458027" y="3648915"/>
                </a:cubicBezTo>
                <a:lnTo>
                  <a:pt x="1373164" y="3627095"/>
                </a:lnTo>
                <a:lnTo>
                  <a:pt x="1281386" y="3603496"/>
                </a:lnTo>
                <a:cubicBezTo>
                  <a:pt x="704232" y="3423983"/>
                  <a:pt x="248690" y="2968441"/>
                  <a:pt x="69177" y="2391287"/>
                </a:cubicBezTo>
                <a:lnTo>
                  <a:pt x="42048" y="2285777"/>
                </a:lnTo>
                <a:lnTo>
                  <a:pt x="80004" y="2279984"/>
                </a:lnTo>
                <a:cubicBezTo>
                  <a:pt x="119849" y="2275938"/>
                  <a:pt x="160276" y="2273865"/>
                  <a:pt x="201188" y="2273865"/>
                </a:cubicBezTo>
                <a:cubicBezTo>
                  <a:pt x="405747" y="2273865"/>
                  <a:pt x="598203" y="2325686"/>
                  <a:pt x="766143" y="2416917"/>
                </a:cubicBezTo>
                <a:lnTo>
                  <a:pt x="808139" y="2442430"/>
                </a:lnTo>
                <a:lnTo>
                  <a:pt x="846673" y="2505859"/>
                </a:lnTo>
                <a:cubicBezTo>
                  <a:pt x="931872" y="2631969"/>
                  <a:pt x="1040704" y="2740801"/>
                  <a:pt x="1166814" y="2826000"/>
                </a:cubicBezTo>
                <a:lnTo>
                  <a:pt x="1222541" y="2859855"/>
                </a:lnTo>
                <a:lnTo>
                  <a:pt x="1264537" y="2885368"/>
                </a:lnTo>
                <a:cubicBezTo>
                  <a:pt x="1432477" y="2976599"/>
                  <a:pt x="1624933" y="3028420"/>
                  <a:pt x="1829492" y="3028420"/>
                </a:cubicBezTo>
                <a:cubicBezTo>
                  <a:pt x="1870404" y="3028420"/>
                  <a:pt x="1910831" y="3026347"/>
                  <a:pt x="1950676" y="3022301"/>
                </a:cubicBezTo>
                <a:lnTo>
                  <a:pt x="1988632" y="3016508"/>
                </a:lnTo>
                <a:lnTo>
                  <a:pt x="2068359" y="3004340"/>
                </a:lnTo>
                <a:cubicBezTo>
                  <a:pt x="2531296" y="2909609"/>
                  <a:pt x="2895920" y="2544985"/>
                  <a:pt x="2990651" y="2082048"/>
                </a:cubicBezTo>
                <a:close/>
                <a:moveTo>
                  <a:pt x="1829492" y="0"/>
                </a:moveTo>
                <a:cubicBezTo>
                  <a:pt x="1956737" y="0"/>
                  <a:pt x="2080971" y="12894"/>
                  <a:pt x="2200957" y="37447"/>
                </a:cubicBezTo>
                <a:lnTo>
                  <a:pt x="2285820" y="59267"/>
                </a:lnTo>
                <a:lnTo>
                  <a:pt x="2377598" y="82866"/>
                </a:lnTo>
                <a:cubicBezTo>
                  <a:pt x="2954752" y="262379"/>
                  <a:pt x="3410294" y="717920"/>
                  <a:pt x="3589807" y="1295075"/>
                </a:cubicBezTo>
                <a:lnTo>
                  <a:pt x="3616936" y="1400584"/>
                </a:lnTo>
                <a:lnTo>
                  <a:pt x="3578980" y="1406377"/>
                </a:lnTo>
                <a:cubicBezTo>
                  <a:pt x="3539135" y="1410423"/>
                  <a:pt x="3498708" y="1412496"/>
                  <a:pt x="3457796" y="1412496"/>
                </a:cubicBezTo>
                <a:cubicBezTo>
                  <a:pt x="3253237" y="1412496"/>
                  <a:pt x="3060781" y="1360675"/>
                  <a:pt x="2892841" y="1269444"/>
                </a:cubicBezTo>
                <a:lnTo>
                  <a:pt x="2850844" y="1243930"/>
                </a:lnTo>
                <a:lnTo>
                  <a:pt x="2812311" y="1180503"/>
                </a:lnTo>
                <a:cubicBezTo>
                  <a:pt x="2727112" y="1054392"/>
                  <a:pt x="2618280" y="945561"/>
                  <a:pt x="2492170" y="860362"/>
                </a:cubicBezTo>
                <a:lnTo>
                  <a:pt x="2436444" y="826508"/>
                </a:lnTo>
                <a:lnTo>
                  <a:pt x="2394447" y="800994"/>
                </a:lnTo>
                <a:cubicBezTo>
                  <a:pt x="2226507" y="709763"/>
                  <a:pt x="2034051" y="657942"/>
                  <a:pt x="1829492" y="657942"/>
                </a:cubicBezTo>
                <a:cubicBezTo>
                  <a:pt x="1788580" y="657942"/>
                  <a:pt x="1748153" y="660015"/>
                  <a:pt x="1708308" y="664061"/>
                </a:cubicBezTo>
                <a:lnTo>
                  <a:pt x="1670352" y="669854"/>
                </a:lnTo>
                <a:lnTo>
                  <a:pt x="1590625" y="682022"/>
                </a:lnTo>
                <a:cubicBezTo>
                  <a:pt x="1127688" y="776752"/>
                  <a:pt x="763064" y="1141377"/>
                  <a:pt x="668333" y="1604314"/>
                </a:cubicBezTo>
                <a:lnTo>
                  <a:pt x="657516" y="1675190"/>
                </a:lnTo>
                <a:lnTo>
                  <a:pt x="572653" y="1653370"/>
                </a:lnTo>
                <a:cubicBezTo>
                  <a:pt x="452667" y="1628817"/>
                  <a:pt x="328433" y="1615923"/>
                  <a:pt x="201188" y="1615923"/>
                </a:cubicBezTo>
                <a:cubicBezTo>
                  <a:pt x="137565" y="1615923"/>
                  <a:pt x="74696" y="1619147"/>
                  <a:pt x="12733" y="1625439"/>
                </a:cubicBezTo>
                <a:lnTo>
                  <a:pt x="0" y="1627382"/>
                </a:lnTo>
                <a:lnTo>
                  <a:pt x="23758" y="1471716"/>
                </a:lnTo>
                <a:cubicBezTo>
                  <a:pt x="171075" y="751795"/>
                  <a:pt x="738107" y="184764"/>
                  <a:pt x="1458027" y="37447"/>
                </a:cubicBezTo>
                <a:lnTo>
                  <a:pt x="1628304" y="11459"/>
                </a:lnTo>
                <a:lnTo>
                  <a:pt x="1641037" y="9516"/>
                </a:lnTo>
                <a:cubicBezTo>
                  <a:pt x="1703000" y="3223"/>
                  <a:pt x="1765869" y="0"/>
                  <a:pt x="18294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DD7DEA5-F4C8-3C2B-49D5-FDAB1F085C90}"/>
              </a:ext>
            </a:extLst>
          </p:cNvPr>
          <p:cNvSpPr/>
          <p:nvPr/>
        </p:nvSpPr>
        <p:spPr>
          <a:xfrm>
            <a:off x="8255746" y="8892987"/>
            <a:ext cx="3672673" cy="3686362"/>
          </a:xfrm>
          <a:custGeom>
            <a:avLst/>
            <a:gdLst>
              <a:gd name="csX0" fmla="*/ 1843181 w 3672673"/>
              <a:gd name="csY0" fmla="*/ 0 h 3686362"/>
              <a:gd name="csX1" fmla="*/ 2214646 w 3672673"/>
              <a:gd name="csY1" fmla="*/ 37447 h 3686362"/>
              <a:gd name="csX2" fmla="*/ 2299509 w 3672673"/>
              <a:gd name="csY2" fmla="*/ 59267 h 3686362"/>
              <a:gd name="csX3" fmla="*/ 2391287 w 3672673"/>
              <a:gd name="csY3" fmla="*/ 82866 h 3686362"/>
              <a:gd name="csX4" fmla="*/ 3603496 w 3672673"/>
              <a:gd name="csY4" fmla="*/ 1295075 h 3686362"/>
              <a:gd name="csX5" fmla="*/ 3630625 w 3672673"/>
              <a:gd name="csY5" fmla="*/ 1400585 h 3686362"/>
              <a:gd name="csX6" fmla="*/ 3592669 w 3672673"/>
              <a:gd name="csY6" fmla="*/ 1406378 h 3686362"/>
              <a:gd name="csX7" fmla="*/ 3471485 w 3672673"/>
              <a:gd name="csY7" fmla="*/ 1412497 h 3686362"/>
              <a:gd name="csX8" fmla="*/ 2906530 w 3672673"/>
              <a:gd name="csY8" fmla="*/ 1269445 h 3686362"/>
              <a:gd name="csX9" fmla="*/ 2864534 w 3672673"/>
              <a:gd name="csY9" fmla="*/ 1243932 h 3686362"/>
              <a:gd name="csX10" fmla="*/ 2826000 w 3672673"/>
              <a:gd name="csY10" fmla="*/ 1180503 h 3686362"/>
              <a:gd name="csX11" fmla="*/ 2505859 w 3672673"/>
              <a:gd name="csY11" fmla="*/ 860362 h 3686362"/>
              <a:gd name="csX12" fmla="*/ 2450132 w 3672673"/>
              <a:gd name="csY12" fmla="*/ 826507 h 3686362"/>
              <a:gd name="csX13" fmla="*/ 2408136 w 3672673"/>
              <a:gd name="csY13" fmla="*/ 800994 h 3686362"/>
              <a:gd name="csX14" fmla="*/ 1843181 w 3672673"/>
              <a:gd name="csY14" fmla="*/ 657942 h 3686362"/>
              <a:gd name="csX15" fmla="*/ 1721997 w 3672673"/>
              <a:gd name="csY15" fmla="*/ 664061 h 3686362"/>
              <a:gd name="csX16" fmla="*/ 1684041 w 3672673"/>
              <a:gd name="csY16" fmla="*/ 669854 h 3686362"/>
              <a:gd name="csX17" fmla="*/ 1604314 w 3672673"/>
              <a:gd name="csY17" fmla="*/ 682022 h 3686362"/>
              <a:gd name="csX18" fmla="*/ 657942 w 3672673"/>
              <a:gd name="csY18" fmla="*/ 1843181 h 3686362"/>
              <a:gd name="csX19" fmla="*/ 1843181 w 3672673"/>
              <a:gd name="csY19" fmla="*/ 3028420 h 3686362"/>
              <a:gd name="csX20" fmla="*/ 3004340 w 3672673"/>
              <a:gd name="csY20" fmla="*/ 2082048 h 3686362"/>
              <a:gd name="csX21" fmla="*/ 3015157 w 3672673"/>
              <a:gd name="csY21" fmla="*/ 2011172 h 3686362"/>
              <a:gd name="csX22" fmla="*/ 3100020 w 3672673"/>
              <a:gd name="csY22" fmla="*/ 2032992 h 3686362"/>
              <a:gd name="csX23" fmla="*/ 3471485 w 3672673"/>
              <a:gd name="csY23" fmla="*/ 2070439 h 3686362"/>
              <a:gd name="csX24" fmla="*/ 3659940 w 3672673"/>
              <a:gd name="csY24" fmla="*/ 2060923 h 3686362"/>
              <a:gd name="csX25" fmla="*/ 3672673 w 3672673"/>
              <a:gd name="csY25" fmla="*/ 2058980 h 3686362"/>
              <a:gd name="csX26" fmla="*/ 3648915 w 3672673"/>
              <a:gd name="csY26" fmla="*/ 2214646 h 3686362"/>
              <a:gd name="csX27" fmla="*/ 1843181 w 3672673"/>
              <a:gd name="csY27" fmla="*/ 3686362 h 3686362"/>
              <a:gd name="csX28" fmla="*/ 0 w 3672673"/>
              <a:gd name="csY28" fmla="*/ 1843181 h 3686362"/>
              <a:gd name="csX29" fmla="*/ 1471716 w 3672673"/>
              <a:gd name="csY29" fmla="*/ 37447 h 3686362"/>
              <a:gd name="csX30" fmla="*/ 1641993 w 3672673"/>
              <a:gd name="csY30" fmla="*/ 11459 h 3686362"/>
              <a:gd name="csX31" fmla="*/ 1654726 w 3672673"/>
              <a:gd name="csY31" fmla="*/ 9516 h 3686362"/>
              <a:gd name="csX32" fmla="*/ 1843181 w 3672673"/>
              <a:gd name="csY32" fmla="*/ 0 h 3686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</a:cxnLst>
            <a:rect l="l" t="t" r="r" b="b"/>
            <a:pathLst>
              <a:path w="3672673" h="3686362">
                <a:moveTo>
                  <a:pt x="1843181" y="0"/>
                </a:moveTo>
                <a:cubicBezTo>
                  <a:pt x="1970426" y="0"/>
                  <a:pt x="2094660" y="12894"/>
                  <a:pt x="2214646" y="37447"/>
                </a:cubicBezTo>
                <a:lnTo>
                  <a:pt x="2299509" y="59267"/>
                </a:lnTo>
                <a:lnTo>
                  <a:pt x="2391287" y="82866"/>
                </a:lnTo>
                <a:cubicBezTo>
                  <a:pt x="2968441" y="262379"/>
                  <a:pt x="3423983" y="717921"/>
                  <a:pt x="3603496" y="1295075"/>
                </a:cubicBezTo>
                <a:lnTo>
                  <a:pt x="3630625" y="1400585"/>
                </a:lnTo>
                <a:lnTo>
                  <a:pt x="3592669" y="1406378"/>
                </a:lnTo>
                <a:cubicBezTo>
                  <a:pt x="3552824" y="1410424"/>
                  <a:pt x="3512397" y="1412497"/>
                  <a:pt x="3471485" y="1412497"/>
                </a:cubicBezTo>
                <a:cubicBezTo>
                  <a:pt x="3266926" y="1412497"/>
                  <a:pt x="3074470" y="1360676"/>
                  <a:pt x="2906530" y="1269445"/>
                </a:cubicBezTo>
                <a:lnTo>
                  <a:pt x="2864534" y="1243932"/>
                </a:lnTo>
                <a:lnTo>
                  <a:pt x="2826000" y="1180503"/>
                </a:lnTo>
                <a:cubicBezTo>
                  <a:pt x="2740801" y="1054393"/>
                  <a:pt x="2631969" y="945561"/>
                  <a:pt x="2505859" y="860362"/>
                </a:cubicBezTo>
                <a:lnTo>
                  <a:pt x="2450132" y="826507"/>
                </a:lnTo>
                <a:lnTo>
                  <a:pt x="2408136" y="800994"/>
                </a:lnTo>
                <a:cubicBezTo>
                  <a:pt x="2240196" y="709763"/>
                  <a:pt x="2047740" y="657942"/>
                  <a:pt x="1843181" y="657942"/>
                </a:cubicBezTo>
                <a:cubicBezTo>
                  <a:pt x="1802269" y="657942"/>
                  <a:pt x="1761842" y="660015"/>
                  <a:pt x="1721997" y="664061"/>
                </a:cubicBezTo>
                <a:lnTo>
                  <a:pt x="1684041" y="669854"/>
                </a:lnTo>
                <a:lnTo>
                  <a:pt x="1604314" y="682022"/>
                </a:lnTo>
                <a:cubicBezTo>
                  <a:pt x="1064221" y="792541"/>
                  <a:pt x="657942" y="1270416"/>
                  <a:pt x="657942" y="1843181"/>
                </a:cubicBezTo>
                <a:cubicBezTo>
                  <a:pt x="657942" y="2497770"/>
                  <a:pt x="1188592" y="3028420"/>
                  <a:pt x="1843181" y="3028420"/>
                </a:cubicBezTo>
                <a:cubicBezTo>
                  <a:pt x="2415946" y="3028420"/>
                  <a:pt x="2893821" y="2622141"/>
                  <a:pt x="3004340" y="2082048"/>
                </a:cubicBezTo>
                <a:lnTo>
                  <a:pt x="3015157" y="2011172"/>
                </a:lnTo>
                <a:lnTo>
                  <a:pt x="3100020" y="2032992"/>
                </a:lnTo>
                <a:cubicBezTo>
                  <a:pt x="3220006" y="2057545"/>
                  <a:pt x="3344240" y="2070439"/>
                  <a:pt x="3471485" y="2070439"/>
                </a:cubicBezTo>
                <a:cubicBezTo>
                  <a:pt x="3535108" y="2070439"/>
                  <a:pt x="3597977" y="2067215"/>
                  <a:pt x="3659940" y="2060923"/>
                </a:cubicBezTo>
                <a:lnTo>
                  <a:pt x="3672673" y="2058980"/>
                </a:lnTo>
                <a:lnTo>
                  <a:pt x="3648915" y="2214646"/>
                </a:lnTo>
                <a:cubicBezTo>
                  <a:pt x="3477045" y="3054553"/>
                  <a:pt x="2733897" y="3686362"/>
                  <a:pt x="1843181" y="3686362"/>
                </a:cubicBezTo>
                <a:cubicBezTo>
                  <a:pt x="825220" y="3686362"/>
                  <a:pt x="0" y="2861142"/>
                  <a:pt x="0" y="1843181"/>
                </a:cubicBezTo>
                <a:cubicBezTo>
                  <a:pt x="0" y="952465"/>
                  <a:pt x="631809" y="209317"/>
                  <a:pt x="1471716" y="37447"/>
                </a:cubicBezTo>
                <a:lnTo>
                  <a:pt x="1641993" y="11459"/>
                </a:lnTo>
                <a:lnTo>
                  <a:pt x="1654726" y="9516"/>
                </a:lnTo>
                <a:cubicBezTo>
                  <a:pt x="1716689" y="3224"/>
                  <a:pt x="1779558" y="0"/>
                  <a:pt x="184318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9222FF86-639E-691E-8AC4-37A9BB0F2857}"/>
              </a:ext>
            </a:extLst>
          </p:cNvPr>
          <p:cNvSpPr txBox="1"/>
          <p:nvPr/>
        </p:nvSpPr>
        <p:spPr>
          <a:xfrm flipH="1">
            <a:off x="9861345" y="10351448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T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E199FD1B-C1E9-09DD-18B8-D6661E452ADB}"/>
              </a:ext>
            </a:extLst>
          </p:cNvPr>
          <p:cNvSpPr txBox="1"/>
          <p:nvPr/>
        </p:nvSpPr>
        <p:spPr>
          <a:xfrm flipH="1">
            <a:off x="11489649" y="8735525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O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900D24DF-A513-444E-E130-705AA6CF0179}"/>
              </a:ext>
            </a:extLst>
          </p:cNvPr>
          <p:cNvSpPr txBox="1"/>
          <p:nvPr/>
        </p:nvSpPr>
        <p:spPr>
          <a:xfrm flipH="1">
            <a:off x="13117953" y="7119601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W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94442A0A-D718-82B9-B7F8-66D794516C34}"/>
              </a:ext>
            </a:extLst>
          </p:cNvPr>
          <p:cNvSpPr txBox="1"/>
          <p:nvPr/>
        </p:nvSpPr>
        <p:spPr>
          <a:xfrm flipH="1">
            <a:off x="14746256" y="5503677"/>
            <a:ext cx="4751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tx2"/>
                </a:solidFill>
                <a:latin typeface="+mj-lt"/>
              </a:rPr>
              <a:t>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A14B6D5-F9CD-24CF-AD7E-B4502E83A436}"/>
              </a:ext>
            </a:extLst>
          </p:cNvPr>
          <p:cNvGrpSpPr/>
          <p:nvPr/>
        </p:nvGrpSpPr>
        <p:grpSpPr>
          <a:xfrm>
            <a:off x="7108146" y="8052664"/>
            <a:ext cx="3228361" cy="386220"/>
            <a:chOff x="10472399" y="4612552"/>
            <a:chExt cx="3228361" cy="386220"/>
          </a:xfrm>
        </p:grpSpPr>
        <p:sp>
          <p:nvSpPr>
            <p:cNvPr id="18" name="Circle: Hollow 17">
              <a:extLst>
                <a:ext uri="{FF2B5EF4-FFF2-40B4-BE49-F238E27FC236}">
                  <a16:creationId xmlns:a16="http://schemas.microsoft.com/office/drawing/2014/main" id="{454DD400-8FFC-72C9-2A86-5147BAB5CA30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5D2FFEE-8805-9A75-CCF0-AD6146785983}"/>
                </a:ext>
              </a:extLst>
            </p:cNvPr>
            <p:cNvCxnSpPr>
              <a:stCxn id="18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4B18F49-AF6D-F72E-D2D1-34B409E3FC05}"/>
              </a:ext>
            </a:extLst>
          </p:cNvPr>
          <p:cNvGrpSpPr/>
          <p:nvPr/>
        </p:nvGrpSpPr>
        <p:grpSpPr>
          <a:xfrm>
            <a:off x="3033219" y="7640440"/>
            <a:ext cx="3658984" cy="1795726"/>
            <a:chOff x="4443430" y="4430353"/>
            <a:chExt cx="2488311" cy="1549528"/>
          </a:xfrm>
          <a:noFill/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AB110A7B-AFF9-53A4-79E4-1B4594253678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OPPORTUNITIES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D82CDB13-4283-47F4-C04D-7E469568C314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FD485FFE-893D-F7B3-17D4-3DC55B30ACB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BEB5FB-2C25-F769-8BE4-72202E953A70}"/>
              </a:ext>
            </a:extLst>
          </p:cNvPr>
          <p:cNvGrpSpPr/>
          <p:nvPr/>
        </p:nvGrpSpPr>
        <p:grpSpPr>
          <a:xfrm flipH="1">
            <a:off x="14746256" y="8185368"/>
            <a:ext cx="3228361" cy="386220"/>
            <a:chOff x="10472399" y="4612552"/>
            <a:chExt cx="3228361" cy="386220"/>
          </a:xfrm>
        </p:grpSpPr>
        <p:sp>
          <p:nvSpPr>
            <p:cNvPr id="25" name="Circle: Hollow 24">
              <a:extLst>
                <a:ext uri="{FF2B5EF4-FFF2-40B4-BE49-F238E27FC236}">
                  <a16:creationId xmlns:a16="http://schemas.microsoft.com/office/drawing/2014/main" id="{16FFC77F-5967-E130-09B6-E20266ACCEB2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5553644-044B-5302-A8E5-B75070AA6F4A}"/>
                </a:ext>
              </a:extLst>
            </p:cNvPr>
            <p:cNvCxnSpPr>
              <a:stCxn id="25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6523471-83C2-430F-3B04-CAD01EDBAE6F}"/>
              </a:ext>
            </a:extLst>
          </p:cNvPr>
          <p:cNvGrpSpPr/>
          <p:nvPr/>
        </p:nvGrpSpPr>
        <p:grpSpPr>
          <a:xfrm flipH="1">
            <a:off x="18390560" y="7803328"/>
            <a:ext cx="3339885" cy="1795726"/>
            <a:chOff x="4443430" y="4430353"/>
            <a:chExt cx="2488311" cy="1549528"/>
          </a:xfrm>
          <a:noFill/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99C5F83B-4A1C-4582-4C9F-6C440A83BDCC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WEAKNESSES</a:t>
              </a: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403CF9E5-74FD-697E-EEE5-DE59C55B4DBC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58D5CA6D-EF0B-30FE-2C81-578C025B677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537BBB8-041E-69D4-02F9-11DD3B788D56}"/>
              </a:ext>
            </a:extLst>
          </p:cNvPr>
          <p:cNvGrpSpPr/>
          <p:nvPr/>
        </p:nvGrpSpPr>
        <p:grpSpPr>
          <a:xfrm flipH="1">
            <a:off x="11382003" y="11625480"/>
            <a:ext cx="3228361" cy="386220"/>
            <a:chOff x="10472399" y="4612552"/>
            <a:chExt cx="3228361" cy="386220"/>
          </a:xfrm>
        </p:grpSpPr>
        <p:sp>
          <p:nvSpPr>
            <p:cNvPr id="137" name="Circle: Hollow 136">
              <a:extLst>
                <a:ext uri="{FF2B5EF4-FFF2-40B4-BE49-F238E27FC236}">
                  <a16:creationId xmlns:a16="http://schemas.microsoft.com/office/drawing/2014/main" id="{44A37051-24FE-9AAE-92B9-E40442BF7594}"/>
                </a:ext>
              </a:extLst>
            </p:cNvPr>
            <p:cNvSpPr/>
            <p:nvPr/>
          </p:nvSpPr>
          <p:spPr>
            <a:xfrm>
              <a:off x="10472399" y="4612552"/>
              <a:ext cx="386220" cy="386220"/>
            </a:xfrm>
            <a:prstGeom prst="donut">
              <a:avLst>
                <a:gd name="adj" fmla="val 379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25600AFA-BB0B-C78B-D724-3429FBBC0160}"/>
                </a:ext>
              </a:extLst>
            </p:cNvPr>
            <p:cNvCxnSpPr>
              <a:stCxn id="137" idx="6"/>
            </p:cNvCxnSpPr>
            <p:nvPr/>
          </p:nvCxnSpPr>
          <p:spPr>
            <a:xfrm>
              <a:off x="10858619" y="4805662"/>
              <a:ext cx="2842141" cy="10178"/>
            </a:xfrm>
            <a:prstGeom prst="line">
              <a:avLst/>
            </a:prstGeom>
            <a:ln w="38100" cap="rnd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CEFD8FB8-3DFB-320B-B1A6-4B633CD13385}"/>
              </a:ext>
            </a:extLst>
          </p:cNvPr>
          <p:cNvGrpSpPr/>
          <p:nvPr/>
        </p:nvGrpSpPr>
        <p:grpSpPr>
          <a:xfrm flipH="1">
            <a:off x="15026307" y="11243440"/>
            <a:ext cx="3339885" cy="1795726"/>
            <a:chOff x="4443430" y="4430353"/>
            <a:chExt cx="2488311" cy="1549528"/>
          </a:xfrm>
          <a:noFill/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C2DB1278-39C6-8136-F21B-EBF29F0EC908}"/>
                </a:ext>
              </a:extLst>
            </p:cNvPr>
            <p:cNvSpPr txBox="1"/>
            <p:nvPr/>
          </p:nvSpPr>
          <p:spPr>
            <a:xfrm flipH="1">
              <a:off x="4443431" y="4430353"/>
              <a:ext cx="2488310" cy="45148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THREATS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182A59BD-E2DD-4447-78C8-2C492C5494AE}"/>
                </a:ext>
              </a:extLst>
            </p:cNvPr>
            <p:cNvSpPr txBox="1"/>
            <p:nvPr/>
          </p:nvSpPr>
          <p:spPr>
            <a:xfrm flipH="1">
              <a:off x="4443431" y="4806292"/>
              <a:ext cx="2488310" cy="3452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6495ADFD-792A-45F8-5ED3-A7A11087383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79674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3" name="Rectangle 142">
            <a:extLst>
              <a:ext uri="{FF2B5EF4-FFF2-40B4-BE49-F238E27FC236}">
                <a16:creationId xmlns:a16="http://schemas.microsoft.com/office/drawing/2014/main" id="{A56E7F0F-6709-3B7A-0F38-F41A541B637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44" name="!!MainTitle1">
            <a:extLst>
              <a:ext uri="{FF2B5EF4-FFF2-40B4-BE49-F238E27FC236}">
                <a16:creationId xmlns:a16="http://schemas.microsoft.com/office/drawing/2014/main" id="{2CA75813-EEB0-4AF9-AAD0-FB0EA296FF60}"/>
              </a:ext>
            </a:extLst>
          </p:cNvPr>
          <p:cNvSpPr txBox="1"/>
          <p:nvPr/>
        </p:nvSpPr>
        <p:spPr>
          <a:xfrm>
            <a:off x="1704424" y="1037172"/>
            <a:ext cx="93860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S.W.O.T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6538FA88-A7D1-1D74-CA46-5BCC5A5F2E25}"/>
              </a:ext>
            </a:extLst>
          </p:cNvPr>
          <p:cNvSpPr txBox="1"/>
          <p:nvPr/>
        </p:nvSpPr>
        <p:spPr>
          <a:xfrm>
            <a:off x="1704424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pic>
        <p:nvPicPr>
          <p:cNvPr id="146" name="Graphic 145">
            <a:extLst>
              <a:ext uri="{FF2B5EF4-FFF2-40B4-BE49-F238E27FC236}">
                <a16:creationId xmlns:a16="http://schemas.microsoft.com/office/drawing/2014/main" id="{1BE444AA-70D1-B07E-B814-412753B3F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366191" y="11340970"/>
            <a:ext cx="770036" cy="770036"/>
          </a:xfrm>
          <a:prstGeom prst="rect">
            <a:avLst/>
          </a:prstGeom>
        </p:spPr>
      </p:pic>
      <p:pic>
        <p:nvPicPr>
          <p:cNvPr id="147" name="Graphic 146">
            <a:extLst>
              <a:ext uri="{FF2B5EF4-FFF2-40B4-BE49-F238E27FC236}">
                <a16:creationId xmlns:a16="http://schemas.microsoft.com/office/drawing/2014/main" id="{62A1954D-1700-2A43-351B-4BC0ABA9B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94618" y="7777754"/>
            <a:ext cx="770036" cy="770036"/>
          </a:xfrm>
          <a:prstGeom prst="rect">
            <a:avLst/>
          </a:prstGeom>
        </p:spPr>
      </p:pic>
      <p:pic>
        <p:nvPicPr>
          <p:cNvPr id="148" name="Graphic 147">
            <a:extLst>
              <a:ext uri="{FF2B5EF4-FFF2-40B4-BE49-F238E27FC236}">
                <a16:creationId xmlns:a16="http://schemas.microsoft.com/office/drawing/2014/main" id="{928E4DEB-762C-91B6-AF23-DC09366A73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58871" y="4393530"/>
            <a:ext cx="770036" cy="770036"/>
          </a:xfrm>
          <a:prstGeom prst="rect">
            <a:avLst/>
          </a:prstGeom>
        </p:spPr>
      </p:pic>
      <p:pic>
        <p:nvPicPr>
          <p:cNvPr id="149" name="Graphic 148">
            <a:extLst>
              <a:ext uri="{FF2B5EF4-FFF2-40B4-BE49-F238E27FC236}">
                <a16:creationId xmlns:a16="http://schemas.microsoft.com/office/drawing/2014/main" id="{28A60F1E-F924-57E5-E629-D48D821797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1637310" y="7777754"/>
            <a:ext cx="770036" cy="77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44" grpId="0"/>
          <p:bldP spid="1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44" grpId="0"/>
          <p:bldP spid="145" grpId="0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53">
      <a:dk1>
        <a:srgbClr val="FFFFFF"/>
      </a:dk1>
      <a:lt1>
        <a:srgbClr val="6E808E"/>
      </a:lt1>
      <a:dk2>
        <a:srgbClr val="FFFFFF"/>
      </a:dk2>
      <a:lt2>
        <a:srgbClr val="292B37"/>
      </a:lt2>
      <a:accent1>
        <a:srgbClr val="52566F"/>
      </a:accent1>
      <a:accent2>
        <a:srgbClr val="F86B2A"/>
      </a:accent2>
      <a:accent3>
        <a:srgbClr val="22223A"/>
      </a:accent3>
      <a:accent4>
        <a:srgbClr val="9F919E"/>
      </a:accent4>
      <a:accent5>
        <a:srgbClr val="CCAFA9"/>
      </a:accent5>
      <a:accent6>
        <a:srgbClr val="F2EB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0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5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7F7047"/>
      </a:accent1>
      <a:accent2>
        <a:srgbClr val="D8CDB0"/>
      </a:accent2>
      <a:accent3>
        <a:srgbClr val="1C2135"/>
      </a:accent3>
      <a:accent4>
        <a:srgbClr val="5A6794"/>
      </a:accent4>
      <a:accent5>
        <a:srgbClr val="8794C0"/>
      </a:accent5>
      <a:accent6>
        <a:srgbClr val="E7E9EE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9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18278"/>
      </a:accent1>
      <a:accent2>
        <a:srgbClr val="365251"/>
      </a:accent2>
      <a:accent3>
        <a:srgbClr val="0A1621"/>
      </a:accent3>
      <a:accent4>
        <a:srgbClr val="B52C21"/>
      </a:accent4>
      <a:accent5>
        <a:srgbClr val="E9351E"/>
      </a:accent5>
      <a:accent6>
        <a:srgbClr val="939976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0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4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80B41"/>
      </a:accent1>
      <a:accent2>
        <a:srgbClr val="3C2E7A"/>
      </a:accent2>
      <a:accent3>
        <a:srgbClr val="DDDDFE"/>
      </a:accent3>
      <a:accent4>
        <a:srgbClr val="93093D"/>
      </a:accent4>
      <a:accent5>
        <a:srgbClr val="FF6798"/>
      </a:accent5>
      <a:accent6>
        <a:srgbClr val="E80E4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17213</TotalTime>
  <Words>750</Words>
  <Application>Microsoft Office PowerPoint</Application>
  <PresentationFormat>Custom</PresentationFormat>
  <Paragraphs>190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213</dc:title>
  <dc:creator>Slide Ocean</dc:creator>
  <cp:keywords>SlideOcean.net</cp:keywords>
  <cp:lastModifiedBy>SO</cp:lastModifiedBy>
  <cp:revision>4439</cp:revision>
  <dcterms:created xsi:type="dcterms:W3CDTF">2024-04-24T08:43:56Z</dcterms:created>
  <dcterms:modified xsi:type="dcterms:W3CDTF">2026-02-23T04:17:01Z</dcterms:modified>
</cp:coreProperties>
</file>