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0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2/22/2026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0" name="Group 1159">
            <a:extLst>
              <a:ext uri="{FF2B5EF4-FFF2-40B4-BE49-F238E27FC236}">
                <a16:creationId xmlns:a16="http://schemas.microsoft.com/office/drawing/2014/main" id="{FF9D9317-6B65-5C70-F7B4-09781E495A55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268B0A1-8633-A188-E713-DCAF6A2A94F5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5579CC2-C6EE-A2FD-65FB-39C815B326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6" name="Freeform: Shape 1145">
              <a:extLst>
                <a:ext uri="{FF2B5EF4-FFF2-40B4-BE49-F238E27FC236}">
                  <a16:creationId xmlns:a16="http://schemas.microsoft.com/office/drawing/2014/main" id="{D7ED7B52-DAD6-F3E5-B1B4-E1B97E6838EC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43EC5471-CBD4-3017-0FF9-81C346009A01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0A55EA-406B-0880-6E3E-4E21AC899B62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76C2BCC-042E-C5F7-372B-8CDC8B88D0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86932A-F678-F186-41D1-1D665534EA5D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158" name="Group 1157">
            <a:extLst>
              <a:ext uri="{FF2B5EF4-FFF2-40B4-BE49-F238E27FC236}">
                <a16:creationId xmlns:a16="http://schemas.microsoft.com/office/drawing/2014/main" id="{14D4D7BB-34D3-463F-23F8-6E458281730B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B0902D7-726D-7D35-EC5F-40FE1DABE8E1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1054EC8-4C7F-05CD-7D1F-20121E92DB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F02DA5-DF50-F8DF-5A9C-BFC463367277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155" name="Group 1154">
            <a:extLst>
              <a:ext uri="{FF2B5EF4-FFF2-40B4-BE49-F238E27FC236}">
                <a16:creationId xmlns:a16="http://schemas.microsoft.com/office/drawing/2014/main" id="{5CA84755-0978-A4D0-31A2-94EDB068EF10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878AACF-EB77-8162-D22C-04CAF2BC1DC7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5E887C0-04F2-7B37-A280-BDAEBE5663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2E276A8-AA2B-1870-2CC1-C38861AA8EEF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151" name="Group 1150">
            <a:extLst>
              <a:ext uri="{FF2B5EF4-FFF2-40B4-BE49-F238E27FC236}">
                <a16:creationId xmlns:a16="http://schemas.microsoft.com/office/drawing/2014/main" id="{DA562B2C-1938-84FF-DCE7-B49C8792C1A0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BFBE62C7-8DC1-B2E7-A8B9-CF5D71F0115C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887C428-6D66-A611-0EBF-5BF33B6397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93CA426-3C69-007D-3D34-6A27DF52647C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1152" name="Group 1151">
            <a:extLst>
              <a:ext uri="{FF2B5EF4-FFF2-40B4-BE49-F238E27FC236}">
                <a16:creationId xmlns:a16="http://schemas.microsoft.com/office/drawing/2014/main" id="{32D163CA-104D-C801-15B9-A20ED7B71C2C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36B608A-176A-E268-6A61-CF05FF27DF17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8FD3619-A58C-B4DF-116F-73123A5C14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CC40E11-B13E-7BE2-AB3E-832EE41A389C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1153" name="Group 1152">
            <a:extLst>
              <a:ext uri="{FF2B5EF4-FFF2-40B4-BE49-F238E27FC236}">
                <a16:creationId xmlns:a16="http://schemas.microsoft.com/office/drawing/2014/main" id="{F1A223AD-1F00-C0F7-2E97-B9DB88E2CC53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B7031FF-7041-82DB-82BE-0A6452E2B23E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30021FB-7BC3-7648-1AB7-C5D5335F36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D33AC7A-D741-5227-8EA2-E2D5B63BE847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1154" name="Group 1153">
            <a:extLst>
              <a:ext uri="{FF2B5EF4-FFF2-40B4-BE49-F238E27FC236}">
                <a16:creationId xmlns:a16="http://schemas.microsoft.com/office/drawing/2014/main" id="{3F30310A-B61A-C2FE-D85F-79DFA8669085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B47D13D-4381-8E9C-FB17-239EB974B13D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2C2A5D8-608C-B87E-BDB6-1685E6DA866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764667-4551-D35D-0A64-101BCF0E1EE7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3D98A1-791F-FDFD-8F99-6C10B27C4CAB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434656ED-91CB-2040-F9BF-ABCA7E5A364D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81669B6C-C0A2-05A4-7EB9-7B36960CBFFB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63" name="Graphic 22">
            <a:extLst>
              <a:ext uri="{FF2B5EF4-FFF2-40B4-BE49-F238E27FC236}">
                <a16:creationId xmlns:a16="http://schemas.microsoft.com/office/drawing/2014/main" id="{284AD14C-D885-3C7B-83E7-23F561BFB8E4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1064" name="Freeform: Shape 1063">
              <a:extLst>
                <a:ext uri="{FF2B5EF4-FFF2-40B4-BE49-F238E27FC236}">
                  <a16:creationId xmlns:a16="http://schemas.microsoft.com/office/drawing/2014/main" id="{E0B770F0-15CD-83F9-2109-105F8A438DF0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Freeform: Shape 1064">
              <a:extLst>
                <a:ext uri="{FF2B5EF4-FFF2-40B4-BE49-F238E27FC236}">
                  <a16:creationId xmlns:a16="http://schemas.microsoft.com/office/drawing/2014/main" id="{48388F38-AF16-FE86-E388-27839D53520B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ED8721C-766B-94A2-9FC6-DB785A3E9E4F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36B43EA4-3415-3658-4C08-F248B29202AC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80CF0DD3-99B5-56B3-D56C-DDC8AA43115A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5371383-3D96-E93C-D990-B942234520ED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69" name="Freeform: Shape 1068">
              <a:extLst>
                <a:ext uri="{FF2B5EF4-FFF2-40B4-BE49-F238E27FC236}">
                  <a16:creationId xmlns:a16="http://schemas.microsoft.com/office/drawing/2014/main" id="{D7537318-A736-545B-58F1-11075B1C9C3F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Freeform: Shape 1069">
              <a:extLst>
                <a:ext uri="{FF2B5EF4-FFF2-40B4-BE49-F238E27FC236}">
                  <a16:creationId xmlns:a16="http://schemas.microsoft.com/office/drawing/2014/main" id="{C6AD198B-2FA8-D0AC-EE76-38EAF2BCECF6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5030842-C2D2-C9C1-9AD9-EE9E0C8BBE3C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59" name="Oval 1058">
              <a:extLst>
                <a:ext uri="{FF2B5EF4-FFF2-40B4-BE49-F238E27FC236}">
                  <a16:creationId xmlns:a16="http://schemas.microsoft.com/office/drawing/2014/main" id="{A80366B3-DE10-4476-93A7-56E5C25BE963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: Shape 1059">
              <a:extLst>
                <a:ext uri="{FF2B5EF4-FFF2-40B4-BE49-F238E27FC236}">
                  <a16:creationId xmlns:a16="http://schemas.microsoft.com/office/drawing/2014/main" id="{B9D66545-AD00-EC1D-1CBC-AA20E1A404C6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38E5067-B087-7F24-13E8-7C598CF9C286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77" name="Oval 1076">
              <a:extLst>
                <a:ext uri="{FF2B5EF4-FFF2-40B4-BE49-F238E27FC236}">
                  <a16:creationId xmlns:a16="http://schemas.microsoft.com/office/drawing/2014/main" id="{57E8D691-E5F3-9173-11DB-3E4B6E2C3F9C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8" name="Freeform: Shape 1077">
              <a:extLst>
                <a:ext uri="{FF2B5EF4-FFF2-40B4-BE49-F238E27FC236}">
                  <a16:creationId xmlns:a16="http://schemas.microsoft.com/office/drawing/2014/main" id="{AB85A9A5-A791-C8F1-2732-B9471DB92896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530FC5E-930E-1783-E38C-23D906339B21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37" name="Oval 1036">
              <a:extLst>
                <a:ext uri="{FF2B5EF4-FFF2-40B4-BE49-F238E27FC236}">
                  <a16:creationId xmlns:a16="http://schemas.microsoft.com/office/drawing/2014/main" id="{E4779126-58FC-1830-D35D-50F621706081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7151327E-2345-DA3E-9340-14C08F47EAE7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302B2C6-D76D-5A8C-4DC2-CF2C0778B38B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91" name="Oval 1090">
              <a:extLst>
                <a:ext uri="{FF2B5EF4-FFF2-40B4-BE49-F238E27FC236}">
                  <a16:creationId xmlns:a16="http://schemas.microsoft.com/office/drawing/2014/main" id="{A29A10CA-6CC9-BFF1-45B7-B3111FF5BB64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2" name="Freeform: Shape 1091">
              <a:extLst>
                <a:ext uri="{FF2B5EF4-FFF2-40B4-BE49-F238E27FC236}">
                  <a16:creationId xmlns:a16="http://schemas.microsoft.com/office/drawing/2014/main" id="{8772DE5F-839D-FFB3-6A3B-73A18F95CD1D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BF814FA-BF5E-CDF8-86F6-DF05F83AF2B9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1E739E52-4A9A-0F1F-6878-A02BBD29CC64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: Shape 1052">
              <a:extLst>
                <a:ext uri="{FF2B5EF4-FFF2-40B4-BE49-F238E27FC236}">
                  <a16:creationId xmlns:a16="http://schemas.microsoft.com/office/drawing/2014/main" id="{64C1CB1B-B330-AB33-25F1-C3FC8F3268AD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D708727-F1C7-CC46-BD6F-F185FDFCD03F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86" name="Oval 1085">
              <a:extLst>
                <a:ext uri="{FF2B5EF4-FFF2-40B4-BE49-F238E27FC236}">
                  <a16:creationId xmlns:a16="http://schemas.microsoft.com/office/drawing/2014/main" id="{2DDF9C28-0185-30EF-48E6-83DAFF23BC4A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7" name="Freeform: Shape 1086">
              <a:extLst>
                <a:ext uri="{FF2B5EF4-FFF2-40B4-BE49-F238E27FC236}">
                  <a16:creationId xmlns:a16="http://schemas.microsoft.com/office/drawing/2014/main" id="{9E920B1F-71C2-8D65-7143-C99F90888002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C24345C-E774-F088-E1E0-BE3F1C914B1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3" name="!!MainTitle1">
            <a:extLst>
              <a:ext uri="{FF2B5EF4-FFF2-40B4-BE49-F238E27FC236}">
                <a16:creationId xmlns:a16="http://schemas.microsoft.com/office/drawing/2014/main" id="{720891C1-0C6B-D3BB-477A-7D98A26B08F1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4E2407CA-53BE-B022-6A8D-1419567F5B82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80" name="Freeform 7">
            <a:extLst>
              <a:ext uri="{FF2B5EF4-FFF2-40B4-BE49-F238E27FC236}">
                <a16:creationId xmlns:a16="http://schemas.microsoft.com/office/drawing/2014/main" id="{0B3B1A13-2E07-9CDA-ECBB-AEA307FAB833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1" name="Freeform 16">
            <a:extLst>
              <a:ext uri="{FF2B5EF4-FFF2-40B4-BE49-F238E27FC236}">
                <a16:creationId xmlns:a16="http://schemas.microsoft.com/office/drawing/2014/main" id="{A9BA1AF0-E254-914C-800B-9C33AFD42D29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2" name="Freeform 17">
            <a:extLst>
              <a:ext uri="{FF2B5EF4-FFF2-40B4-BE49-F238E27FC236}">
                <a16:creationId xmlns:a16="http://schemas.microsoft.com/office/drawing/2014/main" id="{CC6D8ABF-FCF5-301A-29FF-37F607DF2785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3" name="Freeform 23">
            <a:extLst>
              <a:ext uri="{FF2B5EF4-FFF2-40B4-BE49-F238E27FC236}">
                <a16:creationId xmlns:a16="http://schemas.microsoft.com/office/drawing/2014/main" id="{10F8CFBA-3AFD-EB7C-2F06-2188FAF0ECF4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4" name="Freeform 30">
            <a:extLst>
              <a:ext uri="{FF2B5EF4-FFF2-40B4-BE49-F238E27FC236}">
                <a16:creationId xmlns:a16="http://schemas.microsoft.com/office/drawing/2014/main" id="{38F98BC9-A729-567E-427B-50EEEA75932A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3" name="Freeform 37">
            <a:extLst>
              <a:ext uri="{FF2B5EF4-FFF2-40B4-BE49-F238E27FC236}">
                <a16:creationId xmlns:a16="http://schemas.microsoft.com/office/drawing/2014/main" id="{7435280B-A368-DE82-805B-0D049B8BB1B5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5" name="Freeform 50">
            <a:extLst>
              <a:ext uri="{FF2B5EF4-FFF2-40B4-BE49-F238E27FC236}">
                <a16:creationId xmlns:a16="http://schemas.microsoft.com/office/drawing/2014/main" id="{BE160CF5-9198-0ED3-834A-4FBCD0AA0026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8" name="Freeform: Shape 1097">
            <a:extLst>
              <a:ext uri="{FF2B5EF4-FFF2-40B4-BE49-F238E27FC236}">
                <a16:creationId xmlns:a16="http://schemas.microsoft.com/office/drawing/2014/main" id="{45D63E75-572F-86C9-1B39-213438229FEF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C57DBC75-D030-15B6-9AC4-07893BEEA9DA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57" name="Textbox 200">
              <a:extLst>
                <a:ext uri="{FF2B5EF4-FFF2-40B4-BE49-F238E27FC236}">
                  <a16:creationId xmlns:a16="http://schemas.microsoft.com/office/drawing/2014/main" id="{579FB666-C7E3-05A7-ED7B-CB872B446622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1" name="Textbox 200">
              <a:extLst>
                <a:ext uri="{FF2B5EF4-FFF2-40B4-BE49-F238E27FC236}">
                  <a16:creationId xmlns:a16="http://schemas.microsoft.com/office/drawing/2014/main" id="{CB570C0F-9FF7-D5C8-6E6E-E0E731C7C135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2" name="Textbox 200">
              <a:extLst>
                <a:ext uri="{FF2B5EF4-FFF2-40B4-BE49-F238E27FC236}">
                  <a16:creationId xmlns:a16="http://schemas.microsoft.com/office/drawing/2014/main" id="{0E6F2D8E-7D4C-B961-B9F7-35A1E6CEF3F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03" name="Group 1102">
            <a:extLst>
              <a:ext uri="{FF2B5EF4-FFF2-40B4-BE49-F238E27FC236}">
                <a16:creationId xmlns:a16="http://schemas.microsoft.com/office/drawing/2014/main" id="{07E82EB7-96DB-D800-F8EB-ACE252DB9602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4" name="Textbox 200">
              <a:extLst>
                <a:ext uri="{FF2B5EF4-FFF2-40B4-BE49-F238E27FC236}">
                  <a16:creationId xmlns:a16="http://schemas.microsoft.com/office/drawing/2014/main" id="{EACBE0F5-45DF-7510-84B7-76EDCE4EB3B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5" name="Textbox 200">
              <a:extLst>
                <a:ext uri="{FF2B5EF4-FFF2-40B4-BE49-F238E27FC236}">
                  <a16:creationId xmlns:a16="http://schemas.microsoft.com/office/drawing/2014/main" id="{BFE2422A-3C38-90FE-5900-4089B4BF3DB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06" name="Textbox 200">
              <a:extLst>
                <a:ext uri="{FF2B5EF4-FFF2-40B4-BE49-F238E27FC236}">
                  <a16:creationId xmlns:a16="http://schemas.microsoft.com/office/drawing/2014/main" id="{48242523-6116-DF8A-6F82-5D817D8BA76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F0EC07C8-E1B1-CE3E-1205-EA18674F07A5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10" name="Textbox 200">
              <a:extLst>
                <a:ext uri="{FF2B5EF4-FFF2-40B4-BE49-F238E27FC236}">
                  <a16:creationId xmlns:a16="http://schemas.microsoft.com/office/drawing/2014/main" id="{CBADD086-E1F1-DAA3-19A2-A7376DBAD67A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1" name="Textbox 200">
              <a:extLst>
                <a:ext uri="{FF2B5EF4-FFF2-40B4-BE49-F238E27FC236}">
                  <a16:creationId xmlns:a16="http://schemas.microsoft.com/office/drawing/2014/main" id="{407F0BA9-D60E-7247-6AA8-2423DC0A8E45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2" name="Textbox 200">
              <a:extLst>
                <a:ext uri="{FF2B5EF4-FFF2-40B4-BE49-F238E27FC236}">
                  <a16:creationId xmlns:a16="http://schemas.microsoft.com/office/drawing/2014/main" id="{76C1179B-53B4-B0AB-3E2E-D12C307A4F1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13" name="Group 1112">
            <a:extLst>
              <a:ext uri="{FF2B5EF4-FFF2-40B4-BE49-F238E27FC236}">
                <a16:creationId xmlns:a16="http://schemas.microsoft.com/office/drawing/2014/main" id="{B76C5CAB-87AF-1038-254D-54FE68D07F68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14" name="Textbox 200">
              <a:extLst>
                <a:ext uri="{FF2B5EF4-FFF2-40B4-BE49-F238E27FC236}">
                  <a16:creationId xmlns:a16="http://schemas.microsoft.com/office/drawing/2014/main" id="{27672C77-A7E9-3B5C-1265-70B0E340617B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5" name="Textbox 200">
              <a:extLst>
                <a:ext uri="{FF2B5EF4-FFF2-40B4-BE49-F238E27FC236}">
                  <a16:creationId xmlns:a16="http://schemas.microsoft.com/office/drawing/2014/main" id="{2EE6E319-370D-3451-70FE-4D98BE407CB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6" name="Textbox 200">
              <a:extLst>
                <a:ext uri="{FF2B5EF4-FFF2-40B4-BE49-F238E27FC236}">
                  <a16:creationId xmlns:a16="http://schemas.microsoft.com/office/drawing/2014/main" id="{14381AA2-749E-6AD9-58D3-1E5FD04897D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AB1945DD-2405-A149-71CB-A8258E4CF3AF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118" name="Textbox 200">
              <a:extLst>
                <a:ext uri="{FF2B5EF4-FFF2-40B4-BE49-F238E27FC236}">
                  <a16:creationId xmlns:a16="http://schemas.microsoft.com/office/drawing/2014/main" id="{70DF8613-6D75-24C1-B29B-D3464F4A83C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9" name="Textbox 200">
              <a:extLst>
                <a:ext uri="{FF2B5EF4-FFF2-40B4-BE49-F238E27FC236}">
                  <a16:creationId xmlns:a16="http://schemas.microsoft.com/office/drawing/2014/main" id="{0F1FC8BE-1199-9F2E-E1D6-BF78660EEE1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0" name="Textbox 200">
              <a:extLst>
                <a:ext uri="{FF2B5EF4-FFF2-40B4-BE49-F238E27FC236}">
                  <a16:creationId xmlns:a16="http://schemas.microsoft.com/office/drawing/2014/main" id="{E8D08E84-D04F-6D56-3CBF-95D59E016FA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23" name="Group 1122">
            <a:extLst>
              <a:ext uri="{FF2B5EF4-FFF2-40B4-BE49-F238E27FC236}">
                <a16:creationId xmlns:a16="http://schemas.microsoft.com/office/drawing/2014/main" id="{2B40B98B-73E0-8FE9-0469-93BEF4EAEDD4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24" name="Textbox 200">
              <a:extLst>
                <a:ext uri="{FF2B5EF4-FFF2-40B4-BE49-F238E27FC236}">
                  <a16:creationId xmlns:a16="http://schemas.microsoft.com/office/drawing/2014/main" id="{D5E1209E-E6F1-634A-4E00-F4C0201F371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5" name="Textbox 200">
              <a:extLst>
                <a:ext uri="{FF2B5EF4-FFF2-40B4-BE49-F238E27FC236}">
                  <a16:creationId xmlns:a16="http://schemas.microsoft.com/office/drawing/2014/main" id="{E5DA633A-1559-2226-B888-1793B21F54D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6" name="Textbox 200">
              <a:extLst>
                <a:ext uri="{FF2B5EF4-FFF2-40B4-BE49-F238E27FC236}">
                  <a16:creationId xmlns:a16="http://schemas.microsoft.com/office/drawing/2014/main" id="{731B3909-D204-C744-D8E5-7E433712C06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27" name="Group 1126">
            <a:extLst>
              <a:ext uri="{FF2B5EF4-FFF2-40B4-BE49-F238E27FC236}">
                <a16:creationId xmlns:a16="http://schemas.microsoft.com/office/drawing/2014/main" id="{0F15BA43-15B8-3CF6-AA30-99771F0892C1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28" name="Textbox 200">
              <a:extLst>
                <a:ext uri="{FF2B5EF4-FFF2-40B4-BE49-F238E27FC236}">
                  <a16:creationId xmlns:a16="http://schemas.microsoft.com/office/drawing/2014/main" id="{2EFE3A61-423E-653C-39EA-88E9B8CC715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9" name="Textbox 200">
              <a:extLst>
                <a:ext uri="{FF2B5EF4-FFF2-40B4-BE49-F238E27FC236}">
                  <a16:creationId xmlns:a16="http://schemas.microsoft.com/office/drawing/2014/main" id="{E397ACB6-5F50-046E-BAF1-426EA8C3DCE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0" name="Textbox 200">
              <a:extLst>
                <a:ext uri="{FF2B5EF4-FFF2-40B4-BE49-F238E27FC236}">
                  <a16:creationId xmlns:a16="http://schemas.microsoft.com/office/drawing/2014/main" id="{575B1B03-CD26-7FE6-8CAE-F3393C6F736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1" name="Group 1130">
            <a:extLst>
              <a:ext uri="{FF2B5EF4-FFF2-40B4-BE49-F238E27FC236}">
                <a16:creationId xmlns:a16="http://schemas.microsoft.com/office/drawing/2014/main" id="{AF3BFA52-BD4D-708D-786B-2239C61D3D24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32" name="Textbox 200">
              <a:extLst>
                <a:ext uri="{FF2B5EF4-FFF2-40B4-BE49-F238E27FC236}">
                  <a16:creationId xmlns:a16="http://schemas.microsoft.com/office/drawing/2014/main" id="{63DB5CE7-B31E-DCA6-B1EE-AD559F865A26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3" name="Textbox 200">
              <a:extLst>
                <a:ext uri="{FF2B5EF4-FFF2-40B4-BE49-F238E27FC236}">
                  <a16:creationId xmlns:a16="http://schemas.microsoft.com/office/drawing/2014/main" id="{98F7A6A9-3A47-F0B2-9BDA-3F9F0FE8EFE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5" name="Textbox 200">
              <a:extLst>
                <a:ext uri="{FF2B5EF4-FFF2-40B4-BE49-F238E27FC236}">
                  <a16:creationId xmlns:a16="http://schemas.microsoft.com/office/drawing/2014/main" id="{874C6A69-2C1F-EA32-1315-8D134E9B88A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8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1080" grpId="0" animBg="1"/>
          <p:bldP spid="1081" grpId="0" animBg="1"/>
          <p:bldP spid="1082" grpId="0" animBg="1"/>
          <p:bldP spid="1083" grpId="0" animBg="1"/>
          <p:bldP spid="1084" grpId="0" animBg="1"/>
          <p:bldP spid="1093" grpId="0" animBg="1"/>
          <p:bldP spid="1095" grpId="0" animBg="1"/>
          <p:bldP spid="109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0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1080" grpId="0" animBg="1"/>
          <p:bldP spid="1081" grpId="0" animBg="1"/>
          <p:bldP spid="1082" grpId="0" animBg="1"/>
          <p:bldP spid="1083" grpId="0" animBg="1"/>
          <p:bldP spid="1084" grpId="0" animBg="1"/>
          <p:bldP spid="1093" grpId="0" animBg="1"/>
          <p:bldP spid="1095" grpId="0" animBg="1"/>
          <p:bldP spid="109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4D17EE4-11F8-9652-2598-F559AF31B2AD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508D41F-DAC8-A135-B53D-96A0FAC48EE3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223F0013-45B3-88AF-B2BD-AFE3934D75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6E0D4602-CB9A-7651-5C1A-6C1C8A44C874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CB6145C-4008-774E-9132-6B18CD4564AC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C3B2EF3-67EF-AFA7-1330-4B9AD906B245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7C426BC-3414-C4DD-3449-8EAC4DA3D7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A0C809B-E1DE-7ABD-2119-4850FBFD16E7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372719-6FA2-D2CF-CBD7-CA82815C8A8D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1036EAC-A3BA-5BEB-8ECB-6F71C5660284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E0E14D-A90C-1EBF-2E56-AD5DA5B02C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AEDDC66-824D-7D7A-D4FD-AF7E4751A79F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54D661-A60B-BB0F-9458-8EC5D6752770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71CE697-6C31-8AA6-5442-9CF6E86D1781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867728A-2812-D978-59EB-E8D884E345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A47777-78F0-88BA-B8B5-0FA63AB378C8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FB27DF5-61ED-0A1E-5B14-2CA5A54D70D7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0F03BA1-C9E8-D2BC-FC1F-152D59222234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70C1B3F-51F4-9B3C-BA25-1E8BDCB31E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5EEC8B-9A50-47C3-070D-753B2F8E43C8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45D8C-CF69-3347-E3BC-E0AFD0152A2D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5268F89-C674-9155-A786-9C82009157E3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5A7EEA3-5A9C-4D3B-3E54-98115B81DD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E0F5F92-4EE2-371B-B789-6429171C6F08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FFBE03-D1CC-89F1-F49B-4195E49BBC56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7D28AEA-B236-DAF0-48D1-821FF16D5B72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2FB804-567E-30AA-1B25-D7F8BDB3CD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3F8A6F1-CF37-21B0-2F70-A374F013F1C1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D3D6F5-EDE3-EC3F-0D6D-0098B4E8A124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C11A7EC-CCBB-8D6D-F887-F9E9154C69C6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DA552D6-3E32-2DD8-62AF-43699B362C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E93A3B8-C5D1-4022-BED9-504AD114EC99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EE982A5-0BE0-5016-6227-D5F3A68EA0EF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23CBB28-234E-5E94-CF14-E5AFC124ACC2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6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BCD9472-0EEE-9279-B06C-E196FC4B0164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6C3BE4B2-7B0D-B743-6F8A-4B3651735A85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4B356E4-4303-2949-8633-0636123DC48C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1E85562-E648-BF3C-6DE2-EE40C347400E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574DC66-722A-4D66-6CED-C5D4DE4AFAB0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3ACCF26-7210-9FCC-4B98-0414C048082E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7193CF8-DB91-011D-0CE8-964C6066C43A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B0C94A5-F41A-5ED5-4098-01CB4C0BDEF0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C3C0256-AA69-8F3D-527F-C644B20AA579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1A64C67-FB55-D3D7-4F23-F5C5891D2A9F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49A84D0-513F-7F91-F194-240FDE553173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4F418DAE-9E0F-2135-43CD-C078892A756A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B996414-68D3-F840-81AA-565F20D47540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0E80F92-D339-C27C-3D92-9A8C8D3D68AD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B40C9E77-266A-5B57-11E6-54C536ADF923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D5FF275-53D0-4A52-9CD0-80907378FBE3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8353F88-E348-3D81-4CA4-0AA8971CBE3F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73D238A2-D9DA-9622-219D-C5D536565124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5BF2019-BE14-9EB9-01F3-83057EBF4C9C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EFC5F28-6C97-A8A5-FD02-BF75344170B9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D6B86266-2757-A655-2F04-BF0E164AB0D8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43A4448-3DEC-623B-FE85-4984177681DA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802CC037-D825-2618-82B5-BAB1538023EF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6D7A144-2FC6-FD63-4546-18E460CA65E5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F1E1B849-4117-0990-A4CD-6B1FEAF941BA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0108E7A-A1AC-F405-D424-64A2C52C5EFB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A4E6EA16-CAD9-2C44-8956-08E57847BC85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B69A661-6C10-1247-D1F3-CC08EE53FDA9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BA79B745-839C-85CA-B15F-086ED98A3CC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CB0641E2-30D4-CFE9-E901-DC06E30DCEC3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ABF45EB9-C7CA-283E-C11A-F2CCDD643B9D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EAE40A8A-44F7-BB32-94D1-181C1DDCCC08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01B56A50-43BF-DF07-120D-E9BED60AAC24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">
            <a:extLst>
              <a:ext uri="{FF2B5EF4-FFF2-40B4-BE49-F238E27FC236}">
                <a16:creationId xmlns:a16="http://schemas.microsoft.com/office/drawing/2014/main" id="{6A4E9486-5370-B7A6-B8C1-A7F10724BA2E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id="{64D1404B-0AEE-1959-D3D6-64C04FDE9BDC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503B8EB6-7091-F525-0B07-4B965C0DB6EC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37">
            <a:extLst>
              <a:ext uri="{FF2B5EF4-FFF2-40B4-BE49-F238E27FC236}">
                <a16:creationId xmlns:a16="http://schemas.microsoft.com/office/drawing/2014/main" id="{DFE744C5-551C-A5D8-8FB8-083A7B65576A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50">
            <a:extLst>
              <a:ext uri="{FF2B5EF4-FFF2-40B4-BE49-F238E27FC236}">
                <a16:creationId xmlns:a16="http://schemas.microsoft.com/office/drawing/2014/main" id="{BC474F94-F4A9-7447-1F17-15FFB80224D1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E919A015-F059-19EA-1887-C5D350C6E5BF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3B3DD27-547D-D03B-13F8-BA192A2F4469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A60C9BD4-F5A9-48BE-00FD-ED2EB931803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2AA795A4-988B-B528-EE44-7EF8AC2CCDD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82066B22-5667-2A7C-7C26-4C3839CC64A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03111496-BCB9-0801-518F-C4554278DD14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53F2AAC3-B4E9-9CB9-8021-938F43A7C33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097950F1-4E70-BD1D-B3B2-EF6D82CEBBD5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48B33110-CB3F-8FFF-407D-B29A173789F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2E654EB-9950-EB70-FFDC-F09379CEC86A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81A0BE30-2D8C-198F-C4D3-227A9D7E24A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D40C2031-E49E-85BB-EF14-D74A354CF3DD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C517567F-82C4-2A50-9CDF-18164315670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B35743A-4F52-3481-C1A3-E492B75C8BE5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D500E8D2-B4FF-E86F-CD6D-CEB4BDC3ECBF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7BFC798D-0250-04DC-4E1C-FBCF73E83C3C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88918FDD-D101-A480-2FC5-3DFB1954A84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D51BE34-C85C-5AAD-6442-B36155AD5243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F2E4375A-43EA-D2E5-5977-5923D2629D4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1C3E88EE-FE52-DE43-29D5-5408E625CB8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48620DC4-4838-9F86-3FE8-91C435DE9D3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DD67BA5-E051-1A89-0868-A1CF7449964B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080377AF-2B03-D715-A8C1-3C5C0E1E56EA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97D7A665-4758-28E0-2AA2-707F20C900BC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1843EABE-861A-195A-5622-4CD4B5BA1F7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49C3185-13BA-C751-FCD8-38B8FF5F87BA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9A2B404-FC00-4EB3-8B43-E254E152B1EB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821A4855-7A65-8C06-BAC4-5096A5FBCF5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AD3F4696-9951-0AF5-2097-C15B865FB7E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01C7C12-9879-B766-CBEB-43B7ED7B25BF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EE770E9F-F5BE-0BC8-8B97-E2578C000B6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C082D3A2-7468-7D93-FA10-D87700E1879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603DB53E-7821-5F86-B4ED-870DDBC34BB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1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" name="Group 451">
            <a:extLst>
              <a:ext uri="{FF2B5EF4-FFF2-40B4-BE49-F238E27FC236}">
                <a16:creationId xmlns:a16="http://schemas.microsoft.com/office/drawing/2014/main" id="{7802A2CF-4080-77E7-044C-F4575F66C98A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453" name="Straight Connector 452">
              <a:extLst>
                <a:ext uri="{FF2B5EF4-FFF2-40B4-BE49-F238E27FC236}">
                  <a16:creationId xmlns:a16="http://schemas.microsoft.com/office/drawing/2014/main" id="{E050349C-FD0D-81BE-147B-39D5C3EA2794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DE68196B-A17C-5C48-219A-FC325A49BA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BEAD4289-B41E-45A1-A35E-D99B4C8D608F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FEFF5AF2-5AE3-45A6-B5BC-9AD08F1C4181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102F3F90-1A77-9350-5BA4-036F4D481A45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44DF8096-3CCC-510D-E03C-561403787E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6CEF92B6-C487-8EB1-BA76-5FA4A5C7BE02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A796DA0B-C0BA-BC38-4C3D-D8EA0E54FC7F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29A756B0-904B-6981-99DA-E5792E957391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F5A70CB4-5EFF-498D-11A8-0D85DA4304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E62F535A-05D8-9EAD-453A-B9CC008E9A9C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AFDB053E-C605-0EDD-3742-8ACE43BE1A8B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465" name="Straight Connector 464">
              <a:extLst>
                <a:ext uri="{FF2B5EF4-FFF2-40B4-BE49-F238E27FC236}">
                  <a16:creationId xmlns:a16="http://schemas.microsoft.com/office/drawing/2014/main" id="{2F04A2B0-7F8F-95BC-F370-8B5BA19FA185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Straight Connector 465">
              <a:extLst>
                <a:ext uri="{FF2B5EF4-FFF2-40B4-BE49-F238E27FC236}">
                  <a16:creationId xmlns:a16="http://schemas.microsoft.com/office/drawing/2014/main" id="{BE4A83E9-8DB7-4586-E794-C33610B2D7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E28ADEF7-A003-B128-069F-BD0C4F6361C5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0BD07D59-D58D-BD24-4BA0-A612925D6A53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BC33F7F0-A652-AA33-7166-8EABE26C493D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>
              <a:extLst>
                <a:ext uri="{FF2B5EF4-FFF2-40B4-BE49-F238E27FC236}">
                  <a16:creationId xmlns:a16="http://schemas.microsoft.com/office/drawing/2014/main" id="{200230A9-8410-39D3-7516-C8A66876BE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122DF0B1-3C75-B1DF-D30E-3583A4203CB3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id="{679A5171-A35A-5112-26AB-CE95872DD1F1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473" name="Straight Connector 472">
              <a:extLst>
                <a:ext uri="{FF2B5EF4-FFF2-40B4-BE49-F238E27FC236}">
                  <a16:creationId xmlns:a16="http://schemas.microsoft.com/office/drawing/2014/main" id="{99178B38-7C9E-7C60-81F0-3ECA7F758F02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Straight Connector 473">
              <a:extLst>
                <a:ext uri="{FF2B5EF4-FFF2-40B4-BE49-F238E27FC236}">
                  <a16:creationId xmlns:a16="http://schemas.microsoft.com/office/drawing/2014/main" id="{C469160B-A6C5-E217-43C3-30606E4604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AC72C9F3-58D4-5486-177B-B4642B69E15B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476" name="Group 475">
            <a:extLst>
              <a:ext uri="{FF2B5EF4-FFF2-40B4-BE49-F238E27FC236}">
                <a16:creationId xmlns:a16="http://schemas.microsoft.com/office/drawing/2014/main" id="{310DC9F7-B993-DD44-26E3-4F73CFB0FEA9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E5ABBC64-F452-B540-5604-E81B30588048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3627A252-3635-7888-A9F0-8DB64AD995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Freeform: Shape 478">
              <a:extLst>
                <a:ext uri="{FF2B5EF4-FFF2-40B4-BE49-F238E27FC236}">
                  <a16:creationId xmlns:a16="http://schemas.microsoft.com/office/drawing/2014/main" id="{493D414F-DC0A-9C03-EBD4-64B75C6AF723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480" name="Group 479">
            <a:extLst>
              <a:ext uri="{FF2B5EF4-FFF2-40B4-BE49-F238E27FC236}">
                <a16:creationId xmlns:a16="http://schemas.microsoft.com/office/drawing/2014/main" id="{C32BB067-FC93-B26D-4F88-EBFE59EE47DC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F96329B4-D645-0DDF-9A05-B2A5698077DE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Straight Connector 481">
              <a:extLst>
                <a:ext uri="{FF2B5EF4-FFF2-40B4-BE49-F238E27FC236}">
                  <a16:creationId xmlns:a16="http://schemas.microsoft.com/office/drawing/2014/main" id="{90399AF3-CEB6-F087-6414-F55598B9C1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3" name="Freeform: Shape 482">
              <a:extLst>
                <a:ext uri="{FF2B5EF4-FFF2-40B4-BE49-F238E27FC236}">
                  <a16:creationId xmlns:a16="http://schemas.microsoft.com/office/drawing/2014/main" id="{2FA766E4-6446-F4F4-737E-67BCE64C58C6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484" name="Group 483">
            <a:extLst>
              <a:ext uri="{FF2B5EF4-FFF2-40B4-BE49-F238E27FC236}">
                <a16:creationId xmlns:a16="http://schemas.microsoft.com/office/drawing/2014/main" id="{612388FD-94A7-2E39-7516-F6EC2AE9076D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F93E32EF-2E2E-CEE5-EE9E-A3384471B63E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23B30F7F-CCF0-0F65-D343-1E1D3E498932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7" name="Graphic 22">
            <a:extLst>
              <a:ext uri="{FF2B5EF4-FFF2-40B4-BE49-F238E27FC236}">
                <a16:creationId xmlns:a16="http://schemas.microsoft.com/office/drawing/2014/main" id="{5C83A558-8E8C-9E8B-C39E-60A86575C829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F8E17145-5CD5-5928-74FE-740BFE0720C9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0230614-58D3-8E67-F9ED-AD6B6FE9F7F1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0" name="Group 489">
            <a:extLst>
              <a:ext uri="{FF2B5EF4-FFF2-40B4-BE49-F238E27FC236}">
                <a16:creationId xmlns:a16="http://schemas.microsoft.com/office/drawing/2014/main" id="{B6DA9F56-43BE-E175-1518-9768BA9795AB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9089D644-846C-140F-91ED-6EA1DBDA6869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891B8530-16AD-B58C-CD21-9F94FEB7ABFF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3" name="Group 492">
            <a:extLst>
              <a:ext uri="{FF2B5EF4-FFF2-40B4-BE49-F238E27FC236}">
                <a16:creationId xmlns:a16="http://schemas.microsoft.com/office/drawing/2014/main" id="{6D08D276-F5DC-26B8-58BA-C7336B12F044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09B92619-83C2-9058-4709-C1D1A4464326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" name="Freeform: Shape 494">
              <a:extLst>
                <a:ext uri="{FF2B5EF4-FFF2-40B4-BE49-F238E27FC236}">
                  <a16:creationId xmlns:a16="http://schemas.microsoft.com/office/drawing/2014/main" id="{477E1EEB-0A25-4CAF-6B0F-643392F3B1C0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6" name="Group 495">
            <a:extLst>
              <a:ext uri="{FF2B5EF4-FFF2-40B4-BE49-F238E27FC236}">
                <a16:creationId xmlns:a16="http://schemas.microsoft.com/office/drawing/2014/main" id="{FF4EE26E-87D7-8AE2-3BBB-AA6AFBCD7273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3E67421A-7DC2-8C94-A30C-73D460346C08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DB6FA71A-A510-C2EB-F721-CAC7F96972BC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9" name="Group 498">
            <a:extLst>
              <a:ext uri="{FF2B5EF4-FFF2-40B4-BE49-F238E27FC236}">
                <a16:creationId xmlns:a16="http://schemas.microsoft.com/office/drawing/2014/main" id="{4B433D98-34E5-BF75-8A09-8471331DE70A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00" name="Oval 499">
              <a:extLst>
                <a:ext uri="{FF2B5EF4-FFF2-40B4-BE49-F238E27FC236}">
                  <a16:creationId xmlns:a16="http://schemas.microsoft.com/office/drawing/2014/main" id="{D6E81A8B-BAD3-75F5-1F8F-7579FEE2C52E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80AD0806-C876-B760-744A-E6478BF85F07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2" name="Group 501">
            <a:extLst>
              <a:ext uri="{FF2B5EF4-FFF2-40B4-BE49-F238E27FC236}">
                <a16:creationId xmlns:a16="http://schemas.microsoft.com/office/drawing/2014/main" id="{E084BDAE-149A-BBA2-211E-A508D743D255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C5012493-2A82-B35D-440A-B8F6564A8B93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DA646AF5-7FFE-A322-E479-A8709CD0A90A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5" name="Group 504">
            <a:extLst>
              <a:ext uri="{FF2B5EF4-FFF2-40B4-BE49-F238E27FC236}">
                <a16:creationId xmlns:a16="http://schemas.microsoft.com/office/drawing/2014/main" id="{E12C5F54-2ECF-F4C9-4BE9-3D2D504B7C95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E9F643DE-266C-2802-0AD2-1C547B550827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31480B24-0325-AE7A-EBE8-9DAD758CB906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8" name="Group 507">
            <a:extLst>
              <a:ext uri="{FF2B5EF4-FFF2-40B4-BE49-F238E27FC236}">
                <a16:creationId xmlns:a16="http://schemas.microsoft.com/office/drawing/2014/main" id="{93814F86-47E3-291B-7019-827107F74856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E1686873-BE38-85ED-9064-61F4BF9CF748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53769A3A-D1B2-C3EC-4993-B08264FDA977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1" name="Group 510">
            <a:extLst>
              <a:ext uri="{FF2B5EF4-FFF2-40B4-BE49-F238E27FC236}">
                <a16:creationId xmlns:a16="http://schemas.microsoft.com/office/drawing/2014/main" id="{20B6E2C0-BDF7-BC16-3B5A-963DDE757C08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12" name="Oval 511">
              <a:extLst>
                <a:ext uri="{FF2B5EF4-FFF2-40B4-BE49-F238E27FC236}">
                  <a16:creationId xmlns:a16="http://schemas.microsoft.com/office/drawing/2014/main" id="{7C21B6E5-D08F-9EB8-9F5C-3584571B9FA8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9ACD7E18-F04F-4C30-655A-9CF85257F1D7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4" name="Rectangle 513">
            <a:extLst>
              <a:ext uri="{FF2B5EF4-FFF2-40B4-BE49-F238E27FC236}">
                <a16:creationId xmlns:a16="http://schemas.microsoft.com/office/drawing/2014/main" id="{C7C71D09-295A-FF8F-1E2D-839C6DE8555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15" name="!!MainTitle1">
            <a:extLst>
              <a:ext uri="{FF2B5EF4-FFF2-40B4-BE49-F238E27FC236}">
                <a16:creationId xmlns:a16="http://schemas.microsoft.com/office/drawing/2014/main" id="{A4D7D82E-B00F-2E4A-5310-AA85D300E026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6" name="!!SubTitle">
            <a:extLst>
              <a:ext uri="{FF2B5EF4-FFF2-40B4-BE49-F238E27FC236}">
                <a16:creationId xmlns:a16="http://schemas.microsoft.com/office/drawing/2014/main" id="{3AB4B257-861C-F9D4-AB88-55D8846DD7C0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7" name="Freeform 7">
            <a:extLst>
              <a:ext uri="{FF2B5EF4-FFF2-40B4-BE49-F238E27FC236}">
                <a16:creationId xmlns:a16="http://schemas.microsoft.com/office/drawing/2014/main" id="{E674FB8A-E2FA-D2F4-B51C-4865565FE508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8" name="Freeform 16">
            <a:extLst>
              <a:ext uri="{FF2B5EF4-FFF2-40B4-BE49-F238E27FC236}">
                <a16:creationId xmlns:a16="http://schemas.microsoft.com/office/drawing/2014/main" id="{1B0868B7-5226-76D1-3DA5-034D1EF51E47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9" name="Freeform 17">
            <a:extLst>
              <a:ext uri="{FF2B5EF4-FFF2-40B4-BE49-F238E27FC236}">
                <a16:creationId xmlns:a16="http://schemas.microsoft.com/office/drawing/2014/main" id="{3FF50D1C-AD1A-4713-088F-2EC440261E13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0" name="Freeform 23">
            <a:extLst>
              <a:ext uri="{FF2B5EF4-FFF2-40B4-BE49-F238E27FC236}">
                <a16:creationId xmlns:a16="http://schemas.microsoft.com/office/drawing/2014/main" id="{38245E54-5A3C-0B1E-9162-838A2A9B4328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1" name="Freeform 30">
            <a:extLst>
              <a:ext uri="{FF2B5EF4-FFF2-40B4-BE49-F238E27FC236}">
                <a16:creationId xmlns:a16="http://schemas.microsoft.com/office/drawing/2014/main" id="{9083661E-A20A-740B-7601-883390992ED8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2" name="Freeform 37">
            <a:extLst>
              <a:ext uri="{FF2B5EF4-FFF2-40B4-BE49-F238E27FC236}">
                <a16:creationId xmlns:a16="http://schemas.microsoft.com/office/drawing/2014/main" id="{7F392B85-6E82-1DAD-F8BC-19B232C99AC1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3" name="Freeform 50">
            <a:extLst>
              <a:ext uri="{FF2B5EF4-FFF2-40B4-BE49-F238E27FC236}">
                <a16:creationId xmlns:a16="http://schemas.microsoft.com/office/drawing/2014/main" id="{EF3C50FA-641D-27D6-47A4-CB33D1DFCE5C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55189BD9-37FF-141F-73EC-E3196EC158C8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525" name="Group 524">
            <a:extLst>
              <a:ext uri="{FF2B5EF4-FFF2-40B4-BE49-F238E27FC236}">
                <a16:creationId xmlns:a16="http://schemas.microsoft.com/office/drawing/2014/main" id="{AD96F772-A2A0-DA5B-D227-6C8FE4C01875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526" name="Textbox 200">
              <a:extLst>
                <a:ext uri="{FF2B5EF4-FFF2-40B4-BE49-F238E27FC236}">
                  <a16:creationId xmlns:a16="http://schemas.microsoft.com/office/drawing/2014/main" id="{AFC182B6-B9AD-7DA2-EF82-C93EA06EB60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7" name="Textbox 200">
              <a:extLst>
                <a:ext uri="{FF2B5EF4-FFF2-40B4-BE49-F238E27FC236}">
                  <a16:creationId xmlns:a16="http://schemas.microsoft.com/office/drawing/2014/main" id="{A95F045E-B9F0-46CE-C1B3-C97DE5E1496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8" name="Textbox 200">
              <a:extLst>
                <a:ext uri="{FF2B5EF4-FFF2-40B4-BE49-F238E27FC236}">
                  <a16:creationId xmlns:a16="http://schemas.microsoft.com/office/drawing/2014/main" id="{C44475EE-5AFB-BB81-A0C1-1183E213070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29" name="Group 528">
            <a:extLst>
              <a:ext uri="{FF2B5EF4-FFF2-40B4-BE49-F238E27FC236}">
                <a16:creationId xmlns:a16="http://schemas.microsoft.com/office/drawing/2014/main" id="{3E08E10C-6E95-AADE-92CF-F61F0EA1CA1B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530" name="Textbox 200">
              <a:extLst>
                <a:ext uri="{FF2B5EF4-FFF2-40B4-BE49-F238E27FC236}">
                  <a16:creationId xmlns:a16="http://schemas.microsoft.com/office/drawing/2014/main" id="{45D73ABE-C642-DF72-C353-7D74CF39BE2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1" name="Textbox 200">
              <a:extLst>
                <a:ext uri="{FF2B5EF4-FFF2-40B4-BE49-F238E27FC236}">
                  <a16:creationId xmlns:a16="http://schemas.microsoft.com/office/drawing/2014/main" id="{D380A1F0-7073-4864-EE6E-ACCF0FDF3EC2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2" name="Textbox 200">
              <a:extLst>
                <a:ext uri="{FF2B5EF4-FFF2-40B4-BE49-F238E27FC236}">
                  <a16:creationId xmlns:a16="http://schemas.microsoft.com/office/drawing/2014/main" id="{DF9EE845-A371-2ACD-B040-928596C9BC8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3" name="Group 532">
            <a:extLst>
              <a:ext uri="{FF2B5EF4-FFF2-40B4-BE49-F238E27FC236}">
                <a16:creationId xmlns:a16="http://schemas.microsoft.com/office/drawing/2014/main" id="{CF9E4B81-85B6-85A8-A8B8-EED9F946D023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534" name="Textbox 200">
              <a:extLst>
                <a:ext uri="{FF2B5EF4-FFF2-40B4-BE49-F238E27FC236}">
                  <a16:creationId xmlns:a16="http://schemas.microsoft.com/office/drawing/2014/main" id="{76D555CE-88D7-623C-32B4-F47D79F091C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5" name="Textbox 200">
              <a:extLst>
                <a:ext uri="{FF2B5EF4-FFF2-40B4-BE49-F238E27FC236}">
                  <a16:creationId xmlns:a16="http://schemas.microsoft.com/office/drawing/2014/main" id="{38F0AB73-DB96-3743-9836-ACADBAC60F2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6" name="Textbox 200">
              <a:extLst>
                <a:ext uri="{FF2B5EF4-FFF2-40B4-BE49-F238E27FC236}">
                  <a16:creationId xmlns:a16="http://schemas.microsoft.com/office/drawing/2014/main" id="{6FD70CA9-2B5B-C084-D308-91423870A2A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7" name="Group 536">
            <a:extLst>
              <a:ext uri="{FF2B5EF4-FFF2-40B4-BE49-F238E27FC236}">
                <a16:creationId xmlns:a16="http://schemas.microsoft.com/office/drawing/2014/main" id="{D3E73DA9-264D-6C57-20D0-0D30D674737E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538" name="Textbox 200">
              <a:extLst>
                <a:ext uri="{FF2B5EF4-FFF2-40B4-BE49-F238E27FC236}">
                  <a16:creationId xmlns:a16="http://schemas.microsoft.com/office/drawing/2014/main" id="{03C7CEAA-B351-6735-55C6-55EFBD4BF672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9" name="Textbox 200">
              <a:extLst>
                <a:ext uri="{FF2B5EF4-FFF2-40B4-BE49-F238E27FC236}">
                  <a16:creationId xmlns:a16="http://schemas.microsoft.com/office/drawing/2014/main" id="{C7D747E9-D9D3-FD9B-9D45-1B46CCA86AB6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0" name="Textbox 200">
              <a:extLst>
                <a:ext uri="{FF2B5EF4-FFF2-40B4-BE49-F238E27FC236}">
                  <a16:creationId xmlns:a16="http://schemas.microsoft.com/office/drawing/2014/main" id="{73B803AD-C5B5-CA50-8AF5-55388A82220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41" name="Group 540">
            <a:extLst>
              <a:ext uri="{FF2B5EF4-FFF2-40B4-BE49-F238E27FC236}">
                <a16:creationId xmlns:a16="http://schemas.microsoft.com/office/drawing/2014/main" id="{3D9AD56D-4799-CA14-8142-A382F6AEAE10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542" name="Textbox 200">
              <a:extLst>
                <a:ext uri="{FF2B5EF4-FFF2-40B4-BE49-F238E27FC236}">
                  <a16:creationId xmlns:a16="http://schemas.microsoft.com/office/drawing/2014/main" id="{1E6EF9B9-DF04-8C49-E51D-6F32126ED47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3" name="Textbox 200">
              <a:extLst>
                <a:ext uri="{FF2B5EF4-FFF2-40B4-BE49-F238E27FC236}">
                  <a16:creationId xmlns:a16="http://schemas.microsoft.com/office/drawing/2014/main" id="{B0710E8F-D1A0-B47C-057C-B9CC866FB8F5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4" name="Textbox 200">
              <a:extLst>
                <a:ext uri="{FF2B5EF4-FFF2-40B4-BE49-F238E27FC236}">
                  <a16:creationId xmlns:a16="http://schemas.microsoft.com/office/drawing/2014/main" id="{1D2D9A12-9E04-8312-FC3E-F1D06FF9B45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45" name="Group 544">
            <a:extLst>
              <a:ext uri="{FF2B5EF4-FFF2-40B4-BE49-F238E27FC236}">
                <a16:creationId xmlns:a16="http://schemas.microsoft.com/office/drawing/2014/main" id="{833B8549-889F-0C7D-5FAE-6A258625E082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546" name="Textbox 200">
              <a:extLst>
                <a:ext uri="{FF2B5EF4-FFF2-40B4-BE49-F238E27FC236}">
                  <a16:creationId xmlns:a16="http://schemas.microsoft.com/office/drawing/2014/main" id="{24B71637-84A3-DD3D-51B4-199D5B35AAE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7" name="Textbox 200">
              <a:extLst>
                <a:ext uri="{FF2B5EF4-FFF2-40B4-BE49-F238E27FC236}">
                  <a16:creationId xmlns:a16="http://schemas.microsoft.com/office/drawing/2014/main" id="{8BC29140-FB31-04DD-EDAA-1119C40CC28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8" name="Textbox 200">
              <a:extLst>
                <a:ext uri="{FF2B5EF4-FFF2-40B4-BE49-F238E27FC236}">
                  <a16:creationId xmlns:a16="http://schemas.microsoft.com/office/drawing/2014/main" id="{10BA01D7-57C0-23DE-425C-98BE47C11DC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49" name="Group 548">
            <a:extLst>
              <a:ext uri="{FF2B5EF4-FFF2-40B4-BE49-F238E27FC236}">
                <a16:creationId xmlns:a16="http://schemas.microsoft.com/office/drawing/2014/main" id="{6FC11AB2-B110-B0B2-17A5-E92F23C303A6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550" name="Textbox 200">
              <a:extLst>
                <a:ext uri="{FF2B5EF4-FFF2-40B4-BE49-F238E27FC236}">
                  <a16:creationId xmlns:a16="http://schemas.microsoft.com/office/drawing/2014/main" id="{28BE6BE9-7AFC-2D41-2AE7-C56F88DE0A9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1" name="Textbox 200">
              <a:extLst>
                <a:ext uri="{FF2B5EF4-FFF2-40B4-BE49-F238E27FC236}">
                  <a16:creationId xmlns:a16="http://schemas.microsoft.com/office/drawing/2014/main" id="{20520E8A-C27E-40CC-C750-53390EBA7261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2" name="Textbox 200">
              <a:extLst>
                <a:ext uri="{FF2B5EF4-FFF2-40B4-BE49-F238E27FC236}">
                  <a16:creationId xmlns:a16="http://schemas.microsoft.com/office/drawing/2014/main" id="{99F4850E-B883-D716-A75C-D75864A646C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53" name="Group 552">
            <a:extLst>
              <a:ext uri="{FF2B5EF4-FFF2-40B4-BE49-F238E27FC236}">
                <a16:creationId xmlns:a16="http://schemas.microsoft.com/office/drawing/2014/main" id="{8C0849F7-499C-DD7D-A243-1D6DF84A3E07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554" name="Textbox 200">
              <a:extLst>
                <a:ext uri="{FF2B5EF4-FFF2-40B4-BE49-F238E27FC236}">
                  <a16:creationId xmlns:a16="http://schemas.microsoft.com/office/drawing/2014/main" id="{4AB15236-9A82-DCB3-9777-BE7B01F2B1C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5" name="Textbox 200">
              <a:extLst>
                <a:ext uri="{FF2B5EF4-FFF2-40B4-BE49-F238E27FC236}">
                  <a16:creationId xmlns:a16="http://schemas.microsoft.com/office/drawing/2014/main" id="{7312781C-0D78-9D4A-4290-1187FAB6BFB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6" name="Textbox 200">
              <a:extLst>
                <a:ext uri="{FF2B5EF4-FFF2-40B4-BE49-F238E27FC236}">
                  <a16:creationId xmlns:a16="http://schemas.microsoft.com/office/drawing/2014/main" id="{2F2AD992-6965-8021-39C0-F3C8B521925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5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5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5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5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5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5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5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5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5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5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5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5" grpId="0"/>
          <p:bldP spid="516" grpId="0"/>
          <p:bldP spid="517" grpId="0" animBg="1"/>
          <p:bldP spid="518" grpId="0" animBg="1"/>
          <p:bldP spid="519" grpId="0" animBg="1"/>
          <p:bldP spid="520" grpId="0" animBg="1"/>
          <p:bldP spid="521" grpId="0" animBg="1"/>
          <p:bldP spid="522" grpId="0" animBg="1"/>
          <p:bldP spid="523" grpId="0" animBg="1"/>
          <p:bldP spid="5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5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5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5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5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5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5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5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5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5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5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5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5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5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5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5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5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5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5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5" grpId="0"/>
          <p:bldP spid="516" grpId="0"/>
          <p:bldP spid="517" grpId="0" animBg="1"/>
          <p:bldP spid="518" grpId="0" animBg="1"/>
          <p:bldP spid="519" grpId="0" animBg="1"/>
          <p:bldP spid="520" grpId="0" animBg="1"/>
          <p:bldP spid="521" grpId="0" animBg="1"/>
          <p:bldP spid="522" grpId="0" animBg="1"/>
          <p:bldP spid="523" grpId="0" animBg="1"/>
          <p:bldP spid="52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C1B0A4E-83D7-F03A-4335-F247C0F261AB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9859C2B-10D2-9B65-6852-ADF1605B6E10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DA219DF-00B5-2B50-482A-F1857C2F91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777C8D6-55EB-C188-6F6A-3B1F264CE65F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4528384-0A32-A653-C259-74C435A1073F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2E43882-DEE9-D686-21EC-55D8AA0AC111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7A801A0-F68B-2D6E-F18E-EC50972240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5FB6951-5CC0-A790-62EA-AA0A841E5E76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7D5BD42-3467-AC50-7C68-D90815977C9A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2184546-3ADF-AAD1-A75F-485FE0D57E81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00A1B97-B6A7-F39B-5ADB-AD4198396B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93DD189-E68E-6FF8-3EAB-B698A78734D1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584BAA9-5376-190E-8851-5C24831A9475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6ACC651-44EB-00AD-FDE2-93B0F931F49D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C7EB291-D161-E399-D3B7-F8BE3C66CE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591A663-7C1D-75F0-79C8-1FDA991D06BC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6BDE2E-1D6E-EEAB-14C3-741B85E6D7D3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5CD9CB-EFB0-45A4-5DCB-FEF082D99886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138952A-DA03-1051-DEC3-702168F72B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396AB0-2DD4-73C7-4AB8-D379DC479263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AE28520-B820-F3FC-635E-A1B9EA97A452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8C41336-0A64-9CEA-1974-0F00E08D5978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AAEDB39-9961-D2B9-5262-A548E7DFFBA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EAFFA40-9F48-E236-9634-9B2558D75E05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F9860C3-15F4-AD27-410E-0BC24CCB5AFB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ECB999D-1853-EFEB-1B14-59B1B8E552E0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EEF1A27-8CCA-7CF9-3381-98CB3E3CC7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CE42279-0D27-E014-292E-4EFA150DC44C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F6B2A94-CA65-DBC1-5309-C38153031A66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0159239-FDBF-EFB7-BD72-DC82A007A68D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7092F41-1231-84F2-EF28-85DAE00A04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A5F2003-490F-E83F-7459-5EAFF0B0C842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F4E92C5-0232-CE8B-5F3D-AE9696F033D5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70CCCA9-7C5C-942A-C90A-75801B0321B4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A0D4F65-9AB7-58EF-67F7-9D735F99FFB7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398777E5-7975-8016-CAD0-5184A66428C2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A29BDBC-F297-02FE-E547-028A1D1FF420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F1918EF-8C60-2B5F-77A4-51DFF80BA4D2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E73207B-1590-B9B8-BEC4-B54136DFE726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BCAA781-4289-CC89-3441-B764E7B38148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8F2214B-B78A-3781-863F-C6DB78FCCF44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BCA43B4-BF09-5B6B-E438-FCD935906A6A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ED8EACF-E960-FDBB-270B-B7BF462DA4E0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13CA5C6-910B-71BD-1E4F-27C68522C19C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E98EDF6-5BE5-1AF4-0756-5F0449275254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921156F-A9C4-BEB2-AEAD-36D4286FE37C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0BD2A8A-1FE1-D11E-BEC0-874F7AE5B3D5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28E6EC0-42A1-0DBC-55F5-DE5DDAB69D21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8726023-7E05-3D98-7CF2-248D3260B3D8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DD75D92-7458-0CF9-1BC7-417E8C37C695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E267C56-8D8C-A58F-8DC6-948220A46EC2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C2A81C9A-6D09-F6A3-633E-C5B73E1F3DB4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1602F72-135D-38A3-3B40-07A6BB22443B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4AED866-71AC-A47C-066E-0011DA242F4C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1798EA7-D213-5146-70C1-801A29A67725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919C0D-E78E-269D-9743-D066B11F445C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DA1E4AE-346C-32C0-84E1-82CF1196970D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DB30672-95DE-F33D-7B4F-7340CAC4DC1D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DEDBD7A-8C88-9F26-D5CD-F2C218486CF3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0C92CDC-9299-4E58-A18E-30A26DC02ED0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816CC4F-021E-6A86-204F-435A5C0BD7A2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0C0B62D-6277-4B42-F588-5B20C5916D1C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65B55E07-11B7-9542-978E-B8A94B5364D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5AF53619-15EA-28F3-D418-94E49EA7B984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64F2BA19-A738-52F6-BA7C-279F053F430C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106D6F71-66D8-2296-4E79-B40BFD25393E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6EB1F127-951E-C60F-BA6A-4AE7FE8A2546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">
            <a:extLst>
              <a:ext uri="{FF2B5EF4-FFF2-40B4-BE49-F238E27FC236}">
                <a16:creationId xmlns:a16="http://schemas.microsoft.com/office/drawing/2014/main" id="{344B9A01-750A-7F00-9E1C-7B9905BA2F87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id="{294FF584-B895-88C4-5906-6A8B68D818CD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CF09DACC-ECBB-641F-F65E-2E0F078E4063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37">
            <a:extLst>
              <a:ext uri="{FF2B5EF4-FFF2-40B4-BE49-F238E27FC236}">
                <a16:creationId xmlns:a16="http://schemas.microsoft.com/office/drawing/2014/main" id="{E7FE9704-9991-F4FE-407A-012250EA4F38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50">
            <a:extLst>
              <a:ext uri="{FF2B5EF4-FFF2-40B4-BE49-F238E27FC236}">
                <a16:creationId xmlns:a16="http://schemas.microsoft.com/office/drawing/2014/main" id="{E3CA084E-E54E-813C-ED08-2FC83FB542C8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8EE1DDAC-ED61-BABF-AF0E-D4390C76A609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2BCBC7-198C-2C97-7C57-1AB201A31A14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68779FD2-93B6-E925-812A-D2860EEB443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9C4802A2-B181-3B1D-D5F4-0A1AD960D71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2930D2CA-C45E-B497-0207-EA29F0E14B9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9F72326-4DF3-354C-8323-555E5CF1430F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251A9CDB-8DB2-D9FA-125A-E63C4E9D4FDB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1E1C12FE-A977-BD3C-53A5-8AD366E5FDC2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DCD0624D-CD94-2890-B5C6-A66BA4005F0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64E8792-4548-1F62-8307-D4E802C9DD92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84AC92E0-BB62-32CE-8789-40825B87807A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050C9BD2-FA34-1589-9B44-CA705722ECB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0A972F2A-2AA3-8857-38D4-D52DCE088ED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80F1B333-1CED-5FAD-6068-1D9C11A4C73A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4D594A80-3E6A-7B95-E68E-AF87F1CB71B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2642DF5A-61BD-B375-C08A-F141170939DC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3B584418-B6FB-858B-E94A-85AF4F24220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148251A-8C83-E7A6-BE04-9759C9298DBA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8D971771-C38B-0FBC-C9FE-1AC116150921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728FF272-B744-7D94-8F54-6C8AE0D426F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83D3A6F2-84BC-1E00-BC72-052694C9D01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3283AA-3B47-5070-552E-B4A6F3B7CB50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DF83C925-83A8-DFDF-1885-CAC3B4639FE9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B43BE4AB-B81E-B17F-F77F-239C227D21BC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DA3B6CCA-E627-C1DE-67D6-F8FA3261520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2AED9F6-CF72-9C52-3D2F-9611873A6157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06B79CB5-7028-97F8-4162-E49A74D014E9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F72E1B3B-12B8-73FA-DAF8-0FCA86457BA6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80A61D9E-96DD-1470-EBDA-028287A170E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5EA62C9-D726-07D4-F187-0BBA34938998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F7462412-A69F-B62C-CDB9-A6A54D609BF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A8FE0483-F58B-D450-ED01-78E7A5BF5B3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9AC853EB-3170-B51A-BA5C-F74F2AAB060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EC85F80E-1FAA-EC64-18E4-37B0DDCE4038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C60ADE5-F45B-C935-FB04-56B2C1303C19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AF783C7-C747-37B6-961A-6FFE7FCEFA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D162219F-E590-E6A6-C9AA-64E1E20E68BF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9312E2E-E59B-F3BB-D8CA-B0FC52467D65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64727C88-18AC-31F2-F692-71C2FE2EDE4E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F444BBD-8889-8B16-691A-AC436EBB90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371987D-9CA7-99EA-4FC1-C1DFD5412D48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4561B73-8202-A656-C63D-897371DD23D7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817C4208-BE7D-96B8-A88E-378927890EB5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4C0E1F5D-2A7F-4E2D-B935-C469C9E3F1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DD6CF3B8-97EA-B68B-D815-C3A90234DF92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4FC4770-7DB8-FA0E-C052-F990E6039142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57AAD8F-1B61-FC08-644E-7944D771B39D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A4F81B4B-144F-DA19-5BAA-D7D31EC363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56E0D94-B5C4-4B09-40B5-6B9369D6BEF8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ABAAE8C-0DA8-DA97-686E-F8EA21F36B64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240369EF-6CB7-D1A9-2378-48ED8EE6F78B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96D40DDC-DF00-0C13-7F40-47C310DC46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CE6E518A-9E88-A596-A637-E94FC6EE4779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D880C94-B03B-15D2-2146-06D4AFAAAA4D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B7D0C9AC-71A3-EAF4-58AE-16A7E2C568AA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3AE3096-2197-1917-841C-C5935ABFD22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F23A0EF-B2CE-DD28-17AF-D44F45994315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3AF41B1C-E5E8-BA69-EBF0-33D254882263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2216CD97-1470-F2FC-BF2F-8756188BB9C9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B157B274-6D96-BB01-4527-F664A51ADE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4DE32B5-03DC-224E-D297-3BB5ABABC94A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1EF8413-161C-6EBE-EBF4-3668AF087978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7B015C52-6493-1BA7-EF14-18D76F849FD0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BFF5A120-E898-52BE-A02C-D2100AAE0B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6FD4CD01-5D1C-499A-F78A-1540997D2EDA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E242E61-C48C-2F6E-CFF0-E20B70D4FD51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E01B9AE-9B38-7945-4420-8D63F2C1147F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844CAFC-CEDE-18F6-2940-7BD1404894DA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2" name="Graphic 22">
            <a:extLst>
              <a:ext uri="{FF2B5EF4-FFF2-40B4-BE49-F238E27FC236}">
                <a16:creationId xmlns:a16="http://schemas.microsoft.com/office/drawing/2014/main" id="{865539A2-5EF2-AC59-A977-60C22C8C273D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E1B64B1-BA3D-6E15-AA54-772F8484C366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A7021E6B-86B5-2C5C-57C0-F15FBD553C36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1B210A08-3F0A-41C4-9BC8-434427032D2B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4A563A1-D183-98D4-9E3D-B705B9B42656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0C80ED1-1A9E-B089-6822-BF43456DC3D1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7A03763E-34A8-A77E-0994-DF7B5979DCDE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F5600FBC-3293-6AB8-DFAE-A13B15CB86B9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7A754181-211B-78A3-EA98-C0D8A21FF493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38BF956-43E0-2566-070F-4DCFCC7504C6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CBAE238A-CAB7-4736-5326-D0F65200ADAE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F1956D0-910D-9089-4EEB-61315CDA4B2D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F440B39-B843-287D-149F-3E8C4E4A10A3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0BBB2AF2-9023-E88A-4FAD-6B516177CF0A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C529F08B-5E3B-C9F6-45A1-3865D66471A6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A73215BF-3F5E-B69E-CB15-D0A4484EA1B8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8A7D2818-B395-DD64-DBA9-7978FAA46D17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7F67BC03-7CD1-8ECF-FD27-C29230310A73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9AD0A9DC-B280-000E-C2F8-5B001B2416C6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B4C73CC-AE28-5825-6545-1B97CF94F5CF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CAEC6A46-6012-CD3E-EB01-9FFA6EA4732C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37549EBB-1089-E5D1-C9ED-3761E14CDA79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35FC6B97-2637-3529-4987-7B3D424A2067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ABE33DD-D6EE-71BE-0C98-1E3B05133226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7DE7F704-DD7D-73D3-AE9F-6CFD6188C5D7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E49B6BCA-FF3F-ECB4-3E29-0C61697DDB09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5AB4A4A1-03C6-2CE6-7056-229B4D0BBE10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9" name="Rectangle 198">
            <a:extLst>
              <a:ext uri="{FF2B5EF4-FFF2-40B4-BE49-F238E27FC236}">
                <a16:creationId xmlns:a16="http://schemas.microsoft.com/office/drawing/2014/main" id="{5FE3C9E5-C9AC-DE11-8959-FF9AB9DC948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00" name="!!MainTitle1">
            <a:extLst>
              <a:ext uri="{FF2B5EF4-FFF2-40B4-BE49-F238E27FC236}">
                <a16:creationId xmlns:a16="http://schemas.microsoft.com/office/drawing/2014/main" id="{66F70068-DB00-DFD5-9BD9-EB1404FE431A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1" name="!!SubTitle">
            <a:extLst>
              <a:ext uri="{FF2B5EF4-FFF2-40B4-BE49-F238E27FC236}">
                <a16:creationId xmlns:a16="http://schemas.microsoft.com/office/drawing/2014/main" id="{FC6EC17B-6084-3AF4-1059-E689B875BD06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2" name="Freeform 7">
            <a:extLst>
              <a:ext uri="{FF2B5EF4-FFF2-40B4-BE49-F238E27FC236}">
                <a16:creationId xmlns:a16="http://schemas.microsoft.com/office/drawing/2014/main" id="{4030AFB1-9CB4-D161-41AA-BCDED68CB5D9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 16">
            <a:extLst>
              <a:ext uri="{FF2B5EF4-FFF2-40B4-BE49-F238E27FC236}">
                <a16:creationId xmlns:a16="http://schemas.microsoft.com/office/drawing/2014/main" id="{9B39943B-B91D-C3EA-176E-2D88AF34491C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4" name="Freeform 17">
            <a:extLst>
              <a:ext uri="{FF2B5EF4-FFF2-40B4-BE49-F238E27FC236}">
                <a16:creationId xmlns:a16="http://schemas.microsoft.com/office/drawing/2014/main" id="{89FCA298-6766-7830-773D-566B123EF2F4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 23">
            <a:extLst>
              <a:ext uri="{FF2B5EF4-FFF2-40B4-BE49-F238E27FC236}">
                <a16:creationId xmlns:a16="http://schemas.microsoft.com/office/drawing/2014/main" id="{F800C00E-288C-3EF2-7D24-81DC4D806AA5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 30">
            <a:extLst>
              <a:ext uri="{FF2B5EF4-FFF2-40B4-BE49-F238E27FC236}">
                <a16:creationId xmlns:a16="http://schemas.microsoft.com/office/drawing/2014/main" id="{FB56272F-6221-C282-F3CB-785155328A27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7" name="Freeform 37">
            <a:extLst>
              <a:ext uri="{FF2B5EF4-FFF2-40B4-BE49-F238E27FC236}">
                <a16:creationId xmlns:a16="http://schemas.microsoft.com/office/drawing/2014/main" id="{EFA01DF9-C052-0422-44AE-F8E029248C46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8" name="Freeform 50">
            <a:extLst>
              <a:ext uri="{FF2B5EF4-FFF2-40B4-BE49-F238E27FC236}">
                <a16:creationId xmlns:a16="http://schemas.microsoft.com/office/drawing/2014/main" id="{62DAB8E0-3EEA-3C7D-805D-F0F45254F0A3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D5D7D28D-A6E2-B458-86C0-ED47BF0B85F4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E8AF3841-953F-9D65-A475-7253F31E156B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C2974B1E-77D8-740E-602B-BBFBD0E978EA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B55D6528-CAF7-FA8F-4A3F-4016FEC01E86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EF478DF4-F13D-BD2F-F344-37F57CBFEE0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E306B222-0D51-F044-0FF6-F42FF808B5DC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EB98836E-32AD-FE0A-9778-67D2CC550602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EEA5FC0A-A3D4-9D44-77F1-D20E7E216A19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C8E31909-7F1A-EA77-30E5-3AE00A75DE8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C4EB5287-58DD-ACAD-0758-1B5323E2E39F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7668D7A8-A614-854F-7B0F-89AA29C890C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C3B2F213-4F5F-1298-FB7F-4998CA47C47A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AFEEFCBC-AE4F-870D-BDF2-C72A22A119E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6D0A442-F837-DD91-52FD-EA83078B2089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2BD58B76-0CD7-E0B7-AB90-DF1E7A87FBD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7364181F-5D49-A065-D638-7F594CABBBF6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D6C20CCD-6FA8-54AC-377D-3E157E66023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C157266-6581-485E-6D36-02F9E3216D08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45AF33F5-E50C-E675-CEC0-AE6580FDEFB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67FE0A24-154F-F7EF-8F42-48B04535CD9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BA0E6683-6DF6-77D9-07CE-44195D5D7CE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18B0B913-BD7A-A16D-84BF-F1C8B6C7F481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CC97D7FE-FC18-D8C1-9A54-03B528FBB2ED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1FF80EC8-8883-F4B6-C90C-E1F0C2F74E96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C6DEDCFB-2A66-D034-4CEE-30E335628B9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17FE7B48-C4DB-B26C-29F2-18325484E7D5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53269A28-DD8C-E28F-0E7F-A84B8935C5E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05364B5F-3CFC-75F0-7343-CBCCF5CD823D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8A309CD4-3CF2-4E95-A5F7-ECA4389EB7F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A303A193-E03B-7BE5-82B5-F696C507D434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15E79631-67A5-17A5-96FA-C431558A5AD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D6710AE1-1285-F3A0-5559-DF1E58A30FD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545FCE52-BEE7-A021-EA76-B6304C12BE0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0" grpId="0"/>
          <p:bldP spid="201" grpId="0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0" grpId="0"/>
          <p:bldP spid="201" grpId="0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324DB4DF-505E-7FB8-775C-925DFC90522D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6227BFB-F0FA-26B2-FFF2-5F41EFEA5F59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386A977-BB34-4DED-B92A-B872E7981C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87A0E97-35A1-0373-43FF-F9DC4CAA7D2E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53BBE9B-32F3-9639-34FF-93DA47ADB342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F5AABA-E443-0834-1507-CD84A423F15D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1132759-4131-F85C-74AD-93D3BF3706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FC85BD7-722A-448C-1F8B-F2B89EA1BD1B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727E16B-F073-E728-00EA-0EDFBA1A3EE8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85FF2EA-C536-C658-8C24-BDEAD6DF4054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FA770C2-29E0-9284-B818-B758E98E32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0D7562E-1E20-261C-5D93-27993DDD746C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B1E52BC-7FCE-F23E-751D-020E82F6BD50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D85624C-BCCD-2074-B53D-C6C040809DD6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C35321-EF2C-BBAB-D997-0F04DA36B9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02F7D82-A558-2301-C1DE-84DECB365344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AFC2B9D-48AF-3B65-1AA2-255F6B715897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43ADA1A-A472-7142-BE2D-0376417400B4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150E305-D3AE-8927-C954-BA3B13423B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A2BCDBC-39F0-7106-B2A5-0A619A1D0334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DF6DA92-699A-D33D-7EF6-EADE3F6B8BD7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62042BD-1B89-72E2-2C70-A6AFF7AA64BE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1FC259E-EF4F-2F7B-6ABB-F01EB58C2A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D0E2ECE-0608-CEA8-A889-0F4AF13A4BE4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E90174E-7947-3F02-D376-959FF930F8BB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B10CC10-26C2-2475-FE5D-2BC19772763B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51B5BA5A-6AA8-1E68-13C0-EF98BE15C3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7191A38-5C1C-2B17-4EA6-963A1B14C98F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AE313AA-BF2B-64C6-C6E4-C294C10716E7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5C3528C-6F74-3475-B34F-8ACB088271A2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408CB0A-8AC8-98D8-BBEE-69D5B09231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BA40BB4-3F42-4E9F-E481-1235A4E0F36D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E03C5AA-FACF-9204-3068-BCB0C220206A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F2F23D6-5299-8BC3-614D-32E1F6C70BA8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D88B726-5B9F-1B1E-A895-6DD2FD9392AC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2F5A16A2-F27F-A81B-872B-E5F2EC36A434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03F0C89-0BD0-4D56-2237-616F72A63473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49D8215-22D0-7B32-22AF-FCC9942FAFD1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ADF3D48-7528-BD04-21E9-7F413DB35AD5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0285C51-04B1-22D8-34A7-EFD46F016AC1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3AFC334-D6ED-7E6E-E53B-43531B3B1434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40456EB-A349-3C5D-B14A-07BA4A313BB8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CA78D77-F4BF-73AC-DF90-F306AF331147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2A19D8-8FDD-7F65-07C9-5754FA6D8BA0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534280B-D8D1-44C9-5B6F-F8521B1D7948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754394B-A543-C69A-9705-A39C3C29ED28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4F340BF-D06C-F939-0CE6-3BA6A73EBCB5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591CE0F-3F08-4571-B473-BF2638668760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D16FB676-08AB-3FE6-3F95-242A969BFEEE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01BFD05-909E-CA41-CAE5-34F5E745F9FA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0438890-C237-1B53-7D23-E529F46D1C82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3AFBF212-CC29-5B72-2B3F-14A43264DDBA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A018095-5478-928E-317E-D8C7CB2F53D8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10D4715-03CB-3F4E-DF9B-FD0EC04C2AE0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A4F9F5E-5B0F-1722-0F65-89481AF21CB0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675FC43-8FDE-4C9E-ADFF-35CE7005AF2E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CB50250-AF64-823E-44CF-81489493E35B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7187FFC-9DAE-48FD-BBA4-5CCFB241032E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4CFAAC4-C6AB-3654-DE6D-F7B046DED1F1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C1439F3-5F00-119B-6E13-453F1EB822AF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7BD4865-281F-E050-8A9D-FF70786B2A9D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27CF6F-F71F-0613-1967-66A50947FE49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89ADED3B-50C1-2DE0-4A1B-ABFCCD26C46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DECF05DD-9521-A7AC-CEDE-A5734A81607E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03631889-311C-C995-157E-452604EDF7BD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E9D70076-FF4C-0CF9-2176-EA8728D71ACD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22A2364A-BA7F-E7BC-A09A-0E5E7504BD3E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">
            <a:extLst>
              <a:ext uri="{FF2B5EF4-FFF2-40B4-BE49-F238E27FC236}">
                <a16:creationId xmlns:a16="http://schemas.microsoft.com/office/drawing/2014/main" id="{C95F35A6-A897-8D24-75CE-A26BD91CAD4A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id="{EB3835B5-5BEC-1688-7940-843AEE2BB26E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A3903C7A-D858-0303-5839-52A54ECB8144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37">
            <a:extLst>
              <a:ext uri="{FF2B5EF4-FFF2-40B4-BE49-F238E27FC236}">
                <a16:creationId xmlns:a16="http://schemas.microsoft.com/office/drawing/2014/main" id="{CDF2B29A-6042-07D6-DE67-764396C18326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50">
            <a:extLst>
              <a:ext uri="{FF2B5EF4-FFF2-40B4-BE49-F238E27FC236}">
                <a16:creationId xmlns:a16="http://schemas.microsoft.com/office/drawing/2014/main" id="{00D6F40B-0DCC-B9A9-1CCE-A0F1254A5206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5B37AFCB-FB77-FD35-CDAB-EF1346F627A3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EA3CFC2-D777-A740-C8FF-79BE2B7826CE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75635689-BA0E-70CD-7777-A7CDDCDECA81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75C64DD7-D029-B8B1-9EFF-471472FBE94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70B3B83A-D544-23DB-CD08-D4AEB207015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F0F3EB4-D46F-0705-61E5-983CAEA95156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0C348350-9A54-FC02-E1A6-8D4E0FE5687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468F1DAC-DF24-A627-8980-CDECB7FE5CC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8AEB97B0-2F94-A432-38E8-2052EE008A2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55AF0FD-1EFF-595C-C965-48193D1665A8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4A8EAF1E-C7BD-7D21-1EC4-7B1185E717CD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AAB39C49-CA42-3B52-3B10-46C488E0CC8D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B3CAE144-D9DD-B8DA-AE87-6F611E770AF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AE8B313-AEAD-BDFB-BCAE-A97A120C2CEC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C8F392EC-0764-80B5-7568-6C7EC57D545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17C4F7C3-7003-CC55-3428-8C5D785B266A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F5A23427-6622-939A-3BFA-93F097CAA56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39AF1FD1-3CCF-8FCF-4E18-327BB7EE79AF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3824F910-9B43-1AAA-9B1B-CBC6D6161FC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D06FEF79-89B2-1DE2-727F-011AAFD0B2E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AC7A89D4-49F5-C209-ADA7-800F4EE554C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E890860F-2BAF-C928-E985-E38881F35C9B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A1788935-F888-242B-223F-C46DD5D39B9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74561855-0937-1772-396F-BA64FDF2F4B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670BBB8D-AD3A-CDB0-A78D-C0CAD1AD522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F125E7A-5F01-4370-5B11-AA28AE328A3C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E90A5D5E-7345-0922-7117-9BAA04469561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15AD2698-B3DB-8C39-F4ED-3BE104F0294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3138241A-8130-31A0-6705-23B4FA65A22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A9D530A-EC8A-0AA2-836E-F47BFB93B367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3F742C8A-F469-8E40-7137-F6960884F36F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8AC57E84-B078-BBB6-CECA-3A92A4127CA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820ED8A8-EB3D-A950-D028-7DEA0D3D180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755AAC1-7226-1B0A-F25A-91C0818317CA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EA2BE775-C994-A675-A94D-CAFD3F17456D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EE80AB5-E4EC-DCD2-C830-7F037C6C33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4CC868C-12F3-F970-95D7-6374FA4101F3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C1D6B28-0D41-BE7F-BD57-52F50A602841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DA6F0C6-3AF1-100F-F37C-3EFDEB7FDDC4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0191A6E-F8A4-BFF1-4BD1-D074A2E768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B0D979-CB43-ED19-C402-2551B3A9980A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C3782EC-F449-845E-3088-9864DC04D3A4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E412DFC-127C-40FA-DC08-DFFD43E8ABA5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68875B5-6191-4CE2-FD6A-26405AE585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961F19D-4674-7A53-2D37-C2440386977E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A9BFD3D-2847-CD2A-97C6-DA4D21586ECE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7958740-EB5E-5FF2-11CF-3285DEBE68AF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ACA5F4-A89D-1AE2-E6F5-49C2BC3745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1A97BC-2FE5-7CE7-8E88-9CD1DCFF6827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276008-3873-4CCB-DCB5-2C29C9AFDB77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F9CF1A6-FE5D-A47F-EC4F-2DA018B49C01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0969C87-8294-AB0B-647F-19E3F95525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49FBFBB-747E-7AF6-296B-5D0C6DECBBCB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28D4F76-3D0E-F342-0A4F-EB1F74E1B3E8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EF7E066-D4B2-C896-43D0-8A8BEE3BE1F2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BFEFA69-0AB4-848E-2B59-584164873E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ED6150C-E964-023B-4FDB-2DB6C30449B8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2A7565E-5B37-934E-ECC3-B0EBE22FDD3B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BB226BA-F3EF-DDBD-058A-F3325CBB85E2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C65AA27-6791-4EFE-C4B5-790E01654EE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7E3ED8D-A066-50E7-5BAE-44A5386B7E9C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D041186-5CFD-A488-BE5C-625D554060A8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9EFC8F-FEEF-FA29-8259-B2CA8A7E9420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3AC8CD3D-D30E-B3B2-4EE7-1FEAB6D9D1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A296A60B-D0ED-DEE9-8DE4-99BF488D423B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F245A99-11E6-B5BE-40BA-4CC11B376729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8CBC9C70-2437-F46E-5B25-0AE8384B6C24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ECF8DB4-7FF0-4693-13E9-820E8D21CC9F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2" name="Graphic 22">
            <a:extLst>
              <a:ext uri="{FF2B5EF4-FFF2-40B4-BE49-F238E27FC236}">
                <a16:creationId xmlns:a16="http://schemas.microsoft.com/office/drawing/2014/main" id="{72AA8E67-5D45-A57A-D0CC-F2A5AD7BEAD7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AFD51D67-40BC-DC7F-C8BD-02017DF0FE62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4E68717-F222-D90F-D1B0-F486732C9A17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3C543B0-D4C2-FA7C-C70D-9D37DA3B36B4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BDBFD6E7-6B13-6546-FF77-0C4CF9DEDED0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CC5A7A28-C95E-8C77-98C7-F0B60EF7C867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660CC081-EB4D-2D38-40AA-B76E87C98F62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C447D48C-3017-1973-2FA3-503CAE9CA061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F19F0F8-A611-F47C-F4B4-533206899304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2BFEF48-9FBD-D15B-901E-464BC4A38C79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DFE9C0F-5AFB-11DF-CE86-745D027AAB2C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4437C690-6740-F81B-E2BB-8752CA16BCBC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2B000D2-204C-6250-AEE9-0877FF5B3F58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E2584548-7122-C1F0-BCC4-2E88BEEEA70F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789810B-9306-549C-CAD1-E3C771721B0A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24C7199E-2019-69C7-70D9-86B7DA77C38B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55D992F-11A5-9A52-4023-08965BB8A057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C54A36D-87DD-5BDD-5D9C-729DF9109AF6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BBA15E26-0144-A20E-49B7-855B72601CE4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D8101D77-CE43-5004-7B56-EDC8E4B9F698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ACFF9F1-28FF-52F9-DF53-209F7CB6676A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AFD66A99-183B-CC30-255A-E75F1B9BF670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D6FD278-AF89-49FE-EB76-8E74C3AE8860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A30379C7-AD58-420F-CF89-FA0AF35D2DB1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82AF3009-CA39-CAA9-5DB2-44AA6DCE9B11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A0E88527-7C3B-9A27-32F4-369FDA630C18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283873A-9D60-3EB2-5797-100B5BB4A0A4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9" name="Rectangle 168">
            <a:extLst>
              <a:ext uri="{FF2B5EF4-FFF2-40B4-BE49-F238E27FC236}">
                <a16:creationId xmlns:a16="http://schemas.microsoft.com/office/drawing/2014/main" id="{5D288F3D-68ED-2033-D24E-705256E39BB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70" name="!!MainTitle1">
            <a:extLst>
              <a:ext uri="{FF2B5EF4-FFF2-40B4-BE49-F238E27FC236}">
                <a16:creationId xmlns:a16="http://schemas.microsoft.com/office/drawing/2014/main" id="{D03940EC-A5A1-9E46-D023-89D2B260D5CC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1" name="!!SubTitle">
            <a:extLst>
              <a:ext uri="{FF2B5EF4-FFF2-40B4-BE49-F238E27FC236}">
                <a16:creationId xmlns:a16="http://schemas.microsoft.com/office/drawing/2014/main" id="{5F176D67-41FC-93DD-2416-1638C01AA926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2" name="Freeform 7">
            <a:extLst>
              <a:ext uri="{FF2B5EF4-FFF2-40B4-BE49-F238E27FC236}">
                <a16:creationId xmlns:a16="http://schemas.microsoft.com/office/drawing/2014/main" id="{47F5E6F8-D94C-8F00-BC3F-7E019CF0FED4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3" name="Freeform 16">
            <a:extLst>
              <a:ext uri="{FF2B5EF4-FFF2-40B4-BE49-F238E27FC236}">
                <a16:creationId xmlns:a16="http://schemas.microsoft.com/office/drawing/2014/main" id="{2E176C69-3BBE-549F-CF75-6A85971FB94C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 17">
            <a:extLst>
              <a:ext uri="{FF2B5EF4-FFF2-40B4-BE49-F238E27FC236}">
                <a16:creationId xmlns:a16="http://schemas.microsoft.com/office/drawing/2014/main" id="{7B5DD8A4-B091-4B00-B774-26515A5169DF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 23">
            <a:extLst>
              <a:ext uri="{FF2B5EF4-FFF2-40B4-BE49-F238E27FC236}">
                <a16:creationId xmlns:a16="http://schemas.microsoft.com/office/drawing/2014/main" id="{649B6D30-1861-2C95-9D41-F9247E856D76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30">
            <a:extLst>
              <a:ext uri="{FF2B5EF4-FFF2-40B4-BE49-F238E27FC236}">
                <a16:creationId xmlns:a16="http://schemas.microsoft.com/office/drawing/2014/main" id="{5E7D19DD-55AB-E47E-E44B-FDB5D9B860F4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7" name="Freeform 37">
            <a:extLst>
              <a:ext uri="{FF2B5EF4-FFF2-40B4-BE49-F238E27FC236}">
                <a16:creationId xmlns:a16="http://schemas.microsoft.com/office/drawing/2014/main" id="{A26ADD6E-9A72-CF50-6B6C-413D6F8B6B92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50">
            <a:extLst>
              <a:ext uri="{FF2B5EF4-FFF2-40B4-BE49-F238E27FC236}">
                <a16:creationId xmlns:a16="http://schemas.microsoft.com/office/drawing/2014/main" id="{9FB5BC10-B473-15D9-62FA-42A360875267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DD172B0B-EEFE-7EF7-BAF7-CAE4880D4044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4AC62ED0-B1BF-975F-C577-E4949F15FCBF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05217AE2-E5D9-B1FB-B477-D454FA2D48F5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820D0EFA-02F9-53C6-BE84-E1E7C95C04BE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CB679410-B472-9A6B-EFD4-7DF15AB92BC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4B32D53-B698-97B6-2FF4-0ECF65244C9C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68E88F71-E9A2-1AED-3FDC-DD8F78DDD8A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EB7043E3-F428-2087-BECB-BE7C2A8DAB51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4A1AD780-91E3-072A-1976-1E224EB46D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7552621B-5426-CB35-6D45-4336E548B5EE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89" name="Textbox 200">
              <a:extLst>
                <a:ext uri="{FF2B5EF4-FFF2-40B4-BE49-F238E27FC236}">
                  <a16:creationId xmlns:a16="http://schemas.microsoft.com/office/drawing/2014/main" id="{031ABE25-A72A-9056-C101-D658CAC9462B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F0A24059-9CCC-F9AD-173B-BE69F5C842E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E4B201F4-885E-DF6A-3DDD-A4136F89D6A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13231D67-D747-0469-17E0-8970DD2AA403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E407FA6C-412E-A741-A714-837F7AFC6B56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46792E86-E4C5-D06A-0BAF-AD229CAF8A8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8A116D04-5CC3-F7CD-29B2-906B9DD7CCA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82EF360-1746-5AC2-FE20-924A186A7D4D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74C627B6-495B-4327-9BA2-5BBB4C96696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66638385-3A25-8ADE-0CE5-E7E17480CEB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9" name="Textbox 200">
              <a:extLst>
                <a:ext uri="{FF2B5EF4-FFF2-40B4-BE49-F238E27FC236}">
                  <a16:creationId xmlns:a16="http://schemas.microsoft.com/office/drawing/2014/main" id="{FE606D28-8A6B-4369-6632-5BE428E05D2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15B7B4A0-BC35-C209-526B-659FE84B44E6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A0C7070-B996-CF2A-1CD8-A2D50EDC003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D77E2A7D-967C-7172-5258-36590F9D88F1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FEDDAAE3-A215-0FDC-5A4E-444350FBFF2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4D26B0A4-D45A-7E33-9290-95B8BDC2E8BA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0C4363AF-3878-F946-03E1-86EF277829EA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F7000B43-222A-9F79-1A76-846A3F345C6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ABE202C0-D191-5576-715C-254AE376408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D310C1F8-8B19-CF70-A93F-E9C83E54DD10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CB7D518C-60A7-CB02-4810-315F54A2202D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0" name="Textbox 200">
              <a:extLst>
                <a:ext uri="{FF2B5EF4-FFF2-40B4-BE49-F238E27FC236}">
                  <a16:creationId xmlns:a16="http://schemas.microsoft.com/office/drawing/2014/main" id="{7A64AAB3-CCAE-A8E2-41B5-E4FD1AB14DD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DEB42294-027D-3AD5-87A7-24C43D0CE0A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18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18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1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18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1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19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0" grpId="0"/>
          <p:bldP spid="171" grpId="0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644C490-F6F2-61FC-C3C3-723AEC2C8116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C93C787-2C48-204B-FDA0-359581B9459A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B7D0BE3-2164-8A2A-312F-685D7315F8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7AB781E-11AF-75CD-441C-480EE24BE4A4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10AA204-7DAD-ADBE-99B3-9E89960D9999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CDB4F2B-0349-A3A8-3EF8-782D1B3452A9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51E2F6-A0AB-4BF6-FA5A-1F50CC1071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D074491-3E2B-22E8-F97C-19D469A9E544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DD5C555-71E0-A9DC-EC6F-EE885CBC9F0F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6AA2D7E-0A5F-F30D-DEA3-D58E3A2E601F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A0D1E2-71B3-575B-E19B-2C01EE93B8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1117E9E-0227-9BA6-BCD2-B47D3C99B88A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960E50-C821-B7CF-71C6-F1F53B762F1D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24EE9F3-3E94-3D22-44A4-B79B8630D337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8090BEF-D857-E6E8-048E-D7610BDC28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D6A239-34B7-E3B2-FE05-AF528A382B4A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B3C1794-747A-2C2E-44DD-83D8F7752DBD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675980F-3BE7-14CB-962E-6450179C59AF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48FEF44-1734-E62D-FB40-397F153F78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D253D56-3168-CE5C-DF87-764F58EFDE46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BD930A-D584-80E8-CEF5-D94C9454C549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9FAA1F7-FDB3-48FF-84C1-456BD224E50B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668C56B-D095-8121-5E8F-AAA2B6F5B4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943B2E8-48DA-7B7D-B8CE-67BBE59FF6D0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478F129-A63F-81C8-CFCC-115CC244BF33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D59772C-52B8-74E6-01EF-D1A008618A99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E746447-AE26-E0BB-644F-B722A89524B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D0CB7F0-E61F-7436-85BB-7A17308D8508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AAD054C-6876-1751-86FD-6ADD572AC0E7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1EA0B52-C92C-6BE9-8942-F4FFA2A67665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265828C-3A30-CC41-7AC8-6D6878AE2B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9217DCA-2C6A-E1A6-387F-91ECD091C408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18A7F48-E28E-39AC-5A04-EA23FCD03B4C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1DC4C1A-7DE0-6B65-B176-81589EE6E502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7E2DEA3-BCBF-3678-740D-085495882E94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E2B68937-2A7F-AF19-EAC1-4AFB35EB2AEA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3C227B8-A702-B497-A144-EA7FC8F38D0F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D271A66-71A9-6D84-C587-F1ABDC81DA00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5BB305C-24F1-D496-D465-4165D5F6A0CA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493747B-0A42-33AC-166F-D794365D5B3C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74814CD-A3C6-33C7-B44D-758F06B64A51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A111B25-F273-4391-A5C4-4F9311A88276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5A590D1-B0A2-B9D5-010E-2CA1EC7C3307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59AB1DF-C137-4E71-1916-4C3CE535980F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C6A3D41-7D5B-FDF2-012D-DCA59690C731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EE81F0D-40CE-701A-2BC1-C5348E62F076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4CA09EA-DA16-3DB5-35C0-D31A7B45C11A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74F603D-D129-BD35-8E96-9EBF0170B5C9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A4E08DF6-CC45-A714-7935-829574E49014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82C27EE-B00B-1F9F-9690-3289128741A0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F6B36C5-C4F3-DC9B-1703-0EE73AD5F37E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959ECBD-B786-CAC5-565E-E64F31515ABE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732AFF5-0F1A-E065-A5BF-F6825E1B9CB7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67E1E73-43AF-6288-3678-114560BF58CB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48C54C9-FE30-82D8-FF00-CC23EBE757C6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D8EA84F-1041-F3B9-DE4D-76CE4A0814E4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E076C12-21DE-BB18-2CC2-977AF150147E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C781F4F-0E57-28FE-D081-7D7F5947B7FA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C393285-CE2D-ABD4-9049-C4A17DB330B9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8215646-1164-1942-CA26-4640A4F893BE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8131B98-F926-15D0-54D5-0D02A6A54109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CEF17DB-E52D-8C52-F8A7-4182186E625C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AC7BE-4AEB-1D56-0C09-7D969C9C781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FD0E0EE3-EDD0-36C8-3178-742D8C8BE9AC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F904FD17-E64B-BC72-284C-9257C172501D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DCC6601D-3BCE-91BE-A1AE-E47D8273DD3C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22F9CB5B-5229-FF46-5BDC-5A4E74E9A314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">
            <a:extLst>
              <a:ext uri="{FF2B5EF4-FFF2-40B4-BE49-F238E27FC236}">
                <a16:creationId xmlns:a16="http://schemas.microsoft.com/office/drawing/2014/main" id="{2FE0D757-148D-82E5-6EEB-6F3053DD9958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id="{42493DE5-1C9B-1179-81E8-7CB6447EFFBB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11989D21-9C0D-A9F0-6DC6-1F610BC4260B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37">
            <a:extLst>
              <a:ext uri="{FF2B5EF4-FFF2-40B4-BE49-F238E27FC236}">
                <a16:creationId xmlns:a16="http://schemas.microsoft.com/office/drawing/2014/main" id="{BF5C7A6E-7E4E-D297-7AD5-1BF0E017D1BE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50">
            <a:extLst>
              <a:ext uri="{FF2B5EF4-FFF2-40B4-BE49-F238E27FC236}">
                <a16:creationId xmlns:a16="http://schemas.microsoft.com/office/drawing/2014/main" id="{E78DBB78-B095-F5F5-AA04-5F5F6FEA18E4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46D3EA6-60CC-4F43-B320-E85C43D9D9E3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D8EC6EC-3052-AE72-9DF8-BB14CD3619EB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285BCF06-832C-079C-FDA4-5E17C4B9F493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B4AF9463-DFB5-E099-C942-6B0F665CDCA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A54BE387-EBE1-D397-3B62-CA8D9336D60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4DF4DF8-226A-E191-3EC7-079EA52E1B92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39169B28-1970-B1CC-E527-79A689560C8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22D47BC7-562B-2752-4389-5786E49BE242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732CB6F1-0AFF-C787-6FFC-2D7EFB6F115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E591590F-6687-FB57-55A8-01C11DEFE1B8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9BD4E6B4-FFB0-CBDB-3411-AED74801707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036097BD-954B-686B-5A73-65B9F9B347A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41462AF6-8C84-F12E-97A1-23CF8A64FD5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C3762B0-9068-2B1D-92DB-3954D734E339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B925A7E2-E6C5-F1B3-854E-3C76B3C51832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EDB50397-D051-DDDD-9B3D-FC1AA9AC4F0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034BD597-D22C-6E78-C332-F8072516C28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158D4F2D-F80A-D544-B6A4-1A851E49FFF2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E4530EFB-8ECC-3576-F1C6-190F0880294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5822C9A8-5C48-CFA5-1124-C6E61196B66A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958595A4-4D09-8DAE-3544-B14D170FD9B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40EE837-BEAA-4E95-8C26-E5A41C7F8408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D19EB959-2A6B-18F1-4925-E9E59672A7B1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A3D6D344-DB51-B669-F632-E61F45D6AE97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01B616CF-782F-28B6-EA5A-6CB1B2452ED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AE65EA3B-BD71-EC0A-FEDE-27EDE63E9281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FCAA9CF6-C697-C9A0-2CCE-0EB53DAC7297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584DDC8D-097D-0059-AFC1-5888D22E240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FC08735A-52DC-6B47-3BC6-255C9732783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E821D33-363F-FD6D-0E82-F1739598902C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F9778221-C6D4-265C-7774-55E42D7B374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3D02D943-12DF-F350-5603-97F464A933E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59EE7CDB-28A5-EBF2-DEF8-A1124A625E6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181A4453-332A-F0BE-88EF-2EC4F20CDC32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E4DF71E-FD12-6CE6-7CFF-EF47233B0FE4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00ABFFA-933B-2022-3E5C-2879FE6FDA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98FE49B-8ED9-10D3-1AAD-4C927E80F1B4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D72DB19-9C02-004B-B39F-8550BFC1DEAE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E8DBC0-F39A-0886-17CF-5E35E4C73DE1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9BB14D4-4C72-9A0C-B284-F31E51FE46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5F1ED8F9-992D-FF1D-63C3-A9B6C690556D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380DE26-FDF4-38B5-B94F-817238600EAD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CEDE107-9E3F-0455-2053-D409E1903CE4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98788F14-3F6E-E66F-6FBD-6ABDC849CA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DFCC852A-2A78-5557-38E0-81173EE6CAAE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7FC6DC3E-194D-F4C5-2EED-D0F8AE6135C4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78EAF9B-1E36-215F-FB3E-B7E125DE057C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95D5B03F-39D3-A3AC-3C6F-27BD37F855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7A561EE-4E40-D29D-C4DB-29EDC716CC8B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0B23F82E-2EDE-7A6C-5AFC-5C7D875A3ABB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67C78954-EA45-D65B-D282-BDE26C5B70F2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D3DDF7A0-7267-4490-02F1-2A5BC90C948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3795DD25-16E5-810D-3F14-F339017C7644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859467D-7737-1BB2-C0F2-0832DF77E7CA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B3CE190E-FC6A-5C34-7D6A-AAD585E16E13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D02599F-9421-CB59-26D2-C2BD7DC531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79B9DB5-00E3-FDB1-25F5-06987F42079D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40A227E-04F8-0C74-1F59-0B4EA5D2609F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F71B947C-9C08-5AB0-62B2-B46D8F6B5158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42918FDF-66F1-30B9-96A7-9C0BED64305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87068850-EEEA-4B5A-DD5D-8315EE5C23B2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6F266740-4C36-EA4C-82D1-F4FF6BD6A567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80D1E45F-003C-3AFE-1D8D-70F59F85C920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FF59E3D-2011-54AB-CCBB-38A4BC3E09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85B7001-0BDA-039C-593D-8280B54A4CD8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1">
                      <a:lumMod val="25000"/>
                      <a:lumOff val="75000"/>
                    </a:schemeClr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80F77692-8D21-F48E-E766-D6CC46D6177B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CDC96CA-6DB6-2886-07F8-B6EDEB46AB93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172BA51-7D06-57EA-70F7-FDDB9CF91D1D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2" name="Graphic 22">
            <a:extLst>
              <a:ext uri="{FF2B5EF4-FFF2-40B4-BE49-F238E27FC236}">
                <a16:creationId xmlns:a16="http://schemas.microsoft.com/office/drawing/2014/main" id="{D9872707-DCD4-CD4A-4C81-2FEAC9426AC1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C6FFDFC-DC62-EE98-EA23-1F34B034BE7F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C75E7DCF-9157-4B38-E47A-EE0FE5472F5D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76B29547-F15A-0039-D2F5-B71CBE2654E7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25FB83C0-56E1-9412-3ADC-4E7C11C98739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55BE307E-D9FE-FA0B-3071-4A2B81DD76A6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D60AF9C1-B734-2600-E1F4-28EE2E53CC3F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56C9FBA1-8546-EC75-975A-63AED325C3F4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3DBD9C9-F8E3-13D6-9F3A-DD12CFF9AE5F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C6625B53-D1E9-0D72-853B-9EBA936F09E5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509E804-AE1E-DD5E-EF65-5482ABD0C4B5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258EA929-8BFA-E7E8-66DD-3D822CEA3970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0F8DDA5A-CE31-7079-F15A-77FC8743A204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A3CA8177-CB7F-4BF4-1476-3475796F8664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254D37DB-B4CD-01E8-12E6-2A09A55E5284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3606E09B-EF28-84BD-FFC1-8220A013D78E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E6818391-6220-AFBF-7489-6DD0612C713E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4EB0DCAA-B8D8-65CA-BCCD-C2EE213D955F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DAE9B9FD-35F8-F83D-8B59-C6BAF0807C00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47E756BE-34D0-9DA5-3856-232BF64C1033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C4E8667F-5C9C-0266-0D16-64DBD6363052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11C75E06-FED9-4319-F776-2E9041C8282C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816367F8-D968-EC78-DDD3-E981962CF92D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4B85ADCB-02E6-35CA-7439-E37B75FA49BD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868D2075-B4EB-2460-C008-0143A938DC3E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2B401635-0A78-9FE8-705E-CDBD403A29A2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FC69637-3A1A-2F41-CF98-B52DDF926A66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9" name="Rectangle 198">
            <a:extLst>
              <a:ext uri="{FF2B5EF4-FFF2-40B4-BE49-F238E27FC236}">
                <a16:creationId xmlns:a16="http://schemas.microsoft.com/office/drawing/2014/main" id="{C2F68045-7145-D665-9FDA-08FA08BD377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00" name="!!MainTitle1">
            <a:extLst>
              <a:ext uri="{FF2B5EF4-FFF2-40B4-BE49-F238E27FC236}">
                <a16:creationId xmlns:a16="http://schemas.microsoft.com/office/drawing/2014/main" id="{5E78F31C-A6B5-3661-93FC-B176930C1DC3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1" name="!!SubTitle">
            <a:extLst>
              <a:ext uri="{FF2B5EF4-FFF2-40B4-BE49-F238E27FC236}">
                <a16:creationId xmlns:a16="http://schemas.microsoft.com/office/drawing/2014/main" id="{B1062962-9808-4DBB-0896-D619FAE65249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2" name="Freeform 7">
            <a:extLst>
              <a:ext uri="{FF2B5EF4-FFF2-40B4-BE49-F238E27FC236}">
                <a16:creationId xmlns:a16="http://schemas.microsoft.com/office/drawing/2014/main" id="{A492FCDF-FA7E-2499-B41D-117887C33AB3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 16">
            <a:extLst>
              <a:ext uri="{FF2B5EF4-FFF2-40B4-BE49-F238E27FC236}">
                <a16:creationId xmlns:a16="http://schemas.microsoft.com/office/drawing/2014/main" id="{516CF0DE-6CB2-B706-B013-829C352044AF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4" name="Freeform 17">
            <a:extLst>
              <a:ext uri="{FF2B5EF4-FFF2-40B4-BE49-F238E27FC236}">
                <a16:creationId xmlns:a16="http://schemas.microsoft.com/office/drawing/2014/main" id="{4C77C996-42D6-B19C-EC6A-8AF055F672FD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 23">
            <a:extLst>
              <a:ext uri="{FF2B5EF4-FFF2-40B4-BE49-F238E27FC236}">
                <a16:creationId xmlns:a16="http://schemas.microsoft.com/office/drawing/2014/main" id="{8A3D0728-3CCB-E8EF-F8DA-A454D9E7E9AD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 30">
            <a:extLst>
              <a:ext uri="{FF2B5EF4-FFF2-40B4-BE49-F238E27FC236}">
                <a16:creationId xmlns:a16="http://schemas.microsoft.com/office/drawing/2014/main" id="{6BE32458-B8AF-A725-8E13-CCDBD6CBF65F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7" name="Freeform 37">
            <a:extLst>
              <a:ext uri="{FF2B5EF4-FFF2-40B4-BE49-F238E27FC236}">
                <a16:creationId xmlns:a16="http://schemas.microsoft.com/office/drawing/2014/main" id="{10268EF8-D3EB-5EF0-AD99-3255F1B67558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8" name="Freeform 50">
            <a:extLst>
              <a:ext uri="{FF2B5EF4-FFF2-40B4-BE49-F238E27FC236}">
                <a16:creationId xmlns:a16="http://schemas.microsoft.com/office/drawing/2014/main" id="{705F1FAE-E53B-AC54-C78B-C2078CC57E78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F9AF96F7-29F2-B36A-F7D0-3653B266072A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59901EB0-83CA-DCFC-C60D-B26460603C2B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EEF5D5A1-B3BB-84CC-BDEB-D5E5B823A4B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7F9A3BB0-9B2C-2E12-2B3C-2A200EFB26F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39E920DB-A1D1-6DDB-F60C-DAB81917615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936FD2FA-8B45-565F-8090-52CA7D2B9C0C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D27845BC-403F-E315-F258-6C97BB2BE391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FD7841E9-D11E-8A12-E8CC-8DC552AC8585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F508855D-7D9C-0923-6F50-25753E9F233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C75CAF23-AEC1-6CF2-B235-FE6D98538709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F5334A42-99D0-A361-1CCD-F3E7F26DC70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98F67891-F1F1-2160-7C25-42724ACD435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B56B58B5-AC06-C51F-D6AC-76F5DC9DC12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479F22E-B28C-8B5D-6FA2-392FF5587A6B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E18CD4DD-1419-332A-89D5-D60251725A5E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01EDB445-9A66-0F35-A65B-678AB8F89AD8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1C8393EE-98AB-BBBB-B384-296A28C1E35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0F38A669-0AC8-400B-7FBD-096FB5D218EC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2A78D88B-FA45-E5FC-2463-BDF1011278D7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328A476E-A495-BBED-85D2-9141228D9F9F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0F132CAD-131C-7D5A-2580-A198C494544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3D7BF673-D2E2-C4C3-3D7E-5075B5164AF4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19C3C570-90BE-0B94-96A3-D6ADA3AA3C4B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E642A962-D812-895A-5B3D-864C1F62C9B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E9E8A9BA-9201-A0D9-E242-7668B3509B0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598B6D45-E469-DBF7-78A2-43A0653C081B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C3540649-2448-D7FE-D496-3E393354EEF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8754450B-93B9-A7EE-2F3A-20F19EED0F3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EBA58FEC-9766-B91D-AFDA-F3539689FFD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82E452DA-FA54-E540-04A2-6699B7840010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A5599B90-FCCE-48DA-4AD3-81E09ECAA6C4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FDFC5004-B8E9-E0C3-26BC-95DE3FEC26D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E20487FD-D0A9-B07E-C2AE-C909853F037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0" grpId="0"/>
          <p:bldP spid="201" grpId="0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1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43" dur="500" fill="hold"/>
                                            <p:tgtEl>
                                              <p:spTgt spid="2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6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48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9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2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8" dur="500" fill="hold"/>
                                            <p:tgtEl>
                                              <p:spTgt spid="2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9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1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163" dur="500" fill="hold"/>
                                            <p:tgtEl>
                                              <p:spTgt spid="23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68" dur="500" fill="hold"/>
                                            <p:tgtEl>
                                              <p:spTgt spid="2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9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2" presetID="6" presetClass="emph" presetSubtype="0" autoRev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73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0" grpId="0"/>
          <p:bldP spid="201" grpId="0"/>
          <p:bldP spid="202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  <p:bldP spid="208" grpId="0" animBg="1"/>
          <p:bldP spid="20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E8702E96-92E0-21B7-32D5-9623D4093AFE}"/>
              </a:ext>
            </a:extLst>
          </p:cNvPr>
          <p:cNvGrpSpPr/>
          <p:nvPr/>
        </p:nvGrpSpPr>
        <p:grpSpPr>
          <a:xfrm>
            <a:off x="13456549" y="3903667"/>
            <a:ext cx="3956380" cy="1309391"/>
            <a:chOff x="13456549" y="3903667"/>
            <a:chExt cx="3956380" cy="130939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A0C6626-FFED-5F1C-EAF3-3DC15E862C10}"/>
                </a:ext>
              </a:extLst>
            </p:cNvPr>
            <p:cNvCxnSpPr/>
            <p:nvPr/>
          </p:nvCxnSpPr>
          <p:spPr>
            <a:xfrm>
              <a:off x="13456549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2D97C49-A517-1DCF-093D-2721A14DF6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60217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0E4E569-46CC-3F76-1EA6-1E59D4564AD7}"/>
                </a:ext>
              </a:extLst>
            </p:cNvPr>
            <p:cNvSpPr/>
            <p:nvPr/>
          </p:nvSpPr>
          <p:spPr>
            <a:xfrm>
              <a:off x="1645526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08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D42333C-79B3-1F9E-2C75-90B7FCFB527E}"/>
              </a:ext>
            </a:extLst>
          </p:cNvPr>
          <p:cNvGrpSpPr/>
          <p:nvPr/>
        </p:nvGrpSpPr>
        <p:grpSpPr>
          <a:xfrm>
            <a:off x="15246884" y="6145669"/>
            <a:ext cx="3956380" cy="1309391"/>
            <a:chOff x="15246884" y="6145669"/>
            <a:chExt cx="3956380" cy="130939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8473F4C-FE46-A977-C695-DF4028BB859E}"/>
                </a:ext>
              </a:extLst>
            </p:cNvPr>
            <p:cNvCxnSpPr/>
            <p:nvPr/>
          </p:nvCxnSpPr>
          <p:spPr>
            <a:xfrm>
              <a:off x="15246884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715E9B5-6CC3-A407-E877-F780F82827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550552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03B7C96-BEBE-34D3-1D74-560059A14E84}"/>
                </a:ext>
              </a:extLst>
            </p:cNvPr>
            <p:cNvSpPr/>
            <p:nvPr/>
          </p:nvSpPr>
          <p:spPr>
            <a:xfrm>
              <a:off x="1824559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07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53D4970-0142-D913-6217-A4D77CF2749C}"/>
              </a:ext>
            </a:extLst>
          </p:cNvPr>
          <p:cNvGrpSpPr/>
          <p:nvPr/>
        </p:nvGrpSpPr>
        <p:grpSpPr>
          <a:xfrm>
            <a:off x="16047822" y="8331753"/>
            <a:ext cx="3956380" cy="1309391"/>
            <a:chOff x="16047822" y="8331753"/>
            <a:chExt cx="3956380" cy="1309391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9E0DFFA-9B12-B892-FC78-EFD7CBC22126}"/>
                </a:ext>
              </a:extLst>
            </p:cNvPr>
            <p:cNvCxnSpPr/>
            <p:nvPr/>
          </p:nvCxnSpPr>
          <p:spPr>
            <a:xfrm>
              <a:off x="16047822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9DE0B6-69F7-97B9-4CDB-5134DF2DC1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351490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E5D2D17-1A8A-950D-A2C8-D67BA926A302}"/>
                </a:ext>
              </a:extLst>
            </p:cNvPr>
            <p:cNvSpPr/>
            <p:nvPr/>
          </p:nvSpPr>
          <p:spPr>
            <a:xfrm>
              <a:off x="19046534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06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B46EBD9-7CF9-A148-EB5E-BBEC2A3B5919}"/>
              </a:ext>
            </a:extLst>
          </p:cNvPr>
          <p:cNvGrpSpPr/>
          <p:nvPr/>
        </p:nvGrpSpPr>
        <p:grpSpPr>
          <a:xfrm>
            <a:off x="14304992" y="10701505"/>
            <a:ext cx="3956380" cy="1309391"/>
            <a:chOff x="14304992" y="10701505"/>
            <a:chExt cx="3956380" cy="130939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51D575F-CEF9-D1BB-008C-407B15DA7089}"/>
                </a:ext>
              </a:extLst>
            </p:cNvPr>
            <p:cNvCxnSpPr/>
            <p:nvPr/>
          </p:nvCxnSpPr>
          <p:spPr>
            <a:xfrm>
              <a:off x="14304992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1BFDE2D-1A1F-582A-4927-25267ED14A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8660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333DA6E-304F-DA48-0F93-F68870BEA2AF}"/>
                </a:ext>
              </a:extLst>
            </p:cNvPr>
            <p:cNvSpPr/>
            <p:nvPr/>
          </p:nvSpPr>
          <p:spPr>
            <a:xfrm>
              <a:off x="17303704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05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2918CEF-8F8C-6A3E-A69E-8D8D72B7C491}"/>
              </a:ext>
            </a:extLst>
          </p:cNvPr>
          <p:cNvGrpSpPr/>
          <p:nvPr/>
        </p:nvGrpSpPr>
        <p:grpSpPr>
          <a:xfrm>
            <a:off x="6971071" y="3903667"/>
            <a:ext cx="3956380" cy="1309391"/>
            <a:chOff x="6971071" y="3903667"/>
            <a:chExt cx="3956380" cy="130939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62A41E2-DAFE-DD6B-9AFD-432F400AC7C7}"/>
                </a:ext>
              </a:extLst>
            </p:cNvPr>
            <p:cNvCxnSpPr/>
            <p:nvPr/>
          </p:nvCxnSpPr>
          <p:spPr>
            <a:xfrm flipH="1">
              <a:off x="8623783" y="5213058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1303C11-D016-59E4-5426-A5F4C422A8A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07775" y="4582003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8A2D3F4-F4F1-10B8-D2D1-3DD9F2EE0560}"/>
                </a:ext>
              </a:extLst>
            </p:cNvPr>
            <p:cNvSpPr/>
            <p:nvPr/>
          </p:nvSpPr>
          <p:spPr>
            <a:xfrm flipH="1">
              <a:off x="6971071" y="3903667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01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3A0AE02-D816-7771-4CB5-5742FC21FC41}"/>
              </a:ext>
            </a:extLst>
          </p:cNvPr>
          <p:cNvGrpSpPr/>
          <p:nvPr/>
        </p:nvGrpSpPr>
        <p:grpSpPr>
          <a:xfrm>
            <a:off x="5180736" y="6145669"/>
            <a:ext cx="3956380" cy="1309391"/>
            <a:chOff x="5180736" y="6145669"/>
            <a:chExt cx="3956380" cy="130939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DCB1902-3AEF-20B1-9967-3B5CEC3A3AEB}"/>
                </a:ext>
              </a:extLst>
            </p:cNvPr>
            <p:cNvCxnSpPr/>
            <p:nvPr/>
          </p:nvCxnSpPr>
          <p:spPr>
            <a:xfrm flipH="1">
              <a:off x="6833448" y="7455060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98F7239-9882-4E9B-0E1D-129E40F2BF4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17440" y="6824005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0808973-E83E-980B-77FE-A8545A370925}"/>
                </a:ext>
              </a:extLst>
            </p:cNvPr>
            <p:cNvSpPr/>
            <p:nvPr/>
          </p:nvSpPr>
          <p:spPr>
            <a:xfrm flipH="1">
              <a:off x="5180736" y="6145669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1B1F568-EE79-4FB7-A065-FEA2DF5CB6CC}"/>
              </a:ext>
            </a:extLst>
          </p:cNvPr>
          <p:cNvGrpSpPr/>
          <p:nvPr/>
        </p:nvGrpSpPr>
        <p:grpSpPr>
          <a:xfrm>
            <a:off x="4379798" y="8331753"/>
            <a:ext cx="3956380" cy="1309391"/>
            <a:chOff x="4379798" y="8331753"/>
            <a:chExt cx="3956380" cy="1309391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718377A-05C9-2AA1-3DB1-682EC683BDE3}"/>
                </a:ext>
              </a:extLst>
            </p:cNvPr>
            <p:cNvCxnSpPr/>
            <p:nvPr/>
          </p:nvCxnSpPr>
          <p:spPr>
            <a:xfrm flipH="1">
              <a:off x="6032510" y="9641144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BDF8147-19BB-7663-B8F3-FF58F4EEDB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6502" y="9010089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C25D1F9-32F1-07A4-7204-9936F240A3C1}"/>
                </a:ext>
              </a:extLst>
            </p:cNvPr>
            <p:cNvSpPr/>
            <p:nvPr/>
          </p:nvSpPr>
          <p:spPr>
            <a:xfrm flipH="1">
              <a:off x="4379798" y="8331753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A4CD5A9-B71A-D930-176B-8CBDC599E46E}"/>
              </a:ext>
            </a:extLst>
          </p:cNvPr>
          <p:cNvGrpSpPr/>
          <p:nvPr/>
        </p:nvGrpSpPr>
        <p:grpSpPr>
          <a:xfrm>
            <a:off x="6122628" y="10701505"/>
            <a:ext cx="3956380" cy="1309391"/>
            <a:chOff x="6122628" y="10701505"/>
            <a:chExt cx="3956380" cy="130939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9519D94-4D22-688C-F2BB-B8639D786904}"/>
                </a:ext>
              </a:extLst>
            </p:cNvPr>
            <p:cNvCxnSpPr/>
            <p:nvPr/>
          </p:nvCxnSpPr>
          <p:spPr>
            <a:xfrm flipH="1">
              <a:off x="7775340" y="12010896"/>
              <a:ext cx="2303668" cy="0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23498AD-DB77-D306-95B5-B27AA0C243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59332" y="11379841"/>
              <a:ext cx="916008" cy="625909"/>
            </a:xfrm>
            <a:prstGeom prst="line">
              <a:avLst/>
            </a:prstGeom>
            <a:solidFill>
              <a:schemeClr val="bg2"/>
            </a:solidFill>
            <a:ln w="63500" cap="rnd"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E37C87D-ABD0-ABD3-E083-2DF30D469DC6}"/>
                </a:ext>
              </a:extLst>
            </p:cNvPr>
            <p:cNvSpPr/>
            <p:nvPr/>
          </p:nvSpPr>
          <p:spPr>
            <a:xfrm flipH="1">
              <a:off x="6122628" y="10701505"/>
              <a:ext cx="957668" cy="957667"/>
            </a:xfrm>
            <a:custGeom>
              <a:avLst/>
              <a:gdLst>
                <a:gd name="csX0" fmla="*/ 0 w 820883"/>
                <a:gd name="csY0" fmla="*/ 410441 h 820882"/>
                <a:gd name="csX1" fmla="*/ 410442 w 820883"/>
                <a:gd name="csY1" fmla="*/ 820883 h 820882"/>
                <a:gd name="csX2" fmla="*/ 820883 w 820883"/>
                <a:gd name="csY2" fmla="*/ 410441 h 820882"/>
                <a:gd name="csX3" fmla="*/ 410442 w 820883"/>
                <a:gd name="csY3" fmla="*/ 0 h 820882"/>
                <a:gd name="csX4" fmla="*/ 0 w 820883"/>
                <a:gd name="csY4" fmla="*/ 410441 h 8208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820883" h="820882">
                  <a:moveTo>
                    <a:pt x="0" y="410441"/>
                  </a:moveTo>
                  <a:cubicBezTo>
                    <a:pt x="0" y="637123"/>
                    <a:pt x="183743" y="820883"/>
                    <a:pt x="410442" y="820883"/>
                  </a:cubicBezTo>
                  <a:cubicBezTo>
                    <a:pt x="637123" y="820883"/>
                    <a:pt x="820883" y="637123"/>
                    <a:pt x="820883" y="410441"/>
                  </a:cubicBezTo>
                  <a:cubicBezTo>
                    <a:pt x="820883" y="183760"/>
                    <a:pt x="637123" y="0"/>
                    <a:pt x="410442" y="0"/>
                  </a:cubicBezTo>
                  <a:cubicBezTo>
                    <a:pt x="183760" y="0"/>
                    <a:pt x="0" y="183760"/>
                    <a:pt x="0" y="410441"/>
                  </a:cubicBezTo>
                  <a:close/>
                </a:path>
              </a:pathLst>
            </a:custGeom>
            <a:solidFill>
              <a:schemeClr val="bg2"/>
            </a:solidFill>
            <a:ln w="17526" cap="flat">
              <a:noFill/>
              <a:prstDash val="solid"/>
              <a:miter/>
            </a:ln>
            <a:effectLst>
              <a:outerShdw blurRad="38100" dist="63500" dir="5400000" algn="t" rotWithShape="0">
                <a:prstClr val="black">
                  <a:alpha val="15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tx2"/>
                  </a:solidFill>
                  <a:latin typeface="+mj-lt"/>
                </a:rPr>
                <a:t>04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3EE8B17-B07E-9F78-796A-2805E134CEC5}"/>
              </a:ext>
            </a:extLst>
          </p:cNvPr>
          <p:cNvGrpSpPr/>
          <p:nvPr/>
        </p:nvGrpSpPr>
        <p:grpSpPr>
          <a:xfrm>
            <a:off x="12288449" y="4911606"/>
            <a:ext cx="3744494" cy="7528557"/>
            <a:chOff x="12192367" y="4812014"/>
            <a:chExt cx="3209661" cy="6453240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1CD27C6-0A05-E292-9D9D-184EEF67E7D4}"/>
                </a:ext>
              </a:extLst>
            </p:cNvPr>
            <p:cNvSpPr/>
            <p:nvPr/>
          </p:nvSpPr>
          <p:spPr>
            <a:xfrm>
              <a:off x="12243491" y="4872672"/>
              <a:ext cx="3107413" cy="6310183"/>
            </a:xfrm>
            <a:custGeom>
              <a:avLst/>
              <a:gdLst>
                <a:gd name="csX0" fmla="*/ 528760 w 3107413"/>
                <a:gd name="csY0" fmla="*/ 0 h 6310183"/>
                <a:gd name="csX1" fmla="*/ 1057536 w 3107413"/>
                <a:gd name="csY1" fmla="*/ 552227 h 6310183"/>
                <a:gd name="csX2" fmla="*/ 1051911 w 3107413"/>
                <a:gd name="csY2" fmla="*/ 632741 h 6310183"/>
                <a:gd name="csX3" fmla="*/ 1461020 w 3107413"/>
                <a:gd name="csY3" fmla="*/ 430316 h 6310183"/>
                <a:gd name="csX4" fmla="*/ 1989780 w 3107413"/>
                <a:gd name="csY4" fmla="*/ 982542 h 6310183"/>
                <a:gd name="csX5" fmla="*/ 1918800 w 3107413"/>
                <a:gd name="csY5" fmla="*/ 1258840 h 6310183"/>
                <a:gd name="csX6" fmla="*/ 2166495 w 3107413"/>
                <a:gd name="csY6" fmla="*/ 1194519 h 6310183"/>
                <a:gd name="csX7" fmla="*/ 2695271 w 3107413"/>
                <a:gd name="csY7" fmla="*/ 1746746 h 6310183"/>
                <a:gd name="csX8" fmla="*/ 2494160 w 3107413"/>
                <a:gd name="csY8" fmla="*/ 2179989 h 6310183"/>
                <a:gd name="csX9" fmla="*/ 2578636 w 3107413"/>
                <a:gd name="csY9" fmla="*/ 2172909 h 6310183"/>
                <a:gd name="csX10" fmla="*/ 3107413 w 3107413"/>
                <a:gd name="csY10" fmla="*/ 2725135 h 6310183"/>
                <a:gd name="csX11" fmla="*/ 2810697 w 3107413"/>
                <a:gd name="csY11" fmla="*/ 3221419 h 6310183"/>
                <a:gd name="csX12" fmla="*/ 3107413 w 3107413"/>
                <a:gd name="csY12" fmla="*/ 3717668 h 6310183"/>
                <a:gd name="csX13" fmla="*/ 2578636 w 3107413"/>
                <a:gd name="csY13" fmla="*/ 4269912 h 6310183"/>
                <a:gd name="csX14" fmla="*/ 2523271 w 3107413"/>
                <a:gd name="csY14" fmla="*/ 4266881 h 6310183"/>
                <a:gd name="csX15" fmla="*/ 2695271 w 3107413"/>
                <a:gd name="csY15" fmla="*/ 4674413 h 6310183"/>
                <a:gd name="csX16" fmla="*/ 2166495 w 3107413"/>
                <a:gd name="csY16" fmla="*/ 5226639 h 6310183"/>
                <a:gd name="csX17" fmla="*/ 1930349 w 3107413"/>
                <a:gd name="csY17" fmla="*/ 5168523 h 6310183"/>
                <a:gd name="csX18" fmla="*/ 1989780 w 3107413"/>
                <a:gd name="csY18" fmla="*/ 5422790 h 6310183"/>
                <a:gd name="csX19" fmla="*/ 1461020 w 3107413"/>
                <a:gd name="csY19" fmla="*/ 5975016 h 6310183"/>
                <a:gd name="csX20" fmla="*/ 1057028 w 3107413"/>
                <a:gd name="csY20" fmla="*/ 5778953 h 6310183"/>
                <a:gd name="csX21" fmla="*/ 528760 w 3107413"/>
                <a:gd name="csY21" fmla="*/ 6310184 h 6310183"/>
                <a:gd name="csX22" fmla="*/ 3242 w 3107413"/>
                <a:gd name="csY22" fmla="*/ 5818527 h 6310183"/>
                <a:gd name="csX23" fmla="*/ 0 w 3107413"/>
                <a:gd name="csY23" fmla="*/ 5817528 h 6310183"/>
                <a:gd name="csX24" fmla="*/ 0 w 3107413"/>
                <a:gd name="csY24" fmla="*/ 552227 h 6310183"/>
                <a:gd name="csX25" fmla="*/ 528760 w 3107413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13" h="6310183">
                  <a:moveTo>
                    <a:pt x="528760" y="0"/>
                  </a:moveTo>
                  <a:cubicBezTo>
                    <a:pt x="820795" y="0"/>
                    <a:pt x="1057536" y="247239"/>
                    <a:pt x="1057536" y="552227"/>
                  </a:cubicBezTo>
                  <a:cubicBezTo>
                    <a:pt x="1057536" y="579584"/>
                    <a:pt x="1055591" y="606452"/>
                    <a:pt x="1051911" y="632741"/>
                  </a:cubicBezTo>
                  <a:cubicBezTo>
                    <a:pt x="1148864" y="509183"/>
                    <a:pt x="1296153" y="430316"/>
                    <a:pt x="1461020" y="430316"/>
                  </a:cubicBezTo>
                  <a:cubicBezTo>
                    <a:pt x="1753091" y="430316"/>
                    <a:pt x="1989780" y="677555"/>
                    <a:pt x="1989780" y="982542"/>
                  </a:cubicBezTo>
                  <a:cubicBezTo>
                    <a:pt x="1989780" y="1083247"/>
                    <a:pt x="1963876" y="1177554"/>
                    <a:pt x="1918800" y="1258840"/>
                  </a:cubicBezTo>
                  <a:cubicBezTo>
                    <a:pt x="1992689" y="1217847"/>
                    <a:pt x="2076971" y="1194519"/>
                    <a:pt x="2166495" y="1194519"/>
                  </a:cubicBezTo>
                  <a:cubicBezTo>
                    <a:pt x="2458513" y="1194519"/>
                    <a:pt x="2695271" y="1441759"/>
                    <a:pt x="2695271" y="1746746"/>
                  </a:cubicBezTo>
                  <a:cubicBezTo>
                    <a:pt x="2695271" y="1922444"/>
                    <a:pt x="2616632" y="2078864"/>
                    <a:pt x="2494160" y="2179989"/>
                  </a:cubicBezTo>
                  <a:cubicBezTo>
                    <a:pt x="2521676" y="2175380"/>
                    <a:pt x="2549893" y="2172909"/>
                    <a:pt x="2578636" y="2172909"/>
                  </a:cubicBezTo>
                  <a:cubicBezTo>
                    <a:pt x="2870671" y="2172909"/>
                    <a:pt x="3107413" y="2420148"/>
                    <a:pt x="3107413" y="2725135"/>
                  </a:cubicBezTo>
                  <a:cubicBezTo>
                    <a:pt x="3107413" y="2943194"/>
                    <a:pt x="2986396" y="3131633"/>
                    <a:pt x="2810697" y="3221419"/>
                  </a:cubicBezTo>
                  <a:cubicBezTo>
                    <a:pt x="2986379" y="3311170"/>
                    <a:pt x="3107413" y="3499662"/>
                    <a:pt x="3107413" y="3717668"/>
                  </a:cubicBezTo>
                  <a:cubicBezTo>
                    <a:pt x="3107413" y="4022655"/>
                    <a:pt x="2870671" y="4269912"/>
                    <a:pt x="2578636" y="4269912"/>
                  </a:cubicBezTo>
                  <a:cubicBezTo>
                    <a:pt x="2559971" y="4269912"/>
                    <a:pt x="2541463" y="4268878"/>
                    <a:pt x="2523271" y="4266881"/>
                  </a:cubicBezTo>
                  <a:cubicBezTo>
                    <a:pt x="2628971" y="4367865"/>
                    <a:pt x="2695271" y="4513033"/>
                    <a:pt x="2695271" y="4674413"/>
                  </a:cubicBezTo>
                  <a:cubicBezTo>
                    <a:pt x="2695271" y="4979400"/>
                    <a:pt x="2458513" y="5226639"/>
                    <a:pt x="2166495" y="5226639"/>
                  </a:cubicBezTo>
                  <a:cubicBezTo>
                    <a:pt x="2081616" y="5226639"/>
                    <a:pt x="2001469" y="5205626"/>
                    <a:pt x="1930349" y="5168523"/>
                  </a:cubicBezTo>
                  <a:cubicBezTo>
                    <a:pt x="1968276" y="5244638"/>
                    <a:pt x="1989780" y="5331042"/>
                    <a:pt x="1989780" y="5422790"/>
                  </a:cubicBezTo>
                  <a:cubicBezTo>
                    <a:pt x="1989780" y="5727795"/>
                    <a:pt x="1753091" y="5975016"/>
                    <a:pt x="1461020" y="5975016"/>
                  </a:cubicBezTo>
                  <a:cubicBezTo>
                    <a:pt x="1298992" y="5975016"/>
                    <a:pt x="1154053" y="5898796"/>
                    <a:pt x="1057028" y="5778953"/>
                  </a:cubicBezTo>
                  <a:cubicBezTo>
                    <a:pt x="1046460" y="6074196"/>
                    <a:pt x="814101" y="6310184"/>
                    <a:pt x="528760" y="6310184"/>
                  </a:cubicBezTo>
                  <a:cubicBezTo>
                    <a:pt x="256353" y="6310184"/>
                    <a:pt x="32143" y="6095018"/>
                    <a:pt x="3242" y="5818527"/>
                  </a:cubicBezTo>
                  <a:lnTo>
                    <a:pt x="0" y="5817528"/>
                  </a:lnTo>
                  <a:lnTo>
                    <a:pt x="0" y="552227"/>
                  </a:lnTo>
                  <a:cubicBezTo>
                    <a:pt x="0" y="247257"/>
                    <a:pt x="236742" y="0"/>
                    <a:pt x="528760" y="0"/>
                  </a:cubicBezTo>
                  <a:close/>
                </a:path>
              </a:pathLst>
            </a:custGeom>
            <a:solidFill>
              <a:schemeClr val="accent2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C4C7F0C-C31B-A9D2-348E-BDC87A8D3040}"/>
                </a:ext>
              </a:extLst>
            </p:cNvPr>
            <p:cNvSpPr/>
            <p:nvPr/>
          </p:nvSpPr>
          <p:spPr>
            <a:xfrm>
              <a:off x="12192367" y="4812014"/>
              <a:ext cx="3209661" cy="6453240"/>
            </a:xfrm>
            <a:custGeom>
              <a:avLst/>
              <a:gdLst>
                <a:gd name="csX0" fmla="*/ 2955953 w 3209661"/>
                <a:gd name="csY0" fmla="*/ 3293819 h 6453240"/>
                <a:gd name="csX1" fmla="*/ 3171540 w 3209661"/>
                <a:gd name="csY1" fmla="*/ 2583525 h 6453240"/>
                <a:gd name="csX2" fmla="*/ 2665355 w 3209661"/>
                <a:gd name="csY2" fmla="*/ 2191679 h 6453240"/>
                <a:gd name="csX3" fmla="*/ 2693536 w 3209661"/>
                <a:gd name="csY3" fmla="*/ 1464262 h 6453240"/>
                <a:gd name="csX4" fmla="*/ 2061566 w 3209661"/>
                <a:gd name="csY4" fmla="*/ 1227276 h 6453240"/>
                <a:gd name="csX5" fmla="*/ 1852954 w 3209661"/>
                <a:gd name="csY5" fmla="*/ 549125 h 6453240"/>
                <a:gd name="csX6" fmla="*/ 1158574 w 3209661"/>
                <a:gd name="csY6" fmla="*/ 563023 h 6453240"/>
                <a:gd name="csX7" fmla="*/ 583020 w 3209661"/>
                <a:gd name="csY7" fmla="*/ 0 h 6453240"/>
                <a:gd name="csX8" fmla="*/ 2980 w 3209661"/>
                <a:gd name="csY8" fmla="*/ 626589 h 6453240"/>
                <a:gd name="csX9" fmla="*/ 2980 w 3209661"/>
                <a:gd name="csY9" fmla="*/ 1000612 h 6453240"/>
                <a:gd name="csX10" fmla="*/ 2980 w 3209661"/>
                <a:gd name="csY10" fmla="*/ 2713761 h 6453240"/>
                <a:gd name="csX11" fmla="*/ 2980 w 3209661"/>
                <a:gd name="csY11" fmla="*/ 5485989 h 6453240"/>
                <a:gd name="csX12" fmla="*/ 2980 w 3209661"/>
                <a:gd name="csY12" fmla="*/ 5515661 h 6453240"/>
                <a:gd name="csX13" fmla="*/ 2980 w 3209661"/>
                <a:gd name="csY13" fmla="*/ 5881112 h 6453240"/>
                <a:gd name="csX14" fmla="*/ 2980 w 3209661"/>
                <a:gd name="csY14" fmla="*/ 5905526 h 6453240"/>
                <a:gd name="csX15" fmla="*/ 9955 w 3209661"/>
                <a:gd name="csY15" fmla="*/ 5931272 h 6453240"/>
                <a:gd name="csX16" fmla="*/ 611289 w 3209661"/>
                <a:gd name="csY16" fmla="*/ 6453003 h 6453240"/>
                <a:gd name="csX17" fmla="*/ 1146358 w 3209661"/>
                <a:gd name="csY17" fmla="*/ 5977050 h 6453240"/>
                <a:gd name="csX18" fmla="*/ 1842298 w 3209661"/>
                <a:gd name="csY18" fmla="*/ 6008649 h 6453240"/>
                <a:gd name="csX19" fmla="*/ 2066245 w 3209661"/>
                <a:gd name="csY19" fmla="*/ 5338998 h 6453240"/>
                <a:gd name="csX20" fmla="*/ 2677956 w 3209661"/>
                <a:gd name="csY20" fmla="*/ 5123323 h 6453240"/>
                <a:gd name="csX21" fmla="*/ 2681969 w 3209661"/>
                <a:gd name="csY21" fmla="*/ 4396625 h 6453240"/>
                <a:gd name="csX22" fmla="*/ 3171506 w 3209661"/>
                <a:gd name="csY22" fmla="*/ 4003674 h 6453240"/>
                <a:gd name="csX23" fmla="*/ 2955953 w 3209661"/>
                <a:gd name="csY23" fmla="*/ 3293819 h 6453240"/>
                <a:gd name="csX24" fmla="*/ 2617175 w 3209661"/>
                <a:gd name="csY24" fmla="*/ 5025002 h 6453240"/>
                <a:gd name="csX25" fmla="*/ 2010145 w 3209661"/>
                <a:gd name="csY25" fmla="*/ 5208201 h 6453240"/>
                <a:gd name="csX26" fmla="*/ 1856179 w 3209661"/>
                <a:gd name="csY26" fmla="*/ 4997714 h 6453240"/>
                <a:gd name="csX27" fmla="*/ 1969923 w 3209661"/>
                <a:gd name="csY27" fmla="*/ 4371983 h 6453240"/>
                <a:gd name="csX28" fmla="*/ 1878998 w 3209661"/>
                <a:gd name="csY28" fmla="*/ 4318845 h 6453240"/>
                <a:gd name="csX29" fmla="*/ 1740455 w 3209661"/>
                <a:gd name="csY29" fmla="*/ 4578020 h 6453240"/>
                <a:gd name="csX30" fmla="*/ 968487 w 3209661"/>
                <a:gd name="csY30" fmla="*/ 4522917 h 6453240"/>
                <a:gd name="csX31" fmla="*/ 1021626 w 3209661"/>
                <a:gd name="csY31" fmla="*/ 4613825 h 6453240"/>
                <a:gd name="csX32" fmla="*/ 1712483 w 3209661"/>
                <a:gd name="csY32" fmla="*/ 4694742 h 6453240"/>
                <a:gd name="csX33" fmla="*/ 1744117 w 3209661"/>
                <a:gd name="csY33" fmla="*/ 5001079 h 6453240"/>
                <a:gd name="csX34" fmla="*/ 1937570 w 3209661"/>
                <a:gd name="csY34" fmla="*/ 5284265 h 6453240"/>
                <a:gd name="csX35" fmla="*/ 1799553 w 3209661"/>
                <a:gd name="csY35" fmla="*/ 5909540 h 6453240"/>
                <a:gd name="csX36" fmla="*/ 1147077 w 3209661"/>
                <a:gd name="csY36" fmla="*/ 5829428 h 6453240"/>
                <a:gd name="csX37" fmla="*/ 1121051 w 3209661"/>
                <a:gd name="csY37" fmla="*/ 5813760 h 6453240"/>
                <a:gd name="csX38" fmla="*/ 1331433 w 3209661"/>
                <a:gd name="csY38" fmla="*/ 5119204 h 6453240"/>
                <a:gd name="csX39" fmla="*/ 1278294 w 3209661"/>
                <a:gd name="csY39" fmla="*/ 5028315 h 6453240"/>
                <a:gd name="csX40" fmla="*/ 1049597 w 3209661"/>
                <a:gd name="csY40" fmla="*/ 5928521 h 6453240"/>
                <a:gd name="csX41" fmla="*/ 611289 w 3209661"/>
                <a:gd name="csY41" fmla="*/ 6347724 h 6453240"/>
                <a:gd name="csX42" fmla="*/ 111500 w 3209661"/>
                <a:gd name="csY42" fmla="*/ 5906507 h 6453240"/>
                <a:gd name="csX43" fmla="*/ 108258 w 3209661"/>
                <a:gd name="csY43" fmla="*/ 5891663 h 6453240"/>
                <a:gd name="csX44" fmla="*/ 108258 w 3209661"/>
                <a:gd name="csY44" fmla="*/ 5519131 h 6453240"/>
                <a:gd name="csX45" fmla="*/ 139016 w 3209661"/>
                <a:gd name="csY45" fmla="*/ 5484183 h 6453240"/>
                <a:gd name="csX46" fmla="*/ 256283 w 3209661"/>
                <a:gd name="csY46" fmla="*/ 5383269 h 6453240"/>
                <a:gd name="csX47" fmla="*/ 682866 w 3209661"/>
                <a:gd name="csY47" fmla="*/ 5303298 h 6453240"/>
                <a:gd name="csX48" fmla="*/ 710872 w 3209661"/>
                <a:gd name="csY48" fmla="*/ 5201752 h 6453240"/>
                <a:gd name="csX49" fmla="*/ 481755 w 3209661"/>
                <a:gd name="csY49" fmla="*/ 5184454 h 6453240"/>
                <a:gd name="csX50" fmla="*/ 784061 w 3209661"/>
                <a:gd name="csY50" fmla="*/ 4913940 h 6453240"/>
                <a:gd name="csX51" fmla="*/ 756054 w 3209661"/>
                <a:gd name="csY51" fmla="*/ 4812394 h 6453240"/>
                <a:gd name="csX52" fmla="*/ 357390 w 3209661"/>
                <a:gd name="csY52" fmla="*/ 5214336 h 6453240"/>
                <a:gd name="csX53" fmla="*/ 108258 w 3209661"/>
                <a:gd name="csY53" fmla="*/ 5365918 h 6453240"/>
                <a:gd name="csX54" fmla="*/ 108258 w 3209661"/>
                <a:gd name="csY54" fmla="*/ 3747409 h 6453240"/>
                <a:gd name="csX55" fmla="*/ 1061480 w 3209661"/>
                <a:gd name="csY55" fmla="*/ 3717755 h 6453240"/>
                <a:gd name="csX56" fmla="*/ 1008359 w 3209661"/>
                <a:gd name="csY56" fmla="*/ 3626865 h 6453240"/>
                <a:gd name="csX57" fmla="*/ 654088 w 3209661"/>
                <a:gd name="csY57" fmla="*/ 3727973 h 6453240"/>
                <a:gd name="csX58" fmla="*/ 633197 w 3209661"/>
                <a:gd name="csY58" fmla="*/ 3257330 h 6453240"/>
                <a:gd name="csX59" fmla="*/ 542307 w 3209661"/>
                <a:gd name="csY59" fmla="*/ 3310468 h 6453240"/>
                <a:gd name="csX60" fmla="*/ 523502 w 3209661"/>
                <a:gd name="csY60" fmla="*/ 3732950 h 6453240"/>
                <a:gd name="csX61" fmla="*/ 108276 w 3209661"/>
                <a:gd name="csY61" fmla="*/ 3630879 h 6453240"/>
                <a:gd name="csX62" fmla="*/ 108276 w 3209661"/>
                <a:gd name="csY62" fmla="*/ 3025864 h 6453240"/>
                <a:gd name="csX63" fmla="*/ 108276 w 3209661"/>
                <a:gd name="csY63" fmla="*/ 2417273 h 6453240"/>
                <a:gd name="csX64" fmla="*/ 897875 w 3209661"/>
                <a:gd name="csY64" fmla="*/ 2545494 h 6453240"/>
                <a:gd name="csX65" fmla="*/ 972325 w 3209661"/>
                <a:gd name="csY65" fmla="*/ 2471043 h 6453240"/>
                <a:gd name="csX66" fmla="*/ 681323 w 3209661"/>
                <a:gd name="csY66" fmla="*/ 2299008 h 6453240"/>
                <a:gd name="csX67" fmla="*/ 726032 w 3209661"/>
                <a:gd name="csY67" fmla="*/ 1958355 h 6453240"/>
                <a:gd name="csX68" fmla="*/ 624487 w 3209661"/>
                <a:gd name="csY68" fmla="*/ 1986344 h 6453240"/>
                <a:gd name="csX69" fmla="*/ 616039 w 3209661"/>
                <a:gd name="csY69" fmla="*/ 2206050 h 6453240"/>
                <a:gd name="csX70" fmla="*/ 570226 w 3209661"/>
                <a:gd name="csY70" fmla="*/ 2262606 h 6453240"/>
                <a:gd name="csX71" fmla="*/ 108293 w 3209661"/>
                <a:gd name="csY71" fmla="*/ 2296677 h 6453240"/>
                <a:gd name="csX72" fmla="*/ 108293 w 3209661"/>
                <a:gd name="csY72" fmla="*/ 1191803 h 6453240"/>
                <a:gd name="csX73" fmla="*/ 108293 w 3209661"/>
                <a:gd name="csY73" fmla="*/ 691102 h 6453240"/>
                <a:gd name="csX74" fmla="*/ 487433 w 3209661"/>
                <a:gd name="csY74" fmla="*/ 115409 h 6453240"/>
                <a:gd name="csX75" fmla="*/ 583037 w 3209661"/>
                <a:gd name="csY75" fmla="*/ 105261 h 6453240"/>
                <a:gd name="csX76" fmla="*/ 1052138 w 3209661"/>
                <a:gd name="csY76" fmla="*/ 689210 h 6453240"/>
                <a:gd name="csX77" fmla="*/ 972973 w 3209661"/>
                <a:gd name="csY77" fmla="*/ 919940 h 6453240"/>
                <a:gd name="csX78" fmla="*/ 435434 w 3209661"/>
                <a:gd name="csY78" fmla="*/ 1178238 h 6453240"/>
                <a:gd name="csX79" fmla="*/ 435434 w 3209661"/>
                <a:gd name="csY79" fmla="*/ 1283516 h 6453240"/>
                <a:gd name="csX80" fmla="*/ 1155454 w 3209661"/>
                <a:gd name="csY80" fmla="*/ 711415 h 6453240"/>
                <a:gd name="csX81" fmla="*/ 1767375 w 3209661"/>
                <a:gd name="csY81" fmla="*/ 616459 h 6453240"/>
                <a:gd name="csX82" fmla="*/ 1928877 w 3209661"/>
                <a:gd name="csY82" fmla="*/ 1281624 h 6453240"/>
                <a:gd name="csX83" fmla="*/ 1640609 w 3209661"/>
                <a:gd name="csY83" fmla="*/ 1647058 h 6453240"/>
                <a:gd name="csX84" fmla="*/ 1299010 w 3209661"/>
                <a:gd name="csY84" fmla="*/ 1385308 h 6453240"/>
                <a:gd name="csX85" fmla="*/ 1197464 w 3209661"/>
                <a:gd name="csY85" fmla="*/ 1413296 h 6453240"/>
                <a:gd name="csX86" fmla="*/ 1619192 w 3209661"/>
                <a:gd name="csY86" fmla="*/ 1749428 h 6453240"/>
                <a:gd name="csX87" fmla="*/ 1663849 w 3209661"/>
                <a:gd name="csY87" fmla="*/ 2101140 h 6453240"/>
                <a:gd name="csX88" fmla="*/ 1765394 w 3209661"/>
                <a:gd name="csY88" fmla="*/ 2073168 h 6453240"/>
                <a:gd name="csX89" fmla="*/ 1995932 w 3209661"/>
                <a:gd name="csY89" fmla="*/ 1364574 h 6453240"/>
                <a:gd name="csX90" fmla="*/ 2617193 w 3209661"/>
                <a:gd name="csY90" fmla="*/ 1540378 h 6453240"/>
                <a:gd name="csX91" fmla="*/ 2515805 w 3209661"/>
                <a:gd name="csY91" fmla="*/ 2199198 h 6453240"/>
                <a:gd name="csX92" fmla="*/ 2235827 w 3209661"/>
                <a:gd name="csY92" fmla="*/ 2374177 h 6453240"/>
                <a:gd name="csX93" fmla="*/ 2125694 w 3209661"/>
                <a:gd name="csY93" fmla="*/ 2575639 h 6453240"/>
                <a:gd name="csX94" fmla="*/ 1575167 w 3209661"/>
                <a:gd name="csY94" fmla="*/ 2837442 h 6453240"/>
                <a:gd name="csX95" fmla="*/ 1375546 w 3209661"/>
                <a:gd name="csY95" fmla="*/ 2633772 h 6453240"/>
                <a:gd name="csX96" fmla="*/ 1322407 w 3209661"/>
                <a:gd name="csY96" fmla="*/ 2724662 h 6453240"/>
                <a:gd name="csX97" fmla="*/ 1521012 w 3209661"/>
                <a:gd name="csY97" fmla="*/ 2976721 h 6453240"/>
                <a:gd name="csX98" fmla="*/ 1530598 w 3209661"/>
                <a:gd name="csY98" fmla="*/ 2996508 h 6453240"/>
                <a:gd name="csX99" fmla="*/ 1534857 w 3209661"/>
                <a:gd name="csY99" fmla="*/ 3005586 h 6453240"/>
                <a:gd name="csX100" fmla="*/ 1592675 w 3209661"/>
                <a:gd name="csY100" fmla="*/ 3498540 h 6453240"/>
                <a:gd name="csX101" fmla="*/ 1590695 w 3209661"/>
                <a:gd name="csY101" fmla="*/ 3512438 h 6453240"/>
                <a:gd name="csX102" fmla="*/ 1432646 w 3209661"/>
                <a:gd name="csY102" fmla="*/ 3997365 h 6453240"/>
                <a:gd name="csX103" fmla="*/ 1523570 w 3209661"/>
                <a:gd name="csY103" fmla="*/ 4050486 h 6453240"/>
                <a:gd name="csX104" fmla="*/ 1632565 w 3209661"/>
                <a:gd name="csY104" fmla="*/ 3764339 h 6453240"/>
                <a:gd name="csX105" fmla="*/ 2543198 w 3209661"/>
                <a:gd name="csY105" fmla="*/ 4398044 h 6453240"/>
                <a:gd name="csX106" fmla="*/ 2548911 w 3209661"/>
                <a:gd name="csY106" fmla="*/ 4398010 h 6453240"/>
                <a:gd name="csX107" fmla="*/ 2617175 w 3209661"/>
                <a:gd name="csY107" fmla="*/ 5025002 h 6453240"/>
                <a:gd name="csX108" fmla="*/ 2572239 w 3209661"/>
                <a:gd name="csY108" fmla="*/ 4292783 h 6453240"/>
                <a:gd name="csX109" fmla="*/ 2554099 w 3209661"/>
                <a:gd name="csY109" fmla="*/ 4294869 h 6453240"/>
                <a:gd name="csX110" fmla="*/ 2543181 w 3209661"/>
                <a:gd name="csY110" fmla="*/ 4292783 h 6453240"/>
                <a:gd name="csX111" fmla="*/ 2135806 w 3209661"/>
                <a:gd name="csY111" fmla="*/ 4174466 h 6453240"/>
                <a:gd name="csX112" fmla="*/ 1695834 w 3209661"/>
                <a:gd name="csY112" fmla="*/ 3514156 h 6453240"/>
                <a:gd name="csX113" fmla="*/ 1690243 w 3209661"/>
                <a:gd name="csY113" fmla="*/ 3490636 h 6453240"/>
                <a:gd name="csX114" fmla="*/ 1634825 w 3209661"/>
                <a:gd name="csY114" fmla="*/ 2953008 h 6453240"/>
                <a:gd name="csX115" fmla="*/ 2110359 w 3209661"/>
                <a:gd name="csY115" fmla="*/ 2680058 h 6453240"/>
                <a:gd name="csX116" fmla="*/ 2188875 w 3209661"/>
                <a:gd name="csY116" fmla="*/ 3054238 h 6453240"/>
                <a:gd name="csX117" fmla="*/ 2279783 w 3209661"/>
                <a:gd name="csY117" fmla="*/ 3001117 h 6453240"/>
                <a:gd name="csX118" fmla="*/ 2331993 w 3209661"/>
                <a:gd name="csY118" fmla="*/ 2426089 h 6453240"/>
                <a:gd name="csX119" fmla="*/ 2557219 w 3209661"/>
                <a:gd name="csY119" fmla="*/ 2296624 h 6453240"/>
                <a:gd name="csX120" fmla="*/ 3078863 w 3209661"/>
                <a:gd name="csY120" fmla="*/ 2638031 h 6453240"/>
                <a:gd name="csX121" fmla="*/ 2850990 w 3209661"/>
                <a:gd name="csY121" fmla="*/ 3236789 h 6453240"/>
                <a:gd name="csX122" fmla="*/ 2108080 w 3209661"/>
                <a:gd name="csY122" fmla="*/ 3638397 h 6453240"/>
                <a:gd name="csX123" fmla="*/ 2209626 w 3209661"/>
                <a:gd name="csY123" fmla="*/ 3666404 h 6453240"/>
                <a:gd name="csX124" fmla="*/ 2837828 w 3209661"/>
                <a:gd name="csY124" fmla="*/ 3342401 h 6453240"/>
                <a:gd name="csX125" fmla="*/ 2572239 w 3209661"/>
                <a:gd name="csY125" fmla="*/ 4292783 h 64532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  <a:cxn ang="0">
                  <a:pos x="csX123" y="csY123"/>
                </a:cxn>
                <a:cxn ang="0">
                  <a:pos x="csX124" y="csY124"/>
                </a:cxn>
                <a:cxn ang="0">
                  <a:pos x="csX125" y="csY125"/>
                </a:cxn>
              </a:cxnLst>
              <a:rect l="l" t="t" r="r" b="b"/>
              <a:pathLst>
                <a:path w="3209661" h="6453240">
                  <a:moveTo>
                    <a:pt x="2955953" y="3293819"/>
                  </a:moveTo>
                  <a:cubicBezTo>
                    <a:pt x="3173731" y="3132299"/>
                    <a:pt x="3258645" y="2845784"/>
                    <a:pt x="3171540" y="2583525"/>
                  </a:cubicBezTo>
                  <a:cubicBezTo>
                    <a:pt x="3096021" y="2356178"/>
                    <a:pt x="2892421" y="2210677"/>
                    <a:pt x="2665355" y="2191679"/>
                  </a:cubicBezTo>
                  <a:cubicBezTo>
                    <a:pt x="2824175" y="1982997"/>
                    <a:pt x="2838090" y="1692696"/>
                    <a:pt x="2693536" y="1464262"/>
                  </a:cubicBezTo>
                  <a:cubicBezTo>
                    <a:pt x="2556133" y="1247080"/>
                    <a:pt x="2296853" y="1163043"/>
                    <a:pt x="2061566" y="1227276"/>
                  </a:cubicBezTo>
                  <a:cubicBezTo>
                    <a:pt x="2133738" y="982157"/>
                    <a:pt x="2063336" y="713255"/>
                    <a:pt x="1852954" y="549125"/>
                  </a:cubicBezTo>
                  <a:cubicBezTo>
                    <a:pt x="1642239" y="384713"/>
                    <a:pt x="1357249" y="405955"/>
                    <a:pt x="1158574" y="563023"/>
                  </a:cubicBezTo>
                  <a:cubicBezTo>
                    <a:pt x="1133056" y="261856"/>
                    <a:pt x="904272" y="8833"/>
                    <a:pt x="583020" y="0"/>
                  </a:cubicBezTo>
                  <a:cubicBezTo>
                    <a:pt x="241894" y="9376"/>
                    <a:pt x="2980" y="294244"/>
                    <a:pt x="2980" y="626589"/>
                  </a:cubicBezTo>
                  <a:cubicBezTo>
                    <a:pt x="2980" y="751270"/>
                    <a:pt x="2980" y="875932"/>
                    <a:pt x="2980" y="1000612"/>
                  </a:cubicBezTo>
                  <a:cubicBezTo>
                    <a:pt x="2980" y="1571662"/>
                    <a:pt x="2980" y="2142711"/>
                    <a:pt x="2980" y="2713761"/>
                  </a:cubicBezTo>
                  <a:cubicBezTo>
                    <a:pt x="2980" y="3637819"/>
                    <a:pt x="2980" y="4561895"/>
                    <a:pt x="2980" y="5485989"/>
                  </a:cubicBezTo>
                  <a:cubicBezTo>
                    <a:pt x="-1209" y="5496574"/>
                    <a:pt x="-771" y="5506704"/>
                    <a:pt x="2980" y="5515661"/>
                  </a:cubicBezTo>
                  <a:cubicBezTo>
                    <a:pt x="2980" y="5637484"/>
                    <a:pt x="2980" y="5759289"/>
                    <a:pt x="2980" y="5881112"/>
                  </a:cubicBezTo>
                  <a:cubicBezTo>
                    <a:pt x="2980" y="5889261"/>
                    <a:pt x="2980" y="5897376"/>
                    <a:pt x="2980" y="5905526"/>
                  </a:cubicBezTo>
                  <a:cubicBezTo>
                    <a:pt x="2980" y="5914885"/>
                    <a:pt x="5556" y="5923648"/>
                    <a:pt x="9955" y="5931272"/>
                  </a:cubicBezTo>
                  <a:cubicBezTo>
                    <a:pt x="59536" y="6230388"/>
                    <a:pt x="296820" y="6461714"/>
                    <a:pt x="611289" y="6453003"/>
                  </a:cubicBezTo>
                  <a:cubicBezTo>
                    <a:pt x="885413" y="6445344"/>
                    <a:pt x="1087804" y="6228740"/>
                    <a:pt x="1146358" y="5977050"/>
                  </a:cubicBezTo>
                  <a:cubicBezTo>
                    <a:pt x="1343158" y="6141969"/>
                    <a:pt x="1623066" y="6162580"/>
                    <a:pt x="1842298" y="6008649"/>
                  </a:cubicBezTo>
                  <a:cubicBezTo>
                    <a:pt x="2058709" y="5856682"/>
                    <a:pt x="2129830" y="5583188"/>
                    <a:pt x="2066245" y="5338998"/>
                  </a:cubicBezTo>
                  <a:cubicBezTo>
                    <a:pt x="2292139" y="5398499"/>
                    <a:pt x="2536644" y="5324311"/>
                    <a:pt x="2677956" y="5123323"/>
                  </a:cubicBezTo>
                  <a:cubicBezTo>
                    <a:pt x="2833744" y="4901724"/>
                    <a:pt x="2829924" y="4613176"/>
                    <a:pt x="2681969" y="4396625"/>
                  </a:cubicBezTo>
                  <a:cubicBezTo>
                    <a:pt x="2905689" y="4372877"/>
                    <a:pt x="3088011" y="4219245"/>
                    <a:pt x="3171506" y="4003674"/>
                  </a:cubicBezTo>
                  <a:cubicBezTo>
                    <a:pt x="3270738" y="3747620"/>
                    <a:pt x="3168561" y="3453586"/>
                    <a:pt x="2955953" y="3293819"/>
                  </a:cubicBezTo>
                  <a:close/>
                  <a:moveTo>
                    <a:pt x="2617175" y="5025002"/>
                  </a:moveTo>
                  <a:cubicBezTo>
                    <a:pt x="2495808" y="5239187"/>
                    <a:pt x="2227870" y="5312166"/>
                    <a:pt x="2010145" y="5208201"/>
                  </a:cubicBezTo>
                  <a:cubicBezTo>
                    <a:pt x="1944089" y="5151049"/>
                    <a:pt x="1893737" y="5075705"/>
                    <a:pt x="1856179" y="4997714"/>
                  </a:cubicBezTo>
                  <a:cubicBezTo>
                    <a:pt x="1751794" y="4781076"/>
                    <a:pt x="1834254" y="4552588"/>
                    <a:pt x="1969923" y="4371983"/>
                  </a:cubicBezTo>
                  <a:cubicBezTo>
                    <a:pt x="2010724" y="4317618"/>
                    <a:pt x="1919255" y="4265250"/>
                    <a:pt x="1878998" y="4318845"/>
                  </a:cubicBezTo>
                  <a:cubicBezTo>
                    <a:pt x="1818340" y="4399605"/>
                    <a:pt x="1770512" y="4486849"/>
                    <a:pt x="1740455" y="4578020"/>
                  </a:cubicBezTo>
                  <a:cubicBezTo>
                    <a:pt x="1520153" y="4393261"/>
                    <a:pt x="1211818" y="4345098"/>
                    <a:pt x="968487" y="4522917"/>
                  </a:cubicBezTo>
                  <a:cubicBezTo>
                    <a:pt x="914262" y="4562526"/>
                    <a:pt x="966717" y="4653960"/>
                    <a:pt x="1021626" y="4613825"/>
                  </a:cubicBezTo>
                  <a:cubicBezTo>
                    <a:pt x="1245415" y="4450290"/>
                    <a:pt x="1522379" y="4507512"/>
                    <a:pt x="1712483" y="4694742"/>
                  </a:cubicBezTo>
                  <a:cubicBezTo>
                    <a:pt x="1697814" y="4794482"/>
                    <a:pt x="1705981" y="4897553"/>
                    <a:pt x="1744117" y="5001079"/>
                  </a:cubicBezTo>
                  <a:cubicBezTo>
                    <a:pt x="1782692" y="5105762"/>
                    <a:pt x="1851622" y="5211040"/>
                    <a:pt x="1937570" y="5284265"/>
                  </a:cubicBezTo>
                  <a:cubicBezTo>
                    <a:pt x="2035663" y="5503777"/>
                    <a:pt x="1981226" y="5752559"/>
                    <a:pt x="1799553" y="5909540"/>
                  </a:cubicBezTo>
                  <a:cubicBezTo>
                    <a:pt x="1599511" y="6082346"/>
                    <a:pt x="1307755" y="6018622"/>
                    <a:pt x="1147077" y="5829428"/>
                  </a:cubicBezTo>
                  <a:cubicBezTo>
                    <a:pt x="1139400" y="5820367"/>
                    <a:pt x="1130357" y="5815530"/>
                    <a:pt x="1121051" y="5813760"/>
                  </a:cubicBezTo>
                  <a:cubicBezTo>
                    <a:pt x="1047091" y="5558476"/>
                    <a:pt x="1087243" y="5268456"/>
                    <a:pt x="1331433" y="5119204"/>
                  </a:cubicBezTo>
                  <a:cubicBezTo>
                    <a:pt x="1389251" y="5083872"/>
                    <a:pt x="1336375" y="4992807"/>
                    <a:pt x="1278294" y="5028315"/>
                  </a:cubicBezTo>
                  <a:cubicBezTo>
                    <a:pt x="967015" y="5218542"/>
                    <a:pt x="920308" y="5609495"/>
                    <a:pt x="1049597" y="5928521"/>
                  </a:cubicBezTo>
                  <a:cubicBezTo>
                    <a:pt x="1011355" y="6148875"/>
                    <a:pt x="843860" y="6328270"/>
                    <a:pt x="611289" y="6347724"/>
                  </a:cubicBezTo>
                  <a:cubicBezTo>
                    <a:pt x="351852" y="6369351"/>
                    <a:pt x="143188" y="6151258"/>
                    <a:pt x="111500" y="5906507"/>
                  </a:cubicBezTo>
                  <a:cubicBezTo>
                    <a:pt x="110835" y="5901285"/>
                    <a:pt x="109713" y="5896360"/>
                    <a:pt x="108258" y="5891663"/>
                  </a:cubicBezTo>
                  <a:cubicBezTo>
                    <a:pt x="108258" y="5767491"/>
                    <a:pt x="108258" y="5643337"/>
                    <a:pt x="108258" y="5519131"/>
                  </a:cubicBezTo>
                  <a:cubicBezTo>
                    <a:pt x="118528" y="5507458"/>
                    <a:pt x="134302" y="5489125"/>
                    <a:pt x="139016" y="5484183"/>
                  </a:cubicBezTo>
                  <a:cubicBezTo>
                    <a:pt x="174559" y="5446625"/>
                    <a:pt x="214168" y="5413203"/>
                    <a:pt x="256283" y="5383269"/>
                  </a:cubicBezTo>
                  <a:cubicBezTo>
                    <a:pt x="383469" y="5292817"/>
                    <a:pt x="531827" y="5259360"/>
                    <a:pt x="682866" y="5303298"/>
                  </a:cubicBezTo>
                  <a:cubicBezTo>
                    <a:pt x="748220" y="5322296"/>
                    <a:pt x="775929" y="5220681"/>
                    <a:pt x="710872" y="5201752"/>
                  </a:cubicBezTo>
                  <a:cubicBezTo>
                    <a:pt x="633828" y="5179354"/>
                    <a:pt x="556591" y="5174709"/>
                    <a:pt x="481755" y="5184454"/>
                  </a:cubicBezTo>
                  <a:cubicBezTo>
                    <a:pt x="540537" y="5057512"/>
                    <a:pt x="649268" y="4952216"/>
                    <a:pt x="784061" y="4913940"/>
                  </a:cubicBezTo>
                  <a:cubicBezTo>
                    <a:pt x="849257" y="4895432"/>
                    <a:pt x="821514" y="4793817"/>
                    <a:pt x="756054" y="4812394"/>
                  </a:cubicBezTo>
                  <a:cubicBezTo>
                    <a:pt x="566107" y="4866321"/>
                    <a:pt x="417102" y="5027211"/>
                    <a:pt x="357390" y="5214336"/>
                  </a:cubicBezTo>
                  <a:cubicBezTo>
                    <a:pt x="266132" y="5246443"/>
                    <a:pt x="181272" y="5299178"/>
                    <a:pt x="108258" y="5365918"/>
                  </a:cubicBezTo>
                  <a:cubicBezTo>
                    <a:pt x="108258" y="4826432"/>
                    <a:pt x="108258" y="4286912"/>
                    <a:pt x="108258" y="3747409"/>
                  </a:cubicBezTo>
                  <a:cubicBezTo>
                    <a:pt x="409004" y="3880888"/>
                    <a:pt x="770338" y="3863098"/>
                    <a:pt x="1061480" y="3717755"/>
                  </a:cubicBezTo>
                  <a:cubicBezTo>
                    <a:pt x="1122260" y="3687453"/>
                    <a:pt x="1068894" y="3596651"/>
                    <a:pt x="1008359" y="3626865"/>
                  </a:cubicBezTo>
                  <a:cubicBezTo>
                    <a:pt x="899171" y="3681354"/>
                    <a:pt x="777927" y="3715407"/>
                    <a:pt x="654088" y="3727973"/>
                  </a:cubicBezTo>
                  <a:cubicBezTo>
                    <a:pt x="726330" y="3584663"/>
                    <a:pt x="695449" y="3399553"/>
                    <a:pt x="633197" y="3257330"/>
                  </a:cubicBezTo>
                  <a:cubicBezTo>
                    <a:pt x="606032" y="3195270"/>
                    <a:pt x="515352" y="3248917"/>
                    <a:pt x="542307" y="3310468"/>
                  </a:cubicBezTo>
                  <a:cubicBezTo>
                    <a:pt x="598198" y="3438163"/>
                    <a:pt x="625293" y="3619294"/>
                    <a:pt x="523502" y="3732950"/>
                  </a:cubicBezTo>
                  <a:cubicBezTo>
                    <a:pt x="379210" y="3729655"/>
                    <a:pt x="236041" y="3696374"/>
                    <a:pt x="108276" y="3630879"/>
                  </a:cubicBezTo>
                  <a:cubicBezTo>
                    <a:pt x="108276" y="3429207"/>
                    <a:pt x="108276" y="3227535"/>
                    <a:pt x="108276" y="3025864"/>
                  </a:cubicBezTo>
                  <a:cubicBezTo>
                    <a:pt x="108276" y="2823000"/>
                    <a:pt x="108276" y="2620154"/>
                    <a:pt x="108276" y="2417273"/>
                  </a:cubicBezTo>
                  <a:cubicBezTo>
                    <a:pt x="361281" y="2260889"/>
                    <a:pt x="684759" y="2370742"/>
                    <a:pt x="897875" y="2545494"/>
                  </a:cubicBezTo>
                  <a:cubicBezTo>
                    <a:pt x="949910" y="2588152"/>
                    <a:pt x="1024851" y="2514140"/>
                    <a:pt x="972325" y="2471043"/>
                  </a:cubicBezTo>
                  <a:cubicBezTo>
                    <a:pt x="887657" y="2401623"/>
                    <a:pt x="787811" y="2341175"/>
                    <a:pt x="681323" y="2299008"/>
                  </a:cubicBezTo>
                  <a:cubicBezTo>
                    <a:pt x="753916" y="2205262"/>
                    <a:pt x="761505" y="2072239"/>
                    <a:pt x="726032" y="1958355"/>
                  </a:cubicBezTo>
                  <a:cubicBezTo>
                    <a:pt x="705877" y="1893754"/>
                    <a:pt x="604227" y="1921340"/>
                    <a:pt x="624487" y="1986344"/>
                  </a:cubicBezTo>
                  <a:cubicBezTo>
                    <a:pt x="647726" y="2060829"/>
                    <a:pt x="653825" y="2135490"/>
                    <a:pt x="616039" y="2206050"/>
                  </a:cubicBezTo>
                  <a:cubicBezTo>
                    <a:pt x="605944" y="2224873"/>
                    <a:pt x="583739" y="2249725"/>
                    <a:pt x="570226" y="2262606"/>
                  </a:cubicBezTo>
                  <a:cubicBezTo>
                    <a:pt x="415699" y="2222542"/>
                    <a:pt x="253882" y="2225153"/>
                    <a:pt x="108293" y="2296677"/>
                  </a:cubicBezTo>
                  <a:cubicBezTo>
                    <a:pt x="108293" y="1928368"/>
                    <a:pt x="108293" y="1560094"/>
                    <a:pt x="108293" y="1191803"/>
                  </a:cubicBezTo>
                  <a:cubicBezTo>
                    <a:pt x="108293" y="1024920"/>
                    <a:pt x="108293" y="858003"/>
                    <a:pt x="108293" y="691102"/>
                  </a:cubicBezTo>
                  <a:cubicBezTo>
                    <a:pt x="108293" y="431104"/>
                    <a:pt x="209296" y="185285"/>
                    <a:pt x="487433" y="115409"/>
                  </a:cubicBezTo>
                  <a:cubicBezTo>
                    <a:pt x="518734" y="107539"/>
                    <a:pt x="550930" y="106155"/>
                    <a:pt x="583037" y="105261"/>
                  </a:cubicBezTo>
                  <a:cubicBezTo>
                    <a:pt x="895035" y="113831"/>
                    <a:pt x="1082844" y="394598"/>
                    <a:pt x="1052138" y="689210"/>
                  </a:cubicBezTo>
                  <a:cubicBezTo>
                    <a:pt x="1047792" y="760033"/>
                    <a:pt x="1013354" y="851395"/>
                    <a:pt x="972973" y="919940"/>
                  </a:cubicBezTo>
                  <a:cubicBezTo>
                    <a:pt x="860877" y="1110202"/>
                    <a:pt x="644624" y="1175258"/>
                    <a:pt x="435434" y="1178238"/>
                  </a:cubicBezTo>
                  <a:cubicBezTo>
                    <a:pt x="367590" y="1179202"/>
                    <a:pt x="367503" y="1284498"/>
                    <a:pt x="435434" y="1283516"/>
                  </a:cubicBezTo>
                  <a:cubicBezTo>
                    <a:pt x="780678" y="1278627"/>
                    <a:pt x="1120087" y="1077972"/>
                    <a:pt x="1155454" y="711415"/>
                  </a:cubicBezTo>
                  <a:cubicBezTo>
                    <a:pt x="1314696" y="531721"/>
                    <a:pt x="1559569" y="485768"/>
                    <a:pt x="1767375" y="616459"/>
                  </a:cubicBezTo>
                  <a:cubicBezTo>
                    <a:pt x="1989009" y="755844"/>
                    <a:pt x="2036714" y="1057834"/>
                    <a:pt x="1928877" y="1281624"/>
                  </a:cubicBezTo>
                  <a:cubicBezTo>
                    <a:pt x="1780782" y="1366379"/>
                    <a:pt x="1684196" y="1497982"/>
                    <a:pt x="1640609" y="1647058"/>
                  </a:cubicBezTo>
                  <a:cubicBezTo>
                    <a:pt x="1491375" y="1626711"/>
                    <a:pt x="1340126" y="1538695"/>
                    <a:pt x="1299010" y="1385308"/>
                  </a:cubicBezTo>
                  <a:cubicBezTo>
                    <a:pt x="1281431" y="1319795"/>
                    <a:pt x="1179868" y="1347627"/>
                    <a:pt x="1197464" y="1413296"/>
                  </a:cubicBezTo>
                  <a:cubicBezTo>
                    <a:pt x="1249306" y="1606591"/>
                    <a:pt x="1429544" y="1720001"/>
                    <a:pt x="1619192" y="1749428"/>
                  </a:cubicBezTo>
                  <a:cubicBezTo>
                    <a:pt x="1604488" y="1864784"/>
                    <a:pt x="1619122" y="1986046"/>
                    <a:pt x="1663849" y="2101140"/>
                  </a:cubicBezTo>
                  <a:cubicBezTo>
                    <a:pt x="1688192" y="2163708"/>
                    <a:pt x="1790001" y="2136524"/>
                    <a:pt x="1765394" y="2073168"/>
                  </a:cubicBezTo>
                  <a:cubicBezTo>
                    <a:pt x="1661465" y="1805721"/>
                    <a:pt x="1732831" y="1506797"/>
                    <a:pt x="1995932" y="1364574"/>
                  </a:cubicBezTo>
                  <a:cubicBezTo>
                    <a:pt x="2224084" y="1245888"/>
                    <a:pt x="2482050" y="1326823"/>
                    <a:pt x="2617193" y="1540378"/>
                  </a:cubicBezTo>
                  <a:cubicBezTo>
                    <a:pt x="2752003" y="1753458"/>
                    <a:pt x="2694518" y="2033384"/>
                    <a:pt x="2515805" y="2199198"/>
                  </a:cubicBezTo>
                  <a:cubicBezTo>
                    <a:pt x="2410158" y="2229903"/>
                    <a:pt x="2310050" y="2294591"/>
                    <a:pt x="2235827" y="2374177"/>
                  </a:cubicBezTo>
                  <a:cubicBezTo>
                    <a:pt x="2178990" y="2435150"/>
                    <a:pt x="2144026" y="2503554"/>
                    <a:pt x="2125694" y="2575639"/>
                  </a:cubicBezTo>
                  <a:cubicBezTo>
                    <a:pt x="1895279" y="2534400"/>
                    <a:pt x="1688122" y="2644112"/>
                    <a:pt x="1575167" y="2837442"/>
                  </a:cubicBezTo>
                  <a:cubicBezTo>
                    <a:pt x="1525796" y="2760170"/>
                    <a:pt x="1460371" y="2690977"/>
                    <a:pt x="1375546" y="2633772"/>
                  </a:cubicBezTo>
                  <a:cubicBezTo>
                    <a:pt x="1319077" y="2595671"/>
                    <a:pt x="1266447" y="2686929"/>
                    <a:pt x="1322407" y="2724662"/>
                  </a:cubicBezTo>
                  <a:cubicBezTo>
                    <a:pt x="1396823" y="2774857"/>
                    <a:pt x="1472745" y="2880433"/>
                    <a:pt x="1521012" y="2976721"/>
                  </a:cubicBezTo>
                  <a:cubicBezTo>
                    <a:pt x="1522449" y="2984327"/>
                    <a:pt x="1525796" y="2990970"/>
                    <a:pt x="1530598" y="2996508"/>
                  </a:cubicBezTo>
                  <a:cubicBezTo>
                    <a:pt x="1532018" y="2999523"/>
                    <a:pt x="1533490" y="3002607"/>
                    <a:pt x="1534857" y="3005586"/>
                  </a:cubicBezTo>
                  <a:cubicBezTo>
                    <a:pt x="1605452" y="3161848"/>
                    <a:pt x="1616458" y="3331237"/>
                    <a:pt x="1592675" y="3498540"/>
                  </a:cubicBezTo>
                  <a:cubicBezTo>
                    <a:pt x="1591518" y="3502816"/>
                    <a:pt x="1590765" y="3507373"/>
                    <a:pt x="1590695" y="3512438"/>
                  </a:cubicBezTo>
                  <a:cubicBezTo>
                    <a:pt x="1564617" y="3682002"/>
                    <a:pt x="1503398" y="3848972"/>
                    <a:pt x="1432646" y="3997365"/>
                  </a:cubicBezTo>
                  <a:cubicBezTo>
                    <a:pt x="1403605" y="4058321"/>
                    <a:pt x="1494355" y="4111739"/>
                    <a:pt x="1523570" y="4050486"/>
                  </a:cubicBezTo>
                  <a:cubicBezTo>
                    <a:pt x="1564985" y="3963610"/>
                    <a:pt x="1602613" y="3866463"/>
                    <a:pt x="1632565" y="3764339"/>
                  </a:cubicBezTo>
                  <a:cubicBezTo>
                    <a:pt x="1757105" y="4136715"/>
                    <a:pt x="2141590" y="4361503"/>
                    <a:pt x="2543198" y="4398044"/>
                  </a:cubicBezTo>
                  <a:cubicBezTo>
                    <a:pt x="2545231" y="4398238"/>
                    <a:pt x="2547019" y="4398010"/>
                    <a:pt x="2548911" y="4398010"/>
                  </a:cubicBezTo>
                  <a:cubicBezTo>
                    <a:pt x="2706820" y="4571692"/>
                    <a:pt x="2733496" y="4819755"/>
                    <a:pt x="2617175" y="5025002"/>
                  </a:cubicBezTo>
                  <a:close/>
                  <a:moveTo>
                    <a:pt x="2572239" y="4292783"/>
                  </a:moveTo>
                  <a:cubicBezTo>
                    <a:pt x="2565613" y="4292223"/>
                    <a:pt x="2559585" y="4293099"/>
                    <a:pt x="2554099" y="4294869"/>
                  </a:cubicBezTo>
                  <a:cubicBezTo>
                    <a:pt x="2550681" y="4293887"/>
                    <a:pt x="2547071" y="4293116"/>
                    <a:pt x="2543181" y="4292783"/>
                  </a:cubicBezTo>
                  <a:cubicBezTo>
                    <a:pt x="2415258" y="4281146"/>
                    <a:pt x="2260118" y="4233721"/>
                    <a:pt x="2135806" y="4174466"/>
                  </a:cubicBezTo>
                  <a:cubicBezTo>
                    <a:pt x="1868289" y="4046894"/>
                    <a:pt x="1700127" y="3814639"/>
                    <a:pt x="1695834" y="3514156"/>
                  </a:cubicBezTo>
                  <a:cubicBezTo>
                    <a:pt x="1695693" y="3505042"/>
                    <a:pt x="1693590" y="3497278"/>
                    <a:pt x="1690243" y="3490636"/>
                  </a:cubicBezTo>
                  <a:cubicBezTo>
                    <a:pt x="1713377" y="3304615"/>
                    <a:pt x="1701967" y="3116666"/>
                    <a:pt x="1634825" y="2953008"/>
                  </a:cubicBezTo>
                  <a:cubicBezTo>
                    <a:pt x="1714200" y="2756910"/>
                    <a:pt x="1900222" y="2640730"/>
                    <a:pt x="2110359" y="2680058"/>
                  </a:cubicBezTo>
                  <a:cubicBezTo>
                    <a:pt x="2104277" y="2805299"/>
                    <a:pt x="2138435" y="2935903"/>
                    <a:pt x="2188875" y="3054238"/>
                  </a:cubicBezTo>
                  <a:cubicBezTo>
                    <a:pt x="2215427" y="3116544"/>
                    <a:pt x="2306089" y="3062826"/>
                    <a:pt x="2279783" y="3001117"/>
                  </a:cubicBezTo>
                  <a:cubicBezTo>
                    <a:pt x="2196902" y="2806684"/>
                    <a:pt x="2172418" y="2586662"/>
                    <a:pt x="2331993" y="2426089"/>
                  </a:cubicBezTo>
                  <a:cubicBezTo>
                    <a:pt x="2391703" y="2366010"/>
                    <a:pt x="2474847" y="2318182"/>
                    <a:pt x="2557219" y="2296624"/>
                  </a:cubicBezTo>
                  <a:cubicBezTo>
                    <a:pt x="2796186" y="2262799"/>
                    <a:pt x="3004728" y="2414873"/>
                    <a:pt x="3078863" y="2638031"/>
                  </a:cubicBezTo>
                  <a:cubicBezTo>
                    <a:pt x="3154540" y="2865834"/>
                    <a:pt x="3051172" y="3115211"/>
                    <a:pt x="2850990" y="3236789"/>
                  </a:cubicBezTo>
                  <a:cubicBezTo>
                    <a:pt x="2526917" y="3150789"/>
                    <a:pt x="2228361" y="3333129"/>
                    <a:pt x="2108080" y="3638397"/>
                  </a:cubicBezTo>
                  <a:cubicBezTo>
                    <a:pt x="2083193" y="3701631"/>
                    <a:pt x="2185037" y="3728814"/>
                    <a:pt x="2209626" y="3666404"/>
                  </a:cubicBezTo>
                  <a:cubicBezTo>
                    <a:pt x="2311241" y="3408439"/>
                    <a:pt x="2567227" y="3264516"/>
                    <a:pt x="2837828" y="3342401"/>
                  </a:cubicBezTo>
                  <a:cubicBezTo>
                    <a:pt x="3286861" y="3597369"/>
                    <a:pt x="3109884" y="4337299"/>
                    <a:pt x="2572239" y="429278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7" name="Graphic 22">
            <a:extLst>
              <a:ext uri="{FF2B5EF4-FFF2-40B4-BE49-F238E27FC236}">
                <a16:creationId xmlns:a16="http://schemas.microsoft.com/office/drawing/2014/main" id="{B8E859F4-AD53-DC01-2191-EF9993CC1371}"/>
              </a:ext>
            </a:extLst>
          </p:cNvPr>
          <p:cNvGrpSpPr/>
          <p:nvPr/>
        </p:nvGrpSpPr>
        <p:grpSpPr>
          <a:xfrm>
            <a:off x="8351058" y="4911606"/>
            <a:ext cx="3751021" cy="7530345"/>
            <a:chOff x="8817360" y="4812014"/>
            <a:chExt cx="3215256" cy="6454773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F42B7F6-2A2F-D505-F1E1-9B2DC385DB50}"/>
                </a:ext>
              </a:extLst>
            </p:cNvPr>
            <p:cNvSpPr/>
            <p:nvPr/>
          </p:nvSpPr>
          <p:spPr>
            <a:xfrm>
              <a:off x="8853489" y="4872672"/>
              <a:ext cx="3107429" cy="6310183"/>
            </a:xfrm>
            <a:custGeom>
              <a:avLst/>
              <a:gdLst>
                <a:gd name="csX0" fmla="*/ 2578636 w 3107429"/>
                <a:gd name="csY0" fmla="*/ 0 h 6310183"/>
                <a:gd name="csX1" fmla="*/ 2049858 w 3107429"/>
                <a:gd name="csY1" fmla="*/ 552227 h 6310183"/>
                <a:gd name="csX2" fmla="*/ 2055502 w 3107429"/>
                <a:gd name="csY2" fmla="*/ 632741 h 6310183"/>
                <a:gd name="csX3" fmla="*/ 1646392 w 3107429"/>
                <a:gd name="csY3" fmla="*/ 430316 h 6310183"/>
                <a:gd name="csX4" fmla="*/ 1117616 w 3107429"/>
                <a:gd name="csY4" fmla="*/ 982542 h 6310183"/>
                <a:gd name="csX5" fmla="*/ 1188613 w 3107429"/>
                <a:gd name="csY5" fmla="*/ 1258840 h 6310183"/>
                <a:gd name="csX6" fmla="*/ 940918 w 3107429"/>
                <a:gd name="csY6" fmla="*/ 1194519 h 6310183"/>
                <a:gd name="csX7" fmla="*/ 412141 w 3107429"/>
                <a:gd name="csY7" fmla="*/ 1746746 h 6310183"/>
                <a:gd name="csX8" fmla="*/ 613270 w 3107429"/>
                <a:gd name="csY8" fmla="*/ 2179989 h 6310183"/>
                <a:gd name="csX9" fmla="*/ 528777 w 3107429"/>
                <a:gd name="csY9" fmla="*/ 2172909 h 6310183"/>
                <a:gd name="csX10" fmla="*/ 0 w 3107429"/>
                <a:gd name="csY10" fmla="*/ 2725135 h 6310183"/>
                <a:gd name="csX11" fmla="*/ 296715 w 3107429"/>
                <a:gd name="csY11" fmla="*/ 3221419 h 6310183"/>
                <a:gd name="csX12" fmla="*/ 0 w 3107429"/>
                <a:gd name="csY12" fmla="*/ 3717668 h 6310183"/>
                <a:gd name="csX13" fmla="*/ 528777 w 3107429"/>
                <a:gd name="csY13" fmla="*/ 4269912 h 6310183"/>
                <a:gd name="csX14" fmla="*/ 584142 w 3107429"/>
                <a:gd name="csY14" fmla="*/ 4266881 h 6310183"/>
                <a:gd name="csX15" fmla="*/ 412159 w 3107429"/>
                <a:gd name="csY15" fmla="*/ 4674413 h 6310183"/>
                <a:gd name="csX16" fmla="*/ 940936 w 3107429"/>
                <a:gd name="csY16" fmla="*/ 5226639 h 6310183"/>
                <a:gd name="csX17" fmla="*/ 1177064 w 3107429"/>
                <a:gd name="csY17" fmla="*/ 5168523 h 6310183"/>
                <a:gd name="csX18" fmla="*/ 1117633 w 3107429"/>
                <a:gd name="csY18" fmla="*/ 5422790 h 6310183"/>
                <a:gd name="csX19" fmla="*/ 1646410 w 3107429"/>
                <a:gd name="csY19" fmla="*/ 5975016 h 6310183"/>
                <a:gd name="csX20" fmla="*/ 2050385 w 3107429"/>
                <a:gd name="csY20" fmla="*/ 5778953 h 6310183"/>
                <a:gd name="csX21" fmla="*/ 2578653 w 3107429"/>
                <a:gd name="csY21" fmla="*/ 6310184 h 6310183"/>
                <a:gd name="csX22" fmla="*/ 3104188 w 3107429"/>
                <a:gd name="csY22" fmla="*/ 5818527 h 6310183"/>
                <a:gd name="csX23" fmla="*/ 3107430 w 3107429"/>
                <a:gd name="csY23" fmla="*/ 5817528 h 6310183"/>
                <a:gd name="csX24" fmla="*/ 3107430 w 3107429"/>
                <a:gd name="csY24" fmla="*/ 552227 h 6310183"/>
                <a:gd name="csX25" fmla="*/ 2578636 w 3107429"/>
                <a:gd name="csY25" fmla="*/ 0 h 63101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107429" h="6310183">
                  <a:moveTo>
                    <a:pt x="2578636" y="0"/>
                  </a:moveTo>
                  <a:cubicBezTo>
                    <a:pt x="2286600" y="0"/>
                    <a:pt x="2049858" y="247239"/>
                    <a:pt x="2049858" y="552227"/>
                  </a:cubicBezTo>
                  <a:cubicBezTo>
                    <a:pt x="2049858" y="579584"/>
                    <a:pt x="2051822" y="606452"/>
                    <a:pt x="2055502" y="632741"/>
                  </a:cubicBezTo>
                  <a:cubicBezTo>
                    <a:pt x="1958548" y="509183"/>
                    <a:pt x="1811294" y="430316"/>
                    <a:pt x="1646392" y="430316"/>
                  </a:cubicBezTo>
                  <a:cubicBezTo>
                    <a:pt x="1354322" y="430316"/>
                    <a:pt x="1117616" y="677555"/>
                    <a:pt x="1117616" y="982542"/>
                  </a:cubicBezTo>
                  <a:cubicBezTo>
                    <a:pt x="1117616" y="1083247"/>
                    <a:pt x="1143519" y="1177554"/>
                    <a:pt x="1188613" y="1258840"/>
                  </a:cubicBezTo>
                  <a:cubicBezTo>
                    <a:pt x="1114724" y="1217847"/>
                    <a:pt x="1030441" y="1194519"/>
                    <a:pt x="940918" y="1194519"/>
                  </a:cubicBezTo>
                  <a:cubicBezTo>
                    <a:pt x="648900" y="1194519"/>
                    <a:pt x="412141" y="1441759"/>
                    <a:pt x="412141" y="1746746"/>
                  </a:cubicBezTo>
                  <a:cubicBezTo>
                    <a:pt x="412141" y="1922444"/>
                    <a:pt x="490781" y="2078864"/>
                    <a:pt x="613270" y="2179989"/>
                  </a:cubicBezTo>
                  <a:cubicBezTo>
                    <a:pt x="585737" y="2175380"/>
                    <a:pt x="557537" y="2172909"/>
                    <a:pt x="528777" y="2172909"/>
                  </a:cubicBezTo>
                  <a:cubicBezTo>
                    <a:pt x="236741" y="2172909"/>
                    <a:pt x="0" y="2420148"/>
                    <a:pt x="0" y="2725135"/>
                  </a:cubicBezTo>
                  <a:cubicBezTo>
                    <a:pt x="0" y="2943194"/>
                    <a:pt x="121017" y="3131633"/>
                    <a:pt x="296715" y="3221419"/>
                  </a:cubicBezTo>
                  <a:cubicBezTo>
                    <a:pt x="121035" y="3311170"/>
                    <a:pt x="0" y="3499662"/>
                    <a:pt x="0" y="3717668"/>
                  </a:cubicBezTo>
                  <a:cubicBezTo>
                    <a:pt x="0" y="4022655"/>
                    <a:pt x="236741" y="4269912"/>
                    <a:pt x="528777" y="4269912"/>
                  </a:cubicBezTo>
                  <a:cubicBezTo>
                    <a:pt x="547460" y="4269912"/>
                    <a:pt x="565932" y="4268878"/>
                    <a:pt x="584142" y="4266881"/>
                  </a:cubicBezTo>
                  <a:cubicBezTo>
                    <a:pt x="478460" y="4367865"/>
                    <a:pt x="412159" y="4513033"/>
                    <a:pt x="412159" y="4674413"/>
                  </a:cubicBezTo>
                  <a:cubicBezTo>
                    <a:pt x="412159" y="4979400"/>
                    <a:pt x="648918" y="5226639"/>
                    <a:pt x="940936" y="5226639"/>
                  </a:cubicBezTo>
                  <a:cubicBezTo>
                    <a:pt x="1025814" y="5226639"/>
                    <a:pt x="1105978" y="5205626"/>
                    <a:pt x="1177064" y="5168523"/>
                  </a:cubicBezTo>
                  <a:cubicBezTo>
                    <a:pt x="1139173" y="5244638"/>
                    <a:pt x="1117633" y="5331042"/>
                    <a:pt x="1117633" y="5422790"/>
                  </a:cubicBezTo>
                  <a:cubicBezTo>
                    <a:pt x="1117633" y="5727795"/>
                    <a:pt x="1354339" y="5975016"/>
                    <a:pt x="1646410" y="5975016"/>
                  </a:cubicBezTo>
                  <a:cubicBezTo>
                    <a:pt x="1808455" y="5975016"/>
                    <a:pt x="1953395" y="5898796"/>
                    <a:pt x="2050385" y="5778953"/>
                  </a:cubicBezTo>
                  <a:cubicBezTo>
                    <a:pt x="2060935" y="6074196"/>
                    <a:pt x="2293330" y="6310184"/>
                    <a:pt x="2578653" y="6310184"/>
                  </a:cubicBezTo>
                  <a:cubicBezTo>
                    <a:pt x="2851077" y="6310184"/>
                    <a:pt x="3075287" y="6095018"/>
                    <a:pt x="3104188" y="5818527"/>
                  </a:cubicBezTo>
                  <a:lnTo>
                    <a:pt x="3107430" y="5817528"/>
                  </a:lnTo>
                  <a:lnTo>
                    <a:pt x="3107430" y="552227"/>
                  </a:lnTo>
                  <a:cubicBezTo>
                    <a:pt x="3107395" y="247257"/>
                    <a:pt x="2870671" y="0"/>
                    <a:pt x="2578636" y="0"/>
                  </a:cubicBezTo>
                  <a:close/>
                </a:path>
              </a:pathLst>
            </a:custGeom>
            <a:solidFill>
              <a:schemeClr val="accent1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4CB8F89-F04E-1A48-E7AC-02C15297B2C0}"/>
                </a:ext>
              </a:extLst>
            </p:cNvPr>
            <p:cNvSpPr/>
            <p:nvPr/>
          </p:nvSpPr>
          <p:spPr>
            <a:xfrm>
              <a:off x="8817360" y="4812014"/>
              <a:ext cx="3215256" cy="6454773"/>
            </a:xfrm>
            <a:custGeom>
              <a:avLst/>
              <a:gdLst>
                <a:gd name="csX0" fmla="*/ 3206705 w 3215256"/>
                <a:gd name="csY0" fmla="*/ 1191803 h 6454773"/>
                <a:gd name="csX1" fmla="*/ 2966862 w 3215256"/>
                <a:gd name="csY1" fmla="*/ 116180 h 6454773"/>
                <a:gd name="csX2" fmla="*/ 2626682 w 3215256"/>
                <a:gd name="csY2" fmla="*/ 0 h 6454773"/>
                <a:gd name="csX3" fmla="*/ 2051111 w 3215256"/>
                <a:gd name="csY3" fmla="*/ 562620 h 6454773"/>
                <a:gd name="csX4" fmla="*/ 1367386 w 3215256"/>
                <a:gd name="csY4" fmla="*/ 540887 h 6454773"/>
                <a:gd name="csX5" fmla="*/ 1147996 w 3215256"/>
                <a:gd name="csY5" fmla="*/ 1226697 h 6454773"/>
                <a:gd name="csX6" fmla="*/ 516096 w 3215256"/>
                <a:gd name="csY6" fmla="*/ 1464262 h 6454773"/>
                <a:gd name="csX7" fmla="*/ 544593 w 3215256"/>
                <a:gd name="csY7" fmla="*/ 2191206 h 6454773"/>
                <a:gd name="csX8" fmla="*/ 38127 w 3215256"/>
                <a:gd name="csY8" fmla="*/ 2583543 h 6454773"/>
                <a:gd name="csX9" fmla="*/ 254187 w 3215256"/>
                <a:gd name="csY9" fmla="*/ 3293837 h 6454773"/>
                <a:gd name="csX10" fmla="*/ 29311 w 3215256"/>
                <a:gd name="csY10" fmla="*/ 3977123 h 6454773"/>
                <a:gd name="csX11" fmla="*/ 528014 w 3215256"/>
                <a:gd name="csY11" fmla="*/ 4396221 h 6454773"/>
                <a:gd name="csX12" fmla="*/ 516096 w 3215256"/>
                <a:gd name="csY12" fmla="*/ 5101153 h 6454773"/>
                <a:gd name="csX13" fmla="*/ 1143106 w 3215256"/>
                <a:gd name="csY13" fmla="*/ 5338963 h 6454773"/>
                <a:gd name="csX14" fmla="*/ 1356678 w 3215256"/>
                <a:gd name="csY14" fmla="*/ 6000377 h 6454773"/>
                <a:gd name="csX15" fmla="*/ 2062853 w 3215256"/>
                <a:gd name="csY15" fmla="*/ 5977102 h 6454773"/>
                <a:gd name="csX16" fmla="*/ 2598378 w 3215256"/>
                <a:gd name="csY16" fmla="*/ 6452968 h 6454773"/>
                <a:gd name="csX17" fmla="*/ 3199695 w 3215256"/>
                <a:gd name="csY17" fmla="*/ 5931272 h 6454773"/>
                <a:gd name="csX18" fmla="*/ 3206670 w 3215256"/>
                <a:gd name="csY18" fmla="*/ 5905491 h 6454773"/>
                <a:gd name="csX19" fmla="*/ 3206670 w 3215256"/>
                <a:gd name="csY19" fmla="*/ 5515642 h 6454773"/>
                <a:gd name="csX20" fmla="*/ 3206670 w 3215256"/>
                <a:gd name="csY20" fmla="*/ 5485971 h 6454773"/>
                <a:gd name="csX21" fmla="*/ 3206670 w 3215256"/>
                <a:gd name="csY21" fmla="*/ 3025882 h 6454773"/>
                <a:gd name="csX22" fmla="*/ 3206705 w 3215256"/>
                <a:gd name="csY22" fmla="*/ 1191803 h 6454773"/>
                <a:gd name="csX23" fmla="*/ 371909 w 3215256"/>
                <a:gd name="csY23" fmla="*/ 3342401 h 6454773"/>
                <a:gd name="csX24" fmla="*/ 1000094 w 3215256"/>
                <a:gd name="csY24" fmla="*/ 3666404 h 6454773"/>
                <a:gd name="csX25" fmla="*/ 1101622 w 3215256"/>
                <a:gd name="csY25" fmla="*/ 3638397 h 6454773"/>
                <a:gd name="csX26" fmla="*/ 358713 w 3215256"/>
                <a:gd name="csY26" fmla="*/ 3236789 h 6454773"/>
                <a:gd name="csX27" fmla="*/ 130839 w 3215256"/>
                <a:gd name="csY27" fmla="*/ 2638031 h 6454773"/>
                <a:gd name="csX28" fmla="*/ 652518 w 3215256"/>
                <a:gd name="csY28" fmla="*/ 2296624 h 6454773"/>
                <a:gd name="csX29" fmla="*/ 866581 w 3215256"/>
                <a:gd name="csY29" fmla="*/ 2415538 h 6454773"/>
                <a:gd name="csX30" fmla="*/ 929955 w 3215256"/>
                <a:gd name="csY30" fmla="*/ 3001117 h 6454773"/>
                <a:gd name="csX31" fmla="*/ 1020880 w 3215256"/>
                <a:gd name="csY31" fmla="*/ 3054238 h 6454773"/>
                <a:gd name="csX32" fmla="*/ 1098134 w 3215256"/>
                <a:gd name="csY32" fmla="*/ 2680321 h 6454773"/>
                <a:gd name="csX33" fmla="*/ 1574894 w 3215256"/>
                <a:gd name="csY33" fmla="*/ 2953026 h 6454773"/>
                <a:gd name="csX34" fmla="*/ 1519494 w 3215256"/>
                <a:gd name="csY34" fmla="*/ 3490653 h 6454773"/>
                <a:gd name="csX35" fmla="*/ 1513903 w 3215256"/>
                <a:gd name="csY35" fmla="*/ 3514173 h 6454773"/>
                <a:gd name="csX36" fmla="*/ 1073896 w 3215256"/>
                <a:gd name="csY36" fmla="*/ 4174483 h 6454773"/>
                <a:gd name="csX37" fmla="*/ 666539 w 3215256"/>
                <a:gd name="csY37" fmla="*/ 4292801 h 6454773"/>
                <a:gd name="csX38" fmla="*/ 655620 w 3215256"/>
                <a:gd name="csY38" fmla="*/ 4294886 h 6454773"/>
                <a:gd name="csX39" fmla="*/ 637499 w 3215256"/>
                <a:gd name="csY39" fmla="*/ 4292801 h 6454773"/>
                <a:gd name="csX40" fmla="*/ 371909 w 3215256"/>
                <a:gd name="csY40" fmla="*/ 3342401 h 6454773"/>
                <a:gd name="csX41" fmla="*/ 2598413 w 3215256"/>
                <a:gd name="csY41" fmla="*/ 6347690 h 6454773"/>
                <a:gd name="csX42" fmla="*/ 2160000 w 3215256"/>
                <a:gd name="csY42" fmla="*/ 5928783 h 6454773"/>
                <a:gd name="csX43" fmla="*/ 1931391 w 3215256"/>
                <a:gd name="csY43" fmla="*/ 5028280 h 6454773"/>
                <a:gd name="csX44" fmla="*/ 1878269 w 3215256"/>
                <a:gd name="csY44" fmla="*/ 5119169 h 6454773"/>
                <a:gd name="csX45" fmla="*/ 2088669 w 3215256"/>
                <a:gd name="csY45" fmla="*/ 5813724 h 6454773"/>
                <a:gd name="csX46" fmla="*/ 2062608 w 3215256"/>
                <a:gd name="csY46" fmla="*/ 5829393 h 6454773"/>
                <a:gd name="csX47" fmla="*/ 1442345 w 3215256"/>
                <a:gd name="csY47" fmla="*/ 5932989 h 6454773"/>
                <a:gd name="csX48" fmla="*/ 1272167 w 3215256"/>
                <a:gd name="csY48" fmla="*/ 5284194 h 6454773"/>
                <a:gd name="csX49" fmla="*/ 1465584 w 3215256"/>
                <a:gd name="csY49" fmla="*/ 5001062 h 6454773"/>
                <a:gd name="csX50" fmla="*/ 1498604 w 3215256"/>
                <a:gd name="csY50" fmla="*/ 4693340 h 6454773"/>
                <a:gd name="csX51" fmla="*/ 2188076 w 3215256"/>
                <a:gd name="csY51" fmla="*/ 4613807 h 6454773"/>
                <a:gd name="csX52" fmla="*/ 2241215 w 3215256"/>
                <a:gd name="csY52" fmla="*/ 4522900 h 6454773"/>
                <a:gd name="csX53" fmla="*/ 1469668 w 3215256"/>
                <a:gd name="csY53" fmla="*/ 4577652 h 6454773"/>
                <a:gd name="csX54" fmla="*/ 1330669 w 3215256"/>
                <a:gd name="csY54" fmla="*/ 4318827 h 6454773"/>
                <a:gd name="csX55" fmla="*/ 1239745 w 3215256"/>
                <a:gd name="csY55" fmla="*/ 4371966 h 6454773"/>
                <a:gd name="csX56" fmla="*/ 1353506 w 3215256"/>
                <a:gd name="csY56" fmla="*/ 4997697 h 6454773"/>
                <a:gd name="csX57" fmla="*/ 1199575 w 3215256"/>
                <a:gd name="csY57" fmla="*/ 5208184 h 6454773"/>
                <a:gd name="csX58" fmla="*/ 607021 w 3215256"/>
                <a:gd name="csY58" fmla="*/ 5047979 h 6454773"/>
                <a:gd name="csX59" fmla="*/ 660843 w 3215256"/>
                <a:gd name="csY59" fmla="*/ 4397992 h 6454773"/>
                <a:gd name="csX60" fmla="*/ 666486 w 3215256"/>
                <a:gd name="csY60" fmla="*/ 4398027 h 6454773"/>
                <a:gd name="csX61" fmla="*/ 1577120 w 3215256"/>
                <a:gd name="csY61" fmla="*/ 3764322 h 6454773"/>
                <a:gd name="csX62" fmla="*/ 1686132 w 3215256"/>
                <a:gd name="csY62" fmla="*/ 4050469 h 6454773"/>
                <a:gd name="csX63" fmla="*/ 1777021 w 3215256"/>
                <a:gd name="csY63" fmla="*/ 3997348 h 6454773"/>
                <a:gd name="csX64" fmla="*/ 1674810 w 3215256"/>
                <a:gd name="csY64" fmla="*/ 3005569 h 6454773"/>
                <a:gd name="csX65" fmla="*/ 1678631 w 3215256"/>
                <a:gd name="csY65" fmla="*/ 2997051 h 6454773"/>
                <a:gd name="csX66" fmla="*/ 1689111 w 3215256"/>
                <a:gd name="csY66" fmla="*/ 2974671 h 6454773"/>
                <a:gd name="csX67" fmla="*/ 1887260 w 3215256"/>
                <a:gd name="csY67" fmla="*/ 2724662 h 6454773"/>
                <a:gd name="csX68" fmla="*/ 1834139 w 3215256"/>
                <a:gd name="csY68" fmla="*/ 2633772 h 6454773"/>
                <a:gd name="csX69" fmla="*/ 1634518 w 3215256"/>
                <a:gd name="csY69" fmla="*/ 2837459 h 6454773"/>
                <a:gd name="csX70" fmla="*/ 1081660 w 3215256"/>
                <a:gd name="csY70" fmla="*/ 2576094 h 6454773"/>
                <a:gd name="csX71" fmla="*/ 984321 w 3215256"/>
                <a:gd name="csY71" fmla="*/ 2386183 h 6454773"/>
                <a:gd name="csX72" fmla="*/ 693880 w 3215256"/>
                <a:gd name="csY72" fmla="*/ 2199162 h 6454773"/>
                <a:gd name="csX73" fmla="*/ 592474 w 3215256"/>
                <a:gd name="csY73" fmla="*/ 1540360 h 6454773"/>
                <a:gd name="csX74" fmla="*/ 1213771 w 3215256"/>
                <a:gd name="csY74" fmla="*/ 1364557 h 6454773"/>
                <a:gd name="csX75" fmla="*/ 1444308 w 3215256"/>
                <a:gd name="csY75" fmla="*/ 2073150 h 6454773"/>
                <a:gd name="csX76" fmla="*/ 1545819 w 3215256"/>
                <a:gd name="csY76" fmla="*/ 2101122 h 6454773"/>
                <a:gd name="csX77" fmla="*/ 1590510 w 3215256"/>
                <a:gd name="csY77" fmla="*/ 1749410 h 6454773"/>
                <a:gd name="csX78" fmla="*/ 2012220 w 3215256"/>
                <a:gd name="csY78" fmla="*/ 1413279 h 6454773"/>
                <a:gd name="csX79" fmla="*/ 1910710 w 3215256"/>
                <a:gd name="csY79" fmla="*/ 1385290 h 6454773"/>
                <a:gd name="csX80" fmla="*/ 1569111 w 3215256"/>
                <a:gd name="csY80" fmla="*/ 1647058 h 6454773"/>
                <a:gd name="csX81" fmla="*/ 1280755 w 3215256"/>
                <a:gd name="csY81" fmla="*/ 1281571 h 6454773"/>
                <a:gd name="csX82" fmla="*/ 1410150 w 3215256"/>
                <a:gd name="csY82" fmla="*/ 639962 h 6454773"/>
                <a:gd name="csX83" fmla="*/ 2054230 w 3215256"/>
                <a:gd name="csY83" fmla="*/ 710819 h 6454773"/>
                <a:gd name="csX84" fmla="*/ 2774286 w 3215256"/>
                <a:gd name="csY84" fmla="*/ 1283534 h 6454773"/>
                <a:gd name="csX85" fmla="*/ 2774286 w 3215256"/>
                <a:gd name="csY85" fmla="*/ 1178256 h 6454773"/>
                <a:gd name="csX86" fmla="*/ 2236746 w 3215256"/>
                <a:gd name="csY86" fmla="*/ 919957 h 6454773"/>
                <a:gd name="csX87" fmla="*/ 2157599 w 3215256"/>
                <a:gd name="csY87" fmla="*/ 689227 h 6454773"/>
                <a:gd name="csX88" fmla="*/ 2626682 w 3215256"/>
                <a:gd name="csY88" fmla="*/ 105278 h 6454773"/>
                <a:gd name="csX89" fmla="*/ 3101409 w 3215256"/>
                <a:gd name="csY89" fmla="*/ 608222 h 6454773"/>
                <a:gd name="csX90" fmla="*/ 3101409 w 3215256"/>
                <a:gd name="csY90" fmla="*/ 674681 h 6454773"/>
                <a:gd name="csX91" fmla="*/ 3101409 w 3215256"/>
                <a:gd name="csY91" fmla="*/ 1151108 h 6454773"/>
                <a:gd name="csX92" fmla="*/ 3101409 w 3215256"/>
                <a:gd name="csY92" fmla="*/ 2296677 h 6454773"/>
                <a:gd name="csX93" fmla="*/ 2639616 w 3215256"/>
                <a:gd name="csY93" fmla="*/ 2262589 h 6454773"/>
                <a:gd name="csX94" fmla="*/ 2599727 w 3215256"/>
                <a:gd name="csY94" fmla="*/ 2216303 h 6454773"/>
                <a:gd name="csX95" fmla="*/ 2585198 w 3215256"/>
                <a:gd name="csY95" fmla="*/ 1986362 h 6454773"/>
                <a:gd name="csX96" fmla="*/ 2483670 w 3215256"/>
                <a:gd name="csY96" fmla="*/ 1958373 h 6454773"/>
                <a:gd name="csX97" fmla="*/ 2528361 w 3215256"/>
                <a:gd name="csY97" fmla="*/ 2299025 h 6454773"/>
                <a:gd name="csX98" fmla="*/ 2237377 w 3215256"/>
                <a:gd name="csY98" fmla="*/ 2471061 h 6454773"/>
                <a:gd name="csX99" fmla="*/ 2311810 w 3215256"/>
                <a:gd name="csY99" fmla="*/ 2545511 h 6454773"/>
                <a:gd name="csX100" fmla="*/ 3101409 w 3215256"/>
                <a:gd name="csY100" fmla="*/ 2417273 h 6454773"/>
                <a:gd name="csX101" fmla="*/ 3101409 w 3215256"/>
                <a:gd name="csY101" fmla="*/ 2963086 h 6454773"/>
                <a:gd name="csX102" fmla="*/ 3101409 w 3215256"/>
                <a:gd name="csY102" fmla="*/ 3630897 h 6454773"/>
                <a:gd name="csX103" fmla="*/ 2686200 w 3215256"/>
                <a:gd name="csY103" fmla="*/ 3732950 h 6454773"/>
                <a:gd name="csX104" fmla="*/ 2667377 w 3215256"/>
                <a:gd name="csY104" fmla="*/ 3310468 h 6454773"/>
                <a:gd name="csX105" fmla="*/ 2576453 w 3215256"/>
                <a:gd name="csY105" fmla="*/ 3257330 h 6454773"/>
                <a:gd name="csX106" fmla="*/ 2555614 w 3215256"/>
                <a:gd name="csY106" fmla="*/ 3727973 h 6454773"/>
                <a:gd name="csX107" fmla="*/ 2201326 w 3215256"/>
                <a:gd name="csY107" fmla="*/ 3626865 h 6454773"/>
                <a:gd name="csX108" fmla="*/ 2148187 w 3215256"/>
                <a:gd name="csY108" fmla="*/ 3717755 h 6454773"/>
                <a:gd name="csX109" fmla="*/ 3101427 w 3215256"/>
                <a:gd name="csY109" fmla="*/ 3747409 h 6454773"/>
                <a:gd name="csX110" fmla="*/ 3101427 w 3215256"/>
                <a:gd name="csY110" fmla="*/ 5365900 h 6454773"/>
                <a:gd name="csX111" fmla="*/ 2852295 w 3215256"/>
                <a:gd name="csY111" fmla="*/ 5214336 h 6454773"/>
                <a:gd name="csX112" fmla="*/ 2453630 w 3215256"/>
                <a:gd name="csY112" fmla="*/ 4812394 h 6454773"/>
                <a:gd name="csX113" fmla="*/ 2425624 w 3215256"/>
                <a:gd name="csY113" fmla="*/ 4913940 h 6454773"/>
                <a:gd name="csX114" fmla="*/ 2727948 w 3215256"/>
                <a:gd name="csY114" fmla="*/ 5184454 h 6454773"/>
                <a:gd name="csX115" fmla="*/ 2498847 w 3215256"/>
                <a:gd name="csY115" fmla="*/ 5201752 h 6454773"/>
                <a:gd name="csX116" fmla="*/ 2526837 w 3215256"/>
                <a:gd name="csY116" fmla="*/ 5303298 h 6454773"/>
                <a:gd name="csX117" fmla="*/ 2953419 w 3215256"/>
                <a:gd name="csY117" fmla="*/ 5383269 h 6454773"/>
                <a:gd name="csX118" fmla="*/ 3070686 w 3215256"/>
                <a:gd name="csY118" fmla="*/ 5484183 h 6454773"/>
                <a:gd name="csX119" fmla="*/ 3101427 w 3215256"/>
                <a:gd name="csY119" fmla="*/ 5519025 h 6454773"/>
                <a:gd name="csX120" fmla="*/ 3101427 w 3215256"/>
                <a:gd name="csY120" fmla="*/ 5891734 h 6454773"/>
                <a:gd name="csX121" fmla="*/ 3098184 w 3215256"/>
                <a:gd name="csY121" fmla="*/ 5906507 h 6454773"/>
                <a:gd name="csX122" fmla="*/ 2598413 w 3215256"/>
                <a:gd name="csY122" fmla="*/ 6347690 h 64547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  <a:cxn ang="0">
                  <a:pos x="csX87" y="csY87"/>
                </a:cxn>
                <a:cxn ang="0">
                  <a:pos x="csX88" y="csY88"/>
                </a:cxn>
                <a:cxn ang="0">
                  <a:pos x="csX89" y="csY89"/>
                </a:cxn>
                <a:cxn ang="0">
                  <a:pos x="csX90" y="csY90"/>
                </a:cxn>
                <a:cxn ang="0">
                  <a:pos x="csX91" y="csY91"/>
                </a:cxn>
                <a:cxn ang="0">
                  <a:pos x="csX92" y="csY92"/>
                </a:cxn>
                <a:cxn ang="0">
                  <a:pos x="csX93" y="csY93"/>
                </a:cxn>
                <a:cxn ang="0">
                  <a:pos x="csX94" y="csY94"/>
                </a:cxn>
                <a:cxn ang="0">
                  <a:pos x="csX95" y="csY95"/>
                </a:cxn>
                <a:cxn ang="0">
                  <a:pos x="csX96" y="csY96"/>
                </a:cxn>
                <a:cxn ang="0">
                  <a:pos x="csX97" y="csY97"/>
                </a:cxn>
                <a:cxn ang="0">
                  <a:pos x="csX98" y="csY98"/>
                </a:cxn>
                <a:cxn ang="0">
                  <a:pos x="csX99" y="csY99"/>
                </a:cxn>
                <a:cxn ang="0">
                  <a:pos x="csX100" y="csY100"/>
                </a:cxn>
                <a:cxn ang="0">
                  <a:pos x="csX101" y="csY101"/>
                </a:cxn>
                <a:cxn ang="0">
                  <a:pos x="csX102" y="csY102"/>
                </a:cxn>
                <a:cxn ang="0">
                  <a:pos x="csX103" y="csY103"/>
                </a:cxn>
                <a:cxn ang="0">
                  <a:pos x="csX104" y="csY104"/>
                </a:cxn>
                <a:cxn ang="0">
                  <a:pos x="csX105" y="csY105"/>
                </a:cxn>
                <a:cxn ang="0">
                  <a:pos x="csX106" y="csY106"/>
                </a:cxn>
                <a:cxn ang="0">
                  <a:pos x="csX107" y="csY107"/>
                </a:cxn>
                <a:cxn ang="0">
                  <a:pos x="csX108" y="csY108"/>
                </a:cxn>
                <a:cxn ang="0">
                  <a:pos x="csX109" y="csY109"/>
                </a:cxn>
                <a:cxn ang="0">
                  <a:pos x="csX110" y="csY110"/>
                </a:cxn>
                <a:cxn ang="0">
                  <a:pos x="csX111" y="csY111"/>
                </a:cxn>
                <a:cxn ang="0">
                  <a:pos x="csX112" y="csY112"/>
                </a:cxn>
                <a:cxn ang="0">
                  <a:pos x="csX113" y="csY113"/>
                </a:cxn>
                <a:cxn ang="0">
                  <a:pos x="csX114" y="csY114"/>
                </a:cxn>
                <a:cxn ang="0">
                  <a:pos x="csX115" y="csY115"/>
                </a:cxn>
                <a:cxn ang="0">
                  <a:pos x="csX116" y="csY116"/>
                </a:cxn>
                <a:cxn ang="0">
                  <a:pos x="csX117" y="csY117"/>
                </a:cxn>
                <a:cxn ang="0">
                  <a:pos x="csX118" y="csY118"/>
                </a:cxn>
                <a:cxn ang="0">
                  <a:pos x="csX119" y="csY119"/>
                </a:cxn>
                <a:cxn ang="0">
                  <a:pos x="csX120" y="csY120"/>
                </a:cxn>
                <a:cxn ang="0">
                  <a:pos x="csX121" y="csY121"/>
                </a:cxn>
                <a:cxn ang="0">
                  <a:pos x="csX122" y="csY122"/>
                </a:cxn>
              </a:cxnLst>
              <a:rect l="l" t="t" r="r" b="b"/>
              <a:pathLst>
                <a:path w="3215256" h="6454773">
                  <a:moveTo>
                    <a:pt x="3206705" y="1191803"/>
                  </a:moveTo>
                  <a:cubicBezTo>
                    <a:pt x="3206705" y="834570"/>
                    <a:pt x="3285152" y="364523"/>
                    <a:pt x="2966862" y="116180"/>
                  </a:cubicBezTo>
                  <a:cubicBezTo>
                    <a:pt x="2868839" y="39696"/>
                    <a:pt x="2749890" y="3382"/>
                    <a:pt x="2626682" y="0"/>
                  </a:cubicBezTo>
                  <a:cubicBezTo>
                    <a:pt x="2305676" y="8833"/>
                    <a:pt x="2076734" y="261628"/>
                    <a:pt x="2051111" y="562620"/>
                  </a:cubicBezTo>
                  <a:cubicBezTo>
                    <a:pt x="1855468" y="407006"/>
                    <a:pt x="1582272" y="389988"/>
                    <a:pt x="1367386" y="540887"/>
                  </a:cubicBezTo>
                  <a:cubicBezTo>
                    <a:pt x="1145928" y="696395"/>
                    <a:pt x="1076174" y="978950"/>
                    <a:pt x="1147996" y="1226697"/>
                  </a:cubicBezTo>
                  <a:cubicBezTo>
                    <a:pt x="910273" y="1160502"/>
                    <a:pt x="664751" y="1252811"/>
                    <a:pt x="516096" y="1464262"/>
                  </a:cubicBezTo>
                  <a:cubicBezTo>
                    <a:pt x="361727" y="1683863"/>
                    <a:pt x="388892" y="1984224"/>
                    <a:pt x="544593" y="2191206"/>
                  </a:cubicBezTo>
                  <a:cubicBezTo>
                    <a:pt x="315406" y="2209362"/>
                    <a:pt x="125441" y="2358141"/>
                    <a:pt x="38127" y="2583543"/>
                  </a:cubicBezTo>
                  <a:cubicBezTo>
                    <a:pt x="-61070" y="2839633"/>
                    <a:pt x="41106" y="3134368"/>
                    <a:pt x="254187" y="3293837"/>
                  </a:cubicBezTo>
                  <a:cubicBezTo>
                    <a:pt x="43998" y="3449800"/>
                    <a:pt x="-42247" y="3720244"/>
                    <a:pt x="29311" y="3977123"/>
                  </a:cubicBezTo>
                  <a:cubicBezTo>
                    <a:pt x="93421" y="4207256"/>
                    <a:pt x="297775" y="4370704"/>
                    <a:pt x="528014" y="4396221"/>
                  </a:cubicBezTo>
                  <a:cubicBezTo>
                    <a:pt x="384826" y="4605132"/>
                    <a:pt x="376414" y="4880360"/>
                    <a:pt x="516096" y="5101153"/>
                  </a:cubicBezTo>
                  <a:cubicBezTo>
                    <a:pt x="652799" y="5317195"/>
                    <a:pt x="908450" y="5400269"/>
                    <a:pt x="1143106" y="5338963"/>
                  </a:cubicBezTo>
                  <a:cubicBezTo>
                    <a:pt x="1079417" y="5580419"/>
                    <a:pt x="1151186" y="5840032"/>
                    <a:pt x="1356678" y="6000377"/>
                  </a:cubicBezTo>
                  <a:cubicBezTo>
                    <a:pt x="1571406" y="6167890"/>
                    <a:pt x="1863547" y="6142793"/>
                    <a:pt x="2062853" y="5977102"/>
                  </a:cubicBezTo>
                  <a:cubicBezTo>
                    <a:pt x="2120882" y="6233437"/>
                    <a:pt x="2323167" y="6429992"/>
                    <a:pt x="2598378" y="6452968"/>
                  </a:cubicBezTo>
                  <a:cubicBezTo>
                    <a:pt x="2910918" y="6479029"/>
                    <a:pt x="3151147" y="6219119"/>
                    <a:pt x="3199695" y="5931272"/>
                  </a:cubicBezTo>
                  <a:cubicBezTo>
                    <a:pt x="3204094" y="5923665"/>
                    <a:pt x="3206670" y="5914902"/>
                    <a:pt x="3206670" y="5905491"/>
                  </a:cubicBezTo>
                  <a:cubicBezTo>
                    <a:pt x="3206670" y="5775518"/>
                    <a:pt x="3206670" y="5645598"/>
                    <a:pt x="3206670" y="5515642"/>
                  </a:cubicBezTo>
                  <a:cubicBezTo>
                    <a:pt x="3210403" y="5506670"/>
                    <a:pt x="3210859" y="5496557"/>
                    <a:pt x="3206670" y="5485971"/>
                  </a:cubicBezTo>
                  <a:cubicBezTo>
                    <a:pt x="3206670" y="4665947"/>
                    <a:pt x="3206670" y="3845906"/>
                    <a:pt x="3206670" y="3025882"/>
                  </a:cubicBezTo>
                  <a:cubicBezTo>
                    <a:pt x="3206705" y="2414505"/>
                    <a:pt x="3206705" y="1803162"/>
                    <a:pt x="3206705" y="1191803"/>
                  </a:cubicBezTo>
                  <a:close/>
                  <a:moveTo>
                    <a:pt x="371909" y="3342401"/>
                  </a:moveTo>
                  <a:cubicBezTo>
                    <a:pt x="642493" y="3264533"/>
                    <a:pt x="898496" y="3408456"/>
                    <a:pt x="1000094" y="3666404"/>
                  </a:cubicBezTo>
                  <a:cubicBezTo>
                    <a:pt x="1024666" y="3728814"/>
                    <a:pt x="1126526" y="3701649"/>
                    <a:pt x="1101622" y="3638397"/>
                  </a:cubicBezTo>
                  <a:cubicBezTo>
                    <a:pt x="981376" y="3333095"/>
                    <a:pt x="682786" y="3150771"/>
                    <a:pt x="358713" y="3236789"/>
                  </a:cubicBezTo>
                  <a:cubicBezTo>
                    <a:pt x="152011" y="3111847"/>
                    <a:pt x="66063" y="2870619"/>
                    <a:pt x="130839" y="2638031"/>
                  </a:cubicBezTo>
                  <a:cubicBezTo>
                    <a:pt x="193723" y="2412349"/>
                    <a:pt x="422157" y="2264009"/>
                    <a:pt x="652518" y="2296624"/>
                  </a:cubicBezTo>
                  <a:cubicBezTo>
                    <a:pt x="731280" y="2317235"/>
                    <a:pt x="806309" y="2361804"/>
                    <a:pt x="866581" y="2415538"/>
                  </a:cubicBezTo>
                  <a:cubicBezTo>
                    <a:pt x="1040089" y="2570293"/>
                    <a:pt x="1013326" y="2805562"/>
                    <a:pt x="929955" y="3001117"/>
                  </a:cubicBezTo>
                  <a:cubicBezTo>
                    <a:pt x="903666" y="3062844"/>
                    <a:pt x="994328" y="3116544"/>
                    <a:pt x="1020880" y="3054238"/>
                  </a:cubicBezTo>
                  <a:cubicBezTo>
                    <a:pt x="1073020" y="2931960"/>
                    <a:pt x="1105460" y="2803932"/>
                    <a:pt x="1098134" y="2680321"/>
                  </a:cubicBezTo>
                  <a:cubicBezTo>
                    <a:pt x="1308797" y="2640327"/>
                    <a:pt x="1495379" y="2756542"/>
                    <a:pt x="1574894" y="2953026"/>
                  </a:cubicBezTo>
                  <a:cubicBezTo>
                    <a:pt x="1507752" y="3116648"/>
                    <a:pt x="1496343" y="3304615"/>
                    <a:pt x="1519494" y="3490653"/>
                  </a:cubicBezTo>
                  <a:cubicBezTo>
                    <a:pt x="1516130" y="3497296"/>
                    <a:pt x="1514009" y="3505060"/>
                    <a:pt x="1513903" y="3514173"/>
                  </a:cubicBezTo>
                  <a:cubicBezTo>
                    <a:pt x="1509575" y="3818267"/>
                    <a:pt x="1340361" y="4042354"/>
                    <a:pt x="1073896" y="4174483"/>
                  </a:cubicBezTo>
                  <a:cubicBezTo>
                    <a:pt x="951266" y="4235281"/>
                    <a:pt x="793480" y="4281234"/>
                    <a:pt x="666539" y="4292801"/>
                  </a:cubicBezTo>
                  <a:cubicBezTo>
                    <a:pt x="662648" y="4293151"/>
                    <a:pt x="659056" y="4293923"/>
                    <a:pt x="655620" y="4294886"/>
                  </a:cubicBezTo>
                  <a:cubicBezTo>
                    <a:pt x="650135" y="4293099"/>
                    <a:pt x="644123" y="4292240"/>
                    <a:pt x="637499" y="4292801"/>
                  </a:cubicBezTo>
                  <a:cubicBezTo>
                    <a:pt x="99836" y="4337282"/>
                    <a:pt x="-77212" y="3597369"/>
                    <a:pt x="371909" y="3342401"/>
                  </a:cubicBezTo>
                  <a:close/>
                  <a:moveTo>
                    <a:pt x="2598413" y="6347690"/>
                  </a:moveTo>
                  <a:cubicBezTo>
                    <a:pt x="2366684" y="6341222"/>
                    <a:pt x="2198574" y="6143547"/>
                    <a:pt x="2160000" y="5928783"/>
                  </a:cubicBezTo>
                  <a:cubicBezTo>
                    <a:pt x="2289447" y="5609723"/>
                    <a:pt x="2242775" y="5218595"/>
                    <a:pt x="1931391" y="5028280"/>
                  </a:cubicBezTo>
                  <a:cubicBezTo>
                    <a:pt x="1873292" y="4992789"/>
                    <a:pt x="1820434" y="5083855"/>
                    <a:pt x="1878269" y="5119169"/>
                  </a:cubicBezTo>
                  <a:cubicBezTo>
                    <a:pt x="2122459" y="5268421"/>
                    <a:pt x="2162593" y="5558441"/>
                    <a:pt x="2088669" y="5813724"/>
                  </a:cubicBezTo>
                  <a:cubicBezTo>
                    <a:pt x="2079345" y="5815478"/>
                    <a:pt x="2070284" y="5820349"/>
                    <a:pt x="2062608" y="5829393"/>
                  </a:cubicBezTo>
                  <a:cubicBezTo>
                    <a:pt x="1903121" y="6017219"/>
                    <a:pt x="1653130" y="6065556"/>
                    <a:pt x="1442345" y="5932989"/>
                  </a:cubicBezTo>
                  <a:cubicBezTo>
                    <a:pt x="1227862" y="5798109"/>
                    <a:pt x="1173637" y="5505092"/>
                    <a:pt x="1272167" y="5284194"/>
                  </a:cubicBezTo>
                  <a:cubicBezTo>
                    <a:pt x="1359447" y="5209727"/>
                    <a:pt x="1422961" y="5105884"/>
                    <a:pt x="1465584" y="5001062"/>
                  </a:cubicBezTo>
                  <a:cubicBezTo>
                    <a:pt x="1506999" y="4899201"/>
                    <a:pt x="1514710" y="4794781"/>
                    <a:pt x="1498604" y="4693340"/>
                  </a:cubicBezTo>
                  <a:cubicBezTo>
                    <a:pt x="1688708" y="4507232"/>
                    <a:pt x="1964830" y="4450675"/>
                    <a:pt x="2188076" y="4613807"/>
                  </a:cubicBezTo>
                  <a:cubicBezTo>
                    <a:pt x="2242985" y="4653942"/>
                    <a:pt x="2295423" y="4562509"/>
                    <a:pt x="2241215" y="4522900"/>
                  </a:cubicBezTo>
                  <a:cubicBezTo>
                    <a:pt x="1998042" y="4345186"/>
                    <a:pt x="1689935" y="4393207"/>
                    <a:pt x="1469668" y="4577652"/>
                  </a:cubicBezTo>
                  <a:cubicBezTo>
                    <a:pt x="1438489" y="4485324"/>
                    <a:pt x="1389732" y="4397484"/>
                    <a:pt x="1330669" y="4318827"/>
                  </a:cubicBezTo>
                  <a:cubicBezTo>
                    <a:pt x="1290430" y="4265232"/>
                    <a:pt x="1198944" y="4317618"/>
                    <a:pt x="1239745" y="4371966"/>
                  </a:cubicBezTo>
                  <a:cubicBezTo>
                    <a:pt x="1379041" y="4557391"/>
                    <a:pt x="1451914" y="4776291"/>
                    <a:pt x="1353506" y="4997697"/>
                  </a:cubicBezTo>
                  <a:cubicBezTo>
                    <a:pt x="1318804" y="5075810"/>
                    <a:pt x="1264912" y="5151785"/>
                    <a:pt x="1199575" y="5208184"/>
                  </a:cubicBezTo>
                  <a:cubicBezTo>
                    <a:pt x="983847" y="5311254"/>
                    <a:pt x="743128" y="5241554"/>
                    <a:pt x="607021" y="5047979"/>
                  </a:cubicBezTo>
                  <a:cubicBezTo>
                    <a:pt x="466410" y="4847955"/>
                    <a:pt x="501514" y="4573900"/>
                    <a:pt x="660843" y="4397992"/>
                  </a:cubicBezTo>
                  <a:cubicBezTo>
                    <a:pt x="662736" y="4397992"/>
                    <a:pt x="664489" y="4398220"/>
                    <a:pt x="666486" y="4398027"/>
                  </a:cubicBezTo>
                  <a:cubicBezTo>
                    <a:pt x="1068113" y="4361485"/>
                    <a:pt x="1452598" y="4136697"/>
                    <a:pt x="1577120" y="3764322"/>
                  </a:cubicBezTo>
                  <a:cubicBezTo>
                    <a:pt x="1607072" y="3866446"/>
                    <a:pt x="1644700" y="3963593"/>
                    <a:pt x="1686132" y="4050469"/>
                  </a:cubicBezTo>
                  <a:cubicBezTo>
                    <a:pt x="1715348" y="4111722"/>
                    <a:pt x="1806115" y="4058285"/>
                    <a:pt x="1777021" y="3997348"/>
                  </a:cubicBezTo>
                  <a:cubicBezTo>
                    <a:pt x="1631994" y="3693184"/>
                    <a:pt x="1536232" y="3330045"/>
                    <a:pt x="1674810" y="3005569"/>
                  </a:cubicBezTo>
                  <a:cubicBezTo>
                    <a:pt x="1676019" y="3002765"/>
                    <a:pt x="1677369" y="2999890"/>
                    <a:pt x="1678631" y="2997051"/>
                  </a:cubicBezTo>
                  <a:cubicBezTo>
                    <a:pt x="1684116" y="2990900"/>
                    <a:pt x="1687884" y="2983398"/>
                    <a:pt x="1689111" y="2974671"/>
                  </a:cubicBezTo>
                  <a:cubicBezTo>
                    <a:pt x="1736168" y="2878750"/>
                    <a:pt x="1814352" y="2773858"/>
                    <a:pt x="1887260" y="2724662"/>
                  </a:cubicBezTo>
                  <a:cubicBezTo>
                    <a:pt x="1943203" y="2686929"/>
                    <a:pt x="1890590" y="2595671"/>
                    <a:pt x="1834139" y="2633772"/>
                  </a:cubicBezTo>
                  <a:cubicBezTo>
                    <a:pt x="1749313" y="2690977"/>
                    <a:pt x="1683906" y="2760170"/>
                    <a:pt x="1634518" y="2837459"/>
                  </a:cubicBezTo>
                  <a:cubicBezTo>
                    <a:pt x="1521177" y="2643464"/>
                    <a:pt x="1312986" y="2533681"/>
                    <a:pt x="1081660" y="2576094"/>
                  </a:cubicBezTo>
                  <a:cubicBezTo>
                    <a:pt x="1064151" y="2510004"/>
                    <a:pt x="1033078" y="2446086"/>
                    <a:pt x="984321" y="2386183"/>
                  </a:cubicBezTo>
                  <a:cubicBezTo>
                    <a:pt x="913586" y="2299236"/>
                    <a:pt x="802664" y="2230674"/>
                    <a:pt x="693880" y="2199162"/>
                  </a:cubicBezTo>
                  <a:cubicBezTo>
                    <a:pt x="508823" y="2027951"/>
                    <a:pt x="467549" y="1760820"/>
                    <a:pt x="592474" y="1540360"/>
                  </a:cubicBezTo>
                  <a:cubicBezTo>
                    <a:pt x="716961" y="1320707"/>
                    <a:pt x="994328" y="1250410"/>
                    <a:pt x="1213771" y="1364557"/>
                  </a:cubicBezTo>
                  <a:cubicBezTo>
                    <a:pt x="1476889" y="1506780"/>
                    <a:pt x="1548237" y="1805704"/>
                    <a:pt x="1444308" y="2073150"/>
                  </a:cubicBezTo>
                  <a:cubicBezTo>
                    <a:pt x="1419684" y="2136507"/>
                    <a:pt x="1521510" y="2163690"/>
                    <a:pt x="1545819" y="2101122"/>
                  </a:cubicBezTo>
                  <a:cubicBezTo>
                    <a:pt x="1590545" y="1986046"/>
                    <a:pt x="1605197" y="1864766"/>
                    <a:pt x="1590510" y="1749410"/>
                  </a:cubicBezTo>
                  <a:cubicBezTo>
                    <a:pt x="1780159" y="1719984"/>
                    <a:pt x="1960396" y="1606591"/>
                    <a:pt x="2012220" y="1413279"/>
                  </a:cubicBezTo>
                  <a:cubicBezTo>
                    <a:pt x="2029834" y="1347609"/>
                    <a:pt x="1928271" y="1319778"/>
                    <a:pt x="1910710" y="1385290"/>
                  </a:cubicBezTo>
                  <a:cubicBezTo>
                    <a:pt x="1869576" y="1538677"/>
                    <a:pt x="1718327" y="1626693"/>
                    <a:pt x="1569111" y="1647058"/>
                  </a:cubicBezTo>
                  <a:cubicBezTo>
                    <a:pt x="1525506" y="1497964"/>
                    <a:pt x="1428868" y="1366327"/>
                    <a:pt x="1280755" y="1281571"/>
                  </a:cubicBezTo>
                  <a:cubicBezTo>
                    <a:pt x="1172953" y="1058974"/>
                    <a:pt x="1222341" y="802200"/>
                    <a:pt x="1410150" y="639962"/>
                  </a:cubicBezTo>
                  <a:cubicBezTo>
                    <a:pt x="1607300" y="469627"/>
                    <a:pt x="1891817" y="529268"/>
                    <a:pt x="2054230" y="710819"/>
                  </a:cubicBezTo>
                  <a:cubicBezTo>
                    <a:pt x="2089247" y="1077744"/>
                    <a:pt x="2428831" y="1278627"/>
                    <a:pt x="2774286" y="1283534"/>
                  </a:cubicBezTo>
                  <a:cubicBezTo>
                    <a:pt x="2842217" y="1284498"/>
                    <a:pt x="2842129" y="1179219"/>
                    <a:pt x="2774286" y="1178256"/>
                  </a:cubicBezTo>
                  <a:cubicBezTo>
                    <a:pt x="2560188" y="1175224"/>
                    <a:pt x="2354819" y="1108554"/>
                    <a:pt x="2236746" y="919957"/>
                  </a:cubicBezTo>
                  <a:cubicBezTo>
                    <a:pt x="2194982" y="853218"/>
                    <a:pt x="2161875" y="758911"/>
                    <a:pt x="2157599" y="689227"/>
                  </a:cubicBezTo>
                  <a:cubicBezTo>
                    <a:pt x="2126735" y="394633"/>
                    <a:pt x="2314737" y="113866"/>
                    <a:pt x="2626682" y="105278"/>
                  </a:cubicBezTo>
                  <a:cubicBezTo>
                    <a:pt x="2901981" y="112850"/>
                    <a:pt x="3094784" y="340548"/>
                    <a:pt x="3101409" y="608222"/>
                  </a:cubicBezTo>
                  <a:cubicBezTo>
                    <a:pt x="3101952" y="630340"/>
                    <a:pt x="3101409" y="652546"/>
                    <a:pt x="3101409" y="674681"/>
                  </a:cubicBezTo>
                  <a:cubicBezTo>
                    <a:pt x="3101409" y="833484"/>
                    <a:pt x="3101409" y="992287"/>
                    <a:pt x="3101409" y="1151108"/>
                  </a:cubicBezTo>
                  <a:cubicBezTo>
                    <a:pt x="3101409" y="1532964"/>
                    <a:pt x="3101409" y="1914820"/>
                    <a:pt x="3101409" y="2296677"/>
                  </a:cubicBezTo>
                  <a:cubicBezTo>
                    <a:pt x="2955856" y="2225206"/>
                    <a:pt x="2794108" y="2222560"/>
                    <a:pt x="2639616" y="2262589"/>
                  </a:cubicBezTo>
                  <a:cubicBezTo>
                    <a:pt x="2628084" y="2251390"/>
                    <a:pt x="2609436" y="2231200"/>
                    <a:pt x="2599727" y="2216303"/>
                  </a:cubicBezTo>
                  <a:cubicBezTo>
                    <a:pt x="2553897" y="2146234"/>
                    <a:pt x="2561363" y="2062740"/>
                    <a:pt x="2585198" y="1986362"/>
                  </a:cubicBezTo>
                  <a:cubicBezTo>
                    <a:pt x="2605458" y="1921376"/>
                    <a:pt x="2503808" y="1893772"/>
                    <a:pt x="2483670" y="1958373"/>
                  </a:cubicBezTo>
                  <a:cubicBezTo>
                    <a:pt x="2448180" y="2072292"/>
                    <a:pt x="2455786" y="2205279"/>
                    <a:pt x="2528361" y="2299025"/>
                  </a:cubicBezTo>
                  <a:cubicBezTo>
                    <a:pt x="2421908" y="2341211"/>
                    <a:pt x="2322062" y="2401640"/>
                    <a:pt x="2237377" y="2471061"/>
                  </a:cubicBezTo>
                  <a:cubicBezTo>
                    <a:pt x="2184834" y="2514157"/>
                    <a:pt x="2259775" y="2588187"/>
                    <a:pt x="2311810" y="2545511"/>
                  </a:cubicBezTo>
                  <a:cubicBezTo>
                    <a:pt x="2524926" y="2370760"/>
                    <a:pt x="2848368" y="2260924"/>
                    <a:pt x="3101409" y="2417273"/>
                  </a:cubicBezTo>
                  <a:cubicBezTo>
                    <a:pt x="3101409" y="2599211"/>
                    <a:pt x="3101409" y="2781148"/>
                    <a:pt x="3101409" y="2963086"/>
                  </a:cubicBezTo>
                  <a:cubicBezTo>
                    <a:pt x="3101409" y="3185683"/>
                    <a:pt x="3101409" y="3408281"/>
                    <a:pt x="3101409" y="3630897"/>
                  </a:cubicBezTo>
                  <a:cubicBezTo>
                    <a:pt x="2973644" y="3696374"/>
                    <a:pt x="2830492" y="3729655"/>
                    <a:pt x="2686200" y="3732950"/>
                  </a:cubicBezTo>
                  <a:cubicBezTo>
                    <a:pt x="2584392" y="3619294"/>
                    <a:pt x="2611469" y="3438163"/>
                    <a:pt x="2667377" y="3310468"/>
                  </a:cubicBezTo>
                  <a:cubicBezTo>
                    <a:pt x="2694333" y="3248899"/>
                    <a:pt x="2603635" y="3195270"/>
                    <a:pt x="2576453" y="3257330"/>
                  </a:cubicBezTo>
                  <a:cubicBezTo>
                    <a:pt x="2514200" y="3399553"/>
                    <a:pt x="2483337" y="3584663"/>
                    <a:pt x="2555614" y="3727973"/>
                  </a:cubicBezTo>
                  <a:cubicBezTo>
                    <a:pt x="2431793" y="3715407"/>
                    <a:pt x="2310531" y="3681372"/>
                    <a:pt x="2201326" y="3626865"/>
                  </a:cubicBezTo>
                  <a:cubicBezTo>
                    <a:pt x="2140791" y="3596633"/>
                    <a:pt x="2087442" y="3687435"/>
                    <a:pt x="2148187" y="3717755"/>
                  </a:cubicBezTo>
                  <a:cubicBezTo>
                    <a:pt x="2439294" y="3863098"/>
                    <a:pt x="2800680" y="3880905"/>
                    <a:pt x="3101427" y="3747409"/>
                  </a:cubicBezTo>
                  <a:cubicBezTo>
                    <a:pt x="3101427" y="4286895"/>
                    <a:pt x="3101427" y="4826398"/>
                    <a:pt x="3101427" y="5365900"/>
                  </a:cubicBezTo>
                  <a:cubicBezTo>
                    <a:pt x="3028413" y="5299161"/>
                    <a:pt x="2943535" y="5246443"/>
                    <a:pt x="2852295" y="5214336"/>
                  </a:cubicBezTo>
                  <a:cubicBezTo>
                    <a:pt x="2792583" y="5027193"/>
                    <a:pt x="2643595" y="4866340"/>
                    <a:pt x="2453630" y="4812394"/>
                  </a:cubicBezTo>
                  <a:cubicBezTo>
                    <a:pt x="2388171" y="4793817"/>
                    <a:pt x="2360444" y="4895432"/>
                    <a:pt x="2425624" y="4913940"/>
                  </a:cubicBezTo>
                  <a:cubicBezTo>
                    <a:pt x="2560434" y="4952216"/>
                    <a:pt x="2669165" y="5057512"/>
                    <a:pt x="2727948" y="5184454"/>
                  </a:cubicBezTo>
                  <a:cubicBezTo>
                    <a:pt x="2653094" y="5174709"/>
                    <a:pt x="2575857" y="5179354"/>
                    <a:pt x="2498847" y="5201752"/>
                  </a:cubicBezTo>
                  <a:cubicBezTo>
                    <a:pt x="2433774" y="5220681"/>
                    <a:pt x="2461464" y="5322296"/>
                    <a:pt x="2526837" y="5303298"/>
                  </a:cubicBezTo>
                  <a:cubicBezTo>
                    <a:pt x="2681205" y="5258379"/>
                    <a:pt x="2822465" y="5295674"/>
                    <a:pt x="2953419" y="5383269"/>
                  </a:cubicBezTo>
                  <a:cubicBezTo>
                    <a:pt x="2996305" y="5411959"/>
                    <a:pt x="3034670" y="5447396"/>
                    <a:pt x="3070686" y="5484183"/>
                  </a:cubicBezTo>
                  <a:cubicBezTo>
                    <a:pt x="3075470" y="5489073"/>
                    <a:pt x="3091173" y="5507300"/>
                    <a:pt x="3101427" y="5519025"/>
                  </a:cubicBezTo>
                  <a:cubicBezTo>
                    <a:pt x="3101427" y="5643249"/>
                    <a:pt x="3101427" y="5767491"/>
                    <a:pt x="3101427" y="5891734"/>
                  </a:cubicBezTo>
                  <a:cubicBezTo>
                    <a:pt x="3099989" y="5896395"/>
                    <a:pt x="3098868" y="5901285"/>
                    <a:pt x="3098184" y="5906507"/>
                  </a:cubicBezTo>
                  <a:cubicBezTo>
                    <a:pt x="3065095" y="6162072"/>
                    <a:pt x="2859059" y="6354910"/>
                    <a:pt x="2598413" y="6347690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2994A3F-B68A-9B3A-8006-2D590EE1DB00}"/>
              </a:ext>
            </a:extLst>
          </p:cNvPr>
          <p:cNvGrpSpPr/>
          <p:nvPr/>
        </p:nvGrpSpPr>
        <p:grpSpPr>
          <a:xfrm>
            <a:off x="14772291" y="8971244"/>
            <a:ext cx="1387765" cy="1387888"/>
            <a:chOff x="14289606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D7DBA6D-D759-FBEB-BC86-6AEACF50320E}"/>
                </a:ext>
              </a:extLst>
            </p:cNvPr>
            <p:cNvSpPr/>
            <p:nvPr/>
          </p:nvSpPr>
          <p:spPr>
            <a:xfrm>
              <a:off x="14333431" y="8575793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2"/>
                    <a:pt x="286060" y="1277890"/>
                    <a:pt x="638946" y="1277890"/>
                  </a:cubicBezTo>
                  <a:cubicBezTo>
                    <a:pt x="991814" y="1277890"/>
                    <a:pt x="1277874" y="991832"/>
                    <a:pt x="1277874" y="638945"/>
                  </a:cubicBezTo>
                  <a:cubicBezTo>
                    <a:pt x="1277874" y="286076"/>
                    <a:pt x="991814" y="0"/>
                    <a:pt x="638946" y="0"/>
                  </a:cubicBezTo>
                  <a:cubicBezTo>
                    <a:pt x="286077" y="0"/>
                    <a:pt x="0" y="286076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A0980DB-7E08-2020-BC6F-C78247F72DAE}"/>
                </a:ext>
              </a:extLst>
            </p:cNvPr>
            <p:cNvSpPr/>
            <p:nvPr/>
          </p:nvSpPr>
          <p:spPr>
            <a:xfrm>
              <a:off x="14289606" y="8531864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4 h 1365749"/>
                <a:gd name="csX2" fmla="*/ 1277883 w 1365627"/>
                <a:gd name="csY2" fmla="*/ 682875 h 1365749"/>
                <a:gd name="csX3" fmla="*/ 682770 w 1365627"/>
                <a:gd name="csY3" fmla="*/ 87744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4 h 1365749"/>
                <a:gd name="csX7" fmla="*/ 1365513 w 1365627"/>
                <a:gd name="csY7" fmla="*/ 682875 h 1365749"/>
                <a:gd name="csX8" fmla="*/ 682770 w 1365627"/>
                <a:gd name="csY8" fmla="*/ 1365634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7"/>
                    <a:pt x="353737" y="1271818"/>
                    <a:pt x="682770" y="1278004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59"/>
                    <a:pt x="1002462" y="93773"/>
                    <a:pt x="682770" y="87744"/>
                  </a:cubicBezTo>
                  <a:cubicBezTo>
                    <a:pt x="353719" y="81540"/>
                    <a:pt x="93651" y="363165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19"/>
                    <a:pt x="305716" y="7212"/>
                    <a:pt x="682770" y="114"/>
                  </a:cubicBezTo>
                  <a:cubicBezTo>
                    <a:pt x="1059807" y="-6967"/>
                    <a:pt x="1358625" y="316511"/>
                    <a:pt x="1365513" y="682875"/>
                  </a:cubicBezTo>
                  <a:cubicBezTo>
                    <a:pt x="1372612" y="1059929"/>
                    <a:pt x="1049117" y="1358765"/>
                    <a:pt x="682770" y="1365634"/>
                  </a:cubicBezTo>
                  <a:cubicBezTo>
                    <a:pt x="305716" y="1372750"/>
                    <a:pt x="6880" y="1049238"/>
                    <a:pt x="9" y="682875"/>
                  </a:cubicBezTo>
                  <a:cubicBezTo>
                    <a:pt x="-1042" y="626335"/>
                    <a:pt x="86588" y="626440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1337968-8AB9-008D-010A-87A22EB6C864}"/>
              </a:ext>
            </a:extLst>
          </p:cNvPr>
          <p:cNvGrpSpPr/>
          <p:nvPr/>
        </p:nvGrpSpPr>
        <p:grpSpPr>
          <a:xfrm>
            <a:off x="8223945" y="8971244"/>
            <a:ext cx="1387765" cy="1387888"/>
            <a:chOff x="8676572" y="8531864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E823397-C9FB-7D68-43DF-F2196FF6A3B6}"/>
                </a:ext>
              </a:extLst>
            </p:cNvPr>
            <p:cNvSpPr/>
            <p:nvPr/>
          </p:nvSpPr>
          <p:spPr>
            <a:xfrm>
              <a:off x="8720502" y="8575793"/>
              <a:ext cx="1277873" cy="1277890"/>
            </a:xfrm>
            <a:custGeom>
              <a:avLst/>
              <a:gdLst>
                <a:gd name="csX0" fmla="*/ 1277873 w 1277873"/>
                <a:gd name="csY0" fmla="*/ 638945 h 1277890"/>
                <a:gd name="csX1" fmla="*/ 638928 w 1277873"/>
                <a:gd name="csY1" fmla="*/ 1277890 h 1277890"/>
                <a:gd name="csX2" fmla="*/ 0 w 1277873"/>
                <a:gd name="csY2" fmla="*/ 638945 h 1277890"/>
                <a:gd name="csX3" fmla="*/ 638928 w 1277873"/>
                <a:gd name="csY3" fmla="*/ 0 h 1277890"/>
                <a:gd name="csX4" fmla="*/ 1277873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1277873" y="638945"/>
                  </a:moveTo>
                  <a:cubicBezTo>
                    <a:pt x="1277873" y="991832"/>
                    <a:pt x="991814" y="1277890"/>
                    <a:pt x="638928" y="1277890"/>
                  </a:cubicBezTo>
                  <a:cubicBezTo>
                    <a:pt x="286059" y="1277890"/>
                    <a:pt x="0" y="991832"/>
                    <a:pt x="0" y="638945"/>
                  </a:cubicBezTo>
                  <a:cubicBezTo>
                    <a:pt x="0" y="286076"/>
                    <a:pt x="286059" y="0"/>
                    <a:pt x="638928" y="0"/>
                  </a:cubicBezTo>
                  <a:cubicBezTo>
                    <a:pt x="991814" y="0"/>
                    <a:pt x="1277873" y="286076"/>
                    <a:pt x="1277873" y="638945"/>
                  </a:cubicBezTo>
                  <a:close/>
                </a:path>
              </a:pathLst>
            </a:cu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11B41FF-C8D3-90C1-06DE-0F502750AECE}"/>
                </a:ext>
              </a:extLst>
            </p:cNvPr>
            <p:cNvSpPr/>
            <p:nvPr/>
          </p:nvSpPr>
          <p:spPr>
            <a:xfrm>
              <a:off x="8676572" y="8531864"/>
              <a:ext cx="1365627" cy="1365749"/>
            </a:xfrm>
            <a:custGeom>
              <a:avLst/>
              <a:gdLst>
                <a:gd name="csX0" fmla="*/ 1277988 w 1365627"/>
                <a:gd name="csY0" fmla="*/ 682875 h 1365749"/>
                <a:gd name="csX1" fmla="*/ 682857 w 1365627"/>
                <a:gd name="csY1" fmla="*/ 1278004 h 1365749"/>
                <a:gd name="csX2" fmla="*/ 87745 w 1365627"/>
                <a:gd name="csY2" fmla="*/ 682875 h 1365749"/>
                <a:gd name="csX3" fmla="*/ 682857 w 1365627"/>
                <a:gd name="csY3" fmla="*/ 87744 h 1365749"/>
                <a:gd name="csX4" fmla="*/ 1277988 w 1365627"/>
                <a:gd name="csY4" fmla="*/ 682875 h 1365749"/>
                <a:gd name="csX5" fmla="*/ 1365618 w 1365627"/>
                <a:gd name="csY5" fmla="*/ 682875 h 1365749"/>
                <a:gd name="csX6" fmla="*/ 682857 w 1365627"/>
                <a:gd name="csY6" fmla="*/ 114 h 1365749"/>
                <a:gd name="csX7" fmla="*/ 115 w 1365627"/>
                <a:gd name="csY7" fmla="*/ 682875 h 1365749"/>
                <a:gd name="csX8" fmla="*/ 682857 w 1365627"/>
                <a:gd name="csY8" fmla="*/ 1365634 h 1365749"/>
                <a:gd name="csX9" fmla="*/ 1365618 w 1365627"/>
                <a:gd name="csY9" fmla="*/ 682875 h 1365749"/>
                <a:gd name="csX10" fmla="*/ 1277988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1277988" y="682875"/>
                  </a:moveTo>
                  <a:cubicBezTo>
                    <a:pt x="1271784" y="1011907"/>
                    <a:pt x="1011891" y="1271818"/>
                    <a:pt x="682857" y="1278004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57" y="87744"/>
                  </a:cubicBezTo>
                  <a:cubicBezTo>
                    <a:pt x="1011908" y="81540"/>
                    <a:pt x="1271977" y="363165"/>
                    <a:pt x="1277988" y="682875"/>
                  </a:cubicBezTo>
                  <a:cubicBezTo>
                    <a:pt x="1279057" y="739326"/>
                    <a:pt x="1366687" y="739431"/>
                    <a:pt x="1365618" y="682875"/>
                  </a:cubicBezTo>
                  <a:cubicBezTo>
                    <a:pt x="1358538" y="305819"/>
                    <a:pt x="1059912" y="7212"/>
                    <a:pt x="682857" y="114"/>
                  </a:cubicBezTo>
                  <a:cubicBezTo>
                    <a:pt x="305821" y="-6967"/>
                    <a:pt x="7002" y="316511"/>
                    <a:pt x="115" y="682875"/>
                  </a:cubicBezTo>
                  <a:cubicBezTo>
                    <a:pt x="-6983" y="1059929"/>
                    <a:pt x="316511" y="1358765"/>
                    <a:pt x="682857" y="1365634"/>
                  </a:cubicBezTo>
                  <a:cubicBezTo>
                    <a:pt x="1059912" y="1372750"/>
                    <a:pt x="1358730" y="1049238"/>
                    <a:pt x="1365618" y="682875"/>
                  </a:cubicBezTo>
                  <a:cubicBezTo>
                    <a:pt x="1366669" y="626335"/>
                    <a:pt x="1279039" y="626440"/>
                    <a:pt x="1277988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E52769A-B4DF-2DEC-0B00-C2D5160D2B2A}"/>
              </a:ext>
            </a:extLst>
          </p:cNvPr>
          <p:cNvGrpSpPr/>
          <p:nvPr/>
        </p:nvGrpSpPr>
        <p:grpSpPr>
          <a:xfrm>
            <a:off x="12946798" y="11182215"/>
            <a:ext cx="1387784" cy="1387888"/>
            <a:chOff x="12724850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7BDC865-C0ED-D9C2-A42A-21ABCFE9F384}"/>
                </a:ext>
              </a:extLst>
            </p:cNvPr>
            <p:cNvSpPr/>
            <p:nvPr/>
          </p:nvSpPr>
          <p:spPr>
            <a:xfrm rot="20790176">
              <a:off x="12768907" y="10142958"/>
              <a:ext cx="1277914" cy="127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EF1EFA4-311E-2033-D1A1-C1C56E11AB8B}"/>
                </a:ext>
              </a:extLst>
            </p:cNvPr>
            <p:cNvSpPr/>
            <p:nvPr/>
          </p:nvSpPr>
          <p:spPr>
            <a:xfrm>
              <a:off x="12724850" y="10098933"/>
              <a:ext cx="1365645" cy="1365750"/>
            </a:xfrm>
            <a:custGeom>
              <a:avLst/>
              <a:gdLst>
                <a:gd name="csX0" fmla="*/ 87640 w 1365645"/>
                <a:gd name="csY0" fmla="*/ 682875 h 1365750"/>
                <a:gd name="csX1" fmla="*/ 682770 w 1365645"/>
                <a:gd name="csY1" fmla="*/ 1278005 h 1365750"/>
                <a:gd name="csX2" fmla="*/ 1277901 w 1365645"/>
                <a:gd name="csY2" fmla="*/ 682875 h 1365750"/>
                <a:gd name="csX3" fmla="*/ 682770 w 1365645"/>
                <a:gd name="csY3" fmla="*/ 87744 h 1365750"/>
                <a:gd name="csX4" fmla="*/ 87640 w 1365645"/>
                <a:gd name="csY4" fmla="*/ 682875 h 1365750"/>
                <a:gd name="csX5" fmla="*/ 10 w 1365645"/>
                <a:gd name="csY5" fmla="*/ 682875 h 1365750"/>
                <a:gd name="csX6" fmla="*/ 682770 w 1365645"/>
                <a:gd name="csY6" fmla="*/ 114 h 1365750"/>
                <a:gd name="csX7" fmla="*/ 1365531 w 1365645"/>
                <a:gd name="csY7" fmla="*/ 682875 h 1365750"/>
                <a:gd name="csX8" fmla="*/ 682770 w 1365645"/>
                <a:gd name="csY8" fmla="*/ 1365635 h 1365750"/>
                <a:gd name="csX9" fmla="*/ 10 w 1365645"/>
                <a:gd name="csY9" fmla="*/ 682875 h 1365750"/>
                <a:gd name="csX10" fmla="*/ 87640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87640" y="682875"/>
                  </a:moveTo>
                  <a:cubicBezTo>
                    <a:pt x="93826" y="1011908"/>
                    <a:pt x="353755" y="1271801"/>
                    <a:pt x="682770" y="1278005"/>
                  </a:cubicBezTo>
                  <a:cubicBezTo>
                    <a:pt x="1011821" y="1284209"/>
                    <a:pt x="1271889" y="1002584"/>
                    <a:pt x="1277901" y="682875"/>
                  </a:cubicBezTo>
                  <a:cubicBezTo>
                    <a:pt x="1284087" y="353859"/>
                    <a:pt x="1002479" y="93773"/>
                    <a:pt x="682770" y="87744"/>
                  </a:cubicBezTo>
                  <a:cubicBezTo>
                    <a:pt x="353755" y="81540"/>
                    <a:pt x="93669" y="363183"/>
                    <a:pt x="87640" y="682875"/>
                  </a:cubicBezTo>
                  <a:cubicBezTo>
                    <a:pt x="86571" y="739326"/>
                    <a:pt x="-1059" y="739431"/>
                    <a:pt x="10" y="682875"/>
                  </a:cubicBezTo>
                  <a:cubicBezTo>
                    <a:pt x="7108" y="305820"/>
                    <a:pt x="305716" y="7213"/>
                    <a:pt x="682770" y="114"/>
                  </a:cubicBezTo>
                  <a:cubicBezTo>
                    <a:pt x="1059825" y="-6966"/>
                    <a:pt x="1358643" y="316512"/>
                    <a:pt x="1365531" y="682875"/>
                  </a:cubicBezTo>
                  <a:cubicBezTo>
                    <a:pt x="1372629" y="1059929"/>
                    <a:pt x="1049134" y="1358747"/>
                    <a:pt x="682770" y="1365635"/>
                  </a:cubicBezTo>
                  <a:cubicBezTo>
                    <a:pt x="305716" y="1372751"/>
                    <a:pt x="6915" y="1049238"/>
                    <a:pt x="10" y="682875"/>
                  </a:cubicBezTo>
                  <a:cubicBezTo>
                    <a:pt x="-1042" y="626336"/>
                    <a:pt x="86588" y="626441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3F3FAE7-CBA6-CCB9-C1B2-E397C0A22C77}"/>
              </a:ext>
            </a:extLst>
          </p:cNvPr>
          <p:cNvGrpSpPr/>
          <p:nvPr/>
        </p:nvGrpSpPr>
        <p:grpSpPr>
          <a:xfrm>
            <a:off x="10049421" y="11182215"/>
            <a:ext cx="1387784" cy="1387888"/>
            <a:chOff x="10241311" y="10098933"/>
            <a:chExt cx="1365645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4D8E116B-B6D1-00F2-A3CB-F6A3DD20407E}"/>
                </a:ext>
              </a:extLst>
            </p:cNvPr>
            <p:cNvSpPr/>
            <p:nvPr/>
          </p:nvSpPr>
          <p:spPr>
            <a:xfrm rot="18900000">
              <a:off x="10285138" y="10142834"/>
              <a:ext cx="1277878" cy="1277878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03ADFC5-2E36-C6D8-EE6D-E8856797FB6B}"/>
                </a:ext>
              </a:extLst>
            </p:cNvPr>
            <p:cNvSpPr/>
            <p:nvPr/>
          </p:nvSpPr>
          <p:spPr>
            <a:xfrm>
              <a:off x="10241311" y="10098933"/>
              <a:ext cx="1365645" cy="1365750"/>
            </a:xfrm>
            <a:custGeom>
              <a:avLst/>
              <a:gdLst>
                <a:gd name="csX0" fmla="*/ 1278006 w 1365645"/>
                <a:gd name="csY0" fmla="*/ 682875 h 1365750"/>
                <a:gd name="csX1" fmla="*/ 682875 w 1365645"/>
                <a:gd name="csY1" fmla="*/ 1278005 h 1365750"/>
                <a:gd name="csX2" fmla="*/ 87745 w 1365645"/>
                <a:gd name="csY2" fmla="*/ 682875 h 1365750"/>
                <a:gd name="csX3" fmla="*/ 682875 w 1365645"/>
                <a:gd name="csY3" fmla="*/ 87744 h 1365750"/>
                <a:gd name="csX4" fmla="*/ 1278006 w 1365645"/>
                <a:gd name="csY4" fmla="*/ 682875 h 1365750"/>
                <a:gd name="csX5" fmla="*/ 1365636 w 1365645"/>
                <a:gd name="csY5" fmla="*/ 682875 h 1365750"/>
                <a:gd name="csX6" fmla="*/ 682875 w 1365645"/>
                <a:gd name="csY6" fmla="*/ 114 h 1365750"/>
                <a:gd name="csX7" fmla="*/ 115 w 1365645"/>
                <a:gd name="csY7" fmla="*/ 682875 h 1365750"/>
                <a:gd name="csX8" fmla="*/ 682875 w 1365645"/>
                <a:gd name="csY8" fmla="*/ 1365635 h 1365750"/>
                <a:gd name="csX9" fmla="*/ 1365636 w 1365645"/>
                <a:gd name="csY9" fmla="*/ 682875 h 1365750"/>
                <a:gd name="csX10" fmla="*/ 1278006 w 1365645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50">
                  <a:moveTo>
                    <a:pt x="1278006" y="682875"/>
                  </a:moveTo>
                  <a:cubicBezTo>
                    <a:pt x="1271801" y="1011908"/>
                    <a:pt x="1011890" y="1271801"/>
                    <a:pt x="682875" y="1278005"/>
                  </a:cubicBezTo>
                  <a:cubicBezTo>
                    <a:pt x="353842" y="1284209"/>
                    <a:pt x="93756" y="1002584"/>
                    <a:pt x="87745" y="682875"/>
                  </a:cubicBezTo>
                  <a:cubicBezTo>
                    <a:pt x="81540" y="353859"/>
                    <a:pt x="363166" y="93773"/>
                    <a:pt x="682875" y="87744"/>
                  </a:cubicBezTo>
                  <a:cubicBezTo>
                    <a:pt x="1011908" y="81540"/>
                    <a:pt x="1271976" y="363183"/>
                    <a:pt x="1278006" y="682875"/>
                  </a:cubicBezTo>
                  <a:cubicBezTo>
                    <a:pt x="1279057" y="739326"/>
                    <a:pt x="1366687" y="739431"/>
                    <a:pt x="1365636" y="682875"/>
                  </a:cubicBezTo>
                  <a:cubicBezTo>
                    <a:pt x="1358538" y="305820"/>
                    <a:pt x="1059929" y="7213"/>
                    <a:pt x="682875" y="114"/>
                  </a:cubicBezTo>
                  <a:cubicBezTo>
                    <a:pt x="305821" y="-6966"/>
                    <a:pt x="7020" y="316512"/>
                    <a:pt x="115" y="682875"/>
                  </a:cubicBezTo>
                  <a:cubicBezTo>
                    <a:pt x="-6983" y="1059929"/>
                    <a:pt x="316511" y="1358747"/>
                    <a:pt x="682875" y="1365635"/>
                  </a:cubicBezTo>
                  <a:cubicBezTo>
                    <a:pt x="1059929" y="1372751"/>
                    <a:pt x="1358730" y="1049238"/>
                    <a:pt x="1365636" y="682875"/>
                  </a:cubicBezTo>
                  <a:cubicBezTo>
                    <a:pt x="1366704" y="626336"/>
                    <a:pt x="1279074" y="626441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E048CD7-35AC-DE7D-5CB4-C8C1AAC97B10}"/>
              </a:ext>
            </a:extLst>
          </p:cNvPr>
          <p:cNvGrpSpPr/>
          <p:nvPr/>
        </p:nvGrpSpPr>
        <p:grpSpPr>
          <a:xfrm>
            <a:off x="12946798" y="4519350"/>
            <a:ext cx="1387784" cy="1387888"/>
            <a:chOff x="12724850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659C47F3-2936-35C1-F83E-E8711DF07BF1}"/>
                </a:ext>
              </a:extLst>
            </p:cNvPr>
            <p:cNvSpPr/>
            <p:nvPr/>
          </p:nvSpPr>
          <p:spPr>
            <a:xfrm rot="18900000">
              <a:off x="12768596" y="4431693"/>
              <a:ext cx="1277878" cy="127787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B7CC82D-C917-554C-B021-E2C10C845B03}"/>
                </a:ext>
              </a:extLst>
            </p:cNvPr>
            <p:cNvSpPr/>
            <p:nvPr/>
          </p:nvSpPr>
          <p:spPr>
            <a:xfrm>
              <a:off x="12724850" y="4387736"/>
              <a:ext cx="1365645" cy="1365749"/>
            </a:xfrm>
            <a:custGeom>
              <a:avLst/>
              <a:gdLst>
                <a:gd name="csX0" fmla="*/ 87640 w 1365645"/>
                <a:gd name="csY0" fmla="*/ 682875 h 1365749"/>
                <a:gd name="csX1" fmla="*/ 682770 w 1365645"/>
                <a:gd name="csY1" fmla="*/ 1278005 h 1365749"/>
                <a:gd name="csX2" fmla="*/ 1277901 w 1365645"/>
                <a:gd name="csY2" fmla="*/ 682875 h 1365749"/>
                <a:gd name="csX3" fmla="*/ 682770 w 1365645"/>
                <a:gd name="csY3" fmla="*/ 87745 h 1365749"/>
                <a:gd name="csX4" fmla="*/ 87640 w 1365645"/>
                <a:gd name="csY4" fmla="*/ 682875 h 1365749"/>
                <a:gd name="csX5" fmla="*/ 10 w 1365645"/>
                <a:gd name="csY5" fmla="*/ 682875 h 1365749"/>
                <a:gd name="csX6" fmla="*/ 682770 w 1365645"/>
                <a:gd name="csY6" fmla="*/ 115 h 1365749"/>
                <a:gd name="csX7" fmla="*/ 1365531 w 1365645"/>
                <a:gd name="csY7" fmla="*/ 682875 h 1365749"/>
                <a:gd name="csX8" fmla="*/ 682770 w 1365645"/>
                <a:gd name="csY8" fmla="*/ 1365635 h 1365749"/>
                <a:gd name="csX9" fmla="*/ 10 w 1365645"/>
                <a:gd name="csY9" fmla="*/ 682875 h 1365749"/>
                <a:gd name="csX10" fmla="*/ 87640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87640" y="682875"/>
                  </a:moveTo>
                  <a:cubicBezTo>
                    <a:pt x="93826" y="1011908"/>
                    <a:pt x="353755" y="1271818"/>
                    <a:pt x="682770" y="1278005"/>
                  </a:cubicBezTo>
                  <a:cubicBezTo>
                    <a:pt x="1011821" y="1284192"/>
                    <a:pt x="1271889" y="1002584"/>
                    <a:pt x="1277901" y="682875"/>
                  </a:cubicBezTo>
                  <a:cubicBezTo>
                    <a:pt x="1284087" y="353842"/>
                    <a:pt x="1002479" y="93756"/>
                    <a:pt x="682770" y="87745"/>
                  </a:cubicBezTo>
                  <a:cubicBezTo>
                    <a:pt x="353755" y="81540"/>
                    <a:pt x="93669" y="363166"/>
                    <a:pt x="87640" y="682875"/>
                  </a:cubicBezTo>
                  <a:cubicBezTo>
                    <a:pt x="86571" y="739308"/>
                    <a:pt x="-1059" y="739414"/>
                    <a:pt x="10" y="682875"/>
                  </a:cubicBezTo>
                  <a:cubicBezTo>
                    <a:pt x="7108" y="305821"/>
                    <a:pt x="305716" y="7213"/>
                    <a:pt x="682770" y="115"/>
                  </a:cubicBezTo>
                  <a:cubicBezTo>
                    <a:pt x="1059825" y="-6983"/>
                    <a:pt x="1358643" y="316511"/>
                    <a:pt x="1365531" y="682875"/>
                  </a:cubicBezTo>
                  <a:cubicBezTo>
                    <a:pt x="1372629" y="1059929"/>
                    <a:pt x="1049134" y="1358748"/>
                    <a:pt x="682770" y="1365635"/>
                  </a:cubicBezTo>
                  <a:cubicBezTo>
                    <a:pt x="305716" y="1372734"/>
                    <a:pt x="6915" y="1049238"/>
                    <a:pt x="10" y="682875"/>
                  </a:cubicBezTo>
                  <a:cubicBezTo>
                    <a:pt x="-1042" y="626336"/>
                    <a:pt x="86588" y="626424"/>
                    <a:pt x="87640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9401184-4150-DE0C-4821-2BB637179F74}"/>
              </a:ext>
            </a:extLst>
          </p:cNvPr>
          <p:cNvGrpSpPr/>
          <p:nvPr/>
        </p:nvGrpSpPr>
        <p:grpSpPr>
          <a:xfrm>
            <a:off x="10049421" y="4519350"/>
            <a:ext cx="1387784" cy="1387888"/>
            <a:chOff x="10241311" y="4387736"/>
            <a:chExt cx="1365645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271386B7-01A6-7E7F-5C75-C9CA77C1AA6C}"/>
                </a:ext>
              </a:extLst>
            </p:cNvPr>
            <p:cNvSpPr/>
            <p:nvPr/>
          </p:nvSpPr>
          <p:spPr>
            <a:xfrm rot="16984392">
              <a:off x="10285256" y="4431422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2AECA32-42F0-51C3-0A57-DE688690DD2E}"/>
                </a:ext>
              </a:extLst>
            </p:cNvPr>
            <p:cNvSpPr/>
            <p:nvPr/>
          </p:nvSpPr>
          <p:spPr>
            <a:xfrm>
              <a:off x="10241311" y="4387736"/>
              <a:ext cx="1365645" cy="1365749"/>
            </a:xfrm>
            <a:custGeom>
              <a:avLst/>
              <a:gdLst>
                <a:gd name="csX0" fmla="*/ 1278006 w 1365645"/>
                <a:gd name="csY0" fmla="*/ 682875 h 1365749"/>
                <a:gd name="csX1" fmla="*/ 682875 w 1365645"/>
                <a:gd name="csY1" fmla="*/ 1278005 h 1365749"/>
                <a:gd name="csX2" fmla="*/ 87745 w 1365645"/>
                <a:gd name="csY2" fmla="*/ 682875 h 1365749"/>
                <a:gd name="csX3" fmla="*/ 682875 w 1365645"/>
                <a:gd name="csY3" fmla="*/ 87745 h 1365749"/>
                <a:gd name="csX4" fmla="*/ 1278006 w 1365645"/>
                <a:gd name="csY4" fmla="*/ 682875 h 1365749"/>
                <a:gd name="csX5" fmla="*/ 1365636 w 1365645"/>
                <a:gd name="csY5" fmla="*/ 682875 h 1365749"/>
                <a:gd name="csX6" fmla="*/ 682875 w 1365645"/>
                <a:gd name="csY6" fmla="*/ 115 h 1365749"/>
                <a:gd name="csX7" fmla="*/ 115 w 1365645"/>
                <a:gd name="csY7" fmla="*/ 682875 h 1365749"/>
                <a:gd name="csX8" fmla="*/ 682875 w 1365645"/>
                <a:gd name="csY8" fmla="*/ 1365635 h 1365749"/>
                <a:gd name="csX9" fmla="*/ 1365636 w 1365645"/>
                <a:gd name="csY9" fmla="*/ 682875 h 1365749"/>
                <a:gd name="csX10" fmla="*/ 1278006 w 1365645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5" h="1365749">
                  <a:moveTo>
                    <a:pt x="1278006" y="682875"/>
                  </a:moveTo>
                  <a:cubicBezTo>
                    <a:pt x="1271801" y="1011908"/>
                    <a:pt x="1011890" y="1271818"/>
                    <a:pt x="682875" y="1278005"/>
                  </a:cubicBezTo>
                  <a:cubicBezTo>
                    <a:pt x="353842" y="1284192"/>
                    <a:pt x="93756" y="1002584"/>
                    <a:pt x="87745" y="682875"/>
                  </a:cubicBezTo>
                  <a:cubicBezTo>
                    <a:pt x="81540" y="353842"/>
                    <a:pt x="363166" y="93756"/>
                    <a:pt x="682875" y="87745"/>
                  </a:cubicBezTo>
                  <a:cubicBezTo>
                    <a:pt x="1011908" y="81540"/>
                    <a:pt x="1271976" y="363166"/>
                    <a:pt x="1278006" y="682875"/>
                  </a:cubicBezTo>
                  <a:cubicBezTo>
                    <a:pt x="1279057" y="739308"/>
                    <a:pt x="1366687" y="739414"/>
                    <a:pt x="1365636" y="682875"/>
                  </a:cubicBezTo>
                  <a:cubicBezTo>
                    <a:pt x="1358538" y="305821"/>
                    <a:pt x="1059929" y="7213"/>
                    <a:pt x="682875" y="115"/>
                  </a:cubicBezTo>
                  <a:cubicBezTo>
                    <a:pt x="305821" y="-6983"/>
                    <a:pt x="7020" y="316511"/>
                    <a:pt x="115" y="682875"/>
                  </a:cubicBezTo>
                  <a:cubicBezTo>
                    <a:pt x="-6983" y="1059929"/>
                    <a:pt x="316511" y="1358748"/>
                    <a:pt x="682875" y="1365635"/>
                  </a:cubicBezTo>
                  <a:cubicBezTo>
                    <a:pt x="1059929" y="1372734"/>
                    <a:pt x="1358730" y="1049238"/>
                    <a:pt x="1365636" y="682875"/>
                  </a:cubicBezTo>
                  <a:cubicBezTo>
                    <a:pt x="1366704" y="626336"/>
                    <a:pt x="1279074" y="626424"/>
                    <a:pt x="1278006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1F6EC94-F799-7A51-D591-F3AEACF3B7A2}"/>
              </a:ext>
            </a:extLst>
          </p:cNvPr>
          <p:cNvGrpSpPr/>
          <p:nvPr/>
        </p:nvGrpSpPr>
        <p:grpSpPr>
          <a:xfrm>
            <a:off x="14772280" y="6730320"/>
            <a:ext cx="1387765" cy="1387888"/>
            <a:chOff x="14289606" y="6232803"/>
            <a:chExt cx="1365627" cy="1365749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A07E02B-A3DF-9088-8BCB-AE885D3111E6}"/>
                </a:ext>
              </a:extLst>
            </p:cNvPr>
            <p:cNvSpPr/>
            <p:nvPr/>
          </p:nvSpPr>
          <p:spPr>
            <a:xfrm>
              <a:off x="14333431" y="6276732"/>
              <a:ext cx="1277873" cy="1277890"/>
            </a:xfrm>
            <a:custGeom>
              <a:avLst/>
              <a:gdLst>
                <a:gd name="csX0" fmla="*/ 0 w 1277873"/>
                <a:gd name="csY0" fmla="*/ 638945 h 1277890"/>
                <a:gd name="csX1" fmla="*/ 638946 w 1277873"/>
                <a:gd name="csY1" fmla="*/ 1277890 h 1277890"/>
                <a:gd name="csX2" fmla="*/ 1277874 w 1277873"/>
                <a:gd name="csY2" fmla="*/ 638945 h 1277890"/>
                <a:gd name="csX3" fmla="*/ 638946 w 1277873"/>
                <a:gd name="csY3" fmla="*/ 0 h 1277890"/>
                <a:gd name="csX4" fmla="*/ 0 w 1277873"/>
                <a:gd name="csY4" fmla="*/ 638945 h 12778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1277873" h="1277890">
                  <a:moveTo>
                    <a:pt x="0" y="638945"/>
                  </a:moveTo>
                  <a:cubicBezTo>
                    <a:pt x="0" y="991831"/>
                    <a:pt x="286060" y="1277890"/>
                    <a:pt x="638946" y="1277890"/>
                  </a:cubicBezTo>
                  <a:cubicBezTo>
                    <a:pt x="991814" y="1277890"/>
                    <a:pt x="1277874" y="991831"/>
                    <a:pt x="1277874" y="638945"/>
                  </a:cubicBezTo>
                  <a:cubicBezTo>
                    <a:pt x="1277874" y="286077"/>
                    <a:pt x="991814" y="0"/>
                    <a:pt x="638946" y="0"/>
                  </a:cubicBezTo>
                  <a:cubicBezTo>
                    <a:pt x="286077" y="0"/>
                    <a:pt x="0" y="286077"/>
                    <a:pt x="0" y="63894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5D4CE77-9CCB-ADA1-DC45-1EA7ACF518A3}"/>
                </a:ext>
              </a:extLst>
            </p:cNvPr>
            <p:cNvSpPr/>
            <p:nvPr/>
          </p:nvSpPr>
          <p:spPr>
            <a:xfrm>
              <a:off x="14289606" y="6232803"/>
              <a:ext cx="1365627" cy="1365749"/>
            </a:xfrm>
            <a:custGeom>
              <a:avLst/>
              <a:gdLst>
                <a:gd name="csX0" fmla="*/ 87639 w 1365627"/>
                <a:gd name="csY0" fmla="*/ 682875 h 1365749"/>
                <a:gd name="csX1" fmla="*/ 682770 w 1365627"/>
                <a:gd name="csY1" fmla="*/ 1278005 h 1365749"/>
                <a:gd name="csX2" fmla="*/ 1277883 w 1365627"/>
                <a:gd name="csY2" fmla="*/ 682875 h 1365749"/>
                <a:gd name="csX3" fmla="*/ 682770 w 1365627"/>
                <a:gd name="csY3" fmla="*/ 87745 h 1365749"/>
                <a:gd name="csX4" fmla="*/ 87639 w 1365627"/>
                <a:gd name="csY4" fmla="*/ 682875 h 1365749"/>
                <a:gd name="csX5" fmla="*/ 9 w 1365627"/>
                <a:gd name="csY5" fmla="*/ 682875 h 1365749"/>
                <a:gd name="csX6" fmla="*/ 682770 w 1365627"/>
                <a:gd name="csY6" fmla="*/ 115 h 1365749"/>
                <a:gd name="csX7" fmla="*/ 1365513 w 1365627"/>
                <a:gd name="csY7" fmla="*/ 682875 h 1365749"/>
                <a:gd name="csX8" fmla="*/ 682770 w 1365627"/>
                <a:gd name="csY8" fmla="*/ 1365635 h 1365749"/>
                <a:gd name="csX9" fmla="*/ 9 w 1365627"/>
                <a:gd name="csY9" fmla="*/ 682875 h 1365749"/>
                <a:gd name="csX10" fmla="*/ 87639 w 1365627"/>
                <a:gd name="csY10" fmla="*/ 682875 h 13657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27" h="1365749">
                  <a:moveTo>
                    <a:pt x="87639" y="682875"/>
                  </a:moveTo>
                  <a:cubicBezTo>
                    <a:pt x="93844" y="1011908"/>
                    <a:pt x="353737" y="1271818"/>
                    <a:pt x="682770" y="1278005"/>
                  </a:cubicBezTo>
                  <a:cubicBezTo>
                    <a:pt x="1011803" y="1284209"/>
                    <a:pt x="1271871" y="1002584"/>
                    <a:pt x="1277883" y="682875"/>
                  </a:cubicBezTo>
                  <a:cubicBezTo>
                    <a:pt x="1284070" y="353842"/>
                    <a:pt x="1002462" y="93756"/>
                    <a:pt x="682770" y="87745"/>
                  </a:cubicBezTo>
                  <a:cubicBezTo>
                    <a:pt x="353719" y="81540"/>
                    <a:pt x="93651" y="363166"/>
                    <a:pt x="87639" y="682875"/>
                  </a:cubicBezTo>
                  <a:cubicBezTo>
                    <a:pt x="86588" y="739326"/>
                    <a:pt x="-1042" y="739431"/>
                    <a:pt x="9" y="682875"/>
                  </a:cubicBezTo>
                  <a:cubicBezTo>
                    <a:pt x="7091" y="305821"/>
                    <a:pt x="305716" y="7213"/>
                    <a:pt x="682770" y="115"/>
                  </a:cubicBezTo>
                  <a:cubicBezTo>
                    <a:pt x="1059807" y="-6984"/>
                    <a:pt x="1358625" y="316511"/>
                    <a:pt x="1365513" y="682875"/>
                  </a:cubicBezTo>
                  <a:cubicBezTo>
                    <a:pt x="1372612" y="1059929"/>
                    <a:pt x="1049117" y="1358748"/>
                    <a:pt x="682770" y="1365635"/>
                  </a:cubicBezTo>
                  <a:cubicBezTo>
                    <a:pt x="305716" y="1372734"/>
                    <a:pt x="6880" y="1049238"/>
                    <a:pt x="9" y="682875"/>
                  </a:cubicBezTo>
                  <a:cubicBezTo>
                    <a:pt x="-1042" y="626336"/>
                    <a:pt x="86588" y="626424"/>
                    <a:pt x="87639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99B1C47-2004-D053-85B3-7E738175E4B9}"/>
              </a:ext>
            </a:extLst>
          </p:cNvPr>
          <p:cNvGrpSpPr/>
          <p:nvPr/>
        </p:nvGrpSpPr>
        <p:grpSpPr>
          <a:xfrm>
            <a:off x="8223957" y="6760274"/>
            <a:ext cx="1387781" cy="1387888"/>
            <a:chOff x="8676590" y="6258478"/>
            <a:chExt cx="1365644" cy="1365750"/>
          </a:xfrm>
          <a:effectLst>
            <a:outerShdw blurRad="762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8B7B1EF7-9D88-6D09-55F4-981711C47A48}"/>
                </a:ext>
              </a:extLst>
            </p:cNvPr>
            <p:cNvSpPr/>
            <p:nvPr/>
          </p:nvSpPr>
          <p:spPr>
            <a:xfrm rot="17009824">
              <a:off x="8720668" y="6302388"/>
              <a:ext cx="1277914" cy="1277914"/>
            </a:xfrm>
            <a:prstGeom prst="ellipse">
              <a:avLst/>
            </a:prstGeom>
            <a:solidFill>
              <a:schemeClr val="accent1">
                <a:lumMod val="10000"/>
                <a:lumOff val="90000"/>
              </a:schemeClr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C45DC566-48B5-9D0A-FDBE-73ABCA4A208D}"/>
                </a:ext>
              </a:extLst>
            </p:cNvPr>
            <p:cNvSpPr/>
            <p:nvPr/>
          </p:nvSpPr>
          <p:spPr>
            <a:xfrm>
              <a:off x="8676590" y="6258478"/>
              <a:ext cx="1365644" cy="1365750"/>
            </a:xfrm>
            <a:custGeom>
              <a:avLst/>
              <a:gdLst>
                <a:gd name="csX0" fmla="*/ 1278005 w 1365644"/>
                <a:gd name="csY0" fmla="*/ 682875 h 1365750"/>
                <a:gd name="csX1" fmla="*/ 682875 w 1365644"/>
                <a:gd name="csY1" fmla="*/ 1278006 h 1365750"/>
                <a:gd name="csX2" fmla="*/ 87744 w 1365644"/>
                <a:gd name="csY2" fmla="*/ 682875 h 1365750"/>
                <a:gd name="csX3" fmla="*/ 682875 w 1365644"/>
                <a:gd name="csY3" fmla="*/ 87745 h 1365750"/>
                <a:gd name="csX4" fmla="*/ 1278005 w 1365644"/>
                <a:gd name="csY4" fmla="*/ 682875 h 1365750"/>
                <a:gd name="csX5" fmla="*/ 1365635 w 1365644"/>
                <a:gd name="csY5" fmla="*/ 682875 h 1365750"/>
                <a:gd name="csX6" fmla="*/ 682875 w 1365644"/>
                <a:gd name="csY6" fmla="*/ 115 h 1365750"/>
                <a:gd name="csX7" fmla="*/ 114 w 1365644"/>
                <a:gd name="csY7" fmla="*/ 682875 h 1365750"/>
                <a:gd name="csX8" fmla="*/ 682875 w 1365644"/>
                <a:gd name="csY8" fmla="*/ 1365636 h 1365750"/>
                <a:gd name="csX9" fmla="*/ 1365635 w 1365644"/>
                <a:gd name="csY9" fmla="*/ 682875 h 1365750"/>
                <a:gd name="csX10" fmla="*/ 1278005 w 1365644"/>
                <a:gd name="csY10" fmla="*/ 682875 h 13657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365644" h="1365750">
                  <a:moveTo>
                    <a:pt x="1278005" y="682875"/>
                  </a:moveTo>
                  <a:cubicBezTo>
                    <a:pt x="1271818" y="1011890"/>
                    <a:pt x="1011908" y="1271818"/>
                    <a:pt x="682875" y="1278006"/>
                  </a:cubicBezTo>
                  <a:cubicBezTo>
                    <a:pt x="353841" y="1284209"/>
                    <a:pt x="93773" y="1002567"/>
                    <a:pt x="87744" y="682875"/>
                  </a:cubicBezTo>
                  <a:cubicBezTo>
                    <a:pt x="81540" y="353842"/>
                    <a:pt x="363183" y="93756"/>
                    <a:pt x="682875" y="87745"/>
                  </a:cubicBezTo>
                  <a:cubicBezTo>
                    <a:pt x="1011925" y="81540"/>
                    <a:pt x="1271993" y="363166"/>
                    <a:pt x="1278005" y="682875"/>
                  </a:cubicBezTo>
                  <a:cubicBezTo>
                    <a:pt x="1279074" y="739309"/>
                    <a:pt x="1366704" y="739414"/>
                    <a:pt x="1365635" y="682875"/>
                  </a:cubicBezTo>
                  <a:cubicBezTo>
                    <a:pt x="1358554" y="305821"/>
                    <a:pt x="1059929" y="7195"/>
                    <a:pt x="682875" y="115"/>
                  </a:cubicBezTo>
                  <a:cubicBezTo>
                    <a:pt x="305820" y="-6983"/>
                    <a:pt x="7019" y="316511"/>
                    <a:pt x="114" y="682875"/>
                  </a:cubicBezTo>
                  <a:cubicBezTo>
                    <a:pt x="-6966" y="1059929"/>
                    <a:pt x="316511" y="1358730"/>
                    <a:pt x="682875" y="1365636"/>
                  </a:cubicBezTo>
                  <a:cubicBezTo>
                    <a:pt x="1059929" y="1372734"/>
                    <a:pt x="1358747" y="1049238"/>
                    <a:pt x="1365635" y="682875"/>
                  </a:cubicBezTo>
                  <a:cubicBezTo>
                    <a:pt x="1366687" y="626318"/>
                    <a:pt x="1279057" y="626424"/>
                    <a:pt x="1278005" y="682875"/>
                  </a:cubicBezTo>
                  <a:close/>
                </a:path>
              </a:pathLst>
            </a:custGeom>
            <a:solidFill>
              <a:srgbClr val="FFFFFF"/>
            </a:solidFill>
            <a:ln w="1752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6784E79C-F116-9C08-31F0-7F07EE9D273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212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5" name="!!MainTitle1">
            <a:extLst>
              <a:ext uri="{FF2B5EF4-FFF2-40B4-BE49-F238E27FC236}">
                <a16:creationId xmlns:a16="http://schemas.microsoft.com/office/drawing/2014/main" id="{F1ACFD93-F683-44BD-FDB9-7B5233AE2C56}"/>
              </a:ext>
            </a:extLst>
          </p:cNvPr>
          <p:cNvSpPr txBox="1"/>
          <p:nvPr/>
        </p:nvSpPr>
        <p:spPr>
          <a:xfrm>
            <a:off x="6784110" y="1037172"/>
            <a:ext cx="10815781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Education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EEE2573F-45D8-A8F2-30AE-FD97B43E8E76}"/>
              </a:ext>
            </a:extLst>
          </p:cNvPr>
          <p:cNvSpPr txBox="1"/>
          <p:nvPr/>
        </p:nvSpPr>
        <p:spPr>
          <a:xfrm>
            <a:off x="9769817" y="2251205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Freeform 7">
            <a:extLst>
              <a:ext uri="{FF2B5EF4-FFF2-40B4-BE49-F238E27FC236}">
                <a16:creationId xmlns:a16="http://schemas.microsoft.com/office/drawing/2014/main" id="{4FB68826-92CC-7F4B-79D6-6E09D269E5A6}"/>
              </a:ext>
            </a:extLst>
          </p:cNvPr>
          <p:cNvSpPr>
            <a:spLocks noEditPoints="1"/>
          </p:cNvSpPr>
          <p:nvPr/>
        </p:nvSpPr>
        <p:spPr bwMode="auto">
          <a:xfrm>
            <a:off x="13296699" y="5023102"/>
            <a:ext cx="687982" cy="380385"/>
          </a:xfrm>
          <a:custGeom>
            <a:avLst/>
            <a:gdLst>
              <a:gd name="T0" fmla="*/ 1220 w 1220"/>
              <a:gd name="T1" fmla="*/ 213 h 676"/>
              <a:gd name="T2" fmla="*/ 610 w 1220"/>
              <a:gd name="T3" fmla="*/ 426 h 676"/>
              <a:gd name="T4" fmla="*/ 0 w 1220"/>
              <a:gd name="T5" fmla="*/ 213 h 676"/>
              <a:gd name="T6" fmla="*/ 610 w 1220"/>
              <a:gd name="T7" fmla="*/ 0 h 676"/>
              <a:gd name="T8" fmla="*/ 1220 w 1220"/>
              <a:gd name="T9" fmla="*/ 213 h 676"/>
              <a:gd name="T10" fmla="*/ 239 w 1220"/>
              <a:gd name="T11" fmla="*/ 297 h 676"/>
              <a:gd name="T12" fmla="*/ 239 w 1220"/>
              <a:gd name="T13" fmla="*/ 497 h 676"/>
              <a:gd name="T14" fmla="*/ 610 w 1220"/>
              <a:gd name="T15" fmla="*/ 676 h 676"/>
              <a:gd name="T16" fmla="*/ 981 w 1220"/>
              <a:gd name="T17" fmla="*/ 497 h 676"/>
              <a:gd name="T18" fmla="*/ 981 w 1220"/>
              <a:gd name="T19" fmla="*/ 297 h 676"/>
              <a:gd name="T20" fmla="*/ 1220 w 1220"/>
              <a:gd name="T21" fmla="*/ 517 h 676"/>
              <a:gd name="T22" fmla="*/ 1220 w 1220"/>
              <a:gd name="T23" fmla="*/ 213 h 676"/>
              <a:gd name="T24" fmla="*/ 610 w 1220"/>
              <a:gd name="T25" fmla="*/ 2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0" h="676">
                <a:moveTo>
                  <a:pt x="1220" y="213"/>
                </a:moveTo>
                <a:cubicBezTo>
                  <a:pt x="610" y="426"/>
                  <a:pt x="610" y="426"/>
                  <a:pt x="610" y="426"/>
                </a:cubicBezTo>
                <a:cubicBezTo>
                  <a:pt x="0" y="213"/>
                  <a:pt x="0" y="213"/>
                  <a:pt x="0" y="213"/>
                </a:cubicBezTo>
                <a:cubicBezTo>
                  <a:pt x="610" y="0"/>
                  <a:pt x="610" y="0"/>
                  <a:pt x="610" y="0"/>
                </a:cubicBezTo>
                <a:lnTo>
                  <a:pt x="1220" y="213"/>
                </a:lnTo>
                <a:close/>
                <a:moveTo>
                  <a:pt x="239" y="297"/>
                </a:moveTo>
                <a:cubicBezTo>
                  <a:pt x="239" y="497"/>
                  <a:pt x="239" y="497"/>
                  <a:pt x="239" y="497"/>
                </a:cubicBezTo>
                <a:cubicBezTo>
                  <a:pt x="239" y="596"/>
                  <a:pt x="405" y="676"/>
                  <a:pt x="610" y="676"/>
                </a:cubicBezTo>
                <a:cubicBezTo>
                  <a:pt x="815" y="676"/>
                  <a:pt x="981" y="596"/>
                  <a:pt x="981" y="497"/>
                </a:cubicBezTo>
                <a:cubicBezTo>
                  <a:pt x="981" y="297"/>
                  <a:pt x="981" y="297"/>
                  <a:pt x="981" y="297"/>
                </a:cubicBezTo>
                <a:moveTo>
                  <a:pt x="1220" y="517"/>
                </a:moveTo>
                <a:cubicBezTo>
                  <a:pt x="1220" y="213"/>
                  <a:pt x="1220" y="213"/>
                  <a:pt x="1220" y="213"/>
                </a:cubicBezTo>
                <a:cubicBezTo>
                  <a:pt x="610" y="213"/>
                  <a:pt x="610" y="213"/>
                  <a:pt x="610" y="21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6">
            <a:extLst>
              <a:ext uri="{FF2B5EF4-FFF2-40B4-BE49-F238E27FC236}">
                <a16:creationId xmlns:a16="http://schemas.microsoft.com/office/drawing/2014/main" id="{8719D37B-27E0-FDE5-C980-5EA31D8C7042}"/>
              </a:ext>
            </a:extLst>
          </p:cNvPr>
          <p:cNvSpPr>
            <a:spLocks noEditPoints="1"/>
          </p:cNvSpPr>
          <p:nvPr/>
        </p:nvSpPr>
        <p:spPr bwMode="auto">
          <a:xfrm>
            <a:off x="8672475" y="7137230"/>
            <a:ext cx="490745" cy="63397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">
            <a:extLst>
              <a:ext uri="{FF2B5EF4-FFF2-40B4-BE49-F238E27FC236}">
                <a16:creationId xmlns:a16="http://schemas.microsoft.com/office/drawing/2014/main" id="{5B9B5CE4-01D9-F814-0F89-FD843864607F}"/>
              </a:ext>
            </a:extLst>
          </p:cNvPr>
          <p:cNvSpPr>
            <a:spLocks noEditPoints="1"/>
          </p:cNvSpPr>
          <p:nvPr/>
        </p:nvSpPr>
        <p:spPr bwMode="auto">
          <a:xfrm>
            <a:off x="8609057" y="9426860"/>
            <a:ext cx="617541" cy="476657"/>
          </a:xfrm>
          <a:custGeom>
            <a:avLst/>
            <a:gdLst>
              <a:gd name="T0" fmla="*/ 137 w 1094"/>
              <a:gd name="T1" fmla="*/ 757 h 844"/>
              <a:gd name="T2" fmla="*/ 137 w 1094"/>
              <a:gd name="T3" fmla="*/ 50 h 844"/>
              <a:gd name="T4" fmla="*/ 547 w 1094"/>
              <a:gd name="T5" fmla="*/ 137 h 844"/>
              <a:gd name="T6" fmla="*/ 547 w 1094"/>
              <a:gd name="T7" fmla="*/ 844 h 844"/>
              <a:gd name="T8" fmla="*/ 137 w 1094"/>
              <a:gd name="T9" fmla="*/ 757 h 844"/>
              <a:gd name="T10" fmla="*/ 957 w 1094"/>
              <a:gd name="T11" fmla="*/ 757 h 844"/>
              <a:gd name="T12" fmla="*/ 957 w 1094"/>
              <a:gd name="T13" fmla="*/ 50 h 844"/>
              <a:gd name="T14" fmla="*/ 547 w 1094"/>
              <a:gd name="T15" fmla="*/ 137 h 844"/>
              <a:gd name="T16" fmla="*/ 547 w 1094"/>
              <a:gd name="T17" fmla="*/ 844 h 844"/>
              <a:gd name="T18" fmla="*/ 957 w 1094"/>
              <a:gd name="T19" fmla="*/ 757 h 844"/>
              <a:gd name="T20" fmla="*/ 137 w 1094"/>
              <a:gd name="T21" fmla="*/ 130 h 844"/>
              <a:gd name="T22" fmla="*/ 54 w 1094"/>
              <a:gd name="T23" fmla="*/ 150 h 844"/>
              <a:gd name="T24" fmla="*/ 0 w 1094"/>
              <a:gd name="T25" fmla="*/ 219 h 844"/>
              <a:gd name="T26" fmla="*/ 0 w 1094"/>
              <a:gd name="T27" fmla="*/ 773 h 844"/>
              <a:gd name="T28" fmla="*/ 71 w 1094"/>
              <a:gd name="T29" fmla="*/ 844 h 844"/>
              <a:gd name="T30" fmla="*/ 547 w 1094"/>
              <a:gd name="T31" fmla="*/ 844 h 844"/>
              <a:gd name="T32" fmla="*/ 547 w 1094"/>
              <a:gd name="T33" fmla="*/ 844 h 844"/>
              <a:gd name="T34" fmla="*/ 1023 w 1094"/>
              <a:gd name="T35" fmla="*/ 844 h 844"/>
              <a:gd name="T36" fmla="*/ 1094 w 1094"/>
              <a:gd name="T37" fmla="*/ 773 h 844"/>
              <a:gd name="T38" fmla="*/ 1094 w 1094"/>
              <a:gd name="T39" fmla="*/ 219 h 844"/>
              <a:gd name="T40" fmla="*/ 1040 w 1094"/>
              <a:gd name="T41" fmla="*/ 150 h 844"/>
              <a:gd name="T42" fmla="*/ 957 w 1094"/>
              <a:gd name="T43" fmla="*/ 130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4" h="844">
                <a:moveTo>
                  <a:pt x="137" y="757"/>
                </a:moveTo>
                <a:cubicBezTo>
                  <a:pt x="137" y="50"/>
                  <a:pt x="137" y="50"/>
                  <a:pt x="137" y="50"/>
                </a:cubicBezTo>
                <a:cubicBezTo>
                  <a:pt x="314" y="0"/>
                  <a:pt x="449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449" y="741"/>
                  <a:pt x="314" y="706"/>
                  <a:pt x="137" y="757"/>
                </a:cubicBezTo>
                <a:close/>
                <a:moveTo>
                  <a:pt x="957" y="757"/>
                </a:moveTo>
                <a:cubicBezTo>
                  <a:pt x="957" y="50"/>
                  <a:pt x="957" y="50"/>
                  <a:pt x="957" y="50"/>
                </a:cubicBezTo>
                <a:cubicBezTo>
                  <a:pt x="780" y="0"/>
                  <a:pt x="645" y="34"/>
                  <a:pt x="547" y="137"/>
                </a:cubicBezTo>
                <a:cubicBezTo>
                  <a:pt x="547" y="844"/>
                  <a:pt x="547" y="844"/>
                  <a:pt x="547" y="844"/>
                </a:cubicBezTo>
                <a:cubicBezTo>
                  <a:pt x="645" y="741"/>
                  <a:pt x="780" y="706"/>
                  <a:pt x="957" y="757"/>
                </a:cubicBezTo>
                <a:close/>
                <a:moveTo>
                  <a:pt x="137" y="130"/>
                </a:moveTo>
                <a:cubicBezTo>
                  <a:pt x="54" y="150"/>
                  <a:pt x="54" y="150"/>
                  <a:pt x="54" y="150"/>
                </a:cubicBezTo>
                <a:cubicBezTo>
                  <a:pt x="23" y="158"/>
                  <a:pt x="0" y="187"/>
                  <a:pt x="0" y="219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812"/>
                  <a:pt x="32" y="844"/>
                  <a:pt x="71" y="844"/>
                </a:cubicBezTo>
                <a:cubicBezTo>
                  <a:pt x="547" y="844"/>
                  <a:pt x="547" y="844"/>
                  <a:pt x="547" y="844"/>
                </a:cubicBezTo>
                <a:moveTo>
                  <a:pt x="547" y="844"/>
                </a:moveTo>
                <a:cubicBezTo>
                  <a:pt x="1023" y="844"/>
                  <a:pt x="1023" y="844"/>
                  <a:pt x="1023" y="844"/>
                </a:cubicBezTo>
                <a:cubicBezTo>
                  <a:pt x="1062" y="844"/>
                  <a:pt x="1094" y="812"/>
                  <a:pt x="1094" y="773"/>
                </a:cubicBezTo>
                <a:cubicBezTo>
                  <a:pt x="1094" y="219"/>
                  <a:pt x="1094" y="219"/>
                  <a:pt x="1094" y="219"/>
                </a:cubicBezTo>
                <a:cubicBezTo>
                  <a:pt x="1094" y="187"/>
                  <a:pt x="1071" y="158"/>
                  <a:pt x="1040" y="150"/>
                </a:cubicBezTo>
                <a:cubicBezTo>
                  <a:pt x="957" y="130"/>
                  <a:pt x="957" y="130"/>
                  <a:pt x="957" y="13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23">
            <a:extLst>
              <a:ext uri="{FF2B5EF4-FFF2-40B4-BE49-F238E27FC236}">
                <a16:creationId xmlns:a16="http://schemas.microsoft.com/office/drawing/2014/main" id="{753EB9F7-586B-5115-ECA2-C06D5C0EEF17}"/>
              </a:ext>
            </a:extLst>
          </p:cNvPr>
          <p:cNvSpPr>
            <a:spLocks noEditPoints="1"/>
          </p:cNvSpPr>
          <p:nvPr/>
        </p:nvSpPr>
        <p:spPr bwMode="auto">
          <a:xfrm>
            <a:off x="13346305" y="11580723"/>
            <a:ext cx="588770" cy="590874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30">
            <a:extLst>
              <a:ext uri="{FF2B5EF4-FFF2-40B4-BE49-F238E27FC236}">
                <a16:creationId xmlns:a16="http://schemas.microsoft.com/office/drawing/2014/main" id="{9D62D36A-F2FE-05C0-705F-D3E1163FF95F}"/>
              </a:ext>
            </a:extLst>
          </p:cNvPr>
          <p:cNvSpPr>
            <a:spLocks noEditPoints="1"/>
          </p:cNvSpPr>
          <p:nvPr/>
        </p:nvSpPr>
        <p:spPr bwMode="auto">
          <a:xfrm>
            <a:off x="10467416" y="11581478"/>
            <a:ext cx="551795" cy="589363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2" name="Freeform 37">
            <a:extLst>
              <a:ext uri="{FF2B5EF4-FFF2-40B4-BE49-F238E27FC236}">
                <a16:creationId xmlns:a16="http://schemas.microsoft.com/office/drawing/2014/main" id="{A7573977-2592-770F-4734-F53F95EFD707}"/>
              </a:ext>
            </a:extLst>
          </p:cNvPr>
          <p:cNvSpPr>
            <a:spLocks noEditPoints="1"/>
          </p:cNvSpPr>
          <p:nvPr/>
        </p:nvSpPr>
        <p:spPr bwMode="auto">
          <a:xfrm>
            <a:off x="15225601" y="7126377"/>
            <a:ext cx="481124" cy="595774"/>
          </a:xfrm>
          <a:custGeom>
            <a:avLst/>
            <a:gdLst>
              <a:gd name="T0" fmla="*/ 310 w 980"/>
              <a:gd name="T1" fmla="*/ 782 h 1211"/>
              <a:gd name="T2" fmla="*/ 490 w 980"/>
              <a:gd name="T3" fmla="*/ 603 h 1211"/>
              <a:gd name="T4" fmla="*/ 670 w 980"/>
              <a:gd name="T5" fmla="*/ 782 h 1211"/>
              <a:gd name="T6" fmla="*/ 490 w 980"/>
              <a:gd name="T7" fmla="*/ 962 h 1211"/>
              <a:gd name="T8" fmla="*/ 310 w 980"/>
              <a:gd name="T9" fmla="*/ 782 h 1211"/>
              <a:gd name="T10" fmla="*/ 452 w 980"/>
              <a:gd name="T11" fmla="*/ 958 h 1211"/>
              <a:gd name="T12" fmla="*/ 584 w 980"/>
              <a:gd name="T13" fmla="*/ 1211 h 1211"/>
              <a:gd name="T14" fmla="*/ 807 w 980"/>
              <a:gd name="T15" fmla="*/ 1211 h 1211"/>
              <a:gd name="T16" fmla="*/ 627 w 980"/>
              <a:gd name="T17" fmla="*/ 899 h 1211"/>
              <a:gd name="T18" fmla="*/ 353 w 980"/>
              <a:gd name="T19" fmla="*/ 899 h 1211"/>
              <a:gd name="T20" fmla="*/ 173 w 980"/>
              <a:gd name="T21" fmla="*/ 1211 h 1211"/>
              <a:gd name="T22" fmla="*/ 396 w 980"/>
              <a:gd name="T23" fmla="*/ 1211 h 1211"/>
              <a:gd name="T24" fmla="*/ 484 w 980"/>
              <a:gd name="T25" fmla="*/ 1018 h 1211"/>
              <a:gd name="T26" fmla="*/ 694 w 980"/>
              <a:gd name="T27" fmla="*/ 1016 h 1211"/>
              <a:gd name="T28" fmla="*/ 869 w 980"/>
              <a:gd name="T29" fmla="*/ 1016 h 1211"/>
              <a:gd name="T30" fmla="*/ 980 w 980"/>
              <a:gd name="T31" fmla="*/ 905 h 1211"/>
              <a:gd name="T32" fmla="*/ 980 w 980"/>
              <a:gd name="T33" fmla="*/ 111 h 1211"/>
              <a:gd name="T34" fmla="*/ 869 w 980"/>
              <a:gd name="T35" fmla="*/ 0 h 1211"/>
              <a:gd name="T36" fmla="*/ 111 w 980"/>
              <a:gd name="T37" fmla="*/ 0 h 1211"/>
              <a:gd name="T38" fmla="*/ 0 w 980"/>
              <a:gd name="T39" fmla="*/ 111 h 1211"/>
              <a:gd name="T40" fmla="*/ 0 w 980"/>
              <a:gd name="T41" fmla="*/ 905 h 1211"/>
              <a:gd name="T42" fmla="*/ 111 w 980"/>
              <a:gd name="T43" fmla="*/ 1016 h 1211"/>
              <a:gd name="T44" fmla="*/ 286 w 980"/>
              <a:gd name="T45" fmla="*/ 1016 h 1211"/>
              <a:gd name="T46" fmla="*/ 207 w 980"/>
              <a:gd name="T47" fmla="*/ 221 h 1211"/>
              <a:gd name="T48" fmla="*/ 773 w 980"/>
              <a:gd name="T49" fmla="*/ 221 h 1211"/>
              <a:gd name="T50" fmla="*/ 207 w 980"/>
              <a:gd name="T51" fmla="*/ 412 h 1211"/>
              <a:gd name="T52" fmla="*/ 773 w 980"/>
              <a:gd name="T53" fmla="*/ 412 h 1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0" h="1211">
                <a:moveTo>
                  <a:pt x="310" y="782"/>
                </a:moveTo>
                <a:cubicBezTo>
                  <a:pt x="310" y="683"/>
                  <a:pt x="391" y="603"/>
                  <a:pt x="490" y="603"/>
                </a:cubicBezTo>
                <a:cubicBezTo>
                  <a:pt x="589" y="603"/>
                  <a:pt x="670" y="683"/>
                  <a:pt x="670" y="782"/>
                </a:cubicBezTo>
                <a:cubicBezTo>
                  <a:pt x="670" y="882"/>
                  <a:pt x="589" y="962"/>
                  <a:pt x="490" y="962"/>
                </a:cubicBezTo>
                <a:cubicBezTo>
                  <a:pt x="391" y="962"/>
                  <a:pt x="310" y="882"/>
                  <a:pt x="310" y="782"/>
                </a:cubicBezTo>
                <a:close/>
                <a:moveTo>
                  <a:pt x="452" y="958"/>
                </a:moveTo>
                <a:cubicBezTo>
                  <a:pt x="584" y="1211"/>
                  <a:pt x="584" y="1211"/>
                  <a:pt x="584" y="1211"/>
                </a:cubicBezTo>
                <a:cubicBezTo>
                  <a:pt x="807" y="1211"/>
                  <a:pt x="807" y="1211"/>
                  <a:pt x="807" y="1211"/>
                </a:cubicBezTo>
                <a:cubicBezTo>
                  <a:pt x="627" y="899"/>
                  <a:pt x="627" y="899"/>
                  <a:pt x="627" y="899"/>
                </a:cubicBezTo>
                <a:moveTo>
                  <a:pt x="353" y="899"/>
                </a:moveTo>
                <a:cubicBezTo>
                  <a:pt x="173" y="1211"/>
                  <a:pt x="173" y="1211"/>
                  <a:pt x="173" y="1211"/>
                </a:cubicBezTo>
                <a:cubicBezTo>
                  <a:pt x="396" y="1211"/>
                  <a:pt x="396" y="1211"/>
                  <a:pt x="396" y="1211"/>
                </a:cubicBezTo>
                <a:cubicBezTo>
                  <a:pt x="484" y="1018"/>
                  <a:pt x="484" y="1018"/>
                  <a:pt x="484" y="1018"/>
                </a:cubicBezTo>
                <a:moveTo>
                  <a:pt x="694" y="1016"/>
                </a:moveTo>
                <a:cubicBezTo>
                  <a:pt x="869" y="1016"/>
                  <a:pt x="869" y="1016"/>
                  <a:pt x="869" y="1016"/>
                </a:cubicBezTo>
                <a:cubicBezTo>
                  <a:pt x="930" y="1016"/>
                  <a:pt x="980" y="966"/>
                  <a:pt x="980" y="905"/>
                </a:cubicBezTo>
                <a:cubicBezTo>
                  <a:pt x="980" y="111"/>
                  <a:pt x="980" y="111"/>
                  <a:pt x="980" y="111"/>
                </a:cubicBezTo>
                <a:cubicBezTo>
                  <a:pt x="980" y="50"/>
                  <a:pt x="930" y="0"/>
                  <a:pt x="869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905"/>
                  <a:pt x="0" y="905"/>
                  <a:pt x="0" y="905"/>
                </a:cubicBezTo>
                <a:cubicBezTo>
                  <a:pt x="0" y="966"/>
                  <a:pt x="50" y="1016"/>
                  <a:pt x="111" y="1016"/>
                </a:cubicBezTo>
                <a:cubicBezTo>
                  <a:pt x="286" y="1016"/>
                  <a:pt x="286" y="1016"/>
                  <a:pt x="286" y="1016"/>
                </a:cubicBezTo>
                <a:moveTo>
                  <a:pt x="207" y="221"/>
                </a:moveTo>
                <a:cubicBezTo>
                  <a:pt x="773" y="221"/>
                  <a:pt x="773" y="221"/>
                  <a:pt x="773" y="221"/>
                </a:cubicBezTo>
                <a:moveTo>
                  <a:pt x="207" y="412"/>
                </a:moveTo>
                <a:cubicBezTo>
                  <a:pt x="773" y="412"/>
                  <a:pt x="773" y="412"/>
                  <a:pt x="773" y="41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" name="Freeform 50">
            <a:extLst>
              <a:ext uri="{FF2B5EF4-FFF2-40B4-BE49-F238E27FC236}">
                <a16:creationId xmlns:a16="http://schemas.microsoft.com/office/drawing/2014/main" id="{E5B10229-E9EA-96A0-3557-142E6286B13B}"/>
              </a:ext>
            </a:extLst>
          </p:cNvPr>
          <p:cNvSpPr>
            <a:spLocks noEditPoints="1"/>
          </p:cNvSpPr>
          <p:nvPr/>
        </p:nvSpPr>
        <p:spPr bwMode="auto">
          <a:xfrm>
            <a:off x="10514377" y="4943347"/>
            <a:ext cx="457873" cy="655110"/>
          </a:xfrm>
          <a:custGeom>
            <a:avLst/>
            <a:gdLst>
              <a:gd name="T0" fmla="*/ 658 w 813"/>
              <a:gd name="T1" fmla="*/ 1163 h 1163"/>
              <a:gd name="T2" fmla="*/ 154 w 813"/>
              <a:gd name="T3" fmla="*/ 1163 h 1163"/>
              <a:gd name="T4" fmla="*/ 0 w 813"/>
              <a:gd name="T5" fmla="*/ 1008 h 1163"/>
              <a:gd name="T6" fmla="*/ 0 w 813"/>
              <a:gd name="T7" fmla="*/ 294 h 1163"/>
              <a:gd name="T8" fmla="*/ 154 w 813"/>
              <a:gd name="T9" fmla="*/ 139 h 1163"/>
              <a:gd name="T10" fmla="*/ 658 w 813"/>
              <a:gd name="T11" fmla="*/ 139 h 1163"/>
              <a:gd name="T12" fmla="*/ 813 w 813"/>
              <a:gd name="T13" fmla="*/ 294 h 1163"/>
              <a:gd name="T14" fmla="*/ 813 w 813"/>
              <a:gd name="T15" fmla="*/ 1008 h 1163"/>
              <a:gd name="T16" fmla="*/ 658 w 813"/>
              <a:gd name="T17" fmla="*/ 1163 h 1163"/>
              <a:gd name="T18" fmla="*/ 0 w 813"/>
              <a:gd name="T19" fmla="*/ 613 h 1163"/>
              <a:gd name="T20" fmla="*/ 813 w 813"/>
              <a:gd name="T21" fmla="*/ 613 h 1163"/>
              <a:gd name="T22" fmla="*/ 406 w 813"/>
              <a:gd name="T23" fmla="*/ 543 h 1163"/>
              <a:gd name="T24" fmla="*/ 406 w 813"/>
              <a:gd name="T25" fmla="*/ 684 h 1163"/>
              <a:gd name="T26" fmla="*/ 591 w 813"/>
              <a:gd name="T27" fmla="*/ 333 h 1163"/>
              <a:gd name="T28" fmla="*/ 221 w 813"/>
              <a:gd name="T29" fmla="*/ 333 h 1163"/>
              <a:gd name="T30" fmla="*/ 595 w 813"/>
              <a:gd name="T31" fmla="*/ 139 h 1163"/>
              <a:gd name="T32" fmla="*/ 595 w 813"/>
              <a:gd name="T33" fmla="*/ 115 h 1163"/>
              <a:gd name="T34" fmla="*/ 479 w 813"/>
              <a:gd name="T35" fmla="*/ 0 h 1163"/>
              <a:gd name="T36" fmla="*/ 333 w 813"/>
              <a:gd name="T37" fmla="*/ 0 h 1163"/>
              <a:gd name="T38" fmla="*/ 218 w 813"/>
              <a:gd name="T39" fmla="*/ 115 h 1163"/>
              <a:gd name="T40" fmla="*/ 218 w 813"/>
              <a:gd name="T41" fmla="*/ 139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13" h="1163">
                <a:moveTo>
                  <a:pt x="658" y="1163"/>
                </a:moveTo>
                <a:cubicBezTo>
                  <a:pt x="154" y="1163"/>
                  <a:pt x="154" y="1163"/>
                  <a:pt x="154" y="1163"/>
                </a:cubicBezTo>
                <a:cubicBezTo>
                  <a:pt x="69" y="1163"/>
                  <a:pt x="0" y="1094"/>
                  <a:pt x="0" y="1008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209"/>
                  <a:pt x="69" y="139"/>
                  <a:pt x="154" y="139"/>
                </a:cubicBezTo>
                <a:cubicBezTo>
                  <a:pt x="658" y="139"/>
                  <a:pt x="658" y="139"/>
                  <a:pt x="658" y="139"/>
                </a:cubicBezTo>
                <a:cubicBezTo>
                  <a:pt x="744" y="139"/>
                  <a:pt x="813" y="209"/>
                  <a:pt x="813" y="294"/>
                </a:cubicBezTo>
                <a:cubicBezTo>
                  <a:pt x="813" y="1008"/>
                  <a:pt x="813" y="1008"/>
                  <a:pt x="813" y="1008"/>
                </a:cubicBezTo>
                <a:cubicBezTo>
                  <a:pt x="813" y="1094"/>
                  <a:pt x="744" y="1163"/>
                  <a:pt x="658" y="1163"/>
                </a:cubicBezTo>
                <a:close/>
                <a:moveTo>
                  <a:pt x="0" y="613"/>
                </a:moveTo>
                <a:cubicBezTo>
                  <a:pt x="813" y="613"/>
                  <a:pt x="813" y="613"/>
                  <a:pt x="813" y="613"/>
                </a:cubicBezTo>
                <a:moveTo>
                  <a:pt x="406" y="543"/>
                </a:moveTo>
                <a:cubicBezTo>
                  <a:pt x="406" y="684"/>
                  <a:pt x="406" y="684"/>
                  <a:pt x="406" y="684"/>
                </a:cubicBezTo>
                <a:moveTo>
                  <a:pt x="591" y="333"/>
                </a:moveTo>
                <a:cubicBezTo>
                  <a:pt x="221" y="333"/>
                  <a:pt x="221" y="333"/>
                  <a:pt x="221" y="333"/>
                </a:cubicBezTo>
                <a:moveTo>
                  <a:pt x="595" y="139"/>
                </a:moveTo>
                <a:cubicBezTo>
                  <a:pt x="595" y="115"/>
                  <a:pt x="595" y="115"/>
                  <a:pt x="595" y="115"/>
                </a:cubicBezTo>
                <a:cubicBezTo>
                  <a:pt x="595" y="52"/>
                  <a:pt x="543" y="0"/>
                  <a:pt x="479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269" y="0"/>
                  <a:pt x="218" y="52"/>
                  <a:pt x="218" y="115"/>
                </a:cubicBezTo>
                <a:cubicBezTo>
                  <a:pt x="218" y="139"/>
                  <a:pt x="218" y="139"/>
                  <a:pt x="218" y="13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6F10B25-4AB8-D735-83C6-25C3FDC2A844}"/>
              </a:ext>
            </a:extLst>
          </p:cNvPr>
          <p:cNvSpPr/>
          <p:nvPr/>
        </p:nvSpPr>
        <p:spPr>
          <a:xfrm>
            <a:off x="15160483" y="9348176"/>
            <a:ext cx="611380" cy="634024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7EB6AE2-A731-6E3E-F003-9B9A99D3C9C2}"/>
              </a:ext>
            </a:extLst>
          </p:cNvPr>
          <p:cNvGrpSpPr/>
          <p:nvPr/>
        </p:nvGrpSpPr>
        <p:grpSpPr>
          <a:xfrm>
            <a:off x="3850093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3CB19831-6A95-89EA-52D0-38C32AACF830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5DA31A75-C22A-853C-E981-35450D697523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32AF1EC5-FE79-8E89-7A0D-3C3E5475EBA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9EE59D2-E1B6-F94A-8C21-CA41A8948840}"/>
              </a:ext>
            </a:extLst>
          </p:cNvPr>
          <p:cNvGrpSpPr/>
          <p:nvPr/>
        </p:nvGrpSpPr>
        <p:grpSpPr>
          <a:xfrm>
            <a:off x="1984816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2304519F-EB1E-F08B-A7F2-013BEF3C9839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F9978EBE-F76E-BA8A-20A0-3E73BF2CDEF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5B0AD6E1-4E1A-9589-097D-AF2394F4957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5CF52315-D971-1F4A-E994-F3A6288CB9A3}"/>
              </a:ext>
            </a:extLst>
          </p:cNvPr>
          <p:cNvGrpSpPr/>
          <p:nvPr/>
        </p:nvGrpSpPr>
        <p:grpSpPr>
          <a:xfrm>
            <a:off x="1144581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44047657-167A-F23D-84A6-56BE050DBFC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A4385E2B-B416-4B61-9E88-59113D2C7504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C2D432FB-D053-C611-25FC-ED6BD6A1B3D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81BC12A-0F26-C370-0696-551ACB8581EF}"/>
              </a:ext>
            </a:extLst>
          </p:cNvPr>
          <p:cNvGrpSpPr/>
          <p:nvPr/>
        </p:nvGrpSpPr>
        <p:grpSpPr>
          <a:xfrm>
            <a:off x="2830136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8A81F860-2228-F339-EE3E-18ADA5D78D4D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50000"/>
                      <a:lumOff val="5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34CB4FEC-4052-C631-6CA2-E3E5B1D7CEDB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F2C55DC6-C8A8-C868-F0CE-156E63874C8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632F6DBF-B4E7-4A3C-74FC-7D98FF4D4949}"/>
              </a:ext>
            </a:extLst>
          </p:cNvPr>
          <p:cNvGrpSpPr/>
          <p:nvPr/>
        </p:nvGrpSpPr>
        <p:grpSpPr>
          <a:xfrm flipH="1">
            <a:off x="17660695" y="3748312"/>
            <a:ext cx="2873212" cy="1188766"/>
            <a:chOff x="4443430" y="4456040"/>
            <a:chExt cx="2488311" cy="1188766"/>
          </a:xfrm>
          <a:noFill/>
        </p:grpSpPr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ECAF4340-0996-005D-337F-47503CE4C799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79EEC763-B6D7-20E3-9503-0254DDA5AAE7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A655F002-A35C-CE3A-763C-C1B2C69DF31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629EC63-BFF7-2683-3C81-6AB46BCD629A}"/>
              </a:ext>
            </a:extLst>
          </p:cNvPr>
          <p:cNvGrpSpPr/>
          <p:nvPr/>
        </p:nvGrpSpPr>
        <p:grpSpPr>
          <a:xfrm flipH="1">
            <a:off x="19525972" y="5992417"/>
            <a:ext cx="2873212" cy="1188766"/>
            <a:chOff x="4443430" y="4456040"/>
            <a:chExt cx="2488311" cy="1188766"/>
          </a:xfrm>
          <a:noFill/>
        </p:grpSpPr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C1FF2A38-7F04-1C32-8A86-ED4B5E33AD6D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6ED1DE72-3F2D-30B4-29AA-3ECB95492C89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8F4599FE-14FC-B568-61F2-D78941432B0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9C2CD27-8BD2-AB95-8BBC-6FD5E2AEA296}"/>
              </a:ext>
            </a:extLst>
          </p:cNvPr>
          <p:cNvGrpSpPr/>
          <p:nvPr/>
        </p:nvGrpSpPr>
        <p:grpSpPr>
          <a:xfrm flipH="1">
            <a:off x="20366207" y="8216203"/>
            <a:ext cx="2873212" cy="1188766"/>
            <a:chOff x="4443430" y="4456040"/>
            <a:chExt cx="2488311" cy="1188766"/>
          </a:xfrm>
          <a:noFill/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605165F-ED10-2ADE-1959-F42404548678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F2AF3AC-AEC0-4A9C-8DAD-0F79D0E69050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E7E0C60F-080B-B69C-4061-EB840230CBE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8ACE3BF-992D-4296-E685-D5BE49FADCAF}"/>
              </a:ext>
            </a:extLst>
          </p:cNvPr>
          <p:cNvGrpSpPr/>
          <p:nvPr/>
        </p:nvGrpSpPr>
        <p:grpSpPr>
          <a:xfrm flipH="1">
            <a:off x="18680652" y="10617726"/>
            <a:ext cx="2873212" cy="1188766"/>
            <a:chOff x="4443430" y="4456040"/>
            <a:chExt cx="2488311" cy="1188766"/>
          </a:xfrm>
          <a:noFill/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372078DA-20EA-487F-602F-E2C0DB388D2C}"/>
                </a:ext>
              </a:extLst>
            </p:cNvPr>
            <p:cNvSpPr txBox="1"/>
            <p:nvPr/>
          </p:nvSpPr>
          <p:spPr>
            <a:xfrm flipH="1">
              <a:off x="4443431" y="4456040"/>
              <a:ext cx="248831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1BDF5DB3-6C87-5C68-F96E-401BEDF99322}"/>
                </a:ext>
              </a:extLst>
            </p:cNvPr>
            <p:cNvSpPr txBox="1"/>
            <p:nvPr/>
          </p:nvSpPr>
          <p:spPr>
            <a:xfrm flipH="1">
              <a:off x="4443431" y="4809642"/>
              <a:ext cx="2488310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218D7334-6137-8CDC-FF71-5BB6096753A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decel="10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5" grpId="0"/>
          <p:bldP spid="96" grpId="0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5">
      <a:dk1>
        <a:srgbClr val="10141A"/>
      </a:dk1>
      <a:lt1>
        <a:srgbClr val="FFFFFF"/>
      </a:lt1>
      <a:dk2>
        <a:srgbClr val="334257"/>
      </a:dk2>
      <a:lt2>
        <a:srgbClr val="242E3D"/>
      </a:lt2>
      <a:accent1>
        <a:srgbClr val="6E84A6"/>
      </a:accent1>
      <a:accent2>
        <a:srgbClr val="D1B6D6"/>
      </a:accent2>
      <a:accent3>
        <a:srgbClr val="4308F8"/>
      </a:accent3>
      <a:accent4>
        <a:srgbClr val="3B0159"/>
      </a:accent4>
      <a:accent5>
        <a:srgbClr val="BB85D5"/>
      </a:accent5>
      <a:accent6>
        <a:srgbClr val="210228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53">
      <a:dk1>
        <a:srgbClr val="FFFFFF"/>
      </a:dk1>
      <a:lt1>
        <a:srgbClr val="6E808E"/>
      </a:lt1>
      <a:dk2>
        <a:srgbClr val="FFFFFF"/>
      </a:dk2>
      <a:lt2>
        <a:srgbClr val="292B37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0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4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A3056"/>
      </a:accent1>
      <a:accent2>
        <a:srgbClr val="43B0AF"/>
      </a:accent2>
      <a:accent3>
        <a:srgbClr val="67FFF2"/>
      </a:accent3>
      <a:accent4>
        <a:srgbClr val="294933"/>
      </a:accent4>
      <a:accent5>
        <a:srgbClr val="446B5C"/>
      </a:accent5>
      <a:accent6>
        <a:srgbClr val="81EC86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2_D_1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9C9404"/>
      </a:accent1>
      <a:accent2>
        <a:srgbClr val="DAA86D"/>
      </a:accent2>
      <a:accent3>
        <a:srgbClr val="111B10"/>
      </a:accent3>
      <a:accent4>
        <a:srgbClr val="575941"/>
      </a:accent4>
      <a:accent5>
        <a:srgbClr val="CACA85"/>
      </a:accent5>
      <a:accent6>
        <a:srgbClr val="F7FAD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4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7784B8"/>
      </a:accent1>
      <a:accent2>
        <a:srgbClr val="1C231A"/>
      </a:accent2>
      <a:accent3>
        <a:srgbClr val="424264"/>
      </a:accent3>
      <a:accent4>
        <a:srgbClr val="BA9EB2"/>
      </a:accent4>
      <a:accent5>
        <a:srgbClr val="D3DBF1"/>
      </a:accent5>
      <a:accent6>
        <a:srgbClr val="F4E9E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17183</TotalTime>
  <Words>1370</Words>
  <Application>Microsoft Office PowerPoint</Application>
  <PresentationFormat>Custom</PresentationFormat>
  <Paragraphs>350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212</dc:title>
  <dc:creator>Slide Ocean</dc:creator>
  <cp:keywords>SlideOcean.net</cp:keywords>
  <cp:lastModifiedBy>SO</cp:lastModifiedBy>
  <cp:revision>4413</cp:revision>
  <dcterms:created xsi:type="dcterms:W3CDTF">2024-04-24T08:43:56Z</dcterms:created>
  <dcterms:modified xsi:type="dcterms:W3CDTF">2026-02-22T03:57:17Z</dcterms:modified>
</cp:coreProperties>
</file>