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6" r:id="rId1"/>
    <p:sldMasterId id="2147483927" r:id="rId2"/>
    <p:sldMasterId id="2147483935" r:id="rId3"/>
    <p:sldMasterId id="2147483938" r:id="rId4"/>
    <p:sldMasterId id="2147483941" r:id="rId5"/>
    <p:sldMasterId id="2147483944" r:id="rId6"/>
    <p:sldMasterId id="2147483947" r:id="rId7"/>
    <p:sldMasterId id="2147483950" r:id="rId8"/>
    <p:sldMasterId id="2147483953" r:id="rId9"/>
    <p:sldMasterId id="2147483956" r:id="rId10"/>
  </p:sldMasterIdLst>
  <p:notesMasterIdLst>
    <p:notesMasterId r:id="rId21"/>
  </p:notesMasterIdLst>
  <p:handoutMasterIdLst>
    <p:handoutMasterId r:id="rId22"/>
  </p:handoutMasterIdLst>
  <p:sldIdLst>
    <p:sldId id="2147378304" r:id="rId11"/>
    <p:sldId id="2147378291" r:id="rId12"/>
    <p:sldId id="2147378277" r:id="rId13"/>
    <p:sldId id="2147378278" r:id="rId14"/>
    <p:sldId id="2147378279" r:id="rId15"/>
    <p:sldId id="2147378280" r:id="rId16"/>
    <p:sldId id="2147378281" r:id="rId17"/>
    <p:sldId id="2147378282" r:id="rId18"/>
    <p:sldId id="2147378294" r:id="rId19"/>
    <p:sldId id="2147378284" r:id="rId20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1C1C"/>
    <a:srgbClr val="FFFFFF"/>
    <a:srgbClr val="000000"/>
    <a:srgbClr val="0B0A0E"/>
    <a:srgbClr val="D4B091"/>
    <a:srgbClr val="D69D6A"/>
    <a:srgbClr val="985D41"/>
    <a:srgbClr val="F3EBD4"/>
    <a:srgbClr val="CCA77F"/>
    <a:srgbClr val="E7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67" autoAdjust="0"/>
    <p:restoredTop sz="87046" autoAdjust="0"/>
  </p:normalViewPr>
  <p:slideViewPr>
    <p:cSldViewPr snapToGrid="0">
      <p:cViewPr>
        <p:scale>
          <a:sx n="33" d="100"/>
          <a:sy n="33" d="100"/>
        </p:scale>
        <p:origin x="1824" y="1002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2/21/2026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6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0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6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7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01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2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4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9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7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6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94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19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4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4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20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010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D1A9A51-267F-1BC0-4117-0A0E444F894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303975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D92A6CC-0153-7ED8-386A-FEB8664B4B4F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89A5E29-56C2-D9F7-89BF-9D8A52B3847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030A067-178F-C583-D09B-97393C4857C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28884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C0EC34C-B2E8-9628-D5E6-5BD2B77256E3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222225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005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176D4DB-D3AE-9338-59D5-1BA8C82494AB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3972382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006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640ECBC-8391-BF28-C435-EC235DD608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71821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007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365655-EB89-E178-763C-34526AA606A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65821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008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486C2B2-5864-6EBF-FC07-973EFA40E6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42077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009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071329-F9E4-7FE8-8169-2E22A2A94503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389611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18C4A2CE-B5A6-42DA-EF19-A34EEA11CE61}"/>
              </a:ext>
            </a:extLst>
          </p:cNvPr>
          <p:cNvGrpSpPr/>
          <p:nvPr/>
        </p:nvGrpSpPr>
        <p:grpSpPr>
          <a:xfrm>
            <a:off x="4867275" y="13526601"/>
            <a:ext cx="14649449" cy="352806"/>
            <a:chOff x="4867275" y="13526601"/>
            <a:chExt cx="14649449" cy="352806"/>
          </a:xfrm>
          <a:solidFill>
            <a:schemeClr val="bg1">
              <a:lumMod val="85000"/>
            </a:schemeClr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9D8C461-DEAB-4EC0-3EDC-DC64329FC1C8}"/>
                </a:ext>
              </a:extLst>
            </p:cNvPr>
            <p:cNvSpPr/>
            <p:nvPr/>
          </p:nvSpPr>
          <p:spPr>
            <a:xfrm>
              <a:off x="14703062" y="13526601"/>
              <a:ext cx="4813662" cy="352805"/>
            </a:xfrm>
            <a:custGeom>
              <a:avLst/>
              <a:gdLst>
                <a:gd name="csX0" fmla="*/ 4809248 w 4813662"/>
                <a:gd name="csY0" fmla="*/ 0 h 352805"/>
                <a:gd name="csX1" fmla="*/ 4813662 w 4813662"/>
                <a:gd name="csY1" fmla="*/ 176403 h 352805"/>
                <a:gd name="csX2" fmla="*/ 4809248 w 4813662"/>
                <a:gd name="csY2" fmla="*/ 352805 h 352805"/>
                <a:gd name="csX3" fmla="*/ 0 w 4813662"/>
                <a:gd name="csY3" fmla="*/ 352805 h 352805"/>
                <a:gd name="csX4" fmla="*/ 8643 w 4813662"/>
                <a:gd name="csY4" fmla="*/ 176402 h 352805"/>
                <a:gd name="csX5" fmla="*/ 0 w 4813662"/>
                <a:gd name="csY5" fmla="*/ 1 h 352805"/>
                <a:gd name="csX6" fmla="*/ 4809248 w 4813662"/>
                <a:gd name="csY6" fmla="*/ 0 h 35280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4813662" h="352805">
                  <a:moveTo>
                    <a:pt x="4809248" y="0"/>
                  </a:moveTo>
                  <a:lnTo>
                    <a:pt x="4813662" y="176403"/>
                  </a:lnTo>
                  <a:lnTo>
                    <a:pt x="4809248" y="352805"/>
                  </a:lnTo>
                  <a:lnTo>
                    <a:pt x="0" y="352805"/>
                  </a:lnTo>
                  <a:lnTo>
                    <a:pt x="8643" y="176402"/>
                  </a:lnTo>
                  <a:lnTo>
                    <a:pt x="0" y="1"/>
                  </a:lnTo>
                  <a:lnTo>
                    <a:pt x="4809248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0D6B8C0-7958-00D2-687F-CA5749F97BDC}"/>
                </a:ext>
              </a:extLst>
            </p:cNvPr>
            <p:cNvSpPr/>
            <p:nvPr/>
          </p:nvSpPr>
          <p:spPr>
            <a:xfrm>
              <a:off x="4867275" y="13526602"/>
              <a:ext cx="4813663" cy="352805"/>
            </a:xfrm>
            <a:custGeom>
              <a:avLst/>
              <a:gdLst>
                <a:gd name="csX0" fmla="*/ 4415 w 4813663"/>
                <a:gd name="csY0" fmla="*/ 0 h 352805"/>
                <a:gd name="csX1" fmla="*/ 4813663 w 4813663"/>
                <a:gd name="csY1" fmla="*/ 1 h 352805"/>
                <a:gd name="csX2" fmla="*/ 4805020 w 4813663"/>
                <a:gd name="csY2" fmla="*/ 176402 h 352805"/>
                <a:gd name="csX3" fmla="*/ 4813663 w 4813663"/>
                <a:gd name="csY3" fmla="*/ 352805 h 352805"/>
                <a:gd name="csX4" fmla="*/ 4415 w 4813663"/>
                <a:gd name="csY4" fmla="*/ 352805 h 352805"/>
                <a:gd name="csX5" fmla="*/ 0 w 4813663"/>
                <a:gd name="csY5" fmla="*/ 176402 h 352805"/>
                <a:gd name="csX6" fmla="*/ 4415 w 4813663"/>
                <a:gd name="csY6" fmla="*/ 0 h 35280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4813663" h="352805">
                  <a:moveTo>
                    <a:pt x="4415" y="0"/>
                  </a:moveTo>
                  <a:lnTo>
                    <a:pt x="4813663" y="1"/>
                  </a:lnTo>
                  <a:lnTo>
                    <a:pt x="4805020" y="176402"/>
                  </a:lnTo>
                  <a:lnTo>
                    <a:pt x="4813663" y="352805"/>
                  </a:lnTo>
                  <a:lnTo>
                    <a:pt x="4415" y="352805"/>
                  </a:lnTo>
                  <a:lnTo>
                    <a:pt x="0" y="176402"/>
                  </a:lnTo>
                  <a:lnTo>
                    <a:pt x="4415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042" name="Rectangle 1041">
            <a:extLst>
              <a:ext uri="{FF2B5EF4-FFF2-40B4-BE49-F238E27FC236}">
                <a16:creationId xmlns:a16="http://schemas.microsoft.com/office/drawing/2014/main" id="{7AD89015-D70E-7172-B1B2-75760E61918F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210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1044" name="!!MainTitle1">
            <a:extLst>
              <a:ext uri="{FF2B5EF4-FFF2-40B4-BE49-F238E27FC236}">
                <a16:creationId xmlns:a16="http://schemas.microsoft.com/office/drawing/2014/main" id="{C3F1CEC8-3E1E-DBA8-3FC3-AD4BE11CC76D}"/>
              </a:ext>
            </a:extLst>
          </p:cNvPr>
          <p:cNvSpPr txBox="1"/>
          <p:nvPr/>
        </p:nvSpPr>
        <p:spPr>
          <a:xfrm>
            <a:off x="7546349" y="1037172"/>
            <a:ext cx="929132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Circles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4F699950-C921-979E-F2EF-6DA10A80791D}"/>
              </a:ext>
            </a:extLst>
          </p:cNvPr>
          <p:cNvSpPr/>
          <p:nvPr/>
        </p:nvSpPr>
        <p:spPr>
          <a:xfrm rot="8100000" flipH="1">
            <a:off x="8301448" y="5838919"/>
            <a:ext cx="4929502" cy="5406261"/>
          </a:xfrm>
          <a:custGeom>
            <a:avLst/>
            <a:gdLst>
              <a:gd name="csX0" fmla="*/ 4929502 w 4929502"/>
              <a:gd name="csY0" fmla="*/ 3400966 h 5406261"/>
              <a:gd name="csX1" fmla="*/ 1528536 w 4929502"/>
              <a:gd name="csY1" fmla="*/ 0 h 5406261"/>
              <a:gd name="csX2" fmla="*/ 1468114 w 4929502"/>
              <a:gd name="csY2" fmla="*/ 54445 h 5406261"/>
              <a:gd name="csX3" fmla="*/ 107144 w 4929502"/>
              <a:gd name="csY3" fmla="*/ 595793 h 5406261"/>
              <a:gd name="csX4" fmla="*/ 1 w 4929502"/>
              <a:gd name="csY4" fmla="*/ 599298 h 5406261"/>
              <a:gd name="csX5" fmla="*/ 0 w 4929502"/>
              <a:gd name="csY5" fmla="*/ 5406261 h 5406261"/>
              <a:gd name="csX6" fmla="*/ 215284 w 4929502"/>
              <a:gd name="csY6" fmla="*/ 5402252 h 5406261"/>
              <a:gd name="csX7" fmla="*/ 1441256 w 4929502"/>
              <a:gd name="csY7" fmla="*/ 5246499 h 5406261"/>
              <a:gd name="csX8" fmla="*/ 1632604 w 4929502"/>
              <a:gd name="csY8" fmla="*/ 5201347 h 5406261"/>
              <a:gd name="csX9" fmla="*/ 1620084 w 4929502"/>
              <a:gd name="csY9" fmla="*/ 5174370 h 5406261"/>
              <a:gd name="csX10" fmla="*/ 1840525 w 4929502"/>
              <a:gd name="csY10" fmla="*/ 4087161 h 5406261"/>
              <a:gd name="csX11" fmla="*/ 3259701 w 4929502"/>
              <a:gd name="csY11" fmla="*/ 4087161 h 5406261"/>
              <a:gd name="csX12" fmla="*/ 3480141 w 4929502"/>
              <a:gd name="csY12" fmla="*/ 4419128 h 5406261"/>
              <a:gd name="csX13" fmla="*/ 3496892 w 4929502"/>
              <a:gd name="csY13" fmla="*/ 4467018 h 5406261"/>
              <a:gd name="csX14" fmla="*/ 3753709 w 4929502"/>
              <a:gd name="csY14" fmla="*/ 4315088 h 5406261"/>
              <a:gd name="csX15" fmla="*/ 4784085 w 4929502"/>
              <a:gd name="csY15" fmla="*/ 3539137 h 540626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4929502" h="5406261">
                <a:moveTo>
                  <a:pt x="4929502" y="3400966"/>
                </a:moveTo>
                <a:lnTo>
                  <a:pt x="1528536" y="0"/>
                </a:lnTo>
                <a:lnTo>
                  <a:pt x="1468114" y="54445"/>
                </a:lnTo>
                <a:cubicBezTo>
                  <a:pt x="1071128" y="376206"/>
                  <a:pt x="595649" y="556326"/>
                  <a:pt x="107144" y="595793"/>
                </a:cubicBezTo>
                <a:lnTo>
                  <a:pt x="1" y="599298"/>
                </a:lnTo>
                <a:lnTo>
                  <a:pt x="0" y="5406261"/>
                </a:lnTo>
                <a:lnTo>
                  <a:pt x="215284" y="5402252"/>
                </a:lnTo>
                <a:cubicBezTo>
                  <a:pt x="627016" y="5384749"/>
                  <a:pt x="1037232" y="5332839"/>
                  <a:pt x="1441256" y="5246499"/>
                </a:cubicBezTo>
                <a:lnTo>
                  <a:pt x="1632604" y="5201347"/>
                </a:lnTo>
                <a:lnTo>
                  <a:pt x="1620084" y="5174370"/>
                </a:lnTo>
                <a:cubicBezTo>
                  <a:pt x="1473124" y="4811967"/>
                  <a:pt x="1546604" y="4381082"/>
                  <a:pt x="1840525" y="4087161"/>
                </a:cubicBezTo>
                <a:cubicBezTo>
                  <a:pt x="2232419" y="3695266"/>
                  <a:pt x="2867806" y="3695266"/>
                  <a:pt x="3259701" y="4087161"/>
                </a:cubicBezTo>
                <a:cubicBezTo>
                  <a:pt x="3357674" y="4185134"/>
                  <a:pt x="3431155" y="4298326"/>
                  <a:pt x="3480141" y="4419128"/>
                </a:cubicBezTo>
                <a:lnTo>
                  <a:pt x="3496892" y="4467018"/>
                </a:lnTo>
                <a:lnTo>
                  <a:pt x="3753709" y="4315088"/>
                </a:lnTo>
                <a:cubicBezTo>
                  <a:pt x="4114268" y="4090926"/>
                  <a:pt x="4459285" y="3832284"/>
                  <a:pt x="4784085" y="353913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A8B554FC-68A3-2964-AD2D-ED915009A60B}"/>
              </a:ext>
            </a:extLst>
          </p:cNvPr>
          <p:cNvSpPr/>
          <p:nvPr/>
        </p:nvSpPr>
        <p:spPr>
          <a:xfrm rot="8100000" flipH="1">
            <a:off x="10914671" y="6077300"/>
            <a:ext cx="5406260" cy="4929503"/>
          </a:xfrm>
          <a:custGeom>
            <a:avLst/>
            <a:gdLst>
              <a:gd name="csX0" fmla="*/ 3400966 w 5406260"/>
              <a:gd name="csY0" fmla="*/ 4929503 h 4929503"/>
              <a:gd name="csX1" fmla="*/ 3539136 w 5406260"/>
              <a:gd name="csY1" fmla="*/ 4784086 h 4929503"/>
              <a:gd name="csX2" fmla="*/ 4315088 w 5406260"/>
              <a:gd name="csY2" fmla="*/ 3753710 h 4929503"/>
              <a:gd name="csX3" fmla="*/ 4467018 w 5406260"/>
              <a:gd name="csY3" fmla="*/ 3496893 h 4929503"/>
              <a:gd name="csX4" fmla="*/ 4419128 w 5406260"/>
              <a:gd name="csY4" fmla="*/ 3480142 h 4929503"/>
              <a:gd name="csX5" fmla="*/ 4087161 w 5406260"/>
              <a:gd name="csY5" fmla="*/ 3259701 h 4929503"/>
              <a:gd name="csX6" fmla="*/ 4087161 w 5406260"/>
              <a:gd name="csY6" fmla="*/ 1840525 h 4929503"/>
              <a:gd name="csX7" fmla="*/ 5174371 w 5406260"/>
              <a:gd name="csY7" fmla="*/ 1620085 h 4929503"/>
              <a:gd name="csX8" fmla="*/ 5201346 w 5406260"/>
              <a:gd name="csY8" fmla="*/ 1632604 h 4929503"/>
              <a:gd name="csX9" fmla="*/ 5246498 w 5406260"/>
              <a:gd name="csY9" fmla="*/ 1441258 h 4929503"/>
              <a:gd name="csX10" fmla="*/ 5402251 w 5406260"/>
              <a:gd name="csY10" fmla="*/ 215286 h 4929503"/>
              <a:gd name="csX11" fmla="*/ 5406260 w 5406260"/>
              <a:gd name="csY11" fmla="*/ 1 h 4929503"/>
              <a:gd name="csX12" fmla="*/ 599297 w 5406260"/>
              <a:gd name="csY12" fmla="*/ 0 h 4929503"/>
              <a:gd name="csX13" fmla="*/ 595792 w 5406260"/>
              <a:gd name="csY13" fmla="*/ 107145 h 4929503"/>
              <a:gd name="csX14" fmla="*/ 54443 w 5406260"/>
              <a:gd name="csY14" fmla="*/ 1468115 h 4929503"/>
              <a:gd name="csX15" fmla="*/ 0 w 5406260"/>
              <a:gd name="csY15" fmla="*/ 1528536 h 492950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5406260" h="4929503">
                <a:moveTo>
                  <a:pt x="3400966" y="4929503"/>
                </a:moveTo>
                <a:lnTo>
                  <a:pt x="3539136" y="4784086"/>
                </a:lnTo>
                <a:cubicBezTo>
                  <a:pt x="3832283" y="4459286"/>
                  <a:pt x="4090926" y="4114269"/>
                  <a:pt x="4315088" y="3753710"/>
                </a:cubicBezTo>
                <a:lnTo>
                  <a:pt x="4467018" y="3496893"/>
                </a:lnTo>
                <a:lnTo>
                  <a:pt x="4419128" y="3480142"/>
                </a:lnTo>
                <a:cubicBezTo>
                  <a:pt x="4298327" y="3431156"/>
                  <a:pt x="4185135" y="3357675"/>
                  <a:pt x="4087161" y="3259701"/>
                </a:cubicBezTo>
                <a:cubicBezTo>
                  <a:pt x="3695267" y="2867806"/>
                  <a:pt x="3695267" y="2232420"/>
                  <a:pt x="4087161" y="1840525"/>
                </a:cubicBezTo>
                <a:cubicBezTo>
                  <a:pt x="4381082" y="1546604"/>
                  <a:pt x="4811967" y="1473124"/>
                  <a:pt x="5174371" y="1620085"/>
                </a:cubicBezTo>
                <a:lnTo>
                  <a:pt x="5201346" y="1632604"/>
                </a:lnTo>
                <a:lnTo>
                  <a:pt x="5246498" y="1441258"/>
                </a:lnTo>
                <a:cubicBezTo>
                  <a:pt x="5332839" y="1037234"/>
                  <a:pt x="5384748" y="627018"/>
                  <a:pt x="5402251" y="215286"/>
                </a:cubicBezTo>
                <a:lnTo>
                  <a:pt x="5406260" y="1"/>
                </a:lnTo>
                <a:lnTo>
                  <a:pt x="599297" y="0"/>
                </a:lnTo>
                <a:lnTo>
                  <a:pt x="595792" y="107145"/>
                </a:lnTo>
                <a:cubicBezTo>
                  <a:pt x="556326" y="595650"/>
                  <a:pt x="376205" y="1071129"/>
                  <a:pt x="54443" y="1468115"/>
                </a:cubicBezTo>
                <a:lnTo>
                  <a:pt x="0" y="152853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6AB62F56-3BA1-8C72-A79E-14273BFBD57F}"/>
              </a:ext>
            </a:extLst>
          </p:cNvPr>
          <p:cNvSpPr/>
          <p:nvPr/>
        </p:nvSpPr>
        <p:spPr>
          <a:xfrm rot="8100000" flipH="1">
            <a:off x="4633149" y="9550064"/>
            <a:ext cx="4875104" cy="5456663"/>
          </a:xfrm>
          <a:custGeom>
            <a:avLst/>
            <a:gdLst>
              <a:gd name="csX0" fmla="*/ 4875104 w 4875104"/>
              <a:gd name="csY0" fmla="*/ 5456663 h 5456663"/>
              <a:gd name="csX1" fmla="*/ 4875104 w 4875104"/>
              <a:gd name="csY1" fmla="*/ 644406 h 5456663"/>
              <a:gd name="csX2" fmla="*/ 4844630 w 4875104"/>
              <a:gd name="csY2" fmla="*/ 642494 h 5456663"/>
              <a:gd name="csX3" fmla="*/ 3466741 w 4875104"/>
              <a:gd name="csY3" fmla="*/ 59915 h 5456663"/>
              <a:gd name="csX4" fmla="*/ 3400652 w 4875104"/>
              <a:gd name="csY4" fmla="*/ 0 h 5456663"/>
              <a:gd name="csX5" fmla="*/ 0 w 4875104"/>
              <a:gd name="csY5" fmla="*/ 3400653 h 5456663"/>
              <a:gd name="csX6" fmla="*/ 148215 w 4875104"/>
              <a:gd name="csY6" fmla="*/ 3541632 h 5456663"/>
              <a:gd name="csX7" fmla="*/ 917491 w 4875104"/>
              <a:gd name="csY7" fmla="*/ 4151009 h 5456663"/>
              <a:gd name="csX8" fmla="*/ 1156288 w 4875104"/>
              <a:gd name="csY8" fmla="*/ 4308327 h 5456663"/>
              <a:gd name="csX9" fmla="*/ 1172466 w 4875104"/>
              <a:gd name="csY9" fmla="*/ 4273468 h 5456663"/>
              <a:gd name="csX10" fmla="*/ 1351574 w 4875104"/>
              <a:gd name="csY10" fmla="*/ 4030556 h 5456663"/>
              <a:gd name="csX11" fmla="*/ 2770750 w 4875104"/>
              <a:gd name="csY11" fmla="*/ 4030556 h 5456663"/>
              <a:gd name="csX12" fmla="*/ 2991191 w 4875104"/>
              <a:gd name="csY12" fmla="*/ 5117765 h 5456663"/>
              <a:gd name="csX13" fmla="*/ 2979224 w 4875104"/>
              <a:gd name="csY13" fmla="*/ 5143548 h 5456663"/>
              <a:gd name="csX14" fmla="*/ 3206539 w 4875104"/>
              <a:gd name="csY14" fmla="*/ 5209683 h 5456663"/>
              <a:gd name="csX15" fmla="*/ 4736755 w 4875104"/>
              <a:gd name="csY15" fmla="*/ 5452641 h 545666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4875104" h="5456663">
                <a:moveTo>
                  <a:pt x="4875104" y="5456663"/>
                </a:moveTo>
                <a:lnTo>
                  <a:pt x="4875104" y="644406"/>
                </a:lnTo>
                <a:lnTo>
                  <a:pt x="4844630" y="642494"/>
                </a:lnTo>
                <a:cubicBezTo>
                  <a:pt x="4354715" y="588299"/>
                  <a:pt x="3873597" y="393778"/>
                  <a:pt x="3466741" y="59915"/>
                </a:cubicBezTo>
                <a:lnTo>
                  <a:pt x="3400652" y="0"/>
                </a:lnTo>
                <a:lnTo>
                  <a:pt x="0" y="3400653"/>
                </a:lnTo>
                <a:lnTo>
                  <a:pt x="148215" y="3541632"/>
                </a:lnTo>
                <a:cubicBezTo>
                  <a:pt x="394128" y="3764052"/>
                  <a:pt x="651211" y="3967182"/>
                  <a:pt x="917491" y="4151009"/>
                </a:cubicBezTo>
                <a:lnTo>
                  <a:pt x="1156288" y="4308327"/>
                </a:lnTo>
                <a:lnTo>
                  <a:pt x="1172466" y="4273468"/>
                </a:lnTo>
                <a:cubicBezTo>
                  <a:pt x="1218391" y="4186077"/>
                  <a:pt x="1278094" y="4104036"/>
                  <a:pt x="1351574" y="4030556"/>
                </a:cubicBezTo>
                <a:cubicBezTo>
                  <a:pt x="1743469" y="3638661"/>
                  <a:pt x="2378855" y="3638661"/>
                  <a:pt x="2770750" y="4030556"/>
                </a:cubicBezTo>
                <a:cubicBezTo>
                  <a:pt x="3064671" y="4324477"/>
                  <a:pt x="3138151" y="4755362"/>
                  <a:pt x="2991191" y="5117765"/>
                </a:cubicBezTo>
                <a:lnTo>
                  <a:pt x="2979224" y="5143548"/>
                </a:lnTo>
                <a:lnTo>
                  <a:pt x="3206539" y="5209683"/>
                </a:lnTo>
                <a:cubicBezTo>
                  <a:pt x="3708718" y="5344376"/>
                  <a:pt x="4221833" y="5425377"/>
                  <a:pt x="4736755" y="545264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84872B82-BAC8-F7C1-9961-0B05EEBB6DAA}"/>
              </a:ext>
            </a:extLst>
          </p:cNvPr>
          <p:cNvSpPr/>
          <p:nvPr/>
        </p:nvSpPr>
        <p:spPr>
          <a:xfrm rot="8100000" flipH="1">
            <a:off x="14584966" y="9840844"/>
            <a:ext cx="5456663" cy="4875103"/>
          </a:xfrm>
          <a:custGeom>
            <a:avLst/>
            <a:gdLst>
              <a:gd name="csX0" fmla="*/ 5456663 w 5456663"/>
              <a:gd name="csY0" fmla="*/ 4875103 h 4875103"/>
              <a:gd name="csX1" fmla="*/ 5452641 w 5456663"/>
              <a:gd name="csY1" fmla="*/ 4736754 h 4875103"/>
              <a:gd name="csX2" fmla="*/ 5209683 w 5456663"/>
              <a:gd name="csY2" fmla="*/ 3206539 h 4875103"/>
              <a:gd name="csX3" fmla="*/ 5143549 w 5456663"/>
              <a:gd name="csY3" fmla="*/ 2979224 h 4875103"/>
              <a:gd name="csX4" fmla="*/ 5117766 w 5456663"/>
              <a:gd name="csY4" fmla="*/ 2991189 h 4875103"/>
              <a:gd name="csX5" fmla="*/ 4030557 w 5456663"/>
              <a:gd name="csY5" fmla="*/ 2770749 h 4875103"/>
              <a:gd name="csX6" fmla="*/ 4030556 w 5456663"/>
              <a:gd name="csY6" fmla="*/ 1351573 h 4875103"/>
              <a:gd name="csX7" fmla="*/ 4273469 w 5456663"/>
              <a:gd name="csY7" fmla="*/ 1172465 h 4875103"/>
              <a:gd name="csX8" fmla="*/ 4308325 w 5456663"/>
              <a:gd name="csY8" fmla="*/ 1156287 h 4875103"/>
              <a:gd name="csX9" fmla="*/ 4151009 w 5456663"/>
              <a:gd name="csY9" fmla="*/ 917490 h 4875103"/>
              <a:gd name="csX10" fmla="*/ 3541631 w 5456663"/>
              <a:gd name="csY10" fmla="*/ 148216 h 4875103"/>
              <a:gd name="csX11" fmla="*/ 3400653 w 5456663"/>
              <a:gd name="csY11" fmla="*/ 0 h 4875103"/>
              <a:gd name="csX12" fmla="*/ 0 w 5456663"/>
              <a:gd name="csY12" fmla="*/ 3400651 h 4875103"/>
              <a:gd name="csX13" fmla="*/ 59915 w 5456663"/>
              <a:gd name="csY13" fmla="*/ 3466740 h 4875103"/>
              <a:gd name="csX14" fmla="*/ 642494 w 5456663"/>
              <a:gd name="csY14" fmla="*/ 4844629 h 4875103"/>
              <a:gd name="csX15" fmla="*/ 644406 w 5456663"/>
              <a:gd name="csY15" fmla="*/ 4875103 h 487510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5456663" h="4875103">
                <a:moveTo>
                  <a:pt x="5456663" y="4875103"/>
                </a:moveTo>
                <a:lnTo>
                  <a:pt x="5452641" y="4736754"/>
                </a:lnTo>
                <a:cubicBezTo>
                  <a:pt x="5425377" y="4221832"/>
                  <a:pt x="5344376" y="3708717"/>
                  <a:pt x="5209683" y="3206539"/>
                </a:cubicBezTo>
                <a:lnTo>
                  <a:pt x="5143549" y="2979224"/>
                </a:lnTo>
                <a:lnTo>
                  <a:pt x="5117766" y="2991189"/>
                </a:lnTo>
                <a:cubicBezTo>
                  <a:pt x="4755363" y="3138149"/>
                  <a:pt x="4324478" y="3064670"/>
                  <a:pt x="4030557" y="2770749"/>
                </a:cubicBezTo>
                <a:cubicBezTo>
                  <a:pt x="3638662" y="2378854"/>
                  <a:pt x="3638662" y="1743468"/>
                  <a:pt x="4030556" y="1351573"/>
                </a:cubicBezTo>
                <a:cubicBezTo>
                  <a:pt x="4104037" y="1278092"/>
                  <a:pt x="4186077" y="1218391"/>
                  <a:pt x="4273469" y="1172465"/>
                </a:cubicBezTo>
                <a:lnTo>
                  <a:pt x="4308325" y="1156287"/>
                </a:lnTo>
                <a:lnTo>
                  <a:pt x="4151009" y="917490"/>
                </a:lnTo>
                <a:cubicBezTo>
                  <a:pt x="3967181" y="651211"/>
                  <a:pt x="3764051" y="394129"/>
                  <a:pt x="3541631" y="148216"/>
                </a:cubicBezTo>
                <a:lnTo>
                  <a:pt x="3400653" y="0"/>
                </a:lnTo>
                <a:lnTo>
                  <a:pt x="0" y="3400651"/>
                </a:lnTo>
                <a:lnTo>
                  <a:pt x="59915" y="3466740"/>
                </a:lnTo>
                <a:cubicBezTo>
                  <a:pt x="393777" y="3873596"/>
                  <a:pt x="588299" y="4354715"/>
                  <a:pt x="642494" y="4844629"/>
                </a:cubicBezTo>
                <a:lnTo>
                  <a:pt x="644406" y="487510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14" name="Oval 1113">
            <a:extLst>
              <a:ext uri="{FF2B5EF4-FFF2-40B4-BE49-F238E27FC236}">
                <a16:creationId xmlns:a16="http://schemas.microsoft.com/office/drawing/2014/main" id="{838DD136-AAB3-0E8E-4CAD-62E8CB070E0A}"/>
              </a:ext>
            </a:extLst>
          </p:cNvPr>
          <p:cNvSpPr/>
          <p:nvPr/>
        </p:nvSpPr>
        <p:spPr>
          <a:xfrm>
            <a:off x="8546413" y="6201544"/>
            <a:ext cx="1599468" cy="159946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1120" name="Oval 1119">
            <a:extLst>
              <a:ext uri="{FF2B5EF4-FFF2-40B4-BE49-F238E27FC236}">
                <a16:creationId xmlns:a16="http://schemas.microsoft.com/office/drawing/2014/main" id="{7526D3BD-43E4-E3AC-A358-BED217EF17EB}"/>
              </a:ext>
            </a:extLst>
          </p:cNvPr>
          <p:cNvSpPr/>
          <p:nvPr/>
        </p:nvSpPr>
        <p:spPr>
          <a:xfrm>
            <a:off x="14238119" y="6201544"/>
            <a:ext cx="1599468" cy="159946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1110" name="Oval 1109">
            <a:extLst>
              <a:ext uri="{FF2B5EF4-FFF2-40B4-BE49-F238E27FC236}">
                <a16:creationId xmlns:a16="http://schemas.microsoft.com/office/drawing/2014/main" id="{46A93298-5666-FA62-FC6C-1B7E545EB1E2}"/>
              </a:ext>
            </a:extLst>
          </p:cNvPr>
          <p:cNvSpPr/>
          <p:nvPr/>
        </p:nvSpPr>
        <p:spPr>
          <a:xfrm>
            <a:off x="4582253" y="10322243"/>
            <a:ext cx="1599468" cy="15994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1124" name="Oval 1123">
            <a:extLst>
              <a:ext uri="{FF2B5EF4-FFF2-40B4-BE49-F238E27FC236}">
                <a16:creationId xmlns:a16="http://schemas.microsoft.com/office/drawing/2014/main" id="{AD0052D6-EC80-403F-3B79-44AC9EDD625E}"/>
              </a:ext>
            </a:extLst>
          </p:cNvPr>
          <p:cNvSpPr/>
          <p:nvPr/>
        </p:nvSpPr>
        <p:spPr>
          <a:xfrm>
            <a:off x="18202279" y="10322243"/>
            <a:ext cx="1599468" cy="15994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4354246-DB62-2491-A338-65F7C082379B}"/>
              </a:ext>
            </a:extLst>
          </p:cNvPr>
          <p:cNvSpPr/>
          <p:nvPr/>
        </p:nvSpPr>
        <p:spPr>
          <a:xfrm>
            <a:off x="7374189" y="11459795"/>
            <a:ext cx="1108592" cy="923832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B0DDE3B3-0225-C447-E1F8-41291A437AD6}"/>
              </a:ext>
            </a:extLst>
          </p:cNvPr>
          <p:cNvSpPr/>
          <p:nvPr/>
        </p:nvSpPr>
        <p:spPr>
          <a:xfrm>
            <a:off x="16043600" y="11438605"/>
            <a:ext cx="966212" cy="966212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8" name="Freeform 103">
            <a:extLst>
              <a:ext uri="{FF2B5EF4-FFF2-40B4-BE49-F238E27FC236}">
                <a16:creationId xmlns:a16="http://schemas.microsoft.com/office/drawing/2014/main" id="{1B3B623C-E8DB-2513-F1D7-D0E101168D9B}"/>
              </a:ext>
            </a:extLst>
          </p:cNvPr>
          <p:cNvSpPr>
            <a:spLocks noEditPoints="1"/>
          </p:cNvSpPr>
          <p:nvPr/>
        </p:nvSpPr>
        <p:spPr bwMode="auto">
          <a:xfrm>
            <a:off x="9961257" y="8989570"/>
            <a:ext cx="1118620" cy="855416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9" name="Freeform 109">
            <a:extLst>
              <a:ext uri="{FF2B5EF4-FFF2-40B4-BE49-F238E27FC236}">
                <a16:creationId xmlns:a16="http://schemas.microsoft.com/office/drawing/2014/main" id="{BE6BCC1E-766F-1D70-38B7-7DD78A79E771}"/>
              </a:ext>
            </a:extLst>
          </p:cNvPr>
          <p:cNvSpPr>
            <a:spLocks noEditPoints="1"/>
          </p:cNvSpPr>
          <p:nvPr/>
        </p:nvSpPr>
        <p:spPr bwMode="auto">
          <a:xfrm>
            <a:off x="13441315" y="8914044"/>
            <a:ext cx="981428" cy="1006468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27867E6-74E4-D591-7024-6FED126A785B}"/>
              </a:ext>
            </a:extLst>
          </p:cNvPr>
          <p:cNvGrpSpPr/>
          <p:nvPr/>
        </p:nvGrpSpPr>
        <p:grpSpPr>
          <a:xfrm>
            <a:off x="4444900" y="4639016"/>
            <a:ext cx="3260324" cy="1428377"/>
            <a:chOff x="3714527" y="7585997"/>
            <a:chExt cx="2907911" cy="1428377"/>
          </a:xfrm>
        </p:grpSpPr>
        <p:sp>
          <p:nvSpPr>
            <p:cNvPr id="14" name="Textbox 200">
              <a:extLst>
                <a:ext uri="{FF2B5EF4-FFF2-40B4-BE49-F238E27FC236}">
                  <a16:creationId xmlns:a16="http://schemas.microsoft.com/office/drawing/2014/main" id="{123D28CF-ACDF-FE2D-8F1E-FAF3795A9D67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885ED062-D204-2395-883D-42EA352BA678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lang="en-US" sz="2800" b="1" dirty="0">
                  <a:solidFill>
                    <a:schemeClr val="accent2"/>
                  </a:solidFill>
                  <a:latin typeface="+mj-lt"/>
                </a:rPr>
                <a:t>HUMAN CAPITAL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A083130-2C4D-6FAC-34FD-148E0B2F6616}"/>
              </a:ext>
            </a:extLst>
          </p:cNvPr>
          <p:cNvGrpSpPr/>
          <p:nvPr/>
        </p:nvGrpSpPr>
        <p:grpSpPr>
          <a:xfrm>
            <a:off x="16678776" y="4639016"/>
            <a:ext cx="3260324" cy="1428377"/>
            <a:chOff x="3714527" y="7585997"/>
            <a:chExt cx="2907911" cy="1428377"/>
          </a:xfrm>
        </p:grpSpPr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376E709B-2B8C-C058-E64C-7042D24D8C6A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93921926-A24F-5CC4-BFF1-0B2422518D0F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CUSTOMERS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82FEFE2-C637-6A76-3FC3-4CE03E39A3B5}"/>
              </a:ext>
            </a:extLst>
          </p:cNvPr>
          <p:cNvGrpSpPr/>
          <p:nvPr/>
        </p:nvGrpSpPr>
        <p:grpSpPr>
          <a:xfrm>
            <a:off x="1133849" y="8651630"/>
            <a:ext cx="3260324" cy="1428377"/>
            <a:chOff x="3714527" y="7585997"/>
            <a:chExt cx="2907911" cy="1428377"/>
          </a:xfrm>
        </p:grpSpPr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D09AADF4-8493-4F17-3F06-73D681F580ED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3B17441E-9F26-C3EA-AB0D-B4F2F37E0727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COMMERCIAL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5264E5B-D733-5AB1-6698-2B39ABE5E389}"/>
              </a:ext>
            </a:extLst>
          </p:cNvPr>
          <p:cNvGrpSpPr/>
          <p:nvPr/>
        </p:nvGrpSpPr>
        <p:grpSpPr>
          <a:xfrm>
            <a:off x="19989828" y="8651630"/>
            <a:ext cx="3260324" cy="1428377"/>
            <a:chOff x="3714527" y="7585997"/>
            <a:chExt cx="2907911" cy="1428377"/>
          </a:xfrm>
        </p:grpSpPr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BA618A4E-FA6A-FE20-2FEE-9A4782A27970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85CA37EE-4A04-7D10-F515-AB6AD45070B3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GROWTH</a:t>
              </a:r>
            </a:p>
          </p:txBody>
        </p:sp>
      </p:grpSp>
      <p:sp>
        <p:nvSpPr>
          <p:cNvPr id="28" name="!!SubTitle">
            <a:extLst>
              <a:ext uri="{FF2B5EF4-FFF2-40B4-BE49-F238E27FC236}">
                <a16:creationId xmlns:a16="http://schemas.microsoft.com/office/drawing/2014/main" id="{0DC974C2-5B82-7821-9FA0-AE9E9F3DF64A}"/>
              </a:ext>
            </a:extLst>
          </p:cNvPr>
          <p:cNvSpPr txBox="1"/>
          <p:nvPr/>
        </p:nvSpPr>
        <p:spPr>
          <a:xfrm>
            <a:off x="9769817" y="23784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2362490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000" fill="hold"/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000" fill="hold"/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1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1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1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1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76" dur="5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50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86" dur="50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5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44" grpId="0"/>
          <p:bldP spid="3" grpId="0" animBg="1"/>
          <p:bldP spid="4" grpId="0" animBg="1"/>
          <p:bldP spid="2" grpId="0" animBg="1"/>
          <p:bldP spid="5" grpId="0" animBg="1"/>
          <p:bldP spid="1114" grpId="0" animBg="1"/>
          <p:bldP spid="1120" grpId="0" animBg="1"/>
          <p:bldP spid="1110" grpId="0" animBg="1"/>
          <p:bldP spid="1124" grpId="0" animBg="1"/>
          <p:bldP spid="6" grpId="0" animBg="1"/>
          <p:bldP spid="7" grpId="0" animBg="1"/>
          <p:bldP spid="8" grpId="0" animBg="1"/>
          <p:bldP spid="9" grpId="0" animBg="1"/>
          <p:bldP spid="2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1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1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1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1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76" dur="5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50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86" dur="50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5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44" grpId="0"/>
          <p:bldP spid="3" grpId="0" animBg="1"/>
          <p:bldP spid="4" grpId="0" animBg="1"/>
          <p:bldP spid="2" grpId="0" animBg="1"/>
          <p:bldP spid="5" grpId="0" animBg="1"/>
          <p:bldP spid="1114" grpId="0" animBg="1"/>
          <p:bldP spid="1120" grpId="0" animBg="1"/>
          <p:bldP spid="1110" grpId="0" animBg="1"/>
          <p:bldP spid="1124" grpId="0" animBg="1"/>
          <p:bldP spid="6" grpId="0" animBg="1"/>
          <p:bldP spid="7" grpId="0" animBg="1"/>
          <p:bldP spid="8" grpId="0" animBg="1"/>
          <p:bldP spid="9" grpId="0" animBg="1"/>
          <p:bldP spid="28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FADA6FDC-3B01-2CF0-99AB-C960C1C35A4A}"/>
              </a:ext>
            </a:extLst>
          </p:cNvPr>
          <p:cNvGrpSpPr/>
          <p:nvPr/>
        </p:nvGrpSpPr>
        <p:grpSpPr>
          <a:xfrm>
            <a:off x="4867275" y="13526601"/>
            <a:ext cx="14649449" cy="352806"/>
            <a:chOff x="4867275" y="13526601"/>
            <a:chExt cx="14649449" cy="352806"/>
          </a:xfrm>
          <a:solidFill>
            <a:schemeClr val="bg1">
              <a:lumMod val="85000"/>
            </a:schemeClr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9D966B0-8909-CDF8-6A8B-4D0D73A15CC8}"/>
                </a:ext>
              </a:extLst>
            </p:cNvPr>
            <p:cNvSpPr/>
            <p:nvPr/>
          </p:nvSpPr>
          <p:spPr>
            <a:xfrm>
              <a:off x="14703062" y="13526601"/>
              <a:ext cx="4813662" cy="352805"/>
            </a:xfrm>
            <a:custGeom>
              <a:avLst/>
              <a:gdLst>
                <a:gd name="csX0" fmla="*/ 4809248 w 4813662"/>
                <a:gd name="csY0" fmla="*/ 0 h 352805"/>
                <a:gd name="csX1" fmla="*/ 4813662 w 4813662"/>
                <a:gd name="csY1" fmla="*/ 176403 h 352805"/>
                <a:gd name="csX2" fmla="*/ 4809248 w 4813662"/>
                <a:gd name="csY2" fmla="*/ 352805 h 352805"/>
                <a:gd name="csX3" fmla="*/ 0 w 4813662"/>
                <a:gd name="csY3" fmla="*/ 352805 h 352805"/>
                <a:gd name="csX4" fmla="*/ 8643 w 4813662"/>
                <a:gd name="csY4" fmla="*/ 176402 h 352805"/>
                <a:gd name="csX5" fmla="*/ 0 w 4813662"/>
                <a:gd name="csY5" fmla="*/ 1 h 352805"/>
                <a:gd name="csX6" fmla="*/ 4809248 w 4813662"/>
                <a:gd name="csY6" fmla="*/ 0 h 35280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4813662" h="352805">
                  <a:moveTo>
                    <a:pt x="4809248" y="0"/>
                  </a:moveTo>
                  <a:lnTo>
                    <a:pt x="4813662" y="176403"/>
                  </a:lnTo>
                  <a:lnTo>
                    <a:pt x="4809248" y="352805"/>
                  </a:lnTo>
                  <a:lnTo>
                    <a:pt x="0" y="352805"/>
                  </a:lnTo>
                  <a:lnTo>
                    <a:pt x="8643" y="176402"/>
                  </a:lnTo>
                  <a:lnTo>
                    <a:pt x="0" y="1"/>
                  </a:lnTo>
                  <a:lnTo>
                    <a:pt x="4809248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A97C2E93-9812-7E0C-DB92-EE108C8FB170}"/>
                </a:ext>
              </a:extLst>
            </p:cNvPr>
            <p:cNvSpPr/>
            <p:nvPr/>
          </p:nvSpPr>
          <p:spPr>
            <a:xfrm>
              <a:off x="4867275" y="13526602"/>
              <a:ext cx="4813663" cy="352805"/>
            </a:xfrm>
            <a:custGeom>
              <a:avLst/>
              <a:gdLst>
                <a:gd name="csX0" fmla="*/ 4415 w 4813663"/>
                <a:gd name="csY0" fmla="*/ 0 h 352805"/>
                <a:gd name="csX1" fmla="*/ 4813663 w 4813663"/>
                <a:gd name="csY1" fmla="*/ 1 h 352805"/>
                <a:gd name="csX2" fmla="*/ 4805020 w 4813663"/>
                <a:gd name="csY2" fmla="*/ 176402 h 352805"/>
                <a:gd name="csX3" fmla="*/ 4813663 w 4813663"/>
                <a:gd name="csY3" fmla="*/ 352805 h 352805"/>
                <a:gd name="csX4" fmla="*/ 4415 w 4813663"/>
                <a:gd name="csY4" fmla="*/ 352805 h 352805"/>
                <a:gd name="csX5" fmla="*/ 0 w 4813663"/>
                <a:gd name="csY5" fmla="*/ 176402 h 352805"/>
                <a:gd name="csX6" fmla="*/ 4415 w 4813663"/>
                <a:gd name="csY6" fmla="*/ 0 h 35280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4813663" h="352805">
                  <a:moveTo>
                    <a:pt x="4415" y="0"/>
                  </a:moveTo>
                  <a:lnTo>
                    <a:pt x="4813663" y="1"/>
                  </a:lnTo>
                  <a:lnTo>
                    <a:pt x="4805020" y="176402"/>
                  </a:lnTo>
                  <a:lnTo>
                    <a:pt x="4813663" y="352805"/>
                  </a:lnTo>
                  <a:lnTo>
                    <a:pt x="4415" y="352805"/>
                  </a:lnTo>
                  <a:lnTo>
                    <a:pt x="0" y="176402"/>
                  </a:lnTo>
                  <a:lnTo>
                    <a:pt x="4415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11E5F4B5-3A9E-7F60-3FD2-A9A850EA10D8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210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31" name="!!MainTitle1">
            <a:extLst>
              <a:ext uri="{FF2B5EF4-FFF2-40B4-BE49-F238E27FC236}">
                <a16:creationId xmlns:a16="http://schemas.microsoft.com/office/drawing/2014/main" id="{BE953321-57AF-9D71-B45A-C1940F4D6B84}"/>
              </a:ext>
            </a:extLst>
          </p:cNvPr>
          <p:cNvSpPr txBox="1"/>
          <p:nvPr/>
        </p:nvSpPr>
        <p:spPr>
          <a:xfrm>
            <a:off x="7546349" y="1037172"/>
            <a:ext cx="929132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tx2">
                    <a:lumMod val="8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Circles</a:t>
            </a:r>
            <a:r>
              <a:rPr lang="en-US" sz="7500" b="1" noProof="0" dirty="0">
                <a:solidFill>
                  <a:schemeClr val="tx2">
                    <a:lumMod val="8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>
                    <a:lumMod val="8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8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44195B51-0133-10B5-7559-98F0F868238A}"/>
              </a:ext>
            </a:extLst>
          </p:cNvPr>
          <p:cNvSpPr/>
          <p:nvPr/>
        </p:nvSpPr>
        <p:spPr>
          <a:xfrm rot="8100000" flipH="1">
            <a:off x="8301448" y="5838919"/>
            <a:ext cx="4929502" cy="5406261"/>
          </a:xfrm>
          <a:custGeom>
            <a:avLst/>
            <a:gdLst>
              <a:gd name="csX0" fmla="*/ 4929502 w 4929502"/>
              <a:gd name="csY0" fmla="*/ 3400966 h 5406261"/>
              <a:gd name="csX1" fmla="*/ 1528536 w 4929502"/>
              <a:gd name="csY1" fmla="*/ 0 h 5406261"/>
              <a:gd name="csX2" fmla="*/ 1468114 w 4929502"/>
              <a:gd name="csY2" fmla="*/ 54445 h 5406261"/>
              <a:gd name="csX3" fmla="*/ 107144 w 4929502"/>
              <a:gd name="csY3" fmla="*/ 595793 h 5406261"/>
              <a:gd name="csX4" fmla="*/ 1 w 4929502"/>
              <a:gd name="csY4" fmla="*/ 599298 h 5406261"/>
              <a:gd name="csX5" fmla="*/ 0 w 4929502"/>
              <a:gd name="csY5" fmla="*/ 5406261 h 5406261"/>
              <a:gd name="csX6" fmla="*/ 215284 w 4929502"/>
              <a:gd name="csY6" fmla="*/ 5402252 h 5406261"/>
              <a:gd name="csX7" fmla="*/ 1441256 w 4929502"/>
              <a:gd name="csY7" fmla="*/ 5246499 h 5406261"/>
              <a:gd name="csX8" fmla="*/ 1632604 w 4929502"/>
              <a:gd name="csY8" fmla="*/ 5201347 h 5406261"/>
              <a:gd name="csX9" fmla="*/ 1620084 w 4929502"/>
              <a:gd name="csY9" fmla="*/ 5174370 h 5406261"/>
              <a:gd name="csX10" fmla="*/ 1840525 w 4929502"/>
              <a:gd name="csY10" fmla="*/ 4087161 h 5406261"/>
              <a:gd name="csX11" fmla="*/ 3259701 w 4929502"/>
              <a:gd name="csY11" fmla="*/ 4087161 h 5406261"/>
              <a:gd name="csX12" fmla="*/ 3480141 w 4929502"/>
              <a:gd name="csY12" fmla="*/ 4419128 h 5406261"/>
              <a:gd name="csX13" fmla="*/ 3496892 w 4929502"/>
              <a:gd name="csY13" fmla="*/ 4467018 h 5406261"/>
              <a:gd name="csX14" fmla="*/ 3753709 w 4929502"/>
              <a:gd name="csY14" fmla="*/ 4315088 h 5406261"/>
              <a:gd name="csX15" fmla="*/ 4784085 w 4929502"/>
              <a:gd name="csY15" fmla="*/ 3539137 h 540626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4929502" h="5406261">
                <a:moveTo>
                  <a:pt x="4929502" y="3400966"/>
                </a:moveTo>
                <a:lnTo>
                  <a:pt x="1528536" y="0"/>
                </a:lnTo>
                <a:lnTo>
                  <a:pt x="1468114" y="54445"/>
                </a:lnTo>
                <a:cubicBezTo>
                  <a:pt x="1071128" y="376206"/>
                  <a:pt x="595649" y="556326"/>
                  <a:pt x="107144" y="595793"/>
                </a:cubicBezTo>
                <a:lnTo>
                  <a:pt x="1" y="599298"/>
                </a:lnTo>
                <a:lnTo>
                  <a:pt x="0" y="5406261"/>
                </a:lnTo>
                <a:lnTo>
                  <a:pt x="215284" y="5402252"/>
                </a:lnTo>
                <a:cubicBezTo>
                  <a:pt x="627016" y="5384749"/>
                  <a:pt x="1037232" y="5332839"/>
                  <a:pt x="1441256" y="5246499"/>
                </a:cubicBezTo>
                <a:lnTo>
                  <a:pt x="1632604" y="5201347"/>
                </a:lnTo>
                <a:lnTo>
                  <a:pt x="1620084" y="5174370"/>
                </a:lnTo>
                <a:cubicBezTo>
                  <a:pt x="1473124" y="4811967"/>
                  <a:pt x="1546604" y="4381082"/>
                  <a:pt x="1840525" y="4087161"/>
                </a:cubicBezTo>
                <a:cubicBezTo>
                  <a:pt x="2232419" y="3695266"/>
                  <a:pt x="2867806" y="3695266"/>
                  <a:pt x="3259701" y="4087161"/>
                </a:cubicBezTo>
                <a:cubicBezTo>
                  <a:pt x="3357674" y="4185134"/>
                  <a:pt x="3431155" y="4298326"/>
                  <a:pt x="3480141" y="4419128"/>
                </a:cubicBezTo>
                <a:lnTo>
                  <a:pt x="3496892" y="4467018"/>
                </a:lnTo>
                <a:lnTo>
                  <a:pt x="3753709" y="4315088"/>
                </a:lnTo>
                <a:cubicBezTo>
                  <a:pt x="4114268" y="4090926"/>
                  <a:pt x="4459285" y="3832284"/>
                  <a:pt x="4784085" y="353913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C713081B-E32F-A5B4-B98C-21A10B9DA8E8}"/>
              </a:ext>
            </a:extLst>
          </p:cNvPr>
          <p:cNvSpPr/>
          <p:nvPr/>
        </p:nvSpPr>
        <p:spPr>
          <a:xfrm rot="8100000" flipH="1">
            <a:off x="10914671" y="6077300"/>
            <a:ext cx="5406260" cy="4929503"/>
          </a:xfrm>
          <a:custGeom>
            <a:avLst/>
            <a:gdLst>
              <a:gd name="csX0" fmla="*/ 3400966 w 5406260"/>
              <a:gd name="csY0" fmla="*/ 4929503 h 4929503"/>
              <a:gd name="csX1" fmla="*/ 3539136 w 5406260"/>
              <a:gd name="csY1" fmla="*/ 4784086 h 4929503"/>
              <a:gd name="csX2" fmla="*/ 4315088 w 5406260"/>
              <a:gd name="csY2" fmla="*/ 3753710 h 4929503"/>
              <a:gd name="csX3" fmla="*/ 4467018 w 5406260"/>
              <a:gd name="csY3" fmla="*/ 3496893 h 4929503"/>
              <a:gd name="csX4" fmla="*/ 4419128 w 5406260"/>
              <a:gd name="csY4" fmla="*/ 3480142 h 4929503"/>
              <a:gd name="csX5" fmla="*/ 4087161 w 5406260"/>
              <a:gd name="csY5" fmla="*/ 3259701 h 4929503"/>
              <a:gd name="csX6" fmla="*/ 4087161 w 5406260"/>
              <a:gd name="csY6" fmla="*/ 1840525 h 4929503"/>
              <a:gd name="csX7" fmla="*/ 5174371 w 5406260"/>
              <a:gd name="csY7" fmla="*/ 1620085 h 4929503"/>
              <a:gd name="csX8" fmla="*/ 5201346 w 5406260"/>
              <a:gd name="csY8" fmla="*/ 1632604 h 4929503"/>
              <a:gd name="csX9" fmla="*/ 5246498 w 5406260"/>
              <a:gd name="csY9" fmla="*/ 1441258 h 4929503"/>
              <a:gd name="csX10" fmla="*/ 5402251 w 5406260"/>
              <a:gd name="csY10" fmla="*/ 215286 h 4929503"/>
              <a:gd name="csX11" fmla="*/ 5406260 w 5406260"/>
              <a:gd name="csY11" fmla="*/ 1 h 4929503"/>
              <a:gd name="csX12" fmla="*/ 599297 w 5406260"/>
              <a:gd name="csY12" fmla="*/ 0 h 4929503"/>
              <a:gd name="csX13" fmla="*/ 595792 w 5406260"/>
              <a:gd name="csY13" fmla="*/ 107145 h 4929503"/>
              <a:gd name="csX14" fmla="*/ 54443 w 5406260"/>
              <a:gd name="csY14" fmla="*/ 1468115 h 4929503"/>
              <a:gd name="csX15" fmla="*/ 0 w 5406260"/>
              <a:gd name="csY15" fmla="*/ 1528536 h 492950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5406260" h="4929503">
                <a:moveTo>
                  <a:pt x="3400966" y="4929503"/>
                </a:moveTo>
                <a:lnTo>
                  <a:pt x="3539136" y="4784086"/>
                </a:lnTo>
                <a:cubicBezTo>
                  <a:pt x="3832283" y="4459286"/>
                  <a:pt x="4090926" y="4114269"/>
                  <a:pt x="4315088" y="3753710"/>
                </a:cubicBezTo>
                <a:lnTo>
                  <a:pt x="4467018" y="3496893"/>
                </a:lnTo>
                <a:lnTo>
                  <a:pt x="4419128" y="3480142"/>
                </a:lnTo>
                <a:cubicBezTo>
                  <a:pt x="4298327" y="3431156"/>
                  <a:pt x="4185135" y="3357675"/>
                  <a:pt x="4087161" y="3259701"/>
                </a:cubicBezTo>
                <a:cubicBezTo>
                  <a:pt x="3695267" y="2867806"/>
                  <a:pt x="3695267" y="2232420"/>
                  <a:pt x="4087161" y="1840525"/>
                </a:cubicBezTo>
                <a:cubicBezTo>
                  <a:pt x="4381082" y="1546604"/>
                  <a:pt x="4811967" y="1473124"/>
                  <a:pt x="5174371" y="1620085"/>
                </a:cubicBezTo>
                <a:lnTo>
                  <a:pt x="5201346" y="1632604"/>
                </a:lnTo>
                <a:lnTo>
                  <a:pt x="5246498" y="1441258"/>
                </a:lnTo>
                <a:cubicBezTo>
                  <a:pt x="5332839" y="1037234"/>
                  <a:pt x="5384748" y="627018"/>
                  <a:pt x="5402251" y="215286"/>
                </a:cubicBezTo>
                <a:lnTo>
                  <a:pt x="5406260" y="1"/>
                </a:lnTo>
                <a:lnTo>
                  <a:pt x="599297" y="0"/>
                </a:lnTo>
                <a:lnTo>
                  <a:pt x="595792" y="107145"/>
                </a:lnTo>
                <a:cubicBezTo>
                  <a:pt x="556326" y="595650"/>
                  <a:pt x="376205" y="1071129"/>
                  <a:pt x="54443" y="1468115"/>
                </a:cubicBezTo>
                <a:lnTo>
                  <a:pt x="0" y="152853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B21A4302-85C3-C783-D4C4-0DD9B6A9D4BC}"/>
              </a:ext>
            </a:extLst>
          </p:cNvPr>
          <p:cNvSpPr/>
          <p:nvPr/>
        </p:nvSpPr>
        <p:spPr>
          <a:xfrm rot="8100000" flipH="1">
            <a:off x="4633149" y="9550064"/>
            <a:ext cx="4875104" cy="5456663"/>
          </a:xfrm>
          <a:custGeom>
            <a:avLst/>
            <a:gdLst>
              <a:gd name="csX0" fmla="*/ 4875104 w 4875104"/>
              <a:gd name="csY0" fmla="*/ 5456663 h 5456663"/>
              <a:gd name="csX1" fmla="*/ 4875104 w 4875104"/>
              <a:gd name="csY1" fmla="*/ 644406 h 5456663"/>
              <a:gd name="csX2" fmla="*/ 4844630 w 4875104"/>
              <a:gd name="csY2" fmla="*/ 642494 h 5456663"/>
              <a:gd name="csX3" fmla="*/ 3466741 w 4875104"/>
              <a:gd name="csY3" fmla="*/ 59915 h 5456663"/>
              <a:gd name="csX4" fmla="*/ 3400652 w 4875104"/>
              <a:gd name="csY4" fmla="*/ 0 h 5456663"/>
              <a:gd name="csX5" fmla="*/ 0 w 4875104"/>
              <a:gd name="csY5" fmla="*/ 3400653 h 5456663"/>
              <a:gd name="csX6" fmla="*/ 148215 w 4875104"/>
              <a:gd name="csY6" fmla="*/ 3541632 h 5456663"/>
              <a:gd name="csX7" fmla="*/ 917491 w 4875104"/>
              <a:gd name="csY7" fmla="*/ 4151009 h 5456663"/>
              <a:gd name="csX8" fmla="*/ 1156288 w 4875104"/>
              <a:gd name="csY8" fmla="*/ 4308327 h 5456663"/>
              <a:gd name="csX9" fmla="*/ 1172466 w 4875104"/>
              <a:gd name="csY9" fmla="*/ 4273468 h 5456663"/>
              <a:gd name="csX10" fmla="*/ 1351574 w 4875104"/>
              <a:gd name="csY10" fmla="*/ 4030556 h 5456663"/>
              <a:gd name="csX11" fmla="*/ 2770750 w 4875104"/>
              <a:gd name="csY11" fmla="*/ 4030556 h 5456663"/>
              <a:gd name="csX12" fmla="*/ 2991191 w 4875104"/>
              <a:gd name="csY12" fmla="*/ 5117765 h 5456663"/>
              <a:gd name="csX13" fmla="*/ 2979224 w 4875104"/>
              <a:gd name="csY13" fmla="*/ 5143548 h 5456663"/>
              <a:gd name="csX14" fmla="*/ 3206539 w 4875104"/>
              <a:gd name="csY14" fmla="*/ 5209683 h 5456663"/>
              <a:gd name="csX15" fmla="*/ 4736755 w 4875104"/>
              <a:gd name="csY15" fmla="*/ 5452641 h 545666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4875104" h="5456663">
                <a:moveTo>
                  <a:pt x="4875104" y="5456663"/>
                </a:moveTo>
                <a:lnTo>
                  <a:pt x="4875104" y="644406"/>
                </a:lnTo>
                <a:lnTo>
                  <a:pt x="4844630" y="642494"/>
                </a:lnTo>
                <a:cubicBezTo>
                  <a:pt x="4354715" y="588299"/>
                  <a:pt x="3873597" y="393778"/>
                  <a:pt x="3466741" y="59915"/>
                </a:cubicBezTo>
                <a:lnTo>
                  <a:pt x="3400652" y="0"/>
                </a:lnTo>
                <a:lnTo>
                  <a:pt x="0" y="3400653"/>
                </a:lnTo>
                <a:lnTo>
                  <a:pt x="148215" y="3541632"/>
                </a:lnTo>
                <a:cubicBezTo>
                  <a:pt x="394128" y="3764052"/>
                  <a:pt x="651211" y="3967182"/>
                  <a:pt x="917491" y="4151009"/>
                </a:cubicBezTo>
                <a:lnTo>
                  <a:pt x="1156288" y="4308327"/>
                </a:lnTo>
                <a:lnTo>
                  <a:pt x="1172466" y="4273468"/>
                </a:lnTo>
                <a:cubicBezTo>
                  <a:pt x="1218391" y="4186077"/>
                  <a:pt x="1278094" y="4104036"/>
                  <a:pt x="1351574" y="4030556"/>
                </a:cubicBezTo>
                <a:cubicBezTo>
                  <a:pt x="1743469" y="3638661"/>
                  <a:pt x="2378855" y="3638661"/>
                  <a:pt x="2770750" y="4030556"/>
                </a:cubicBezTo>
                <a:cubicBezTo>
                  <a:pt x="3064671" y="4324477"/>
                  <a:pt x="3138151" y="4755362"/>
                  <a:pt x="2991191" y="5117765"/>
                </a:cubicBezTo>
                <a:lnTo>
                  <a:pt x="2979224" y="5143548"/>
                </a:lnTo>
                <a:lnTo>
                  <a:pt x="3206539" y="5209683"/>
                </a:lnTo>
                <a:cubicBezTo>
                  <a:pt x="3708718" y="5344376"/>
                  <a:pt x="4221833" y="5425377"/>
                  <a:pt x="4736755" y="545264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3A879643-C128-8455-E08E-4364F54C7836}"/>
              </a:ext>
            </a:extLst>
          </p:cNvPr>
          <p:cNvSpPr/>
          <p:nvPr/>
        </p:nvSpPr>
        <p:spPr>
          <a:xfrm rot="8100000" flipH="1">
            <a:off x="14584966" y="9840844"/>
            <a:ext cx="5456663" cy="4875103"/>
          </a:xfrm>
          <a:custGeom>
            <a:avLst/>
            <a:gdLst>
              <a:gd name="csX0" fmla="*/ 5456663 w 5456663"/>
              <a:gd name="csY0" fmla="*/ 4875103 h 4875103"/>
              <a:gd name="csX1" fmla="*/ 5452641 w 5456663"/>
              <a:gd name="csY1" fmla="*/ 4736754 h 4875103"/>
              <a:gd name="csX2" fmla="*/ 5209683 w 5456663"/>
              <a:gd name="csY2" fmla="*/ 3206539 h 4875103"/>
              <a:gd name="csX3" fmla="*/ 5143549 w 5456663"/>
              <a:gd name="csY3" fmla="*/ 2979224 h 4875103"/>
              <a:gd name="csX4" fmla="*/ 5117766 w 5456663"/>
              <a:gd name="csY4" fmla="*/ 2991189 h 4875103"/>
              <a:gd name="csX5" fmla="*/ 4030557 w 5456663"/>
              <a:gd name="csY5" fmla="*/ 2770749 h 4875103"/>
              <a:gd name="csX6" fmla="*/ 4030556 w 5456663"/>
              <a:gd name="csY6" fmla="*/ 1351573 h 4875103"/>
              <a:gd name="csX7" fmla="*/ 4273469 w 5456663"/>
              <a:gd name="csY7" fmla="*/ 1172465 h 4875103"/>
              <a:gd name="csX8" fmla="*/ 4308325 w 5456663"/>
              <a:gd name="csY8" fmla="*/ 1156287 h 4875103"/>
              <a:gd name="csX9" fmla="*/ 4151009 w 5456663"/>
              <a:gd name="csY9" fmla="*/ 917490 h 4875103"/>
              <a:gd name="csX10" fmla="*/ 3541631 w 5456663"/>
              <a:gd name="csY10" fmla="*/ 148216 h 4875103"/>
              <a:gd name="csX11" fmla="*/ 3400653 w 5456663"/>
              <a:gd name="csY11" fmla="*/ 0 h 4875103"/>
              <a:gd name="csX12" fmla="*/ 0 w 5456663"/>
              <a:gd name="csY12" fmla="*/ 3400651 h 4875103"/>
              <a:gd name="csX13" fmla="*/ 59915 w 5456663"/>
              <a:gd name="csY13" fmla="*/ 3466740 h 4875103"/>
              <a:gd name="csX14" fmla="*/ 642494 w 5456663"/>
              <a:gd name="csY14" fmla="*/ 4844629 h 4875103"/>
              <a:gd name="csX15" fmla="*/ 644406 w 5456663"/>
              <a:gd name="csY15" fmla="*/ 4875103 h 487510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5456663" h="4875103">
                <a:moveTo>
                  <a:pt x="5456663" y="4875103"/>
                </a:moveTo>
                <a:lnTo>
                  <a:pt x="5452641" y="4736754"/>
                </a:lnTo>
                <a:cubicBezTo>
                  <a:pt x="5425377" y="4221832"/>
                  <a:pt x="5344376" y="3708717"/>
                  <a:pt x="5209683" y="3206539"/>
                </a:cubicBezTo>
                <a:lnTo>
                  <a:pt x="5143549" y="2979224"/>
                </a:lnTo>
                <a:lnTo>
                  <a:pt x="5117766" y="2991189"/>
                </a:lnTo>
                <a:cubicBezTo>
                  <a:pt x="4755363" y="3138149"/>
                  <a:pt x="4324478" y="3064670"/>
                  <a:pt x="4030557" y="2770749"/>
                </a:cubicBezTo>
                <a:cubicBezTo>
                  <a:pt x="3638662" y="2378854"/>
                  <a:pt x="3638662" y="1743468"/>
                  <a:pt x="4030556" y="1351573"/>
                </a:cubicBezTo>
                <a:cubicBezTo>
                  <a:pt x="4104037" y="1278092"/>
                  <a:pt x="4186077" y="1218391"/>
                  <a:pt x="4273469" y="1172465"/>
                </a:cubicBezTo>
                <a:lnTo>
                  <a:pt x="4308325" y="1156287"/>
                </a:lnTo>
                <a:lnTo>
                  <a:pt x="4151009" y="917490"/>
                </a:lnTo>
                <a:cubicBezTo>
                  <a:pt x="3967181" y="651211"/>
                  <a:pt x="3764051" y="394129"/>
                  <a:pt x="3541631" y="148216"/>
                </a:cubicBezTo>
                <a:lnTo>
                  <a:pt x="3400653" y="0"/>
                </a:lnTo>
                <a:lnTo>
                  <a:pt x="0" y="3400651"/>
                </a:lnTo>
                <a:lnTo>
                  <a:pt x="59915" y="3466740"/>
                </a:lnTo>
                <a:cubicBezTo>
                  <a:pt x="393777" y="3873596"/>
                  <a:pt x="588299" y="4354715"/>
                  <a:pt x="642494" y="4844629"/>
                </a:cubicBezTo>
                <a:lnTo>
                  <a:pt x="644406" y="487510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A517395C-1C8D-9931-056E-E15E6F5336DB}"/>
              </a:ext>
            </a:extLst>
          </p:cNvPr>
          <p:cNvSpPr/>
          <p:nvPr/>
        </p:nvSpPr>
        <p:spPr>
          <a:xfrm>
            <a:off x="8546413" y="6201544"/>
            <a:ext cx="1599468" cy="159946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EC25A7CA-BD3C-39B4-787E-D4112C2143D8}"/>
              </a:ext>
            </a:extLst>
          </p:cNvPr>
          <p:cNvSpPr/>
          <p:nvPr/>
        </p:nvSpPr>
        <p:spPr>
          <a:xfrm>
            <a:off x="14238119" y="6201544"/>
            <a:ext cx="1599468" cy="159946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C68B1242-239D-DC09-0D1F-E1E64B28E0AE}"/>
              </a:ext>
            </a:extLst>
          </p:cNvPr>
          <p:cNvSpPr/>
          <p:nvPr/>
        </p:nvSpPr>
        <p:spPr>
          <a:xfrm>
            <a:off x="4582253" y="10322243"/>
            <a:ext cx="1599468" cy="15994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C2929978-0032-5560-9339-E1CB75E6AACB}"/>
              </a:ext>
            </a:extLst>
          </p:cNvPr>
          <p:cNvSpPr/>
          <p:nvPr/>
        </p:nvSpPr>
        <p:spPr>
          <a:xfrm>
            <a:off x="18202279" y="10322243"/>
            <a:ext cx="1599468" cy="15994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B030F8FB-F763-70B2-FF9C-388826EB5627}"/>
              </a:ext>
            </a:extLst>
          </p:cNvPr>
          <p:cNvSpPr/>
          <p:nvPr/>
        </p:nvSpPr>
        <p:spPr>
          <a:xfrm>
            <a:off x="7374189" y="11459795"/>
            <a:ext cx="1108592" cy="923832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9AAD74B-3B19-1EB3-7259-F02C816176AA}"/>
              </a:ext>
            </a:extLst>
          </p:cNvPr>
          <p:cNvSpPr/>
          <p:nvPr/>
        </p:nvSpPr>
        <p:spPr>
          <a:xfrm>
            <a:off x="16043600" y="11438605"/>
            <a:ext cx="966212" cy="966212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42" name="Freeform 103">
            <a:extLst>
              <a:ext uri="{FF2B5EF4-FFF2-40B4-BE49-F238E27FC236}">
                <a16:creationId xmlns:a16="http://schemas.microsoft.com/office/drawing/2014/main" id="{108D6812-E97C-1292-B9B4-BA3AA2FEEE8A}"/>
              </a:ext>
            </a:extLst>
          </p:cNvPr>
          <p:cNvSpPr>
            <a:spLocks noEditPoints="1"/>
          </p:cNvSpPr>
          <p:nvPr/>
        </p:nvSpPr>
        <p:spPr bwMode="auto">
          <a:xfrm>
            <a:off x="9961257" y="8989570"/>
            <a:ext cx="1118620" cy="855416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43" name="Freeform 109">
            <a:extLst>
              <a:ext uri="{FF2B5EF4-FFF2-40B4-BE49-F238E27FC236}">
                <a16:creationId xmlns:a16="http://schemas.microsoft.com/office/drawing/2014/main" id="{B5C89A13-097A-52BD-4ACF-619F8F074B5A}"/>
              </a:ext>
            </a:extLst>
          </p:cNvPr>
          <p:cNvSpPr>
            <a:spLocks noEditPoints="1"/>
          </p:cNvSpPr>
          <p:nvPr/>
        </p:nvSpPr>
        <p:spPr bwMode="auto">
          <a:xfrm>
            <a:off x="13441315" y="8914044"/>
            <a:ext cx="981428" cy="1006468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BE89301-F29B-1218-7A15-8631463DC491}"/>
              </a:ext>
            </a:extLst>
          </p:cNvPr>
          <p:cNvGrpSpPr/>
          <p:nvPr/>
        </p:nvGrpSpPr>
        <p:grpSpPr>
          <a:xfrm>
            <a:off x="4444900" y="4639016"/>
            <a:ext cx="3260324" cy="1428377"/>
            <a:chOff x="3714527" y="7585997"/>
            <a:chExt cx="2907911" cy="1428377"/>
          </a:xfrm>
        </p:grpSpPr>
        <p:sp>
          <p:nvSpPr>
            <p:cNvPr id="45" name="Textbox 200">
              <a:extLst>
                <a:ext uri="{FF2B5EF4-FFF2-40B4-BE49-F238E27FC236}">
                  <a16:creationId xmlns:a16="http://schemas.microsoft.com/office/drawing/2014/main" id="{C64907DE-7152-94DC-8FE6-63833F10B27C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46" name="Textbox 200">
              <a:extLst>
                <a:ext uri="{FF2B5EF4-FFF2-40B4-BE49-F238E27FC236}">
                  <a16:creationId xmlns:a16="http://schemas.microsoft.com/office/drawing/2014/main" id="{3AC2AE2D-C2E1-46CC-7270-6D65C8E050D9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lang="en-US" sz="2800" b="1" dirty="0">
                  <a:solidFill>
                    <a:schemeClr val="accent2"/>
                  </a:solidFill>
                  <a:latin typeface="+mj-lt"/>
                </a:rPr>
                <a:t>HUMAN CAPITAL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FA22DEE6-5775-EF03-5141-E38DCD3B2AD5}"/>
              </a:ext>
            </a:extLst>
          </p:cNvPr>
          <p:cNvGrpSpPr/>
          <p:nvPr/>
        </p:nvGrpSpPr>
        <p:grpSpPr>
          <a:xfrm>
            <a:off x="16678776" y="4639016"/>
            <a:ext cx="3260324" cy="1428377"/>
            <a:chOff x="3714527" y="7585997"/>
            <a:chExt cx="2907911" cy="1428377"/>
          </a:xfrm>
        </p:grpSpPr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35B5A4A9-079E-9F33-F817-F70C09835C06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C6DE88B8-AA85-70C7-E98D-BC209F56BD54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CUSTOMERS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8889501-AD0B-6A9F-B669-3080AA357633}"/>
              </a:ext>
            </a:extLst>
          </p:cNvPr>
          <p:cNvGrpSpPr/>
          <p:nvPr/>
        </p:nvGrpSpPr>
        <p:grpSpPr>
          <a:xfrm>
            <a:off x="1133849" y="8651630"/>
            <a:ext cx="3260324" cy="1428377"/>
            <a:chOff x="3714527" y="7585997"/>
            <a:chExt cx="2907911" cy="1428377"/>
          </a:xfrm>
        </p:grpSpPr>
        <p:sp>
          <p:nvSpPr>
            <p:cNvPr id="51" name="Textbox 200">
              <a:extLst>
                <a:ext uri="{FF2B5EF4-FFF2-40B4-BE49-F238E27FC236}">
                  <a16:creationId xmlns:a16="http://schemas.microsoft.com/office/drawing/2014/main" id="{F9B58AA9-F029-C52E-84E1-348DF5666A0E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60FF79AE-4371-E598-4EE3-F4F6E13EC990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COMMERCIAL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FB9826D6-2E41-20D3-D852-318587A17C31}"/>
              </a:ext>
            </a:extLst>
          </p:cNvPr>
          <p:cNvGrpSpPr/>
          <p:nvPr/>
        </p:nvGrpSpPr>
        <p:grpSpPr>
          <a:xfrm>
            <a:off x="19989828" y="8651630"/>
            <a:ext cx="3260324" cy="1428377"/>
            <a:chOff x="3714527" y="7585997"/>
            <a:chExt cx="2907911" cy="1428377"/>
          </a:xfrm>
        </p:grpSpPr>
        <p:sp>
          <p:nvSpPr>
            <p:cNvPr id="54" name="Textbox 200">
              <a:extLst>
                <a:ext uri="{FF2B5EF4-FFF2-40B4-BE49-F238E27FC236}">
                  <a16:creationId xmlns:a16="http://schemas.microsoft.com/office/drawing/2014/main" id="{A41FA5D5-6365-F804-9E77-4F3BFEE27DDA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55" name="Textbox 200">
              <a:extLst>
                <a:ext uri="{FF2B5EF4-FFF2-40B4-BE49-F238E27FC236}">
                  <a16:creationId xmlns:a16="http://schemas.microsoft.com/office/drawing/2014/main" id="{07C276B4-437E-27F4-128A-C32052F6D895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GROWTH</a:t>
              </a:r>
            </a:p>
          </p:txBody>
        </p:sp>
      </p:grpSp>
      <p:sp>
        <p:nvSpPr>
          <p:cNvPr id="56" name="!!SubTitle">
            <a:extLst>
              <a:ext uri="{FF2B5EF4-FFF2-40B4-BE49-F238E27FC236}">
                <a16:creationId xmlns:a16="http://schemas.microsoft.com/office/drawing/2014/main" id="{F5DD185B-0CE6-F32E-46F5-91981E193D9B}"/>
              </a:ext>
            </a:extLst>
          </p:cNvPr>
          <p:cNvSpPr txBox="1"/>
          <p:nvPr/>
        </p:nvSpPr>
        <p:spPr>
          <a:xfrm>
            <a:off x="9769817" y="23784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8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8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8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8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8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68331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push dir="u"/>
      </p:transition>
    </mc:Choice>
    <mc:Fallback xmlns="">
      <p:transition spd="slow" advClick="0" advTm="20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76" dur="500" fill="hold"/>
                                            <p:tgtEl>
                                              <p:spTgt spid="5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50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86" dur="500" fill="hold"/>
                                            <p:tgtEl>
                                              <p:spTgt spid="4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500" fill="hold"/>
                                            <p:tgtEl>
                                              <p:spTgt spid="5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5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76" dur="500" fill="hold"/>
                                            <p:tgtEl>
                                              <p:spTgt spid="5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50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86" dur="500" fill="hold"/>
                                            <p:tgtEl>
                                              <p:spTgt spid="4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500" fill="hold"/>
                                            <p:tgtEl>
                                              <p:spTgt spid="5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56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076E801-63FF-AE19-D505-02D792FFE3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roup 61">
            <a:extLst>
              <a:ext uri="{FF2B5EF4-FFF2-40B4-BE49-F238E27FC236}">
                <a16:creationId xmlns:a16="http://schemas.microsoft.com/office/drawing/2014/main" id="{B097CEFE-32E6-5395-2B0C-EB58AA45BA4C}"/>
              </a:ext>
            </a:extLst>
          </p:cNvPr>
          <p:cNvGrpSpPr/>
          <p:nvPr/>
        </p:nvGrpSpPr>
        <p:grpSpPr>
          <a:xfrm>
            <a:off x="4867275" y="13526601"/>
            <a:ext cx="14649449" cy="352806"/>
            <a:chOff x="4867275" y="13526601"/>
            <a:chExt cx="14649449" cy="352806"/>
          </a:xfrm>
          <a:solidFill>
            <a:schemeClr val="bg1">
              <a:lumMod val="85000"/>
            </a:schemeClr>
          </a:solidFill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445AEED-50E9-AEC7-145A-C177D9215C66}"/>
                </a:ext>
              </a:extLst>
            </p:cNvPr>
            <p:cNvSpPr/>
            <p:nvPr/>
          </p:nvSpPr>
          <p:spPr>
            <a:xfrm>
              <a:off x="14703062" y="13526601"/>
              <a:ext cx="4813662" cy="352805"/>
            </a:xfrm>
            <a:custGeom>
              <a:avLst/>
              <a:gdLst>
                <a:gd name="csX0" fmla="*/ 4809248 w 4813662"/>
                <a:gd name="csY0" fmla="*/ 0 h 352805"/>
                <a:gd name="csX1" fmla="*/ 4813662 w 4813662"/>
                <a:gd name="csY1" fmla="*/ 176403 h 352805"/>
                <a:gd name="csX2" fmla="*/ 4809248 w 4813662"/>
                <a:gd name="csY2" fmla="*/ 352805 h 352805"/>
                <a:gd name="csX3" fmla="*/ 0 w 4813662"/>
                <a:gd name="csY3" fmla="*/ 352805 h 352805"/>
                <a:gd name="csX4" fmla="*/ 8643 w 4813662"/>
                <a:gd name="csY4" fmla="*/ 176402 h 352805"/>
                <a:gd name="csX5" fmla="*/ 0 w 4813662"/>
                <a:gd name="csY5" fmla="*/ 1 h 352805"/>
                <a:gd name="csX6" fmla="*/ 4809248 w 4813662"/>
                <a:gd name="csY6" fmla="*/ 0 h 35280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4813662" h="352805">
                  <a:moveTo>
                    <a:pt x="4809248" y="0"/>
                  </a:moveTo>
                  <a:lnTo>
                    <a:pt x="4813662" y="176403"/>
                  </a:lnTo>
                  <a:lnTo>
                    <a:pt x="4809248" y="352805"/>
                  </a:lnTo>
                  <a:lnTo>
                    <a:pt x="0" y="352805"/>
                  </a:lnTo>
                  <a:lnTo>
                    <a:pt x="8643" y="176402"/>
                  </a:lnTo>
                  <a:lnTo>
                    <a:pt x="0" y="1"/>
                  </a:lnTo>
                  <a:lnTo>
                    <a:pt x="4809248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B5DD021-0A96-B188-3338-AFF8DB160773}"/>
                </a:ext>
              </a:extLst>
            </p:cNvPr>
            <p:cNvSpPr/>
            <p:nvPr/>
          </p:nvSpPr>
          <p:spPr>
            <a:xfrm>
              <a:off x="4867275" y="13526602"/>
              <a:ext cx="4813663" cy="352805"/>
            </a:xfrm>
            <a:custGeom>
              <a:avLst/>
              <a:gdLst>
                <a:gd name="csX0" fmla="*/ 4415 w 4813663"/>
                <a:gd name="csY0" fmla="*/ 0 h 352805"/>
                <a:gd name="csX1" fmla="*/ 4813663 w 4813663"/>
                <a:gd name="csY1" fmla="*/ 1 h 352805"/>
                <a:gd name="csX2" fmla="*/ 4805020 w 4813663"/>
                <a:gd name="csY2" fmla="*/ 176402 h 352805"/>
                <a:gd name="csX3" fmla="*/ 4813663 w 4813663"/>
                <a:gd name="csY3" fmla="*/ 352805 h 352805"/>
                <a:gd name="csX4" fmla="*/ 4415 w 4813663"/>
                <a:gd name="csY4" fmla="*/ 352805 h 352805"/>
                <a:gd name="csX5" fmla="*/ 0 w 4813663"/>
                <a:gd name="csY5" fmla="*/ 176402 h 352805"/>
                <a:gd name="csX6" fmla="*/ 4415 w 4813663"/>
                <a:gd name="csY6" fmla="*/ 0 h 35280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4813663" h="352805">
                  <a:moveTo>
                    <a:pt x="4415" y="0"/>
                  </a:moveTo>
                  <a:lnTo>
                    <a:pt x="4813663" y="1"/>
                  </a:lnTo>
                  <a:lnTo>
                    <a:pt x="4805020" y="176402"/>
                  </a:lnTo>
                  <a:lnTo>
                    <a:pt x="4813663" y="352805"/>
                  </a:lnTo>
                  <a:lnTo>
                    <a:pt x="4415" y="352805"/>
                  </a:lnTo>
                  <a:lnTo>
                    <a:pt x="0" y="176402"/>
                  </a:lnTo>
                  <a:lnTo>
                    <a:pt x="4415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7B54706A-A1A4-12EF-8F4D-6F9DD7681943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210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90" name="!!MainTitle1">
            <a:extLst>
              <a:ext uri="{FF2B5EF4-FFF2-40B4-BE49-F238E27FC236}">
                <a16:creationId xmlns:a16="http://schemas.microsoft.com/office/drawing/2014/main" id="{89BB6EFA-4890-5842-F41C-5DB1FD55725F}"/>
              </a:ext>
            </a:extLst>
          </p:cNvPr>
          <p:cNvSpPr txBox="1"/>
          <p:nvPr/>
        </p:nvSpPr>
        <p:spPr>
          <a:xfrm>
            <a:off x="7546349" y="1037172"/>
            <a:ext cx="929132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bg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Circles</a:t>
            </a:r>
            <a:r>
              <a:rPr lang="en-US" sz="7500" b="1" noProof="0" dirty="0">
                <a:solidFill>
                  <a:schemeClr val="bg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bg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A084ED42-AEB0-D4FC-5F5C-7A5B670690C3}"/>
              </a:ext>
            </a:extLst>
          </p:cNvPr>
          <p:cNvSpPr/>
          <p:nvPr/>
        </p:nvSpPr>
        <p:spPr>
          <a:xfrm rot="8100000" flipH="1">
            <a:off x="8301448" y="5838919"/>
            <a:ext cx="4929502" cy="5406261"/>
          </a:xfrm>
          <a:custGeom>
            <a:avLst/>
            <a:gdLst>
              <a:gd name="csX0" fmla="*/ 4929502 w 4929502"/>
              <a:gd name="csY0" fmla="*/ 3400966 h 5406261"/>
              <a:gd name="csX1" fmla="*/ 1528536 w 4929502"/>
              <a:gd name="csY1" fmla="*/ 0 h 5406261"/>
              <a:gd name="csX2" fmla="*/ 1468114 w 4929502"/>
              <a:gd name="csY2" fmla="*/ 54445 h 5406261"/>
              <a:gd name="csX3" fmla="*/ 107144 w 4929502"/>
              <a:gd name="csY3" fmla="*/ 595793 h 5406261"/>
              <a:gd name="csX4" fmla="*/ 1 w 4929502"/>
              <a:gd name="csY4" fmla="*/ 599298 h 5406261"/>
              <a:gd name="csX5" fmla="*/ 0 w 4929502"/>
              <a:gd name="csY5" fmla="*/ 5406261 h 5406261"/>
              <a:gd name="csX6" fmla="*/ 215284 w 4929502"/>
              <a:gd name="csY6" fmla="*/ 5402252 h 5406261"/>
              <a:gd name="csX7" fmla="*/ 1441256 w 4929502"/>
              <a:gd name="csY7" fmla="*/ 5246499 h 5406261"/>
              <a:gd name="csX8" fmla="*/ 1632604 w 4929502"/>
              <a:gd name="csY8" fmla="*/ 5201347 h 5406261"/>
              <a:gd name="csX9" fmla="*/ 1620084 w 4929502"/>
              <a:gd name="csY9" fmla="*/ 5174370 h 5406261"/>
              <a:gd name="csX10" fmla="*/ 1840525 w 4929502"/>
              <a:gd name="csY10" fmla="*/ 4087161 h 5406261"/>
              <a:gd name="csX11" fmla="*/ 3259701 w 4929502"/>
              <a:gd name="csY11" fmla="*/ 4087161 h 5406261"/>
              <a:gd name="csX12" fmla="*/ 3480141 w 4929502"/>
              <a:gd name="csY12" fmla="*/ 4419128 h 5406261"/>
              <a:gd name="csX13" fmla="*/ 3496892 w 4929502"/>
              <a:gd name="csY13" fmla="*/ 4467018 h 5406261"/>
              <a:gd name="csX14" fmla="*/ 3753709 w 4929502"/>
              <a:gd name="csY14" fmla="*/ 4315088 h 5406261"/>
              <a:gd name="csX15" fmla="*/ 4784085 w 4929502"/>
              <a:gd name="csY15" fmla="*/ 3539137 h 540626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4929502" h="5406261">
                <a:moveTo>
                  <a:pt x="4929502" y="3400966"/>
                </a:moveTo>
                <a:lnTo>
                  <a:pt x="1528536" y="0"/>
                </a:lnTo>
                <a:lnTo>
                  <a:pt x="1468114" y="54445"/>
                </a:lnTo>
                <a:cubicBezTo>
                  <a:pt x="1071128" y="376206"/>
                  <a:pt x="595649" y="556326"/>
                  <a:pt x="107144" y="595793"/>
                </a:cubicBezTo>
                <a:lnTo>
                  <a:pt x="1" y="599298"/>
                </a:lnTo>
                <a:lnTo>
                  <a:pt x="0" y="5406261"/>
                </a:lnTo>
                <a:lnTo>
                  <a:pt x="215284" y="5402252"/>
                </a:lnTo>
                <a:cubicBezTo>
                  <a:pt x="627016" y="5384749"/>
                  <a:pt x="1037232" y="5332839"/>
                  <a:pt x="1441256" y="5246499"/>
                </a:cubicBezTo>
                <a:lnTo>
                  <a:pt x="1632604" y="5201347"/>
                </a:lnTo>
                <a:lnTo>
                  <a:pt x="1620084" y="5174370"/>
                </a:lnTo>
                <a:cubicBezTo>
                  <a:pt x="1473124" y="4811967"/>
                  <a:pt x="1546604" y="4381082"/>
                  <a:pt x="1840525" y="4087161"/>
                </a:cubicBezTo>
                <a:cubicBezTo>
                  <a:pt x="2232419" y="3695266"/>
                  <a:pt x="2867806" y="3695266"/>
                  <a:pt x="3259701" y="4087161"/>
                </a:cubicBezTo>
                <a:cubicBezTo>
                  <a:pt x="3357674" y="4185134"/>
                  <a:pt x="3431155" y="4298326"/>
                  <a:pt x="3480141" y="4419128"/>
                </a:cubicBezTo>
                <a:lnTo>
                  <a:pt x="3496892" y="4467018"/>
                </a:lnTo>
                <a:lnTo>
                  <a:pt x="3753709" y="4315088"/>
                </a:lnTo>
                <a:cubicBezTo>
                  <a:pt x="4114268" y="4090926"/>
                  <a:pt x="4459285" y="3832284"/>
                  <a:pt x="4784085" y="353913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C08644A7-7FF4-37D1-D97C-F6C08E3571D0}"/>
              </a:ext>
            </a:extLst>
          </p:cNvPr>
          <p:cNvSpPr/>
          <p:nvPr/>
        </p:nvSpPr>
        <p:spPr>
          <a:xfrm rot="8100000" flipH="1">
            <a:off x="10914671" y="6077300"/>
            <a:ext cx="5406260" cy="4929503"/>
          </a:xfrm>
          <a:custGeom>
            <a:avLst/>
            <a:gdLst>
              <a:gd name="csX0" fmla="*/ 3400966 w 5406260"/>
              <a:gd name="csY0" fmla="*/ 4929503 h 4929503"/>
              <a:gd name="csX1" fmla="*/ 3539136 w 5406260"/>
              <a:gd name="csY1" fmla="*/ 4784086 h 4929503"/>
              <a:gd name="csX2" fmla="*/ 4315088 w 5406260"/>
              <a:gd name="csY2" fmla="*/ 3753710 h 4929503"/>
              <a:gd name="csX3" fmla="*/ 4467018 w 5406260"/>
              <a:gd name="csY3" fmla="*/ 3496893 h 4929503"/>
              <a:gd name="csX4" fmla="*/ 4419128 w 5406260"/>
              <a:gd name="csY4" fmla="*/ 3480142 h 4929503"/>
              <a:gd name="csX5" fmla="*/ 4087161 w 5406260"/>
              <a:gd name="csY5" fmla="*/ 3259701 h 4929503"/>
              <a:gd name="csX6" fmla="*/ 4087161 w 5406260"/>
              <a:gd name="csY6" fmla="*/ 1840525 h 4929503"/>
              <a:gd name="csX7" fmla="*/ 5174371 w 5406260"/>
              <a:gd name="csY7" fmla="*/ 1620085 h 4929503"/>
              <a:gd name="csX8" fmla="*/ 5201346 w 5406260"/>
              <a:gd name="csY8" fmla="*/ 1632604 h 4929503"/>
              <a:gd name="csX9" fmla="*/ 5246498 w 5406260"/>
              <a:gd name="csY9" fmla="*/ 1441258 h 4929503"/>
              <a:gd name="csX10" fmla="*/ 5402251 w 5406260"/>
              <a:gd name="csY10" fmla="*/ 215286 h 4929503"/>
              <a:gd name="csX11" fmla="*/ 5406260 w 5406260"/>
              <a:gd name="csY11" fmla="*/ 1 h 4929503"/>
              <a:gd name="csX12" fmla="*/ 599297 w 5406260"/>
              <a:gd name="csY12" fmla="*/ 0 h 4929503"/>
              <a:gd name="csX13" fmla="*/ 595792 w 5406260"/>
              <a:gd name="csY13" fmla="*/ 107145 h 4929503"/>
              <a:gd name="csX14" fmla="*/ 54443 w 5406260"/>
              <a:gd name="csY14" fmla="*/ 1468115 h 4929503"/>
              <a:gd name="csX15" fmla="*/ 0 w 5406260"/>
              <a:gd name="csY15" fmla="*/ 1528536 h 492950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5406260" h="4929503">
                <a:moveTo>
                  <a:pt x="3400966" y="4929503"/>
                </a:moveTo>
                <a:lnTo>
                  <a:pt x="3539136" y="4784086"/>
                </a:lnTo>
                <a:cubicBezTo>
                  <a:pt x="3832283" y="4459286"/>
                  <a:pt x="4090926" y="4114269"/>
                  <a:pt x="4315088" y="3753710"/>
                </a:cubicBezTo>
                <a:lnTo>
                  <a:pt x="4467018" y="3496893"/>
                </a:lnTo>
                <a:lnTo>
                  <a:pt x="4419128" y="3480142"/>
                </a:lnTo>
                <a:cubicBezTo>
                  <a:pt x="4298327" y="3431156"/>
                  <a:pt x="4185135" y="3357675"/>
                  <a:pt x="4087161" y="3259701"/>
                </a:cubicBezTo>
                <a:cubicBezTo>
                  <a:pt x="3695267" y="2867806"/>
                  <a:pt x="3695267" y="2232420"/>
                  <a:pt x="4087161" y="1840525"/>
                </a:cubicBezTo>
                <a:cubicBezTo>
                  <a:pt x="4381082" y="1546604"/>
                  <a:pt x="4811967" y="1473124"/>
                  <a:pt x="5174371" y="1620085"/>
                </a:cubicBezTo>
                <a:lnTo>
                  <a:pt x="5201346" y="1632604"/>
                </a:lnTo>
                <a:lnTo>
                  <a:pt x="5246498" y="1441258"/>
                </a:lnTo>
                <a:cubicBezTo>
                  <a:pt x="5332839" y="1037234"/>
                  <a:pt x="5384748" y="627018"/>
                  <a:pt x="5402251" y="215286"/>
                </a:cubicBezTo>
                <a:lnTo>
                  <a:pt x="5406260" y="1"/>
                </a:lnTo>
                <a:lnTo>
                  <a:pt x="599297" y="0"/>
                </a:lnTo>
                <a:lnTo>
                  <a:pt x="595792" y="107145"/>
                </a:lnTo>
                <a:cubicBezTo>
                  <a:pt x="556326" y="595650"/>
                  <a:pt x="376205" y="1071129"/>
                  <a:pt x="54443" y="1468115"/>
                </a:cubicBezTo>
                <a:lnTo>
                  <a:pt x="0" y="152853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37E3AC6F-251D-1B9F-C484-8FB2F3048544}"/>
              </a:ext>
            </a:extLst>
          </p:cNvPr>
          <p:cNvSpPr/>
          <p:nvPr/>
        </p:nvSpPr>
        <p:spPr>
          <a:xfrm rot="8100000" flipH="1">
            <a:off x="4633149" y="9550064"/>
            <a:ext cx="4875104" cy="5456663"/>
          </a:xfrm>
          <a:custGeom>
            <a:avLst/>
            <a:gdLst>
              <a:gd name="csX0" fmla="*/ 4875104 w 4875104"/>
              <a:gd name="csY0" fmla="*/ 5456663 h 5456663"/>
              <a:gd name="csX1" fmla="*/ 4875104 w 4875104"/>
              <a:gd name="csY1" fmla="*/ 644406 h 5456663"/>
              <a:gd name="csX2" fmla="*/ 4844630 w 4875104"/>
              <a:gd name="csY2" fmla="*/ 642494 h 5456663"/>
              <a:gd name="csX3" fmla="*/ 3466741 w 4875104"/>
              <a:gd name="csY3" fmla="*/ 59915 h 5456663"/>
              <a:gd name="csX4" fmla="*/ 3400652 w 4875104"/>
              <a:gd name="csY4" fmla="*/ 0 h 5456663"/>
              <a:gd name="csX5" fmla="*/ 0 w 4875104"/>
              <a:gd name="csY5" fmla="*/ 3400653 h 5456663"/>
              <a:gd name="csX6" fmla="*/ 148215 w 4875104"/>
              <a:gd name="csY6" fmla="*/ 3541632 h 5456663"/>
              <a:gd name="csX7" fmla="*/ 917491 w 4875104"/>
              <a:gd name="csY7" fmla="*/ 4151009 h 5456663"/>
              <a:gd name="csX8" fmla="*/ 1156288 w 4875104"/>
              <a:gd name="csY8" fmla="*/ 4308327 h 5456663"/>
              <a:gd name="csX9" fmla="*/ 1172466 w 4875104"/>
              <a:gd name="csY9" fmla="*/ 4273468 h 5456663"/>
              <a:gd name="csX10" fmla="*/ 1351574 w 4875104"/>
              <a:gd name="csY10" fmla="*/ 4030556 h 5456663"/>
              <a:gd name="csX11" fmla="*/ 2770750 w 4875104"/>
              <a:gd name="csY11" fmla="*/ 4030556 h 5456663"/>
              <a:gd name="csX12" fmla="*/ 2991191 w 4875104"/>
              <a:gd name="csY12" fmla="*/ 5117765 h 5456663"/>
              <a:gd name="csX13" fmla="*/ 2979224 w 4875104"/>
              <a:gd name="csY13" fmla="*/ 5143548 h 5456663"/>
              <a:gd name="csX14" fmla="*/ 3206539 w 4875104"/>
              <a:gd name="csY14" fmla="*/ 5209683 h 5456663"/>
              <a:gd name="csX15" fmla="*/ 4736755 w 4875104"/>
              <a:gd name="csY15" fmla="*/ 5452641 h 545666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4875104" h="5456663">
                <a:moveTo>
                  <a:pt x="4875104" y="5456663"/>
                </a:moveTo>
                <a:lnTo>
                  <a:pt x="4875104" y="644406"/>
                </a:lnTo>
                <a:lnTo>
                  <a:pt x="4844630" y="642494"/>
                </a:lnTo>
                <a:cubicBezTo>
                  <a:pt x="4354715" y="588299"/>
                  <a:pt x="3873597" y="393778"/>
                  <a:pt x="3466741" y="59915"/>
                </a:cubicBezTo>
                <a:lnTo>
                  <a:pt x="3400652" y="0"/>
                </a:lnTo>
                <a:lnTo>
                  <a:pt x="0" y="3400653"/>
                </a:lnTo>
                <a:lnTo>
                  <a:pt x="148215" y="3541632"/>
                </a:lnTo>
                <a:cubicBezTo>
                  <a:pt x="394128" y="3764052"/>
                  <a:pt x="651211" y="3967182"/>
                  <a:pt x="917491" y="4151009"/>
                </a:cubicBezTo>
                <a:lnTo>
                  <a:pt x="1156288" y="4308327"/>
                </a:lnTo>
                <a:lnTo>
                  <a:pt x="1172466" y="4273468"/>
                </a:lnTo>
                <a:cubicBezTo>
                  <a:pt x="1218391" y="4186077"/>
                  <a:pt x="1278094" y="4104036"/>
                  <a:pt x="1351574" y="4030556"/>
                </a:cubicBezTo>
                <a:cubicBezTo>
                  <a:pt x="1743469" y="3638661"/>
                  <a:pt x="2378855" y="3638661"/>
                  <a:pt x="2770750" y="4030556"/>
                </a:cubicBezTo>
                <a:cubicBezTo>
                  <a:pt x="3064671" y="4324477"/>
                  <a:pt x="3138151" y="4755362"/>
                  <a:pt x="2991191" y="5117765"/>
                </a:cubicBezTo>
                <a:lnTo>
                  <a:pt x="2979224" y="5143548"/>
                </a:lnTo>
                <a:lnTo>
                  <a:pt x="3206539" y="5209683"/>
                </a:lnTo>
                <a:cubicBezTo>
                  <a:pt x="3708718" y="5344376"/>
                  <a:pt x="4221833" y="5425377"/>
                  <a:pt x="4736755" y="545264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DAB03408-1386-1314-E677-3C138C53F8FE}"/>
              </a:ext>
            </a:extLst>
          </p:cNvPr>
          <p:cNvSpPr/>
          <p:nvPr/>
        </p:nvSpPr>
        <p:spPr>
          <a:xfrm rot="8100000" flipH="1">
            <a:off x="14584966" y="9840844"/>
            <a:ext cx="5456663" cy="4875103"/>
          </a:xfrm>
          <a:custGeom>
            <a:avLst/>
            <a:gdLst>
              <a:gd name="csX0" fmla="*/ 5456663 w 5456663"/>
              <a:gd name="csY0" fmla="*/ 4875103 h 4875103"/>
              <a:gd name="csX1" fmla="*/ 5452641 w 5456663"/>
              <a:gd name="csY1" fmla="*/ 4736754 h 4875103"/>
              <a:gd name="csX2" fmla="*/ 5209683 w 5456663"/>
              <a:gd name="csY2" fmla="*/ 3206539 h 4875103"/>
              <a:gd name="csX3" fmla="*/ 5143549 w 5456663"/>
              <a:gd name="csY3" fmla="*/ 2979224 h 4875103"/>
              <a:gd name="csX4" fmla="*/ 5117766 w 5456663"/>
              <a:gd name="csY4" fmla="*/ 2991189 h 4875103"/>
              <a:gd name="csX5" fmla="*/ 4030557 w 5456663"/>
              <a:gd name="csY5" fmla="*/ 2770749 h 4875103"/>
              <a:gd name="csX6" fmla="*/ 4030556 w 5456663"/>
              <a:gd name="csY6" fmla="*/ 1351573 h 4875103"/>
              <a:gd name="csX7" fmla="*/ 4273469 w 5456663"/>
              <a:gd name="csY7" fmla="*/ 1172465 h 4875103"/>
              <a:gd name="csX8" fmla="*/ 4308325 w 5456663"/>
              <a:gd name="csY8" fmla="*/ 1156287 h 4875103"/>
              <a:gd name="csX9" fmla="*/ 4151009 w 5456663"/>
              <a:gd name="csY9" fmla="*/ 917490 h 4875103"/>
              <a:gd name="csX10" fmla="*/ 3541631 w 5456663"/>
              <a:gd name="csY10" fmla="*/ 148216 h 4875103"/>
              <a:gd name="csX11" fmla="*/ 3400653 w 5456663"/>
              <a:gd name="csY11" fmla="*/ 0 h 4875103"/>
              <a:gd name="csX12" fmla="*/ 0 w 5456663"/>
              <a:gd name="csY12" fmla="*/ 3400651 h 4875103"/>
              <a:gd name="csX13" fmla="*/ 59915 w 5456663"/>
              <a:gd name="csY13" fmla="*/ 3466740 h 4875103"/>
              <a:gd name="csX14" fmla="*/ 642494 w 5456663"/>
              <a:gd name="csY14" fmla="*/ 4844629 h 4875103"/>
              <a:gd name="csX15" fmla="*/ 644406 w 5456663"/>
              <a:gd name="csY15" fmla="*/ 4875103 h 487510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5456663" h="4875103">
                <a:moveTo>
                  <a:pt x="5456663" y="4875103"/>
                </a:moveTo>
                <a:lnTo>
                  <a:pt x="5452641" y="4736754"/>
                </a:lnTo>
                <a:cubicBezTo>
                  <a:pt x="5425377" y="4221832"/>
                  <a:pt x="5344376" y="3708717"/>
                  <a:pt x="5209683" y="3206539"/>
                </a:cubicBezTo>
                <a:lnTo>
                  <a:pt x="5143549" y="2979224"/>
                </a:lnTo>
                <a:lnTo>
                  <a:pt x="5117766" y="2991189"/>
                </a:lnTo>
                <a:cubicBezTo>
                  <a:pt x="4755363" y="3138149"/>
                  <a:pt x="4324478" y="3064670"/>
                  <a:pt x="4030557" y="2770749"/>
                </a:cubicBezTo>
                <a:cubicBezTo>
                  <a:pt x="3638662" y="2378854"/>
                  <a:pt x="3638662" y="1743468"/>
                  <a:pt x="4030556" y="1351573"/>
                </a:cubicBezTo>
                <a:cubicBezTo>
                  <a:pt x="4104037" y="1278092"/>
                  <a:pt x="4186077" y="1218391"/>
                  <a:pt x="4273469" y="1172465"/>
                </a:cubicBezTo>
                <a:lnTo>
                  <a:pt x="4308325" y="1156287"/>
                </a:lnTo>
                <a:lnTo>
                  <a:pt x="4151009" y="917490"/>
                </a:lnTo>
                <a:cubicBezTo>
                  <a:pt x="3967181" y="651211"/>
                  <a:pt x="3764051" y="394129"/>
                  <a:pt x="3541631" y="148216"/>
                </a:cubicBezTo>
                <a:lnTo>
                  <a:pt x="3400653" y="0"/>
                </a:lnTo>
                <a:lnTo>
                  <a:pt x="0" y="3400651"/>
                </a:lnTo>
                <a:lnTo>
                  <a:pt x="59915" y="3466740"/>
                </a:lnTo>
                <a:cubicBezTo>
                  <a:pt x="393777" y="3873596"/>
                  <a:pt x="588299" y="4354715"/>
                  <a:pt x="642494" y="4844629"/>
                </a:cubicBezTo>
                <a:lnTo>
                  <a:pt x="644406" y="487510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FECDFF85-DA89-5F3A-92FE-0DBC976E5377}"/>
              </a:ext>
            </a:extLst>
          </p:cNvPr>
          <p:cNvSpPr/>
          <p:nvPr/>
        </p:nvSpPr>
        <p:spPr>
          <a:xfrm>
            <a:off x="8546413" y="6201544"/>
            <a:ext cx="1599468" cy="159946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6462BECA-3290-74EB-18FB-5A8D1DD18E5A}"/>
              </a:ext>
            </a:extLst>
          </p:cNvPr>
          <p:cNvSpPr/>
          <p:nvPr/>
        </p:nvSpPr>
        <p:spPr>
          <a:xfrm>
            <a:off x="14238119" y="6201544"/>
            <a:ext cx="1599468" cy="159946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C1C0EF21-DFBF-DA4C-13D3-D829A87B8D4E}"/>
              </a:ext>
            </a:extLst>
          </p:cNvPr>
          <p:cNvSpPr/>
          <p:nvPr/>
        </p:nvSpPr>
        <p:spPr>
          <a:xfrm>
            <a:off x="4582253" y="10322243"/>
            <a:ext cx="1599468" cy="15994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850D6656-A2E8-11B5-CC58-8F82F63A80ED}"/>
              </a:ext>
            </a:extLst>
          </p:cNvPr>
          <p:cNvSpPr/>
          <p:nvPr/>
        </p:nvSpPr>
        <p:spPr>
          <a:xfrm>
            <a:off x="18202279" y="10322243"/>
            <a:ext cx="1599468" cy="15994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F1AAE2D5-4ED8-0184-5AB5-013E89FB8BEC}"/>
              </a:ext>
            </a:extLst>
          </p:cNvPr>
          <p:cNvSpPr/>
          <p:nvPr/>
        </p:nvSpPr>
        <p:spPr>
          <a:xfrm>
            <a:off x="7374189" y="11459795"/>
            <a:ext cx="1108592" cy="923832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06223E01-C43E-EC18-EFD8-15EDB88BC93A}"/>
              </a:ext>
            </a:extLst>
          </p:cNvPr>
          <p:cNvSpPr/>
          <p:nvPr/>
        </p:nvSpPr>
        <p:spPr>
          <a:xfrm>
            <a:off x="16043600" y="11438605"/>
            <a:ext cx="966212" cy="966212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101" name="Freeform 103">
            <a:extLst>
              <a:ext uri="{FF2B5EF4-FFF2-40B4-BE49-F238E27FC236}">
                <a16:creationId xmlns:a16="http://schemas.microsoft.com/office/drawing/2014/main" id="{EE65BC41-AEBE-0A75-6CC2-19FE46F35177}"/>
              </a:ext>
            </a:extLst>
          </p:cNvPr>
          <p:cNvSpPr>
            <a:spLocks noEditPoints="1"/>
          </p:cNvSpPr>
          <p:nvPr/>
        </p:nvSpPr>
        <p:spPr bwMode="auto">
          <a:xfrm>
            <a:off x="9961257" y="8989570"/>
            <a:ext cx="1118620" cy="855416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102" name="Freeform 109">
            <a:extLst>
              <a:ext uri="{FF2B5EF4-FFF2-40B4-BE49-F238E27FC236}">
                <a16:creationId xmlns:a16="http://schemas.microsoft.com/office/drawing/2014/main" id="{04A38C0F-B9D8-891F-F336-FCC88DE9CA9B}"/>
              </a:ext>
            </a:extLst>
          </p:cNvPr>
          <p:cNvSpPr>
            <a:spLocks noEditPoints="1"/>
          </p:cNvSpPr>
          <p:nvPr/>
        </p:nvSpPr>
        <p:spPr bwMode="auto">
          <a:xfrm>
            <a:off x="13441315" y="8914044"/>
            <a:ext cx="981428" cy="1006468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99AC8598-4326-4B5F-5542-BA6DB82797E5}"/>
              </a:ext>
            </a:extLst>
          </p:cNvPr>
          <p:cNvGrpSpPr/>
          <p:nvPr/>
        </p:nvGrpSpPr>
        <p:grpSpPr>
          <a:xfrm>
            <a:off x="4444900" y="4639016"/>
            <a:ext cx="3260324" cy="1428377"/>
            <a:chOff x="3714527" y="7585997"/>
            <a:chExt cx="2907911" cy="1428377"/>
          </a:xfrm>
        </p:grpSpPr>
        <p:sp>
          <p:nvSpPr>
            <p:cNvPr id="104" name="Textbox 200">
              <a:extLst>
                <a:ext uri="{FF2B5EF4-FFF2-40B4-BE49-F238E27FC236}">
                  <a16:creationId xmlns:a16="http://schemas.microsoft.com/office/drawing/2014/main" id="{1AA49B7B-AA0A-7C4E-A3FB-C66D8110FA6F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05" name="Textbox 200">
              <a:extLst>
                <a:ext uri="{FF2B5EF4-FFF2-40B4-BE49-F238E27FC236}">
                  <a16:creationId xmlns:a16="http://schemas.microsoft.com/office/drawing/2014/main" id="{1B4390E5-7FC9-4705-A4A9-07C6957A197F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lang="en-US" sz="2800" b="1" dirty="0">
                  <a:solidFill>
                    <a:schemeClr val="accent2"/>
                  </a:solidFill>
                  <a:latin typeface="+mj-lt"/>
                </a:rPr>
                <a:t>HUMAN CAPITAL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6F3E0ECD-BC69-8DDA-FFCB-BB2871075B29}"/>
              </a:ext>
            </a:extLst>
          </p:cNvPr>
          <p:cNvGrpSpPr/>
          <p:nvPr/>
        </p:nvGrpSpPr>
        <p:grpSpPr>
          <a:xfrm>
            <a:off x="16678776" y="4639016"/>
            <a:ext cx="3260324" cy="1428377"/>
            <a:chOff x="3714527" y="7585997"/>
            <a:chExt cx="2907911" cy="1428377"/>
          </a:xfrm>
        </p:grpSpPr>
        <p:sp>
          <p:nvSpPr>
            <p:cNvPr id="107" name="Textbox 200">
              <a:extLst>
                <a:ext uri="{FF2B5EF4-FFF2-40B4-BE49-F238E27FC236}">
                  <a16:creationId xmlns:a16="http://schemas.microsoft.com/office/drawing/2014/main" id="{0E66A1E1-5CDF-0307-CFC8-346D346511E7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08" name="Textbox 200">
              <a:extLst>
                <a:ext uri="{FF2B5EF4-FFF2-40B4-BE49-F238E27FC236}">
                  <a16:creationId xmlns:a16="http://schemas.microsoft.com/office/drawing/2014/main" id="{EF96954F-89E9-7ECB-8221-3200924FF3F5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CUSTOMERS</a:t>
              </a:r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6F09C2EF-E99C-FD0D-B95B-5A8FB4919B64}"/>
              </a:ext>
            </a:extLst>
          </p:cNvPr>
          <p:cNvGrpSpPr/>
          <p:nvPr/>
        </p:nvGrpSpPr>
        <p:grpSpPr>
          <a:xfrm>
            <a:off x="1133849" y="8651630"/>
            <a:ext cx="3260324" cy="1428377"/>
            <a:chOff x="3714527" y="7585997"/>
            <a:chExt cx="2907911" cy="1428377"/>
          </a:xfrm>
        </p:grpSpPr>
        <p:sp>
          <p:nvSpPr>
            <p:cNvPr id="110" name="Textbox 200">
              <a:extLst>
                <a:ext uri="{FF2B5EF4-FFF2-40B4-BE49-F238E27FC236}">
                  <a16:creationId xmlns:a16="http://schemas.microsoft.com/office/drawing/2014/main" id="{A60065B4-FF1B-1DCF-4C25-4C798D937E64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11" name="Textbox 200">
              <a:extLst>
                <a:ext uri="{FF2B5EF4-FFF2-40B4-BE49-F238E27FC236}">
                  <a16:creationId xmlns:a16="http://schemas.microsoft.com/office/drawing/2014/main" id="{08C70140-E674-E19D-1F07-A5C6A22267B9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COMMERCIAL</a:t>
              </a:r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F8F59C09-B4DF-34CC-F645-F64D059CF494}"/>
              </a:ext>
            </a:extLst>
          </p:cNvPr>
          <p:cNvGrpSpPr/>
          <p:nvPr/>
        </p:nvGrpSpPr>
        <p:grpSpPr>
          <a:xfrm>
            <a:off x="19989828" y="8651630"/>
            <a:ext cx="3260324" cy="1428377"/>
            <a:chOff x="3714527" y="7585997"/>
            <a:chExt cx="2907911" cy="1428377"/>
          </a:xfrm>
        </p:grpSpPr>
        <p:sp>
          <p:nvSpPr>
            <p:cNvPr id="113" name="Textbox 200">
              <a:extLst>
                <a:ext uri="{FF2B5EF4-FFF2-40B4-BE49-F238E27FC236}">
                  <a16:creationId xmlns:a16="http://schemas.microsoft.com/office/drawing/2014/main" id="{FBE7E8D5-2138-2DD2-5D78-21FC2DC10BF2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14" name="Textbox 200">
              <a:extLst>
                <a:ext uri="{FF2B5EF4-FFF2-40B4-BE49-F238E27FC236}">
                  <a16:creationId xmlns:a16="http://schemas.microsoft.com/office/drawing/2014/main" id="{AB7F00E8-ECA5-BB12-227C-9D34EF77A896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GROWTH</a:t>
              </a:r>
            </a:p>
          </p:txBody>
        </p:sp>
      </p:grpSp>
      <p:sp>
        <p:nvSpPr>
          <p:cNvPr id="115" name="!!SubTitle">
            <a:extLst>
              <a:ext uri="{FF2B5EF4-FFF2-40B4-BE49-F238E27FC236}">
                <a16:creationId xmlns:a16="http://schemas.microsoft.com/office/drawing/2014/main" id="{BD888129-2478-12BB-B382-B54E5EBEB514}"/>
              </a:ext>
            </a:extLst>
          </p:cNvPr>
          <p:cNvSpPr txBox="1"/>
          <p:nvPr/>
        </p:nvSpPr>
        <p:spPr>
          <a:xfrm>
            <a:off x="9769817" y="23784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1088956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window dir="vert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8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9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2" dur="1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3" dur="1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grpId="0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6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7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76" dur="500" fill="hold"/>
                                            <p:tgtEl>
                                              <p:spTgt spid="10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500" fill="hold"/>
                                            <p:tgtEl>
                                              <p:spTgt spid="10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86" dur="500" fill="hold"/>
                                            <p:tgtEl>
                                              <p:spTgt spid="10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50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0" grpId="0"/>
          <p:bldP spid="91" grpId="0" animBg="1"/>
          <p:bldP spid="92" grpId="0" animBg="1"/>
          <p:bldP spid="93" grpId="0" animBg="1"/>
          <p:bldP spid="94" grpId="0" animBg="1"/>
          <p:bldP spid="95" grpId="0" animBg="1"/>
          <p:bldP spid="96" grpId="0" animBg="1"/>
          <p:bldP spid="97" grpId="0" animBg="1"/>
          <p:bldP spid="98" grpId="0" animBg="1"/>
          <p:bldP spid="99" grpId="0" animBg="1"/>
          <p:bldP spid="100" grpId="0" animBg="1"/>
          <p:bldP spid="101" grpId="0" animBg="1"/>
          <p:bldP spid="102" grpId="0" animBg="1"/>
          <p:bldP spid="11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76" dur="500" fill="hold"/>
                                            <p:tgtEl>
                                              <p:spTgt spid="10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500" fill="hold"/>
                                            <p:tgtEl>
                                              <p:spTgt spid="10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86" dur="500" fill="hold"/>
                                            <p:tgtEl>
                                              <p:spTgt spid="10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50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0" grpId="0"/>
          <p:bldP spid="91" grpId="0" animBg="1"/>
          <p:bldP spid="92" grpId="0" animBg="1"/>
          <p:bldP spid="93" grpId="0" animBg="1"/>
          <p:bldP spid="94" grpId="0" animBg="1"/>
          <p:bldP spid="95" grpId="0" animBg="1"/>
          <p:bldP spid="96" grpId="0" animBg="1"/>
          <p:bldP spid="97" grpId="0" animBg="1"/>
          <p:bldP spid="98" grpId="0" animBg="1"/>
          <p:bldP spid="99" grpId="0" animBg="1"/>
          <p:bldP spid="100" grpId="0" animBg="1"/>
          <p:bldP spid="101" grpId="0" animBg="1"/>
          <p:bldP spid="102" grpId="0" animBg="1"/>
          <p:bldP spid="115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E4E0C953-E2F8-A5F8-A73E-18EC7254E5D6}"/>
              </a:ext>
            </a:extLst>
          </p:cNvPr>
          <p:cNvGrpSpPr/>
          <p:nvPr/>
        </p:nvGrpSpPr>
        <p:grpSpPr>
          <a:xfrm>
            <a:off x="4867275" y="13526601"/>
            <a:ext cx="14649449" cy="352806"/>
            <a:chOff x="4867275" y="13526601"/>
            <a:chExt cx="14649449" cy="352806"/>
          </a:xfrm>
          <a:solidFill>
            <a:schemeClr val="bg1">
              <a:lumMod val="85000"/>
            </a:schemeClr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6659850-B648-E529-37C8-6AE205E1E336}"/>
                </a:ext>
              </a:extLst>
            </p:cNvPr>
            <p:cNvSpPr/>
            <p:nvPr/>
          </p:nvSpPr>
          <p:spPr>
            <a:xfrm>
              <a:off x="14703062" y="13526601"/>
              <a:ext cx="4813662" cy="352805"/>
            </a:xfrm>
            <a:custGeom>
              <a:avLst/>
              <a:gdLst>
                <a:gd name="csX0" fmla="*/ 4809248 w 4813662"/>
                <a:gd name="csY0" fmla="*/ 0 h 352805"/>
                <a:gd name="csX1" fmla="*/ 4813662 w 4813662"/>
                <a:gd name="csY1" fmla="*/ 176403 h 352805"/>
                <a:gd name="csX2" fmla="*/ 4809248 w 4813662"/>
                <a:gd name="csY2" fmla="*/ 352805 h 352805"/>
                <a:gd name="csX3" fmla="*/ 0 w 4813662"/>
                <a:gd name="csY3" fmla="*/ 352805 h 352805"/>
                <a:gd name="csX4" fmla="*/ 8643 w 4813662"/>
                <a:gd name="csY4" fmla="*/ 176402 h 352805"/>
                <a:gd name="csX5" fmla="*/ 0 w 4813662"/>
                <a:gd name="csY5" fmla="*/ 1 h 352805"/>
                <a:gd name="csX6" fmla="*/ 4809248 w 4813662"/>
                <a:gd name="csY6" fmla="*/ 0 h 35280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4813662" h="352805">
                  <a:moveTo>
                    <a:pt x="4809248" y="0"/>
                  </a:moveTo>
                  <a:lnTo>
                    <a:pt x="4813662" y="176403"/>
                  </a:lnTo>
                  <a:lnTo>
                    <a:pt x="4809248" y="352805"/>
                  </a:lnTo>
                  <a:lnTo>
                    <a:pt x="0" y="352805"/>
                  </a:lnTo>
                  <a:lnTo>
                    <a:pt x="8643" y="176402"/>
                  </a:lnTo>
                  <a:lnTo>
                    <a:pt x="0" y="1"/>
                  </a:lnTo>
                  <a:lnTo>
                    <a:pt x="4809248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967ABDD-C0B0-B6D9-A758-B6D839B4686F}"/>
                </a:ext>
              </a:extLst>
            </p:cNvPr>
            <p:cNvSpPr/>
            <p:nvPr/>
          </p:nvSpPr>
          <p:spPr>
            <a:xfrm>
              <a:off x="4867275" y="13526602"/>
              <a:ext cx="4813663" cy="352805"/>
            </a:xfrm>
            <a:custGeom>
              <a:avLst/>
              <a:gdLst>
                <a:gd name="csX0" fmla="*/ 4415 w 4813663"/>
                <a:gd name="csY0" fmla="*/ 0 h 352805"/>
                <a:gd name="csX1" fmla="*/ 4813663 w 4813663"/>
                <a:gd name="csY1" fmla="*/ 1 h 352805"/>
                <a:gd name="csX2" fmla="*/ 4805020 w 4813663"/>
                <a:gd name="csY2" fmla="*/ 176402 h 352805"/>
                <a:gd name="csX3" fmla="*/ 4813663 w 4813663"/>
                <a:gd name="csY3" fmla="*/ 352805 h 352805"/>
                <a:gd name="csX4" fmla="*/ 4415 w 4813663"/>
                <a:gd name="csY4" fmla="*/ 352805 h 352805"/>
                <a:gd name="csX5" fmla="*/ 0 w 4813663"/>
                <a:gd name="csY5" fmla="*/ 176402 h 352805"/>
                <a:gd name="csX6" fmla="*/ 4415 w 4813663"/>
                <a:gd name="csY6" fmla="*/ 0 h 35280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4813663" h="352805">
                  <a:moveTo>
                    <a:pt x="4415" y="0"/>
                  </a:moveTo>
                  <a:lnTo>
                    <a:pt x="4813663" y="1"/>
                  </a:lnTo>
                  <a:lnTo>
                    <a:pt x="4805020" y="176402"/>
                  </a:lnTo>
                  <a:lnTo>
                    <a:pt x="4813663" y="352805"/>
                  </a:lnTo>
                  <a:lnTo>
                    <a:pt x="4415" y="352805"/>
                  </a:lnTo>
                  <a:lnTo>
                    <a:pt x="0" y="176402"/>
                  </a:lnTo>
                  <a:lnTo>
                    <a:pt x="4415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C3836CAA-C467-3C24-944D-246412D03265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210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30" name="!!MainTitle1">
            <a:extLst>
              <a:ext uri="{FF2B5EF4-FFF2-40B4-BE49-F238E27FC236}">
                <a16:creationId xmlns:a16="http://schemas.microsoft.com/office/drawing/2014/main" id="{F23DAFBC-737C-5BA9-5703-6DDA4B85BA09}"/>
              </a:ext>
            </a:extLst>
          </p:cNvPr>
          <p:cNvSpPr txBox="1"/>
          <p:nvPr/>
        </p:nvSpPr>
        <p:spPr>
          <a:xfrm>
            <a:off x="7546349" y="1037172"/>
            <a:ext cx="929132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Circles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EE9B0A96-4F2F-0ADD-C145-F72CF1D6CDD7}"/>
              </a:ext>
            </a:extLst>
          </p:cNvPr>
          <p:cNvSpPr/>
          <p:nvPr/>
        </p:nvSpPr>
        <p:spPr>
          <a:xfrm rot="8100000" flipH="1">
            <a:off x="8301448" y="5838919"/>
            <a:ext cx="4929502" cy="5406261"/>
          </a:xfrm>
          <a:custGeom>
            <a:avLst/>
            <a:gdLst>
              <a:gd name="csX0" fmla="*/ 4929502 w 4929502"/>
              <a:gd name="csY0" fmla="*/ 3400966 h 5406261"/>
              <a:gd name="csX1" fmla="*/ 1528536 w 4929502"/>
              <a:gd name="csY1" fmla="*/ 0 h 5406261"/>
              <a:gd name="csX2" fmla="*/ 1468114 w 4929502"/>
              <a:gd name="csY2" fmla="*/ 54445 h 5406261"/>
              <a:gd name="csX3" fmla="*/ 107144 w 4929502"/>
              <a:gd name="csY3" fmla="*/ 595793 h 5406261"/>
              <a:gd name="csX4" fmla="*/ 1 w 4929502"/>
              <a:gd name="csY4" fmla="*/ 599298 h 5406261"/>
              <a:gd name="csX5" fmla="*/ 0 w 4929502"/>
              <a:gd name="csY5" fmla="*/ 5406261 h 5406261"/>
              <a:gd name="csX6" fmla="*/ 215284 w 4929502"/>
              <a:gd name="csY6" fmla="*/ 5402252 h 5406261"/>
              <a:gd name="csX7" fmla="*/ 1441256 w 4929502"/>
              <a:gd name="csY7" fmla="*/ 5246499 h 5406261"/>
              <a:gd name="csX8" fmla="*/ 1632604 w 4929502"/>
              <a:gd name="csY8" fmla="*/ 5201347 h 5406261"/>
              <a:gd name="csX9" fmla="*/ 1620084 w 4929502"/>
              <a:gd name="csY9" fmla="*/ 5174370 h 5406261"/>
              <a:gd name="csX10" fmla="*/ 1840525 w 4929502"/>
              <a:gd name="csY10" fmla="*/ 4087161 h 5406261"/>
              <a:gd name="csX11" fmla="*/ 3259701 w 4929502"/>
              <a:gd name="csY11" fmla="*/ 4087161 h 5406261"/>
              <a:gd name="csX12" fmla="*/ 3480141 w 4929502"/>
              <a:gd name="csY12" fmla="*/ 4419128 h 5406261"/>
              <a:gd name="csX13" fmla="*/ 3496892 w 4929502"/>
              <a:gd name="csY13" fmla="*/ 4467018 h 5406261"/>
              <a:gd name="csX14" fmla="*/ 3753709 w 4929502"/>
              <a:gd name="csY14" fmla="*/ 4315088 h 5406261"/>
              <a:gd name="csX15" fmla="*/ 4784085 w 4929502"/>
              <a:gd name="csY15" fmla="*/ 3539137 h 540626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4929502" h="5406261">
                <a:moveTo>
                  <a:pt x="4929502" y="3400966"/>
                </a:moveTo>
                <a:lnTo>
                  <a:pt x="1528536" y="0"/>
                </a:lnTo>
                <a:lnTo>
                  <a:pt x="1468114" y="54445"/>
                </a:lnTo>
                <a:cubicBezTo>
                  <a:pt x="1071128" y="376206"/>
                  <a:pt x="595649" y="556326"/>
                  <a:pt x="107144" y="595793"/>
                </a:cubicBezTo>
                <a:lnTo>
                  <a:pt x="1" y="599298"/>
                </a:lnTo>
                <a:lnTo>
                  <a:pt x="0" y="5406261"/>
                </a:lnTo>
                <a:lnTo>
                  <a:pt x="215284" y="5402252"/>
                </a:lnTo>
                <a:cubicBezTo>
                  <a:pt x="627016" y="5384749"/>
                  <a:pt x="1037232" y="5332839"/>
                  <a:pt x="1441256" y="5246499"/>
                </a:cubicBezTo>
                <a:lnTo>
                  <a:pt x="1632604" y="5201347"/>
                </a:lnTo>
                <a:lnTo>
                  <a:pt x="1620084" y="5174370"/>
                </a:lnTo>
                <a:cubicBezTo>
                  <a:pt x="1473124" y="4811967"/>
                  <a:pt x="1546604" y="4381082"/>
                  <a:pt x="1840525" y="4087161"/>
                </a:cubicBezTo>
                <a:cubicBezTo>
                  <a:pt x="2232419" y="3695266"/>
                  <a:pt x="2867806" y="3695266"/>
                  <a:pt x="3259701" y="4087161"/>
                </a:cubicBezTo>
                <a:cubicBezTo>
                  <a:pt x="3357674" y="4185134"/>
                  <a:pt x="3431155" y="4298326"/>
                  <a:pt x="3480141" y="4419128"/>
                </a:cubicBezTo>
                <a:lnTo>
                  <a:pt x="3496892" y="4467018"/>
                </a:lnTo>
                <a:lnTo>
                  <a:pt x="3753709" y="4315088"/>
                </a:lnTo>
                <a:cubicBezTo>
                  <a:pt x="4114268" y="4090926"/>
                  <a:pt x="4459285" y="3832284"/>
                  <a:pt x="4784085" y="353913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A557E855-1685-9D83-AA34-C8A60FC5100E}"/>
              </a:ext>
            </a:extLst>
          </p:cNvPr>
          <p:cNvSpPr/>
          <p:nvPr/>
        </p:nvSpPr>
        <p:spPr>
          <a:xfrm rot="8100000" flipH="1">
            <a:off x="10914671" y="6077300"/>
            <a:ext cx="5406260" cy="4929503"/>
          </a:xfrm>
          <a:custGeom>
            <a:avLst/>
            <a:gdLst>
              <a:gd name="csX0" fmla="*/ 3400966 w 5406260"/>
              <a:gd name="csY0" fmla="*/ 4929503 h 4929503"/>
              <a:gd name="csX1" fmla="*/ 3539136 w 5406260"/>
              <a:gd name="csY1" fmla="*/ 4784086 h 4929503"/>
              <a:gd name="csX2" fmla="*/ 4315088 w 5406260"/>
              <a:gd name="csY2" fmla="*/ 3753710 h 4929503"/>
              <a:gd name="csX3" fmla="*/ 4467018 w 5406260"/>
              <a:gd name="csY3" fmla="*/ 3496893 h 4929503"/>
              <a:gd name="csX4" fmla="*/ 4419128 w 5406260"/>
              <a:gd name="csY4" fmla="*/ 3480142 h 4929503"/>
              <a:gd name="csX5" fmla="*/ 4087161 w 5406260"/>
              <a:gd name="csY5" fmla="*/ 3259701 h 4929503"/>
              <a:gd name="csX6" fmla="*/ 4087161 w 5406260"/>
              <a:gd name="csY6" fmla="*/ 1840525 h 4929503"/>
              <a:gd name="csX7" fmla="*/ 5174371 w 5406260"/>
              <a:gd name="csY7" fmla="*/ 1620085 h 4929503"/>
              <a:gd name="csX8" fmla="*/ 5201346 w 5406260"/>
              <a:gd name="csY8" fmla="*/ 1632604 h 4929503"/>
              <a:gd name="csX9" fmla="*/ 5246498 w 5406260"/>
              <a:gd name="csY9" fmla="*/ 1441258 h 4929503"/>
              <a:gd name="csX10" fmla="*/ 5402251 w 5406260"/>
              <a:gd name="csY10" fmla="*/ 215286 h 4929503"/>
              <a:gd name="csX11" fmla="*/ 5406260 w 5406260"/>
              <a:gd name="csY11" fmla="*/ 1 h 4929503"/>
              <a:gd name="csX12" fmla="*/ 599297 w 5406260"/>
              <a:gd name="csY12" fmla="*/ 0 h 4929503"/>
              <a:gd name="csX13" fmla="*/ 595792 w 5406260"/>
              <a:gd name="csY13" fmla="*/ 107145 h 4929503"/>
              <a:gd name="csX14" fmla="*/ 54443 w 5406260"/>
              <a:gd name="csY14" fmla="*/ 1468115 h 4929503"/>
              <a:gd name="csX15" fmla="*/ 0 w 5406260"/>
              <a:gd name="csY15" fmla="*/ 1528536 h 492950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5406260" h="4929503">
                <a:moveTo>
                  <a:pt x="3400966" y="4929503"/>
                </a:moveTo>
                <a:lnTo>
                  <a:pt x="3539136" y="4784086"/>
                </a:lnTo>
                <a:cubicBezTo>
                  <a:pt x="3832283" y="4459286"/>
                  <a:pt x="4090926" y="4114269"/>
                  <a:pt x="4315088" y="3753710"/>
                </a:cubicBezTo>
                <a:lnTo>
                  <a:pt x="4467018" y="3496893"/>
                </a:lnTo>
                <a:lnTo>
                  <a:pt x="4419128" y="3480142"/>
                </a:lnTo>
                <a:cubicBezTo>
                  <a:pt x="4298327" y="3431156"/>
                  <a:pt x="4185135" y="3357675"/>
                  <a:pt x="4087161" y="3259701"/>
                </a:cubicBezTo>
                <a:cubicBezTo>
                  <a:pt x="3695267" y="2867806"/>
                  <a:pt x="3695267" y="2232420"/>
                  <a:pt x="4087161" y="1840525"/>
                </a:cubicBezTo>
                <a:cubicBezTo>
                  <a:pt x="4381082" y="1546604"/>
                  <a:pt x="4811967" y="1473124"/>
                  <a:pt x="5174371" y="1620085"/>
                </a:cubicBezTo>
                <a:lnTo>
                  <a:pt x="5201346" y="1632604"/>
                </a:lnTo>
                <a:lnTo>
                  <a:pt x="5246498" y="1441258"/>
                </a:lnTo>
                <a:cubicBezTo>
                  <a:pt x="5332839" y="1037234"/>
                  <a:pt x="5384748" y="627018"/>
                  <a:pt x="5402251" y="215286"/>
                </a:cubicBezTo>
                <a:lnTo>
                  <a:pt x="5406260" y="1"/>
                </a:lnTo>
                <a:lnTo>
                  <a:pt x="599297" y="0"/>
                </a:lnTo>
                <a:lnTo>
                  <a:pt x="595792" y="107145"/>
                </a:lnTo>
                <a:cubicBezTo>
                  <a:pt x="556326" y="595650"/>
                  <a:pt x="376205" y="1071129"/>
                  <a:pt x="54443" y="1468115"/>
                </a:cubicBezTo>
                <a:lnTo>
                  <a:pt x="0" y="152853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5010AB53-65E8-5AEF-2103-49FDECFDFE90}"/>
              </a:ext>
            </a:extLst>
          </p:cNvPr>
          <p:cNvSpPr/>
          <p:nvPr/>
        </p:nvSpPr>
        <p:spPr>
          <a:xfrm rot="8100000" flipH="1">
            <a:off x="4633149" y="9550064"/>
            <a:ext cx="4875104" cy="5456663"/>
          </a:xfrm>
          <a:custGeom>
            <a:avLst/>
            <a:gdLst>
              <a:gd name="csX0" fmla="*/ 4875104 w 4875104"/>
              <a:gd name="csY0" fmla="*/ 5456663 h 5456663"/>
              <a:gd name="csX1" fmla="*/ 4875104 w 4875104"/>
              <a:gd name="csY1" fmla="*/ 644406 h 5456663"/>
              <a:gd name="csX2" fmla="*/ 4844630 w 4875104"/>
              <a:gd name="csY2" fmla="*/ 642494 h 5456663"/>
              <a:gd name="csX3" fmla="*/ 3466741 w 4875104"/>
              <a:gd name="csY3" fmla="*/ 59915 h 5456663"/>
              <a:gd name="csX4" fmla="*/ 3400652 w 4875104"/>
              <a:gd name="csY4" fmla="*/ 0 h 5456663"/>
              <a:gd name="csX5" fmla="*/ 0 w 4875104"/>
              <a:gd name="csY5" fmla="*/ 3400653 h 5456663"/>
              <a:gd name="csX6" fmla="*/ 148215 w 4875104"/>
              <a:gd name="csY6" fmla="*/ 3541632 h 5456663"/>
              <a:gd name="csX7" fmla="*/ 917491 w 4875104"/>
              <a:gd name="csY7" fmla="*/ 4151009 h 5456663"/>
              <a:gd name="csX8" fmla="*/ 1156288 w 4875104"/>
              <a:gd name="csY8" fmla="*/ 4308327 h 5456663"/>
              <a:gd name="csX9" fmla="*/ 1172466 w 4875104"/>
              <a:gd name="csY9" fmla="*/ 4273468 h 5456663"/>
              <a:gd name="csX10" fmla="*/ 1351574 w 4875104"/>
              <a:gd name="csY10" fmla="*/ 4030556 h 5456663"/>
              <a:gd name="csX11" fmla="*/ 2770750 w 4875104"/>
              <a:gd name="csY11" fmla="*/ 4030556 h 5456663"/>
              <a:gd name="csX12" fmla="*/ 2991191 w 4875104"/>
              <a:gd name="csY12" fmla="*/ 5117765 h 5456663"/>
              <a:gd name="csX13" fmla="*/ 2979224 w 4875104"/>
              <a:gd name="csY13" fmla="*/ 5143548 h 5456663"/>
              <a:gd name="csX14" fmla="*/ 3206539 w 4875104"/>
              <a:gd name="csY14" fmla="*/ 5209683 h 5456663"/>
              <a:gd name="csX15" fmla="*/ 4736755 w 4875104"/>
              <a:gd name="csY15" fmla="*/ 5452641 h 545666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4875104" h="5456663">
                <a:moveTo>
                  <a:pt x="4875104" y="5456663"/>
                </a:moveTo>
                <a:lnTo>
                  <a:pt x="4875104" y="644406"/>
                </a:lnTo>
                <a:lnTo>
                  <a:pt x="4844630" y="642494"/>
                </a:lnTo>
                <a:cubicBezTo>
                  <a:pt x="4354715" y="588299"/>
                  <a:pt x="3873597" y="393778"/>
                  <a:pt x="3466741" y="59915"/>
                </a:cubicBezTo>
                <a:lnTo>
                  <a:pt x="3400652" y="0"/>
                </a:lnTo>
                <a:lnTo>
                  <a:pt x="0" y="3400653"/>
                </a:lnTo>
                <a:lnTo>
                  <a:pt x="148215" y="3541632"/>
                </a:lnTo>
                <a:cubicBezTo>
                  <a:pt x="394128" y="3764052"/>
                  <a:pt x="651211" y="3967182"/>
                  <a:pt x="917491" y="4151009"/>
                </a:cubicBezTo>
                <a:lnTo>
                  <a:pt x="1156288" y="4308327"/>
                </a:lnTo>
                <a:lnTo>
                  <a:pt x="1172466" y="4273468"/>
                </a:lnTo>
                <a:cubicBezTo>
                  <a:pt x="1218391" y="4186077"/>
                  <a:pt x="1278094" y="4104036"/>
                  <a:pt x="1351574" y="4030556"/>
                </a:cubicBezTo>
                <a:cubicBezTo>
                  <a:pt x="1743469" y="3638661"/>
                  <a:pt x="2378855" y="3638661"/>
                  <a:pt x="2770750" y="4030556"/>
                </a:cubicBezTo>
                <a:cubicBezTo>
                  <a:pt x="3064671" y="4324477"/>
                  <a:pt x="3138151" y="4755362"/>
                  <a:pt x="2991191" y="5117765"/>
                </a:cubicBezTo>
                <a:lnTo>
                  <a:pt x="2979224" y="5143548"/>
                </a:lnTo>
                <a:lnTo>
                  <a:pt x="3206539" y="5209683"/>
                </a:lnTo>
                <a:cubicBezTo>
                  <a:pt x="3708718" y="5344376"/>
                  <a:pt x="4221833" y="5425377"/>
                  <a:pt x="4736755" y="545264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8CE4F033-3FF5-792D-E16B-17B57FA5EC49}"/>
              </a:ext>
            </a:extLst>
          </p:cNvPr>
          <p:cNvSpPr/>
          <p:nvPr/>
        </p:nvSpPr>
        <p:spPr>
          <a:xfrm rot="8100000" flipH="1">
            <a:off x="14584966" y="9840844"/>
            <a:ext cx="5456663" cy="4875103"/>
          </a:xfrm>
          <a:custGeom>
            <a:avLst/>
            <a:gdLst>
              <a:gd name="csX0" fmla="*/ 5456663 w 5456663"/>
              <a:gd name="csY0" fmla="*/ 4875103 h 4875103"/>
              <a:gd name="csX1" fmla="*/ 5452641 w 5456663"/>
              <a:gd name="csY1" fmla="*/ 4736754 h 4875103"/>
              <a:gd name="csX2" fmla="*/ 5209683 w 5456663"/>
              <a:gd name="csY2" fmla="*/ 3206539 h 4875103"/>
              <a:gd name="csX3" fmla="*/ 5143549 w 5456663"/>
              <a:gd name="csY3" fmla="*/ 2979224 h 4875103"/>
              <a:gd name="csX4" fmla="*/ 5117766 w 5456663"/>
              <a:gd name="csY4" fmla="*/ 2991189 h 4875103"/>
              <a:gd name="csX5" fmla="*/ 4030557 w 5456663"/>
              <a:gd name="csY5" fmla="*/ 2770749 h 4875103"/>
              <a:gd name="csX6" fmla="*/ 4030556 w 5456663"/>
              <a:gd name="csY6" fmla="*/ 1351573 h 4875103"/>
              <a:gd name="csX7" fmla="*/ 4273469 w 5456663"/>
              <a:gd name="csY7" fmla="*/ 1172465 h 4875103"/>
              <a:gd name="csX8" fmla="*/ 4308325 w 5456663"/>
              <a:gd name="csY8" fmla="*/ 1156287 h 4875103"/>
              <a:gd name="csX9" fmla="*/ 4151009 w 5456663"/>
              <a:gd name="csY9" fmla="*/ 917490 h 4875103"/>
              <a:gd name="csX10" fmla="*/ 3541631 w 5456663"/>
              <a:gd name="csY10" fmla="*/ 148216 h 4875103"/>
              <a:gd name="csX11" fmla="*/ 3400653 w 5456663"/>
              <a:gd name="csY11" fmla="*/ 0 h 4875103"/>
              <a:gd name="csX12" fmla="*/ 0 w 5456663"/>
              <a:gd name="csY12" fmla="*/ 3400651 h 4875103"/>
              <a:gd name="csX13" fmla="*/ 59915 w 5456663"/>
              <a:gd name="csY13" fmla="*/ 3466740 h 4875103"/>
              <a:gd name="csX14" fmla="*/ 642494 w 5456663"/>
              <a:gd name="csY14" fmla="*/ 4844629 h 4875103"/>
              <a:gd name="csX15" fmla="*/ 644406 w 5456663"/>
              <a:gd name="csY15" fmla="*/ 4875103 h 487510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5456663" h="4875103">
                <a:moveTo>
                  <a:pt x="5456663" y="4875103"/>
                </a:moveTo>
                <a:lnTo>
                  <a:pt x="5452641" y="4736754"/>
                </a:lnTo>
                <a:cubicBezTo>
                  <a:pt x="5425377" y="4221832"/>
                  <a:pt x="5344376" y="3708717"/>
                  <a:pt x="5209683" y="3206539"/>
                </a:cubicBezTo>
                <a:lnTo>
                  <a:pt x="5143549" y="2979224"/>
                </a:lnTo>
                <a:lnTo>
                  <a:pt x="5117766" y="2991189"/>
                </a:lnTo>
                <a:cubicBezTo>
                  <a:pt x="4755363" y="3138149"/>
                  <a:pt x="4324478" y="3064670"/>
                  <a:pt x="4030557" y="2770749"/>
                </a:cubicBezTo>
                <a:cubicBezTo>
                  <a:pt x="3638662" y="2378854"/>
                  <a:pt x="3638662" y="1743468"/>
                  <a:pt x="4030556" y="1351573"/>
                </a:cubicBezTo>
                <a:cubicBezTo>
                  <a:pt x="4104037" y="1278092"/>
                  <a:pt x="4186077" y="1218391"/>
                  <a:pt x="4273469" y="1172465"/>
                </a:cubicBezTo>
                <a:lnTo>
                  <a:pt x="4308325" y="1156287"/>
                </a:lnTo>
                <a:lnTo>
                  <a:pt x="4151009" y="917490"/>
                </a:lnTo>
                <a:cubicBezTo>
                  <a:pt x="3967181" y="651211"/>
                  <a:pt x="3764051" y="394129"/>
                  <a:pt x="3541631" y="148216"/>
                </a:cubicBezTo>
                <a:lnTo>
                  <a:pt x="3400653" y="0"/>
                </a:lnTo>
                <a:lnTo>
                  <a:pt x="0" y="3400651"/>
                </a:lnTo>
                <a:lnTo>
                  <a:pt x="59915" y="3466740"/>
                </a:lnTo>
                <a:cubicBezTo>
                  <a:pt x="393777" y="3873596"/>
                  <a:pt x="588299" y="4354715"/>
                  <a:pt x="642494" y="4844629"/>
                </a:cubicBezTo>
                <a:lnTo>
                  <a:pt x="644406" y="487510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CCF3A6F-350A-905D-B3FC-FDC04E5B13B8}"/>
              </a:ext>
            </a:extLst>
          </p:cNvPr>
          <p:cNvSpPr/>
          <p:nvPr/>
        </p:nvSpPr>
        <p:spPr>
          <a:xfrm>
            <a:off x="8546413" y="6201544"/>
            <a:ext cx="1599468" cy="159946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E6DDB402-C67C-6AD9-72AF-A269A7783EDF}"/>
              </a:ext>
            </a:extLst>
          </p:cNvPr>
          <p:cNvSpPr/>
          <p:nvPr/>
        </p:nvSpPr>
        <p:spPr>
          <a:xfrm>
            <a:off x="14238119" y="6201544"/>
            <a:ext cx="1599468" cy="159946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A02BBEFA-ECA0-259B-7306-F86080B1DD73}"/>
              </a:ext>
            </a:extLst>
          </p:cNvPr>
          <p:cNvSpPr/>
          <p:nvPr/>
        </p:nvSpPr>
        <p:spPr>
          <a:xfrm>
            <a:off x="4582253" y="10322243"/>
            <a:ext cx="1599468" cy="15994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DD405149-4E53-4536-820B-E464A4C20302}"/>
              </a:ext>
            </a:extLst>
          </p:cNvPr>
          <p:cNvSpPr/>
          <p:nvPr/>
        </p:nvSpPr>
        <p:spPr>
          <a:xfrm>
            <a:off x="18202279" y="10322243"/>
            <a:ext cx="1599468" cy="15994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F4E5E477-69F0-FDAD-A154-5B87B494DBA2}"/>
              </a:ext>
            </a:extLst>
          </p:cNvPr>
          <p:cNvSpPr/>
          <p:nvPr/>
        </p:nvSpPr>
        <p:spPr>
          <a:xfrm>
            <a:off x="7374189" y="11459795"/>
            <a:ext cx="1108592" cy="923832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0D70A659-2A96-4AE0-DC2D-200F35AF2F2C}"/>
              </a:ext>
            </a:extLst>
          </p:cNvPr>
          <p:cNvSpPr/>
          <p:nvPr/>
        </p:nvSpPr>
        <p:spPr>
          <a:xfrm>
            <a:off x="16043600" y="11438605"/>
            <a:ext cx="966212" cy="966212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41" name="Freeform 103">
            <a:extLst>
              <a:ext uri="{FF2B5EF4-FFF2-40B4-BE49-F238E27FC236}">
                <a16:creationId xmlns:a16="http://schemas.microsoft.com/office/drawing/2014/main" id="{EAF3A3F9-3ED3-951B-3F2C-870ACD885113}"/>
              </a:ext>
            </a:extLst>
          </p:cNvPr>
          <p:cNvSpPr>
            <a:spLocks noEditPoints="1"/>
          </p:cNvSpPr>
          <p:nvPr/>
        </p:nvSpPr>
        <p:spPr bwMode="auto">
          <a:xfrm>
            <a:off x="9961257" y="8989570"/>
            <a:ext cx="1118620" cy="855416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42" name="Freeform 109">
            <a:extLst>
              <a:ext uri="{FF2B5EF4-FFF2-40B4-BE49-F238E27FC236}">
                <a16:creationId xmlns:a16="http://schemas.microsoft.com/office/drawing/2014/main" id="{AA077859-02A9-D2DC-D1D4-A61E1C4CC6C9}"/>
              </a:ext>
            </a:extLst>
          </p:cNvPr>
          <p:cNvSpPr>
            <a:spLocks noEditPoints="1"/>
          </p:cNvSpPr>
          <p:nvPr/>
        </p:nvSpPr>
        <p:spPr bwMode="auto">
          <a:xfrm>
            <a:off x="13441315" y="8914044"/>
            <a:ext cx="981428" cy="1006468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C4CE296E-74ED-D4CF-93EC-6EB83F84CC2D}"/>
              </a:ext>
            </a:extLst>
          </p:cNvPr>
          <p:cNvGrpSpPr/>
          <p:nvPr/>
        </p:nvGrpSpPr>
        <p:grpSpPr>
          <a:xfrm>
            <a:off x="4444900" y="4639016"/>
            <a:ext cx="3260324" cy="1428377"/>
            <a:chOff x="3714527" y="7585997"/>
            <a:chExt cx="2907911" cy="1428377"/>
          </a:xfrm>
        </p:grpSpPr>
        <p:sp>
          <p:nvSpPr>
            <p:cNvPr id="44" name="Textbox 200">
              <a:extLst>
                <a:ext uri="{FF2B5EF4-FFF2-40B4-BE49-F238E27FC236}">
                  <a16:creationId xmlns:a16="http://schemas.microsoft.com/office/drawing/2014/main" id="{96ED4660-CE39-EED3-E4CA-0A24A1D65710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45" name="Textbox 200">
              <a:extLst>
                <a:ext uri="{FF2B5EF4-FFF2-40B4-BE49-F238E27FC236}">
                  <a16:creationId xmlns:a16="http://schemas.microsoft.com/office/drawing/2014/main" id="{E260742C-EFDF-FD3D-3428-A8517F04A769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lang="en-US" sz="2800" b="1" dirty="0">
                  <a:solidFill>
                    <a:schemeClr val="accent2"/>
                  </a:solidFill>
                  <a:latin typeface="+mj-lt"/>
                </a:rPr>
                <a:t>HUMAN CAPITAL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11BDF23C-9F3F-6F49-3D6C-D4A3538542C0}"/>
              </a:ext>
            </a:extLst>
          </p:cNvPr>
          <p:cNvGrpSpPr/>
          <p:nvPr/>
        </p:nvGrpSpPr>
        <p:grpSpPr>
          <a:xfrm>
            <a:off x="16678776" y="4639016"/>
            <a:ext cx="3260324" cy="1428377"/>
            <a:chOff x="3714527" y="7585997"/>
            <a:chExt cx="2907911" cy="1428377"/>
          </a:xfrm>
        </p:grpSpPr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844E6BBB-A720-481D-5F15-6062CC24B2E8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8C776B75-8B83-6DD0-D517-34737A06C6B6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CUSTOMERS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C6D556E-5A8A-C6BE-4C05-9DE9BEBF1698}"/>
              </a:ext>
            </a:extLst>
          </p:cNvPr>
          <p:cNvGrpSpPr/>
          <p:nvPr/>
        </p:nvGrpSpPr>
        <p:grpSpPr>
          <a:xfrm>
            <a:off x="1133849" y="8651630"/>
            <a:ext cx="3260324" cy="1428377"/>
            <a:chOff x="3714527" y="7585997"/>
            <a:chExt cx="2907911" cy="1428377"/>
          </a:xfrm>
        </p:grpSpPr>
        <p:sp>
          <p:nvSpPr>
            <p:cNvPr id="50" name="Textbox 200">
              <a:extLst>
                <a:ext uri="{FF2B5EF4-FFF2-40B4-BE49-F238E27FC236}">
                  <a16:creationId xmlns:a16="http://schemas.microsoft.com/office/drawing/2014/main" id="{8E17BF08-84F2-7B6E-3512-E1EAD12724EB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51" name="Textbox 200">
              <a:extLst>
                <a:ext uri="{FF2B5EF4-FFF2-40B4-BE49-F238E27FC236}">
                  <a16:creationId xmlns:a16="http://schemas.microsoft.com/office/drawing/2014/main" id="{B0CC1D48-9C76-A8DC-DB85-5ED7BC9E85CC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COMMERCIAL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7C30A436-7F4B-6CDB-7C66-94CBC2238C3F}"/>
              </a:ext>
            </a:extLst>
          </p:cNvPr>
          <p:cNvGrpSpPr/>
          <p:nvPr/>
        </p:nvGrpSpPr>
        <p:grpSpPr>
          <a:xfrm>
            <a:off x="19989828" y="8651630"/>
            <a:ext cx="3260324" cy="1428377"/>
            <a:chOff x="3714527" y="7585997"/>
            <a:chExt cx="2907911" cy="1428377"/>
          </a:xfrm>
        </p:grpSpPr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50C6B149-7350-8A78-D914-35AA15832D8B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54" name="Textbox 200">
              <a:extLst>
                <a:ext uri="{FF2B5EF4-FFF2-40B4-BE49-F238E27FC236}">
                  <a16:creationId xmlns:a16="http://schemas.microsoft.com/office/drawing/2014/main" id="{50BAAF19-F992-0C08-D9CD-35674F8BD837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GROWTH</a:t>
              </a:r>
            </a:p>
          </p:txBody>
        </p:sp>
      </p:grpSp>
      <p:sp>
        <p:nvSpPr>
          <p:cNvPr id="55" name="!!SubTitle">
            <a:extLst>
              <a:ext uri="{FF2B5EF4-FFF2-40B4-BE49-F238E27FC236}">
                <a16:creationId xmlns:a16="http://schemas.microsoft.com/office/drawing/2014/main" id="{4200551B-CDDB-88EC-B151-E30581441B00}"/>
              </a:ext>
            </a:extLst>
          </p:cNvPr>
          <p:cNvSpPr txBox="1"/>
          <p:nvPr/>
        </p:nvSpPr>
        <p:spPr>
          <a:xfrm>
            <a:off x="9769817" y="23784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190923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prism dir="u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500" fill="hold"/>
                                            <p:tgtEl>
                                              <p:spTgt spid="4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89" dur="50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4" dur="500" fill="hold"/>
                                            <p:tgtEl>
                                              <p:spTgt spid="4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9" dur="500" fill="hold"/>
                                            <p:tgtEl>
                                              <p:spTgt spid="5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/>
          <p:bldP spid="31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5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500" fill="hold"/>
                                            <p:tgtEl>
                                              <p:spTgt spid="4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89" dur="50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4" dur="500" fill="hold"/>
                                            <p:tgtEl>
                                              <p:spTgt spid="4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9" dur="500" fill="hold"/>
                                            <p:tgtEl>
                                              <p:spTgt spid="5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/>
          <p:bldP spid="31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55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3BD2B995-E135-82D5-7787-592E985572A4}"/>
              </a:ext>
            </a:extLst>
          </p:cNvPr>
          <p:cNvGrpSpPr/>
          <p:nvPr/>
        </p:nvGrpSpPr>
        <p:grpSpPr>
          <a:xfrm>
            <a:off x="4867275" y="13526601"/>
            <a:ext cx="14649449" cy="352806"/>
            <a:chOff x="4867275" y="13526601"/>
            <a:chExt cx="14649449" cy="352806"/>
          </a:xfrm>
          <a:solidFill>
            <a:schemeClr val="bg1">
              <a:lumMod val="85000"/>
            </a:schemeClr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0A626ED-97C7-0659-EB8B-A88FD43B7FE3}"/>
                </a:ext>
              </a:extLst>
            </p:cNvPr>
            <p:cNvSpPr/>
            <p:nvPr/>
          </p:nvSpPr>
          <p:spPr>
            <a:xfrm>
              <a:off x="14703062" y="13526601"/>
              <a:ext cx="4813662" cy="352805"/>
            </a:xfrm>
            <a:custGeom>
              <a:avLst/>
              <a:gdLst>
                <a:gd name="csX0" fmla="*/ 4809248 w 4813662"/>
                <a:gd name="csY0" fmla="*/ 0 h 352805"/>
                <a:gd name="csX1" fmla="*/ 4813662 w 4813662"/>
                <a:gd name="csY1" fmla="*/ 176403 h 352805"/>
                <a:gd name="csX2" fmla="*/ 4809248 w 4813662"/>
                <a:gd name="csY2" fmla="*/ 352805 h 352805"/>
                <a:gd name="csX3" fmla="*/ 0 w 4813662"/>
                <a:gd name="csY3" fmla="*/ 352805 h 352805"/>
                <a:gd name="csX4" fmla="*/ 8643 w 4813662"/>
                <a:gd name="csY4" fmla="*/ 176402 h 352805"/>
                <a:gd name="csX5" fmla="*/ 0 w 4813662"/>
                <a:gd name="csY5" fmla="*/ 1 h 352805"/>
                <a:gd name="csX6" fmla="*/ 4809248 w 4813662"/>
                <a:gd name="csY6" fmla="*/ 0 h 35280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4813662" h="352805">
                  <a:moveTo>
                    <a:pt x="4809248" y="0"/>
                  </a:moveTo>
                  <a:lnTo>
                    <a:pt x="4813662" y="176403"/>
                  </a:lnTo>
                  <a:lnTo>
                    <a:pt x="4809248" y="352805"/>
                  </a:lnTo>
                  <a:lnTo>
                    <a:pt x="0" y="352805"/>
                  </a:lnTo>
                  <a:lnTo>
                    <a:pt x="8643" y="176402"/>
                  </a:lnTo>
                  <a:lnTo>
                    <a:pt x="0" y="1"/>
                  </a:lnTo>
                  <a:lnTo>
                    <a:pt x="4809248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6DDC095-9016-9FEA-EC28-FCDBE9A3FE84}"/>
                </a:ext>
              </a:extLst>
            </p:cNvPr>
            <p:cNvSpPr/>
            <p:nvPr/>
          </p:nvSpPr>
          <p:spPr>
            <a:xfrm>
              <a:off x="4867275" y="13526602"/>
              <a:ext cx="4813663" cy="352805"/>
            </a:xfrm>
            <a:custGeom>
              <a:avLst/>
              <a:gdLst>
                <a:gd name="csX0" fmla="*/ 4415 w 4813663"/>
                <a:gd name="csY0" fmla="*/ 0 h 352805"/>
                <a:gd name="csX1" fmla="*/ 4813663 w 4813663"/>
                <a:gd name="csY1" fmla="*/ 1 h 352805"/>
                <a:gd name="csX2" fmla="*/ 4805020 w 4813663"/>
                <a:gd name="csY2" fmla="*/ 176402 h 352805"/>
                <a:gd name="csX3" fmla="*/ 4813663 w 4813663"/>
                <a:gd name="csY3" fmla="*/ 352805 h 352805"/>
                <a:gd name="csX4" fmla="*/ 4415 w 4813663"/>
                <a:gd name="csY4" fmla="*/ 352805 h 352805"/>
                <a:gd name="csX5" fmla="*/ 0 w 4813663"/>
                <a:gd name="csY5" fmla="*/ 176402 h 352805"/>
                <a:gd name="csX6" fmla="*/ 4415 w 4813663"/>
                <a:gd name="csY6" fmla="*/ 0 h 35280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4813663" h="352805">
                  <a:moveTo>
                    <a:pt x="4415" y="0"/>
                  </a:moveTo>
                  <a:lnTo>
                    <a:pt x="4813663" y="1"/>
                  </a:lnTo>
                  <a:lnTo>
                    <a:pt x="4805020" y="176402"/>
                  </a:lnTo>
                  <a:lnTo>
                    <a:pt x="4813663" y="352805"/>
                  </a:lnTo>
                  <a:lnTo>
                    <a:pt x="4415" y="352805"/>
                  </a:lnTo>
                  <a:lnTo>
                    <a:pt x="0" y="176402"/>
                  </a:lnTo>
                  <a:lnTo>
                    <a:pt x="4415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F176B1FF-7267-865A-04E6-2224B11006BA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210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31" name="!!MainTitle1">
            <a:extLst>
              <a:ext uri="{FF2B5EF4-FFF2-40B4-BE49-F238E27FC236}">
                <a16:creationId xmlns:a16="http://schemas.microsoft.com/office/drawing/2014/main" id="{839B7C93-68FB-5BA6-6B30-FDF48EAAAC7B}"/>
              </a:ext>
            </a:extLst>
          </p:cNvPr>
          <p:cNvSpPr txBox="1"/>
          <p:nvPr/>
        </p:nvSpPr>
        <p:spPr>
          <a:xfrm>
            <a:off x="7546349" y="1037172"/>
            <a:ext cx="929132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Circles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C5A78CB8-E24D-D085-E5C7-26D53F3FEE3F}"/>
              </a:ext>
            </a:extLst>
          </p:cNvPr>
          <p:cNvSpPr/>
          <p:nvPr/>
        </p:nvSpPr>
        <p:spPr>
          <a:xfrm rot="8100000" flipH="1">
            <a:off x="8301448" y="5838919"/>
            <a:ext cx="4929502" cy="5406261"/>
          </a:xfrm>
          <a:custGeom>
            <a:avLst/>
            <a:gdLst>
              <a:gd name="csX0" fmla="*/ 4929502 w 4929502"/>
              <a:gd name="csY0" fmla="*/ 3400966 h 5406261"/>
              <a:gd name="csX1" fmla="*/ 1528536 w 4929502"/>
              <a:gd name="csY1" fmla="*/ 0 h 5406261"/>
              <a:gd name="csX2" fmla="*/ 1468114 w 4929502"/>
              <a:gd name="csY2" fmla="*/ 54445 h 5406261"/>
              <a:gd name="csX3" fmla="*/ 107144 w 4929502"/>
              <a:gd name="csY3" fmla="*/ 595793 h 5406261"/>
              <a:gd name="csX4" fmla="*/ 1 w 4929502"/>
              <a:gd name="csY4" fmla="*/ 599298 h 5406261"/>
              <a:gd name="csX5" fmla="*/ 0 w 4929502"/>
              <a:gd name="csY5" fmla="*/ 5406261 h 5406261"/>
              <a:gd name="csX6" fmla="*/ 215284 w 4929502"/>
              <a:gd name="csY6" fmla="*/ 5402252 h 5406261"/>
              <a:gd name="csX7" fmla="*/ 1441256 w 4929502"/>
              <a:gd name="csY7" fmla="*/ 5246499 h 5406261"/>
              <a:gd name="csX8" fmla="*/ 1632604 w 4929502"/>
              <a:gd name="csY8" fmla="*/ 5201347 h 5406261"/>
              <a:gd name="csX9" fmla="*/ 1620084 w 4929502"/>
              <a:gd name="csY9" fmla="*/ 5174370 h 5406261"/>
              <a:gd name="csX10" fmla="*/ 1840525 w 4929502"/>
              <a:gd name="csY10" fmla="*/ 4087161 h 5406261"/>
              <a:gd name="csX11" fmla="*/ 3259701 w 4929502"/>
              <a:gd name="csY11" fmla="*/ 4087161 h 5406261"/>
              <a:gd name="csX12" fmla="*/ 3480141 w 4929502"/>
              <a:gd name="csY12" fmla="*/ 4419128 h 5406261"/>
              <a:gd name="csX13" fmla="*/ 3496892 w 4929502"/>
              <a:gd name="csY13" fmla="*/ 4467018 h 5406261"/>
              <a:gd name="csX14" fmla="*/ 3753709 w 4929502"/>
              <a:gd name="csY14" fmla="*/ 4315088 h 5406261"/>
              <a:gd name="csX15" fmla="*/ 4784085 w 4929502"/>
              <a:gd name="csY15" fmla="*/ 3539137 h 540626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4929502" h="5406261">
                <a:moveTo>
                  <a:pt x="4929502" y="3400966"/>
                </a:moveTo>
                <a:lnTo>
                  <a:pt x="1528536" y="0"/>
                </a:lnTo>
                <a:lnTo>
                  <a:pt x="1468114" y="54445"/>
                </a:lnTo>
                <a:cubicBezTo>
                  <a:pt x="1071128" y="376206"/>
                  <a:pt x="595649" y="556326"/>
                  <a:pt x="107144" y="595793"/>
                </a:cubicBezTo>
                <a:lnTo>
                  <a:pt x="1" y="599298"/>
                </a:lnTo>
                <a:lnTo>
                  <a:pt x="0" y="5406261"/>
                </a:lnTo>
                <a:lnTo>
                  <a:pt x="215284" y="5402252"/>
                </a:lnTo>
                <a:cubicBezTo>
                  <a:pt x="627016" y="5384749"/>
                  <a:pt x="1037232" y="5332839"/>
                  <a:pt x="1441256" y="5246499"/>
                </a:cubicBezTo>
                <a:lnTo>
                  <a:pt x="1632604" y="5201347"/>
                </a:lnTo>
                <a:lnTo>
                  <a:pt x="1620084" y="5174370"/>
                </a:lnTo>
                <a:cubicBezTo>
                  <a:pt x="1473124" y="4811967"/>
                  <a:pt x="1546604" y="4381082"/>
                  <a:pt x="1840525" y="4087161"/>
                </a:cubicBezTo>
                <a:cubicBezTo>
                  <a:pt x="2232419" y="3695266"/>
                  <a:pt x="2867806" y="3695266"/>
                  <a:pt x="3259701" y="4087161"/>
                </a:cubicBezTo>
                <a:cubicBezTo>
                  <a:pt x="3357674" y="4185134"/>
                  <a:pt x="3431155" y="4298326"/>
                  <a:pt x="3480141" y="4419128"/>
                </a:cubicBezTo>
                <a:lnTo>
                  <a:pt x="3496892" y="4467018"/>
                </a:lnTo>
                <a:lnTo>
                  <a:pt x="3753709" y="4315088"/>
                </a:lnTo>
                <a:cubicBezTo>
                  <a:pt x="4114268" y="4090926"/>
                  <a:pt x="4459285" y="3832284"/>
                  <a:pt x="4784085" y="353913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298C55B4-7563-DFE2-9F2D-552D652BFC61}"/>
              </a:ext>
            </a:extLst>
          </p:cNvPr>
          <p:cNvSpPr/>
          <p:nvPr/>
        </p:nvSpPr>
        <p:spPr>
          <a:xfrm rot="8100000" flipH="1">
            <a:off x="10914671" y="6077300"/>
            <a:ext cx="5406260" cy="4929503"/>
          </a:xfrm>
          <a:custGeom>
            <a:avLst/>
            <a:gdLst>
              <a:gd name="csX0" fmla="*/ 3400966 w 5406260"/>
              <a:gd name="csY0" fmla="*/ 4929503 h 4929503"/>
              <a:gd name="csX1" fmla="*/ 3539136 w 5406260"/>
              <a:gd name="csY1" fmla="*/ 4784086 h 4929503"/>
              <a:gd name="csX2" fmla="*/ 4315088 w 5406260"/>
              <a:gd name="csY2" fmla="*/ 3753710 h 4929503"/>
              <a:gd name="csX3" fmla="*/ 4467018 w 5406260"/>
              <a:gd name="csY3" fmla="*/ 3496893 h 4929503"/>
              <a:gd name="csX4" fmla="*/ 4419128 w 5406260"/>
              <a:gd name="csY4" fmla="*/ 3480142 h 4929503"/>
              <a:gd name="csX5" fmla="*/ 4087161 w 5406260"/>
              <a:gd name="csY5" fmla="*/ 3259701 h 4929503"/>
              <a:gd name="csX6" fmla="*/ 4087161 w 5406260"/>
              <a:gd name="csY6" fmla="*/ 1840525 h 4929503"/>
              <a:gd name="csX7" fmla="*/ 5174371 w 5406260"/>
              <a:gd name="csY7" fmla="*/ 1620085 h 4929503"/>
              <a:gd name="csX8" fmla="*/ 5201346 w 5406260"/>
              <a:gd name="csY8" fmla="*/ 1632604 h 4929503"/>
              <a:gd name="csX9" fmla="*/ 5246498 w 5406260"/>
              <a:gd name="csY9" fmla="*/ 1441258 h 4929503"/>
              <a:gd name="csX10" fmla="*/ 5402251 w 5406260"/>
              <a:gd name="csY10" fmla="*/ 215286 h 4929503"/>
              <a:gd name="csX11" fmla="*/ 5406260 w 5406260"/>
              <a:gd name="csY11" fmla="*/ 1 h 4929503"/>
              <a:gd name="csX12" fmla="*/ 599297 w 5406260"/>
              <a:gd name="csY12" fmla="*/ 0 h 4929503"/>
              <a:gd name="csX13" fmla="*/ 595792 w 5406260"/>
              <a:gd name="csY13" fmla="*/ 107145 h 4929503"/>
              <a:gd name="csX14" fmla="*/ 54443 w 5406260"/>
              <a:gd name="csY14" fmla="*/ 1468115 h 4929503"/>
              <a:gd name="csX15" fmla="*/ 0 w 5406260"/>
              <a:gd name="csY15" fmla="*/ 1528536 h 492950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5406260" h="4929503">
                <a:moveTo>
                  <a:pt x="3400966" y="4929503"/>
                </a:moveTo>
                <a:lnTo>
                  <a:pt x="3539136" y="4784086"/>
                </a:lnTo>
                <a:cubicBezTo>
                  <a:pt x="3832283" y="4459286"/>
                  <a:pt x="4090926" y="4114269"/>
                  <a:pt x="4315088" y="3753710"/>
                </a:cubicBezTo>
                <a:lnTo>
                  <a:pt x="4467018" y="3496893"/>
                </a:lnTo>
                <a:lnTo>
                  <a:pt x="4419128" y="3480142"/>
                </a:lnTo>
                <a:cubicBezTo>
                  <a:pt x="4298327" y="3431156"/>
                  <a:pt x="4185135" y="3357675"/>
                  <a:pt x="4087161" y="3259701"/>
                </a:cubicBezTo>
                <a:cubicBezTo>
                  <a:pt x="3695267" y="2867806"/>
                  <a:pt x="3695267" y="2232420"/>
                  <a:pt x="4087161" y="1840525"/>
                </a:cubicBezTo>
                <a:cubicBezTo>
                  <a:pt x="4381082" y="1546604"/>
                  <a:pt x="4811967" y="1473124"/>
                  <a:pt x="5174371" y="1620085"/>
                </a:cubicBezTo>
                <a:lnTo>
                  <a:pt x="5201346" y="1632604"/>
                </a:lnTo>
                <a:lnTo>
                  <a:pt x="5246498" y="1441258"/>
                </a:lnTo>
                <a:cubicBezTo>
                  <a:pt x="5332839" y="1037234"/>
                  <a:pt x="5384748" y="627018"/>
                  <a:pt x="5402251" y="215286"/>
                </a:cubicBezTo>
                <a:lnTo>
                  <a:pt x="5406260" y="1"/>
                </a:lnTo>
                <a:lnTo>
                  <a:pt x="599297" y="0"/>
                </a:lnTo>
                <a:lnTo>
                  <a:pt x="595792" y="107145"/>
                </a:lnTo>
                <a:cubicBezTo>
                  <a:pt x="556326" y="595650"/>
                  <a:pt x="376205" y="1071129"/>
                  <a:pt x="54443" y="1468115"/>
                </a:cubicBezTo>
                <a:lnTo>
                  <a:pt x="0" y="152853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EA5BB56C-F055-B99F-DF88-181FB8BBF3FA}"/>
              </a:ext>
            </a:extLst>
          </p:cNvPr>
          <p:cNvSpPr/>
          <p:nvPr/>
        </p:nvSpPr>
        <p:spPr>
          <a:xfrm rot="8100000" flipH="1">
            <a:off x="4633149" y="9550064"/>
            <a:ext cx="4875104" cy="5456663"/>
          </a:xfrm>
          <a:custGeom>
            <a:avLst/>
            <a:gdLst>
              <a:gd name="csX0" fmla="*/ 4875104 w 4875104"/>
              <a:gd name="csY0" fmla="*/ 5456663 h 5456663"/>
              <a:gd name="csX1" fmla="*/ 4875104 w 4875104"/>
              <a:gd name="csY1" fmla="*/ 644406 h 5456663"/>
              <a:gd name="csX2" fmla="*/ 4844630 w 4875104"/>
              <a:gd name="csY2" fmla="*/ 642494 h 5456663"/>
              <a:gd name="csX3" fmla="*/ 3466741 w 4875104"/>
              <a:gd name="csY3" fmla="*/ 59915 h 5456663"/>
              <a:gd name="csX4" fmla="*/ 3400652 w 4875104"/>
              <a:gd name="csY4" fmla="*/ 0 h 5456663"/>
              <a:gd name="csX5" fmla="*/ 0 w 4875104"/>
              <a:gd name="csY5" fmla="*/ 3400653 h 5456663"/>
              <a:gd name="csX6" fmla="*/ 148215 w 4875104"/>
              <a:gd name="csY6" fmla="*/ 3541632 h 5456663"/>
              <a:gd name="csX7" fmla="*/ 917491 w 4875104"/>
              <a:gd name="csY7" fmla="*/ 4151009 h 5456663"/>
              <a:gd name="csX8" fmla="*/ 1156288 w 4875104"/>
              <a:gd name="csY8" fmla="*/ 4308327 h 5456663"/>
              <a:gd name="csX9" fmla="*/ 1172466 w 4875104"/>
              <a:gd name="csY9" fmla="*/ 4273468 h 5456663"/>
              <a:gd name="csX10" fmla="*/ 1351574 w 4875104"/>
              <a:gd name="csY10" fmla="*/ 4030556 h 5456663"/>
              <a:gd name="csX11" fmla="*/ 2770750 w 4875104"/>
              <a:gd name="csY11" fmla="*/ 4030556 h 5456663"/>
              <a:gd name="csX12" fmla="*/ 2991191 w 4875104"/>
              <a:gd name="csY12" fmla="*/ 5117765 h 5456663"/>
              <a:gd name="csX13" fmla="*/ 2979224 w 4875104"/>
              <a:gd name="csY13" fmla="*/ 5143548 h 5456663"/>
              <a:gd name="csX14" fmla="*/ 3206539 w 4875104"/>
              <a:gd name="csY14" fmla="*/ 5209683 h 5456663"/>
              <a:gd name="csX15" fmla="*/ 4736755 w 4875104"/>
              <a:gd name="csY15" fmla="*/ 5452641 h 545666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4875104" h="5456663">
                <a:moveTo>
                  <a:pt x="4875104" y="5456663"/>
                </a:moveTo>
                <a:lnTo>
                  <a:pt x="4875104" y="644406"/>
                </a:lnTo>
                <a:lnTo>
                  <a:pt x="4844630" y="642494"/>
                </a:lnTo>
                <a:cubicBezTo>
                  <a:pt x="4354715" y="588299"/>
                  <a:pt x="3873597" y="393778"/>
                  <a:pt x="3466741" y="59915"/>
                </a:cubicBezTo>
                <a:lnTo>
                  <a:pt x="3400652" y="0"/>
                </a:lnTo>
                <a:lnTo>
                  <a:pt x="0" y="3400653"/>
                </a:lnTo>
                <a:lnTo>
                  <a:pt x="148215" y="3541632"/>
                </a:lnTo>
                <a:cubicBezTo>
                  <a:pt x="394128" y="3764052"/>
                  <a:pt x="651211" y="3967182"/>
                  <a:pt x="917491" y="4151009"/>
                </a:cubicBezTo>
                <a:lnTo>
                  <a:pt x="1156288" y="4308327"/>
                </a:lnTo>
                <a:lnTo>
                  <a:pt x="1172466" y="4273468"/>
                </a:lnTo>
                <a:cubicBezTo>
                  <a:pt x="1218391" y="4186077"/>
                  <a:pt x="1278094" y="4104036"/>
                  <a:pt x="1351574" y="4030556"/>
                </a:cubicBezTo>
                <a:cubicBezTo>
                  <a:pt x="1743469" y="3638661"/>
                  <a:pt x="2378855" y="3638661"/>
                  <a:pt x="2770750" y="4030556"/>
                </a:cubicBezTo>
                <a:cubicBezTo>
                  <a:pt x="3064671" y="4324477"/>
                  <a:pt x="3138151" y="4755362"/>
                  <a:pt x="2991191" y="5117765"/>
                </a:cubicBezTo>
                <a:lnTo>
                  <a:pt x="2979224" y="5143548"/>
                </a:lnTo>
                <a:lnTo>
                  <a:pt x="3206539" y="5209683"/>
                </a:lnTo>
                <a:cubicBezTo>
                  <a:pt x="3708718" y="5344376"/>
                  <a:pt x="4221833" y="5425377"/>
                  <a:pt x="4736755" y="545264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2146A2B0-0754-A4DD-0025-DD85F9F4E821}"/>
              </a:ext>
            </a:extLst>
          </p:cNvPr>
          <p:cNvSpPr/>
          <p:nvPr/>
        </p:nvSpPr>
        <p:spPr>
          <a:xfrm rot="8100000" flipH="1">
            <a:off x="14584966" y="9840844"/>
            <a:ext cx="5456663" cy="4875103"/>
          </a:xfrm>
          <a:custGeom>
            <a:avLst/>
            <a:gdLst>
              <a:gd name="csX0" fmla="*/ 5456663 w 5456663"/>
              <a:gd name="csY0" fmla="*/ 4875103 h 4875103"/>
              <a:gd name="csX1" fmla="*/ 5452641 w 5456663"/>
              <a:gd name="csY1" fmla="*/ 4736754 h 4875103"/>
              <a:gd name="csX2" fmla="*/ 5209683 w 5456663"/>
              <a:gd name="csY2" fmla="*/ 3206539 h 4875103"/>
              <a:gd name="csX3" fmla="*/ 5143549 w 5456663"/>
              <a:gd name="csY3" fmla="*/ 2979224 h 4875103"/>
              <a:gd name="csX4" fmla="*/ 5117766 w 5456663"/>
              <a:gd name="csY4" fmla="*/ 2991189 h 4875103"/>
              <a:gd name="csX5" fmla="*/ 4030557 w 5456663"/>
              <a:gd name="csY5" fmla="*/ 2770749 h 4875103"/>
              <a:gd name="csX6" fmla="*/ 4030556 w 5456663"/>
              <a:gd name="csY6" fmla="*/ 1351573 h 4875103"/>
              <a:gd name="csX7" fmla="*/ 4273469 w 5456663"/>
              <a:gd name="csY7" fmla="*/ 1172465 h 4875103"/>
              <a:gd name="csX8" fmla="*/ 4308325 w 5456663"/>
              <a:gd name="csY8" fmla="*/ 1156287 h 4875103"/>
              <a:gd name="csX9" fmla="*/ 4151009 w 5456663"/>
              <a:gd name="csY9" fmla="*/ 917490 h 4875103"/>
              <a:gd name="csX10" fmla="*/ 3541631 w 5456663"/>
              <a:gd name="csY10" fmla="*/ 148216 h 4875103"/>
              <a:gd name="csX11" fmla="*/ 3400653 w 5456663"/>
              <a:gd name="csY11" fmla="*/ 0 h 4875103"/>
              <a:gd name="csX12" fmla="*/ 0 w 5456663"/>
              <a:gd name="csY12" fmla="*/ 3400651 h 4875103"/>
              <a:gd name="csX13" fmla="*/ 59915 w 5456663"/>
              <a:gd name="csY13" fmla="*/ 3466740 h 4875103"/>
              <a:gd name="csX14" fmla="*/ 642494 w 5456663"/>
              <a:gd name="csY14" fmla="*/ 4844629 h 4875103"/>
              <a:gd name="csX15" fmla="*/ 644406 w 5456663"/>
              <a:gd name="csY15" fmla="*/ 4875103 h 487510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5456663" h="4875103">
                <a:moveTo>
                  <a:pt x="5456663" y="4875103"/>
                </a:moveTo>
                <a:lnTo>
                  <a:pt x="5452641" y="4736754"/>
                </a:lnTo>
                <a:cubicBezTo>
                  <a:pt x="5425377" y="4221832"/>
                  <a:pt x="5344376" y="3708717"/>
                  <a:pt x="5209683" y="3206539"/>
                </a:cubicBezTo>
                <a:lnTo>
                  <a:pt x="5143549" y="2979224"/>
                </a:lnTo>
                <a:lnTo>
                  <a:pt x="5117766" y="2991189"/>
                </a:lnTo>
                <a:cubicBezTo>
                  <a:pt x="4755363" y="3138149"/>
                  <a:pt x="4324478" y="3064670"/>
                  <a:pt x="4030557" y="2770749"/>
                </a:cubicBezTo>
                <a:cubicBezTo>
                  <a:pt x="3638662" y="2378854"/>
                  <a:pt x="3638662" y="1743468"/>
                  <a:pt x="4030556" y="1351573"/>
                </a:cubicBezTo>
                <a:cubicBezTo>
                  <a:pt x="4104037" y="1278092"/>
                  <a:pt x="4186077" y="1218391"/>
                  <a:pt x="4273469" y="1172465"/>
                </a:cubicBezTo>
                <a:lnTo>
                  <a:pt x="4308325" y="1156287"/>
                </a:lnTo>
                <a:lnTo>
                  <a:pt x="4151009" y="917490"/>
                </a:lnTo>
                <a:cubicBezTo>
                  <a:pt x="3967181" y="651211"/>
                  <a:pt x="3764051" y="394129"/>
                  <a:pt x="3541631" y="148216"/>
                </a:cubicBezTo>
                <a:lnTo>
                  <a:pt x="3400653" y="0"/>
                </a:lnTo>
                <a:lnTo>
                  <a:pt x="0" y="3400651"/>
                </a:lnTo>
                <a:lnTo>
                  <a:pt x="59915" y="3466740"/>
                </a:lnTo>
                <a:cubicBezTo>
                  <a:pt x="393777" y="3873596"/>
                  <a:pt x="588299" y="4354715"/>
                  <a:pt x="642494" y="4844629"/>
                </a:cubicBezTo>
                <a:lnTo>
                  <a:pt x="644406" y="487510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91CA4046-3738-3D86-3FA2-8D975BD3BFCA}"/>
              </a:ext>
            </a:extLst>
          </p:cNvPr>
          <p:cNvSpPr/>
          <p:nvPr/>
        </p:nvSpPr>
        <p:spPr>
          <a:xfrm>
            <a:off x="8546413" y="6201544"/>
            <a:ext cx="1599468" cy="159946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4AB5CBB4-9C1A-34A9-D6CA-95F932755C83}"/>
              </a:ext>
            </a:extLst>
          </p:cNvPr>
          <p:cNvSpPr/>
          <p:nvPr/>
        </p:nvSpPr>
        <p:spPr>
          <a:xfrm>
            <a:off x="14238119" y="6201544"/>
            <a:ext cx="1599468" cy="159946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ABB5A20-01E2-7A7F-D067-BB02342FA8D8}"/>
              </a:ext>
            </a:extLst>
          </p:cNvPr>
          <p:cNvSpPr/>
          <p:nvPr/>
        </p:nvSpPr>
        <p:spPr>
          <a:xfrm>
            <a:off x="4582253" y="10322243"/>
            <a:ext cx="1599468" cy="15994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B61D93E0-C522-156B-36E3-9DB8C3249EB8}"/>
              </a:ext>
            </a:extLst>
          </p:cNvPr>
          <p:cNvSpPr/>
          <p:nvPr/>
        </p:nvSpPr>
        <p:spPr>
          <a:xfrm>
            <a:off x="18202279" y="10322243"/>
            <a:ext cx="1599468" cy="15994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B168BC05-E05D-0685-EECF-817532AB98BA}"/>
              </a:ext>
            </a:extLst>
          </p:cNvPr>
          <p:cNvSpPr/>
          <p:nvPr/>
        </p:nvSpPr>
        <p:spPr>
          <a:xfrm>
            <a:off x="7374189" y="11459795"/>
            <a:ext cx="1108592" cy="923832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26B78CE-2A64-E25C-F781-A49E81859E0D}"/>
              </a:ext>
            </a:extLst>
          </p:cNvPr>
          <p:cNvSpPr/>
          <p:nvPr/>
        </p:nvSpPr>
        <p:spPr>
          <a:xfrm>
            <a:off x="16043600" y="11438605"/>
            <a:ext cx="966212" cy="966212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42" name="Freeform 103">
            <a:extLst>
              <a:ext uri="{FF2B5EF4-FFF2-40B4-BE49-F238E27FC236}">
                <a16:creationId xmlns:a16="http://schemas.microsoft.com/office/drawing/2014/main" id="{36430C65-F0C7-CFA1-FD78-CD805E6698E6}"/>
              </a:ext>
            </a:extLst>
          </p:cNvPr>
          <p:cNvSpPr>
            <a:spLocks noEditPoints="1"/>
          </p:cNvSpPr>
          <p:nvPr/>
        </p:nvSpPr>
        <p:spPr bwMode="auto">
          <a:xfrm>
            <a:off x="9961257" y="8989570"/>
            <a:ext cx="1118620" cy="855416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43" name="Freeform 109">
            <a:extLst>
              <a:ext uri="{FF2B5EF4-FFF2-40B4-BE49-F238E27FC236}">
                <a16:creationId xmlns:a16="http://schemas.microsoft.com/office/drawing/2014/main" id="{A39C5FE2-0F41-8630-3068-B6DAF39058B4}"/>
              </a:ext>
            </a:extLst>
          </p:cNvPr>
          <p:cNvSpPr>
            <a:spLocks noEditPoints="1"/>
          </p:cNvSpPr>
          <p:nvPr/>
        </p:nvSpPr>
        <p:spPr bwMode="auto">
          <a:xfrm>
            <a:off x="13441315" y="8914044"/>
            <a:ext cx="981428" cy="1006468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8CE0FD1E-76C5-6297-DCD5-BE998FDD8E2D}"/>
              </a:ext>
            </a:extLst>
          </p:cNvPr>
          <p:cNvGrpSpPr/>
          <p:nvPr/>
        </p:nvGrpSpPr>
        <p:grpSpPr>
          <a:xfrm>
            <a:off x="4444900" y="4639016"/>
            <a:ext cx="3260324" cy="1428377"/>
            <a:chOff x="3714527" y="7585997"/>
            <a:chExt cx="2907911" cy="1428377"/>
          </a:xfrm>
        </p:grpSpPr>
        <p:sp>
          <p:nvSpPr>
            <p:cNvPr id="45" name="Textbox 200">
              <a:extLst>
                <a:ext uri="{FF2B5EF4-FFF2-40B4-BE49-F238E27FC236}">
                  <a16:creationId xmlns:a16="http://schemas.microsoft.com/office/drawing/2014/main" id="{E9CDA532-86C3-6B6A-A5C8-D3446274C537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46" name="Textbox 200">
              <a:extLst>
                <a:ext uri="{FF2B5EF4-FFF2-40B4-BE49-F238E27FC236}">
                  <a16:creationId xmlns:a16="http://schemas.microsoft.com/office/drawing/2014/main" id="{65B0CF51-DB9C-BF66-D430-7C333FA62BA5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lang="en-US" sz="2800" b="1" dirty="0">
                  <a:solidFill>
                    <a:schemeClr val="accent2"/>
                  </a:solidFill>
                  <a:latin typeface="+mj-lt"/>
                </a:rPr>
                <a:t>HUMAN CAPITAL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0E44F2EA-EF19-15D5-2F16-CB67A4525204}"/>
              </a:ext>
            </a:extLst>
          </p:cNvPr>
          <p:cNvGrpSpPr/>
          <p:nvPr/>
        </p:nvGrpSpPr>
        <p:grpSpPr>
          <a:xfrm>
            <a:off x="16678776" y="4639016"/>
            <a:ext cx="3260324" cy="1428377"/>
            <a:chOff x="3714527" y="7585997"/>
            <a:chExt cx="2907911" cy="1428377"/>
          </a:xfrm>
        </p:grpSpPr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0FFCDBFE-DB92-9D85-AC90-2A01D87B53F0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90E14205-9FF6-5F1A-249F-FEE8F9AFEB3D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CUSTOMERS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0320A29-51B6-4714-2C27-95374F1C23E5}"/>
              </a:ext>
            </a:extLst>
          </p:cNvPr>
          <p:cNvGrpSpPr/>
          <p:nvPr/>
        </p:nvGrpSpPr>
        <p:grpSpPr>
          <a:xfrm>
            <a:off x="1133849" y="8651630"/>
            <a:ext cx="3260324" cy="1428377"/>
            <a:chOff x="3714527" y="7585997"/>
            <a:chExt cx="2907911" cy="1428377"/>
          </a:xfrm>
        </p:grpSpPr>
        <p:sp>
          <p:nvSpPr>
            <p:cNvPr id="51" name="Textbox 200">
              <a:extLst>
                <a:ext uri="{FF2B5EF4-FFF2-40B4-BE49-F238E27FC236}">
                  <a16:creationId xmlns:a16="http://schemas.microsoft.com/office/drawing/2014/main" id="{8483B19E-6114-ECE3-C398-620E89185778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C975D0B5-A97A-7C76-79AE-37BC7B9834AF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COMMERCIAL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B37E86D9-681A-46C4-11FE-FD25267D8BCA}"/>
              </a:ext>
            </a:extLst>
          </p:cNvPr>
          <p:cNvGrpSpPr/>
          <p:nvPr/>
        </p:nvGrpSpPr>
        <p:grpSpPr>
          <a:xfrm>
            <a:off x="19989828" y="8651630"/>
            <a:ext cx="3260324" cy="1428377"/>
            <a:chOff x="3714527" y="7585997"/>
            <a:chExt cx="2907911" cy="1428377"/>
          </a:xfrm>
        </p:grpSpPr>
        <p:sp>
          <p:nvSpPr>
            <p:cNvPr id="54" name="Textbox 200">
              <a:extLst>
                <a:ext uri="{FF2B5EF4-FFF2-40B4-BE49-F238E27FC236}">
                  <a16:creationId xmlns:a16="http://schemas.microsoft.com/office/drawing/2014/main" id="{F083D089-BFDD-EE3D-BCD7-4731BE30C660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55" name="Textbox 200">
              <a:extLst>
                <a:ext uri="{FF2B5EF4-FFF2-40B4-BE49-F238E27FC236}">
                  <a16:creationId xmlns:a16="http://schemas.microsoft.com/office/drawing/2014/main" id="{FD848108-353A-99E7-F6C7-64D09254D225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GROWTH</a:t>
              </a:r>
            </a:p>
          </p:txBody>
        </p:sp>
      </p:grpSp>
      <p:sp>
        <p:nvSpPr>
          <p:cNvPr id="56" name="!!SubTitle">
            <a:extLst>
              <a:ext uri="{FF2B5EF4-FFF2-40B4-BE49-F238E27FC236}">
                <a16:creationId xmlns:a16="http://schemas.microsoft.com/office/drawing/2014/main" id="{5C149ACA-18B7-1ADD-3365-B87D7C6E43AD}"/>
              </a:ext>
            </a:extLst>
          </p:cNvPr>
          <p:cNvSpPr txBox="1"/>
          <p:nvPr/>
        </p:nvSpPr>
        <p:spPr>
          <a:xfrm>
            <a:off x="9769817" y="23784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131860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pan dir="u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76" dur="500" fill="hold"/>
                                            <p:tgtEl>
                                              <p:spTgt spid="5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50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86" dur="500" fill="hold"/>
                                            <p:tgtEl>
                                              <p:spTgt spid="4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500" fill="hold"/>
                                            <p:tgtEl>
                                              <p:spTgt spid="5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5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76" dur="500" fill="hold"/>
                                            <p:tgtEl>
                                              <p:spTgt spid="5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50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86" dur="500" fill="hold"/>
                                            <p:tgtEl>
                                              <p:spTgt spid="4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500" fill="hold"/>
                                            <p:tgtEl>
                                              <p:spTgt spid="5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56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D10C90D-9030-7EF2-4CA8-029CA1547B4F}"/>
              </a:ext>
            </a:extLst>
          </p:cNvPr>
          <p:cNvGrpSpPr/>
          <p:nvPr/>
        </p:nvGrpSpPr>
        <p:grpSpPr>
          <a:xfrm>
            <a:off x="4867275" y="13526601"/>
            <a:ext cx="14649449" cy="352806"/>
            <a:chOff x="4867275" y="13526601"/>
            <a:chExt cx="14649449" cy="352806"/>
          </a:xfrm>
          <a:solidFill>
            <a:schemeClr val="bg1">
              <a:lumMod val="85000"/>
            </a:schemeClr>
          </a:solidFill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078A5AB5-5B24-12BB-4E83-E9913CADBA69}"/>
                </a:ext>
              </a:extLst>
            </p:cNvPr>
            <p:cNvSpPr/>
            <p:nvPr/>
          </p:nvSpPr>
          <p:spPr>
            <a:xfrm>
              <a:off x="14703062" y="13526601"/>
              <a:ext cx="4813662" cy="352805"/>
            </a:xfrm>
            <a:custGeom>
              <a:avLst/>
              <a:gdLst>
                <a:gd name="csX0" fmla="*/ 4809248 w 4813662"/>
                <a:gd name="csY0" fmla="*/ 0 h 352805"/>
                <a:gd name="csX1" fmla="*/ 4813662 w 4813662"/>
                <a:gd name="csY1" fmla="*/ 176403 h 352805"/>
                <a:gd name="csX2" fmla="*/ 4809248 w 4813662"/>
                <a:gd name="csY2" fmla="*/ 352805 h 352805"/>
                <a:gd name="csX3" fmla="*/ 0 w 4813662"/>
                <a:gd name="csY3" fmla="*/ 352805 h 352805"/>
                <a:gd name="csX4" fmla="*/ 8643 w 4813662"/>
                <a:gd name="csY4" fmla="*/ 176402 h 352805"/>
                <a:gd name="csX5" fmla="*/ 0 w 4813662"/>
                <a:gd name="csY5" fmla="*/ 1 h 352805"/>
                <a:gd name="csX6" fmla="*/ 4809248 w 4813662"/>
                <a:gd name="csY6" fmla="*/ 0 h 35280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4813662" h="352805">
                  <a:moveTo>
                    <a:pt x="4809248" y="0"/>
                  </a:moveTo>
                  <a:lnTo>
                    <a:pt x="4813662" y="176403"/>
                  </a:lnTo>
                  <a:lnTo>
                    <a:pt x="4809248" y="352805"/>
                  </a:lnTo>
                  <a:lnTo>
                    <a:pt x="0" y="352805"/>
                  </a:lnTo>
                  <a:lnTo>
                    <a:pt x="8643" y="176402"/>
                  </a:lnTo>
                  <a:lnTo>
                    <a:pt x="0" y="1"/>
                  </a:lnTo>
                  <a:lnTo>
                    <a:pt x="4809248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FF3056E2-0C85-4BE4-912E-95487F079A37}"/>
                </a:ext>
              </a:extLst>
            </p:cNvPr>
            <p:cNvSpPr/>
            <p:nvPr/>
          </p:nvSpPr>
          <p:spPr>
            <a:xfrm>
              <a:off x="4867275" y="13526602"/>
              <a:ext cx="4813663" cy="352805"/>
            </a:xfrm>
            <a:custGeom>
              <a:avLst/>
              <a:gdLst>
                <a:gd name="csX0" fmla="*/ 4415 w 4813663"/>
                <a:gd name="csY0" fmla="*/ 0 h 352805"/>
                <a:gd name="csX1" fmla="*/ 4813663 w 4813663"/>
                <a:gd name="csY1" fmla="*/ 1 h 352805"/>
                <a:gd name="csX2" fmla="*/ 4805020 w 4813663"/>
                <a:gd name="csY2" fmla="*/ 176402 h 352805"/>
                <a:gd name="csX3" fmla="*/ 4813663 w 4813663"/>
                <a:gd name="csY3" fmla="*/ 352805 h 352805"/>
                <a:gd name="csX4" fmla="*/ 4415 w 4813663"/>
                <a:gd name="csY4" fmla="*/ 352805 h 352805"/>
                <a:gd name="csX5" fmla="*/ 0 w 4813663"/>
                <a:gd name="csY5" fmla="*/ 176402 h 352805"/>
                <a:gd name="csX6" fmla="*/ 4415 w 4813663"/>
                <a:gd name="csY6" fmla="*/ 0 h 35280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4813663" h="352805">
                  <a:moveTo>
                    <a:pt x="4415" y="0"/>
                  </a:moveTo>
                  <a:lnTo>
                    <a:pt x="4813663" y="1"/>
                  </a:lnTo>
                  <a:lnTo>
                    <a:pt x="4805020" y="176402"/>
                  </a:lnTo>
                  <a:lnTo>
                    <a:pt x="4813663" y="352805"/>
                  </a:lnTo>
                  <a:lnTo>
                    <a:pt x="4415" y="352805"/>
                  </a:lnTo>
                  <a:lnTo>
                    <a:pt x="0" y="176402"/>
                  </a:lnTo>
                  <a:lnTo>
                    <a:pt x="4415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61F4C7F3-FF66-1090-E234-33155B7F6C41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210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6" name="!!MainTitle1">
            <a:extLst>
              <a:ext uri="{FF2B5EF4-FFF2-40B4-BE49-F238E27FC236}">
                <a16:creationId xmlns:a16="http://schemas.microsoft.com/office/drawing/2014/main" id="{839D8AE8-3B1A-9DF0-D4FC-FF0E491317B1}"/>
              </a:ext>
            </a:extLst>
          </p:cNvPr>
          <p:cNvSpPr txBox="1"/>
          <p:nvPr/>
        </p:nvSpPr>
        <p:spPr>
          <a:xfrm>
            <a:off x="7546349" y="1037172"/>
            <a:ext cx="929132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Circles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E6CD6C2-DAEB-BA4F-E539-A4EFCA24F3F7}"/>
              </a:ext>
            </a:extLst>
          </p:cNvPr>
          <p:cNvSpPr/>
          <p:nvPr/>
        </p:nvSpPr>
        <p:spPr>
          <a:xfrm rot="8100000" flipH="1">
            <a:off x="8301448" y="5838919"/>
            <a:ext cx="4929502" cy="5406261"/>
          </a:xfrm>
          <a:custGeom>
            <a:avLst/>
            <a:gdLst>
              <a:gd name="csX0" fmla="*/ 4929502 w 4929502"/>
              <a:gd name="csY0" fmla="*/ 3400966 h 5406261"/>
              <a:gd name="csX1" fmla="*/ 1528536 w 4929502"/>
              <a:gd name="csY1" fmla="*/ 0 h 5406261"/>
              <a:gd name="csX2" fmla="*/ 1468114 w 4929502"/>
              <a:gd name="csY2" fmla="*/ 54445 h 5406261"/>
              <a:gd name="csX3" fmla="*/ 107144 w 4929502"/>
              <a:gd name="csY3" fmla="*/ 595793 h 5406261"/>
              <a:gd name="csX4" fmla="*/ 1 w 4929502"/>
              <a:gd name="csY4" fmla="*/ 599298 h 5406261"/>
              <a:gd name="csX5" fmla="*/ 0 w 4929502"/>
              <a:gd name="csY5" fmla="*/ 5406261 h 5406261"/>
              <a:gd name="csX6" fmla="*/ 215284 w 4929502"/>
              <a:gd name="csY6" fmla="*/ 5402252 h 5406261"/>
              <a:gd name="csX7" fmla="*/ 1441256 w 4929502"/>
              <a:gd name="csY7" fmla="*/ 5246499 h 5406261"/>
              <a:gd name="csX8" fmla="*/ 1632604 w 4929502"/>
              <a:gd name="csY8" fmla="*/ 5201347 h 5406261"/>
              <a:gd name="csX9" fmla="*/ 1620084 w 4929502"/>
              <a:gd name="csY9" fmla="*/ 5174370 h 5406261"/>
              <a:gd name="csX10" fmla="*/ 1840525 w 4929502"/>
              <a:gd name="csY10" fmla="*/ 4087161 h 5406261"/>
              <a:gd name="csX11" fmla="*/ 3259701 w 4929502"/>
              <a:gd name="csY11" fmla="*/ 4087161 h 5406261"/>
              <a:gd name="csX12" fmla="*/ 3480141 w 4929502"/>
              <a:gd name="csY12" fmla="*/ 4419128 h 5406261"/>
              <a:gd name="csX13" fmla="*/ 3496892 w 4929502"/>
              <a:gd name="csY13" fmla="*/ 4467018 h 5406261"/>
              <a:gd name="csX14" fmla="*/ 3753709 w 4929502"/>
              <a:gd name="csY14" fmla="*/ 4315088 h 5406261"/>
              <a:gd name="csX15" fmla="*/ 4784085 w 4929502"/>
              <a:gd name="csY15" fmla="*/ 3539137 h 540626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4929502" h="5406261">
                <a:moveTo>
                  <a:pt x="4929502" y="3400966"/>
                </a:moveTo>
                <a:lnTo>
                  <a:pt x="1528536" y="0"/>
                </a:lnTo>
                <a:lnTo>
                  <a:pt x="1468114" y="54445"/>
                </a:lnTo>
                <a:cubicBezTo>
                  <a:pt x="1071128" y="376206"/>
                  <a:pt x="595649" y="556326"/>
                  <a:pt x="107144" y="595793"/>
                </a:cubicBezTo>
                <a:lnTo>
                  <a:pt x="1" y="599298"/>
                </a:lnTo>
                <a:lnTo>
                  <a:pt x="0" y="5406261"/>
                </a:lnTo>
                <a:lnTo>
                  <a:pt x="215284" y="5402252"/>
                </a:lnTo>
                <a:cubicBezTo>
                  <a:pt x="627016" y="5384749"/>
                  <a:pt x="1037232" y="5332839"/>
                  <a:pt x="1441256" y="5246499"/>
                </a:cubicBezTo>
                <a:lnTo>
                  <a:pt x="1632604" y="5201347"/>
                </a:lnTo>
                <a:lnTo>
                  <a:pt x="1620084" y="5174370"/>
                </a:lnTo>
                <a:cubicBezTo>
                  <a:pt x="1473124" y="4811967"/>
                  <a:pt x="1546604" y="4381082"/>
                  <a:pt x="1840525" y="4087161"/>
                </a:cubicBezTo>
                <a:cubicBezTo>
                  <a:pt x="2232419" y="3695266"/>
                  <a:pt x="2867806" y="3695266"/>
                  <a:pt x="3259701" y="4087161"/>
                </a:cubicBezTo>
                <a:cubicBezTo>
                  <a:pt x="3357674" y="4185134"/>
                  <a:pt x="3431155" y="4298326"/>
                  <a:pt x="3480141" y="4419128"/>
                </a:cubicBezTo>
                <a:lnTo>
                  <a:pt x="3496892" y="4467018"/>
                </a:lnTo>
                <a:lnTo>
                  <a:pt x="3753709" y="4315088"/>
                </a:lnTo>
                <a:cubicBezTo>
                  <a:pt x="4114268" y="4090926"/>
                  <a:pt x="4459285" y="3832284"/>
                  <a:pt x="4784085" y="353913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EE1C37F4-6B31-34BF-82F7-730F3B20D6AF}"/>
              </a:ext>
            </a:extLst>
          </p:cNvPr>
          <p:cNvSpPr/>
          <p:nvPr/>
        </p:nvSpPr>
        <p:spPr>
          <a:xfrm rot="8100000" flipH="1">
            <a:off x="10914671" y="6077300"/>
            <a:ext cx="5406260" cy="4929503"/>
          </a:xfrm>
          <a:custGeom>
            <a:avLst/>
            <a:gdLst>
              <a:gd name="csX0" fmla="*/ 3400966 w 5406260"/>
              <a:gd name="csY0" fmla="*/ 4929503 h 4929503"/>
              <a:gd name="csX1" fmla="*/ 3539136 w 5406260"/>
              <a:gd name="csY1" fmla="*/ 4784086 h 4929503"/>
              <a:gd name="csX2" fmla="*/ 4315088 w 5406260"/>
              <a:gd name="csY2" fmla="*/ 3753710 h 4929503"/>
              <a:gd name="csX3" fmla="*/ 4467018 w 5406260"/>
              <a:gd name="csY3" fmla="*/ 3496893 h 4929503"/>
              <a:gd name="csX4" fmla="*/ 4419128 w 5406260"/>
              <a:gd name="csY4" fmla="*/ 3480142 h 4929503"/>
              <a:gd name="csX5" fmla="*/ 4087161 w 5406260"/>
              <a:gd name="csY5" fmla="*/ 3259701 h 4929503"/>
              <a:gd name="csX6" fmla="*/ 4087161 w 5406260"/>
              <a:gd name="csY6" fmla="*/ 1840525 h 4929503"/>
              <a:gd name="csX7" fmla="*/ 5174371 w 5406260"/>
              <a:gd name="csY7" fmla="*/ 1620085 h 4929503"/>
              <a:gd name="csX8" fmla="*/ 5201346 w 5406260"/>
              <a:gd name="csY8" fmla="*/ 1632604 h 4929503"/>
              <a:gd name="csX9" fmla="*/ 5246498 w 5406260"/>
              <a:gd name="csY9" fmla="*/ 1441258 h 4929503"/>
              <a:gd name="csX10" fmla="*/ 5402251 w 5406260"/>
              <a:gd name="csY10" fmla="*/ 215286 h 4929503"/>
              <a:gd name="csX11" fmla="*/ 5406260 w 5406260"/>
              <a:gd name="csY11" fmla="*/ 1 h 4929503"/>
              <a:gd name="csX12" fmla="*/ 599297 w 5406260"/>
              <a:gd name="csY12" fmla="*/ 0 h 4929503"/>
              <a:gd name="csX13" fmla="*/ 595792 w 5406260"/>
              <a:gd name="csY13" fmla="*/ 107145 h 4929503"/>
              <a:gd name="csX14" fmla="*/ 54443 w 5406260"/>
              <a:gd name="csY14" fmla="*/ 1468115 h 4929503"/>
              <a:gd name="csX15" fmla="*/ 0 w 5406260"/>
              <a:gd name="csY15" fmla="*/ 1528536 h 492950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5406260" h="4929503">
                <a:moveTo>
                  <a:pt x="3400966" y="4929503"/>
                </a:moveTo>
                <a:lnTo>
                  <a:pt x="3539136" y="4784086"/>
                </a:lnTo>
                <a:cubicBezTo>
                  <a:pt x="3832283" y="4459286"/>
                  <a:pt x="4090926" y="4114269"/>
                  <a:pt x="4315088" y="3753710"/>
                </a:cubicBezTo>
                <a:lnTo>
                  <a:pt x="4467018" y="3496893"/>
                </a:lnTo>
                <a:lnTo>
                  <a:pt x="4419128" y="3480142"/>
                </a:lnTo>
                <a:cubicBezTo>
                  <a:pt x="4298327" y="3431156"/>
                  <a:pt x="4185135" y="3357675"/>
                  <a:pt x="4087161" y="3259701"/>
                </a:cubicBezTo>
                <a:cubicBezTo>
                  <a:pt x="3695267" y="2867806"/>
                  <a:pt x="3695267" y="2232420"/>
                  <a:pt x="4087161" y="1840525"/>
                </a:cubicBezTo>
                <a:cubicBezTo>
                  <a:pt x="4381082" y="1546604"/>
                  <a:pt x="4811967" y="1473124"/>
                  <a:pt x="5174371" y="1620085"/>
                </a:cubicBezTo>
                <a:lnTo>
                  <a:pt x="5201346" y="1632604"/>
                </a:lnTo>
                <a:lnTo>
                  <a:pt x="5246498" y="1441258"/>
                </a:lnTo>
                <a:cubicBezTo>
                  <a:pt x="5332839" y="1037234"/>
                  <a:pt x="5384748" y="627018"/>
                  <a:pt x="5402251" y="215286"/>
                </a:cubicBezTo>
                <a:lnTo>
                  <a:pt x="5406260" y="1"/>
                </a:lnTo>
                <a:lnTo>
                  <a:pt x="599297" y="0"/>
                </a:lnTo>
                <a:lnTo>
                  <a:pt x="595792" y="107145"/>
                </a:lnTo>
                <a:cubicBezTo>
                  <a:pt x="556326" y="595650"/>
                  <a:pt x="376205" y="1071129"/>
                  <a:pt x="54443" y="1468115"/>
                </a:cubicBezTo>
                <a:lnTo>
                  <a:pt x="0" y="152853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24A34643-73CF-1DB2-E205-DBC5413070A7}"/>
              </a:ext>
            </a:extLst>
          </p:cNvPr>
          <p:cNvSpPr/>
          <p:nvPr/>
        </p:nvSpPr>
        <p:spPr>
          <a:xfrm rot="8100000" flipH="1">
            <a:off x="4633149" y="9550064"/>
            <a:ext cx="4875104" cy="5456663"/>
          </a:xfrm>
          <a:custGeom>
            <a:avLst/>
            <a:gdLst>
              <a:gd name="csX0" fmla="*/ 4875104 w 4875104"/>
              <a:gd name="csY0" fmla="*/ 5456663 h 5456663"/>
              <a:gd name="csX1" fmla="*/ 4875104 w 4875104"/>
              <a:gd name="csY1" fmla="*/ 644406 h 5456663"/>
              <a:gd name="csX2" fmla="*/ 4844630 w 4875104"/>
              <a:gd name="csY2" fmla="*/ 642494 h 5456663"/>
              <a:gd name="csX3" fmla="*/ 3466741 w 4875104"/>
              <a:gd name="csY3" fmla="*/ 59915 h 5456663"/>
              <a:gd name="csX4" fmla="*/ 3400652 w 4875104"/>
              <a:gd name="csY4" fmla="*/ 0 h 5456663"/>
              <a:gd name="csX5" fmla="*/ 0 w 4875104"/>
              <a:gd name="csY5" fmla="*/ 3400653 h 5456663"/>
              <a:gd name="csX6" fmla="*/ 148215 w 4875104"/>
              <a:gd name="csY6" fmla="*/ 3541632 h 5456663"/>
              <a:gd name="csX7" fmla="*/ 917491 w 4875104"/>
              <a:gd name="csY7" fmla="*/ 4151009 h 5456663"/>
              <a:gd name="csX8" fmla="*/ 1156288 w 4875104"/>
              <a:gd name="csY8" fmla="*/ 4308327 h 5456663"/>
              <a:gd name="csX9" fmla="*/ 1172466 w 4875104"/>
              <a:gd name="csY9" fmla="*/ 4273468 h 5456663"/>
              <a:gd name="csX10" fmla="*/ 1351574 w 4875104"/>
              <a:gd name="csY10" fmla="*/ 4030556 h 5456663"/>
              <a:gd name="csX11" fmla="*/ 2770750 w 4875104"/>
              <a:gd name="csY11" fmla="*/ 4030556 h 5456663"/>
              <a:gd name="csX12" fmla="*/ 2991191 w 4875104"/>
              <a:gd name="csY12" fmla="*/ 5117765 h 5456663"/>
              <a:gd name="csX13" fmla="*/ 2979224 w 4875104"/>
              <a:gd name="csY13" fmla="*/ 5143548 h 5456663"/>
              <a:gd name="csX14" fmla="*/ 3206539 w 4875104"/>
              <a:gd name="csY14" fmla="*/ 5209683 h 5456663"/>
              <a:gd name="csX15" fmla="*/ 4736755 w 4875104"/>
              <a:gd name="csY15" fmla="*/ 5452641 h 545666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4875104" h="5456663">
                <a:moveTo>
                  <a:pt x="4875104" y="5456663"/>
                </a:moveTo>
                <a:lnTo>
                  <a:pt x="4875104" y="644406"/>
                </a:lnTo>
                <a:lnTo>
                  <a:pt x="4844630" y="642494"/>
                </a:lnTo>
                <a:cubicBezTo>
                  <a:pt x="4354715" y="588299"/>
                  <a:pt x="3873597" y="393778"/>
                  <a:pt x="3466741" y="59915"/>
                </a:cubicBezTo>
                <a:lnTo>
                  <a:pt x="3400652" y="0"/>
                </a:lnTo>
                <a:lnTo>
                  <a:pt x="0" y="3400653"/>
                </a:lnTo>
                <a:lnTo>
                  <a:pt x="148215" y="3541632"/>
                </a:lnTo>
                <a:cubicBezTo>
                  <a:pt x="394128" y="3764052"/>
                  <a:pt x="651211" y="3967182"/>
                  <a:pt x="917491" y="4151009"/>
                </a:cubicBezTo>
                <a:lnTo>
                  <a:pt x="1156288" y="4308327"/>
                </a:lnTo>
                <a:lnTo>
                  <a:pt x="1172466" y="4273468"/>
                </a:lnTo>
                <a:cubicBezTo>
                  <a:pt x="1218391" y="4186077"/>
                  <a:pt x="1278094" y="4104036"/>
                  <a:pt x="1351574" y="4030556"/>
                </a:cubicBezTo>
                <a:cubicBezTo>
                  <a:pt x="1743469" y="3638661"/>
                  <a:pt x="2378855" y="3638661"/>
                  <a:pt x="2770750" y="4030556"/>
                </a:cubicBezTo>
                <a:cubicBezTo>
                  <a:pt x="3064671" y="4324477"/>
                  <a:pt x="3138151" y="4755362"/>
                  <a:pt x="2991191" y="5117765"/>
                </a:cubicBezTo>
                <a:lnTo>
                  <a:pt x="2979224" y="5143548"/>
                </a:lnTo>
                <a:lnTo>
                  <a:pt x="3206539" y="5209683"/>
                </a:lnTo>
                <a:cubicBezTo>
                  <a:pt x="3708718" y="5344376"/>
                  <a:pt x="4221833" y="5425377"/>
                  <a:pt x="4736755" y="545264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2743008-42D4-018A-4184-A352E92D8E96}"/>
              </a:ext>
            </a:extLst>
          </p:cNvPr>
          <p:cNvSpPr/>
          <p:nvPr/>
        </p:nvSpPr>
        <p:spPr>
          <a:xfrm rot="8100000" flipH="1">
            <a:off x="14584966" y="9840844"/>
            <a:ext cx="5456663" cy="4875103"/>
          </a:xfrm>
          <a:custGeom>
            <a:avLst/>
            <a:gdLst>
              <a:gd name="csX0" fmla="*/ 5456663 w 5456663"/>
              <a:gd name="csY0" fmla="*/ 4875103 h 4875103"/>
              <a:gd name="csX1" fmla="*/ 5452641 w 5456663"/>
              <a:gd name="csY1" fmla="*/ 4736754 h 4875103"/>
              <a:gd name="csX2" fmla="*/ 5209683 w 5456663"/>
              <a:gd name="csY2" fmla="*/ 3206539 h 4875103"/>
              <a:gd name="csX3" fmla="*/ 5143549 w 5456663"/>
              <a:gd name="csY3" fmla="*/ 2979224 h 4875103"/>
              <a:gd name="csX4" fmla="*/ 5117766 w 5456663"/>
              <a:gd name="csY4" fmla="*/ 2991189 h 4875103"/>
              <a:gd name="csX5" fmla="*/ 4030557 w 5456663"/>
              <a:gd name="csY5" fmla="*/ 2770749 h 4875103"/>
              <a:gd name="csX6" fmla="*/ 4030556 w 5456663"/>
              <a:gd name="csY6" fmla="*/ 1351573 h 4875103"/>
              <a:gd name="csX7" fmla="*/ 4273469 w 5456663"/>
              <a:gd name="csY7" fmla="*/ 1172465 h 4875103"/>
              <a:gd name="csX8" fmla="*/ 4308325 w 5456663"/>
              <a:gd name="csY8" fmla="*/ 1156287 h 4875103"/>
              <a:gd name="csX9" fmla="*/ 4151009 w 5456663"/>
              <a:gd name="csY9" fmla="*/ 917490 h 4875103"/>
              <a:gd name="csX10" fmla="*/ 3541631 w 5456663"/>
              <a:gd name="csY10" fmla="*/ 148216 h 4875103"/>
              <a:gd name="csX11" fmla="*/ 3400653 w 5456663"/>
              <a:gd name="csY11" fmla="*/ 0 h 4875103"/>
              <a:gd name="csX12" fmla="*/ 0 w 5456663"/>
              <a:gd name="csY12" fmla="*/ 3400651 h 4875103"/>
              <a:gd name="csX13" fmla="*/ 59915 w 5456663"/>
              <a:gd name="csY13" fmla="*/ 3466740 h 4875103"/>
              <a:gd name="csX14" fmla="*/ 642494 w 5456663"/>
              <a:gd name="csY14" fmla="*/ 4844629 h 4875103"/>
              <a:gd name="csX15" fmla="*/ 644406 w 5456663"/>
              <a:gd name="csY15" fmla="*/ 4875103 h 487510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5456663" h="4875103">
                <a:moveTo>
                  <a:pt x="5456663" y="4875103"/>
                </a:moveTo>
                <a:lnTo>
                  <a:pt x="5452641" y="4736754"/>
                </a:lnTo>
                <a:cubicBezTo>
                  <a:pt x="5425377" y="4221832"/>
                  <a:pt x="5344376" y="3708717"/>
                  <a:pt x="5209683" y="3206539"/>
                </a:cubicBezTo>
                <a:lnTo>
                  <a:pt x="5143549" y="2979224"/>
                </a:lnTo>
                <a:lnTo>
                  <a:pt x="5117766" y="2991189"/>
                </a:lnTo>
                <a:cubicBezTo>
                  <a:pt x="4755363" y="3138149"/>
                  <a:pt x="4324478" y="3064670"/>
                  <a:pt x="4030557" y="2770749"/>
                </a:cubicBezTo>
                <a:cubicBezTo>
                  <a:pt x="3638662" y="2378854"/>
                  <a:pt x="3638662" y="1743468"/>
                  <a:pt x="4030556" y="1351573"/>
                </a:cubicBezTo>
                <a:cubicBezTo>
                  <a:pt x="4104037" y="1278092"/>
                  <a:pt x="4186077" y="1218391"/>
                  <a:pt x="4273469" y="1172465"/>
                </a:cubicBezTo>
                <a:lnTo>
                  <a:pt x="4308325" y="1156287"/>
                </a:lnTo>
                <a:lnTo>
                  <a:pt x="4151009" y="917490"/>
                </a:lnTo>
                <a:cubicBezTo>
                  <a:pt x="3967181" y="651211"/>
                  <a:pt x="3764051" y="394129"/>
                  <a:pt x="3541631" y="148216"/>
                </a:cubicBezTo>
                <a:lnTo>
                  <a:pt x="3400653" y="0"/>
                </a:lnTo>
                <a:lnTo>
                  <a:pt x="0" y="3400651"/>
                </a:lnTo>
                <a:lnTo>
                  <a:pt x="59915" y="3466740"/>
                </a:lnTo>
                <a:cubicBezTo>
                  <a:pt x="393777" y="3873596"/>
                  <a:pt x="588299" y="4354715"/>
                  <a:pt x="642494" y="4844629"/>
                </a:cubicBezTo>
                <a:lnTo>
                  <a:pt x="644406" y="487510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018625B-9455-0854-94F9-C9893D3BC2EB}"/>
              </a:ext>
            </a:extLst>
          </p:cNvPr>
          <p:cNvSpPr/>
          <p:nvPr/>
        </p:nvSpPr>
        <p:spPr>
          <a:xfrm>
            <a:off x="8546413" y="6201544"/>
            <a:ext cx="1599468" cy="159946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F15583D-9526-AE08-4B79-BC3BF17BD1BB}"/>
              </a:ext>
            </a:extLst>
          </p:cNvPr>
          <p:cNvSpPr/>
          <p:nvPr/>
        </p:nvSpPr>
        <p:spPr>
          <a:xfrm>
            <a:off x="14238119" y="6201544"/>
            <a:ext cx="1599468" cy="159946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72E445E-516C-5D6F-12FD-DCE4C5F53F52}"/>
              </a:ext>
            </a:extLst>
          </p:cNvPr>
          <p:cNvSpPr/>
          <p:nvPr/>
        </p:nvSpPr>
        <p:spPr>
          <a:xfrm>
            <a:off x="4582253" y="10322243"/>
            <a:ext cx="1599468" cy="15994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1EA6CDF-5B20-73A9-2D6D-9E14DE7DA351}"/>
              </a:ext>
            </a:extLst>
          </p:cNvPr>
          <p:cNvSpPr/>
          <p:nvPr/>
        </p:nvSpPr>
        <p:spPr>
          <a:xfrm>
            <a:off x="18202279" y="10322243"/>
            <a:ext cx="1599468" cy="15994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AD57CF1A-9717-EC97-34D6-FBEB5AECC8F2}"/>
              </a:ext>
            </a:extLst>
          </p:cNvPr>
          <p:cNvSpPr/>
          <p:nvPr/>
        </p:nvSpPr>
        <p:spPr>
          <a:xfrm>
            <a:off x="7374189" y="11459795"/>
            <a:ext cx="1108592" cy="923832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23798746-C357-460C-CEE9-0D1C002905E8}"/>
              </a:ext>
            </a:extLst>
          </p:cNvPr>
          <p:cNvSpPr/>
          <p:nvPr/>
        </p:nvSpPr>
        <p:spPr>
          <a:xfrm>
            <a:off x="16043600" y="11438605"/>
            <a:ext cx="966212" cy="966212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17" name="Freeform 103">
            <a:extLst>
              <a:ext uri="{FF2B5EF4-FFF2-40B4-BE49-F238E27FC236}">
                <a16:creationId xmlns:a16="http://schemas.microsoft.com/office/drawing/2014/main" id="{4C1832E5-345E-D19A-FA4D-DDEB495FCFE1}"/>
              </a:ext>
            </a:extLst>
          </p:cNvPr>
          <p:cNvSpPr>
            <a:spLocks noEditPoints="1"/>
          </p:cNvSpPr>
          <p:nvPr/>
        </p:nvSpPr>
        <p:spPr bwMode="auto">
          <a:xfrm>
            <a:off x="9961257" y="8989570"/>
            <a:ext cx="1118620" cy="855416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18" name="Freeform 109">
            <a:extLst>
              <a:ext uri="{FF2B5EF4-FFF2-40B4-BE49-F238E27FC236}">
                <a16:creationId xmlns:a16="http://schemas.microsoft.com/office/drawing/2014/main" id="{EE590FA5-104F-FB40-1388-3535A2C76E3E}"/>
              </a:ext>
            </a:extLst>
          </p:cNvPr>
          <p:cNvSpPr>
            <a:spLocks noEditPoints="1"/>
          </p:cNvSpPr>
          <p:nvPr/>
        </p:nvSpPr>
        <p:spPr bwMode="auto">
          <a:xfrm>
            <a:off x="13441315" y="8914044"/>
            <a:ext cx="981428" cy="1006468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F3652CF-8B5B-C65A-8504-91E06B0EA9DF}"/>
              </a:ext>
            </a:extLst>
          </p:cNvPr>
          <p:cNvGrpSpPr/>
          <p:nvPr/>
        </p:nvGrpSpPr>
        <p:grpSpPr>
          <a:xfrm>
            <a:off x="4444900" y="4639016"/>
            <a:ext cx="3260324" cy="1428377"/>
            <a:chOff x="3714527" y="7585997"/>
            <a:chExt cx="2907911" cy="1428377"/>
          </a:xfrm>
        </p:grpSpPr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DC1B49F0-82E6-FE69-496C-5F4AA3B3C5C2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A981DF99-2B2C-EF81-2A62-D2AFBAB50F9E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lang="en-US" sz="2800" b="1" dirty="0">
                  <a:solidFill>
                    <a:schemeClr val="accent2"/>
                  </a:solidFill>
                  <a:latin typeface="+mj-lt"/>
                </a:rPr>
                <a:t>HUMAN CAPITAL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154D252-0DFF-3FA0-60FC-F68F8E285CFE}"/>
              </a:ext>
            </a:extLst>
          </p:cNvPr>
          <p:cNvGrpSpPr/>
          <p:nvPr/>
        </p:nvGrpSpPr>
        <p:grpSpPr>
          <a:xfrm>
            <a:off x="16678776" y="4639016"/>
            <a:ext cx="3260324" cy="1428377"/>
            <a:chOff x="3714527" y="7585997"/>
            <a:chExt cx="2907911" cy="1428377"/>
          </a:xfrm>
        </p:grpSpPr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CAD0F1AD-0548-9EFD-753D-4D17810BFFE3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96D0036F-2FD2-7C8A-6647-65173BF67F14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CUSTOMERS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CBD8C4E-7F4D-F6DB-7DA0-D7A492128864}"/>
              </a:ext>
            </a:extLst>
          </p:cNvPr>
          <p:cNvGrpSpPr/>
          <p:nvPr/>
        </p:nvGrpSpPr>
        <p:grpSpPr>
          <a:xfrm>
            <a:off x="1133849" y="8651630"/>
            <a:ext cx="3260324" cy="1428377"/>
            <a:chOff x="3714527" y="7585997"/>
            <a:chExt cx="2907911" cy="1428377"/>
          </a:xfrm>
        </p:grpSpPr>
        <p:sp>
          <p:nvSpPr>
            <p:cNvPr id="39" name="Textbox 200">
              <a:extLst>
                <a:ext uri="{FF2B5EF4-FFF2-40B4-BE49-F238E27FC236}">
                  <a16:creationId xmlns:a16="http://schemas.microsoft.com/office/drawing/2014/main" id="{37779622-8B13-2AA2-5170-5E1BDD5CEAFE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4642F290-A224-B62F-26C8-5B867B18903F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COMMERCIAL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74D6915-8153-0A0E-506C-480FB3E58E9C}"/>
              </a:ext>
            </a:extLst>
          </p:cNvPr>
          <p:cNvGrpSpPr/>
          <p:nvPr/>
        </p:nvGrpSpPr>
        <p:grpSpPr>
          <a:xfrm>
            <a:off x="19989828" y="8651630"/>
            <a:ext cx="3260324" cy="1428377"/>
            <a:chOff x="3714527" y="7585997"/>
            <a:chExt cx="2907911" cy="1428377"/>
          </a:xfrm>
        </p:grpSpPr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9B295791-A892-C036-18D2-AF70ED77FC4F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43" name="Textbox 200">
              <a:extLst>
                <a:ext uri="{FF2B5EF4-FFF2-40B4-BE49-F238E27FC236}">
                  <a16:creationId xmlns:a16="http://schemas.microsoft.com/office/drawing/2014/main" id="{9889295C-9481-6457-D7CB-D0181E566AB5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GROWTH</a:t>
              </a:r>
            </a:p>
          </p:txBody>
        </p:sp>
      </p:grpSp>
      <p:sp>
        <p:nvSpPr>
          <p:cNvPr id="44" name="!!SubTitle">
            <a:extLst>
              <a:ext uri="{FF2B5EF4-FFF2-40B4-BE49-F238E27FC236}">
                <a16:creationId xmlns:a16="http://schemas.microsoft.com/office/drawing/2014/main" id="{FF065DF6-D165-CCF5-D434-8446BBD1EC18}"/>
              </a:ext>
            </a:extLst>
          </p:cNvPr>
          <p:cNvSpPr txBox="1"/>
          <p:nvPr/>
        </p:nvSpPr>
        <p:spPr>
          <a:xfrm>
            <a:off x="9769817" y="23784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215030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9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2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3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grpId="0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6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76" dur="50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5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86" dur="50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500" fill="hold"/>
                                            <p:tgtEl>
                                              <p:spTgt spid="4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4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76" dur="50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5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86" dur="50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500" fill="hold"/>
                                            <p:tgtEl>
                                              <p:spTgt spid="4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44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274CE2A-972A-1F70-E52F-7FC125917FF2}"/>
              </a:ext>
            </a:extLst>
          </p:cNvPr>
          <p:cNvGrpSpPr/>
          <p:nvPr/>
        </p:nvGrpSpPr>
        <p:grpSpPr>
          <a:xfrm>
            <a:off x="4867275" y="13526601"/>
            <a:ext cx="14649449" cy="352806"/>
            <a:chOff x="4867275" y="13526601"/>
            <a:chExt cx="14649449" cy="352806"/>
          </a:xfrm>
          <a:solidFill>
            <a:schemeClr val="bg1">
              <a:lumMod val="85000"/>
            </a:schemeClr>
          </a:solidFill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4610BBD5-35A0-E402-C079-412CAC263E99}"/>
                </a:ext>
              </a:extLst>
            </p:cNvPr>
            <p:cNvSpPr/>
            <p:nvPr/>
          </p:nvSpPr>
          <p:spPr>
            <a:xfrm>
              <a:off x="14703062" y="13526601"/>
              <a:ext cx="4813662" cy="352805"/>
            </a:xfrm>
            <a:custGeom>
              <a:avLst/>
              <a:gdLst>
                <a:gd name="csX0" fmla="*/ 4809248 w 4813662"/>
                <a:gd name="csY0" fmla="*/ 0 h 352805"/>
                <a:gd name="csX1" fmla="*/ 4813662 w 4813662"/>
                <a:gd name="csY1" fmla="*/ 176403 h 352805"/>
                <a:gd name="csX2" fmla="*/ 4809248 w 4813662"/>
                <a:gd name="csY2" fmla="*/ 352805 h 352805"/>
                <a:gd name="csX3" fmla="*/ 0 w 4813662"/>
                <a:gd name="csY3" fmla="*/ 352805 h 352805"/>
                <a:gd name="csX4" fmla="*/ 8643 w 4813662"/>
                <a:gd name="csY4" fmla="*/ 176402 h 352805"/>
                <a:gd name="csX5" fmla="*/ 0 w 4813662"/>
                <a:gd name="csY5" fmla="*/ 1 h 352805"/>
                <a:gd name="csX6" fmla="*/ 4809248 w 4813662"/>
                <a:gd name="csY6" fmla="*/ 0 h 35280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4813662" h="352805">
                  <a:moveTo>
                    <a:pt x="4809248" y="0"/>
                  </a:moveTo>
                  <a:lnTo>
                    <a:pt x="4813662" y="176403"/>
                  </a:lnTo>
                  <a:lnTo>
                    <a:pt x="4809248" y="352805"/>
                  </a:lnTo>
                  <a:lnTo>
                    <a:pt x="0" y="352805"/>
                  </a:lnTo>
                  <a:lnTo>
                    <a:pt x="8643" y="176402"/>
                  </a:lnTo>
                  <a:lnTo>
                    <a:pt x="0" y="1"/>
                  </a:lnTo>
                  <a:lnTo>
                    <a:pt x="4809248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CCC9D931-99B4-79AF-2342-0DF0A748E215}"/>
                </a:ext>
              </a:extLst>
            </p:cNvPr>
            <p:cNvSpPr/>
            <p:nvPr/>
          </p:nvSpPr>
          <p:spPr>
            <a:xfrm>
              <a:off x="4867275" y="13526602"/>
              <a:ext cx="4813663" cy="352805"/>
            </a:xfrm>
            <a:custGeom>
              <a:avLst/>
              <a:gdLst>
                <a:gd name="csX0" fmla="*/ 4415 w 4813663"/>
                <a:gd name="csY0" fmla="*/ 0 h 352805"/>
                <a:gd name="csX1" fmla="*/ 4813663 w 4813663"/>
                <a:gd name="csY1" fmla="*/ 1 h 352805"/>
                <a:gd name="csX2" fmla="*/ 4805020 w 4813663"/>
                <a:gd name="csY2" fmla="*/ 176402 h 352805"/>
                <a:gd name="csX3" fmla="*/ 4813663 w 4813663"/>
                <a:gd name="csY3" fmla="*/ 352805 h 352805"/>
                <a:gd name="csX4" fmla="*/ 4415 w 4813663"/>
                <a:gd name="csY4" fmla="*/ 352805 h 352805"/>
                <a:gd name="csX5" fmla="*/ 0 w 4813663"/>
                <a:gd name="csY5" fmla="*/ 176402 h 352805"/>
                <a:gd name="csX6" fmla="*/ 4415 w 4813663"/>
                <a:gd name="csY6" fmla="*/ 0 h 35280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4813663" h="352805">
                  <a:moveTo>
                    <a:pt x="4415" y="0"/>
                  </a:moveTo>
                  <a:lnTo>
                    <a:pt x="4813663" y="1"/>
                  </a:lnTo>
                  <a:lnTo>
                    <a:pt x="4805020" y="176402"/>
                  </a:lnTo>
                  <a:lnTo>
                    <a:pt x="4813663" y="352805"/>
                  </a:lnTo>
                  <a:lnTo>
                    <a:pt x="4415" y="352805"/>
                  </a:lnTo>
                  <a:lnTo>
                    <a:pt x="0" y="176402"/>
                  </a:lnTo>
                  <a:lnTo>
                    <a:pt x="4415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89228B6-A9F2-6FEC-F141-CC3BDE1800A5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210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6" name="!!MainTitle1">
            <a:extLst>
              <a:ext uri="{FF2B5EF4-FFF2-40B4-BE49-F238E27FC236}">
                <a16:creationId xmlns:a16="http://schemas.microsoft.com/office/drawing/2014/main" id="{3124982F-76BC-67F6-827A-B46E8C863478}"/>
              </a:ext>
            </a:extLst>
          </p:cNvPr>
          <p:cNvSpPr txBox="1"/>
          <p:nvPr/>
        </p:nvSpPr>
        <p:spPr>
          <a:xfrm>
            <a:off x="7546349" y="1037172"/>
            <a:ext cx="929132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Circles</a:t>
            </a:r>
            <a:r>
              <a:rPr lang="en-US" sz="7500" b="1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D4EC05D5-93B6-89AC-4743-08EA7D69CB81}"/>
              </a:ext>
            </a:extLst>
          </p:cNvPr>
          <p:cNvSpPr/>
          <p:nvPr/>
        </p:nvSpPr>
        <p:spPr>
          <a:xfrm rot="8100000" flipH="1">
            <a:off x="8301448" y="5838919"/>
            <a:ext cx="4929502" cy="5406261"/>
          </a:xfrm>
          <a:custGeom>
            <a:avLst/>
            <a:gdLst>
              <a:gd name="csX0" fmla="*/ 4929502 w 4929502"/>
              <a:gd name="csY0" fmla="*/ 3400966 h 5406261"/>
              <a:gd name="csX1" fmla="*/ 1528536 w 4929502"/>
              <a:gd name="csY1" fmla="*/ 0 h 5406261"/>
              <a:gd name="csX2" fmla="*/ 1468114 w 4929502"/>
              <a:gd name="csY2" fmla="*/ 54445 h 5406261"/>
              <a:gd name="csX3" fmla="*/ 107144 w 4929502"/>
              <a:gd name="csY3" fmla="*/ 595793 h 5406261"/>
              <a:gd name="csX4" fmla="*/ 1 w 4929502"/>
              <a:gd name="csY4" fmla="*/ 599298 h 5406261"/>
              <a:gd name="csX5" fmla="*/ 0 w 4929502"/>
              <a:gd name="csY5" fmla="*/ 5406261 h 5406261"/>
              <a:gd name="csX6" fmla="*/ 215284 w 4929502"/>
              <a:gd name="csY6" fmla="*/ 5402252 h 5406261"/>
              <a:gd name="csX7" fmla="*/ 1441256 w 4929502"/>
              <a:gd name="csY7" fmla="*/ 5246499 h 5406261"/>
              <a:gd name="csX8" fmla="*/ 1632604 w 4929502"/>
              <a:gd name="csY8" fmla="*/ 5201347 h 5406261"/>
              <a:gd name="csX9" fmla="*/ 1620084 w 4929502"/>
              <a:gd name="csY9" fmla="*/ 5174370 h 5406261"/>
              <a:gd name="csX10" fmla="*/ 1840525 w 4929502"/>
              <a:gd name="csY10" fmla="*/ 4087161 h 5406261"/>
              <a:gd name="csX11" fmla="*/ 3259701 w 4929502"/>
              <a:gd name="csY11" fmla="*/ 4087161 h 5406261"/>
              <a:gd name="csX12" fmla="*/ 3480141 w 4929502"/>
              <a:gd name="csY12" fmla="*/ 4419128 h 5406261"/>
              <a:gd name="csX13" fmla="*/ 3496892 w 4929502"/>
              <a:gd name="csY13" fmla="*/ 4467018 h 5406261"/>
              <a:gd name="csX14" fmla="*/ 3753709 w 4929502"/>
              <a:gd name="csY14" fmla="*/ 4315088 h 5406261"/>
              <a:gd name="csX15" fmla="*/ 4784085 w 4929502"/>
              <a:gd name="csY15" fmla="*/ 3539137 h 540626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4929502" h="5406261">
                <a:moveTo>
                  <a:pt x="4929502" y="3400966"/>
                </a:moveTo>
                <a:lnTo>
                  <a:pt x="1528536" y="0"/>
                </a:lnTo>
                <a:lnTo>
                  <a:pt x="1468114" y="54445"/>
                </a:lnTo>
                <a:cubicBezTo>
                  <a:pt x="1071128" y="376206"/>
                  <a:pt x="595649" y="556326"/>
                  <a:pt x="107144" y="595793"/>
                </a:cubicBezTo>
                <a:lnTo>
                  <a:pt x="1" y="599298"/>
                </a:lnTo>
                <a:lnTo>
                  <a:pt x="0" y="5406261"/>
                </a:lnTo>
                <a:lnTo>
                  <a:pt x="215284" y="5402252"/>
                </a:lnTo>
                <a:cubicBezTo>
                  <a:pt x="627016" y="5384749"/>
                  <a:pt x="1037232" y="5332839"/>
                  <a:pt x="1441256" y="5246499"/>
                </a:cubicBezTo>
                <a:lnTo>
                  <a:pt x="1632604" y="5201347"/>
                </a:lnTo>
                <a:lnTo>
                  <a:pt x="1620084" y="5174370"/>
                </a:lnTo>
                <a:cubicBezTo>
                  <a:pt x="1473124" y="4811967"/>
                  <a:pt x="1546604" y="4381082"/>
                  <a:pt x="1840525" y="4087161"/>
                </a:cubicBezTo>
                <a:cubicBezTo>
                  <a:pt x="2232419" y="3695266"/>
                  <a:pt x="2867806" y="3695266"/>
                  <a:pt x="3259701" y="4087161"/>
                </a:cubicBezTo>
                <a:cubicBezTo>
                  <a:pt x="3357674" y="4185134"/>
                  <a:pt x="3431155" y="4298326"/>
                  <a:pt x="3480141" y="4419128"/>
                </a:cubicBezTo>
                <a:lnTo>
                  <a:pt x="3496892" y="4467018"/>
                </a:lnTo>
                <a:lnTo>
                  <a:pt x="3753709" y="4315088"/>
                </a:lnTo>
                <a:cubicBezTo>
                  <a:pt x="4114268" y="4090926"/>
                  <a:pt x="4459285" y="3832284"/>
                  <a:pt x="4784085" y="353913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9E68FB4-573D-4556-0671-CA4019A72471}"/>
              </a:ext>
            </a:extLst>
          </p:cNvPr>
          <p:cNvSpPr/>
          <p:nvPr/>
        </p:nvSpPr>
        <p:spPr>
          <a:xfrm rot="8100000" flipH="1">
            <a:off x="10914671" y="6077300"/>
            <a:ext cx="5406260" cy="4929503"/>
          </a:xfrm>
          <a:custGeom>
            <a:avLst/>
            <a:gdLst>
              <a:gd name="csX0" fmla="*/ 3400966 w 5406260"/>
              <a:gd name="csY0" fmla="*/ 4929503 h 4929503"/>
              <a:gd name="csX1" fmla="*/ 3539136 w 5406260"/>
              <a:gd name="csY1" fmla="*/ 4784086 h 4929503"/>
              <a:gd name="csX2" fmla="*/ 4315088 w 5406260"/>
              <a:gd name="csY2" fmla="*/ 3753710 h 4929503"/>
              <a:gd name="csX3" fmla="*/ 4467018 w 5406260"/>
              <a:gd name="csY3" fmla="*/ 3496893 h 4929503"/>
              <a:gd name="csX4" fmla="*/ 4419128 w 5406260"/>
              <a:gd name="csY4" fmla="*/ 3480142 h 4929503"/>
              <a:gd name="csX5" fmla="*/ 4087161 w 5406260"/>
              <a:gd name="csY5" fmla="*/ 3259701 h 4929503"/>
              <a:gd name="csX6" fmla="*/ 4087161 w 5406260"/>
              <a:gd name="csY6" fmla="*/ 1840525 h 4929503"/>
              <a:gd name="csX7" fmla="*/ 5174371 w 5406260"/>
              <a:gd name="csY7" fmla="*/ 1620085 h 4929503"/>
              <a:gd name="csX8" fmla="*/ 5201346 w 5406260"/>
              <a:gd name="csY8" fmla="*/ 1632604 h 4929503"/>
              <a:gd name="csX9" fmla="*/ 5246498 w 5406260"/>
              <a:gd name="csY9" fmla="*/ 1441258 h 4929503"/>
              <a:gd name="csX10" fmla="*/ 5402251 w 5406260"/>
              <a:gd name="csY10" fmla="*/ 215286 h 4929503"/>
              <a:gd name="csX11" fmla="*/ 5406260 w 5406260"/>
              <a:gd name="csY11" fmla="*/ 1 h 4929503"/>
              <a:gd name="csX12" fmla="*/ 599297 w 5406260"/>
              <a:gd name="csY12" fmla="*/ 0 h 4929503"/>
              <a:gd name="csX13" fmla="*/ 595792 w 5406260"/>
              <a:gd name="csY13" fmla="*/ 107145 h 4929503"/>
              <a:gd name="csX14" fmla="*/ 54443 w 5406260"/>
              <a:gd name="csY14" fmla="*/ 1468115 h 4929503"/>
              <a:gd name="csX15" fmla="*/ 0 w 5406260"/>
              <a:gd name="csY15" fmla="*/ 1528536 h 492950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5406260" h="4929503">
                <a:moveTo>
                  <a:pt x="3400966" y="4929503"/>
                </a:moveTo>
                <a:lnTo>
                  <a:pt x="3539136" y="4784086"/>
                </a:lnTo>
                <a:cubicBezTo>
                  <a:pt x="3832283" y="4459286"/>
                  <a:pt x="4090926" y="4114269"/>
                  <a:pt x="4315088" y="3753710"/>
                </a:cubicBezTo>
                <a:lnTo>
                  <a:pt x="4467018" y="3496893"/>
                </a:lnTo>
                <a:lnTo>
                  <a:pt x="4419128" y="3480142"/>
                </a:lnTo>
                <a:cubicBezTo>
                  <a:pt x="4298327" y="3431156"/>
                  <a:pt x="4185135" y="3357675"/>
                  <a:pt x="4087161" y="3259701"/>
                </a:cubicBezTo>
                <a:cubicBezTo>
                  <a:pt x="3695267" y="2867806"/>
                  <a:pt x="3695267" y="2232420"/>
                  <a:pt x="4087161" y="1840525"/>
                </a:cubicBezTo>
                <a:cubicBezTo>
                  <a:pt x="4381082" y="1546604"/>
                  <a:pt x="4811967" y="1473124"/>
                  <a:pt x="5174371" y="1620085"/>
                </a:cubicBezTo>
                <a:lnTo>
                  <a:pt x="5201346" y="1632604"/>
                </a:lnTo>
                <a:lnTo>
                  <a:pt x="5246498" y="1441258"/>
                </a:lnTo>
                <a:cubicBezTo>
                  <a:pt x="5332839" y="1037234"/>
                  <a:pt x="5384748" y="627018"/>
                  <a:pt x="5402251" y="215286"/>
                </a:cubicBezTo>
                <a:lnTo>
                  <a:pt x="5406260" y="1"/>
                </a:lnTo>
                <a:lnTo>
                  <a:pt x="599297" y="0"/>
                </a:lnTo>
                <a:lnTo>
                  <a:pt x="595792" y="107145"/>
                </a:lnTo>
                <a:cubicBezTo>
                  <a:pt x="556326" y="595650"/>
                  <a:pt x="376205" y="1071129"/>
                  <a:pt x="54443" y="1468115"/>
                </a:cubicBezTo>
                <a:lnTo>
                  <a:pt x="0" y="152853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4A0B62F-EE20-6D7F-9A06-583F9C6D9DD6}"/>
              </a:ext>
            </a:extLst>
          </p:cNvPr>
          <p:cNvSpPr/>
          <p:nvPr/>
        </p:nvSpPr>
        <p:spPr>
          <a:xfrm rot="8100000" flipH="1">
            <a:off x="4633149" y="9550064"/>
            <a:ext cx="4875104" cy="5456663"/>
          </a:xfrm>
          <a:custGeom>
            <a:avLst/>
            <a:gdLst>
              <a:gd name="csX0" fmla="*/ 4875104 w 4875104"/>
              <a:gd name="csY0" fmla="*/ 5456663 h 5456663"/>
              <a:gd name="csX1" fmla="*/ 4875104 w 4875104"/>
              <a:gd name="csY1" fmla="*/ 644406 h 5456663"/>
              <a:gd name="csX2" fmla="*/ 4844630 w 4875104"/>
              <a:gd name="csY2" fmla="*/ 642494 h 5456663"/>
              <a:gd name="csX3" fmla="*/ 3466741 w 4875104"/>
              <a:gd name="csY3" fmla="*/ 59915 h 5456663"/>
              <a:gd name="csX4" fmla="*/ 3400652 w 4875104"/>
              <a:gd name="csY4" fmla="*/ 0 h 5456663"/>
              <a:gd name="csX5" fmla="*/ 0 w 4875104"/>
              <a:gd name="csY5" fmla="*/ 3400653 h 5456663"/>
              <a:gd name="csX6" fmla="*/ 148215 w 4875104"/>
              <a:gd name="csY6" fmla="*/ 3541632 h 5456663"/>
              <a:gd name="csX7" fmla="*/ 917491 w 4875104"/>
              <a:gd name="csY7" fmla="*/ 4151009 h 5456663"/>
              <a:gd name="csX8" fmla="*/ 1156288 w 4875104"/>
              <a:gd name="csY8" fmla="*/ 4308327 h 5456663"/>
              <a:gd name="csX9" fmla="*/ 1172466 w 4875104"/>
              <a:gd name="csY9" fmla="*/ 4273468 h 5456663"/>
              <a:gd name="csX10" fmla="*/ 1351574 w 4875104"/>
              <a:gd name="csY10" fmla="*/ 4030556 h 5456663"/>
              <a:gd name="csX11" fmla="*/ 2770750 w 4875104"/>
              <a:gd name="csY11" fmla="*/ 4030556 h 5456663"/>
              <a:gd name="csX12" fmla="*/ 2991191 w 4875104"/>
              <a:gd name="csY12" fmla="*/ 5117765 h 5456663"/>
              <a:gd name="csX13" fmla="*/ 2979224 w 4875104"/>
              <a:gd name="csY13" fmla="*/ 5143548 h 5456663"/>
              <a:gd name="csX14" fmla="*/ 3206539 w 4875104"/>
              <a:gd name="csY14" fmla="*/ 5209683 h 5456663"/>
              <a:gd name="csX15" fmla="*/ 4736755 w 4875104"/>
              <a:gd name="csY15" fmla="*/ 5452641 h 545666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4875104" h="5456663">
                <a:moveTo>
                  <a:pt x="4875104" y="5456663"/>
                </a:moveTo>
                <a:lnTo>
                  <a:pt x="4875104" y="644406"/>
                </a:lnTo>
                <a:lnTo>
                  <a:pt x="4844630" y="642494"/>
                </a:lnTo>
                <a:cubicBezTo>
                  <a:pt x="4354715" y="588299"/>
                  <a:pt x="3873597" y="393778"/>
                  <a:pt x="3466741" y="59915"/>
                </a:cubicBezTo>
                <a:lnTo>
                  <a:pt x="3400652" y="0"/>
                </a:lnTo>
                <a:lnTo>
                  <a:pt x="0" y="3400653"/>
                </a:lnTo>
                <a:lnTo>
                  <a:pt x="148215" y="3541632"/>
                </a:lnTo>
                <a:cubicBezTo>
                  <a:pt x="394128" y="3764052"/>
                  <a:pt x="651211" y="3967182"/>
                  <a:pt x="917491" y="4151009"/>
                </a:cubicBezTo>
                <a:lnTo>
                  <a:pt x="1156288" y="4308327"/>
                </a:lnTo>
                <a:lnTo>
                  <a:pt x="1172466" y="4273468"/>
                </a:lnTo>
                <a:cubicBezTo>
                  <a:pt x="1218391" y="4186077"/>
                  <a:pt x="1278094" y="4104036"/>
                  <a:pt x="1351574" y="4030556"/>
                </a:cubicBezTo>
                <a:cubicBezTo>
                  <a:pt x="1743469" y="3638661"/>
                  <a:pt x="2378855" y="3638661"/>
                  <a:pt x="2770750" y="4030556"/>
                </a:cubicBezTo>
                <a:cubicBezTo>
                  <a:pt x="3064671" y="4324477"/>
                  <a:pt x="3138151" y="4755362"/>
                  <a:pt x="2991191" y="5117765"/>
                </a:cubicBezTo>
                <a:lnTo>
                  <a:pt x="2979224" y="5143548"/>
                </a:lnTo>
                <a:lnTo>
                  <a:pt x="3206539" y="5209683"/>
                </a:lnTo>
                <a:cubicBezTo>
                  <a:pt x="3708718" y="5344376"/>
                  <a:pt x="4221833" y="5425377"/>
                  <a:pt x="4736755" y="545264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4AB8A4F-C571-83E6-925F-BD61E3D056F6}"/>
              </a:ext>
            </a:extLst>
          </p:cNvPr>
          <p:cNvSpPr/>
          <p:nvPr/>
        </p:nvSpPr>
        <p:spPr>
          <a:xfrm rot="8100000" flipH="1">
            <a:off x="14584966" y="9840844"/>
            <a:ext cx="5456663" cy="4875103"/>
          </a:xfrm>
          <a:custGeom>
            <a:avLst/>
            <a:gdLst>
              <a:gd name="csX0" fmla="*/ 5456663 w 5456663"/>
              <a:gd name="csY0" fmla="*/ 4875103 h 4875103"/>
              <a:gd name="csX1" fmla="*/ 5452641 w 5456663"/>
              <a:gd name="csY1" fmla="*/ 4736754 h 4875103"/>
              <a:gd name="csX2" fmla="*/ 5209683 w 5456663"/>
              <a:gd name="csY2" fmla="*/ 3206539 h 4875103"/>
              <a:gd name="csX3" fmla="*/ 5143549 w 5456663"/>
              <a:gd name="csY3" fmla="*/ 2979224 h 4875103"/>
              <a:gd name="csX4" fmla="*/ 5117766 w 5456663"/>
              <a:gd name="csY4" fmla="*/ 2991189 h 4875103"/>
              <a:gd name="csX5" fmla="*/ 4030557 w 5456663"/>
              <a:gd name="csY5" fmla="*/ 2770749 h 4875103"/>
              <a:gd name="csX6" fmla="*/ 4030556 w 5456663"/>
              <a:gd name="csY6" fmla="*/ 1351573 h 4875103"/>
              <a:gd name="csX7" fmla="*/ 4273469 w 5456663"/>
              <a:gd name="csY7" fmla="*/ 1172465 h 4875103"/>
              <a:gd name="csX8" fmla="*/ 4308325 w 5456663"/>
              <a:gd name="csY8" fmla="*/ 1156287 h 4875103"/>
              <a:gd name="csX9" fmla="*/ 4151009 w 5456663"/>
              <a:gd name="csY9" fmla="*/ 917490 h 4875103"/>
              <a:gd name="csX10" fmla="*/ 3541631 w 5456663"/>
              <a:gd name="csY10" fmla="*/ 148216 h 4875103"/>
              <a:gd name="csX11" fmla="*/ 3400653 w 5456663"/>
              <a:gd name="csY11" fmla="*/ 0 h 4875103"/>
              <a:gd name="csX12" fmla="*/ 0 w 5456663"/>
              <a:gd name="csY12" fmla="*/ 3400651 h 4875103"/>
              <a:gd name="csX13" fmla="*/ 59915 w 5456663"/>
              <a:gd name="csY13" fmla="*/ 3466740 h 4875103"/>
              <a:gd name="csX14" fmla="*/ 642494 w 5456663"/>
              <a:gd name="csY14" fmla="*/ 4844629 h 4875103"/>
              <a:gd name="csX15" fmla="*/ 644406 w 5456663"/>
              <a:gd name="csY15" fmla="*/ 4875103 h 487510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5456663" h="4875103">
                <a:moveTo>
                  <a:pt x="5456663" y="4875103"/>
                </a:moveTo>
                <a:lnTo>
                  <a:pt x="5452641" y="4736754"/>
                </a:lnTo>
                <a:cubicBezTo>
                  <a:pt x="5425377" y="4221832"/>
                  <a:pt x="5344376" y="3708717"/>
                  <a:pt x="5209683" y="3206539"/>
                </a:cubicBezTo>
                <a:lnTo>
                  <a:pt x="5143549" y="2979224"/>
                </a:lnTo>
                <a:lnTo>
                  <a:pt x="5117766" y="2991189"/>
                </a:lnTo>
                <a:cubicBezTo>
                  <a:pt x="4755363" y="3138149"/>
                  <a:pt x="4324478" y="3064670"/>
                  <a:pt x="4030557" y="2770749"/>
                </a:cubicBezTo>
                <a:cubicBezTo>
                  <a:pt x="3638662" y="2378854"/>
                  <a:pt x="3638662" y="1743468"/>
                  <a:pt x="4030556" y="1351573"/>
                </a:cubicBezTo>
                <a:cubicBezTo>
                  <a:pt x="4104037" y="1278092"/>
                  <a:pt x="4186077" y="1218391"/>
                  <a:pt x="4273469" y="1172465"/>
                </a:cubicBezTo>
                <a:lnTo>
                  <a:pt x="4308325" y="1156287"/>
                </a:lnTo>
                <a:lnTo>
                  <a:pt x="4151009" y="917490"/>
                </a:lnTo>
                <a:cubicBezTo>
                  <a:pt x="3967181" y="651211"/>
                  <a:pt x="3764051" y="394129"/>
                  <a:pt x="3541631" y="148216"/>
                </a:cubicBezTo>
                <a:lnTo>
                  <a:pt x="3400653" y="0"/>
                </a:lnTo>
                <a:lnTo>
                  <a:pt x="0" y="3400651"/>
                </a:lnTo>
                <a:lnTo>
                  <a:pt x="59915" y="3466740"/>
                </a:lnTo>
                <a:cubicBezTo>
                  <a:pt x="393777" y="3873596"/>
                  <a:pt x="588299" y="4354715"/>
                  <a:pt x="642494" y="4844629"/>
                </a:cubicBezTo>
                <a:lnTo>
                  <a:pt x="644406" y="487510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3E53C86-C349-5484-D311-F6D0BD5D5CEC}"/>
              </a:ext>
            </a:extLst>
          </p:cNvPr>
          <p:cNvSpPr/>
          <p:nvPr/>
        </p:nvSpPr>
        <p:spPr>
          <a:xfrm>
            <a:off x="8546413" y="6201544"/>
            <a:ext cx="1599468" cy="159946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E7FE2D9-7750-3448-40E1-CCEFA897A32A}"/>
              </a:ext>
            </a:extLst>
          </p:cNvPr>
          <p:cNvSpPr/>
          <p:nvPr/>
        </p:nvSpPr>
        <p:spPr>
          <a:xfrm>
            <a:off x="14238119" y="6201544"/>
            <a:ext cx="1599468" cy="159946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58A4A9D-7359-5BE5-805E-2D6AC5676BC4}"/>
              </a:ext>
            </a:extLst>
          </p:cNvPr>
          <p:cNvSpPr/>
          <p:nvPr/>
        </p:nvSpPr>
        <p:spPr>
          <a:xfrm>
            <a:off x="4582253" y="10322243"/>
            <a:ext cx="1599468" cy="15994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3A508FC-59BE-A104-1103-C37CB7A879BB}"/>
              </a:ext>
            </a:extLst>
          </p:cNvPr>
          <p:cNvSpPr/>
          <p:nvPr/>
        </p:nvSpPr>
        <p:spPr>
          <a:xfrm>
            <a:off x="18202279" y="10322243"/>
            <a:ext cx="1599468" cy="15994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D9561B5E-236A-1A3A-9810-FB9EFB7B6859}"/>
              </a:ext>
            </a:extLst>
          </p:cNvPr>
          <p:cNvSpPr/>
          <p:nvPr/>
        </p:nvSpPr>
        <p:spPr>
          <a:xfrm>
            <a:off x="7374189" y="11459795"/>
            <a:ext cx="1108592" cy="923832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71299096-9570-2CA1-2D69-D6E5A7806876}"/>
              </a:ext>
            </a:extLst>
          </p:cNvPr>
          <p:cNvSpPr/>
          <p:nvPr/>
        </p:nvSpPr>
        <p:spPr>
          <a:xfrm>
            <a:off x="16043600" y="11438605"/>
            <a:ext cx="966212" cy="966212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17" name="Freeform 103">
            <a:extLst>
              <a:ext uri="{FF2B5EF4-FFF2-40B4-BE49-F238E27FC236}">
                <a16:creationId xmlns:a16="http://schemas.microsoft.com/office/drawing/2014/main" id="{8FB0C572-0609-1583-7A61-5D54EC45912F}"/>
              </a:ext>
            </a:extLst>
          </p:cNvPr>
          <p:cNvSpPr>
            <a:spLocks noEditPoints="1"/>
          </p:cNvSpPr>
          <p:nvPr/>
        </p:nvSpPr>
        <p:spPr bwMode="auto">
          <a:xfrm>
            <a:off x="9961257" y="8989570"/>
            <a:ext cx="1118620" cy="855416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18" name="Freeform 109">
            <a:extLst>
              <a:ext uri="{FF2B5EF4-FFF2-40B4-BE49-F238E27FC236}">
                <a16:creationId xmlns:a16="http://schemas.microsoft.com/office/drawing/2014/main" id="{CF6BD49E-7BC7-25F1-69EA-A10285E0C315}"/>
              </a:ext>
            </a:extLst>
          </p:cNvPr>
          <p:cNvSpPr>
            <a:spLocks noEditPoints="1"/>
          </p:cNvSpPr>
          <p:nvPr/>
        </p:nvSpPr>
        <p:spPr bwMode="auto">
          <a:xfrm>
            <a:off x="13441315" y="8914044"/>
            <a:ext cx="981428" cy="1006468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00C4031-854A-E63B-8996-01067C642E91}"/>
              </a:ext>
            </a:extLst>
          </p:cNvPr>
          <p:cNvGrpSpPr/>
          <p:nvPr/>
        </p:nvGrpSpPr>
        <p:grpSpPr>
          <a:xfrm>
            <a:off x="4444900" y="4639016"/>
            <a:ext cx="3260324" cy="1428377"/>
            <a:chOff x="3714527" y="7585997"/>
            <a:chExt cx="2907911" cy="1428377"/>
          </a:xfrm>
        </p:grpSpPr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ADAA9F1F-88B0-48D2-9A4C-E974EA72058F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E108B309-CB2D-1650-8ACB-7B329EA5B0CD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lang="en-US" sz="2800" b="1" dirty="0">
                  <a:solidFill>
                    <a:schemeClr val="accent2"/>
                  </a:solidFill>
                  <a:latin typeface="+mj-lt"/>
                </a:rPr>
                <a:t>HUMAN CAPITAL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7D06C74-B860-C919-4B7B-BF70F9A426A4}"/>
              </a:ext>
            </a:extLst>
          </p:cNvPr>
          <p:cNvGrpSpPr/>
          <p:nvPr/>
        </p:nvGrpSpPr>
        <p:grpSpPr>
          <a:xfrm>
            <a:off x="16678776" y="4639016"/>
            <a:ext cx="3260324" cy="1428377"/>
            <a:chOff x="3714527" y="7585997"/>
            <a:chExt cx="2907911" cy="1428377"/>
          </a:xfrm>
        </p:grpSpPr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C5BEB311-D4E7-85D9-0050-586B893B5FC9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FF326205-156C-39A2-E6A6-51343E845BBA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CUSTOMERS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2560CCD-82BA-5CD7-CF18-8F851E95282B}"/>
              </a:ext>
            </a:extLst>
          </p:cNvPr>
          <p:cNvGrpSpPr/>
          <p:nvPr/>
        </p:nvGrpSpPr>
        <p:grpSpPr>
          <a:xfrm>
            <a:off x="1133849" y="8651630"/>
            <a:ext cx="3260324" cy="1428377"/>
            <a:chOff x="3714527" y="7585997"/>
            <a:chExt cx="2907911" cy="1428377"/>
          </a:xfrm>
        </p:grpSpPr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2C992294-E1E6-0682-D9A0-850CD3A46D0C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7" name="Textbox 200">
              <a:extLst>
                <a:ext uri="{FF2B5EF4-FFF2-40B4-BE49-F238E27FC236}">
                  <a16:creationId xmlns:a16="http://schemas.microsoft.com/office/drawing/2014/main" id="{40C6982F-D3D0-A874-E2AF-206A78DB4D34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COMMERCIAL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41DBD68-E203-4C14-0177-A56BF5EFA8E1}"/>
              </a:ext>
            </a:extLst>
          </p:cNvPr>
          <p:cNvGrpSpPr/>
          <p:nvPr/>
        </p:nvGrpSpPr>
        <p:grpSpPr>
          <a:xfrm>
            <a:off x="19989828" y="8651630"/>
            <a:ext cx="3260324" cy="1428377"/>
            <a:chOff x="3714527" y="7585997"/>
            <a:chExt cx="2907911" cy="1428377"/>
          </a:xfrm>
        </p:grpSpPr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C43AB9C1-DCAA-E91B-77C7-4BEA7A291AC8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9257BA61-DB51-C5B3-2FF9-D9FE14B3D38B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GROWTH</a:t>
              </a:r>
            </a:p>
          </p:txBody>
        </p:sp>
      </p:grpSp>
      <p:sp>
        <p:nvSpPr>
          <p:cNvPr id="31" name="!!SubTitle">
            <a:extLst>
              <a:ext uri="{FF2B5EF4-FFF2-40B4-BE49-F238E27FC236}">
                <a16:creationId xmlns:a16="http://schemas.microsoft.com/office/drawing/2014/main" id="{717A8996-A784-ECD6-8498-D488C6363E62}"/>
              </a:ext>
            </a:extLst>
          </p:cNvPr>
          <p:cNvSpPr txBox="1"/>
          <p:nvPr/>
        </p:nvSpPr>
        <p:spPr>
          <a:xfrm>
            <a:off x="9769817" y="23784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362293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comb/>
      </p:transition>
    </mc:Choice>
    <mc:Fallback xmlns="">
      <p:transition spd="slow" advClick="0" advTm="2000">
        <p:comb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50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89" dur="5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4" dur="50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9" dur="50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3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50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89" dur="5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4" dur="50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9" dur="50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31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050E14B9-6FB4-FFD3-D950-71D12EBA8C6B}"/>
              </a:ext>
            </a:extLst>
          </p:cNvPr>
          <p:cNvGrpSpPr/>
          <p:nvPr/>
        </p:nvGrpSpPr>
        <p:grpSpPr>
          <a:xfrm>
            <a:off x="4867275" y="13526601"/>
            <a:ext cx="14649449" cy="352806"/>
            <a:chOff x="4867275" y="13526601"/>
            <a:chExt cx="14649449" cy="352806"/>
          </a:xfrm>
          <a:solidFill>
            <a:schemeClr val="bg1">
              <a:lumMod val="85000"/>
            </a:schemeClr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6855A4B-83C4-CBE5-9C63-92EAB091BF5C}"/>
                </a:ext>
              </a:extLst>
            </p:cNvPr>
            <p:cNvSpPr/>
            <p:nvPr/>
          </p:nvSpPr>
          <p:spPr>
            <a:xfrm>
              <a:off x="14703062" y="13526601"/>
              <a:ext cx="4813662" cy="352805"/>
            </a:xfrm>
            <a:custGeom>
              <a:avLst/>
              <a:gdLst>
                <a:gd name="csX0" fmla="*/ 4809248 w 4813662"/>
                <a:gd name="csY0" fmla="*/ 0 h 352805"/>
                <a:gd name="csX1" fmla="*/ 4813662 w 4813662"/>
                <a:gd name="csY1" fmla="*/ 176403 h 352805"/>
                <a:gd name="csX2" fmla="*/ 4809248 w 4813662"/>
                <a:gd name="csY2" fmla="*/ 352805 h 352805"/>
                <a:gd name="csX3" fmla="*/ 0 w 4813662"/>
                <a:gd name="csY3" fmla="*/ 352805 h 352805"/>
                <a:gd name="csX4" fmla="*/ 8643 w 4813662"/>
                <a:gd name="csY4" fmla="*/ 176402 h 352805"/>
                <a:gd name="csX5" fmla="*/ 0 w 4813662"/>
                <a:gd name="csY5" fmla="*/ 1 h 352805"/>
                <a:gd name="csX6" fmla="*/ 4809248 w 4813662"/>
                <a:gd name="csY6" fmla="*/ 0 h 35280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4813662" h="352805">
                  <a:moveTo>
                    <a:pt x="4809248" y="0"/>
                  </a:moveTo>
                  <a:lnTo>
                    <a:pt x="4813662" y="176403"/>
                  </a:lnTo>
                  <a:lnTo>
                    <a:pt x="4809248" y="352805"/>
                  </a:lnTo>
                  <a:lnTo>
                    <a:pt x="0" y="352805"/>
                  </a:lnTo>
                  <a:lnTo>
                    <a:pt x="8643" y="176402"/>
                  </a:lnTo>
                  <a:lnTo>
                    <a:pt x="0" y="1"/>
                  </a:lnTo>
                  <a:lnTo>
                    <a:pt x="4809248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B14B20A-144A-3BC1-8E46-F095E734D464}"/>
                </a:ext>
              </a:extLst>
            </p:cNvPr>
            <p:cNvSpPr/>
            <p:nvPr/>
          </p:nvSpPr>
          <p:spPr>
            <a:xfrm>
              <a:off x="4867275" y="13526602"/>
              <a:ext cx="4813663" cy="352805"/>
            </a:xfrm>
            <a:custGeom>
              <a:avLst/>
              <a:gdLst>
                <a:gd name="csX0" fmla="*/ 4415 w 4813663"/>
                <a:gd name="csY0" fmla="*/ 0 h 352805"/>
                <a:gd name="csX1" fmla="*/ 4813663 w 4813663"/>
                <a:gd name="csY1" fmla="*/ 1 h 352805"/>
                <a:gd name="csX2" fmla="*/ 4805020 w 4813663"/>
                <a:gd name="csY2" fmla="*/ 176402 h 352805"/>
                <a:gd name="csX3" fmla="*/ 4813663 w 4813663"/>
                <a:gd name="csY3" fmla="*/ 352805 h 352805"/>
                <a:gd name="csX4" fmla="*/ 4415 w 4813663"/>
                <a:gd name="csY4" fmla="*/ 352805 h 352805"/>
                <a:gd name="csX5" fmla="*/ 0 w 4813663"/>
                <a:gd name="csY5" fmla="*/ 176402 h 352805"/>
                <a:gd name="csX6" fmla="*/ 4415 w 4813663"/>
                <a:gd name="csY6" fmla="*/ 0 h 35280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4813663" h="352805">
                  <a:moveTo>
                    <a:pt x="4415" y="0"/>
                  </a:moveTo>
                  <a:lnTo>
                    <a:pt x="4813663" y="1"/>
                  </a:lnTo>
                  <a:lnTo>
                    <a:pt x="4805020" y="176402"/>
                  </a:lnTo>
                  <a:lnTo>
                    <a:pt x="4813663" y="352805"/>
                  </a:lnTo>
                  <a:lnTo>
                    <a:pt x="4415" y="352805"/>
                  </a:lnTo>
                  <a:lnTo>
                    <a:pt x="0" y="176402"/>
                  </a:lnTo>
                  <a:lnTo>
                    <a:pt x="4415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C08E0616-F3A2-F0BC-FCF4-5E490E6A546F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210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31" name="!!MainTitle1">
            <a:extLst>
              <a:ext uri="{FF2B5EF4-FFF2-40B4-BE49-F238E27FC236}">
                <a16:creationId xmlns:a16="http://schemas.microsoft.com/office/drawing/2014/main" id="{E67D8E9B-283C-8C38-8918-C86ADC615B85}"/>
              </a:ext>
            </a:extLst>
          </p:cNvPr>
          <p:cNvSpPr txBox="1"/>
          <p:nvPr/>
        </p:nvSpPr>
        <p:spPr>
          <a:xfrm>
            <a:off x="7546349" y="1037172"/>
            <a:ext cx="929132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Circles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8A499F2D-56F8-39E2-4BE9-95691029A6EE}"/>
              </a:ext>
            </a:extLst>
          </p:cNvPr>
          <p:cNvSpPr/>
          <p:nvPr/>
        </p:nvSpPr>
        <p:spPr>
          <a:xfrm rot="8100000" flipH="1">
            <a:off x="8301448" y="5838919"/>
            <a:ext cx="4929502" cy="5406261"/>
          </a:xfrm>
          <a:custGeom>
            <a:avLst/>
            <a:gdLst>
              <a:gd name="csX0" fmla="*/ 4929502 w 4929502"/>
              <a:gd name="csY0" fmla="*/ 3400966 h 5406261"/>
              <a:gd name="csX1" fmla="*/ 1528536 w 4929502"/>
              <a:gd name="csY1" fmla="*/ 0 h 5406261"/>
              <a:gd name="csX2" fmla="*/ 1468114 w 4929502"/>
              <a:gd name="csY2" fmla="*/ 54445 h 5406261"/>
              <a:gd name="csX3" fmla="*/ 107144 w 4929502"/>
              <a:gd name="csY3" fmla="*/ 595793 h 5406261"/>
              <a:gd name="csX4" fmla="*/ 1 w 4929502"/>
              <a:gd name="csY4" fmla="*/ 599298 h 5406261"/>
              <a:gd name="csX5" fmla="*/ 0 w 4929502"/>
              <a:gd name="csY5" fmla="*/ 5406261 h 5406261"/>
              <a:gd name="csX6" fmla="*/ 215284 w 4929502"/>
              <a:gd name="csY6" fmla="*/ 5402252 h 5406261"/>
              <a:gd name="csX7" fmla="*/ 1441256 w 4929502"/>
              <a:gd name="csY7" fmla="*/ 5246499 h 5406261"/>
              <a:gd name="csX8" fmla="*/ 1632604 w 4929502"/>
              <a:gd name="csY8" fmla="*/ 5201347 h 5406261"/>
              <a:gd name="csX9" fmla="*/ 1620084 w 4929502"/>
              <a:gd name="csY9" fmla="*/ 5174370 h 5406261"/>
              <a:gd name="csX10" fmla="*/ 1840525 w 4929502"/>
              <a:gd name="csY10" fmla="*/ 4087161 h 5406261"/>
              <a:gd name="csX11" fmla="*/ 3259701 w 4929502"/>
              <a:gd name="csY11" fmla="*/ 4087161 h 5406261"/>
              <a:gd name="csX12" fmla="*/ 3480141 w 4929502"/>
              <a:gd name="csY12" fmla="*/ 4419128 h 5406261"/>
              <a:gd name="csX13" fmla="*/ 3496892 w 4929502"/>
              <a:gd name="csY13" fmla="*/ 4467018 h 5406261"/>
              <a:gd name="csX14" fmla="*/ 3753709 w 4929502"/>
              <a:gd name="csY14" fmla="*/ 4315088 h 5406261"/>
              <a:gd name="csX15" fmla="*/ 4784085 w 4929502"/>
              <a:gd name="csY15" fmla="*/ 3539137 h 540626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4929502" h="5406261">
                <a:moveTo>
                  <a:pt x="4929502" y="3400966"/>
                </a:moveTo>
                <a:lnTo>
                  <a:pt x="1528536" y="0"/>
                </a:lnTo>
                <a:lnTo>
                  <a:pt x="1468114" y="54445"/>
                </a:lnTo>
                <a:cubicBezTo>
                  <a:pt x="1071128" y="376206"/>
                  <a:pt x="595649" y="556326"/>
                  <a:pt x="107144" y="595793"/>
                </a:cubicBezTo>
                <a:lnTo>
                  <a:pt x="1" y="599298"/>
                </a:lnTo>
                <a:lnTo>
                  <a:pt x="0" y="5406261"/>
                </a:lnTo>
                <a:lnTo>
                  <a:pt x="215284" y="5402252"/>
                </a:lnTo>
                <a:cubicBezTo>
                  <a:pt x="627016" y="5384749"/>
                  <a:pt x="1037232" y="5332839"/>
                  <a:pt x="1441256" y="5246499"/>
                </a:cubicBezTo>
                <a:lnTo>
                  <a:pt x="1632604" y="5201347"/>
                </a:lnTo>
                <a:lnTo>
                  <a:pt x="1620084" y="5174370"/>
                </a:lnTo>
                <a:cubicBezTo>
                  <a:pt x="1473124" y="4811967"/>
                  <a:pt x="1546604" y="4381082"/>
                  <a:pt x="1840525" y="4087161"/>
                </a:cubicBezTo>
                <a:cubicBezTo>
                  <a:pt x="2232419" y="3695266"/>
                  <a:pt x="2867806" y="3695266"/>
                  <a:pt x="3259701" y="4087161"/>
                </a:cubicBezTo>
                <a:cubicBezTo>
                  <a:pt x="3357674" y="4185134"/>
                  <a:pt x="3431155" y="4298326"/>
                  <a:pt x="3480141" y="4419128"/>
                </a:cubicBezTo>
                <a:lnTo>
                  <a:pt x="3496892" y="4467018"/>
                </a:lnTo>
                <a:lnTo>
                  <a:pt x="3753709" y="4315088"/>
                </a:lnTo>
                <a:cubicBezTo>
                  <a:pt x="4114268" y="4090926"/>
                  <a:pt x="4459285" y="3832284"/>
                  <a:pt x="4784085" y="353913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93792E0B-492A-7C72-D44A-353BB23F168D}"/>
              </a:ext>
            </a:extLst>
          </p:cNvPr>
          <p:cNvSpPr/>
          <p:nvPr/>
        </p:nvSpPr>
        <p:spPr>
          <a:xfrm rot="8100000" flipH="1">
            <a:off x="10914671" y="6077300"/>
            <a:ext cx="5406260" cy="4929503"/>
          </a:xfrm>
          <a:custGeom>
            <a:avLst/>
            <a:gdLst>
              <a:gd name="csX0" fmla="*/ 3400966 w 5406260"/>
              <a:gd name="csY0" fmla="*/ 4929503 h 4929503"/>
              <a:gd name="csX1" fmla="*/ 3539136 w 5406260"/>
              <a:gd name="csY1" fmla="*/ 4784086 h 4929503"/>
              <a:gd name="csX2" fmla="*/ 4315088 w 5406260"/>
              <a:gd name="csY2" fmla="*/ 3753710 h 4929503"/>
              <a:gd name="csX3" fmla="*/ 4467018 w 5406260"/>
              <a:gd name="csY3" fmla="*/ 3496893 h 4929503"/>
              <a:gd name="csX4" fmla="*/ 4419128 w 5406260"/>
              <a:gd name="csY4" fmla="*/ 3480142 h 4929503"/>
              <a:gd name="csX5" fmla="*/ 4087161 w 5406260"/>
              <a:gd name="csY5" fmla="*/ 3259701 h 4929503"/>
              <a:gd name="csX6" fmla="*/ 4087161 w 5406260"/>
              <a:gd name="csY6" fmla="*/ 1840525 h 4929503"/>
              <a:gd name="csX7" fmla="*/ 5174371 w 5406260"/>
              <a:gd name="csY7" fmla="*/ 1620085 h 4929503"/>
              <a:gd name="csX8" fmla="*/ 5201346 w 5406260"/>
              <a:gd name="csY8" fmla="*/ 1632604 h 4929503"/>
              <a:gd name="csX9" fmla="*/ 5246498 w 5406260"/>
              <a:gd name="csY9" fmla="*/ 1441258 h 4929503"/>
              <a:gd name="csX10" fmla="*/ 5402251 w 5406260"/>
              <a:gd name="csY10" fmla="*/ 215286 h 4929503"/>
              <a:gd name="csX11" fmla="*/ 5406260 w 5406260"/>
              <a:gd name="csY11" fmla="*/ 1 h 4929503"/>
              <a:gd name="csX12" fmla="*/ 599297 w 5406260"/>
              <a:gd name="csY12" fmla="*/ 0 h 4929503"/>
              <a:gd name="csX13" fmla="*/ 595792 w 5406260"/>
              <a:gd name="csY13" fmla="*/ 107145 h 4929503"/>
              <a:gd name="csX14" fmla="*/ 54443 w 5406260"/>
              <a:gd name="csY14" fmla="*/ 1468115 h 4929503"/>
              <a:gd name="csX15" fmla="*/ 0 w 5406260"/>
              <a:gd name="csY15" fmla="*/ 1528536 h 492950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5406260" h="4929503">
                <a:moveTo>
                  <a:pt x="3400966" y="4929503"/>
                </a:moveTo>
                <a:lnTo>
                  <a:pt x="3539136" y="4784086"/>
                </a:lnTo>
                <a:cubicBezTo>
                  <a:pt x="3832283" y="4459286"/>
                  <a:pt x="4090926" y="4114269"/>
                  <a:pt x="4315088" y="3753710"/>
                </a:cubicBezTo>
                <a:lnTo>
                  <a:pt x="4467018" y="3496893"/>
                </a:lnTo>
                <a:lnTo>
                  <a:pt x="4419128" y="3480142"/>
                </a:lnTo>
                <a:cubicBezTo>
                  <a:pt x="4298327" y="3431156"/>
                  <a:pt x="4185135" y="3357675"/>
                  <a:pt x="4087161" y="3259701"/>
                </a:cubicBezTo>
                <a:cubicBezTo>
                  <a:pt x="3695267" y="2867806"/>
                  <a:pt x="3695267" y="2232420"/>
                  <a:pt x="4087161" y="1840525"/>
                </a:cubicBezTo>
                <a:cubicBezTo>
                  <a:pt x="4381082" y="1546604"/>
                  <a:pt x="4811967" y="1473124"/>
                  <a:pt x="5174371" y="1620085"/>
                </a:cubicBezTo>
                <a:lnTo>
                  <a:pt x="5201346" y="1632604"/>
                </a:lnTo>
                <a:lnTo>
                  <a:pt x="5246498" y="1441258"/>
                </a:lnTo>
                <a:cubicBezTo>
                  <a:pt x="5332839" y="1037234"/>
                  <a:pt x="5384748" y="627018"/>
                  <a:pt x="5402251" y="215286"/>
                </a:cubicBezTo>
                <a:lnTo>
                  <a:pt x="5406260" y="1"/>
                </a:lnTo>
                <a:lnTo>
                  <a:pt x="599297" y="0"/>
                </a:lnTo>
                <a:lnTo>
                  <a:pt x="595792" y="107145"/>
                </a:lnTo>
                <a:cubicBezTo>
                  <a:pt x="556326" y="595650"/>
                  <a:pt x="376205" y="1071129"/>
                  <a:pt x="54443" y="1468115"/>
                </a:cubicBezTo>
                <a:lnTo>
                  <a:pt x="0" y="152853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8E9045FA-83A1-6FE8-424B-1CFD96B12810}"/>
              </a:ext>
            </a:extLst>
          </p:cNvPr>
          <p:cNvSpPr/>
          <p:nvPr/>
        </p:nvSpPr>
        <p:spPr>
          <a:xfrm rot="8100000" flipH="1">
            <a:off x="4633149" y="9550064"/>
            <a:ext cx="4875104" cy="5456663"/>
          </a:xfrm>
          <a:custGeom>
            <a:avLst/>
            <a:gdLst>
              <a:gd name="csX0" fmla="*/ 4875104 w 4875104"/>
              <a:gd name="csY0" fmla="*/ 5456663 h 5456663"/>
              <a:gd name="csX1" fmla="*/ 4875104 w 4875104"/>
              <a:gd name="csY1" fmla="*/ 644406 h 5456663"/>
              <a:gd name="csX2" fmla="*/ 4844630 w 4875104"/>
              <a:gd name="csY2" fmla="*/ 642494 h 5456663"/>
              <a:gd name="csX3" fmla="*/ 3466741 w 4875104"/>
              <a:gd name="csY3" fmla="*/ 59915 h 5456663"/>
              <a:gd name="csX4" fmla="*/ 3400652 w 4875104"/>
              <a:gd name="csY4" fmla="*/ 0 h 5456663"/>
              <a:gd name="csX5" fmla="*/ 0 w 4875104"/>
              <a:gd name="csY5" fmla="*/ 3400653 h 5456663"/>
              <a:gd name="csX6" fmla="*/ 148215 w 4875104"/>
              <a:gd name="csY6" fmla="*/ 3541632 h 5456663"/>
              <a:gd name="csX7" fmla="*/ 917491 w 4875104"/>
              <a:gd name="csY7" fmla="*/ 4151009 h 5456663"/>
              <a:gd name="csX8" fmla="*/ 1156288 w 4875104"/>
              <a:gd name="csY8" fmla="*/ 4308327 h 5456663"/>
              <a:gd name="csX9" fmla="*/ 1172466 w 4875104"/>
              <a:gd name="csY9" fmla="*/ 4273468 h 5456663"/>
              <a:gd name="csX10" fmla="*/ 1351574 w 4875104"/>
              <a:gd name="csY10" fmla="*/ 4030556 h 5456663"/>
              <a:gd name="csX11" fmla="*/ 2770750 w 4875104"/>
              <a:gd name="csY11" fmla="*/ 4030556 h 5456663"/>
              <a:gd name="csX12" fmla="*/ 2991191 w 4875104"/>
              <a:gd name="csY12" fmla="*/ 5117765 h 5456663"/>
              <a:gd name="csX13" fmla="*/ 2979224 w 4875104"/>
              <a:gd name="csY13" fmla="*/ 5143548 h 5456663"/>
              <a:gd name="csX14" fmla="*/ 3206539 w 4875104"/>
              <a:gd name="csY14" fmla="*/ 5209683 h 5456663"/>
              <a:gd name="csX15" fmla="*/ 4736755 w 4875104"/>
              <a:gd name="csY15" fmla="*/ 5452641 h 545666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4875104" h="5456663">
                <a:moveTo>
                  <a:pt x="4875104" y="5456663"/>
                </a:moveTo>
                <a:lnTo>
                  <a:pt x="4875104" y="644406"/>
                </a:lnTo>
                <a:lnTo>
                  <a:pt x="4844630" y="642494"/>
                </a:lnTo>
                <a:cubicBezTo>
                  <a:pt x="4354715" y="588299"/>
                  <a:pt x="3873597" y="393778"/>
                  <a:pt x="3466741" y="59915"/>
                </a:cubicBezTo>
                <a:lnTo>
                  <a:pt x="3400652" y="0"/>
                </a:lnTo>
                <a:lnTo>
                  <a:pt x="0" y="3400653"/>
                </a:lnTo>
                <a:lnTo>
                  <a:pt x="148215" y="3541632"/>
                </a:lnTo>
                <a:cubicBezTo>
                  <a:pt x="394128" y="3764052"/>
                  <a:pt x="651211" y="3967182"/>
                  <a:pt x="917491" y="4151009"/>
                </a:cubicBezTo>
                <a:lnTo>
                  <a:pt x="1156288" y="4308327"/>
                </a:lnTo>
                <a:lnTo>
                  <a:pt x="1172466" y="4273468"/>
                </a:lnTo>
                <a:cubicBezTo>
                  <a:pt x="1218391" y="4186077"/>
                  <a:pt x="1278094" y="4104036"/>
                  <a:pt x="1351574" y="4030556"/>
                </a:cubicBezTo>
                <a:cubicBezTo>
                  <a:pt x="1743469" y="3638661"/>
                  <a:pt x="2378855" y="3638661"/>
                  <a:pt x="2770750" y="4030556"/>
                </a:cubicBezTo>
                <a:cubicBezTo>
                  <a:pt x="3064671" y="4324477"/>
                  <a:pt x="3138151" y="4755362"/>
                  <a:pt x="2991191" y="5117765"/>
                </a:cubicBezTo>
                <a:lnTo>
                  <a:pt x="2979224" y="5143548"/>
                </a:lnTo>
                <a:lnTo>
                  <a:pt x="3206539" y="5209683"/>
                </a:lnTo>
                <a:cubicBezTo>
                  <a:pt x="3708718" y="5344376"/>
                  <a:pt x="4221833" y="5425377"/>
                  <a:pt x="4736755" y="545264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E0DE8329-56C8-F157-2C88-AD41ADAB95C5}"/>
              </a:ext>
            </a:extLst>
          </p:cNvPr>
          <p:cNvSpPr/>
          <p:nvPr/>
        </p:nvSpPr>
        <p:spPr>
          <a:xfrm rot="8100000" flipH="1">
            <a:off x="14584966" y="9840844"/>
            <a:ext cx="5456663" cy="4875103"/>
          </a:xfrm>
          <a:custGeom>
            <a:avLst/>
            <a:gdLst>
              <a:gd name="csX0" fmla="*/ 5456663 w 5456663"/>
              <a:gd name="csY0" fmla="*/ 4875103 h 4875103"/>
              <a:gd name="csX1" fmla="*/ 5452641 w 5456663"/>
              <a:gd name="csY1" fmla="*/ 4736754 h 4875103"/>
              <a:gd name="csX2" fmla="*/ 5209683 w 5456663"/>
              <a:gd name="csY2" fmla="*/ 3206539 h 4875103"/>
              <a:gd name="csX3" fmla="*/ 5143549 w 5456663"/>
              <a:gd name="csY3" fmla="*/ 2979224 h 4875103"/>
              <a:gd name="csX4" fmla="*/ 5117766 w 5456663"/>
              <a:gd name="csY4" fmla="*/ 2991189 h 4875103"/>
              <a:gd name="csX5" fmla="*/ 4030557 w 5456663"/>
              <a:gd name="csY5" fmla="*/ 2770749 h 4875103"/>
              <a:gd name="csX6" fmla="*/ 4030556 w 5456663"/>
              <a:gd name="csY6" fmla="*/ 1351573 h 4875103"/>
              <a:gd name="csX7" fmla="*/ 4273469 w 5456663"/>
              <a:gd name="csY7" fmla="*/ 1172465 h 4875103"/>
              <a:gd name="csX8" fmla="*/ 4308325 w 5456663"/>
              <a:gd name="csY8" fmla="*/ 1156287 h 4875103"/>
              <a:gd name="csX9" fmla="*/ 4151009 w 5456663"/>
              <a:gd name="csY9" fmla="*/ 917490 h 4875103"/>
              <a:gd name="csX10" fmla="*/ 3541631 w 5456663"/>
              <a:gd name="csY10" fmla="*/ 148216 h 4875103"/>
              <a:gd name="csX11" fmla="*/ 3400653 w 5456663"/>
              <a:gd name="csY11" fmla="*/ 0 h 4875103"/>
              <a:gd name="csX12" fmla="*/ 0 w 5456663"/>
              <a:gd name="csY12" fmla="*/ 3400651 h 4875103"/>
              <a:gd name="csX13" fmla="*/ 59915 w 5456663"/>
              <a:gd name="csY13" fmla="*/ 3466740 h 4875103"/>
              <a:gd name="csX14" fmla="*/ 642494 w 5456663"/>
              <a:gd name="csY14" fmla="*/ 4844629 h 4875103"/>
              <a:gd name="csX15" fmla="*/ 644406 w 5456663"/>
              <a:gd name="csY15" fmla="*/ 4875103 h 487510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5456663" h="4875103">
                <a:moveTo>
                  <a:pt x="5456663" y="4875103"/>
                </a:moveTo>
                <a:lnTo>
                  <a:pt x="5452641" y="4736754"/>
                </a:lnTo>
                <a:cubicBezTo>
                  <a:pt x="5425377" y="4221832"/>
                  <a:pt x="5344376" y="3708717"/>
                  <a:pt x="5209683" y="3206539"/>
                </a:cubicBezTo>
                <a:lnTo>
                  <a:pt x="5143549" y="2979224"/>
                </a:lnTo>
                <a:lnTo>
                  <a:pt x="5117766" y="2991189"/>
                </a:lnTo>
                <a:cubicBezTo>
                  <a:pt x="4755363" y="3138149"/>
                  <a:pt x="4324478" y="3064670"/>
                  <a:pt x="4030557" y="2770749"/>
                </a:cubicBezTo>
                <a:cubicBezTo>
                  <a:pt x="3638662" y="2378854"/>
                  <a:pt x="3638662" y="1743468"/>
                  <a:pt x="4030556" y="1351573"/>
                </a:cubicBezTo>
                <a:cubicBezTo>
                  <a:pt x="4104037" y="1278092"/>
                  <a:pt x="4186077" y="1218391"/>
                  <a:pt x="4273469" y="1172465"/>
                </a:cubicBezTo>
                <a:lnTo>
                  <a:pt x="4308325" y="1156287"/>
                </a:lnTo>
                <a:lnTo>
                  <a:pt x="4151009" y="917490"/>
                </a:lnTo>
                <a:cubicBezTo>
                  <a:pt x="3967181" y="651211"/>
                  <a:pt x="3764051" y="394129"/>
                  <a:pt x="3541631" y="148216"/>
                </a:cubicBezTo>
                <a:lnTo>
                  <a:pt x="3400653" y="0"/>
                </a:lnTo>
                <a:lnTo>
                  <a:pt x="0" y="3400651"/>
                </a:lnTo>
                <a:lnTo>
                  <a:pt x="59915" y="3466740"/>
                </a:lnTo>
                <a:cubicBezTo>
                  <a:pt x="393777" y="3873596"/>
                  <a:pt x="588299" y="4354715"/>
                  <a:pt x="642494" y="4844629"/>
                </a:cubicBezTo>
                <a:lnTo>
                  <a:pt x="644406" y="487510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E1E875B7-955A-EC09-83B5-AA692E147A9D}"/>
              </a:ext>
            </a:extLst>
          </p:cNvPr>
          <p:cNvSpPr/>
          <p:nvPr/>
        </p:nvSpPr>
        <p:spPr>
          <a:xfrm>
            <a:off x="8546413" y="6201544"/>
            <a:ext cx="1599468" cy="159946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8D2725A3-20AB-8954-A0C8-B799252D92F5}"/>
              </a:ext>
            </a:extLst>
          </p:cNvPr>
          <p:cNvSpPr/>
          <p:nvPr/>
        </p:nvSpPr>
        <p:spPr>
          <a:xfrm>
            <a:off x="14238119" y="6201544"/>
            <a:ext cx="1599468" cy="159946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F0A49B7B-DF25-1209-AF27-2CD6DA349B8D}"/>
              </a:ext>
            </a:extLst>
          </p:cNvPr>
          <p:cNvSpPr/>
          <p:nvPr/>
        </p:nvSpPr>
        <p:spPr>
          <a:xfrm>
            <a:off x="4582253" y="10322243"/>
            <a:ext cx="1599468" cy="15994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824A2AC9-AF5E-695D-6E35-0352264F1B0F}"/>
              </a:ext>
            </a:extLst>
          </p:cNvPr>
          <p:cNvSpPr/>
          <p:nvPr/>
        </p:nvSpPr>
        <p:spPr>
          <a:xfrm>
            <a:off x="18202279" y="10322243"/>
            <a:ext cx="1599468" cy="15994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A4C33BED-F234-11B3-0946-ACDFD0A4F685}"/>
              </a:ext>
            </a:extLst>
          </p:cNvPr>
          <p:cNvSpPr/>
          <p:nvPr/>
        </p:nvSpPr>
        <p:spPr>
          <a:xfrm>
            <a:off x="7374189" y="11459795"/>
            <a:ext cx="1108592" cy="923832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FEF6F2A8-9D5D-A374-47C6-FFA05E5DD867}"/>
              </a:ext>
            </a:extLst>
          </p:cNvPr>
          <p:cNvSpPr/>
          <p:nvPr/>
        </p:nvSpPr>
        <p:spPr>
          <a:xfrm>
            <a:off x="16043600" y="11438605"/>
            <a:ext cx="966212" cy="966212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42" name="Freeform 103">
            <a:extLst>
              <a:ext uri="{FF2B5EF4-FFF2-40B4-BE49-F238E27FC236}">
                <a16:creationId xmlns:a16="http://schemas.microsoft.com/office/drawing/2014/main" id="{97CBD4F7-8A07-8EB6-0C49-68E045A17127}"/>
              </a:ext>
            </a:extLst>
          </p:cNvPr>
          <p:cNvSpPr>
            <a:spLocks noEditPoints="1"/>
          </p:cNvSpPr>
          <p:nvPr/>
        </p:nvSpPr>
        <p:spPr bwMode="auto">
          <a:xfrm>
            <a:off x="9961257" y="8989570"/>
            <a:ext cx="1118620" cy="855416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43" name="Freeform 109">
            <a:extLst>
              <a:ext uri="{FF2B5EF4-FFF2-40B4-BE49-F238E27FC236}">
                <a16:creationId xmlns:a16="http://schemas.microsoft.com/office/drawing/2014/main" id="{6E386D32-F09E-4F79-936C-9DDF7432BDC3}"/>
              </a:ext>
            </a:extLst>
          </p:cNvPr>
          <p:cNvSpPr>
            <a:spLocks noEditPoints="1"/>
          </p:cNvSpPr>
          <p:nvPr/>
        </p:nvSpPr>
        <p:spPr bwMode="auto">
          <a:xfrm>
            <a:off x="13441315" y="8914044"/>
            <a:ext cx="981428" cy="1006468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5487EBE-1218-68C0-5246-0F2470C6F61B}"/>
              </a:ext>
            </a:extLst>
          </p:cNvPr>
          <p:cNvGrpSpPr/>
          <p:nvPr/>
        </p:nvGrpSpPr>
        <p:grpSpPr>
          <a:xfrm>
            <a:off x="4444900" y="4639016"/>
            <a:ext cx="3260324" cy="1428377"/>
            <a:chOff x="3714527" y="7585997"/>
            <a:chExt cx="2907911" cy="1428377"/>
          </a:xfrm>
        </p:grpSpPr>
        <p:sp>
          <p:nvSpPr>
            <p:cNvPr id="45" name="Textbox 200">
              <a:extLst>
                <a:ext uri="{FF2B5EF4-FFF2-40B4-BE49-F238E27FC236}">
                  <a16:creationId xmlns:a16="http://schemas.microsoft.com/office/drawing/2014/main" id="{A30525A6-D5AA-8B6B-AEA4-85DE130023BB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46" name="Textbox 200">
              <a:extLst>
                <a:ext uri="{FF2B5EF4-FFF2-40B4-BE49-F238E27FC236}">
                  <a16:creationId xmlns:a16="http://schemas.microsoft.com/office/drawing/2014/main" id="{F817D0C3-FB8F-786E-5F3F-28EE2CA5A413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lang="en-US" sz="2800" b="1" dirty="0">
                  <a:solidFill>
                    <a:schemeClr val="accent2"/>
                  </a:solidFill>
                  <a:latin typeface="+mj-lt"/>
                </a:rPr>
                <a:t>HUMAN CAPITAL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01C98811-470E-2F4B-A623-137081CD99E7}"/>
              </a:ext>
            </a:extLst>
          </p:cNvPr>
          <p:cNvGrpSpPr/>
          <p:nvPr/>
        </p:nvGrpSpPr>
        <p:grpSpPr>
          <a:xfrm>
            <a:off x="16678776" y="4639016"/>
            <a:ext cx="3260324" cy="1428377"/>
            <a:chOff x="3714527" y="7585997"/>
            <a:chExt cx="2907911" cy="1428377"/>
          </a:xfrm>
        </p:grpSpPr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95EAC3F1-59CA-0802-D87F-18131490DEDC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E64102F1-04BA-9D4B-5033-556D58D0409D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CUSTOMERS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8B311BB-DC4E-CDDE-915F-F4A20B94E9E3}"/>
              </a:ext>
            </a:extLst>
          </p:cNvPr>
          <p:cNvGrpSpPr/>
          <p:nvPr/>
        </p:nvGrpSpPr>
        <p:grpSpPr>
          <a:xfrm>
            <a:off x="1133849" y="8651630"/>
            <a:ext cx="3260324" cy="1428377"/>
            <a:chOff x="3714527" y="7585997"/>
            <a:chExt cx="2907911" cy="1428377"/>
          </a:xfrm>
        </p:grpSpPr>
        <p:sp>
          <p:nvSpPr>
            <p:cNvPr id="51" name="Textbox 200">
              <a:extLst>
                <a:ext uri="{FF2B5EF4-FFF2-40B4-BE49-F238E27FC236}">
                  <a16:creationId xmlns:a16="http://schemas.microsoft.com/office/drawing/2014/main" id="{65CD1F5A-8A80-17B2-97A0-6AE842F267CF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093C47F0-108E-C6CF-FCFC-F6A10B091BE1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COMMERCIAL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0E780518-C675-543C-9C27-2D202365923E}"/>
              </a:ext>
            </a:extLst>
          </p:cNvPr>
          <p:cNvGrpSpPr/>
          <p:nvPr/>
        </p:nvGrpSpPr>
        <p:grpSpPr>
          <a:xfrm>
            <a:off x="19989828" y="8651630"/>
            <a:ext cx="3260324" cy="1428377"/>
            <a:chOff x="3714527" y="7585997"/>
            <a:chExt cx="2907911" cy="1428377"/>
          </a:xfrm>
        </p:grpSpPr>
        <p:sp>
          <p:nvSpPr>
            <p:cNvPr id="54" name="Textbox 200">
              <a:extLst>
                <a:ext uri="{FF2B5EF4-FFF2-40B4-BE49-F238E27FC236}">
                  <a16:creationId xmlns:a16="http://schemas.microsoft.com/office/drawing/2014/main" id="{63B227AB-E5F5-2CFF-2A27-72DAA9ADDF88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55" name="Textbox 200">
              <a:extLst>
                <a:ext uri="{FF2B5EF4-FFF2-40B4-BE49-F238E27FC236}">
                  <a16:creationId xmlns:a16="http://schemas.microsoft.com/office/drawing/2014/main" id="{41B252C8-C0DF-3C59-B171-6F6BEEC54326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GROWTH</a:t>
              </a:r>
            </a:p>
          </p:txBody>
        </p:sp>
      </p:grpSp>
      <p:sp>
        <p:nvSpPr>
          <p:cNvPr id="56" name="!!SubTitle">
            <a:extLst>
              <a:ext uri="{FF2B5EF4-FFF2-40B4-BE49-F238E27FC236}">
                <a16:creationId xmlns:a16="http://schemas.microsoft.com/office/drawing/2014/main" id="{2C1E0E58-3134-0620-FAED-69F12468E2FE}"/>
              </a:ext>
            </a:extLst>
          </p:cNvPr>
          <p:cNvSpPr txBox="1"/>
          <p:nvPr/>
        </p:nvSpPr>
        <p:spPr>
          <a:xfrm>
            <a:off x="9769817" y="23784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71276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76" dur="500" fill="hold"/>
                                            <p:tgtEl>
                                              <p:spTgt spid="5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50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86" dur="500" fill="hold"/>
                                            <p:tgtEl>
                                              <p:spTgt spid="4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500" fill="hold"/>
                                            <p:tgtEl>
                                              <p:spTgt spid="5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5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76" dur="500" fill="hold"/>
                                            <p:tgtEl>
                                              <p:spTgt spid="5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50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86" dur="500" fill="hold"/>
                                            <p:tgtEl>
                                              <p:spTgt spid="4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500" fill="hold"/>
                                            <p:tgtEl>
                                              <p:spTgt spid="5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56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87F526A-AF3A-48F6-9326-CFF58490A3E5}"/>
              </a:ext>
            </a:extLst>
          </p:cNvPr>
          <p:cNvGrpSpPr/>
          <p:nvPr/>
        </p:nvGrpSpPr>
        <p:grpSpPr>
          <a:xfrm>
            <a:off x="4867275" y="13526601"/>
            <a:ext cx="14649449" cy="352806"/>
            <a:chOff x="4867275" y="13526601"/>
            <a:chExt cx="14649449" cy="352806"/>
          </a:xfrm>
          <a:solidFill>
            <a:schemeClr val="bg1">
              <a:lumMod val="85000"/>
            </a:schemeClr>
          </a:solidFill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4A949BEA-153F-C8B5-2AF9-1DB0AD96FA58}"/>
                </a:ext>
              </a:extLst>
            </p:cNvPr>
            <p:cNvSpPr/>
            <p:nvPr/>
          </p:nvSpPr>
          <p:spPr>
            <a:xfrm>
              <a:off x="14703062" y="13526601"/>
              <a:ext cx="4813662" cy="352805"/>
            </a:xfrm>
            <a:custGeom>
              <a:avLst/>
              <a:gdLst>
                <a:gd name="csX0" fmla="*/ 4809248 w 4813662"/>
                <a:gd name="csY0" fmla="*/ 0 h 352805"/>
                <a:gd name="csX1" fmla="*/ 4813662 w 4813662"/>
                <a:gd name="csY1" fmla="*/ 176403 h 352805"/>
                <a:gd name="csX2" fmla="*/ 4809248 w 4813662"/>
                <a:gd name="csY2" fmla="*/ 352805 h 352805"/>
                <a:gd name="csX3" fmla="*/ 0 w 4813662"/>
                <a:gd name="csY3" fmla="*/ 352805 h 352805"/>
                <a:gd name="csX4" fmla="*/ 8643 w 4813662"/>
                <a:gd name="csY4" fmla="*/ 176402 h 352805"/>
                <a:gd name="csX5" fmla="*/ 0 w 4813662"/>
                <a:gd name="csY5" fmla="*/ 1 h 352805"/>
                <a:gd name="csX6" fmla="*/ 4809248 w 4813662"/>
                <a:gd name="csY6" fmla="*/ 0 h 35280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4813662" h="352805">
                  <a:moveTo>
                    <a:pt x="4809248" y="0"/>
                  </a:moveTo>
                  <a:lnTo>
                    <a:pt x="4813662" y="176403"/>
                  </a:lnTo>
                  <a:lnTo>
                    <a:pt x="4809248" y="352805"/>
                  </a:lnTo>
                  <a:lnTo>
                    <a:pt x="0" y="352805"/>
                  </a:lnTo>
                  <a:lnTo>
                    <a:pt x="8643" y="176402"/>
                  </a:lnTo>
                  <a:lnTo>
                    <a:pt x="0" y="1"/>
                  </a:lnTo>
                  <a:lnTo>
                    <a:pt x="4809248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6046A2CA-4EC8-0F9E-C069-041CD15FD592}"/>
                </a:ext>
              </a:extLst>
            </p:cNvPr>
            <p:cNvSpPr/>
            <p:nvPr/>
          </p:nvSpPr>
          <p:spPr>
            <a:xfrm>
              <a:off x="4867275" y="13526602"/>
              <a:ext cx="4813663" cy="352805"/>
            </a:xfrm>
            <a:custGeom>
              <a:avLst/>
              <a:gdLst>
                <a:gd name="csX0" fmla="*/ 4415 w 4813663"/>
                <a:gd name="csY0" fmla="*/ 0 h 352805"/>
                <a:gd name="csX1" fmla="*/ 4813663 w 4813663"/>
                <a:gd name="csY1" fmla="*/ 1 h 352805"/>
                <a:gd name="csX2" fmla="*/ 4805020 w 4813663"/>
                <a:gd name="csY2" fmla="*/ 176402 h 352805"/>
                <a:gd name="csX3" fmla="*/ 4813663 w 4813663"/>
                <a:gd name="csY3" fmla="*/ 352805 h 352805"/>
                <a:gd name="csX4" fmla="*/ 4415 w 4813663"/>
                <a:gd name="csY4" fmla="*/ 352805 h 352805"/>
                <a:gd name="csX5" fmla="*/ 0 w 4813663"/>
                <a:gd name="csY5" fmla="*/ 176402 h 352805"/>
                <a:gd name="csX6" fmla="*/ 4415 w 4813663"/>
                <a:gd name="csY6" fmla="*/ 0 h 35280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4813663" h="352805">
                  <a:moveTo>
                    <a:pt x="4415" y="0"/>
                  </a:moveTo>
                  <a:lnTo>
                    <a:pt x="4813663" y="1"/>
                  </a:lnTo>
                  <a:lnTo>
                    <a:pt x="4805020" y="176402"/>
                  </a:lnTo>
                  <a:lnTo>
                    <a:pt x="4813663" y="352805"/>
                  </a:lnTo>
                  <a:lnTo>
                    <a:pt x="4415" y="352805"/>
                  </a:lnTo>
                  <a:lnTo>
                    <a:pt x="0" y="176402"/>
                  </a:lnTo>
                  <a:lnTo>
                    <a:pt x="4415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E88F8761-B4BA-CD7D-227C-61185709EA37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210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6" name="!!MainTitle1">
            <a:extLst>
              <a:ext uri="{FF2B5EF4-FFF2-40B4-BE49-F238E27FC236}">
                <a16:creationId xmlns:a16="http://schemas.microsoft.com/office/drawing/2014/main" id="{8FE81775-74E0-35C4-84F8-5E4980B4F905}"/>
              </a:ext>
            </a:extLst>
          </p:cNvPr>
          <p:cNvSpPr txBox="1"/>
          <p:nvPr/>
        </p:nvSpPr>
        <p:spPr>
          <a:xfrm>
            <a:off x="7546349" y="1037172"/>
            <a:ext cx="929132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Circles</a:t>
            </a:r>
            <a:r>
              <a:rPr lang="en-US" sz="7500" b="1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DCE2B0C-A8A9-2ABA-8908-C16812108DB8}"/>
              </a:ext>
            </a:extLst>
          </p:cNvPr>
          <p:cNvSpPr/>
          <p:nvPr/>
        </p:nvSpPr>
        <p:spPr>
          <a:xfrm rot="8100000" flipH="1">
            <a:off x="8301448" y="5838919"/>
            <a:ext cx="4929502" cy="5406261"/>
          </a:xfrm>
          <a:custGeom>
            <a:avLst/>
            <a:gdLst>
              <a:gd name="csX0" fmla="*/ 4929502 w 4929502"/>
              <a:gd name="csY0" fmla="*/ 3400966 h 5406261"/>
              <a:gd name="csX1" fmla="*/ 1528536 w 4929502"/>
              <a:gd name="csY1" fmla="*/ 0 h 5406261"/>
              <a:gd name="csX2" fmla="*/ 1468114 w 4929502"/>
              <a:gd name="csY2" fmla="*/ 54445 h 5406261"/>
              <a:gd name="csX3" fmla="*/ 107144 w 4929502"/>
              <a:gd name="csY3" fmla="*/ 595793 h 5406261"/>
              <a:gd name="csX4" fmla="*/ 1 w 4929502"/>
              <a:gd name="csY4" fmla="*/ 599298 h 5406261"/>
              <a:gd name="csX5" fmla="*/ 0 w 4929502"/>
              <a:gd name="csY5" fmla="*/ 5406261 h 5406261"/>
              <a:gd name="csX6" fmla="*/ 215284 w 4929502"/>
              <a:gd name="csY6" fmla="*/ 5402252 h 5406261"/>
              <a:gd name="csX7" fmla="*/ 1441256 w 4929502"/>
              <a:gd name="csY7" fmla="*/ 5246499 h 5406261"/>
              <a:gd name="csX8" fmla="*/ 1632604 w 4929502"/>
              <a:gd name="csY8" fmla="*/ 5201347 h 5406261"/>
              <a:gd name="csX9" fmla="*/ 1620084 w 4929502"/>
              <a:gd name="csY9" fmla="*/ 5174370 h 5406261"/>
              <a:gd name="csX10" fmla="*/ 1840525 w 4929502"/>
              <a:gd name="csY10" fmla="*/ 4087161 h 5406261"/>
              <a:gd name="csX11" fmla="*/ 3259701 w 4929502"/>
              <a:gd name="csY11" fmla="*/ 4087161 h 5406261"/>
              <a:gd name="csX12" fmla="*/ 3480141 w 4929502"/>
              <a:gd name="csY12" fmla="*/ 4419128 h 5406261"/>
              <a:gd name="csX13" fmla="*/ 3496892 w 4929502"/>
              <a:gd name="csY13" fmla="*/ 4467018 h 5406261"/>
              <a:gd name="csX14" fmla="*/ 3753709 w 4929502"/>
              <a:gd name="csY14" fmla="*/ 4315088 h 5406261"/>
              <a:gd name="csX15" fmla="*/ 4784085 w 4929502"/>
              <a:gd name="csY15" fmla="*/ 3539137 h 540626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4929502" h="5406261">
                <a:moveTo>
                  <a:pt x="4929502" y="3400966"/>
                </a:moveTo>
                <a:lnTo>
                  <a:pt x="1528536" y="0"/>
                </a:lnTo>
                <a:lnTo>
                  <a:pt x="1468114" y="54445"/>
                </a:lnTo>
                <a:cubicBezTo>
                  <a:pt x="1071128" y="376206"/>
                  <a:pt x="595649" y="556326"/>
                  <a:pt x="107144" y="595793"/>
                </a:cubicBezTo>
                <a:lnTo>
                  <a:pt x="1" y="599298"/>
                </a:lnTo>
                <a:lnTo>
                  <a:pt x="0" y="5406261"/>
                </a:lnTo>
                <a:lnTo>
                  <a:pt x="215284" y="5402252"/>
                </a:lnTo>
                <a:cubicBezTo>
                  <a:pt x="627016" y="5384749"/>
                  <a:pt x="1037232" y="5332839"/>
                  <a:pt x="1441256" y="5246499"/>
                </a:cubicBezTo>
                <a:lnTo>
                  <a:pt x="1632604" y="5201347"/>
                </a:lnTo>
                <a:lnTo>
                  <a:pt x="1620084" y="5174370"/>
                </a:lnTo>
                <a:cubicBezTo>
                  <a:pt x="1473124" y="4811967"/>
                  <a:pt x="1546604" y="4381082"/>
                  <a:pt x="1840525" y="4087161"/>
                </a:cubicBezTo>
                <a:cubicBezTo>
                  <a:pt x="2232419" y="3695266"/>
                  <a:pt x="2867806" y="3695266"/>
                  <a:pt x="3259701" y="4087161"/>
                </a:cubicBezTo>
                <a:cubicBezTo>
                  <a:pt x="3357674" y="4185134"/>
                  <a:pt x="3431155" y="4298326"/>
                  <a:pt x="3480141" y="4419128"/>
                </a:cubicBezTo>
                <a:lnTo>
                  <a:pt x="3496892" y="4467018"/>
                </a:lnTo>
                <a:lnTo>
                  <a:pt x="3753709" y="4315088"/>
                </a:lnTo>
                <a:cubicBezTo>
                  <a:pt x="4114268" y="4090926"/>
                  <a:pt x="4459285" y="3832284"/>
                  <a:pt x="4784085" y="353913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75169A9-7131-09C7-8DE4-C7D45381924B}"/>
              </a:ext>
            </a:extLst>
          </p:cNvPr>
          <p:cNvSpPr/>
          <p:nvPr/>
        </p:nvSpPr>
        <p:spPr>
          <a:xfrm rot="8100000" flipH="1">
            <a:off x="10914671" y="6077300"/>
            <a:ext cx="5406260" cy="4929503"/>
          </a:xfrm>
          <a:custGeom>
            <a:avLst/>
            <a:gdLst>
              <a:gd name="csX0" fmla="*/ 3400966 w 5406260"/>
              <a:gd name="csY0" fmla="*/ 4929503 h 4929503"/>
              <a:gd name="csX1" fmla="*/ 3539136 w 5406260"/>
              <a:gd name="csY1" fmla="*/ 4784086 h 4929503"/>
              <a:gd name="csX2" fmla="*/ 4315088 w 5406260"/>
              <a:gd name="csY2" fmla="*/ 3753710 h 4929503"/>
              <a:gd name="csX3" fmla="*/ 4467018 w 5406260"/>
              <a:gd name="csY3" fmla="*/ 3496893 h 4929503"/>
              <a:gd name="csX4" fmla="*/ 4419128 w 5406260"/>
              <a:gd name="csY4" fmla="*/ 3480142 h 4929503"/>
              <a:gd name="csX5" fmla="*/ 4087161 w 5406260"/>
              <a:gd name="csY5" fmla="*/ 3259701 h 4929503"/>
              <a:gd name="csX6" fmla="*/ 4087161 w 5406260"/>
              <a:gd name="csY6" fmla="*/ 1840525 h 4929503"/>
              <a:gd name="csX7" fmla="*/ 5174371 w 5406260"/>
              <a:gd name="csY7" fmla="*/ 1620085 h 4929503"/>
              <a:gd name="csX8" fmla="*/ 5201346 w 5406260"/>
              <a:gd name="csY8" fmla="*/ 1632604 h 4929503"/>
              <a:gd name="csX9" fmla="*/ 5246498 w 5406260"/>
              <a:gd name="csY9" fmla="*/ 1441258 h 4929503"/>
              <a:gd name="csX10" fmla="*/ 5402251 w 5406260"/>
              <a:gd name="csY10" fmla="*/ 215286 h 4929503"/>
              <a:gd name="csX11" fmla="*/ 5406260 w 5406260"/>
              <a:gd name="csY11" fmla="*/ 1 h 4929503"/>
              <a:gd name="csX12" fmla="*/ 599297 w 5406260"/>
              <a:gd name="csY12" fmla="*/ 0 h 4929503"/>
              <a:gd name="csX13" fmla="*/ 595792 w 5406260"/>
              <a:gd name="csY13" fmla="*/ 107145 h 4929503"/>
              <a:gd name="csX14" fmla="*/ 54443 w 5406260"/>
              <a:gd name="csY14" fmla="*/ 1468115 h 4929503"/>
              <a:gd name="csX15" fmla="*/ 0 w 5406260"/>
              <a:gd name="csY15" fmla="*/ 1528536 h 492950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5406260" h="4929503">
                <a:moveTo>
                  <a:pt x="3400966" y="4929503"/>
                </a:moveTo>
                <a:lnTo>
                  <a:pt x="3539136" y="4784086"/>
                </a:lnTo>
                <a:cubicBezTo>
                  <a:pt x="3832283" y="4459286"/>
                  <a:pt x="4090926" y="4114269"/>
                  <a:pt x="4315088" y="3753710"/>
                </a:cubicBezTo>
                <a:lnTo>
                  <a:pt x="4467018" y="3496893"/>
                </a:lnTo>
                <a:lnTo>
                  <a:pt x="4419128" y="3480142"/>
                </a:lnTo>
                <a:cubicBezTo>
                  <a:pt x="4298327" y="3431156"/>
                  <a:pt x="4185135" y="3357675"/>
                  <a:pt x="4087161" y="3259701"/>
                </a:cubicBezTo>
                <a:cubicBezTo>
                  <a:pt x="3695267" y="2867806"/>
                  <a:pt x="3695267" y="2232420"/>
                  <a:pt x="4087161" y="1840525"/>
                </a:cubicBezTo>
                <a:cubicBezTo>
                  <a:pt x="4381082" y="1546604"/>
                  <a:pt x="4811967" y="1473124"/>
                  <a:pt x="5174371" y="1620085"/>
                </a:cubicBezTo>
                <a:lnTo>
                  <a:pt x="5201346" y="1632604"/>
                </a:lnTo>
                <a:lnTo>
                  <a:pt x="5246498" y="1441258"/>
                </a:lnTo>
                <a:cubicBezTo>
                  <a:pt x="5332839" y="1037234"/>
                  <a:pt x="5384748" y="627018"/>
                  <a:pt x="5402251" y="215286"/>
                </a:cubicBezTo>
                <a:lnTo>
                  <a:pt x="5406260" y="1"/>
                </a:lnTo>
                <a:lnTo>
                  <a:pt x="599297" y="0"/>
                </a:lnTo>
                <a:lnTo>
                  <a:pt x="595792" y="107145"/>
                </a:lnTo>
                <a:cubicBezTo>
                  <a:pt x="556326" y="595650"/>
                  <a:pt x="376205" y="1071129"/>
                  <a:pt x="54443" y="1468115"/>
                </a:cubicBezTo>
                <a:lnTo>
                  <a:pt x="0" y="152853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90574311-0C9C-FD74-11FA-D5D5229D4F9C}"/>
              </a:ext>
            </a:extLst>
          </p:cNvPr>
          <p:cNvSpPr/>
          <p:nvPr/>
        </p:nvSpPr>
        <p:spPr>
          <a:xfrm rot="8100000" flipH="1">
            <a:off x="4633149" y="9550064"/>
            <a:ext cx="4875104" cy="5456663"/>
          </a:xfrm>
          <a:custGeom>
            <a:avLst/>
            <a:gdLst>
              <a:gd name="csX0" fmla="*/ 4875104 w 4875104"/>
              <a:gd name="csY0" fmla="*/ 5456663 h 5456663"/>
              <a:gd name="csX1" fmla="*/ 4875104 w 4875104"/>
              <a:gd name="csY1" fmla="*/ 644406 h 5456663"/>
              <a:gd name="csX2" fmla="*/ 4844630 w 4875104"/>
              <a:gd name="csY2" fmla="*/ 642494 h 5456663"/>
              <a:gd name="csX3" fmla="*/ 3466741 w 4875104"/>
              <a:gd name="csY3" fmla="*/ 59915 h 5456663"/>
              <a:gd name="csX4" fmla="*/ 3400652 w 4875104"/>
              <a:gd name="csY4" fmla="*/ 0 h 5456663"/>
              <a:gd name="csX5" fmla="*/ 0 w 4875104"/>
              <a:gd name="csY5" fmla="*/ 3400653 h 5456663"/>
              <a:gd name="csX6" fmla="*/ 148215 w 4875104"/>
              <a:gd name="csY6" fmla="*/ 3541632 h 5456663"/>
              <a:gd name="csX7" fmla="*/ 917491 w 4875104"/>
              <a:gd name="csY7" fmla="*/ 4151009 h 5456663"/>
              <a:gd name="csX8" fmla="*/ 1156288 w 4875104"/>
              <a:gd name="csY8" fmla="*/ 4308327 h 5456663"/>
              <a:gd name="csX9" fmla="*/ 1172466 w 4875104"/>
              <a:gd name="csY9" fmla="*/ 4273468 h 5456663"/>
              <a:gd name="csX10" fmla="*/ 1351574 w 4875104"/>
              <a:gd name="csY10" fmla="*/ 4030556 h 5456663"/>
              <a:gd name="csX11" fmla="*/ 2770750 w 4875104"/>
              <a:gd name="csY11" fmla="*/ 4030556 h 5456663"/>
              <a:gd name="csX12" fmla="*/ 2991191 w 4875104"/>
              <a:gd name="csY12" fmla="*/ 5117765 h 5456663"/>
              <a:gd name="csX13" fmla="*/ 2979224 w 4875104"/>
              <a:gd name="csY13" fmla="*/ 5143548 h 5456663"/>
              <a:gd name="csX14" fmla="*/ 3206539 w 4875104"/>
              <a:gd name="csY14" fmla="*/ 5209683 h 5456663"/>
              <a:gd name="csX15" fmla="*/ 4736755 w 4875104"/>
              <a:gd name="csY15" fmla="*/ 5452641 h 545666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4875104" h="5456663">
                <a:moveTo>
                  <a:pt x="4875104" y="5456663"/>
                </a:moveTo>
                <a:lnTo>
                  <a:pt x="4875104" y="644406"/>
                </a:lnTo>
                <a:lnTo>
                  <a:pt x="4844630" y="642494"/>
                </a:lnTo>
                <a:cubicBezTo>
                  <a:pt x="4354715" y="588299"/>
                  <a:pt x="3873597" y="393778"/>
                  <a:pt x="3466741" y="59915"/>
                </a:cubicBezTo>
                <a:lnTo>
                  <a:pt x="3400652" y="0"/>
                </a:lnTo>
                <a:lnTo>
                  <a:pt x="0" y="3400653"/>
                </a:lnTo>
                <a:lnTo>
                  <a:pt x="148215" y="3541632"/>
                </a:lnTo>
                <a:cubicBezTo>
                  <a:pt x="394128" y="3764052"/>
                  <a:pt x="651211" y="3967182"/>
                  <a:pt x="917491" y="4151009"/>
                </a:cubicBezTo>
                <a:lnTo>
                  <a:pt x="1156288" y="4308327"/>
                </a:lnTo>
                <a:lnTo>
                  <a:pt x="1172466" y="4273468"/>
                </a:lnTo>
                <a:cubicBezTo>
                  <a:pt x="1218391" y="4186077"/>
                  <a:pt x="1278094" y="4104036"/>
                  <a:pt x="1351574" y="4030556"/>
                </a:cubicBezTo>
                <a:cubicBezTo>
                  <a:pt x="1743469" y="3638661"/>
                  <a:pt x="2378855" y="3638661"/>
                  <a:pt x="2770750" y="4030556"/>
                </a:cubicBezTo>
                <a:cubicBezTo>
                  <a:pt x="3064671" y="4324477"/>
                  <a:pt x="3138151" y="4755362"/>
                  <a:pt x="2991191" y="5117765"/>
                </a:cubicBezTo>
                <a:lnTo>
                  <a:pt x="2979224" y="5143548"/>
                </a:lnTo>
                <a:lnTo>
                  <a:pt x="3206539" y="5209683"/>
                </a:lnTo>
                <a:cubicBezTo>
                  <a:pt x="3708718" y="5344376"/>
                  <a:pt x="4221833" y="5425377"/>
                  <a:pt x="4736755" y="545264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8811A32-4657-73F8-CCAA-EBF57A164300}"/>
              </a:ext>
            </a:extLst>
          </p:cNvPr>
          <p:cNvSpPr/>
          <p:nvPr/>
        </p:nvSpPr>
        <p:spPr>
          <a:xfrm rot="8100000" flipH="1">
            <a:off x="14584966" y="9840844"/>
            <a:ext cx="5456663" cy="4875103"/>
          </a:xfrm>
          <a:custGeom>
            <a:avLst/>
            <a:gdLst>
              <a:gd name="csX0" fmla="*/ 5456663 w 5456663"/>
              <a:gd name="csY0" fmla="*/ 4875103 h 4875103"/>
              <a:gd name="csX1" fmla="*/ 5452641 w 5456663"/>
              <a:gd name="csY1" fmla="*/ 4736754 h 4875103"/>
              <a:gd name="csX2" fmla="*/ 5209683 w 5456663"/>
              <a:gd name="csY2" fmla="*/ 3206539 h 4875103"/>
              <a:gd name="csX3" fmla="*/ 5143549 w 5456663"/>
              <a:gd name="csY3" fmla="*/ 2979224 h 4875103"/>
              <a:gd name="csX4" fmla="*/ 5117766 w 5456663"/>
              <a:gd name="csY4" fmla="*/ 2991189 h 4875103"/>
              <a:gd name="csX5" fmla="*/ 4030557 w 5456663"/>
              <a:gd name="csY5" fmla="*/ 2770749 h 4875103"/>
              <a:gd name="csX6" fmla="*/ 4030556 w 5456663"/>
              <a:gd name="csY6" fmla="*/ 1351573 h 4875103"/>
              <a:gd name="csX7" fmla="*/ 4273469 w 5456663"/>
              <a:gd name="csY7" fmla="*/ 1172465 h 4875103"/>
              <a:gd name="csX8" fmla="*/ 4308325 w 5456663"/>
              <a:gd name="csY8" fmla="*/ 1156287 h 4875103"/>
              <a:gd name="csX9" fmla="*/ 4151009 w 5456663"/>
              <a:gd name="csY9" fmla="*/ 917490 h 4875103"/>
              <a:gd name="csX10" fmla="*/ 3541631 w 5456663"/>
              <a:gd name="csY10" fmla="*/ 148216 h 4875103"/>
              <a:gd name="csX11" fmla="*/ 3400653 w 5456663"/>
              <a:gd name="csY11" fmla="*/ 0 h 4875103"/>
              <a:gd name="csX12" fmla="*/ 0 w 5456663"/>
              <a:gd name="csY12" fmla="*/ 3400651 h 4875103"/>
              <a:gd name="csX13" fmla="*/ 59915 w 5456663"/>
              <a:gd name="csY13" fmla="*/ 3466740 h 4875103"/>
              <a:gd name="csX14" fmla="*/ 642494 w 5456663"/>
              <a:gd name="csY14" fmla="*/ 4844629 h 4875103"/>
              <a:gd name="csX15" fmla="*/ 644406 w 5456663"/>
              <a:gd name="csY15" fmla="*/ 4875103 h 487510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5456663" h="4875103">
                <a:moveTo>
                  <a:pt x="5456663" y="4875103"/>
                </a:moveTo>
                <a:lnTo>
                  <a:pt x="5452641" y="4736754"/>
                </a:lnTo>
                <a:cubicBezTo>
                  <a:pt x="5425377" y="4221832"/>
                  <a:pt x="5344376" y="3708717"/>
                  <a:pt x="5209683" y="3206539"/>
                </a:cubicBezTo>
                <a:lnTo>
                  <a:pt x="5143549" y="2979224"/>
                </a:lnTo>
                <a:lnTo>
                  <a:pt x="5117766" y="2991189"/>
                </a:lnTo>
                <a:cubicBezTo>
                  <a:pt x="4755363" y="3138149"/>
                  <a:pt x="4324478" y="3064670"/>
                  <a:pt x="4030557" y="2770749"/>
                </a:cubicBezTo>
                <a:cubicBezTo>
                  <a:pt x="3638662" y="2378854"/>
                  <a:pt x="3638662" y="1743468"/>
                  <a:pt x="4030556" y="1351573"/>
                </a:cubicBezTo>
                <a:cubicBezTo>
                  <a:pt x="4104037" y="1278092"/>
                  <a:pt x="4186077" y="1218391"/>
                  <a:pt x="4273469" y="1172465"/>
                </a:cubicBezTo>
                <a:lnTo>
                  <a:pt x="4308325" y="1156287"/>
                </a:lnTo>
                <a:lnTo>
                  <a:pt x="4151009" y="917490"/>
                </a:lnTo>
                <a:cubicBezTo>
                  <a:pt x="3967181" y="651211"/>
                  <a:pt x="3764051" y="394129"/>
                  <a:pt x="3541631" y="148216"/>
                </a:cubicBezTo>
                <a:lnTo>
                  <a:pt x="3400653" y="0"/>
                </a:lnTo>
                <a:lnTo>
                  <a:pt x="0" y="3400651"/>
                </a:lnTo>
                <a:lnTo>
                  <a:pt x="59915" y="3466740"/>
                </a:lnTo>
                <a:cubicBezTo>
                  <a:pt x="393777" y="3873596"/>
                  <a:pt x="588299" y="4354715"/>
                  <a:pt x="642494" y="4844629"/>
                </a:cubicBezTo>
                <a:lnTo>
                  <a:pt x="644406" y="487510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13660E2-3C1F-A287-180C-24EE9D921597}"/>
              </a:ext>
            </a:extLst>
          </p:cNvPr>
          <p:cNvSpPr/>
          <p:nvPr/>
        </p:nvSpPr>
        <p:spPr>
          <a:xfrm>
            <a:off x="8546413" y="6201544"/>
            <a:ext cx="1599468" cy="159946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C8EF822-8DB9-A56C-9BC6-7F29BF669CB6}"/>
              </a:ext>
            </a:extLst>
          </p:cNvPr>
          <p:cNvSpPr/>
          <p:nvPr/>
        </p:nvSpPr>
        <p:spPr>
          <a:xfrm>
            <a:off x="14238119" y="6201544"/>
            <a:ext cx="1599468" cy="159946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9A7E70B-DB6B-2412-E125-1E566FFD5682}"/>
              </a:ext>
            </a:extLst>
          </p:cNvPr>
          <p:cNvSpPr/>
          <p:nvPr/>
        </p:nvSpPr>
        <p:spPr>
          <a:xfrm>
            <a:off x="4582253" y="10322243"/>
            <a:ext cx="1599468" cy="15994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A668A50-4F54-EC3F-6788-11933B7C9156}"/>
              </a:ext>
            </a:extLst>
          </p:cNvPr>
          <p:cNvSpPr/>
          <p:nvPr/>
        </p:nvSpPr>
        <p:spPr>
          <a:xfrm>
            <a:off x="18202279" y="10322243"/>
            <a:ext cx="1599468" cy="15994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273779B-FACE-5478-FEE7-3C1535A7EA7B}"/>
              </a:ext>
            </a:extLst>
          </p:cNvPr>
          <p:cNvSpPr/>
          <p:nvPr/>
        </p:nvSpPr>
        <p:spPr>
          <a:xfrm>
            <a:off x="7374189" y="11459795"/>
            <a:ext cx="1108592" cy="923832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EB98F348-57DD-9004-009D-D21DBAAB0A11}"/>
              </a:ext>
            </a:extLst>
          </p:cNvPr>
          <p:cNvSpPr/>
          <p:nvPr/>
        </p:nvSpPr>
        <p:spPr>
          <a:xfrm>
            <a:off x="16043600" y="11438605"/>
            <a:ext cx="966212" cy="966212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17" name="Freeform 103">
            <a:extLst>
              <a:ext uri="{FF2B5EF4-FFF2-40B4-BE49-F238E27FC236}">
                <a16:creationId xmlns:a16="http://schemas.microsoft.com/office/drawing/2014/main" id="{A2698357-97FD-E476-ED5B-E5DE62E8060A}"/>
              </a:ext>
            </a:extLst>
          </p:cNvPr>
          <p:cNvSpPr>
            <a:spLocks noEditPoints="1"/>
          </p:cNvSpPr>
          <p:nvPr/>
        </p:nvSpPr>
        <p:spPr bwMode="auto">
          <a:xfrm>
            <a:off x="9961257" y="8989570"/>
            <a:ext cx="1118620" cy="855416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18" name="Freeform 109">
            <a:extLst>
              <a:ext uri="{FF2B5EF4-FFF2-40B4-BE49-F238E27FC236}">
                <a16:creationId xmlns:a16="http://schemas.microsoft.com/office/drawing/2014/main" id="{E578D5AC-21C8-6D11-253F-4A2387FCE388}"/>
              </a:ext>
            </a:extLst>
          </p:cNvPr>
          <p:cNvSpPr>
            <a:spLocks noEditPoints="1"/>
          </p:cNvSpPr>
          <p:nvPr/>
        </p:nvSpPr>
        <p:spPr bwMode="auto">
          <a:xfrm>
            <a:off x="13441315" y="8914044"/>
            <a:ext cx="981428" cy="1006468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9FCE73C-EA26-2C91-7729-5D9FEC895C4B}"/>
              </a:ext>
            </a:extLst>
          </p:cNvPr>
          <p:cNvGrpSpPr/>
          <p:nvPr/>
        </p:nvGrpSpPr>
        <p:grpSpPr>
          <a:xfrm>
            <a:off x="4444900" y="4639016"/>
            <a:ext cx="3260324" cy="1428377"/>
            <a:chOff x="3714527" y="7585997"/>
            <a:chExt cx="2907911" cy="1428377"/>
          </a:xfrm>
        </p:grpSpPr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2FF3B837-1B4E-4575-11AF-998CBDA5F92E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64E1091A-01CB-10FF-8A87-1E9B51173BE8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lang="en-US" sz="2800" b="1" dirty="0">
                  <a:solidFill>
                    <a:schemeClr val="accent2"/>
                  </a:solidFill>
                  <a:latin typeface="+mj-lt"/>
                </a:rPr>
                <a:t>HUMAN CAPITAL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00BB40B-78D2-BB41-9E17-2292CDD61085}"/>
              </a:ext>
            </a:extLst>
          </p:cNvPr>
          <p:cNvGrpSpPr/>
          <p:nvPr/>
        </p:nvGrpSpPr>
        <p:grpSpPr>
          <a:xfrm>
            <a:off x="16678776" y="4639016"/>
            <a:ext cx="3260324" cy="1428377"/>
            <a:chOff x="3714527" y="7585997"/>
            <a:chExt cx="2907911" cy="1428377"/>
          </a:xfrm>
        </p:grpSpPr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3D78C33A-2214-A382-9365-302C82DA7885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6B883890-1582-D64D-B0C3-101168AC38D1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CUSTOMERS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6554B60-8131-6AA1-4FD1-CDD816947E27}"/>
              </a:ext>
            </a:extLst>
          </p:cNvPr>
          <p:cNvGrpSpPr/>
          <p:nvPr/>
        </p:nvGrpSpPr>
        <p:grpSpPr>
          <a:xfrm>
            <a:off x="1133849" y="8651630"/>
            <a:ext cx="3260324" cy="1428377"/>
            <a:chOff x="3714527" y="7585997"/>
            <a:chExt cx="2907911" cy="1428377"/>
          </a:xfrm>
        </p:grpSpPr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F1FA2C4B-E60B-13CB-AF18-46D6E310459F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43" name="Textbox 200">
              <a:extLst>
                <a:ext uri="{FF2B5EF4-FFF2-40B4-BE49-F238E27FC236}">
                  <a16:creationId xmlns:a16="http://schemas.microsoft.com/office/drawing/2014/main" id="{094B0D5B-5E81-9190-4F90-95B37A213D58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COMMERCIAL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598215E-B590-B9C1-1BEE-02F0E3F743E9}"/>
              </a:ext>
            </a:extLst>
          </p:cNvPr>
          <p:cNvGrpSpPr/>
          <p:nvPr/>
        </p:nvGrpSpPr>
        <p:grpSpPr>
          <a:xfrm>
            <a:off x="19989828" y="8651630"/>
            <a:ext cx="3260324" cy="1428377"/>
            <a:chOff x="3714527" y="7585997"/>
            <a:chExt cx="2907911" cy="1428377"/>
          </a:xfrm>
        </p:grpSpPr>
        <p:sp>
          <p:nvSpPr>
            <p:cNvPr id="45" name="Textbox 200">
              <a:extLst>
                <a:ext uri="{FF2B5EF4-FFF2-40B4-BE49-F238E27FC236}">
                  <a16:creationId xmlns:a16="http://schemas.microsoft.com/office/drawing/2014/main" id="{80382789-F9FF-2D13-0CCA-C788E735125B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46" name="Textbox 200">
              <a:extLst>
                <a:ext uri="{FF2B5EF4-FFF2-40B4-BE49-F238E27FC236}">
                  <a16:creationId xmlns:a16="http://schemas.microsoft.com/office/drawing/2014/main" id="{85BD0AB7-46F5-E534-C014-8018BEB13399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GROWTH</a:t>
              </a:r>
            </a:p>
          </p:txBody>
        </p:sp>
      </p:grpSp>
      <p:sp>
        <p:nvSpPr>
          <p:cNvPr id="47" name="!!SubTitle">
            <a:extLst>
              <a:ext uri="{FF2B5EF4-FFF2-40B4-BE49-F238E27FC236}">
                <a16:creationId xmlns:a16="http://schemas.microsoft.com/office/drawing/2014/main" id="{BE31C4A2-EB08-66AD-5F9A-4949910172A8}"/>
              </a:ext>
            </a:extLst>
          </p:cNvPr>
          <p:cNvSpPr txBox="1"/>
          <p:nvPr/>
        </p:nvSpPr>
        <p:spPr>
          <a:xfrm>
            <a:off x="9769817" y="23784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145957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9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2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3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grpId="0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6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76" dur="50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5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86" dur="50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50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4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76" dur="50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5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86" dur="50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50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47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015E101-64F9-529B-46E6-1C6032023D98}"/>
              </a:ext>
            </a:extLst>
          </p:cNvPr>
          <p:cNvGrpSpPr/>
          <p:nvPr/>
        </p:nvGrpSpPr>
        <p:grpSpPr>
          <a:xfrm>
            <a:off x="4867275" y="13526601"/>
            <a:ext cx="14649449" cy="352806"/>
            <a:chOff x="4867275" y="13526601"/>
            <a:chExt cx="14649449" cy="352806"/>
          </a:xfrm>
          <a:solidFill>
            <a:schemeClr val="bg1">
              <a:lumMod val="85000"/>
            </a:schemeClr>
          </a:solidFill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7BAF6670-7537-B670-FB12-A6BF1BBE302B}"/>
                </a:ext>
              </a:extLst>
            </p:cNvPr>
            <p:cNvSpPr/>
            <p:nvPr/>
          </p:nvSpPr>
          <p:spPr>
            <a:xfrm>
              <a:off x="14703062" y="13526601"/>
              <a:ext cx="4813662" cy="352805"/>
            </a:xfrm>
            <a:custGeom>
              <a:avLst/>
              <a:gdLst>
                <a:gd name="csX0" fmla="*/ 4809248 w 4813662"/>
                <a:gd name="csY0" fmla="*/ 0 h 352805"/>
                <a:gd name="csX1" fmla="*/ 4813662 w 4813662"/>
                <a:gd name="csY1" fmla="*/ 176403 h 352805"/>
                <a:gd name="csX2" fmla="*/ 4809248 w 4813662"/>
                <a:gd name="csY2" fmla="*/ 352805 h 352805"/>
                <a:gd name="csX3" fmla="*/ 0 w 4813662"/>
                <a:gd name="csY3" fmla="*/ 352805 h 352805"/>
                <a:gd name="csX4" fmla="*/ 8643 w 4813662"/>
                <a:gd name="csY4" fmla="*/ 176402 h 352805"/>
                <a:gd name="csX5" fmla="*/ 0 w 4813662"/>
                <a:gd name="csY5" fmla="*/ 1 h 352805"/>
                <a:gd name="csX6" fmla="*/ 4809248 w 4813662"/>
                <a:gd name="csY6" fmla="*/ 0 h 35280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4813662" h="352805">
                  <a:moveTo>
                    <a:pt x="4809248" y="0"/>
                  </a:moveTo>
                  <a:lnTo>
                    <a:pt x="4813662" y="176403"/>
                  </a:lnTo>
                  <a:lnTo>
                    <a:pt x="4809248" y="352805"/>
                  </a:lnTo>
                  <a:lnTo>
                    <a:pt x="0" y="352805"/>
                  </a:lnTo>
                  <a:lnTo>
                    <a:pt x="8643" y="176402"/>
                  </a:lnTo>
                  <a:lnTo>
                    <a:pt x="0" y="1"/>
                  </a:lnTo>
                  <a:lnTo>
                    <a:pt x="4809248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A79ECA05-28B8-4290-4DE1-E501DD850D6D}"/>
                </a:ext>
              </a:extLst>
            </p:cNvPr>
            <p:cNvSpPr/>
            <p:nvPr/>
          </p:nvSpPr>
          <p:spPr>
            <a:xfrm>
              <a:off x="4867275" y="13526602"/>
              <a:ext cx="4813663" cy="352805"/>
            </a:xfrm>
            <a:custGeom>
              <a:avLst/>
              <a:gdLst>
                <a:gd name="csX0" fmla="*/ 4415 w 4813663"/>
                <a:gd name="csY0" fmla="*/ 0 h 352805"/>
                <a:gd name="csX1" fmla="*/ 4813663 w 4813663"/>
                <a:gd name="csY1" fmla="*/ 1 h 352805"/>
                <a:gd name="csX2" fmla="*/ 4805020 w 4813663"/>
                <a:gd name="csY2" fmla="*/ 176402 h 352805"/>
                <a:gd name="csX3" fmla="*/ 4813663 w 4813663"/>
                <a:gd name="csY3" fmla="*/ 352805 h 352805"/>
                <a:gd name="csX4" fmla="*/ 4415 w 4813663"/>
                <a:gd name="csY4" fmla="*/ 352805 h 352805"/>
                <a:gd name="csX5" fmla="*/ 0 w 4813663"/>
                <a:gd name="csY5" fmla="*/ 176402 h 352805"/>
                <a:gd name="csX6" fmla="*/ 4415 w 4813663"/>
                <a:gd name="csY6" fmla="*/ 0 h 35280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4813663" h="352805">
                  <a:moveTo>
                    <a:pt x="4415" y="0"/>
                  </a:moveTo>
                  <a:lnTo>
                    <a:pt x="4813663" y="1"/>
                  </a:lnTo>
                  <a:lnTo>
                    <a:pt x="4805020" y="176402"/>
                  </a:lnTo>
                  <a:lnTo>
                    <a:pt x="4813663" y="352805"/>
                  </a:lnTo>
                  <a:lnTo>
                    <a:pt x="4415" y="352805"/>
                  </a:lnTo>
                  <a:lnTo>
                    <a:pt x="0" y="176402"/>
                  </a:lnTo>
                  <a:lnTo>
                    <a:pt x="4415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CE9A8945-42AE-4E0E-3ED6-9ACD0F0D273A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210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6" name="!!MainTitle1">
            <a:extLst>
              <a:ext uri="{FF2B5EF4-FFF2-40B4-BE49-F238E27FC236}">
                <a16:creationId xmlns:a16="http://schemas.microsoft.com/office/drawing/2014/main" id="{44220DE6-6CB6-C6D3-FE7A-35F71670055D}"/>
              </a:ext>
            </a:extLst>
          </p:cNvPr>
          <p:cNvSpPr txBox="1"/>
          <p:nvPr/>
        </p:nvSpPr>
        <p:spPr>
          <a:xfrm>
            <a:off x="7546349" y="1037172"/>
            <a:ext cx="929132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Circles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D16359A8-E09B-E5FD-0B3C-03AB49916788}"/>
              </a:ext>
            </a:extLst>
          </p:cNvPr>
          <p:cNvSpPr/>
          <p:nvPr/>
        </p:nvSpPr>
        <p:spPr>
          <a:xfrm rot="8100000" flipH="1">
            <a:off x="8301448" y="5838919"/>
            <a:ext cx="4929502" cy="5406261"/>
          </a:xfrm>
          <a:custGeom>
            <a:avLst/>
            <a:gdLst>
              <a:gd name="csX0" fmla="*/ 4929502 w 4929502"/>
              <a:gd name="csY0" fmla="*/ 3400966 h 5406261"/>
              <a:gd name="csX1" fmla="*/ 1528536 w 4929502"/>
              <a:gd name="csY1" fmla="*/ 0 h 5406261"/>
              <a:gd name="csX2" fmla="*/ 1468114 w 4929502"/>
              <a:gd name="csY2" fmla="*/ 54445 h 5406261"/>
              <a:gd name="csX3" fmla="*/ 107144 w 4929502"/>
              <a:gd name="csY3" fmla="*/ 595793 h 5406261"/>
              <a:gd name="csX4" fmla="*/ 1 w 4929502"/>
              <a:gd name="csY4" fmla="*/ 599298 h 5406261"/>
              <a:gd name="csX5" fmla="*/ 0 w 4929502"/>
              <a:gd name="csY5" fmla="*/ 5406261 h 5406261"/>
              <a:gd name="csX6" fmla="*/ 215284 w 4929502"/>
              <a:gd name="csY6" fmla="*/ 5402252 h 5406261"/>
              <a:gd name="csX7" fmla="*/ 1441256 w 4929502"/>
              <a:gd name="csY7" fmla="*/ 5246499 h 5406261"/>
              <a:gd name="csX8" fmla="*/ 1632604 w 4929502"/>
              <a:gd name="csY8" fmla="*/ 5201347 h 5406261"/>
              <a:gd name="csX9" fmla="*/ 1620084 w 4929502"/>
              <a:gd name="csY9" fmla="*/ 5174370 h 5406261"/>
              <a:gd name="csX10" fmla="*/ 1840525 w 4929502"/>
              <a:gd name="csY10" fmla="*/ 4087161 h 5406261"/>
              <a:gd name="csX11" fmla="*/ 3259701 w 4929502"/>
              <a:gd name="csY11" fmla="*/ 4087161 h 5406261"/>
              <a:gd name="csX12" fmla="*/ 3480141 w 4929502"/>
              <a:gd name="csY12" fmla="*/ 4419128 h 5406261"/>
              <a:gd name="csX13" fmla="*/ 3496892 w 4929502"/>
              <a:gd name="csY13" fmla="*/ 4467018 h 5406261"/>
              <a:gd name="csX14" fmla="*/ 3753709 w 4929502"/>
              <a:gd name="csY14" fmla="*/ 4315088 h 5406261"/>
              <a:gd name="csX15" fmla="*/ 4784085 w 4929502"/>
              <a:gd name="csY15" fmla="*/ 3539137 h 540626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4929502" h="5406261">
                <a:moveTo>
                  <a:pt x="4929502" y="3400966"/>
                </a:moveTo>
                <a:lnTo>
                  <a:pt x="1528536" y="0"/>
                </a:lnTo>
                <a:lnTo>
                  <a:pt x="1468114" y="54445"/>
                </a:lnTo>
                <a:cubicBezTo>
                  <a:pt x="1071128" y="376206"/>
                  <a:pt x="595649" y="556326"/>
                  <a:pt x="107144" y="595793"/>
                </a:cubicBezTo>
                <a:lnTo>
                  <a:pt x="1" y="599298"/>
                </a:lnTo>
                <a:lnTo>
                  <a:pt x="0" y="5406261"/>
                </a:lnTo>
                <a:lnTo>
                  <a:pt x="215284" y="5402252"/>
                </a:lnTo>
                <a:cubicBezTo>
                  <a:pt x="627016" y="5384749"/>
                  <a:pt x="1037232" y="5332839"/>
                  <a:pt x="1441256" y="5246499"/>
                </a:cubicBezTo>
                <a:lnTo>
                  <a:pt x="1632604" y="5201347"/>
                </a:lnTo>
                <a:lnTo>
                  <a:pt x="1620084" y="5174370"/>
                </a:lnTo>
                <a:cubicBezTo>
                  <a:pt x="1473124" y="4811967"/>
                  <a:pt x="1546604" y="4381082"/>
                  <a:pt x="1840525" y="4087161"/>
                </a:cubicBezTo>
                <a:cubicBezTo>
                  <a:pt x="2232419" y="3695266"/>
                  <a:pt x="2867806" y="3695266"/>
                  <a:pt x="3259701" y="4087161"/>
                </a:cubicBezTo>
                <a:cubicBezTo>
                  <a:pt x="3357674" y="4185134"/>
                  <a:pt x="3431155" y="4298326"/>
                  <a:pt x="3480141" y="4419128"/>
                </a:cubicBezTo>
                <a:lnTo>
                  <a:pt x="3496892" y="4467018"/>
                </a:lnTo>
                <a:lnTo>
                  <a:pt x="3753709" y="4315088"/>
                </a:lnTo>
                <a:cubicBezTo>
                  <a:pt x="4114268" y="4090926"/>
                  <a:pt x="4459285" y="3832284"/>
                  <a:pt x="4784085" y="353913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C94F3046-3C57-A6CC-E156-CB30526A6659}"/>
              </a:ext>
            </a:extLst>
          </p:cNvPr>
          <p:cNvSpPr/>
          <p:nvPr/>
        </p:nvSpPr>
        <p:spPr>
          <a:xfrm rot="8100000" flipH="1">
            <a:off x="10914671" y="6077300"/>
            <a:ext cx="5406260" cy="4929503"/>
          </a:xfrm>
          <a:custGeom>
            <a:avLst/>
            <a:gdLst>
              <a:gd name="csX0" fmla="*/ 3400966 w 5406260"/>
              <a:gd name="csY0" fmla="*/ 4929503 h 4929503"/>
              <a:gd name="csX1" fmla="*/ 3539136 w 5406260"/>
              <a:gd name="csY1" fmla="*/ 4784086 h 4929503"/>
              <a:gd name="csX2" fmla="*/ 4315088 w 5406260"/>
              <a:gd name="csY2" fmla="*/ 3753710 h 4929503"/>
              <a:gd name="csX3" fmla="*/ 4467018 w 5406260"/>
              <a:gd name="csY3" fmla="*/ 3496893 h 4929503"/>
              <a:gd name="csX4" fmla="*/ 4419128 w 5406260"/>
              <a:gd name="csY4" fmla="*/ 3480142 h 4929503"/>
              <a:gd name="csX5" fmla="*/ 4087161 w 5406260"/>
              <a:gd name="csY5" fmla="*/ 3259701 h 4929503"/>
              <a:gd name="csX6" fmla="*/ 4087161 w 5406260"/>
              <a:gd name="csY6" fmla="*/ 1840525 h 4929503"/>
              <a:gd name="csX7" fmla="*/ 5174371 w 5406260"/>
              <a:gd name="csY7" fmla="*/ 1620085 h 4929503"/>
              <a:gd name="csX8" fmla="*/ 5201346 w 5406260"/>
              <a:gd name="csY8" fmla="*/ 1632604 h 4929503"/>
              <a:gd name="csX9" fmla="*/ 5246498 w 5406260"/>
              <a:gd name="csY9" fmla="*/ 1441258 h 4929503"/>
              <a:gd name="csX10" fmla="*/ 5402251 w 5406260"/>
              <a:gd name="csY10" fmla="*/ 215286 h 4929503"/>
              <a:gd name="csX11" fmla="*/ 5406260 w 5406260"/>
              <a:gd name="csY11" fmla="*/ 1 h 4929503"/>
              <a:gd name="csX12" fmla="*/ 599297 w 5406260"/>
              <a:gd name="csY12" fmla="*/ 0 h 4929503"/>
              <a:gd name="csX13" fmla="*/ 595792 w 5406260"/>
              <a:gd name="csY13" fmla="*/ 107145 h 4929503"/>
              <a:gd name="csX14" fmla="*/ 54443 w 5406260"/>
              <a:gd name="csY14" fmla="*/ 1468115 h 4929503"/>
              <a:gd name="csX15" fmla="*/ 0 w 5406260"/>
              <a:gd name="csY15" fmla="*/ 1528536 h 492950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5406260" h="4929503">
                <a:moveTo>
                  <a:pt x="3400966" y="4929503"/>
                </a:moveTo>
                <a:lnTo>
                  <a:pt x="3539136" y="4784086"/>
                </a:lnTo>
                <a:cubicBezTo>
                  <a:pt x="3832283" y="4459286"/>
                  <a:pt x="4090926" y="4114269"/>
                  <a:pt x="4315088" y="3753710"/>
                </a:cubicBezTo>
                <a:lnTo>
                  <a:pt x="4467018" y="3496893"/>
                </a:lnTo>
                <a:lnTo>
                  <a:pt x="4419128" y="3480142"/>
                </a:lnTo>
                <a:cubicBezTo>
                  <a:pt x="4298327" y="3431156"/>
                  <a:pt x="4185135" y="3357675"/>
                  <a:pt x="4087161" y="3259701"/>
                </a:cubicBezTo>
                <a:cubicBezTo>
                  <a:pt x="3695267" y="2867806"/>
                  <a:pt x="3695267" y="2232420"/>
                  <a:pt x="4087161" y="1840525"/>
                </a:cubicBezTo>
                <a:cubicBezTo>
                  <a:pt x="4381082" y="1546604"/>
                  <a:pt x="4811967" y="1473124"/>
                  <a:pt x="5174371" y="1620085"/>
                </a:cubicBezTo>
                <a:lnTo>
                  <a:pt x="5201346" y="1632604"/>
                </a:lnTo>
                <a:lnTo>
                  <a:pt x="5246498" y="1441258"/>
                </a:lnTo>
                <a:cubicBezTo>
                  <a:pt x="5332839" y="1037234"/>
                  <a:pt x="5384748" y="627018"/>
                  <a:pt x="5402251" y="215286"/>
                </a:cubicBezTo>
                <a:lnTo>
                  <a:pt x="5406260" y="1"/>
                </a:lnTo>
                <a:lnTo>
                  <a:pt x="599297" y="0"/>
                </a:lnTo>
                <a:lnTo>
                  <a:pt x="595792" y="107145"/>
                </a:lnTo>
                <a:cubicBezTo>
                  <a:pt x="556326" y="595650"/>
                  <a:pt x="376205" y="1071129"/>
                  <a:pt x="54443" y="1468115"/>
                </a:cubicBezTo>
                <a:lnTo>
                  <a:pt x="0" y="152853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1B96958-6490-6836-6401-4D63D1DA3CE9}"/>
              </a:ext>
            </a:extLst>
          </p:cNvPr>
          <p:cNvSpPr/>
          <p:nvPr/>
        </p:nvSpPr>
        <p:spPr>
          <a:xfrm rot="8100000" flipH="1">
            <a:off x="4633149" y="9550064"/>
            <a:ext cx="4875104" cy="5456663"/>
          </a:xfrm>
          <a:custGeom>
            <a:avLst/>
            <a:gdLst>
              <a:gd name="csX0" fmla="*/ 4875104 w 4875104"/>
              <a:gd name="csY0" fmla="*/ 5456663 h 5456663"/>
              <a:gd name="csX1" fmla="*/ 4875104 w 4875104"/>
              <a:gd name="csY1" fmla="*/ 644406 h 5456663"/>
              <a:gd name="csX2" fmla="*/ 4844630 w 4875104"/>
              <a:gd name="csY2" fmla="*/ 642494 h 5456663"/>
              <a:gd name="csX3" fmla="*/ 3466741 w 4875104"/>
              <a:gd name="csY3" fmla="*/ 59915 h 5456663"/>
              <a:gd name="csX4" fmla="*/ 3400652 w 4875104"/>
              <a:gd name="csY4" fmla="*/ 0 h 5456663"/>
              <a:gd name="csX5" fmla="*/ 0 w 4875104"/>
              <a:gd name="csY5" fmla="*/ 3400653 h 5456663"/>
              <a:gd name="csX6" fmla="*/ 148215 w 4875104"/>
              <a:gd name="csY6" fmla="*/ 3541632 h 5456663"/>
              <a:gd name="csX7" fmla="*/ 917491 w 4875104"/>
              <a:gd name="csY7" fmla="*/ 4151009 h 5456663"/>
              <a:gd name="csX8" fmla="*/ 1156288 w 4875104"/>
              <a:gd name="csY8" fmla="*/ 4308327 h 5456663"/>
              <a:gd name="csX9" fmla="*/ 1172466 w 4875104"/>
              <a:gd name="csY9" fmla="*/ 4273468 h 5456663"/>
              <a:gd name="csX10" fmla="*/ 1351574 w 4875104"/>
              <a:gd name="csY10" fmla="*/ 4030556 h 5456663"/>
              <a:gd name="csX11" fmla="*/ 2770750 w 4875104"/>
              <a:gd name="csY11" fmla="*/ 4030556 h 5456663"/>
              <a:gd name="csX12" fmla="*/ 2991191 w 4875104"/>
              <a:gd name="csY12" fmla="*/ 5117765 h 5456663"/>
              <a:gd name="csX13" fmla="*/ 2979224 w 4875104"/>
              <a:gd name="csY13" fmla="*/ 5143548 h 5456663"/>
              <a:gd name="csX14" fmla="*/ 3206539 w 4875104"/>
              <a:gd name="csY14" fmla="*/ 5209683 h 5456663"/>
              <a:gd name="csX15" fmla="*/ 4736755 w 4875104"/>
              <a:gd name="csY15" fmla="*/ 5452641 h 545666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4875104" h="5456663">
                <a:moveTo>
                  <a:pt x="4875104" y="5456663"/>
                </a:moveTo>
                <a:lnTo>
                  <a:pt x="4875104" y="644406"/>
                </a:lnTo>
                <a:lnTo>
                  <a:pt x="4844630" y="642494"/>
                </a:lnTo>
                <a:cubicBezTo>
                  <a:pt x="4354715" y="588299"/>
                  <a:pt x="3873597" y="393778"/>
                  <a:pt x="3466741" y="59915"/>
                </a:cubicBezTo>
                <a:lnTo>
                  <a:pt x="3400652" y="0"/>
                </a:lnTo>
                <a:lnTo>
                  <a:pt x="0" y="3400653"/>
                </a:lnTo>
                <a:lnTo>
                  <a:pt x="148215" y="3541632"/>
                </a:lnTo>
                <a:cubicBezTo>
                  <a:pt x="394128" y="3764052"/>
                  <a:pt x="651211" y="3967182"/>
                  <a:pt x="917491" y="4151009"/>
                </a:cubicBezTo>
                <a:lnTo>
                  <a:pt x="1156288" y="4308327"/>
                </a:lnTo>
                <a:lnTo>
                  <a:pt x="1172466" y="4273468"/>
                </a:lnTo>
                <a:cubicBezTo>
                  <a:pt x="1218391" y="4186077"/>
                  <a:pt x="1278094" y="4104036"/>
                  <a:pt x="1351574" y="4030556"/>
                </a:cubicBezTo>
                <a:cubicBezTo>
                  <a:pt x="1743469" y="3638661"/>
                  <a:pt x="2378855" y="3638661"/>
                  <a:pt x="2770750" y="4030556"/>
                </a:cubicBezTo>
                <a:cubicBezTo>
                  <a:pt x="3064671" y="4324477"/>
                  <a:pt x="3138151" y="4755362"/>
                  <a:pt x="2991191" y="5117765"/>
                </a:cubicBezTo>
                <a:lnTo>
                  <a:pt x="2979224" y="5143548"/>
                </a:lnTo>
                <a:lnTo>
                  <a:pt x="3206539" y="5209683"/>
                </a:lnTo>
                <a:cubicBezTo>
                  <a:pt x="3708718" y="5344376"/>
                  <a:pt x="4221833" y="5425377"/>
                  <a:pt x="4736755" y="545264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6394605-C800-F295-9729-01DBBA8F5A70}"/>
              </a:ext>
            </a:extLst>
          </p:cNvPr>
          <p:cNvSpPr/>
          <p:nvPr/>
        </p:nvSpPr>
        <p:spPr>
          <a:xfrm rot="8100000" flipH="1">
            <a:off x="14584966" y="9840844"/>
            <a:ext cx="5456663" cy="4875103"/>
          </a:xfrm>
          <a:custGeom>
            <a:avLst/>
            <a:gdLst>
              <a:gd name="csX0" fmla="*/ 5456663 w 5456663"/>
              <a:gd name="csY0" fmla="*/ 4875103 h 4875103"/>
              <a:gd name="csX1" fmla="*/ 5452641 w 5456663"/>
              <a:gd name="csY1" fmla="*/ 4736754 h 4875103"/>
              <a:gd name="csX2" fmla="*/ 5209683 w 5456663"/>
              <a:gd name="csY2" fmla="*/ 3206539 h 4875103"/>
              <a:gd name="csX3" fmla="*/ 5143549 w 5456663"/>
              <a:gd name="csY3" fmla="*/ 2979224 h 4875103"/>
              <a:gd name="csX4" fmla="*/ 5117766 w 5456663"/>
              <a:gd name="csY4" fmla="*/ 2991189 h 4875103"/>
              <a:gd name="csX5" fmla="*/ 4030557 w 5456663"/>
              <a:gd name="csY5" fmla="*/ 2770749 h 4875103"/>
              <a:gd name="csX6" fmla="*/ 4030556 w 5456663"/>
              <a:gd name="csY6" fmla="*/ 1351573 h 4875103"/>
              <a:gd name="csX7" fmla="*/ 4273469 w 5456663"/>
              <a:gd name="csY7" fmla="*/ 1172465 h 4875103"/>
              <a:gd name="csX8" fmla="*/ 4308325 w 5456663"/>
              <a:gd name="csY8" fmla="*/ 1156287 h 4875103"/>
              <a:gd name="csX9" fmla="*/ 4151009 w 5456663"/>
              <a:gd name="csY9" fmla="*/ 917490 h 4875103"/>
              <a:gd name="csX10" fmla="*/ 3541631 w 5456663"/>
              <a:gd name="csY10" fmla="*/ 148216 h 4875103"/>
              <a:gd name="csX11" fmla="*/ 3400653 w 5456663"/>
              <a:gd name="csY11" fmla="*/ 0 h 4875103"/>
              <a:gd name="csX12" fmla="*/ 0 w 5456663"/>
              <a:gd name="csY12" fmla="*/ 3400651 h 4875103"/>
              <a:gd name="csX13" fmla="*/ 59915 w 5456663"/>
              <a:gd name="csY13" fmla="*/ 3466740 h 4875103"/>
              <a:gd name="csX14" fmla="*/ 642494 w 5456663"/>
              <a:gd name="csY14" fmla="*/ 4844629 h 4875103"/>
              <a:gd name="csX15" fmla="*/ 644406 w 5456663"/>
              <a:gd name="csY15" fmla="*/ 4875103 h 487510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5456663" h="4875103">
                <a:moveTo>
                  <a:pt x="5456663" y="4875103"/>
                </a:moveTo>
                <a:lnTo>
                  <a:pt x="5452641" y="4736754"/>
                </a:lnTo>
                <a:cubicBezTo>
                  <a:pt x="5425377" y="4221832"/>
                  <a:pt x="5344376" y="3708717"/>
                  <a:pt x="5209683" y="3206539"/>
                </a:cubicBezTo>
                <a:lnTo>
                  <a:pt x="5143549" y="2979224"/>
                </a:lnTo>
                <a:lnTo>
                  <a:pt x="5117766" y="2991189"/>
                </a:lnTo>
                <a:cubicBezTo>
                  <a:pt x="4755363" y="3138149"/>
                  <a:pt x="4324478" y="3064670"/>
                  <a:pt x="4030557" y="2770749"/>
                </a:cubicBezTo>
                <a:cubicBezTo>
                  <a:pt x="3638662" y="2378854"/>
                  <a:pt x="3638662" y="1743468"/>
                  <a:pt x="4030556" y="1351573"/>
                </a:cubicBezTo>
                <a:cubicBezTo>
                  <a:pt x="4104037" y="1278092"/>
                  <a:pt x="4186077" y="1218391"/>
                  <a:pt x="4273469" y="1172465"/>
                </a:cubicBezTo>
                <a:lnTo>
                  <a:pt x="4308325" y="1156287"/>
                </a:lnTo>
                <a:lnTo>
                  <a:pt x="4151009" y="917490"/>
                </a:lnTo>
                <a:cubicBezTo>
                  <a:pt x="3967181" y="651211"/>
                  <a:pt x="3764051" y="394129"/>
                  <a:pt x="3541631" y="148216"/>
                </a:cubicBezTo>
                <a:lnTo>
                  <a:pt x="3400653" y="0"/>
                </a:lnTo>
                <a:lnTo>
                  <a:pt x="0" y="3400651"/>
                </a:lnTo>
                <a:lnTo>
                  <a:pt x="59915" y="3466740"/>
                </a:lnTo>
                <a:cubicBezTo>
                  <a:pt x="393777" y="3873596"/>
                  <a:pt x="588299" y="4354715"/>
                  <a:pt x="642494" y="4844629"/>
                </a:cubicBezTo>
                <a:lnTo>
                  <a:pt x="644406" y="487510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11BAD6F-64C2-9FEB-3F14-BA2CB6CD5B8E}"/>
              </a:ext>
            </a:extLst>
          </p:cNvPr>
          <p:cNvSpPr/>
          <p:nvPr/>
        </p:nvSpPr>
        <p:spPr>
          <a:xfrm>
            <a:off x="8546413" y="6201544"/>
            <a:ext cx="1599468" cy="159946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752A2C1-345E-0E03-B1CA-55F45F82244A}"/>
              </a:ext>
            </a:extLst>
          </p:cNvPr>
          <p:cNvSpPr/>
          <p:nvPr/>
        </p:nvSpPr>
        <p:spPr>
          <a:xfrm>
            <a:off x="14238119" y="6201544"/>
            <a:ext cx="1599468" cy="159946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D38C7FD-A521-1CBC-617E-5A284F4443CA}"/>
              </a:ext>
            </a:extLst>
          </p:cNvPr>
          <p:cNvSpPr/>
          <p:nvPr/>
        </p:nvSpPr>
        <p:spPr>
          <a:xfrm>
            <a:off x="4582253" y="10322243"/>
            <a:ext cx="1599468" cy="15994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27A6FF5-9BA9-3FCC-A045-84E6DFD21DAB}"/>
              </a:ext>
            </a:extLst>
          </p:cNvPr>
          <p:cNvSpPr/>
          <p:nvPr/>
        </p:nvSpPr>
        <p:spPr>
          <a:xfrm>
            <a:off x="18202279" y="10322243"/>
            <a:ext cx="1599468" cy="15994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1563A38B-5096-6029-A1FE-198B5D2412CE}"/>
              </a:ext>
            </a:extLst>
          </p:cNvPr>
          <p:cNvSpPr/>
          <p:nvPr/>
        </p:nvSpPr>
        <p:spPr>
          <a:xfrm>
            <a:off x="7374189" y="11459795"/>
            <a:ext cx="1108592" cy="923832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3DE2BDA8-3EC6-3152-41E8-D0D4C5BA4222}"/>
              </a:ext>
            </a:extLst>
          </p:cNvPr>
          <p:cNvSpPr/>
          <p:nvPr/>
        </p:nvSpPr>
        <p:spPr>
          <a:xfrm>
            <a:off x="16043600" y="11438605"/>
            <a:ext cx="966212" cy="966212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17" name="Freeform 103">
            <a:extLst>
              <a:ext uri="{FF2B5EF4-FFF2-40B4-BE49-F238E27FC236}">
                <a16:creationId xmlns:a16="http://schemas.microsoft.com/office/drawing/2014/main" id="{E28BB224-BDBE-509C-F784-C19B88664936}"/>
              </a:ext>
            </a:extLst>
          </p:cNvPr>
          <p:cNvSpPr>
            <a:spLocks noEditPoints="1"/>
          </p:cNvSpPr>
          <p:nvPr/>
        </p:nvSpPr>
        <p:spPr bwMode="auto">
          <a:xfrm>
            <a:off x="9961257" y="8989570"/>
            <a:ext cx="1118620" cy="855416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18" name="Freeform 109">
            <a:extLst>
              <a:ext uri="{FF2B5EF4-FFF2-40B4-BE49-F238E27FC236}">
                <a16:creationId xmlns:a16="http://schemas.microsoft.com/office/drawing/2014/main" id="{8E3BFA11-7154-A42C-3537-9432E95F8786}"/>
              </a:ext>
            </a:extLst>
          </p:cNvPr>
          <p:cNvSpPr>
            <a:spLocks noEditPoints="1"/>
          </p:cNvSpPr>
          <p:nvPr/>
        </p:nvSpPr>
        <p:spPr bwMode="auto">
          <a:xfrm>
            <a:off x="13441315" y="8914044"/>
            <a:ext cx="981428" cy="1006468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51E0095-45CF-5CE2-1AFD-0F165846B954}"/>
              </a:ext>
            </a:extLst>
          </p:cNvPr>
          <p:cNvGrpSpPr/>
          <p:nvPr/>
        </p:nvGrpSpPr>
        <p:grpSpPr>
          <a:xfrm>
            <a:off x="4444900" y="4639016"/>
            <a:ext cx="3260324" cy="1428377"/>
            <a:chOff x="3714527" y="7585997"/>
            <a:chExt cx="2907911" cy="1428377"/>
          </a:xfrm>
        </p:grpSpPr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20276172-10A4-B013-C46F-186E1C0065A9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A71DCF41-944F-8198-7633-788365A25B03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lang="en-US" sz="2800" b="1" dirty="0">
                  <a:solidFill>
                    <a:schemeClr val="accent2"/>
                  </a:solidFill>
                  <a:latin typeface="+mj-lt"/>
                </a:rPr>
                <a:t>HUMAN CAPITAL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AC24BF6-FA7B-5403-4623-1B2790849B5E}"/>
              </a:ext>
            </a:extLst>
          </p:cNvPr>
          <p:cNvGrpSpPr/>
          <p:nvPr/>
        </p:nvGrpSpPr>
        <p:grpSpPr>
          <a:xfrm>
            <a:off x="16678776" y="4639016"/>
            <a:ext cx="3260324" cy="1428377"/>
            <a:chOff x="3714527" y="7585997"/>
            <a:chExt cx="2907911" cy="1428377"/>
          </a:xfrm>
        </p:grpSpPr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61455CCA-D7CD-9185-27F7-C63DA531B1AC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42CEA621-F6F6-4CE9-FE0F-B66A15DEC794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CUSTOMERS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094C69A-568A-899F-9004-0D81636E8DFC}"/>
              </a:ext>
            </a:extLst>
          </p:cNvPr>
          <p:cNvGrpSpPr/>
          <p:nvPr/>
        </p:nvGrpSpPr>
        <p:grpSpPr>
          <a:xfrm>
            <a:off x="1133849" y="8651630"/>
            <a:ext cx="3260324" cy="1428377"/>
            <a:chOff x="3714527" y="7585997"/>
            <a:chExt cx="2907911" cy="1428377"/>
          </a:xfrm>
        </p:grpSpPr>
        <p:sp>
          <p:nvSpPr>
            <p:cNvPr id="37" name="Textbox 200">
              <a:extLst>
                <a:ext uri="{FF2B5EF4-FFF2-40B4-BE49-F238E27FC236}">
                  <a16:creationId xmlns:a16="http://schemas.microsoft.com/office/drawing/2014/main" id="{6CEC23B0-2F1C-EA9D-9433-B13DD4D4F44B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38" name="Textbox 200">
              <a:extLst>
                <a:ext uri="{FF2B5EF4-FFF2-40B4-BE49-F238E27FC236}">
                  <a16:creationId xmlns:a16="http://schemas.microsoft.com/office/drawing/2014/main" id="{1B991352-D6B1-6676-6A60-16AC246B49BC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COMMERCIAL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9DF824D-655B-196A-7F18-72DEB48C6E67}"/>
              </a:ext>
            </a:extLst>
          </p:cNvPr>
          <p:cNvGrpSpPr/>
          <p:nvPr/>
        </p:nvGrpSpPr>
        <p:grpSpPr>
          <a:xfrm>
            <a:off x="19989828" y="8651630"/>
            <a:ext cx="3260324" cy="1428377"/>
            <a:chOff x="3714527" y="7585997"/>
            <a:chExt cx="2907911" cy="1428377"/>
          </a:xfrm>
        </p:grpSpPr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0186A376-E67B-76A7-32D3-D1CCBC90ADA0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E8D0D3E9-5D6B-B085-FD9D-043584147784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GROWTH</a:t>
              </a:r>
            </a:p>
          </p:txBody>
        </p:sp>
      </p:grpSp>
      <p:sp>
        <p:nvSpPr>
          <p:cNvPr id="42" name="!!SubTitle">
            <a:extLst>
              <a:ext uri="{FF2B5EF4-FFF2-40B4-BE49-F238E27FC236}">
                <a16:creationId xmlns:a16="http://schemas.microsoft.com/office/drawing/2014/main" id="{090C7158-90D5-0892-ABE8-94AAD3126B9B}"/>
              </a:ext>
            </a:extLst>
          </p:cNvPr>
          <p:cNvSpPr txBox="1"/>
          <p:nvPr/>
        </p:nvSpPr>
        <p:spPr>
          <a:xfrm>
            <a:off x="9769817" y="23784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120903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window dir="vert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50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89" dur="5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4" dur="50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9" dur="50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4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50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89" dur="5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4" dur="50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9" dur="50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42" grpId="0"/>
        </p:bldLst>
      </p:timing>
    </mc:Fallback>
  </mc:AlternateContent>
</p:sld>
</file>

<file path=ppt/theme/theme1.xml><?xml version="1.0" encoding="utf-8"?>
<a:theme xmlns:a="http://schemas.openxmlformats.org/drawingml/2006/main" name="SO01">
  <a:themeElements>
    <a:clrScheme name="CP_L_25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322039"/>
      </a:accent1>
      <a:accent2>
        <a:srgbClr val="DE592E"/>
      </a:accent2>
      <a:accent3>
        <a:srgbClr val="855853"/>
      </a:accent3>
      <a:accent4>
        <a:srgbClr val="21C394"/>
      </a:accent4>
      <a:accent5>
        <a:srgbClr val="4F8B82"/>
      </a:accent5>
      <a:accent6>
        <a:srgbClr val="0A3945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SO10">
  <a:themeElements>
    <a:clrScheme name="CP2_D_19">
      <a:dk1>
        <a:srgbClr val="F2F2F2"/>
      </a:dk1>
      <a:lt1>
        <a:srgbClr val="000000"/>
      </a:lt1>
      <a:dk2>
        <a:srgbClr val="FFFFFF"/>
      </a:dk2>
      <a:lt2>
        <a:srgbClr val="0E2841"/>
      </a:lt2>
      <a:accent1>
        <a:srgbClr val="EB008B"/>
      </a:accent1>
      <a:accent2>
        <a:srgbClr val="AD148E"/>
      </a:accent2>
      <a:accent3>
        <a:srgbClr val="5C2E90"/>
      </a:accent3>
      <a:accent4>
        <a:srgbClr val="2E37FE"/>
      </a:accent4>
      <a:accent5>
        <a:srgbClr val="6666FF"/>
      </a:accent5>
      <a:accent6>
        <a:srgbClr val="D1D1D1"/>
      </a:accent6>
      <a:hlink>
        <a:srgbClr val="467886"/>
      </a:hlink>
      <a:folHlink>
        <a:srgbClr val="96607D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02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SO03">
  <a:themeElements>
    <a:clrScheme name="Business_2Tones_L_Pink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DB6BA7"/>
      </a:accent1>
      <a:accent2>
        <a:srgbClr val="FF0066"/>
      </a:accent2>
      <a:accent3>
        <a:srgbClr val="C6CED4"/>
      </a:accent3>
      <a:accent4>
        <a:srgbClr val="A0A6AB"/>
      </a:accent4>
      <a:accent5>
        <a:srgbClr val="7F8387"/>
      </a:accent5>
      <a:accent6>
        <a:srgbClr val="66666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04">
  <a:themeElements>
    <a:clrScheme name="CP_D_70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235680"/>
      </a:accent1>
      <a:accent2>
        <a:srgbClr val="B0D5D5"/>
      </a:accent2>
      <a:accent3>
        <a:srgbClr val="E0F0ED"/>
      </a:accent3>
      <a:accent4>
        <a:srgbClr val="F9B0CC"/>
      </a:accent4>
      <a:accent5>
        <a:srgbClr val="BB648D"/>
      </a:accent5>
      <a:accent6>
        <a:srgbClr val="C999B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05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06">
  <a:themeElements>
    <a:clrScheme name="CP_D_93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716B3"/>
      </a:accent1>
      <a:accent2>
        <a:srgbClr val="1ABC9C"/>
      </a:accent2>
      <a:accent3>
        <a:srgbClr val="5B6A37"/>
      </a:accent3>
      <a:accent4>
        <a:srgbClr val="ABEBC6"/>
      </a:accent4>
      <a:accent5>
        <a:srgbClr val="95D3A5"/>
      </a:accent5>
      <a:accent6>
        <a:srgbClr val="E3D6C3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07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08">
  <a:themeElements>
    <a:clrScheme name="CP_NEU_D_03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0BECF2"/>
      </a:accent2>
      <a:accent3>
        <a:srgbClr val="FF017E"/>
      </a:accent3>
      <a:accent4>
        <a:srgbClr val="A052E7"/>
      </a:accent4>
      <a:accent5>
        <a:srgbClr val="FEF903"/>
      </a:accent5>
      <a:accent6>
        <a:srgbClr val="FA2134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SO09">
  <a:themeElements>
    <a:clrScheme name="CP_L_66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654351"/>
      </a:accent1>
      <a:accent2>
        <a:srgbClr val="3A2A31"/>
      </a:accent2>
      <a:accent3>
        <a:srgbClr val="8A6C78"/>
      </a:accent3>
      <a:accent4>
        <a:srgbClr val="FFDD00"/>
      </a:accent4>
      <a:accent5>
        <a:srgbClr val="E6CFC9"/>
      </a:accent5>
      <a:accent6>
        <a:srgbClr val="FEE8E3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17133</TotalTime>
  <Words>740</Words>
  <Application>Microsoft Office PowerPoint</Application>
  <PresentationFormat>Custom</PresentationFormat>
  <Paragraphs>150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10</vt:i4>
      </vt:variant>
    </vt:vector>
  </HeadingPairs>
  <TitlesOfParts>
    <vt:vector size="25" baseType="lpstr">
      <vt:lpstr>Aptos</vt:lpstr>
      <vt:lpstr>Arial</vt:lpstr>
      <vt:lpstr>Calibri</vt:lpstr>
      <vt:lpstr>Open Sans Light</vt:lpstr>
      <vt:lpstr>UTM Avo</vt:lpstr>
      <vt:lpstr>SO01</vt:lpstr>
      <vt:lpstr>SO02</vt:lpstr>
      <vt:lpstr>SO03</vt:lpstr>
      <vt:lpstr>SO04</vt:lpstr>
      <vt:lpstr>SO05</vt:lpstr>
      <vt:lpstr>SO06</vt:lpstr>
      <vt:lpstr>SO07</vt:lpstr>
      <vt:lpstr>SO08</vt:lpstr>
      <vt:lpstr>SO09</vt:lpstr>
      <vt:lpstr>SO10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211</dc:title>
  <dc:creator>Slide Ocean</dc:creator>
  <cp:keywords>SlideOcean.net</cp:keywords>
  <cp:lastModifiedBy>SO</cp:lastModifiedBy>
  <cp:revision>4387</cp:revision>
  <dcterms:created xsi:type="dcterms:W3CDTF">2024-04-24T08:43:56Z</dcterms:created>
  <dcterms:modified xsi:type="dcterms:W3CDTF">2026-02-21T03:27:40Z</dcterms:modified>
</cp:coreProperties>
</file>