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6" r:id="rId1"/>
    <p:sldMasterId id="2147483927" r:id="rId2"/>
    <p:sldMasterId id="2147483935" r:id="rId3"/>
    <p:sldMasterId id="2147483938" r:id="rId4"/>
    <p:sldMasterId id="2147483941" r:id="rId5"/>
    <p:sldMasterId id="2147483944" r:id="rId6"/>
    <p:sldMasterId id="2147483947" r:id="rId7"/>
    <p:sldMasterId id="2147483950" r:id="rId8"/>
    <p:sldMasterId id="2147483953" r:id="rId9"/>
    <p:sldMasterId id="2147483956" r:id="rId10"/>
  </p:sldMasterIdLst>
  <p:notesMasterIdLst>
    <p:notesMasterId r:id="rId21"/>
  </p:notesMasterIdLst>
  <p:handoutMasterIdLst>
    <p:handoutMasterId r:id="rId22"/>
  </p:handoutMasterIdLst>
  <p:sldIdLst>
    <p:sldId id="2147378305" r:id="rId11"/>
    <p:sldId id="2147378291" r:id="rId12"/>
    <p:sldId id="2147378277" r:id="rId13"/>
    <p:sldId id="2147378278" r:id="rId14"/>
    <p:sldId id="2147378279" r:id="rId15"/>
    <p:sldId id="2147378280" r:id="rId16"/>
    <p:sldId id="2147378281" r:id="rId17"/>
    <p:sldId id="2147378282" r:id="rId18"/>
    <p:sldId id="2147378294" r:id="rId19"/>
    <p:sldId id="2147378284" r:id="rId20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1C1C"/>
    <a:srgbClr val="FFFFFF"/>
    <a:srgbClr val="000000"/>
    <a:srgbClr val="0B0A0E"/>
    <a:srgbClr val="D4B091"/>
    <a:srgbClr val="D69D6A"/>
    <a:srgbClr val="985D41"/>
    <a:srgbClr val="F3EBD4"/>
    <a:srgbClr val="CCA77F"/>
    <a:srgbClr val="E7E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567" autoAdjust="0"/>
    <p:restoredTop sz="96247" autoAdjust="0"/>
  </p:normalViewPr>
  <p:slideViewPr>
    <p:cSldViewPr snapToGrid="0">
      <p:cViewPr>
        <p:scale>
          <a:sx n="50" d="100"/>
          <a:sy n="50" d="100"/>
        </p:scale>
        <p:origin x="438" y="29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2/20/2026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2/20/2026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2/20/2026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36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0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2/20/2026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96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7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2/20/2026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01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2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2/20/2026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34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9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2/20/2026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7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6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2/20/2026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2/20/2026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2/20/2026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94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19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2/20/2026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4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94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2/20/2026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20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010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D1A9A51-267F-1BC0-4117-0A0E444F894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303975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D92A6CC-0153-7ED8-386A-FEB8664B4B4F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89A5E29-56C2-D9F7-89BF-9D8A52B3847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030A067-178F-C583-D09B-97393C4857C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28884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004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C0EC34C-B2E8-9628-D5E6-5BD2B77256E3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2222258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005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176D4DB-D3AE-9338-59D5-1BA8C82494AB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3972382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006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640ECBC-8391-BF28-C435-EC235DD608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71821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007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365655-EB89-E178-763C-34526AA606A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658219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008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486C2B2-5864-6EBF-FC07-973EFA40E6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42077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009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071329-F9E4-7FE8-8169-2E22A2A94503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3896115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C52992A5-1E00-7ED9-63B3-92C9184ED005}"/>
              </a:ext>
            </a:extLst>
          </p:cNvPr>
          <p:cNvSpPr/>
          <p:nvPr/>
        </p:nvSpPr>
        <p:spPr>
          <a:xfrm rot="5400000" flipH="1">
            <a:off x="8440414" y="9256576"/>
            <a:ext cx="7503172" cy="1415676"/>
          </a:xfrm>
          <a:custGeom>
            <a:avLst/>
            <a:gdLst>
              <a:gd name="csX0" fmla="*/ 7503172 w 7503172"/>
              <a:gd name="csY0" fmla="*/ 707838 h 1415676"/>
              <a:gd name="csX1" fmla="*/ 6584781 w 7503172"/>
              <a:gd name="csY1" fmla="*/ 0 h 1415676"/>
              <a:gd name="csX2" fmla="*/ 6584781 w 7503172"/>
              <a:gd name="csY2" fmla="*/ 256244 h 1415676"/>
              <a:gd name="csX3" fmla="*/ 4810125 w 7503172"/>
              <a:gd name="csY3" fmla="*/ 256244 h 1415676"/>
              <a:gd name="csX4" fmla="*/ 4810125 w 7503172"/>
              <a:gd name="csY4" fmla="*/ 250723 h 1415676"/>
              <a:gd name="csX5" fmla="*/ 0 w 7503172"/>
              <a:gd name="csY5" fmla="*/ 250723 h 1415676"/>
              <a:gd name="csX6" fmla="*/ 0 w 7503172"/>
              <a:gd name="csY6" fmla="*/ 1161014 h 1415676"/>
              <a:gd name="csX7" fmla="*/ 4810125 w 7503172"/>
              <a:gd name="csY7" fmla="*/ 1161014 h 1415676"/>
              <a:gd name="csX8" fmla="*/ 4810125 w 7503172"/>
              <a:gd name="csY8" fmla="*/ 1159432 h 1415676"/>
              <a:gd name="csX9" fmla="*/ 6584781 w 7503172"/>
              <a:gd name="csY9" fmla="*/ 1159432 h 1415676"/>
              <a:gd name="csX10" fmla="*/ 6584781 w 7503172"/>
              <a:gd name="csY10" fmla="*/ 1415676 h 14156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7503172" h="1415676">
                <a:moveTo>
                  <a:pt x="7503172" y="707838"/>
                </a:moveTo>
                <a:lnTo>
                  <a:pt x="6584781" y="0"/>
                </a:lnTo>
                <a:lnTo>
                  <a:pt x="6584781" y="256244"/>
                </a:lnTo>
                <a:lnTo>
                  <a:pt x="4810125" y="256244"/>
                </a:lnTo>
                <a:lnTo>
                  <a:pt x="4810125" y="250723"/>
                </a:lnTo>
                <a:lnTo>
                  <a:pt x="0" y="250723"/>
                </a:lnTo>
                <a:lnTo>
                  <a:pt x="0" y="1161014"/>
                </a:lnTo>
                <a:lnTo>
                  <a:pt x="4810125" y="1161014"/>
                </a:lnTo>
                <a:lnTo>
                  <a:pt x="4810125" y="1159432"/>
                </a:lnTo>
                <a:lnTo>
                  <a:pt x="6584781" y="1159432"/>
                </a:lnTo>
                <a:lnTo>
                  <a:pt x="6584781" y="141567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9AC0C59-6A1A-11BA-9E53-C3FE2A5A5687}"/>
              </a:ext>
            </a:extLst>
          </p:cNvPr>
          <p:cNvGrpSpPr/>
          <p:nvPr/>
        </p:nvGrpSpPr>
        <p:grpSpPr>
          <a:xfrm>
            <a:off x="6531675" y="9956800"/>
            <a:ext cx="3662992" cy="3759200"/>
            <a:chOff x="6531675" y="9956800"/>
            <a:chExt cx="3662992" cy="3759200"/>
          </a:xfrm>
        </p:grpSpPr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9F637A2E-7F0F-615E-CC38-3F8ED0152E33}"/>
                </a:ext>
              </a:extLst>
            </p:cNvPr>
            <p:cNvSpPr/>
            <p:nvPr/>
          </p:nvSpPr>
          <p:spPr>
            <a:xfrm>
              <a:off x="9283567" y="10902950"/>
              <a:ext cx="910291" cy="281305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727C3F55-A1CD-C178-3252-74443FD65020}"/>
                </a:ext>
              </a:extLst>
            </p:cNvPr>
            <p:cNvSpPr/>
            <p:nvPr/>
          </p:nvSpPr>
          <p:spPr>
            <a:xfrm flipH="1">
              <a:off x="6531675" y="9956800"/>
              <a:ext cx="3662992" cy="1764174"/>
            </a:xfrm>
            <a:custGeom>
              <a:avLst/>
              <a:gdLst>
                <a:gd name="csX0" fmla="*/ 2744601 w 3662992"/>
                <a:gd name="csY0" fmla="*/ 0 h 1764174"/>
                <a:gd name="csX1" fmla="*/ 2744601 w 3662992"/>
                <a:gd name="csY1" fmla="*/ 256244 h 1764174"/>
                <a:gd name="csX2" fmla="*/ 856096 w 3662992"/>
                <a:gd name="csY2" fmla="*/ 256244 h 1764174"/>
                <a:gd name="csX3" fmla="*/ 856095 w 3662992"/>
                <a:gd name="csY3" fmla="*/ 256244 h 1764174"/>
                <a:gd name="csX4" fmla="*/ 587736 w 3662992"/>
                <a:gd name="csY4" fmla="*/ 256244 h 1764174"/>
                <a:gd name="csX5" fmla="*/ 556187 w 3662992"/>
                <a:gd name="csY5" fmla="*/ 261059 h 1764174"/>
                <a:gd name="csX6" fmla="*/ 193466 w 3662992"/>
                <a:gd name="csY6" fmla="*/ 456618 h 1764174"/>
                <a:gd name="csX7" fmla="*/ 165101 w 3662992"/>
                <a:gd name="csY7" fmla="*/ 490997 h 1764174"/>
                <a:gd name="csX8" fmla="*/ 165101 w 3662992"/>
                <a:gd name="csY8" fmla="*/ 490998 h 1764174"/>
                <a:gd name="csX9" fmla="*/ 105860 w 3662992"/>
                <a:gd name="csY9" fmla="*/ 562800 h 1764174"/>
                <a:gd name="csX10" fmla="*/ 39712 w 3662992"/>
                <a:gd name="csY10" fmla="*/ 684668 h 1764174"/>
                <a:gd name="csX11" fmla="*/ 14779 w 3662992"/>
                <a:gd name="csY11" fmla="*/ 764989 h 1764174"/>
                <a:gd name="csX12" fmla="*/ 14778 w 3662992"/>
                <a:gd name="csY12" fmla="*/ 764989 h 1764174"/>
                <a:gd name="csX13" fmla="*/ 0 w 3662992"/>
                <a:gd name="csY13" fmla="*/ 812594 h 1764174"/>
                <a:gd name="csX14" fmla="*/ 0 w 3662992"/>
                <a:gd name="csY14" fmla="*/ 1764174 h 1764174"/>
                <a:gd name="csX15" fmla="*/ 43043 w 3662992"/>
                <a:gd name="csY15" fmla="*/ 1625511 h 1764174"/>
                <a:gd name="csX16" fmla="*/ 743183 w 3662992"/>
                <a:gd name="csY16" fmla="*/ 1161427 h 1764174"/>
                <a:gd name="csX17" fmla="*/ 787959 w 3662992"/>
                <a:gd name="csY17" fmla="*/ 1161427 h 1764174"/>
                <a:gd name="csX18" fmla="*/ 865650 w 3662992"/>
                <a:gd name="csY18" fmla="*/ 1165350 h 1764174"/>
                <a:gd name="csX19" fmla="*/ 910291 w 3662992"/>
                <a:gd name="csY19" fmla="*/ 1172163 h 1764174"/>
                <a:gd name="csX20" fmla="*/ 910291 w 3662992"/>
                <a:gd name="csY20" fmla="*/ 1159433 h 1764174"/>
                <a:gd name="csX21" fmla="*/ 165100 w 3662992"/>
                <a:gd name="csY21" fmla="*/ 1159433 h 1764174"/>
                <a:gd name="csX22" fmla="*/ 165100 w 3662992"/>
                <a:gd name="csY22" fmla="*/ 1159432 h 1764174"/>
                <a:gd name="csX23" fmla="*/ 910291 w 3662992"/>
                <a:gd name="csY23" fmla="*/ 1159432 h 1764174"/>
                <a:gd name="csX24" fmla="*/ 910291 w 3662992"/>
                <a:gd name="csY24" fmla="*/ 764988 h 1764174"/>
                <a:gd name="csX25" fmla="*/ 910292 w 3662992"/>
                <a:gd name="csY25" fmla="*/ 764988 h 1764174"/>
                <a:gd name="csX26" fmla="*/ 910292 w 3662992"/>
                <a:gd name="csY26" fmla="*/ 1159432 h 1764174"/>
                <a:gd name="csX27" fmla="*/ 1460500 w 3662992"/>
                <a:gd name="csY27" fmla="*/ 1159432 h 1764174"/>
                <a:gd name="csX28" fmla="*/ 1460501 w 3662992"/>
                <a:gd name="csY28" fmla="*/ 1159432 h 1764174"/>
                <a:gd name="csX29" fmla="*/ 2744601 w 3662992"/>
                <a:gd name="csY29" fmla="*/ 1159432 h 1764174"/>
                <a:gd name="csX30" fmla="*/ 2744601 w 3662992"/>
                <a:gd name="csY30" fmla="*/ 1415676 h 1764174"/>
                <a:gd name="csX31" fmla="*/ 3662992 w 3662992"/>
                <a:gd name="csY31" fmla="*/ 707838 h 17641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</a:cxnLst>
              <a:rect l="l" t="t" r="r" b="b"/>
              <a:pathLst>
                <a:path w="3662992" h="1764174">
                  <a:moveTo>
                    <a:pt x="2744601" y="0"/>
                  </a:moveTo>
                  <a:lnTo>
                    <a:pt x="2744601" y="256244"/>
                  </a:lnTo>
                  <a:lnTo>
                    <a:pt x="856096" y="256244"/>
                  </a:lnTo>
                  <a:lnTo>
                    <a:pt x="856095" y="256244"/>
                  </a:lnTo>
                  <a:lnTo>
                    <a:pt x="587736" y="256244"/>
                  </a:lnTo>
                  <a:lnTo>
                    <a:pt x="556187" y="261059"/>
                  </a:lnTo>
                  <a:cubicBezTo>
                    <a:pt x="416075" y="289730"/>
                    <a:pt x="290841" y="359244"/>
                    <a:pt x="193466" y="456618"/>
                  </a:cubicBezTo>
                  <a:lnTo>
                    <a:pt x="165101" y="490997"/>
                  </a:lnTo>
                  <a:lnTo>
                    <a:pt x="165101" y="490998"/>
                  </a:lnTo>
                  <a:lnTo>
                    <a:pt x="105860" y="562800"/>
                  </a:lnTo>
                  <a:cubicBezTo>
                    <a:pt x="80074" y="600968"/>
                    <a:pt x="57864" y="641751"/>
                    <a:pt x="39712" y="684668"/>
                  </a:cubicBezTo>
                  <a:lnTo>
                    <a:pt x="14779" y="764989"/>
                  </a:lnTo>
                  <a:lnTo>
                    <a:pt x="14778" y="764989"/>
                  </a:lnTo>
                  <a:lnTo>
                    <a:pt x="0" y="812594"/>
                  </a:lnTo>
                  <a:lnTo>
                    <a:pt x="0" y="1764174"/>
                  </a:lnTo>
                  <a:lnTo>
                    <a:pt x="43043" y="1625511"/>
                  </a:lnTo>
                  <a:cubicBezTo>
                    <a:pt x="158395" y="1352788"/>
                    <a:pt x="428442" y="1161427"/>
                    <a:pt x="743183" y="1161427"/>
                  </a:cubicBezTo>
                  <a:lnTo>
                    <a:pt x="787959" y="1161427"/>
                  </a:lnTo>
                  <a:cubicBezTo>
                    <a:pt x="814187" y="1161427"/>
                    <a:pt x="840105" y="1162756"/>
                    <a:pt x="865650" y="1165350"/>
                  </a:cubicBezTo>
                  <a:lnTo>
                    <a:pt x="910291" y="1172163"/>
                  </a:lnTo>
                  <a:lnTo>
                    <a:pt x="910291" y="1159433"/>
                  </a:lnTo>
                  <a:lnTo>
                    <a:pt x="165100" y="1159433"/>
                  </a:lnTo>
                  <a:lnTo>
                    <a:pt x="165100" y="1159432"/>
                  </a:lnTo>
                  <a:lnTo>
                    <a:pt x="910291" y="1159432"/>
                  </a:lnTo>
                  <a:lnTo>
                    <a:pt x="910291" y="764988"/>
                  </a:lnTo>
                  <a:lnTo>
                    <a:pt x="910292" y="764988"/>
                  </a:lnTo>
                  <a:lnTo>
                    <a:pt x="910292" y="1159432"/>
                  </a:lnTo>
                  <a:lnTo>
                    <a:pt x="1460500" y="1159432"/>
                  </a:lnTo>
                  <a:lnTo>
                    <a:pt x="1460501" y="1159432"/>
                  </a:lnTo>
                  <a:lnTo>
                    <a:pt x="2744601" y="1159432"/>
                  </a:lnTo>
                  <a:lnTo>
                    <a:pt x="2744601" y="1415676"/>
                  </a:lnTo>
                  <a:lnTo>
                    <a:pt x="3662992" y="70783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287C8C11-9A9B-C891-1885-2571AE2641B1}"/>
              </a:ext>
            </a:extLst>
          </p:cNvPr>
          <p:cNvGrpSpPr/>
          <p:nvPr/>
        </p:nvGrpSpPr>
        <p:grpSpPr>
          <a:xfrm>
            <a:off x="7775259" y="7961774"/>
            <a:ext cx="3662992" cy="5754226"/>
            <a:chOff x="7775259" y="7961774"/>
            <a:chExt cx="3662992" cy="5754226"/>
          </a:xfrm>
        </p:grpSpPr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F45A6B3E-B779-368A-DF6F-E47B105FF456}"/>
                </a:ext>
              </a:extLst>
            </p:cNvPr>
            <p:cNvSpPr/>
            <p:nvPr/>
          </p:nvSpPr>
          <p:spPr>
            <a:xfrm>
              <a:off x="10527960" y="8905875"/>
              <a:ext cx="910291" cy="481012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8372FA55-B56A-E841-5887-66DD1D41B36F}"/>
                </a:ext>
              </a:extLst>
            </p:cNvPr>
            <p:cNvSpPr/>
            <p:nvPr/>
          </p:nvSpPr>
          <p:spPr>
            <a:xfrm flipH="1">
              <a:off x="7775259" y="7961774"/>
              <a:ext cx="3662992" cy="1764174"/>
            </a:xfrm>
            <a:custGeom>
              <a:avLst/>
              <a:gdLst>
                <a:gd name="csX0" fmla="*/ 2744601 w 3662992"/>
                <a:gd name="csY0" fmla="*/ 0 h 1764174"/>
                <a:gd name="csX1" fmla="*/ 2744601 w 3662992"/>
                <a:gd name="csY1" fmla="*/ 256244 h 1764174"/>
                <a:gd name="csX2" fmla="*/ 856096 w 3662992"/>
                <a:gd name="csY2" fmla="*/ 256244 h 1764174"/>
                <a:gd name="csX3" fmla="*/ 856095 w 3662992"/>
                <a:gd name="csY3" fmla="*/ 256244 h 1764174"/>
                <a:gd name="csX4" fmla="*/ 587736 w 3662992"/>
                <a:gd name="csY4" fmla="*/ 256244 h 1764174"/>
                <a:gd name="csX5" fmla="*/ 556187 w 3662992"/>
                <a:gd name="csY5" fmla="*/ 261059 h 1764174"/>
                <a:gd name="csX6" fmla="*/ 193466 w 3662992"/>
                <a:gd name="csY6" fmla="*/ 456618 h 1764174"/>
                <a:gd name="csX7" fmla="*/ 165101 w 3662992"/>
                <a:gd name="csY7" fmla="*/ 490997 h 1764174"/>
                <a:gd name="csX8" fmla="*/ 165101 w 3662992"/>
                <a:gd name="csY8" fmla="*/ 490998 h 1764174"/>
                <a:gd name="csX9" fmla="*/ 105860 w 3662992"/>
                <a:gd name="csY9" fmla="*/ 562800 h 1764174"/>
                <a:gd name="csX10" fmla="*/ 39712 w 3662992"/>
                <a:gd name="csY10" fmla="*/ 684668 h 1764174"/>
                <a:gd name="csX11" fmla="*/ 14779 w 3662992"/>
                <a:gd name="csY11" fmla="*/ 764989 h 1764174"/>
                <a:gd name="csX12" fmla="*/ 14778 w 3662992"/>
                <a:gd name="csY12" fmla="*/ 764989 h 1764174"/>
                <a:gd name="csX13" fmla="*/ 0 w 3662992"/>
                <a:gd name="csY13" fmla="*/ 812594 h 1764174"/>
                <a:gd name="csX14" fmla="*/ 0 w 3662992"/>
                <a:gd name="csY14" fmla="*/ 1764174 h 1764174"/>
                <a:gd name="csX15" fmla="*/ 43043 w 3662992"/>
                <a:gd name="csY15" fmla="*/ 1625511 h 1764174"/>
                <a:gd name="csX16" fmla="*/ 743183 w 3662992"/>
                <a:gd name="csY16" fmla="*/ 1161427 h 1764174"/>
                <a:gd name="csX17" fmla="*/ 787959 w 3662992"/>
                <a:gd name="csY17" fmla="*/ 1161427 h 1764174"/>
                <a:gd name="csX18" fmla="*/ 865650 w 3662992"/>
                <a:gd name="csY18" fmla="*/ 1165350 h 1764174"/>
                <a:gd name="csX19" fmla="*/ 910291 w 3662992"/>
                <a:gd name="csY19" fmla="*/ 1172163 h 1764174"/>
                <a:gd name="csX20" fmla="*/ 910291 w 3662992"/>
                <a:gd name="csY20" fmla="*/ 1159433 h 1764174"/>
                <a:gd name="csX21" fmla="*/ 165100 w 3662992"/>
                <a:gd name="csY21" fmla="*/ 1159433 h 1764174"/>
                <a:gd name="csX22" fmla="*/ 165100 w 3662992"/>
                <a:gd name="csY22" fmla="*/ 1159432 h 1764174"/>
                <a:gd name="csX23" fmla="*/ 910291 w 3662992"/>
                <a:gd name="csY23" fmla="*/ 1159432 h 1764174"/>
                <a:gd name="csX24" fmla="*/ 910291 w 3662992"/>
                <a:gd name="csY24" fmla="*/ 764988 h 1764174"/>
                <a:gd name="csX25" fmla="*/ 910292 w 3662992"/>
                <a:gd name="csY25" fmla="*/ 764988 h 1764174"/>
                <a:gd name="csX26" fmla="*/ 910292 w 3662992"/>
                <a:gd name="csY26" fmla="*/ 1159432 h 1764174"/>
                <a:gd name="csX27" fmla="*/ 1460500 w 3662992"/>
                <a:gd name="csY27" fmla="*/ 1159432 h 1764174"/>
                <a:gd name="csX28" fmla="*/ 1460501 w 3662992"/>
                <a:gd name="csY28" fmla="*/ 1159432 h 1764174"/>
                <a:gd name="csX29" fmla="*/ 2744601 w 3662992"/>
                <a:gd name="csY29" fmla="*/ 1159432 h 1764174"/>
                <a:gd name="csX30" fmla="*/ 2744601 w 3662992"/>
                <a:gd name="csY30" fmla="*/ 1415676 h 1764174"/>
                <a:gd name="csX31" fmla="*/ 3662992 w 3662992"/>
                <a:gd name="csY31" fmla="*/ 707838 h 17641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</a:cxnLst>
              <a:rect l="l" t="t" r="r" b="b"/>
              <a:pathLst>
                <a:path w="3662992" h="1764174">
                  <a:moveTo>
                    <a:pt x="2744601" y="0"/>
                  </a:moveTo>
                  <a:lnTo>
                    <a:pt x="2744601" y="256244"/>
                  </a:lnTo>
                  <a:lnTo>
                    <a:pt x="856096" y="256244"/>
                  </a:lnTo>
                  <a:lnTo>
                    <a:pt x="856095" y="256244"/>
                  </a:lnTo>
                  <a:lnTo>
                    <a:pt x="587736" y="256244"/>
                  </a:lnTo>
                  <a:lnTo>
                    <a:pt x="556187" y="261059"/>
                  </a:lnTo>
                  <a:cubicBezTo>
                    <a:pt x="416075" y="289730"/>
                    <a:pt x="290841" y="359244"/>
                    <a:pt x="193466" y="456618"/>
                  </a:cubicBezTo>
                  <a:lnTo>
                    <a:pt x="165101" y="490997"/>
                  </a:lnTo>
                  <a:lnTo>
                    <a:pt x="165101" y="490998"/>
                  </a:lnTo>
                  <a:lnTo>
                    <a:pt x="105860" y="562800"/>
                  </a:lnTo>
                  <a:cubicBezTo>
                    <a:pt x="80074" y="600968"/>
                    <a:pt x="57864" y="641751"/>
                    <a:pt x="39712" y="684668"/>
                  </a:cubicBezTo>
                  <a:lnTo>
                    <a:pt x="14779" y="764989"/>
                  </a:lnTo>
                  <a:lnTo>
                    <a:pt x="14778" y="764989"/>
                  </a:lnTo>
                  <a:lnTo>
                    <a:pt x="0" y="812594"/>
                  </a:lnTo>
                  <a:lnTo>
                    <a:pt x="0" y="1764174"/>
                  </a:lnTo>
                  <a:lnTo>
                    <a:pt x="43043" y="1625511"/>
                  </a:lnTo>
                  <a:cubicBezTo>
                    <a:pt x="158395" y="1352788"/>
                    <a:pt x="428442" y="1161427"/>
                    <a:pt x="743183" y="1161427"/>
                  </a:cubicBezTo>
                  <a:lnTo>
                    <a:pt x="787959" y="1161427"/>
                  </a:lnTo>
                  <a:cubicBezTo>
                    <a:pt x="814187" y="1161427"/>
                    <a:pt x="840105" y="1162756"/>
                    <a:pt x="865650" y="1165350"/>
                  </a:cubicBezTo>
                  <a:lnTo>
                    <a:pt x="910291" y="1172163"/>
                  </a:lnTo>
                  <a:lnTo>
                    <a:pt x="910291" y="1159433"/>
                  </a:lnTo>
                  <a:lnTo>
                    <a:pt x="165100" y="1159433"/>
                  </a:lnTo>
                  <a:lnTo>
                    <a:pt x="165100" y="1159432"/>
                  </a:lnTo>
                  <a:lnTo>
                    <a:pt x="910291" y="1159432"/>
                  </a:lnTo>
                  <a:lnTo>
                    <a:pt x="910291" y="764988"/>
                  </a:lnTo>
                  <a:lnTo>
                    <a:pt x="910292" y="764988"/>
                  </a:lnTo>
                  <a:lnTo>
                    <a:pt x="910292" y="1159432"/>
                  </a:lnTo>
                  <a:lnTo>
                    <a:pt x="1460500" y="1159432"/>
                  </a:lnTo>
                  <a:lnTo>
                    <a:pt x="1460501" y="1159432"/>
                  </a:lnTo>
                  <a:lnTo>
                    <a:pt x="2744601" y="1159432"/>
                  </a:lnTo>
                  <a:lnTo>
                    <a:pt x="2744601" y="1415676"/>
                  </a:lnTo>
                  <a:lnTo>
                    <a:pt x="3662992" y="70783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423AAA26-478D-3B2C-B937-4ED247E5E702}"/>
              </a:ext>
            </a:extLst>
          </p:cNvPr>
          <p:cNvGrpSpPr/>
          <p:nvPr/>
        </p:nvGrpSpPr>
        <p:grpSpPr>
          <a:xfrm>
            <a:off x="14189334" y="9956800"/>
            <a:ext cx="3662992" cy="3759200"/>
            <a:chOff x="14189334" y="9956800"/>
            <a:chExt cx="3662992" cy="3759200"/>
          </a:xfrm>
        </p:grpSpPr>
        <p:sp>
          <p:nvSpPr>
            <p:cNvPr id="145" name="Rectangle 144">
              <a:extLst>
                <a:ext uri="{FF2B5EF4-FFF2-40B4-BE49-F238E27FC236}">
                  <a16:creationId xmlns:a16="http://schemas.microsoft.com/office/drawing/2014/main" id="{AA7B85BA-D88F-8A5E-B921-E9FCB05F39ED}"/>
                </a:ext>
              </a:extLst>
            </p:cNvPr>
            <p:cNvSpPr/>
            <p:nvPr/>
          </p:nvSpPr>
          <p:spPr>
            <a:xfrm flipH="1">
              <a:off x="14190143" y="10902950"/>
              <a:ext cx="910291" cy="281305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94F51401-EEBB-1435-369C-DCB175A73CB4}"/>
                </a:ext>
              </a:extLst>
            </p:cNvPr>
            <p:cNvSpPr/>
            <p:nvPr/>
          </p:nvSpPr>
          <p:spPr>
            <a:xfrm>
              <a:off x="14189334" y="9956800"/>
              <a:ext cx="3662992" cy="1764174"/>
            </a:xfrm>
            <a:custGeom>
              <a:avLst/>
              <a:gdLst>
                <a:gd name="csX0" fmla="*/ 2744601 w 3662992"/>
                <a:gd name="csY0" fmla="*/ 0 h 1764174"/>
                <a:gd name="csX1" fmla="*/ 2744601 w 3662992"/>
                <a:gd name="csY1" fmla="*/ 256244 h 1764174"/>
                <a:gd name="csX2" fmla="*/ 856096 w 3662992"/>
                <a:gd name="csY2" fmla="*/ 256244 h 1764174"/>
                <a:gd name="csX3" fmla="*/ 856095 w 3662992"/>
                <a:gd name="csY3" fmla="*/ 256244 h 1764174"/>
                <a:gd name="csX4" fmla="*/ 587736 w 3662992"/>
                <a:gd name="csY4" fmla="*/ 256244 h 1764174"/>
                <a:gd name="csX5" fmla="*/ 556187 w 3662992"/>
                <a:gd name="csY5" fmla="*/ 261059 h 1764174"/>
                <a:gd name="csX6" fmla="*/ 193466 w 3662992"/>
                <a:gd name="csY6" fmla="*/ 456618 h 1764174"/>
                <a:gd name="csX7" fmla="*/ 165101 w 3662992"/>
                <a:gd name="csY7" fmla="*/ 490997 h 1764174"/>
                <a:gd name="csX8" fmla="*/ 165101 w 3662992"/>
                <a:gd name="csY8" fmla="*/ 490998 h 1764174"/>
                <a:gd name="csX9" fmla="*/ 105860 w 3662992"/>
                <a:gd name="csY9" fmla="*/ 562800 h 1764174"/>
                <a:gd name="csX10" fmla="*/ 39712 w 3662992"/>
                <a:gd name="csY10" fmla="*/ 684668 h 1764174"/>
                <a:gd name="csX11" fmla="*/ 14779 w 3662992"/>
                <a:gd name="csY11" fmla="*/ 764989 h 1764174"/>
                <a:gd name="csX12" fmla="*/ 14778 w 3662992"/>
                <a:gd name="csY12" fmla="*/ 764989 h 1764174"/>
                <a:gd name="csX13" fmla="*/ 0 w 3662992"/>
                <a:gd name="csY13" fmla="*/ 812594 h 1764174"/>
                <a:gd name="csX14" fmla="*/ 0 w 3662992"/>
                <a:gd name="csY14" fmla="*/ 1764174 h 1764174"/>
                <a:gd name="csX15" fmla="*/ 43043 w 3662992"/>
                <a:gd name="csY15" fmla="*/ 1625511 h 1764174"/>
                <a:gd name="csX16" fmla="*/ 743183 w 3662992"/>
                <a:gd name="csY16" fmla="*/ 1161427 h 1764174"/>
                <a:gd name="csX17" fmla="*/ 787959 w 3662992"/>
                <a:gd name="csY17" fmla="*/ 1161427 h 1764174"/>
                <a:gd name="csX18" fmla="*/ 865650 w 3662992"/>
                <a:gd name="csY18" fmla="*/ 1165350 h 1764174"/>
                <a:gd name="csX19" fmla="*/ 910291 w 3662992"/>
                <a:gd name="csY19" fmla="*/ 1172163 h 1764174"/>
                <a:gd name="csX20" fmla="*/ 910291 w 3662992"/>
                <a:gd name="csY20" fmla="*/ 1159433 h 1764174"/>
                <a:gd name="csX21" fmla="*/ 165100 w 3662992"/>
                <a:gd name="csY21" fmla="*/ 1159433 h 1764174"/>
                <a:gd name="csX22" fmla="*/ 165100 w 3662992"/>
                <a:gd name="csY22" fmla="*/ 1159432 h 1764174"/>
                <a:gd name="csX23" fmla="*/ 910291 w 3662992"/>
                <a:gd name="csY23" fmla="*/ 1159432 h 1764174"/>
                <a:gd name="csX24" fmla="*/ 910291 w 3662992"/>
                <a:gd name="csY24" fmla="*/ 764988 h 1764174"/>
                <a:gd name="csX25" fmla="*/ 910292 w 3662992"/>
                <a:gd name="csY25" fmla="*/ 764988 h 1764174"/>
                <a:gd name="csX26" fmla="*/ 910292 w 3662992"/>
                <a:gd name="csY26" fmla="*/ 1159432 h 1764174"/>
                <a:gd name="csX27" fmla="*/ 1460500 w 3662992"/>
                <a:gd name="csY27" fmla="*/ 1159432 h 1764174"/>
                <a:gd name="csX28" fmla="*/ 1460501 w 3662992"/>
                <a:gd name="csY28" fmla="*/ 1159432 h 1764174"/>
                <a:gd name="csX29" fmla="*/ 2744601 w 3662992"/>
                <a:gd name="csY29" fmla="*/ 1159432 h 1764174"/>
                <a:gd name="csX30" fmla="*/ 2744601 w 3662992"/>
                <a:gd name="csY30" fmla="*/ 1415676 h 1764174"/>
                <a:gd name="csX31" fmla="*/ 3662992 w 3662992"/>
                <a:gd name="csY31" fmla="*/ 707838 h 17641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</a:cxnLst>
              <a:rect l="l" t="t" r="r" b="b"/>
              <a:pathLst>
                <a:path w="3662992" h="1764174">
                  <a:moveTo>
                    <a:pt x="2744601" y="0"/>
                  </a:moveTo>
                  <a:lnTo>
                    <a:pt x="2744601" y="256244"/>
                  </a:lnTo>
                  <a:lnTo>
                    <a:pt x="856096" y="256244"/>
                  </a:lnTo>
                  <a:lnTo>
                    <a:pt x="856095" y="256244"/>
                  </a:lnTo>
                  <a:lnTo>
                    <a:pt x="587736" y="256244"/>
                  </a:lnTo>
                  <a:lnTo>
                    <a:pt x="556187" y="261059"/>
                  </a:lnTo>
                  <a:cubicBezTo>
                    <a:pt x="416075" y="289730"/>
                    <a:pt x="290841" y="359244"/>
                    <a:pt x="193466" y="456618"/>
                  </a:cubicBezTo>
                  <a:lnTo>
                    <a:pt x="165101" y="490997"/>
                  </a:lnTo>
                  <a:lnTo>
                    <a:pt x="165101" y="490998"/>
                  </a:lnTo>
                  <a:lnTo>
                    <a:pt x="105860" y="562800"/>
                  </a:lnTo>
                  <a:cubicBezTo>
                    <a:pt x="80074" y="600968"/>
                    <a:pt x="57864" y="641751"/>
                    <a:pt x="39712" y="684668"/>
                  </a:cubicBezTo>
                  <a:lnTo>
                    <a:pt x="14779" y="764989"/>
                  </a:lnTo>
                  <a:lnTo>
                    <a:pt x="14778" y="764989"/>
                  </a:lnTo>
                  <a:lnTo>
                    <a:pt x="0" y="812594"/>
                  </a:lnTo>
                  <a:lnTo>
                    <a:pt x="0" y="1764174"/>
                  </a:lnTo>
                  <a:lnTo>
                    <a:pt x="43043" y="1625511"/>
                  </a:lnTo>
                  <a:cubicBezTo>
                    <a:pt x="158395" y="1352788"/>
                    <a:pt x="428442" y="1161427"/>
                    <a:pt x="743183" y="1161427"/>
                  </a:cubicBezTo>
                  <a:lnTo>
                    <a:pt x="787959" y="1161427"/>
                  </a:lnTo>
                  <a:cubicBezTo>
                    <a:pt x="814187" y="1161427"/>
                    <a:pt x="840105" y="1162756"/>
                    <a:pt x="865650" y="1165350"/>
                  </a:cubicBezTo>
                  <a:lnTo>
                    <a:pt x="910291" y="1172163"/>
                  </a:lnTo>
                  <a:lnTo>
                    <a:pt x="910291" y="1159433"/>
                  </a:lnTo>
                  <a:lnTo>
                    <a:pt x="165100" y="1159433"/>
                  </a:lnTo>
                  <a:lnTo>
                    <a:pt x="165100" y="1159432"/>
                  </a:lnTo>
                  <a:lnTo>
                    <a:pt x="910291" y="1159432"/>
                  </a:lnTo>
                  <a:lnTo>
                    <a:pt x="910291" y="764988"/>
                  </a:lnTo>
                  <a:lnTo>
                    <a:pt x="910292" y="764988"/>
                  </a:lnTo>
                  <a:lnTo>
                    <a:pt x="910292" y="1159432"/>
                  </a:lnTo>
                  <a:lnTo>
                    <a:pt x="1460500" y="1159432"/>
                  </a:lnTo>
                  <a:lnTo>
                    <a:pt x="1460501" y="1159432"/>
                  </a:lnTo>
                  <a:lnTo>
                    <a:pt x="2744601" y="1159432"/>
                  </a:lnTo>
                  <a:lnTo>
                    <a:pt x="2744601" y="1415676"/>
                  </a:lnTo>
                  <a:lnTo>
                    <a:pt x="3662992" y="707838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A0D9571-B980-7099-59B0-D46BC16EC136}"/>
              </a:ext>
            </a:extLst>
          </p:cNvPr>
          <p:cNvGrpSpPr/>
          <p:nvPr/>
        </p:nvGrpSpPr>
        <p:grpSpPr>
          <a:xfrm>
            <a:off x="12945750" y="7961774"/>
            <a:ext cx="3662992" cy="5754226"/>
            <a:chOff x="12945750" y="7961774"/>
            <a:chExt cx="3662992" cy="5754226"/>
          </a:xfrm>
        </p:grpSpPr>
        <p:sp>
          <p:nvSpPr>
            <p:cNvPr id="144" name="Rectangle 143">
              <a:extLst>
                <a:ext uri="{FF2B5EF4-FFF2-40B4-BE49-F238E27FC236}">
                  <a16:creationId xmlns:a16="http://schemas.microsoft.com/office/drawing/2014/main" id="{9AD7B3B7-F62F-A23B-CE83-911B2B056617}"/>
                </a:ext>
              </a:extLst>
            </p:cNvPr>
            <p:cNvSpPr/>
            <p:nvPr/>
          </p:nvSpPr>
          <p:spPr>
            <a:xfrm flipH="1">
              <a:off x="12945750" y="8905875"/>
              <a:ext cx="910291" cy="481012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C2517FC3-B67A-5DEF-C383-212AAE376ADF}"/>
                </a:ext>
              </a:extLst>
            </p:cNvPr>
            <p:cNvSpPr/>
            <p:nvPr/>
          </p:nvSpPr>
          <p:spPr>
            <a:xfrm>
              <a:off x="12945750" y="7961774"/>
              <a:ext cx="3662992" cy="1764174"/>
            </a:xfrm>
            <a:custGeom>
              <a:avLst/>
              <a:gdLst>
                <a:gd name="csX0" fmla="*/ 2744601 w 3662992"/>
                <a:gd name="csY0" fmla="*/ 0 h 1764174"/>
                <a:gd name="csX1" fmla="*/ 2744601 w 3662992"/>
                <a:gd name="csY1" fmla="*/ 256244 h 1764174"/>
                <a:gd name="csX2" fmla="*/ 856096 w 3662992"/>
                <a:gd name="csY2" fmla="*/ 256244 h 1764174"/>
                <a:gd name="csX3" fmla="*/ 856095 w 3662992"/>
                <a:gd name="csY3" fmla="*/ 256244 h 1764174"/>
                <a:gd name="csX4" fmla="*/ 587736 w 3662992"/>
                <a:gd name="csY4" fmla="*/ 256244 h 1764174"/>
                <a:gd name="csX5" fmla="*/ 556187 w 3662992"/>
                <a:gd name="csY5" fmla="*/ 261059 h 1764174"/>
                <a:gd name="csX6" fmla="*/ 193466 w 3662992"/>
                <a:gd name="csY6" fmla="*/ 456618 h 1764174"/>
                <a:gd name="csX7" fmla="*/ 165101 w 3662992"/>
                <a:gd name="csY7" fmla="*/ 490997 h 1764174"/>
                <a:gd name="csX8" fmla="*/ 165101 w 3662992"/>
                <a:gd name="csY8" fmla="*/ 490998 h 1764174"/>
                <a:gd name="csX9" fmla="*/ 105860 w 3662992"/>
                <a:gd name="csY9" fmla="*/ 562800 h 1764174"/>
                <a:gd name="csX10" fmla="*/ 39712 w 3662992"/>
                <a:gd name="csY10" fmla="*/ 684668 h 1764174"/>
                <a:gd name="csX11" fmla="*/ 14779 w 3662992"/>
                <a:gd name="csY11" fmla="*/ 764989 h 1764174"/>
                <a:gd name="csX12" fmla="*/ 14778 w 3662992"/>
                <a:gd name="csY12" fmla="*/ 764989 h 1764174"/>
                <a:gd name="csX13" fmla="*/ 0 w 3662992"/>
                <a:gd name="csY13" fmla="*/ 812594 h 1764174"/>
                <a:gd name="csX14" fmla="*/ 0 w 3662992"/>
                <a:gd name="csY14" fmla="*/ 1764174 h 1764174"/>
                <a:gd name="csX15" fmla="*/ 43043 w 3662992"/>
                <a:gd name="csY15" fmla="*/ 1625511 h 1764174"/>
                <a:gd name="csX16" fmla="*/ 743183 w 3662992"/>
                <a:gd name="csY16" fmla="*/ 1161427 h 1764174"/>
                <a:gd name="csX17" fmla="*/ 787959 w 3662992"/>
                <a:gd name="csY17" fmla="*/ 1161427 h 1764174"/>
                <a:gd name="csX18" fmla="*/ 865650 w 3662992"/>
                <a:gd name="csY18" fmla="*/ 1165350 h 1764174"/>
                <a:gd name="csX19" fmla="*/ 910291 w 3662992"/>
                <a:gd name="csY19" fmla="*/ 1172163 h 1764174"/>
                <a:gd name="csX20" fmla="*/ 910291 w 3662992"/>
                <a:gd name="csY20" fmla="*/ 1159433 h 1764174"/>
                <a:gd name="csX21" fmla="*/ 165100 w 3662992"/>
                <a:gd name="csY21" fmla="*/ 1159433 h 1764174"/>
                <a:gd name="csX22" fmla="*/ 165100 w 3662992"/>
                <a:gd name="csY22" fmla="*/ 1159432 h 1764174"/>
                <a:gd name="csX23" fmla="*/ 910291 w 3662992"/>
                <a:gd name="csY23" fmla="*/ 1159432 h 1764174"/>
                <a:gd name="csX24" fmla="*/ 910291 w 3662992"/>
                <a:gd name="csY24" fmla="*/ 764988 h 1764174"/>
                <a:gd name="csX25" fmla="*/ 910292 w 3662992"/>
                <a:gd name="csY25" fmla="*/ 764988 h 1764174"/>
                <a:gd name="csX26" fmla="*/ 910292 w 3662992"/>
                <a:gd name="csY26" fmla="*/ 1159432 h 1764174"/>
                <a:gd name="csX27" fmla="*/ 1460500 w 3662992"/>
                <a:gd name="csY27" fmla="*/ 1159432 h 1764174"/>
                <a:gd name="csX28" fmla="*/ 1460501 w 3662992"/>
                <a:gd name="csY28" fmla="*/ 1159432 h 1764174"/>
                <a:gd name="csX29" fmla="*/ 2744601 w 3662992"/>
                <a:gd name="csY29" fmla="*/ 1159432 h 1764174"/>
                <a:gd name="csX30" fmla="*/ 2744601 w 3662992"/>
                <a:gd name="csY30" fmla="*/ 1415676 h 1764174"/>
                <a:gd name="csX31" fmla="*/ 3662992 w 3662992"/>
                <a:gd name="csY31" fmla="*/ 707838 h 17641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</a:cxnLst>
              <a:rect l="l" t="t" r="r" b="b"/>
              <a:pathLst>
                <a:path w="3662992" h="1764174">
                  <a:moveTo>
                    <a:pt x="2744601" y="0"/>
                  </a:moveTo>
                  <a:lnTo>
                    <a:pt x="2744601" y="256244"/>
                  </a:lnTo>
                  <a:lnTo>
                    <a:pt x="856096" y="256244"/>
                  </a:lnTo>
                  <a:lnTo>
                    <a:pt x="856095" y="256244"/>
                  </a:lnTo>
                  <a:lnTo>
                    <a:pt x="587736" y="256244"/>
                  </a:lnTo>
                  <a:lnTo>
                    <a:pt x="556187" y="261059"/>
                  </a:lnTo>
                  <a:cubicBezTo>
                    <a:pt x="416075" y="289730"/>
                    <a:pt x="290841" y="359244"/>
                    <a:pt x="193466" y="456618"/>
                  </a:cubicBezTo>
                  <a:lnTo>
                    <a:pt x="165101" y="490997"/>
                  </a:lnTo>
                  <a:lnTo>
                    <a:pt x="165101" y="490998"/>
                  </a:lnTo>
                  <a:lnTo>
                    <a:pt x="105860" y="562800"/>
                  </a:lnTo>
                  <a:cubicBezTo>
                    <a:pt x="80074" y="600968"/>
                    <a:pt x="57864" y="641751"/>
                    <a:pt x="39712" y="684668"/>
                  </a:cubicBezTo>
                  <a:lnTo>
                    <a:pt x="14779" y="764989"/>
                  </a:lnTo>
                  <a:lnTo>
                    <a:pt x="14778" y="764989"/>
                  </a:lnTo>
                  <a:lnTo>
                    <a:pt x="0" y="812594"/>
                  </a:lnTo>
                  <a:lnTo>
                    <a:pt x="0" y="1764174"/>
                  </a:lnTo>
                  <a:lnTo>
                    <a:pt x="43043" y="1625511"/>
                  </a:lnTo>
                  <a:cubicBezTo>
                    <a:pt x="158395" y="1352788"/>
                    <a:pt x="428442" y="1161427"/>
                    <a:pt x="743183" y="1161427"/>
                  </a:cubicBezTo>
                  <a:lnTo>
                    <a:pt x="787959" y="1161427"/>
                  </a:lnTo>
                  <a:cubicBezTo>
                    <a:pt x="814187" y="1161427"/>
                    <a:pt x="840105" y="1162756"/>
                    <a:pt x="865650" y="1165350"/>
                  </a:cubicBezTo>
                  <a:lnTo>
                    <a:pt x="910291" y="1172163"/>
                  </a:lnTo>
                  <a:lnTo>
                    <a:pt x="910291" y="1159433"/>
                  </a:lnTo>
                  <a:lnTo>
                    <a:pt x="165100" y="1159433"/>
                  </a:lnTo>
                  <a:lnTo>
                    <a:pt x="165100" y="1159432"/>
                  </a:lnTo>
                  <a:lnTo>
                    <a:pt x="910291" y="1159432"/>
                  </a:lnTo>
                  <a:lnTo>
                    <a:pt x="910291" y="764988"/>
                  </a:lnTo>
                  <a:lnTo>
                    <a:pt x="910292" y="764988"/>
                  </a:lnTo>
                  <a:lnTo>
                    <a:pt x="910292" y="1159432"/>
                  </a:lnTo>
                  <a:lnTo>
                    <a:pt x="1460500" y="1159432"/>
                  </a:lnTo>
                  <a:lnTo>
                    <a:pt x="1460501" y="1159432"/>
                  </a:lnTo>
                  <a:lnTo>
                    <a:pt x="2744601" y="1159432"/>
                  </a:lnTo>
                  <a:lnTo>
                    <a:pt x="2744601" y="1415676"/>
                  </a:lnTo>
                  <a:lnTo>
                    <a:pt x="3662992" y="70783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6251CFEC-DD94-DA5E-128D-2F2430E4379D}"/>
              </a:ext>
            </a:extLst>
          </p:cNvPr>
          <p:cNvGrpSpPr/>
          <p:nvPr/>
        </p:nvGrpSpPr>
        <p:grpSpPr>
          <a:xfrm>
            <a:off x="11598262" y="4569372"/>
            <a:ext cx="2654324" cy="1002004"/>
            <a:chOff x="3714527" y="7611397"/>
            <a:chExt cx="2907911" cy="1002004"/>
          </a:xfrm>
        </p:grpSpPr>
        <p:sp>
          <p:nvSpPr>
            <p:cNvPr id="10" name="Textbox 200">
              <a:extLst>
                <a:ext uri="{FF2B5EF4-FFF2-40B4-BE49-F238E27FC236}">
                  <a16:creationId xmlns:a16="http://schemas.microsoft.com/office/drawing/2014/main" id="{46018675-7C83-8579-3EED-798C6FBDE25C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B08366A1-7129-8883-6F28-1C0D53CC855E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MAIN TITLE</a:t>
              </a:r>
            </a:p>
          </p:txBody>
        </p:sp>
      </p:grpSp>
      <p:sp>
        <p:nvSpPr>
          <p:cNvPr id="20" name="Freeform 15">
            <a:extLst>
              <a:ext uri="{FF2B5EF4-FFF2-40B4-BE49-F238E27FC236}">
                <a16:creationId xmlns:a16="http://schemas.microsoft.com/office/drawing/2014/main" id="{760B3C09-2164-F98D-B37E-CBE9B99647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27960" y="4682422"/>
            <a:ext cx="634396" cy="639852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0291906-3A09-7572-FAE6-4B74F9DF2632}"/>
              </a:ext>
            </a:extLst>
          </p:cNvPr>
          <p:cNvGrpSpPr/>
          <p:nvPr/>
        </p:nvGrpSpPr>
        <p:grpSpPr>
          <a:xfrm>
            <a:off x="4566645" y="8026717"/>
            <a:ext cx="2654324" cy="1002004"/>
            <a:chOff x="3714527" y="7611397"/>
            <a:chExt cx="2907911" cy="1002004"/>
          </a:xfrm>
        </p:grpSpPr>
        <p:sp>
          <p:nvSpPr>
            <p:cNvPr id="4" name="Textbox 200">
              <a:extLst>
                <a:ext uri="{FF2B5EF4-FFF2-40B4-BE49-F238E27FC236}">
                  <a16:creationId xmlns:a16="http://schemas.microsoft.com/office/drawing/2014/main" id="{8DA47E25-DAB1-B007-0CFE-9293825F5199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5" name="Textbox 200">
              <a:extLst>
                <a:ext uri="{FF2B5EF4-FFF2-40B4-BE49-F238E27FC236}">
                  <a16:creationId xmlns:a16="http://schemas.microsoft.com/office/drawing/2014/main" id="{A0D28A19-EF77-6C2A-B7F1-9A5879AE332E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MAIN TITLE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0FCF229-6E88-D3F2-B605-962CBE5B0C49}"/>
              </a:ext>
            </a:extLst>
          </p:cNvPr>
          <p:cNvGrpSpPr/>
          <p:nvPr/>
        </p:nvGrpSpPr>
        <p:grpSpPr>
          <a:xfrm>
            <a:off x="17163032" y="8026717"/>
            <a:ext cx="2654324" cy="1002004"/>
            <a:chOff x="3714527" y="7611397"/>
            <a:chExt cx="2907911" cy="1002004"/>
          </a:xfrm>
        </p:grpSpPr>
        <p:sp>
          <p:nvSpPr>
            <p:cNvPr id="13" name="Textbox 200">
              <a:extLst>
                <a:ext uri="{FF2B5EF4-FFF2-40B4-BE49-F238E27FC236}">
                  <a16:creationId xmlns:a16="http://schemas.microsoft.com/office/drawing/2014/main" id="{38033155-8D9A-9582-366D-1AEEA78B522D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4" name="Textbox 200">
              <a:extLst>
                <a:ext uri="{FF2B5EF4-FFF2-40B4-BE49-F238E27FC236}">
                  <a16:creationId xmlns:a16="http://schemas.microsoft.com/office/drawing/2014/main" id="{C586E4C0-B4C2-1139-3AB3-E8E837390EBD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MAIN TITLE</a:t>
              </a:r>
            </a:p>
          </p:txBody>
        </p:sp>
      </p:grpSp>
      <p:sp>
        <p:nvSpPr>
          <p:cNvPr id="19" name="Freeform 16">
            <a:extLst>
              <a:ext uri="{FF2B5EF4-FFF2-40B4-BE49-F238E27FC236}">
                <a16:creationId xmlns:a16="http://schemas.microsoft.com/office/drawing/2014/main" id="{4F3A4E24-0A2E-A6FA-C71F-8529CC6564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3535" y="6926562"/>
            <a:ext cx="537434" cy="713226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1" name="Freeform 74">
            <a:extLst>
              <a:ext uri="{FF2B5EF4-FFF2-40B4-BE49-F238E27FC236}">
                <a16:creationId xmlns:a16="http://schemas.microsoft.com/office/drawing/2014/main" id="{9C88956F-4ED8-ABCE-25A1-CDA5D88A17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63032" y="6976788"/>
            <a:ext cx="716576" cy="612774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72293CC-8DB6-23F8-E593-D1702CA76C6F}"/>
              </a:ext>
            </a:extLst>
          </p:cNvPr>
          <p:cNvGrpSpPr/>
          <p:nvPr/>
        </p:nvGrpSpPr>
        <p:grpSpPr>
          <a:xfrm>
            <a:off x="2873896" y="10962638"/>
            <a:ext cx="2654324" cy="1002004"/>
            <a:chOff x="3714527" y="7611397"/>
            <a:chExt cx="2907911" cy="1002004"/>
          </a:xfrm>
        </p:grpSpPr>
        <p:sp>
          <p:nvSpPr>
            <p:cNvPr id="7" name="Textbox 200">
              <a:extLst>
                <a:ext uri="{FF2B5EF4-FFF2-40B4-BE49-F238E27FC236}">
                  <a16:creationId xmlns:a16="http://schemas.microsoft.com/office/drawing/2014/main" id="{AD1ADA38-F4A5-ED56-BE0B-981F896232A9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8" name="Textbox 200">
              <a:extLst>
                <a:ext uri="{FF2B5EF4-FFF2-40B4-BE49-F238E27FC236}">
                  <a16:creationId xmlns:a16="http://schemas.microsoft.com/office/drawing/2014/main" id="{FBF1C394-38D2-569B-F0A6-DC32A97A99B4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MAIN TITLE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8061037-87FC-3B08-C975-7DD402000049}"/>
              </a:ext>
            </a:extLst>
          </p:cNvPr>
          <p:cNvGrpSpPr/>
          <p:nvPr/>
        </p:nvGrpSpPr>
        <p:grpSpPr>
          <a:xfrm>
            <a:off x="18855780" y="10962638"/>
            <a:ext cx="2654324" cy="1002004"/>
            <a:chOff x="3714527" y="7611397"/>
            <a:chExt cx="2907911" cy="1002004"/>
          </a:xfrm>
        </p:grpSpPr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00901E1E-52E3-9EA3-9C41-2F1CDB06BDC3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  <a:endParaRPr lang="en-US" sz="12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B7BEF82B-5715-EEE6-ACF8-195B73C90DFD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MAIN TITLE</a:t>
              </a:r>
            </a:p>
          </p:txBody>
        </p:sp>
      </p:grpSp>
      <p:sp>
        <p:nvSpPr>
          <p:cNvPr id="18" name="Freeform 26">
            <a:extLst>
              <a:ext uri="{FF2B5EF4-FFF2-40B4-BE49-F238E27FC236}">
                <a16:creationId xmlns:a16="http://schemas.microsoft.com/office/drawing/2014/main" id="{355259CB-9DA0-AB82-A189-0E022E0020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55780" y="9890083"/>
            <a:ext cx="658026" cy="658026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22" name="Group 13">
            <a:extLst>
              <a:ext uri="{FF2B5EF4-FFF2-40B4-BE49-F238E27FC236}">
                <a16:creationId xmlns:a16="http://schemas.microsoft.com/office/drawing/2014/main" id="{45357EBF-877D-09E8-61D2-C38DB5F81A12}"/>
              </a:ext>
            </a:extLst>
          </p:cNvPr>
          <p:cNvGrpSpPr>
            <a:grpSpLocks/>
          </p:cNvGrpSpPr>
          <p:nvPr/>
        </p:nvGrpSpPr>
        <p:grpSpPr bwMode="auto">
          <a:xfrm>
            <a:off x="4994194" y="9865851"/>
            <a:ext cx="534026" cy="706490"/>
            <a:chOff x="13220785" y="3180600"/>
            <a:chExt cx="408523" cy="540397"/>
          </a:xfrm>
          <a:solidFill>
            <a:schemeClr val="tx2"/>
          </a:solidFill>
        </p:grpSpPr>
        <p:sp>
          <p:nvSpPr>
            <p:cNvPr id="23" name="Freeform 48">
              <a:extLst>
                <a:ext uri="{FF2B5EF4-FFF2-40B4-BE49-F238E27FC236}">
                  <a16:creationId xmlns:a16="http://schemas.microsoft.com/office/drawing/2014/main" id="{A5F8C0D6-3AF0-6A0D-873D-3188CB8908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4" name="Freeform 49">
              <a:extLst>
                <a:ext uri="{FF2B5EF4-FFF2-40B4-BE49-F238E27FC236}">
                  <a16:creationId xmlns:a16="http://schemas.microsoft.com/office/drawing/2014/main" id="{E276385C-C2DF-6F7B-B6F0-0EB99506D5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5" name="Freeform 50">
              <a:extLst>
                <a:ext uri="{FF2B5EF4-FFF2-40B4-BE49-F238E27FC236}">
                  <a16:creationId xmlns:a16="http://schemas.microsoft.com/office/drawing/2014/main" id="{9179CE95-4009-5F2C-A068-E86A9873B5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6" name="Freeform 51">
              <a:extLst>
                <a:ext uri="{FF2B5EF4-FFF2-40B4-BE49-F238E27FC236}">
                  <a16:creationId xmlns:a16="http://schemas.microsoft.com/office/drawing/2014/main" id="{C1824D6C-F4F2-65CC-4D4C-0C11FC2A71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31" name="!!SubTitle">
            <a:extLst>
              <a:ext uri="{FF2B5EF4-FFF2-40B4-BE49-F238E27FC236}">
                <a16:creationId xmlns:a16="http://schemas.microsoft.com/office/drawing/2014/main" id="{9864E056-D25F-15CF-E29D-ACE6607D183C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2" name="!!MainTitle1">
            <a:extLst>
              <a:ext uri="{FF2B5EF4-FFF2-40B4-BE49-F238E27FC236}">
                <a16:creationId xmlns:a16="http://schemas.microsoft.com/office/drawing/2014/main" id="{E5AB824D-DF77-7AE5-F6FD-04FDD2CA9B2D}"/>
              </a:ext>
            </a:extLst>
          </p:cNvPr>
          <p:cNvSpPr txBox="1"/>
          <p:nvPr/>
        </p:nvSpPr>
        <p:spPr>
          <a:xfrm>
            <a:off x="7567885" y="1037172"/>
            <a:ext cx="924823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Arrows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4334678-8B56-7B3C-1465-9A0184DEDC4C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210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1910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4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5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 p14:presetBounceEnd="5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8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9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 p14:presetBounceEnd="5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2" dur="12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3" dur="12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 p14:presetBounceEnd="5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6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7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5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0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1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1" grpId="0" animBg="1"/>
          <p:bldP spid="20" grpId="0" animBg="1"/>
          <p:bldP spid="19" grpId="0" animBg="1"/>
          <p:bldP spid="21" grpId="0" animBg="1"/>
          <p:bldP spid="18" grpId="0" animBg="1"/>
          <p:bldP spid="31" grpId="0"/>
          <p:bldP spid="3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1" grpId="0" animBg="1"/>
          <p:bldP spid="20" grpId="0" animBg="1"/>
          <p:bldP spid="19" grpId="0" animBg="1"/>
          <p:bldP spid="21" grpId="0" animBg="1"/>
          <p:bldP spid="18" grpId="0" animBg="1"/>
          <p:bldP spid="31" grpId="0"/>
          <p:bldP spid="32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E8C0285B-3AE8-6C64-D3B2-80784559703A}"/>
              </a:ext>
            </a:extLst>
          </p:cNvPr>
          <p:cNvSpPr/>
          <p:nvPr/>
        </p:nvSpPr>
        <p:spPr>
          <a:xfrm rot="5400000" flipH="1">
            <a:off x="8440414" y="9256576"/>
            <a:ext cx="7503172" cy="1415676"/>
          </a:xfrm>
          <a:custGeom>
            <a:avLst/>
            <a:gdLst>
              <a:gd name="csX0" fmla="*/ 7503172 w 7503172"/>
              <a:gd name="csY0" fmla="*/ 707838 h 1415676"/>
              <a:gd name="csX1" fmla="*/ 6584781 w 7503172"/>
              <a:gd name="csY1" fmla="*/ 0 h 1415676"/>
              <a:gd name="csX2" fmla="*/ 6584781 w 7503172"/>
              <a:gd name="csY2" fmla="*/ 256244 h 1415676"/>
              <a:gd name="csX3" fmla="*/ 4810125 w 7503172"/>
              <a:gd name="csY3" fmla="*/ 256244 h 1415676"/>
              <a:gd name="csX4" fmla="*/ 4810125 w 7503172"/>
              <a:gd name="csY4" fmla="*/ 250723 h 1415676"/>
              <a:gd name="csX5" fmla="*/ 0 w 7503172"/>
              <a:gd name="csY5" fmla="*/ 250723 h 1415676"/>
              <a:gd name="csX6" fmla="*/ 0 w 7503172"/>
              <a:gd name="csY6" fmla="*/ 1161014 h 1415676"/>
              <a:gd name="csX7" fmla="*/ 4810125 w 7503172"/>
              <a:gd name="csY7" fmla="*/ 1161014 h 1415676"/>
              <a:gd name="csX8" fmla="*/ 4810125 w 7503172"/>
              <a:gd name="csY8" fmla="*/ 1159432 h 1415676"/>
              <a:gd name="csX9" fmla="*/ 6584781 w 7503172"/>
              <a:gd name="csY9" fmla="*/ 1159432 h 1415676"/>
              <a:gd name="csX10" fmla="*/ 6584781 w 7503172"/>
              <a:gd name="csY10" fmla="*/ 1415676 h 14156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7503172" h="1415676">
                <a:moveTo>
                  <a:pt x="7503172" y="707838"/>
                </a:moveTo>
                <a:lnTo>
                  <a:pt x="6584781" y="0"/>
                </a:lnTo>
                <a:lnTo>
                  <a:pt x="6584781" y="256244"/>
                </a:lnTo>
                <a:lnTo>
                  <a:pt x="4810125" y="256244"/>
                </a:lnTo>
                <a:lnTo>
                  <a:pt x="4810125" y="250723"/>
                </a:lnTo>
                <a:lnTo>
                  <a:pt x="0" y="250723"/>
                </a:lnTo>
                <a:lnTo>
                  <a:pt x="0" y="1161014"/>
                </a:lnTo>
                <a:lnTo>
                  <a:pt x="4810125" y="1161014"/>
                </a:lnTo>
                <a:lnTo>
                  <a:pt x="4810125" y="1159432"/>
                </a:lnTo>
                <a:lnTo>
                  <a:pt x="6584781" y="1159432"/>
                </a:lnTo>
                <a:lnTo>
                  <a:pt x="6584781" y="141567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AEBBF92-BC98-CD2A-6130-5E2836AF319A}"/>
              </a:ext>
            </a:extLst>
          </p:cNvPr>
          <p:cNvGrpSpPr/>
          <p:nvPr/>
        </p:nvGrpSpPr>
        <p:grpSpPr>
          <a:xfrm>
            <a:off x="6531675" y="9956800"/>
            <a:ext cx="3662992" cy="3759200"/>
            <a:chOff x="6531675" y="9956800"/>
            <a:chExt cx="3662992" cy="3759200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4E533FEC-5A75-AEF3-85E4-D678671F806A}"/>
                </a:ext>
              </a:extLst>
            </p:cNvPr>
            <p:cNvSpPr/>
            <p:nvPr/>
          </p:nvSpPr>
          <p:spPr>
            <a:xfrm>
              <a:off x="9283567" y="10902950"/>
              <a:ext cx="910291" cy="281305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F8BB7121-BE93-A3D0-812B-980E8A6830E4}"/>
                </a:ext>
              </a:extLst>
            </p:cNvPr>
            <p:cNvSpPr/>
            <p:nvPr/>
          </p:nvSpPr>
          <p:spPr>
            <a:xfrm flipH="1">
              <a:off x="6531675" y="9956800"/>
              <a:ext cx="3662992" cy="1764174"/>
            </a:xfrm>
            <a:custGeom>
              <a:avLst/>
              <a:gdLst>
                <a:gd name="csX0" fmla="*/ 2744601 w 3662992"/>
                <a:gd name="csY0" fmla="*/ 0 h 1764174"/>
                <a:gd name="csX1" fmla="*/ 2744601 w 3662992"/>
                <a:gd name="csY1" fmla="*/ 256244 h 1764174"/>
                <a:gd name="csX2" fmla="*/ 856096 w 3662992"/>
                <a:gd name="csY2" fmla="*/ 256244 h 1764174"/>
                <a:gd name="csX3" fmla="*/ 856095 w 3662992"/>
                <a:gd name="csY3" fmla="*/ 256244 h 1764174"/>
                <a:gd name="csX4" fmla="*/ 587736 w 3662992"/>
                <a:gd name="csY4" fmla="*/ 256244 h 1764174"/>
                <a:gd name="csX5" fmla="*/ 556187 w 3662992"/>
                <a:gd name="csY5" fmla="*/ 261059 h 1764174"/>
                <a:gd name="csX6" fmla="*/ 193466 w 3662992"/>
                <a:gd name="csY6" fmla="*/ 456618 h 1764174"/>
                <a:gd name="csX7" fmla="*/ 165101 w 3662992"/>
                <a:gd name="csY7" fmla="*/ 490997 h 1764174"/>
                <a:gd name="csX8" fmla="*/ 165101 w 3662992"/>
                <a:gd name="csY8" fmla="*/ 490998 h 1764174"/>
                <a:gd name="csX9" fmla="*/ 105860 w 3662992"/>
                <a:gd name="csY9" fmla="*/ 562800 h 1764174"/>
                <a:gd name="csX10" fmla="*/ 39712 w 3662992"/>
                <a:gd name="csY10" fmla="*/ 684668 h 1764174"/>
                <a:gd name="csX11" fmla="*/ 14779 w 3662992"/>
                <a:gd name="csY11" fmla="*/ 764989 h 1764174"/>
                <a:gd name="csX12" fmla="*/ 14778 w 3662992"/>
                <a:gd name="csY12" fmla="*/ 764989 h 1764174"/>
                <a:gd name="csX13" fmla="*/ 0 w 3662992"/>
                <a:gd name="csY13" fmla="*/ 812594 h 1764174"/>
                <a:gd name="csX14" fmla="*/ 0 w 3662992"/>
                <a:gd name="csY14" fmla="*/ 1764174 h 1764174"/>
                <a:gd name="csX15" fmla="*/ 43043 w 3662992"/>
                <a:gd name="csY15" fmla="*/ 1625511 h 1764174"/>
                <a:gd name="csX16" fmla="*/ 743183 w 3662992"/>
                <a:gd name="csY16" fmla="*/ 1161427 h 1764174"/>
                <a:gd name="csX17" fmla="*/ 787959 w 3662992"/>
                <a:gd name="csY17" fmla="*/ 1161427 h 1764174"/>
                <a:gd name="csX18" fmla="*/ 865650 w 3662992"/>
                <a:gd name="csY18" fmla="*/ 1165350 h 1764174"/>
                <a:gd name="csX19" fmla="*/ 910291 w 3662992"/>
                <a:gd name="csY19" fmla="*/ 1172163 h 1764174"/>
                <a:gd name="csX20" fmla="*/ 910291 w 3662992"/>
                <a:gd name="csY20" fmla="*/ 1159433 h 1764174"/>
                <a:gd name="csX21" fmla="*/ 165100 w 3662992"/>
                <a:gd name="csY21" fmla="*/ 1159433 h 1764174"/>
                <a:gd name="csX22" fmla="*/ 165100 w 3662992"/>
                <a:gd name="csY22" fmla="*/ 1159432 h 1764174"/>
                <a:gd name="csX23" fmla="*/ 910291 w 3662992"/>
                <a:gd name="csY23" fmla="*/ 1159432 h 1764174"/>
                <a:gd name="csX24" fmla="*/ 910291 w 3662992"/>
                <a:gd name="csY24" fmla="*/ 764988 h 1764174"/>
                <a:gd name="csX25" fmla="*/ 910292 w 3662992"/>
                <a:gd name="csY25" fmla="*/ 764988 h 1764174"/>
                <a:gd name="csX26" fmla="*/ 910292 w 3662992"/>
                <a:gd name="csY26" fmla="*/ 1159432 h 1764174"/>
                <a:gd name="csX27" fmla="*/ 1460500 w 3662992"/>
                <a:gd name="csY27" fmla="*/ 1159432 h 1764174"/>
                <a:gd name="csX28" fmla="*/ 1460501 w 3662992"/>
                <a:gd name="csY28" fmla="*/ 1159432 h 1764174"/>
                <a:gd name="csX29" fmla="*/ 2744601 w 3662992"/>
                <a:gd name="csY29" fmla="*/ 1159432 h 1764174"/>
                <a:gd name="csX30" fmla="*/ 2744601 w 3662992"/>
                <a:gd name="csY30" fmla="*/ 1415676 h 1764174"/>
                <a:gd name="csX31" fmla="*/ 3662992 w 3662992"/>
                <a:gd name="csY31" fmla="*/ 707838 h 17641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</a:cxnLst>
              <a:rect l="l" t="t" r="r" b="b"/>
              <a:pathLst>
                <a:path w="3662992" h="1764174">
                  <a:moveTo>
                    <a:pt x="2744601" y="0"/>
                  </a:moveTo>
                  <a:lnTo>
                    <a:pt x="2744601" y="256244"/>
                  </a:lnTo>
                  <a:lnTo>
                    <a:pt x="856096" y="256244"/>
                  </a:lnTo>
                  <a:lnTo>
                    <a:pt x="856095" y="256244"/>
                  </a:lnTo>
                  <a:lnTo>
                    <a:pt x="587736" y="256244"/>
                  </a:lnTo>
                  <a:lnTo>
                    <a:pt x="556187" y="261059"/>
                  </a:lnTo>
                  <a:cubicBezTo>
                    <a:pt x="416075" y="289730"/>
                    <a:pt x="290841" y="359244"/>
                    <a:pt x="193466" y="456618"/>
                  </a:cubicBezTo>
                  <a:lnTo>
                    <a:pt x="165101" y="490997"/>
                  </a:lnTo>
                  <a:lnTo>
                    <a:pt x="165101" y="490998"/>
                  </a:lnTo>
                  <a:lnTo>
                    <a:pt x="105860" y="562800"/>
                  </a:lnTo>
                  <a:cubicBezTo>
                    <a:pt x="80074" y="600968"/>
                    <a:pt x="57864" y="641751"/>
                    <a:pt x="39712" y="684668"/>
                  </a:cubicBezTo>
                  <a:lnTo>
                    <a:pt x="14779" y="764989"/>
                  </a:lnTo>
                  <a:lnTo>
                    <a:pt x="14778" y="764989"/>
                  </a:lnTo>
                  <a:lnTo>
                    <a:pt x="0" y="812594"/>
                  </a:lnTo>
                  <a:lnTo>
                    <a:pt x="0" y="1764174"/>
                  </a:lnTo>
                  <a:lnTo>
                    <a:pt x="43043" y="1625511"/>
                  </a:lnTo>
                  <a:cubicBezTo>
                    <a:pt x="158395" y="1352788"/>
                    <a:pt x="428442" y="1161427"/>
                    <a:pt x="743183" y="1161427"/>
                  </a:cubicBezTo>
                  <a:lnTo>
                    <a:pt x="787959" y="1161427"/>
                  </a:lnTo>
                  <a:cubicBezTo>
                    <a:pt x="814187" y="1161427"/>
                    <a:pt x="840105" y="1162756"/>
                    <a:pt x="865650" y="1165350"/>
                  </a:cubicBezTo>
                  <a:lnTo>
                    <a:pt x="910291" y="1172163"/>
                  </a:lnTo>
                  <a:lnTo>
                    <a:pt x="910291" y="1159433"/>
                  </a:lnTo>
                  <a:lnTo>
                    <a:pt x="165100" y="1159433"/>
                  </a:lnTo>
                  <a:lnTo>
                    <a:pt x="165100" y="1159432"/>
                  </a:lnTo>
                  <a:lnTo>
                    <a:pt x="910291" y="1159432"/>
                  </a:lnTo>
                  <a:lnTo>
                    <a:pt x="910291" y="764988"/>
                  </a:lnTo>
                  <a:lnTo>
                    <a:pt x="910292" y="764988"/>
                  </a:lnTo>
                  <a:lnTo>
                    <a:pt x="910292" y="1159432"/>
                  </a:lnTo>
                  <a:lnTo>
                    <a:pt x="1460500" y="1159432"/>
                  </a:lnTo>
                  <a:lnTo>
                    <a:pt x="1460501" y="1159432"/>
                  </a:lnTo>
                  <a:lnTo>
                    <a:pt x="2744601" y="1159432"/>
                  </a:lnTo>
                  <a:lnTo>
                    <a:pt x="2744601" y="1415676"/>
                  </a:lnTo>
                  <a:lnTo>
                    <a:pt x="3662992" y="70783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DE6A376-4BCD-EEB7-DE8C-B11C3C78DAB1}"/>
              </a:ext>
            </a:extLst>
          </p:cNvPr>
          <p:cNvGrpSpPr/>
          <p:nvPr/>
        </p:nvGrpSpPr>
        <p:grpSpPr>
          <a:xfrm>
            <a:off x="7775259" y="7961774"/>
            <a:ext cx="3662992" cy="5754226"/>
            <a:chOff x="7775259" y="7961774"/>
            <a:chExt cx="3662992" cy="5754226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9425DB5F-F24C-2B61-EB5B-B8E36E67B250}"/>
                </a:ext>
              </a:extLst>
            </p:cNvPr>
            <p:cNvSpPr/>
            <p:nvPr/>
          </p:nvSpPr>
          <p:spPr>
            <a:xfrm>
              <a:off x="10527960" y="8905875"/>
              <a:ext cx="910291" cy="481012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0E96E870-6739-434D-B598-36BB3EC43086}"/>
                </a:ext>
              </a:extLst>
            </p:cNvPr>
            <p:cNvSpPr/>
            <p:nvPr/>
          </p:nvSpPr>
          <p:spPr>
            <a:xfrm flipH="1">
              <a:off x="7775259" y="7961774"/>
              <a:ext cx="3662992" cy="1764174"/>
            </a:xfrm>
            <a:custGeom>
              <a:avLst/>
              <a:gdLst>
                <a:gd name="csX0" fmla="*/ 2744601 w 3662992"/>
                <a:gd name="csY0" fmla="*/ 0 h 1764174"/>
                <a:gd name="csX1" fmla="*/ 2744601 w 3662992"/>
                <a:gd name="csY1" fmla="*/ 256244 h 1764174"/>
                <a:gd name="csX2" fmla="*/ 856096 w 3662992"/>
                <a:gd name="csY2" fmla="*/ 256244 h 1764174"/>
                <a:gd name="csX3" fmla="*/ 856095 w 3662992"/>
                <a:gd name="csY3" fmla="*/ 256244 h 1764174"/>
                <a:gd name="csX4" fmla="*/ 587736 w 3662992"/>
                <a:gd name="csY4" fmla="*/ 256244 h 1764174"/>
                <a:gd name="csX5" fmla="*/ 556187 w 3662992"/>
                <a:gd name="csY5" fmla="*/ 261059 h 1764174"/>
                <a:gd name="csX6" fmla="*/ 193466 w 3662992"/>
                <a:gd name="csY6" fmla="*/ 456618 h 1764174"/>
                <a:gd name="csX7" fmla="*/ 165101 w 3662992"/>
                <a:gd name="csY7" fmla="*/ 490997 h 1764174"/>
                <a:gd name="csX8" fmla="*/ 165101 w 3662992"/>
                <a:gd name="csY8" fmla="*/ 490998 h 1764174"/>
                <a:gd name="csX9" fmla="*/ 105860 w 3662992"/>
                <a:gd name="csY9" fmla="*/ 562800 h 1764174"/>
                <a:gd name="csX10" fmla="*/ 39712 w 3662992"/>
                <a:gd name="csY10" fmla="*/ 684668 h 1764174"/>
                <a:gd name="csX11" fmla="*/ 14779 w 3662992"/>
                <a:gd name="csY11" fmla="*/ 764989 h 1764174"/>
                <a:gd name="csX12" fmla="*/ 14778 w 3662992"/>
                <a:gd name="csY12" fmla="*/ 764989 h 1764174"/>
                <a:gd name="csX13" fmla="*/ 0 w 3662992"/>
                <a:gd name="csY13" fmla="*/ 812594 h 1764174"/>
                <a:gd name="csX14" fmla="*/ 0 w 3662992"/>
                <a:gd name="csY14" fmla="*/ 1764174 h 1764174"/>
                <a:gd name="csX15" fmla="*/ 43043 w 3662992"/>
                <a:gd name="csY15" fmla="*/ 1625511 h 1764174"/>
                <a:gd name="csX16" fmla="*/ 743183 w 3662992"/>
                <a:gd name="csY16" fmla="*/ 1161427 h 1764174"/>
                <a:gd name="csX17" fmla="*/ 787959 w 3662992"/>
                <a:gd name="csY17" fmla="*/ 1161427 h 1764174"/>
                <a:gd name="csX18" fmla="*/ 865650 w 3662992"/>
                <a:gd name="csY18" fmla="*/ 1165350 h 1764174"/>
                <a:gd name="csX19" fmla="*/ 910291 w 3662992"/>
                <a:gd name="csY19" fmla="*/ 1172163 h 1764174"/>
                <a:gd name="csX20" fmla="*/ 910291 w 3662992"/>
                <a:gd name="csY20" fmla="*/ 1159433 h 1764174"/>
                <a:gd name="csX21" fmla="*/ 165100 w 3662992"/>
                <a:gd name="csY21" fmla="*/ 1159433 h 1764174"/>
                <a:gd name="csX22" fmla="*/ 165100 w 3662992"/>
                <a:gd name="csY22" fmla="*/ 1159432 h 1764174"/>
                <a:gd name="csX23" fmla="*/ 910291 w 3662992"/>
                <a:gd name="csY23" fmla="*/ 1159432 h 1764174"/>
                <a:gd name="csX24" fmla="*/ 910291 w 3662992"/>
                <a:gd name="csY24" fmla="*/ 764988 h 1764174"/>
                <a:gd name="csX25" fmla="*/ 910292 w 3662992"/>
                <a:gd name="csY25" fmla="*/ 764988 h 1764174"/>
                <a:gd name="csX26" fmla="*/ 910292 w 3662992"/>
                <a:gd name="csY26" fmla="*/ 1159432 h 1764174"/>
                <a:gd name="csX27" fmla="*/ 1460500 w 3662992"/>
                <a:gd name="csY27" fmla="*/ 1159432 h 1764174"/>
                <a:gd name="csX28" fmla="*/ 1460501 w 3662992"/>
                <a:gd name="csY28" fmla="*/ 1159432 h 1764174"/>
                <a:gd name="csX29" fmla="*/ 2744601 w 3662992"/>
                <a:gd name="csY29" fmla="*/ 1159432 h 1764174"/>
                <a:gd name="csX30" fmla="*/ 2744601 w 3662992"/>
                <a:gd name="csY30" fmla="*/ 1415676 h 1764174"/>
                <a:gd name="csX31" fmla="*/ 3662992 w 3662992"/>
                <a:gd name="csY31" fmla="*/ 707838 h 17641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</a:cxnLst>
              <a:rect l="l" t="t" r="r" b="b"/>
              <a:pathLst>
                <a:path w="3662992" h="1764174">
                  <a:moveTo>
                    <a:pt x="2744601" y="0"/>
                  </a:moveTo>
                  <a:lnTo>
                    <a:pt x="2744601" y="256244"/>
                  </a:lnTo>
                  <a:lnTo>
                    <a:pt x="856096" y="256244"/>
                  </a:lnTo>
                  <a:lnTo>
                    <a:pt x="856095" y="256244"/>
                  </a:lnTo>
                  <a:lnTo>
                    <a:pt x="587736" y="256244"/>
                  </a:lnTo>
                  <a:lnTo>
                    <a:pt x="556187" y="261059"/>
                  </a:lnTo>
                  <a:cubicBezTo>
                    <a:pt x="416075" y="289730"/>
                    <a:pt x="290841" y="359244"/>
                    <a:pt x="193466" y="456618"/>
                  </a:cubicBezTo>
                  <a:lnTo>
                    <a:pt x="165101" y="490997"/>
                  </a:lnTo>
                  <a:lnTo>
                    <a:pt x="165101" y="490998"/>
                  </a:lnTo>
                  <a:lnTo>
                    <a:pt x="105860" y="562800"/>
                  </a:lnTo>
                  <a:cubicBezTo>
                    <a:pt x="80074" y="600968"/>
                    <a:pt x="57864" y="641751"/>
                    <a:pt x="39712" y="684668"/>
                  </a:cubicBezTo>
                  <a:lnTo>
                    <a:pt x="14779" y="764989"/>
                  </a:lnTo>
                  <a:lnTo>
                    <a:pt x="14778" y="764989"/>
                  </a:lnTo>
                  <a:lnTo>
                    <a:pt x="0" y="812594"/>
                  </a:lnTo>
                  <a:lnTo>
                    <a:pt x="0" y="1764174"/>
                  </a:lnTo>
                  <a:lnTo>
                    <a:pt x="43043" y="1625511"/>
                  </a:lnTo>
                  <a:cubicBezTo>
                    <a:pt x="158395" y="1352788"/>
                    <a:pt x="428442" y="1161427"/>
                    <a:pt x="743183" y="1161427"/>
                  </a:cubicBezTo>
                  <a:lnTo>
                    <a:pt x="787959" y="1161427"/>
                  </a:lnTo>
                  <a:cubicBezTo>
                    <a:pt x="814187" y="1161427"/>
                    <a:pt x="840105" y="1162756"/>
                    <a:pt x="865650" y="1165350"/>
                  </a:cubicBezTo>
                  <a:lnTo>
                    <a:pt x="910291" y="1172163"/>
                  </a:lnTo>
                  <a:lnTo>
                    <a:pt x="910291" y="1159433"/>
                  </a:lnTo>
                  <a:lnTo>
                    <a:pt x="165100" y="1159433"/>
                  </a:lnTo>
                  <a:lnTo>
                    <a:pt x="165100" y="1159432"/>
                  </a:lnTo>
                  <a:lnTo>
                    <a:pt x="910291" y="1159432"/>
                  </a:lnTo>
                  <a:lnTo>
                    <a:pt x="910291" y="764988"/>
                  </a:lnTo>
                  <a:lnTo>
                    <a:pt x="910292" y="764988"/>
                  </a:lnTo>
                  <a:lnTo>
                    <a:pt x="910292" y="1159432"/>
                  </a:lnTo>
                  <a:lnTo>
                    <a:pt x="1460500" y="1159432"/>
                  </a:lnTo>
                  <a:lnTo>
                    <a:pt x="1460501" y="1159432"/>
                  </a:lnTo>
                  <a:lnTo>
                    <a:pt x="2744601" y="1159432"/>
                  </a:lnTo>
                  <a:lnTo>
                    <a:pt x="2744601" y="1415676"/>
                  </a:lnTo>
                  <a:lnTo>
                    <a:pt x="3662992" y="70783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EEB666C-9878-83FC-F179-F0820EA3EFAB}"/>
              </a:ext>
            </a:extLst>
          </p:cNvPr>
          <p:cNvGrpSpPr/>
          <p:nvPr/>
        </p:nvGrpSpPr>
        <p:grpSpPr>
          <a:xfrm>
            <a:off x="14189334" y="9956800"/>
            <a:ext cx="3662992" cy="3759200"/>
            <a:chOff x="14189334" y="9956800"/>
            <a:chExt cx="3662992" cy="3759200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9BB33A77-807B-F1DA-0B0A-2E3224F18FAB}"/>
                </a:ext>
              </a:extLst>
            </p:cNvPr>
            <p:cNvSpPr/>
            <p:nvPr/>
          </p:nvSpPr>
          <p:spPr>
            <a:xfrm flipH="1">
              <a:off x="14190143" y="10902950"/>
              <a:ext cx="910291" cy="281305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39598A7-C210-8E2C-2F18-38BA1B1B849D}"/>
                </a:ext>
              </a:extLst>
            </p:cNvPr>
            <p:cNvSpPr/>
            <p:nvPr/>
          </p:nvSpPr>
          <p:spPr>
            <a:xfrm>
              <a:off x="14189334" y="9956800"/>
              <a:ext cx="3662992" cy="1764174"/>
            </a:xfrm>
            <a:custGeom>
              <a:avLst/>
              <a:gdLst>
                <a:gd name="csX0" fmla="*/ 2744601 w 3662992"/>
                <a:gd name="csY0" fmla="*/ 0 h 1764174"/>
                <a:gd name="csX1" fmla="*/ 2744601 w 3662992"/>
                <a:gd name="csY1" fmla="*/ 256244 h 1764174"/>
                <a:gd name="csX2" fmla="*/ 856096 w 3662992"/>
                <a:gd name="csY2" fmla="*/ 256244 h 1764174"/>
                <a:gd name="csX3" fmla="*/ 856095 w 3662992"/>
                <a:gd name="csY3" fmla="*/ 256244 h 1764174"/>
                <a:gd name="csX4" fmla="*/ 587736 w 3662992"/>
                <a:gd name="csY4" fmla="*/ 256244 h 1764174"/>
                <a:gd name="csX5" fmla="*/ 556187 w 3662992"/>
                <a:gd name="csY5" fmla="*/ 261059 h 1764174"/>
                <a:gd name="csX6" fmla="*/ 193466 w 3662992"/>
                <a:gd name="csY6" fmla="*/ 456618 h 1764174"/>
                <a:gd name="csX7" fmla="*/ 165101 w 3662992"/>
                <a:gd name="csY7" fmla="*/ 490997 h 1764174"/>
                <a:gd name="csX8" fmla="*/ 165101 w 3662992"/>
                <a:gd name="csY8" fmla="*/ 490998 h 1764174"/>
                <a:gd name="csX9" fmla="*/ 105860 w 3662992"/>
                <a:gd name="csY9" fmla="*/ 562800 h 1764174"/>
                <a:gd name="csX10" fmla="*/ 39712 w 3662992"/>
                <a:gd name="csY10" fmla="*/ 684668 h 1764174"/>
                <a:gd name="csX11" fmla="*/ 14779 w 3662992"/>
                <a:gd name="csY11" fmla="*/ 764989 h 1764174"/>
                <a:gd name="csX12" fmla="*/ 14778 w 3662992"/>
                <a:gd name="csY12" fmla="*/ 764989 h 1764174"/>
                <a:gd name="csX13" fmla="*/ 0 w 3662992"/>
                <a:gd name="csY13" fmla="*/ 812594 h 1764174"/>
                <a:gd name="csX14" fmla="*/ 0 w 3662992"/>
                <a:gd name="csY14" fmla="*/ 1764174 h 1764174"/>
                <a:gd name="csX15" fmla="*/ 43043 w 3662992"/>
                <a:gd name="csY15" fmla="*/ 1625511 h 1764174"/>
                <a:gd name="csX16" fmla="*/ 743183 w 3662992"/>
                <a:gd name="csY16" fmla="*/ 1161427 h 1764174"/>
                <a:gd name="csX17" fmla="*/ 787959 w 3662992"/>
                <a:gd name="csY17" fmla="*/ 1161427 h 1764174"/>
                <a:gd name="csX18" fmla="*/ 865650 w 3662992"/>
                <a:gd name="csY18" fmla="*/ 1165350 h 1764174"/>
                <a:gd name="csX19" fmla="*/ 910291 w 3662992"/>
                <a:gd name="csY19" fmla="*/ 1172163 h 1764174"/>
                <a:gd name="csX20" fmla="*/ 910291 w 3662992"/>
                <a:gd name="csY20" fmla="*/ 1159433 h 1764174"/>
                <a:gd name="csX21" fmla="*/ 165100 w 3662992"/>
                <a:gd name="csY21" fmla="*/ 1159433 h 1764174"/>
                <a:gd name="csX22" fmla="*/ 165100 w 3662992"/>
                <a:gd name="csY22" fmla="*/ 1159432 h 1764174"/>
                <a:gd name="csX23" fmla="*/ 910291 w 3662992"/>
                <a:gd name="csY23" fmla="*/ 1159432 h 1764174"/>
                <a:gd name="csX24" fmla="*/ 910291 w 3662992"/>
                <a:gd name="csY24" fmla="*/ 764988 h 1764174"/>
                <a:gd name="csX25" fmla="*/ 910292 w 3662992"/>
                <a:gd name="csY25" fmla="*/ 764988 h 1764174"/>
                <a:gd name="csX26" fmla="*/ 910292 w 3662992"/>
                <a:gd name="csY26" fmla="*/ 1159432 h 1764174"/>
                <a:gd name="csX27" fmla="*/ 1460500 w 3662992"/>
                <a:gd name="csY27" fmla="*/ 1159432 h 1764174"/>
                <a:gd name="csX28" fmla="*/ 1460501 w 3662992"/>
                <a:gd name="csY28" fmla="*/ 1159432 h 1764174"/>
                <a:gd name="csX29" fmla="*/ 2744601 w 3662992"/>
                <a:gd name="csY29" fmla="*/ 1159432 h 1764174"/>
                <a:gd name="csX30" fmla="*/ 2744601 w 3662992"/>
                <a:gd name="csY30" fmla="*/ 1415676 h 1764174"/>
                <a:gd name="csX31" fmla="*/ 3662992 w 3662992"/>
                <a:gd name="csY31" fmla="*/ 707838 h 17641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</a:cxnLst>
              <a:rect l="l" t="t" r="r" b="b"/>
              <a:pathLst>
                <a:path w="3662992" h="1764174">
                  <a:moveTo>
                    <a:pt x="2744601" y="0"/>
                  </a:moveTo>
                  <a:lnTo>
                    <a:pt x="2744601" y="256244"/>
                  </a:lnTo>
                  <a:lnTo>
                    <a:pt x="856096" y="256244"/>
                  </a:lnTo>
                  <a:lnTo>
                    <a:pt x="856095" y="256244"/>
                  </a:lnTo>
                  <a:lnTo>
                    <a:pt x="587736" y="256244"/>
                  </a:lnTo>
                  <a:lnTo>
                    <a:pt x="556187" y="261059"/>
                  </a:lnTo>
                  <a:cubicBezTo>
                    <a:pt x="416075" y="289730"/>
                    <a:pt x="290841" y="359244"/>
                    <a:pt x="193466" y="456618"/>
                  </a:cubicBezTo>
                  <a:lnTo>
                    <a:pt x="165101" y="490997"/>
                  </a:lnTo>
                  <a:lnTo>
                    <a:pt x="165101" y="490998"/>
                  </a:lnTo>
                  <a:lnTo>
                    <a:pt x="105860" y="562800"/>
                  </a:lnTo>
                  <a:cubicBezTo>
                    <a:pt x="80074" y="600968"/>
                    <a:pt x="57864" y="641751"/>
                    <a:pt x="39712" y="684668"/>
                  </a:cubicBezTo>
                  <a:lnTo>
                    <a:pt x="14779" y="764989"/>
                  </a:lnTo>
                  <a:lnTo>
                    <a:pt x="14778" y="764989"/>
                  </a:lnTo>
                  <a:lnTo>
                    <a:pt x="0" y="812594"/>
                  </a:lnTo>
                  <a:lnTo>
                    <a:pt x="0" y="1764174"/>
                  </a:lnTo>
                  <a:lnTo>
                    <a:pt x="43043" y="1625511"/>
                  </a:lnTo>
                  <a:cubicBezTo>
                    <a:pt x="158395" y="1352788"/>
                    <a:pt x="428442" y="1161427"/>
                    <a:pt x="743183" y="1161427"/>
                  </a:cubicBezTo>
                  <a:lnTo>
                    <a:pt x="787959" y="1161427"/>
                  </a:lnTo>
                  <a:cubicBezTo>
                    <a:pt x="814187" y="1161427"/>
                    <a:pt x="840105" y="1162756"/>
                    <a:pt x="865650" y="1165350"/>
                  </a:cubicBezTo>
                  <a:lnTo>
                    <a:pt x="910291" y="1172163"/>
                  </a:lnTo>
                  <a:lnTo>
                    <a:pt x="910291" y="1159433"/>
                  </a:lnTo>
                  <a:lnTo>
                    <a:pt x="165100" y="1159433"/>
                  </a:lnTo>
                  <a:lnTo>
                    <a:pt x="165100" y="1159432"/>
                  </a:lnTo>
                  <a:lnTo>
                    <a:pt x="910291" y="1159432"/>
                  </a:lnTo>
                  <a:lnTo>
                    <a:pt x="910291" y="764988"/>
                  </a:lnTo>
                  <a:lnTo>
                    <a:pt x="910292" y="764988"/>
                  </a:lnTo>
                  <a:lnTo>
                    <a:pt x="910292" y="1159432"/>
                  </a:lnTo>
                  <a:lnTo>
                    <a:pt x="1460500" y="1159432"/>
                  </a:lnTo>
                  <a:lnTo>
                    <a:pt x="1460501" y="1159432"/>
                  </a:lnTo>
                  <a:lnTo>
                    <a:pt x="2744601" y="1159432"/>
                  </a:lnTo>
                  <a:lnTo>
                    <a:pt x="2744601" y="1415676"/>
                  </a:lnTo>
                  <a:lnTo>
                    <a:pt x="3662992" y="707838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0BE56B52-FA80-9E32-2AA1-8A336DAB5BF7}"/>
              </a:ext>
            </a:extLst>
          </p:cNvPr>
          <p:cNvGrpSpPr/>
          <p:nvPr/>
        </p:nvGrpSpPr>
        <p:grpSpPr>
          <a:xfrm>
            <a:off x="12945750" y="7961774"/>
            <a:ext cx="3662992" cy="5754226"/>
            <a:chOff x="12945750" y="7961774"/>
            <a:chExt cx="3662992" cy="5754226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DDE15808-0B56-1D97-8FCA-415542B62A66}"/>
                </a:ext>
              </a:extLst>
            </p:cNvPr>
            <p:cNvSpPr/>
            <p:nvPr/>
          </p:nvSpPr>
          <p:spPr>
            <a:xfrm flipH="1">
              <a:off x="12945750" y="8905875"/>
              <a:ext cx="910291" cy="481012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5C0DA7E-F4F6-FBDD-015E-F4247B66609D}"/>
                </a:ext>
              </a:extLst>
            </p:cNvPr>
            <p:cNvSpPr/>
            <p:nvPr/>
          </p:nvSpPr>
          <p:spPr>
            <a:xfrm>
              <a:off x="12945750" y="7961774"/>
              <a:ext cx="3662992" cy="1764174"/>
            </a:xfrm>
            <a:custGeom>
              <a:avLst/>
              <a:gdLst>
                <a:gd name="csX0" fmla="*/ 2744601 w 3662992"/>
                <a:gd name="csY0" fmla="*/ 0 h 1764174"/>
                <a:gd name="csX1" fmla="*/ 2744601 w 3662992"/>
                <a:gd name="csY1" fmla="*/ 256244 h 1764174"/>
                <a:gd name="csX2" fmla="*/ 856096 w 3662992"/>
                <a:gd name="csY2" fmla="*/ 256244 h 1764174"/>
                <a:gd name="csX3" fmla="*/ 856095 w 3662992"/>
                <a:gd name="csY3" fmla="*/ 256244 h 1764174"/>
                <a:gd name="csX4" fmla="*/ 587736 w 3662992"/>
                <a:gd name="csY4" fmla="*/ 256244 h 1764174"/>
                <a:gd name="csX5" fmla="*/ 556187 w 3662992"/>
                <a:gd name="csY5" fmla="*/ 261059 h 1764174"/>
                <a:gd name="csX6" fmla="*/ 193466 w 3662992"/>
                <a:gd name="csY6" fmla="*/ 456618 h 1764174"/>
                <a:gd name="csX7" fmla="*/ 165101 w 3662992"/>
                <a:gd name="csY7" fmla="*/ 490997 h 1764174"/>
                <a:gd name="csX8" fmla="*/ 165101 w 3662992"/>
                <a:gd name="csY8" fmla="*/ 490998 h 1764174"/>
                <a:gd name="csX9" fmla="*/ 105860 w 3662992"/>
                <a:gd name="csY9" fmla="*/ 562800 h 1764174"/>
                <a:gd name="csX10" fmla="*/ 39712 w 3662992"/>
                <a:gd name="csY10" fmla="*/ 684668 h 1764174"/>
                <a:gd name="csX11" fmla="*/ 14779 w 3662992"/>
                <a:gd name="csY11" fmla="*/ 764989 h 1764174"/>
                <a:gd name="csX12" fmla="*/ 14778 w 3662992"/>
                <a:gd name="csY12" fmla="*/ 764989 h 1764174"/>
                <a:gd name="csX13" fmla="*/ 0 w 3662992"/>
                <a:gd name="csY13" fmla="*/ 812594 h 1764174"/>
                <a:gd name="csX14" fmla="*/ 0 w 3662992"/>
                <a:gd name="csY14" fmla="*/ 1764174 h 1764174"/>
                <a:gd name="csX15" fmla="*/ 43043 w 3662992"/>
                <a:gd name="csY15" fmla="*/ 1625511 h 1764174"/>
                <a:gd name="csX16" fmla="*/ 743183 w 3662992"/>
                <a:gd name="csY16" fmla="*/ 1161427 h 1764174"/>
                <a:gd name="csX17" fmla="*/ 787959 w 3662992"/>
                <a:gd name="csY17" fmla="*/ 1161427 h 1764174"/>
                <a:gd name="csX18" fmla="*/ 865650 w 3662992"/>
                <a:gd name="csY18" fmla="*/ 1165350 h 1764174"/>
                <a:gd name="csX19" fmla="*/ 910291 w 3662992"/>
                <a:gd name="csY19" fmla="*/ 1172163 h 1764174"/>
                <a:gd name="csX20" fmla="*/ 910291 w 3662992"/>
                <a:gd name="csY20" fmla="*/ 1159433 h 1764174"/>
                <a:gd name="csX21" fmla="*/ 165100 w 3662992"/>
                <a:gd name="csY21" fmla="*/ 1159433 h 1764174"/>
                <a:gd name="csX22" fmla="*/ 165100 w 3662992"/>
                <a:gd name="csY22" fmla="*/ 1159432 h 1764174"/>
                <a:gd name="csX23" fmla="*/ 910291 w 3662992"/>
                <a:gd name="csY23" fmla="*/ 1159432 h 1764174"/>
                <a:gd name="csX24" fmla="*/ 910291 w 3662992"/>
                <a:gd name="csY24" fmla="*/ 764988 h 1764174"/>
                <a:gd name="csX25" fmla="*/ 910292 w 3662992"/>
                <a:gd name="csY25" fmla="*/ 764988 h 1764174"/>
                <a:gd name="csX26" fmla="*/ 910292 w 3662992"/>
                <a:gd name="csY26" fmla="*/ 1159432 h 1764174"/>
                <a:gd name="csX27" fmla="*/ 1460500 w 3662992"/>
                <a:gd name="csY27" fmla="*/ 1159432 h 1764174"/>
                <a:gd name="csX28" fmla="*/ 1460501 w 3662992"/>
                <a:gd name="csY28" fmla="*/ 1159432 h 1764174"/>
                <a:gd name="csX29" fmla="*/ 2744601 w 3662992"/>
                <a:gd name="csY29" fmla="*/ 1159432 h 1764174"/>
                <a:gd name="csX30" fmla="*/ 2744601 w 3662992"/>
                <a:gd name="csY30" fmla="*/ 1415676 h 1764174"/>
                <a:gd name="csX31" fmla="*/ 3662992 w 3662992"/>
                <a:gd name="csY31" fmla="*/ 707838 h 17641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</a:cxnLst>
              <a:rect l="l" t="t" r="r" b="b"/>
              <a:pathLst>
                <a:path w="3662992" h="1764174">
                  <a:moveTo>
                    <a:pt x="2744601" y="0"/>
                  </a:moveTo>
                  <a:lnTo>
                    <a:pt x="2744601" y="256244"/>
                  </a:lnTo>
                  <a:lnTo>
                    <a:pt x="856096" y="256244"/>
                  </a:lnTo>
                  <a:lnTo>
                    <a:pt x="856095" y="256244"/>
                  </a:lnTo>
                  <a:lnTo>
                    <a:pt x="587736" y="256244"/>
                  </a:lnTo>
                  <a:lnTo>
                    <a:pt x="556187" y="261059"/>
                  </a:lnTo>
                  <a:cubicBezTo>
                    <a:pt x="416075" y="289730"/>
                    <a:pt x="290841" y="359244"/>
                    <a:pt x="193466" y="456618"/>
                  </a:cubicBezTo>
                  <a:lnTo>
                    <a:pt x="165101" y="490997"/>
                  </a:lnTo>
                  <a:lnTo>
                    <a:pt x="165101" y="490998"/>
                  </a:lnTo>
                  <a:lnTo>
                    <a:pt x="105860" y="562800"/>
                  </a:lnTo>
                  <a:cubicBezTo>
                    <a:pt x="80074" y="600968"/>
                    <a:pt x="57864" y="641751"/>
                    <a:pt x="39712" y="684668"/>
                  </a:cubicBezTo>
                  <a:lnTo>
                    <a:pt x="14779" y="764989"/>
                  </a:lnTo>
                  <a:lnTo>
                    <a:pt x="14778" y="764989"/>
                  </a:lnTo>
                  <a:lnTo>
                    <a:pt x="0" y="812594"/>
                  </a:lnTo>
                  <a:lnTo>
                    <a:pt x="0" y="1764174"/>
                  </a:lnTo>
                  <a:lnTo>
                    <a:pt x="43043" y="1625511"/>
                  </a:lnTo>
                  <a:cubicBezTo>
                    <a:pt x="158395" y="1352788"/>
                    <a:pt x="428442" y="1161427"/>
                    <a:pt x="743183" y="1161427"/>
                  </a:cubicBezTo>
                  <a:lnTo>
                    <a:pt x="787959" y="1161427"/>
                  </a:lnTo>
                  <a:cubicBezTo>
                    <a:pt x="814187" y="1161427"/>
                    <a:pt x="840105" y="1162756"/>
                    <a:pt x="865650" y="1165350"/>
                  </a:cubicBezTo>
                  <a:lnTo>
                    <a:pt x="910291" y="1172163"/>
                  </a:lnTo>
                  <a:lnTo>
                    <a:pt x="910291" y="1159433"/>
                  </a:lnTo>
                  <a:lnTo>
                    <a:pt x="165100" y="1159433"/>
                  </a:lnTo>
                  <a:lnTo>
                    <a:pt x="165100" y="1159432"/>
                  </a:lnTo>
                  <a:lnTo>
                    <a:pt x="910291" y="1159432"/>
                  </a:lnTo>
                  <a:lnTo>
                    <a:pt x="910291" y="764988"/>
                  </a:lnTo>
                  <a:lnTo>
                    <a:pt x="910292" y="764988"/>
                  </a:lnTo>
                  <a:lnTo>
                    <a:pt x="910292" y="1159432"/>
                  </a:lnTo>
                  <a:lnTo>
                    <a:pt x="1460500" y="1159432"/>
                  </a:lnTo>
                  <a:lnTo>
                    <a:pt x="1460501" y="1159432"/>
                  </a:lnTo>
                  <a:lnTo>
                    <a:pt x="2744601" y="1159432"/>
                  </a:lnTo>
                  <a:lnTo>
                    <a:pt x="2744601" y="1415676"/>
                  </a:lnTo>
                  <a:lnTo>
                    <a:pt x="3662992" y="70783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1E1A270-6FA3-E505-BA67-F6F7384CAF1E}"/>
              </a:ext>
            </a:extLst>
          </p:cNvPr>
          <p:cNvGrpSpPr/>
          <p:nvPr/>
        </p:nvGrpSpPr>
        <p:grpSpPr>
          <a:xfrm>
            <a:off x="11598262" y="4569372"/>
            <a:ext cx="2654324" cy="1002004"/>
            <a:chOff x="3714527" y="7611397"/>
            <a:chExt cx="2907911" cy="1002004"/>
          </a:xfrm>
        </p:grpSpPr>
        <p:sp>
          <p:nvSpPr>
            <p:cNvPr id="56" name="Textbox 200">
              <a:extLst>
                <a:ext uri="{FF2B5EF4-FFF2-40B4-BE49-F238E27FC236}">
                  <a16:creationId xmlns:a16="http://schemas.microsoft.com/office/drawing/2014/main" id="{E1570729-B407-81F5-FD92-4671494FC7E3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57" name="Textbox 200">
              <a:extLst>
                <a:ext uri="{FF2B5EF4-FFF2-40B4-BE49-F238E27FC236}">
                  <a16:creationId xmlns:a16="http://schemas.microsoft.com/office/drawing/2014/main" id="{A9043E00-FF10-A6DD-0722-4CE9077BFECE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MAIN TITLE</a:t>
              </a:r>
            </a:p>
          </p:txBody>
        </p:sp>
      </p:grpSp>
      <p:sp>
        <p:nvSpPr>
          <p:cNvPr id="58" name="Freeform 15">
            <a:extLst>
              <a:ext uri="{FF2B5EF4-FFF2-40B4-BE49-F238E27FC236}">
                <a16:creationId xmlns:a16="http://schemas.microsoft.com/office/drawing/2014/main" id="{1CD76342-ABA1-3927-4675-209F5CC122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27960" y="4682422"/>
            <a:ext cx="634396" cy="639852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7F15F01E-7E36-9A96-F407-99EA39EB4AC4}"/>
              </a:ext>
            </a:extLst>
          </p:cNvPr>
          <p:cNvGrpSpPr/>
          <p:nvPr/>
        </p:nvGrpSpPr>
        <p:grpSpPr>
          <a:xfrm>
            <a:off x="4566645" y="8026717"/>
            <a:ext cx="2654324" cy="1002004"/>
            <a:chOff x="3714527" y="7611397"/>
            <a:chExt cx="2907911" cy="1002004"/>
          </a:xfrm>
        </p:grpSpPr>
        <p:sp>
          <p:nvSpPr>
            <p:cNvPr id="60" name="Textbox 200">
              <a:extLst>
                <a:ext uri="{FF2B5EF4-FFF2-40B4-BE49-F238E27FC236}">
                  <a16:creationId xmlns:a16="http://schemas.microsoft.com/office/drawing/2014/main" id="{FB610CB8-F0D6-C6B5-6AE9-BA3DCDF3B6E2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61" name="Textbox 200">
              <a:extLst>
                <a:ext uri="{FF2B5EF4-FFF2-40B4-BE49-F238E27FC236}">
                  <a16:creationId xmlns:a16="http://schemas.microsoft.com/office/drawing/2014/main" id="{6BB1E9EC-AEF1-99AF-8518-4AA5FD3896F0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MAIN TITLE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E03F3E9B-BF0B-8D03-B5F1-838A01EB7957}"/>
              </a:ext>
            </a:extLst>
          </p:cNvPr>
          <p:cNvGrpSpPr/>
          <p:nvPr/>
        </p:nvGrpSpPr>
        <p:grpSpPr>
          <a:xfrm>
            <a:off x="17163032" y="8026717"/>
            <a:ext cx="2654324" cy="1002004"/>
            <a:chOff x="3714527" y="7611397"/>
            <a:chExt cx="2907911" cy="1002004"/>
          </a:xfrm>
        </p:grpSpPr>
        <p:sp>
          <p:nvSpPr>
            <p:cNvPr id="63" name="Textbox 200">
              <a:extLst>
                <a:ext uri="{FF2B5EF4-FFF2-40B4-BE49-F238E27FC236}">
                  <a16:creationId xmlns:a16="http://schemas.microsoft.com/office/drawing/2014/main" id="{7BA0EF0F-C359-328E-6E0D-88D54C5DF023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64" name="Textbox 200">
              <a:extLst>
                <a:ext uri="{FF2B5EF4-FFF2-40B4-BE49-F238E27FC236}">
                  <a16:creationId xmlns:a16="http://schemas.microsoft.com/office/drawing/2014/main" id="{88932A7F-EA66-8574-8550-E405F4F60DE4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MAIN TITLE</a:t>
              </a:r>
            </a:p>
          </p:txBody>
        </p:sp>
      </p:grpSp>
      <p:sp>
        <p:nvSpPr>
          <p:cNvPr id="65" name="Freeform 16">
            <a:extLst>
              <a:ext uri="{FF2B5EF4-FFF2-40B4-BE49-F238E27FC236}">
                <a16:creationId xmlns:a16="http://schemas.microsoft.com/office/drawing/2014/main" id="{EB588A6A-B6D0-B381-D940-A3394E6D42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3535" y="6926562"/>
            <a:ext cx="537434" cy="713226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6" name="Freeform 74">
            <a:extLst>
              <a:ext uri="{FF2B5EF4-FFF2-40B4-BE49-F238E27FC236}">
                <a16:creationId xmlns:a16="http://schemas.microsoft.com/office/drawing/2014/main" id="{371AC2CF-5D7B-A467-5A90-B831027FDE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63032" y="6976788"/>
            <a:ext cx="716576" cy="612774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B432DA83-D4B9-3F51-E50A-B115EF0D0D02}"/>
              </a:ext>
            </a:extLst>
          </p:cNvPr>
          <p:cNvGrpSpPr/>
          <p:nvPr/>
        </p:nvGrpSpPr>
        <p:grpSpPr>
          <a:xfrm>
            <a:off x="2873896" y="10962638"/>
            <a:ext cx="2654324" cy="1002004"/>
            <a:chOff x="3714527" y="7611397"/>
            <a:chExt cx="2907911" cy="1002004"/>
          </a:xfrm>
        </p:grpSpPr>
        <p:sp>
          <p:nvSpPr>
            <p:cNvPr id="68" name="Textbox 200">
              <a:extLst>
                <a:ext uri="{FF2B5EF4-FFF2-40B4-BE49-F238E27FC236}">
                  <a16:creationId xmlns:a16="http://schemas.microsoft.com/office/drawing/2014/main" id="{0E612EB7-1E1A-6DA1-1D52-2456FC50899B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69" name="Textbox 200">
              <a:extLst>
                <a:ext uri="{FF2B5EF4-FFF2-40B4-BE49-F238E27FC236}">
                  <a16:creationId xmlns:a16="http://schemas.microsoft.com/office/drawing/2014/main" id="{0BB47D6B-BAFB-62B2-ECA7-308548016B88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MAIN TITLE</a:t>
              </a: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D5EDAB0F-A00F-6E82-0D1E-59C1EAA5EA9A}"/>
              </a:ext>
            </a:extLst>
          </p:cNvPr>
          <p:cNvGrpSpPr/>
          <p:nvPr/>
        </p:nvGrpSpPr>
        <p:grpSpPr>
          <a:xfrm>
            <a:off x="18855780" y="10962638"/>
            <a:ext cx="2654324" cy="1002004"/>
            <a:chOff x="3714527" y="7611397"/>
            <a:chExt cx="2907911" cy="1002004"/>
          </a:xfrm>
        </p:grpSpPr>
        <p:sp>
          <p:nvSpPr>
            <p:cNvPr id="71" name="Textbox 200">
              <a:extLst>
                <a:ext uri="{FF2B5EF4-FFF2-40B4-BE49-F238E27FC236}">
                  <a16:creationId xmlns:a16="http://schemas.microsoft.com/office/drawing/2014/main" id="{7A06D956-9695-502B-262B-51107A3746C1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  <a:endParaRPr lang="en-US" sz="1200" dirty="0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72" name="Textbox 200">
              <a:extLst>
                <a:ext uri="{FF2B5EF4-FFF2-40B4-BE49-F238E27FC236}">
                  <a16:creationId xmlns:a16="http://schemas.microsoft.com/office/drawing/2014/main" id="{6BEC7B45-D453-5435-F900-881CC09C7B20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MAIN TITLE</a:t>
              </a:r>
            </a:p>
          </p:txBody>
        </p:sp>
      </p:grpSp>
      <p:sp>
        <p:nvSpPr>
          <p:cNvPr id="73" name="Freeform 26">
            <a:extLst>
              <a:ext uri="{FF2B5EF4-FFF2-40B4-BE49-F238E27FC236}">
                <a16:creationId xmlns:a16="http://schemas.microsoft.com/office/drawing/2014/main" id="{9BBE7B7A-37CF-E8FF-A050-31C5020354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55780" y="9890083"/>
            <a:ext cx="658026" cy="658026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121" name="Group 13">
            <a:extLst>
              <a:ext uri="{FF2B5EF4-FFF2-40B4-BE49-F238E27FC236}">
                <a16:creationId xmlns:a16="http://schemas.microsoft.com/office/drawing/2014/main" id="{26EC8380-CCF4-A3FC-F550-60238A7709DF}"/>
              </a:ext>
            </a:extLst>
          </p:cNvPr>
          <p:cNvGrpSpPr>
            <a:grpSpLocks/>
          </p:cNvGrpSpPr>
          <p:nvPr/>
        </p:nvGrpSpPr>
        <p:grpSpPr bwMode="auto">
          <a:xfrm>
            <a:off x="4994194" y="9865851"/>
            <a:ext cx="534026" cy="706490"/>
            <a:chOff x="13220785" y="3180600"/>
            <a:chExt cx="408523" cy="540397"/>
          </a:xfrm>
          <a:solidFill>
            <a:schemeClr val="tx2">
              <a:lumMod val="75000"/>
            </a:schemeClr>
          </a:solidFill>
        </p:grpSpPr>
        <p:sp>
          <p:nvSpPr>
            <p:cNvPr id="122" name="Freeform 48">
              <a:extLst>
                <a:ext uri="{FF2B5EF4-FFF2-40B4-BE49-F238E27FC236}">
                  <a16:creationId xmlns:a16="http://schemas.microsoft.com/office/drawing/2014/main" id="{1886231A-46E1-66D0-227C-A7D405506A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23" name="Freeform 49">
              <a:extLst>
                <a:ext uri="{FF2B5EF4-FFF2-40B4-BE49-F238E27FC236}">
                  <a16:creationId xmlns:a16="http://schemas.microsoft.com/office/drawing/2014/main" id="{A45B1700-D29F-14E5-5882-00EF9BBFBB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24" name="Freeform 50">
              <a:extLst>
                <a:ext uri="{FF2B5EF4-FFF2-40B4-BE49-F238E27FC236}">
                  <a16:creationId xmlns:a16="http://schemas.microsoft.com/office/drawing/2014/main" id="{F57945BF-5C8E-6C8D-459C-0CEE01634B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25" name="Freeform 51">
              <a:extLst>
                <a:ext uri="{FF2B5EF4-FFF2-40B4-BE49-F238E27FC236}">
                  <a16:creationId xmlns:a16="http://schemas.microsoft.com/office/drawing/2014/main" id="{A46CB2D9-7938-A570-0A2E-BA718C2A4C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26" name="!!SubTitle">
            <a:extLst>
              <a:ext uri="{FF2B5EF4-FFF2-40B4-BE49-F238E27FC236}">
                <a16:creationId xmlns:a16="http://schemas.microsoft.com/office/drawing/2014/main" id="{925E9DA2-F3C4-9E6A-16F4-C53A3CCD1579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27" name="!!MainTitle1">
            <a:extLst>
              <a:ext uri="{FF2B5EF4-FFF2-40B4-BE49-F238E27FC236}">
                <a16:creationId xmlns:a16="http://schemas.microsoft.com/office/drawing/2014/main" id="{B7661DF1-F956-68BE-186D-D1B73BC78B2D}"/>
              </a:ext>
            </a:extLst>
          </p:cNvPr>
          <p:cNvSpPr txBox="1"/>
          <p:nvPr/>
        </p:nvSpPr>
        <p:spPr>
          <a:xfrm>
            <a:off x="7567885" y="1037172"/>
            <a:ext cx="924823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Arrows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3CF33853-7A2C-C1E4-69B0-2C89DAB59B48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210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3310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push dir="u"/>
      </p:transition>
    </mc:Choice>
    <mc:Fallback xmlns="">
      <p:transition spd="slow" advClick="0" advTm="20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500" fill="hold"/>
                                            <p:tgtEl>
                                              <p:spTgt spid="6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50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4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500" fill="hold"/>
                                            <p:tgtEl>
                                              <p:spTgt spid="5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500" fill="hold"/>
                                            <p:tgtEl>
                                              <p:spTgt spid="6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4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500" fill="hold"/>
                                            <p:tgtEl>
                                              <p:spTgt spid="7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2" grpId="0" animBg="1"/>
          <p:bldP spid="58" grpId="0" animBg="1"/>
          <p:bldP spid="65" grpId="0" animBg="1"/>
          <p:bldP spid="66" grpId="0" animBg="1"/>
          <p:bldP spid="73" grpId="0" animBg="1"/>
          <p:bldP spid="126" grpId="0"/>
          <p:bldP spid="12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500" fill="hold"/>
                                            <p:tgtEl>
                                              <p:spTgt spid="6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50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4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500" fill="hold"/>
                                            <p:tgtEl>
                                              <p:spTgt spid="5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500" fill="hold"/>
                                            <p:tgtEl>
                                              <p:spTgt spid="6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4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500" fill="hold"/>
                                            <p:tgtEl>
                                              <p:spTgt spid="7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2" grpId="0" animBg="1"/>
          <p:bldP spid="58" grpId="0" animBg="1"/>
          <p:bldP spid="65" grpId="0" animBg="1"/>
          <p:bldP spid="66" grpId="0" animBg="1"/>
          <p:bldP spid="73" grpId="0" animBg="1"/>
          <p:bldP spid="126" grpId="0"/>
          <p:bldP spid="127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0000">
              <a:schemeClr val="tx1">
                <a:lumMod val="90000"/>
                <a:lumOff val="10000"/>
              </a:schemeClr>
            </a:gs>
            <a:gs pos="0">
              <a:schemeClr val="tx1">
                <a:lumMod val="75000"/>
                <a:lumOff val="25000"/>
              </a:schemeClr>
            </a:gs>
          </a:gsLst>
          <a:lin ang="8100000" scaled="1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076E801-63FF-AE19-D505-02D792FFE3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30D4A132-A931-9641-3DC4-123F18296D69}"/>
              </a:ext>
            </a:extLst>
          </p:cNvPr>
          <p:cNvSpPr/>
          <p:nvPr/>
        </p:nvSpPr>
        <p:spPr>
          <a:xfrm rot="5400000" flipH="1">
            <a:off x="8440414" y="9256576"/>
            <a:ext cx="7503172" cy="1415676"/>
          </a:xfrm>
          <a:custGeom>
            <a:avLst/>
            <a:gdLst>
              <a:gd name="csX0" fmla="*/ 7503172 w 7503172"/>
              <a:gd name="csY0" fmla="*/ 707838 h 1415676"/>
              <a:gd name="csX1" fmla="*/ 6584781 w 7503172"/>
              <a:gd name="csY1" fmla="*/ 0 h 1415676"/>
              <a:gd name="csX2" fmla="*/ 6584781 w 7503172"/>
              <a:gd name="csY2" fmla="*/ 256244 h 1415676"/>
              <a:gd name="csX3" fmla="*/ 4810125 w 7503172"/>
              <a:gd name="csY3" fmla="*/ 256244 h 1415676"/>
              <a:gd name="csX4" fmla="*/ 4810125 w 7503172"/>
              <a:gd name="csY4" fmla="*/ 250723 h 1415676"/>
              <a:gd name="csX5" fmla="*/ 0 w 7503172"/>
              <a:gd name="csY5" fmla="*/ 250723 h 1415676"/>
              <a:gd name="csX6" fmla="*/ 0 w 7503172"/>
              <a:gd name="csY6" fmla="*/ 1161014 h 1415676"/>
              <a:gd name="csX7" fmla="*/ 4810125 w 7503172"/>
              <a:gd name="csY7" fmla="*/ 1161014 h 1415676"/>
              <a:gd name="csX8" fmla="*/ 4810125 w 7503172"/>
              <a:gd name="csY8" fmla="*/ 1159432 h 1415676"/>
              <a:gd name="csX9" fmla="*/ 6584781 w 7503172"/>
              <a:gd name="csY9" fmla="*/ 1159432 h 1415676"/>
              <a:gd name="csX10" fmla="*/ 6584781 w 7503172"/>
              <a:gd name="csY10" fmla="*/ 1415676 h 14156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7503172" h="1415676">
                <a:moveTo>
                  <a:pt x="7503172" y="707838"/>
                </a:moveTo>
                <a:lnTo>
                  <a:pt x="6584781" y="0"/>
                </a:lnTo>
                <a:lnTo>
                  <a:pt x="6584781" y="256244"/>
                </a:lnTo>
                <a:lnTo>
                  <a:pt x="4810125" y="256244"/>
                </a:lnTo>
                <a:lnTo>
                  <a:pt x="4810125" y="250723"/>
                </a:lnTo>
                <a:lnTo>
                  <a:pt x="0" y="250723"/>
                </a:lnTo>
                <a:lnTo>
                  <a:pt x="0" y="1161014"/>
                </a:lnTo>
                <a:lnTo>
                  <a:pt x="4810125" y="1161014"/>
                </a:lnTo>
                <a:lnTo>
                  <a:pt x="4810125" y="1159432"/>
                </a:lnTo>
                <a:lnTo>
                  <a:pt x="6584781" y="1159432"/>
                </a:lnTo>
                <a:lnTo>
                  <a:pt x="6584781" y="141567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81C53CB-ACEF-371E-4368-9BD21315327B}"/>
              </a:ext>
            </a:extLst>
          </p:cNvPr>
          <p:cNvGrpSpPr/>
          <p:nvPr/>
        </p:nvGrpSpPr>
        <p:grpSpPr>
          <a:xfrm>
            <a:off x="6531675" y="9956800"/>
            <a:ext cx="3662992" cy="3759200"/>
            <a:chOff x="6531675" y="9956800"/>
            <a:chExt cx="3662992" cy="37592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F3B969E-E32D-3DAB-9C79-AA1101ECAE32}"/>
                </a:ext>
              </a:extLst>
            </p:cNvPr>
            <p:cNvSpPr/>
            <p:nvPr/>
          </p:nvSpPr>
          <p:spPr>
            <a:xfrm>
              <a:off x="9283567" y="10902950"/>
              <a:ext cx="910291" cy="281305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BC2E3FB7-63E9-AC50-4E49-1A6AE28DB24B}"/>
                </a:ext>
              </a:extLst>
            </p:cNvPr>
            <p:cNvSpPr/>
            <p:nvPr/>
          </p:nvSpPr>
          <p:spPr>
            <a:xfrm flipH="1">
              <a:off x="6531675" y="9956800"/>
              <a:ext cx="3662992" cy="1764174"/>
            </a:xfrm>
            <a:custGeom>
              <a:avLst/>
              <a:gdLst>
                <a:gd name="csX0" fmla="*/ 2744601 w 3662992"/>
                <a:gd name="csY0" fmla="*/ 0 h 1764174"/>
                <a:gd name="csX1" fmla="*/ 2744601 w 3662992"/>
                <a:gd name="csY1" fmla="*/ 256244 h 1764174"/>
                <a:gd name="csX2" fmla="*/ 856096 w 3662992"/>
                <a:gd name="csY2" fmla="*/ 256244 h 1764174"/>
                <a:gd name="csX3" fmla="*/ 856095 w 3662992"/>
                <a:gd name="csY3" fmla="*/ 256244 h 1764174"/>
                <a:gd name="csX4" fmla="*/ 587736 w 3662992"/>
                <a:gd name="csY4" fmla="*/ 256244 h 1764174"/>
                <a:gd name="csX5" fmla="*/ 556187 w 3662992"/>
                <a:gd name="csY5" fmla="*/ 261059 h 1764174"/>
                <a:gd name="csX6" fmla="*/ 193466 w 3662992"/>
                <a:gd name="csY6" fmla="*/ 456618 h 1764174"/>
                <a:gd name="csX7" fmla="*/ 165101 w 3662992"/>
                <a:gd name="csY7" fmla="*/ 490997 h 1764174"/>
                <a:gd name="csX8" fmla="*/ 165101 w 3662992"/>
                <a:gd name="csY8" fmla="*/ 490998 h 1764174"/>
                <a:gd name="csX9" fmla="*/ 105860 w 3662992"/>
                <a:gd name="csY9" fmla="*/ 562800 h 1764174"/>
                <a:gd name="csX10" fmla="*/ 39712 w 3662992"/>
                <a:gd name="csY10" fmla="*/ 684668 h 1764174"/>
                <a:gd name="csX11" fmla="*/ 14779 w 3662992"/>
                <a:gd name="csY11" fmla="*/ 764989 h 1764174"/>
                <a:gd name="csX12" fmla="*/ 14778 w 3662992"/>
                <a:gd name="csY12" fmla="*/ 764989 h 1764174"/>
                <a:gd name="csX13" fmla="*/ 0 w 3662992"/>
                <a:gd name="csY13" fmla="*/ 812594 h 1764174"/>
                <a:gd name="csX14" fmla="*/ 0 w 3662992"/>
                <a:gd name="csY14" fmla="*/ 1764174 h 1764174"/>
                <a:gd name="csX15" fmla="*/ 43043 w 3662992"/>
                <a:gd name="csY15" fmla="*/ 1625511 h 1764174"/>
                <a:gd name="csX16" fmla="*/ 743183 w 3662992"/>
                <a:gd name="csY16" fmla="*/ 1161427 h 1764174"/>
                <a:gd name="csX17" fmla="*/ 787959 w 3662992"/>
                <a:gd name="csY17" fmla="*/ 1161427 h 1764174"/>
                <a:gd name="csX18" fmla="*/ 865650 w 3662992"/>
                <a:gd name="csY18" fmla="*/ 1165350 h 1764174"/>
                <a:gd name="csX19" fmla="*/ 910291 w 3662992"/>
                <a:gd name="csY19" fmla="*/ 1172163 h 1764174"/>
                <a:gd name="csX20" fmla="*/ 910291 w 3662992"/>
                <a:gd name="csY20" fmla="*/ 1159433 h 1764174"/>
                <a:gd name="csX21" fmla="*/ 165100 w 3662992"/>
                <a:gd name="csY21" fmla="*/ 1159433 h 1764174"/>
                <a:gd name="csX22" fmla="*/ 165100 w 3662992"/>
                <a:gd name="csY22" fmla="*/ 1159432 h 1764174"/>
                <a:gd name="csX23" fmla="*/ 910291 w 3662992"/>
                <a:gd name="csY23" fmla="*/ 1159432 h 1764174"/>
                <a:gd name="csX24" fmla="*/ 910291 w 3662992"/>
                <a:gd name="csY24" fmla="*/ 764988 h 1764174"/>
                <a:gd name="csX25" fmla="*/ 910292 w 3662992"/>
                <a:gd name="csY25" fmla="*/ 764988 h 1764174"/>
                <a:gd name="csX26" fmla="*/ 910292 w 3662992"/>
                <a:gd name="csY26" fmla="*/ 1159432 h 1764174"/>
                <a:gd name="csX27" fmla="*/ 1460500 w 3662992"/>
                <a:gd name="csY27" fmla="*/ 1159432 h 1764174"/>
                <a:gd name="csX28" fmla="*/ 1460501 w 3662992"/>
                <a:gd name="csY28" fmla="*/ 1159432 h 1764174"/>
                <a:gd name="csX29" fmla="*/ 2744601 w 3662992"/>
                <a:gd name="csY29" fmla="*/ 1159432 h 1764174"/>
                <a:gd name="csX30" fmla="*/ 2744601 w 3662992"/>
                <a:gd name="csY30" fmla="*/ 1415676 h 1764174"/>
                <a:gd name="csX31" fmla="*/ 3662992 w 3662992"/>
                <a:gd name="csY31" fmla="*/ 707838 h 17641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</a:cxnLst>
              <a:rect l="l" t="t" r="r" b="b"/>
              <a:pathLst>
                <a:path w="3662992" h="1764174">
                  <a:moveTo>
                    <a:pt x="2744601" y="0"/>
                  </a:moveTo>
                  <a:lnTo>
                    <a:pt x="2744601" y="256244"/>
                  </a:lnTo>
                  <a:lnTo>
                    <a:pt x="856096" y="256244"/>
                  </a:lnTo>
                  <a:lnTo>
                    <a:pt x="856095" y="256244"/>
                  </a:lnTo>
                  <a:lnTo>
                    <a:pt x="587736" y="256244"/>
                  </a:lnTo>
                  <a:lnTo>
                    <a:pt x="556187" y="261059"/>
                  </a:lnTo>
                  <a:cubicBezTo>
                    <a:pt x="416075" y="289730"/>
                    <a:pt x="290841" y="359244"/>
                    <a:pt x="193466" y="456618"/>
                  </a:cubicBezTo>
                  <a:lnTo>
                    <a:pt x="165101" y="490997"/>
                  </a:lnTo>
                  <a:lnTo>
                    <a:pt x="165101" y="490998"/>
                  </a:lnTo>
                  <a:lnTo>
                    <a:pt x="105860" y="562800"/>
                  </a:lnTo>
                  <a:cubicBezTo>
                    <a:pt x="80074" y="600968"/>
                    <a:pt x="57864" y="641751"/>
                    <a:pt x="39712" y="684668"/>
                  </a:cubicBezTo>
                  <a:lnTo>
                    <a:pt x="14779" y="764989"/>
                  </a:lnTo>
                  <a:lnTo>
                    <a:pt x="14778" y="764989"/>
                  </a:lnTo>
                  <a:lnTo>
                    <a:pt x="0" y="812594"/>
                  </a:lnTo>
                  <a:lnTo>
                    <a:pt x="0" y="1764174"/>
                  </a:lnTo>
                  <a:lnTo>
                    <a:pt x="43043" y="1625511"/>
                  </a:lnTo>
                  <a:cubicBezTo>
                    <a:pt x="158395" y="1352788"/>
                    <a:pt x="428442" y="1161427"/>
                    <a:pt x="743183" y="1161427"/>
                  </a:cubicBezTo>
                  <a:lnTo>
                    <a:pt x="787959" y="1161427"/>
                  </a:lnTo>
                  <a:cubicBezTo>
                    <a:pt x="814187" y="1161427"/>
                    <a:pt x="840105" y="1162756"/>
                    <a:pt x="865650" y="1165350"/>
                  </a:cubicBezTo>
                  <a:lnTo>
                    <a:pt x="910291" y="1172163"/>
                  </a:lnTo>
                  <a:lnTo>
                    <a:pt x="910291" y="1159433"/>
                  </a:lnTo>
                  <a:lnTo>
                    <a:pt x="165100" y="1159433"/>
                  </a:lnTo>
                  <a:lnTo>
                    <a:pt x="165100" y="1159432"/>
                  </a:lnTo>
                  <a:lnTo>
                    <a:pt x="910291" y="1159432"/>
                  </a:lnTo>
                  <a:lnTo>
                    <a:pt x="910291" y="764988"/>
                  </a:lnTo>
                  <a:lnTo>
                    <a:pt x="910292" y="764988"/>
                  </a:lnTo>
                  <a:lnTo>
                    <a:pt x="910292" y="1159432"/>
                  </a:lnTo>
                  <a:lnTo>
                    <a:pt x="1460500" y="1159432"/>
                  </a:lnTo>
                  <a:lnTo>
                    <a:pt x="1460501" y="1159432"/>
                  </a:lnTo>
                  <a:lnTo>
                    <a:pt x="2744601" y="1159432"/>
                  </a:lnTo>
                  <a:lnTo>
                    <a:pt x="2744601" y="1415676"/>
                  </a:lnTo>
                  <a:lnTo>
                    <a:pt x="3662992" y="70783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C2D0BB06-08C8-3F51-6389-6798E686849D}"/>
              </a:ext>
            </a:extLst>
          </p:cNvPr>
          <p:cNvGrpSpPr/>
          <p:nvPr/>
        </p:nvGrpSpPr>
        <p:grpSpPr>
          <a:xfrm>
            <a:off x="7775259" y="7961774"/>
            <a:ext cx="3662992" cy="5754226"/>
            <a:chOff x="7775259" y="7961774"/>
            <a:chExt cx="3662992" cy="5754226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9C58337-A08A-CAD4-AC0C-6562A1DC5EC9}"/>
                </a:ext>
              </a:extLst>
            </p:cNvPr>
            <p:cNvSpPr/>
            <p:nvPr/>
          </p:nvSpPr>
          <p:spPr>
            <a:xfrm>
              <a:off x="10527960" y="8905875"/>
              <a:ext cx="910291" cy="481012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7DDFF72-0AFA-36EF-3957-55283F206066}"/>
                </a:ext>
              </a:extLst>
            </p:cNvPr>
            <p:cNvSpPr/>
            <p:nvPr/>
          </p:nvSpPr>
          <p:spPr>
            <a:xfrm flipH="1">
              <a:off x="7775259" y="7961774"/>
              <a:ext cx="3662992" cy="1764174"/>
            </a:xfrm>
            <a:custGeom>
              <a:avLst/>
              <a:gdLst>
                <a:gd name="csX0" fmla="*/ 2744601 w 3662992"/>
                <a:gd name="csY0" fmla="*/ 0 h 1764174"/>
                <a:gd name="csX1" fmla="*/ 2744601 w 3662992"/>
                <a:gd name="csY1" fmla="*/ 256244 h 1764174"/>
                <a:gd name="csX2" fmla="*/ 856096 w 3662992"/>
                <a:gd name="csY2" fmla="*/ 256244 h 1764174"/>
                <a:gd name="csX3" fmla="*/ 856095 w 3662992"/>
                <a:gd name="csY3" fmla="*/ 256244 h 1764174"/>
                <a:gd name="csX4" fmla="*/ 587736 w 3662992"/>
                <a:gd name="csY4" fmla="*/ 256244 h 1764174"/>
                <a:gd name="csX5" fmla="*/ 556187 w 3662992"/>
                <a:gd name="csY5" fmla="*/ 261059 h 1764174"/>
                <a:gd name="csX6" fmla="*/ 193466 w 3662992"/>
                <a:gd name="csY6" fmla="*/ 456618 h 1764174"/>
                <a:gd name="csX7" fmla="*/ 165101 w 3662992"/>
                <a:gd name="csY7" fmla="*/ 490997 h 1764174"/>
                <a:gd name="csX8" fmla="*/ 165101 w 3662992"/>
                <a:gd name="csY8" fmla="*/ 490998 h 1764174"/>
                <a:gd name="csX9" fmla="*/ 105860 w 3662992"/>
                <a:gd name="csY9" fmla="*/ 562800 h 1764174"/>
                <a:gd name="csX10" fmla="*/ 39712 w 3662992"/>
                <a:gd name="csY10" fmla="*/ 684668 h 1764174"/>
                <a:gd name="csX11" fmla="*/ 14779 w 3662992"/>
                <a:gd name="csY11" fmla="*/ 764989 h 1764174"/>
                <a:gd name="csX12" fmla="*/ 14778 w 3662992"/>
                <a:gd name="csY12" fmla="*/ 764989 h 1764174"/>
                <a:gd name="csX13" fmla="*/ 0 w 3662992"/>
                <a:gd name="csY13" fmla="*/ 812594 h 1764174"/>
                <a:gd name="csX14" fmla="*/ 0 w 3662992"/>
                <a:gd name="csY14" fmla="*/ 1764174 h 1764174"/>
                <a:gd name="csX15" fmla="*/ 43043 w 3662992"/>
                <a:gd name="csY15" fmla="*/ 1625511 h 1764174"/>
                <a:gd name="csX16" fmla="*/ 743183 w 3662992"/>
                <a:gd name="csY16" fmla="*/ 1161427 h 1764174"/>
                <a:gd name="csX17" fmla="*/ 787959 w 3662992"/>
                <a:gd name="csY17" fmla="*/ 1161427 h 1764174"/>
                <a:gd name="csX18" fmla="*/ 865650 w 3662992"/>
                <a:gd name="csY18" fmla="*/ 1165350 h 1764174"/>
                <a:gd name="csX19" fmla="*/ 910291 w 3662992"/>
                <a:gd name="csY19" fmla="*/ 1172163 h 1764174"/>
                <a:gd name="csX20" fmla="*/ 910291 w 3662992"/>
                <a:gd name="csY20" fmla="*/ 1159433 h 1764174"/>
                <a:gd name="csX21" fmla="*/ 165100 w 3662992"/>
                <a:gd name="csY21" fmla="*/ 1159433 h 1764174"/>
                <a:gd name="csX22" fmla="*/ 165100 w 3662992"/>
                <a:gd name="csY22" fmla="*/ 1159432 h 1764174"/>
                <a:gd name="csX23" fmla="*/ 910291 w 3662992"/>
                <a:gd name="csY23" fmla="*/ 1159432 h 1764174"/>
                <a:gd name="csX24" fmla="*/ 910291 w 3662992"/>
                <a:gd name="csY24" fmla="*/ 764988 h 1764174"/>
                <a:gd name="csX25" fmla="*/ 910292 w 3662992"/>
                <a:gd name="csY25" fmla="*/ 764988 h 1764174"/>
                <a:gd name="csX26" fmla="*/ 910292 w 3662992"/>
                <a:gd name="csY26" fmla="*/ 1159432 h 1764174"/>
                <a:gd name="csX27" fmla="*/ 1460500 w 3662992"/>
                <a:gd name="csY27" fmla="*/ 1159432 h 1764174"/>
                <a:gd name="csX28" fmla="*/ 1460501 w 3662992"/>
                <a:gd name="csY28" fmla="*/ 1159432 h 1764174"/>
                <a:gd name="csX29" fmla="*/ 2744601 w 3662992"/>
                <a:gd name="csY29" fmla="*/ 1159432 h 1764174"/>
                <a:gd name="csX30" fmla="*/ 2744601 w 3662992"/>
                <a:gd name="csY30" fmla="*/ 1415676 h 1764174"/>
                <a:gd name="csX31" fmla="*/ 3662992 w 3662992"/>
                <a:gd name="csY31" fmla="*/ 707838 h 17641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</a:cxnLst>
              <a:rect l="l" t="t" r="r" b="b"/>
              <a:pathLst>
                <a:path w="3662992" h="1764174">
                  <a:moveTo>
                    <a:pt x="2744601" y="0"/>
                  </a:moveTo>
                  <a:lnTo>
                    <a:pt x="2744601" y="256244"/>
                  </a:lnTo>
                  <a:lnTo>
                    <a:pt x="856096" y="256244"/>
                  </a:lnTo>
                  <a:lnTo>
                    <a:pt x="856095" y="256244"/>
                  </a:lnTo>
                  <a:lnTo>
                    <a:pt x="587736" y="256244"/>
                  </a:lnTo>
                  <a:lnTo>
                    <a:pt x="556187" y="261059"/>
                  </a:lnTo>
                  <a:cubicBezTo>
                    <a:pt x="416075" y="289730"/>
                    <a:pt x="290841" y="359244"/>
                    <a:pt x="193466" y="456618"/>
                  </a:cubicBezTo>
                  <a:lnTo>
                    <a:pt x="165101" y="490997"/>
                  </a:lnTo>
                  <a:lnTo>
                    <a:pt x="165101" y="490998"/>
                  </a:lnTo>
                  <a:lnTo>
                    <a:pt x="105860" y="562800"/>
                  </a:lnTo>
                  <a:cubicBezTo>
                    <a:pt x="80074" y="600968"/>
                    <a:pt x="57864" y="641751"/>
                    <a:pt x="39712" y="684668"/>
                  </a:cubicBezTo>
                  <a:lnTo>
                    <a:pt x="14779" y="764989"/>
                  </a:lnTo>
                  <a:lnTo>
                    <a:pt x="14778" y="764989"/>
                  </a:lnTo>
                  <a:lnTo>
                    <a:pt x="0" y="812594"/>
                  </a:lnTo>
                  <a:lnTo>
                    <a:pt x="0" y="1764174"/>
                  </a:lnTo>
                  <a:lnTo>
                    <a:pt x="43043" y="1625511"/>
                  </a:lnTo>
                  <a:cubicBezTo>
                    <a:pt x="158395" y="1352788"/>
                    <a:pt x="428442" y="1161427"/>
                    <a:pt x="743183" y="1161427"/>
                  </a:cubicBezTo>
                  <a:lnTo>
                    <a:pt x="787959" y="1161427"/>
                  </a:lnTo>
                  <a:cubicBezTo>
                    <a:pt x="814187" y="1161427"/>
                    <a:pt x="840105" y="1162756"/>
                    <a:pt x="865650" y="1165350"/>
                  </a:cubicBezTo>
                  <a:lnTo>
                    <a:pt x="910291" y="1172163"/>
                  </a:lnTo>
                  <a:lnTo>
                    <a:pt x="910291" y="1159433"/>
                  </a:lnTo>
                  <a:lnTo>
                    <a:pt x="165100" y="1159433"/>
                  </a:lnTo>
                  <a:lnTo>
                    <a:pt x="165100" y="1159432"/>
                  </a:lnTo>
                  <a:lnTo>
                    <a:pt x="910291" y="1159432"/>
                  </a:lnTo>
                  <a:lnTo>
                    <a:pt x="910291" y="764988"/>
                  </a:lnTo>
                  <a:lnTo>
                    <a:pt x="910292" y="764988"/>
                  </a:lnTo>
                  <a:lnTo>
                    <a:pt x="910292" y="1159432"/>
                  </a:lnTo>
                  <a:lnTo>
                    <a:pt x="1460500" y="1159432"/>
                  </a:lnTo>
                  <a:lnTo>
                    <a:pt x="1460501" y="1159432"/>
                  </a:lnTo>
                  <a:lnTo>
                    <a:pt x="2744601" y="1159432"/>
                  </a:lnTo>
                  <a:lnTo>
                    <a:pt x="2744601" y="1415676"/>
                  </a:lnTo>
                  <a:lnTo>
                    <a:pt x="3662992" y="70783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66A2C720-D2C3-A940-B9A3-7CE795761C93}"/>
              </a:ext>
            </a:extLst>
          </p:cNvPr>
          <p:cNvGrpSpPr/>
          <p:nvPr/>
        </p:nvGrpSpPr>
        <p:grpSpPr>
          <a:xfrm>
            <a:off x="14189334" y="9956800"/>
            <a:ext cx="3662992" cy="3759200"/>
            <a:chOff x="14189334" y="9956800"/>
            <a:chExt cx="3662992" cy="37592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595C2C3-5B84-9028-0E3E-F22E18739AC8}"/>
                </a:ext>
              </a:extLst>
            </p:cNvPr>
            <p:cNvSpPr/>
            <p:nvPr/>
          </p:nvSpPr>
          <p:spPr>
            <a:xfrm flipH="1">
              <a:off x="14190143" y="10902950"/>
              <a:ext cx="910291" cy="281305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DF341FAE-0167-996B-CD94-A2E0699F945D}"/>
                </a:ext>
              </a:extLst>
            </p:cNvPr>
            <p:cNvSpPr/>
            <p:nvPr/>
          </p:nvSpPr>
          <p:spPr>
            <a:xfrm>
              <a:off x="14189334" y="9956800"/>
              <a:ext cx="3662992" cy="1764174"/>
            </a:xfrm>
            <a:custGeom>
              <a:avLst/>
              <a:gdLst>
                <a:gd name="csX0" fmla="*/ 2744601 w 3662992"/>
                <a:gd name="csY0" fmla="*/ 0 h 1764174"/>
                <a:gd name="csX1" fmla="*/ 2744601 w 3662992"/>
                <a:gd name="csY1" fmla="*/ 256244 h 1764174"/>
                <a:gd name="csX2" fmla="*/ 856096 w 3662992"/>
                <a:gd name="csY2" fmla="*/ 256244 h 1764174"/>
                <a:gd name="csX3" fmla="*/ 856095 w 3662992"/>
                <a:gd name="csY3" fmla="*/ 256244 h 1764174"/>
                <a:gd name="csX4" fmla="*/ 587736 w 3662992"/>
                <a:gd name="csY4" fmla="*/ 256244 h 1764174"/>
                <a:gd name="csX5" fmla="*/ 556187 w 3662992"/>
                <a:gd name="csY5" fmla="*/ 261059 h 1764174"/>
                <a:gd name="csX6" fmla="*/ 193466 w 3662992"/>
                <a:gd name="csY6" fmla="*/ 456618 h 1764174"/>
                <a:gd name="csX7" fmla="*/ 165101 w 3662992"/>
                <a:gd name="csY7" fmla="*/ 490997 h 1764174"/>
                <a:gd name="csX8" fmla="*/ 165101 w 3662992"/>
                <a:gd name="csY8" fmla="*/ 490998 h 1764174"/>
                <a:gd name="csX9" fmla="*/ 105860 w 3662992"/>
                <a:gd name="csY9" fmla="*/ 562800 h 1764174"/>
                <a:gd name="csX10" fmla="*/ 39712 w 3662992"/>
                <a:gd name="csY10" fmla="*/ 684668 h 1764174"/>
                <a:gd name="csX11" fmla="*/ 14779 w 3662992"/>
                <a:gd name="csY11" fmla="*/ 764989 h 1764174"/>
                <a:gd name="csX12" fmla="*/ 14778 w 3662992"/>
                <a:gd name="csY12" fmla="*/ 764989 h 1764174"/>
                <a:gd name="csX13" fmla="*/ 0 w 3662992"/>
                <a:gd name="csY13" fmla="*/ 812594 h 1764174"/>
                <a:gd name="csX14" fmla="*/ 0 w 3662992"/>
                <a:gd name="csY14" fmla="*/ 1764174 h 1764174"/>
                <a:gd name="csX15" fmla="*/ 43043 w 3662992"/>
                <a:gd name="csY15" fmla="*/ 1625511 h 1764174"/>
                <a:gd name="csX16" fmla="*/ 743183 w 3662992"/>
                <a:gd name="csY16" fmla="*/ 1161427 h 1764174"/>
                <a:gd name="csX17" fmla="*/ 787959 w 3662992"/>
                <a:gd name="csY17" fmla="*/ 1161427 h 1764174"/>
                <a:gd name="csX18" fmla="*/ 865650 w 3662992"/>
                <a:gd name="csY18" fmla="*/ 1165350 h 1764174"/>
                <a:gd name="csX19" fmla="*/ 910291 w 3662992"/>
                <a:gd name="csY19" fmla="*/ 1172163 h 1764174"/>
                <a:gd name="csX20" fmla="*/ 910291 w 3662992"/>
                <a:gd name="csY20" fmla="*/ 1159433 h 1764174"/>
                <a:gd name="csX21" fmla="*/ 165100 w 3662992"/>
                <a:gd name="csY21" fmla="*/ 1159433 h 1764174"/>
                <a:gd name="csX22" fmla="*/ 165100 w 3662992"/>
                <a:gd name="csY22" fmla="*/ 1159432 h 1764174"/>
                <a:gd name="csX23" fmla="*/ 910291 w 3662992"/>
                <a:gd name="csY23" fmla="*/ 1159432 h 1764174"/>
                <a:gd name="csX24" fmla="*/ 910291 w 3662992"/>
                <a:gd name="csY24" fmla="*/ 764988 h 1764174"/>
                <a:gd name="csX25" fmla="*/ 910292 w 3662992"/>
                <a:gd name="csY25" fmla="*/ 764988 h 1764174"/>
                <a:gd name="csX26" fmla="*/ 910292 w 3662992"/>
                <a:gd name="csY26" fmla="*/ 1159432 h 1764174"/>
                <a:gd name="csX27" fmla="*/ 1460500 w 3662992"/>
                <a:gd name="csY27" fmla="*/ 1159432 h 1764174"/>
                <a:gd name="csX28" fmla="*/ 1460501 w 3662992"/>
                <a:gd name="csY28" fmla="*/ 1159432 h 1764174"/>
                <a:gd name="csX29" fmla="*/ 2744601 w 3662992"/>
                <a:gd name="csY29" fmla="*/ 1159432 h 1764174"/>
                <a:gd name="csX30" fmla="*/ 2744601 w 3662992"/>
                <a:gd name="csY30" fmla="*/ 1415676 h 1764174"/>
                <a:gd name="csX31" fmla="*/ 3662992 w 3662992"/>
                <a:gd name="csY31" fmla="*/ 707838 h 17641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</a:cxnLst>
              <a:rect l="l" t="t" r="r" b="b"/>
              <a:pathLst>
                <a:path w="3662992" h="1764174">
                  <a:moveTo>
                    <a:pt x="2744601" y="0"/>
                  </a:moveTo>
                  <a:lnTo>
                    <a:pt x="2744601" y="256244"/>
                  </a:lnTo>
                  <a:lnTo>
                    <a:pt x="856096" y="256244"/>
                  </a:lnTo>
                  <a:lnTo>
                    <a:pt x="856095" y="256244"/>
                  </a:lnTo>
                  <a:lnTo>
                    <a:pt x="587736" y="256244"/>
                  </a:lnTo>
                  <a:lnTo>
                    <a:pt x="556187" y="261059"/>
                  </a:lnTo>
                  <a:cubicBezTo>
                    <a:pt x="416075" y="289730"/>
                    <a:pt x="290841" y="359244"/>
                    <a:pt x="193466" y="456618"/>
                  </a:cubicBezTo>
                  <a:lnTo>
                    <a:pt x="165101" y="490997"/>
                  </a:lnTo>
                  <a:lnTo>
                    <a:pt x="165101" y="490998"/>
                  </a:lnTo>
                  <a:lnTo>
                    <a:pt x="105860" y="562800"/>
                  </a:lnTo>
                  <a:cubicBezTo>
                    <a:pt x="80074" y="600968"/>
                    <a:pt x="57864" y="641751"/>
                    <a:pt x="39712" y="684668"/>
                  </a:cubicBezTo>
                  <a:lnTo>
                    <a:pt x="14779" y="764989"/>
                  </a:lnTo>
                  <a:lnTo>
                    <a:pt x="14778" y="764989"/>
                  </a:lnTo>
                  <a:lnTo>
                    <a:pt x="0" y="812594"/>
                  </a:lnTo>
                  <a:lnTo>
                    <a:pt x="0" y="1764174"/>
                  </a:lnTo>
                  <a:lnTo>
                    <a:pt x="43043" y="1625511"/>
                  </a:lnTo>
                  <a:cubicBezTo>
                    <a:pt x="158395" y="1352788"/>
                    <a:pt x="428442" y="1161427"/>
                    <a:pt x="743183" y="1161427"/>
                  </a:cubicBezTo>
                  <a:lnTo>
                    <a:pt x="787959" y="1161427"/>
                  </a:lnTo>
                  <a:cubicBezTo>
                    <a:pt x="814187" y="1161427"/>
                    <a:pt x="840105" y="1162756"/>
                    <a:pt x="865650" y="1165350"/>
                  </a:cubicBezTo>
                  <a:lnTo>
                    <a:pt x="910291" y="1172163"/>
                  </a:lnTo>
                  <a:lnTo>
                    <a:pt x="910291" y="1159433"/>
                  </a:lnTo>
                  <a:lnTo>
                    <a:pt x="165100" y="1159433"/>
                  </a:lnTo>
                  <a:lnTo>
                    <a:pt x="165100" y="1159432"/>
                  </a:lnTo>
                  <a:lnTo>
                    <a:pt x="910291" y="1159432"/>
                  </a:lnTo>
                  <a:lnTo>
                    <a:pt x="910291" y="764988"/>
                  </a:lnTo>
                  <a:lnTo>
                    <a:pt x="910292" y="764988"/>
                  </a:lnTo>
                  <a:lnTo>
                    <a:pt x="910292" y="1159432"/>
                  </a:lnTo>
                  <a:lnTo>
                    <a:pt x="1460500" y="1159432"/>
                  </a:lnTo>
                  <a:lnTo>
                    <a:pt x="1460501" y="1159432"/>
                  </a:lnTo>
                  <a:lnTo>
                    <a:pt x="2744601" y="1159432"/>
                  </a:lnTo>
                  <a:lnTo>
                    <a:pt x="2744601" y="1415676"/>
                  </a:lnTo>
                  <a:lnTo>
                    <a:pt x="3662992" y="707838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3D67037-E8FF-8180-D013-953F2D27F755}"/>
              </a:ext>
            </a:extLst>
          </p:cNvPr>
          <p:cNvGrpSpPr/>
          <p:nvPr/>
        </p:nvGrpSpPr>
        <p:grpSpPr>
          <a:xfrm>
            <a:off x="12945750" y="7961774"/>
            <a:ext cx="3662992" cy="5754226"/>
            <a:chOff x="12945750" y="7961774"/>
            <a:chExt cx="3662992" cy="5754226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3AA4D32-5E2A-8E80-FD05-70372E6E6535}"/>
                </a:ext>
              </a:extLst>
            </p:cNvPr>
            <p:cNvSpPr/>
            <p:nvPr/>
          </p:nvSpPr>
          <p:spPr>
            <a:xfrm flipH="1">
              <a:off x="12945750" y="8905875"/>
              <a:ext cx="910291" cy="481012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08A1932-0BA4-D8A6-221C-4063D0B2F52F}"/>
                </a:ext>
              </a:extLst>
            </p:cNvPr>
            <p:cNvSpPr/>
            <p:nvPr/>
          </p:nvSpPr>
          <p:spPr>
            <a:xfrm>
              <a:off x="12945750" y="7961774"/>
              <a:ext cx="3662992" cy="1764174"/>
            </a:xfrm>
            <a:custGeom>
              <a:avLst/>
              <a:gdLst>
                <a:gd name="csX0" fmla="*/ 2744601 w 3662992"/>
                <a:gd name="csY0" fmla="*/ 0 h 1764174"/>
                <a:gd name="csX1" fmla="*/ 2744601 w 3662992"/>
                <a:gd name="csY1" fmla="*/ 256244 h 1764174"/>
                <a:gd name="csX2" fmla="*/ 856096 w 3662992"/>
                <a:gd name="csY2" fmla="*/ 256244 h 1764174"/>
                <a:gd name="csX3" fmla="*/ 856095 w 3662992"/>
                <a:gd name="csY3" fmla="*/ 256244 h 1764174"/>
                <a:gd name="csX4" fmla="*/ 587736 w 3662992"/>
                <a:gd name="csY4" fmla="*/ 256244 h 1764174"/>
                <a:gd name="csX5" fmla="*/ 556187 w 3662992"/>
                <a:gd name="csY5" fmla="*/ 261059 h 1764174"/>
                <a:gd name="csX6" fmla="*/ 193466 w 3662992"/>
                <a:gd name="csY6" fmla="*/ 456618 h 1764174"/>
                <a:gd name="csX7" fmla="*/ 165101 w 3662992"/>
                <a:gd name="csY7" fmla="*/ 490997 h 1764174"/>
                <a:gd name="csX8" fmla="*/ 165101 w 3662992"/>
                <a:gd name="csY8" fmla="*/ 490998 h 1764174"/>
                <a:gd name="csX9" fmla="*/ 105860 w 3662992"/>
                <a:gd name="csY9" fmla="*/ 562800 h 1764174"/>
                <a:gd name="csX10" fmla="*/ 39712 w 3662992"/>
                <a:gd name="csY10" fmla="*/ 684668 h 1764174"/>
                <a:gd name="csX11" fmla="*/ 14779 w 3662992"/>
                <a:gd name="csY11" fmla="*/ 764989 h 1764174"/>
                <a:gd name="csX12" fmla="*/ 14778 w 3662992"/>
                <a:gd name="csY12" fmla="*/ 764989 h 1764174"/>
                <a:gd name="csX13" fmla="*/ 0 w 3662992"/>
                <a:gd name="csY13" fmla="*/ 812594 h 1764174"/>
                <a:gd name="csX14" fmla="*/ 0 w 3662992"/>
                <a:gd name="csY14" fmla="*/ 1764174 h 1764174"/>
                <a:gd name="csX15" fmla="*/ 43043 w 3662992"/>
                <a:gd name="csY15" fmla="*/ 1625511 h 1764174"/>
                <a:gd name="csX16" fmla="*/ 743183 w 3662992"/>
                <a:gd name="csY16" fmla="*/ 1161427 h 1764174"/>
                <a:gd name="csX17" fmla="*/ 787959 w 3662992"/>
                <a:gd name="csY17" fmla="*/ 1161427 h 1764174"/>
                <a:gd name="csX18" fmla="*/ 865650 w 3662992"/>
                <a:gd name="csY18" fmla="*/ 1165350 h 1764174"/>
                <a:gd name="csX19" fmla="*/ 910291 w 3662992"/>
                <a:gd name="csY19" fmla="*/ 1172163 h 1764174"/>
                <a:gd name="csX20" fmla="*/ 910291 w 3662992"/>
                <a:gd name="csY20" fmla="*/ 1159433 h 1764174"/>
                <a:gd name="csX21" fmla="*/ 165100 w 3662992"/>
                <a:gd name="csY21" fmla="*/ 1159433 h 1764174"/>
                <a:gd name="csX22" fmla="*/ 165100 w 3662992"/>
                <a:gd name="csY22" fmla="*/ 1159432 h 1764174"/>
                <a:gd name="csX23" fmla="*/ 910291 w 3662992"/>
                <a:gd name="csY23" fmla="*/ 1159432 h 1764174"/>
                <a:gd name="csX24" fmla="*/ 910291 w 3662992"/>
                <a:gd name="csY24" fmla="*/ 764988 h 1764174"/>
                <a:gd name="csX25" fmla="*/ 910292 w 3662992"/>
                <a:gd name="csY25" fmla="*/ 764988 h 1764174"/>
                <a:gd name="csX26" fmla="*/ 910292 w 3662992"/>
                <a:gd name="csY26" fmla="*/ 1159432 h 1764174"/>
                <a:gd name="csX27" fmla="*/ 1460500 w 3662992"/>
                <a:gd name="csY27" fmla="*/ 1159432 h 1764174"/>
                <a:gd name="csX28" fmla="*/ 1460501 w 3662992"/>
                <a:gd name="csY28" fmla="*/ 1159432 h 1764174"/>
                <a:gd name="csX29" fmla="*/ 2744601 w 3662992"/>
                <a:gd name="csY29" fmla="*/ 1159432 h 1764174"/>
                <a:gd name="csX30" fmla="*/ 2744601 w 3662992"/>
                <a:gd name="csY30" fmla="*/ 1415676 h 1764174"/>
                <a:gd name="csX31" fmla="*/ 3662992 w 3662992"/>
                <a:gd name="csY31" fmla="*/ 707838 h 17641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</a:cxnLst>
              <a:rect l="l" t="t" r="r" b="b"/>
              <a:pathLst>
                <a:path w="3662992" h="1764174">
                  <a:moveTo>
                    <a:pt x="2744601" y="0"/>
                  </a:moveTo>
                  <a:lnTo>
                    <a:pt x="2744601" y="256244"/>
                  </a:lnTo>
                  <a:lnTo>
                    <a:pt x="856096" y="256244"/>
                  </a:lnTo>
                  <a:lnTo>
                    <a:pt x="856095" y="256244"/>
                  </a:lnTo>
                  <a:lnTo>
                    <a:pt x="587736" y="256244"/>
                  </a:lnTo>
                  <a:lnTo>
                    <a:pt x="556187" y="261059"/>
                  </a:lnTo>
                  <a:cubicBezTo>
                    <a:pt x="416075" y="289730"/>
                    <a:pt x="290841" y="359244"/>
                    <a:pt x="193466" y="456618"/>
                  </a:cubicBezTo>
                  <a:lnTo>
                    <a:pt x="165101" y="490997"/>
                  </a:lnTo>
                  <a:lnTo>
                    <a:pt x="165101" y="490998"/>
                  </a:lnTo>
                  <a:lnTo>
                    <a:pt x="105860" y="562800"/>
                  </a:lnTo>
                  <a:cubicBezTo>
                    <a:pt x="80074" y="600968"/>
                    <a:pt x="57864" y="641751"/>
                    <a:pt x="39712" y="684668"/>
                  </a:cubicBezTo>
                  <a:lnTo>
                    <a:pt x="14779" y="764989"/>
                  </a:lnTo>
                  <a:lnTo>
                    <a:pt x="14778" y="764989"/>
                  </a:lnTo>
                  <a:lnTo>
                    <a:pt x="0" y="812594"/>
                  </a:lnTo>
                  <a:lnTo>
                    <a:pt x="0" y="1764174"/>
                  </a:lnTo>
                  <a:lnTo>
                    <a:pt x="43043" y="1625511"/>
                  </a:lnTo>
                  <a:cubicBezTo>
                    <a:pt x="158395" y="1352788"/>
                    <a:pt x="428442" y="1161427"/>
                    <a:pt x="743183" y="1161427"/>
                  </a:cubicBezTo>
                  <a:lnTo>
                    <a:pt x="787959" y="1161427"/>
                  </a:lnTo>
                  <a:cubicBezTo>
                    <a:pt x="814187" y="1161427"/>
                    <a:pt x="840105" y="1162756"/>
                    <a:pt x="865650" y="1165350"/>
                  </a:cubicBezTo>
                  <a:lnTo>
                    <a:pt x="910291" y="1172163"/>
                  </a:lnTo>
                  <a:lnTo>
                    <a:pt x="910291" y="1159433"/>
                  </a:lnTo>
                  <a:lnTo>
                    <a:pt x="165100" y="1159433"/>
                  </a:lnTo>
                  <a:lnTo>
                    <a:pt x="165100" y="1159432"/>
                  </a:lnTo>
                  <a:lnTo>
                    <a:pt x="910291" y="1159432"/>
                  </a:lnTo>
                  <a:lnTo>
                    <a:pt x="910291" y="764988"/>
                  </a:lnTo>
                  <a:lnTo>
                    <a:pt x="910292" y="764988"/>
                  </a:lnTo>
                  <a:lnTo>
                    <a:pt x="910292" y="1159432"/>
                  </a:lnTo>
                  <a:lnTo>
                    <a:pt x="1460500" y="1159432"/>
                  </a:lnTo>
                  <a:lnTo>
                    <a:pt x="1460501" y="1159432"/>
                  </a:lnTo>
                  <a:lnTo>
                    <a:pt x="2744601" y="1159432"/>
                  </a:lnTo>
                  <a:lnTo>
                    <a:pt x="2744601" y="1415676"/>
                  </a:lnTo>
                  <a:lnTo>
                    <a:pt x="3662992" y="70783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30975DE-9ADE-D193-413B-13461D4FCF4C}"/>
              </a:ext>
            </a:extLst>
          </p:cNvPr>
          <p:cNvGrpSpPr/>
          <p:nvPr/>
        </p:nvGrpSpPr>
        <p:grpSpPr>
          <a:xfrm>
            <a:off x="11598262" y="4569372"/>
            <a:ext cx="2654324" cy="1002004"/>
            <a:chOff x="3714527" y="7611397"/>
            <a:chExt cx="2907911" cy="1002004"/>
          </a:xfrm>
        </p:grpSpPr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F863AC55-4872-8F7E-9871-2AF06597527B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71EB9BEE-A850-9273-5F2C-709951A4F0C0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MAIN TITLE</a:t>
              </a:r>
            </a:p>
          </p:txBody>
        </p:sp>
      </p:grpSp>
      <p:sp>
        <p:nvSpPr>
          <p:cNvPr id="18" name="Freeform 15">
            <a:extLst>
              <a:ext uri="{FF2B5EF4-FFF2-40B4-BE49-F238E27FC236}">
                <a16:creationId xmlns:a16="http://schemas.microsoft.com/office/drawing/2014/main" id="{297723B3-07DF-3C24-2797-B18675EB07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27960" y="4682422"/>
            <a:ext cx="634396" cy="639852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E9D235D-C8E8-7BDB-4E58-05E73D3F2F3D}"/>
              </a:ext>
            </a:extLst>
          </p:cNvPr>
          <p:cNvGrpSpPr/>
          <p:nvPr/>
        </p:nvGrpSpPr>
        <p:grpSpPr>
          <a:xfrm>
            <a:off x="4566645" y="8026717"/>
            <a:ext cx="2654324" cy="1002004"/>
            <a:chOff x="3714527" y="7611397"/>
            <a:chExt cx="2907911" cy="1002004"/>
          </a:xfrm>
        </p:grpSpPr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B589F15C-5E37-0738-44D3-B201994C1E23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B04D1B93-3DE6-1644-039A-C5BC19730A96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MAIN TITLE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481ACE3-0E20-EF0C-1DA2-105DA67E0C2D}"/>
              </a:ext>
            </a:extLst>
          </p:cNvPr>
          <p:cNvGrpSpPr/>
          <p:nvPr/>
        </p:nvGrpSpPr>
        <p:grpSpPr>
          <a:xfrm>
            <a:off x="17163032" y="8026717"/>
            <a:ext cx="2654324" cy="1002004"/>
            <a:chOff x="3714527" y="7611397"/>
            <a:chExt cx="2907911" cy="1002004"/>
          </a:xfrm>
        </p:grpSpPr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6208E517-C486-400B-93D9-FF9C73C801E3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9BBBB545-5D06-9C9F-1680-0D4B482C9BD0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MAIN TITLE</a:t>
              </a:r>
            </a:p>
          </p:txBody>
        </p:sp>
      </p:grpSp>
      <p:sp>
        <p:nvSpPr>
          <p:cNvPr id="25" name="Freeform 16">
            <a:extLst>
              <a:ext uri="{FF2B5EF4-FFF2-40B4-BE49-F238E27FC236}">
                <a16:creationId xmlns:a16="http://schemas.microsoft.com/office/drawing/2014/main" id="{11D1831D-5238-9D7E-FA4C-2EE8FBD468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3535" y="6926562"/>
            <a:ext cx="537434" cy="713226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6" name="Freeform 74">
            <a:extLst>
              <a:ext uri="{FF2B5EF4-FFF2-40B4-BE49-F238E27FC236}">
                <a16:creationId xmlns:a16="http://schemas.microsoft.com/office/drawing/2014/main" id="{AF58E4C1-9452-FBC8-08C5-C28C7861E9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63032" y="6976788"/>
            <a:ext cx="716576" cy="612774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29BCEC0-B6CB-1F68-A630-48BD4FDB871B}"/>
              </a:ext>
            </a:extLst>
          </p:cNvPr>
          <p:cNvGrpSpPr/>
          <p:nvPr/>
        </p:nvGrpSpPr>
        <p:grpSpPr>
          <a:xfrm>
            <a:off x="2873896" y="10962638"/>
            <a:ext cx="2654324" cy="1002004"/>
            <a:chOff x="3714527" y="7611397"/>
            <a:chExt cx="2907911" cy="1002004"/>
          </a:xfrm>
        </p:grpSpPr>
        <p:sp>
          <p:nvSpPr>
            <p:cNvPr id="28" name="Textbox 200">
              <a:extLst>
                <a:ext uri="{FF2B5EF4-FFF2-40B4-BE49-F238E27FC236}">
                  <a16:creationId xmlns:a16="http://schemas.microsoft.com/office/drawing/2014/main" id="{8135781C-EF96-BED0-76F2-62966771B576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9" name="Textbox 200">
              <a:extLst>
                <a:ext uri="{FF2B5EF4-FFF2-40B4-BE49-F238E27FC236}">
                  <a16:creationId xmlns:a16="http://schemas.microsoft.com/office/drawing/2014/main" id="{D75E6CE2-5A6B-ED9A-84F1-712CF81692EC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MAIN TITLE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7A12CA0-6851-0E2E-59AB-6D2C7C56B723}"/>
              </a:ext>
            </a:extLst>
          </p:cNvPr>
          <p:cNvGrpSpPr/>
          <p:nvPr/>
        </p:nvGrpSpPr>
        <p:grpSpPr>
          <a:xfrm>
            <a:off x="18855780" y="10962638"/>
            <a:ext cx="2654324" cy="1002004"/>
            <a:chOff x="3714527" y="7611397"/>
            <a:chExt cx="2907911" cy="1002004"/>
          </a:xfrm>
        </p:grpSpPr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40BE10B4-B055-5B5C-8DD8-F92B0763DA60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  <a:endParaRPr lang="en-US" sz="1200" dirty="0">
                <a:solidFill>
                  <a:schemeClr val="bg2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2" name="Textbox 200">
              <a:extLst>
                <a:ext uri="{FF2B5EF4-FFF2-40B4-BE49-F238E27FC236}">
                  <a16:creationId xmlns:a16="http://schemas.microsoft.com/office/drawing/2014/main" id="{AF42D6F6-60DF-DAB0-B3D5-5BD38FFF11E5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MAIN TITLE</a:t>
              </a:r>
            </a:p>
          </p:txBody>
        </p:sp>
      </p:grpSp>
      <p:sp>
        <p:nvSpPr>
          <p:cNvPr id="33" name="Freeform 26">
            <a:extLst>
              <a:ext uri="{FF2B5EF4-FFF2-40B4-BE49-F238E27FC236}">
                <a16:creationId xmlns:a16="http://schemas.microsoft.com/office/drawing/2014/main" id="{1AE31777-148A-FB38-39FF-E73A2079AF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55780" y="9890083"/>
            <a:ext cx="658026" cy="658026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34" name="Group 13">
            <a:extLst>
              <a:ext uri="{FF2B5EF4-FFF2-40B4-BE49-F238E27FC236}">
                <a16:creationId xmlns:a16="http://schemas.microsoft.com/office/drawing/2014/main" id="{E3C7F500-BF12-B3C5-270F-D6D6C9CEC3F6}"/>
              </a:ext>
            </a:extLst>
          </p:cNvPr>
          <p:cNvGrpSpPr>
            <a:grpSpLocks/>
          </p:cNvGrpSpPr>
          <p:nvPr/>
        </p:nvGrpSpPr>
        <p:grpSpPr bwMode="auto">
          <a:xfrm>
            <a:off x="4994194" y="9865851"/>
            <a:ext cx="534026" cy="706490"/>
            <a:chOff x="13220785" y="3180600"/>
            <a:chExt cx="408523" cy="540397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35" name="Freeform 48">
              <a:extLst>
                <a:ext uri="{FF2B5EF4-FFF2-40B4-BE49-F238E27FC236}">
                  <a16:creationId xmlns:a16="http://schemas.microsoft.com/office/drawing/2014/main" id="{0A5466E3-EC4D-68FE-9095-8754BBFBD4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36" name="Freeform 49">
              <a:extLst>
                <a:ext uri="{FF2B5EF4-FFF2-40B4-BE49-F238E27FC236}">
                  <a16:creationId xmlns:a16="http://schemas.microsoft.com/office/drawing/2014/main" id="{B23E3516-ED5E-2158-8DDC-2560FEF1ED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37" name="Freeform 50">
              <a:extLst>
                <a:ext uri="{FF2B5EF4-FFF2-40B4-BE49-F238E27FC236}">
                  <a16:creationId xmlns:a16="http://schemas.microsoft.com/office/drawing/2014/main" id="{C5FC6BF1-2CCA-BAB8-1D4B-1D66415256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38" name="Freeform 51">
              <a:extLst>
                <a:ext uri="{FF2B5EF4-FFF2-40B4-BE49-F238E27FC236}">
                  <a16:creationId xmlns:a16="http://schemas.microsoft.com/office/drawing/2014/main" id="{BC3BDAEB-FBA8-5957-CF4D-6E832FD3E9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39" name="!!SubTitle">
            <a:extLst>
              <a:ext uri="{FF2B5EF4-FFF2-40B4-BE49-F238E27FC236}">
                <a16:creationId xmlns:a16="http://schemas.microsoft.com/office/drawing/2014/main" id="{C0803C7B-1D03-CE56-201F-C0D2C16CC269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0" name="!!MainTitle1">
            <a:extLst>
              <a:ext uri="{FF2B5EF4-FFF2-40B4-BE49-F238E27FC236}">
                <a16:creationId xmlns:a16="http://schemas.microsoft.com/office/drawing/2014/main" id="{BDC64B93-EC9C-1655-5FFF-7155224A1DA1}"/>
              </a:ext>
            </a:extLst>
          </p:cNvPr>
          <p:cNvSpPr txBox="1"/>
          <p:nvPr/>
        </p:nvSpPr>
        <p:spPr>
          <a:xfrm>
            <a:off x="7567885" y="1037172"/>
            <a:ext cx="924823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Arrows </a:t>
            </a:r>
            <a:r>
              <a:rPr lang="en-US" sz="7500" noProof="0" dirty="0">
                <a:solidFill>
                  <a:schemeClr val="bg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DB17125E-28F5-618F-8A6C-B95B540EEB97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210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8956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window dir="vert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50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5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50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50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50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8" grpId="0" animBg="1"/>
          <p:bldP spid="25" grpId="0" animBg="1"/>
          <p:bldP spid="26" grpId="0" animBg="1"/>
          <p:bldP spid="33" grpId="0" animBg="1"/>
          <p:bldP spid="39" grpId="0"/>
          <p:bldP spid="4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50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5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50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50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50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8" grpId="0" animBg="1"/>
          <p:bldP spid="25" grpId="0" animBg="1"/>
          <p:bldP spid="26" grpId="0" animBg="1"/>
          <p:bldP spid="33" grpId="0" animBg="1"/>
          <p:bldP spid="39" grpId="0"/>
          <p:bldP spid="40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0D1858F5-1C42-66F8-875E-03C0F82F3EF3}"/>
              </a:ext>
            </a:extLst>
          </p:cNvPr>
          <p:cNvSpPr/>
          <p:nvPr/>
        </p:nvSpPr>
        <p:spPr>
          <a:xfrm rot="5400000" flipH="1">
            <a:off x="8440414" y="9256576"/>
            <a:ext cx="7503172" cy="1415676"/>
          </a:xfrm>
          <a:custGeom>
            <a:avLst/>
            <a:gdLst>
              <a:gd name="csX0" fmla="*/ 7503172 w 7503172"/>
              <a:gd name="csY0" fmla="*/ 707838 h 1415676"/>
              <a:gd name="csX1" fmla="*/ 6584781 w 7503172"/>
              <a:gd name="csY1" fmla="*/ 0 h 1415676"/>
              <a:gd name="csX2" fmla="*/ 6584781 w 7503172"/>
              <a:gd name="csY2" fmla="*/ 256244 h 1415676"/>
              <a:gd name="csX3" fmla="*/ 4810125 w 7503172"/>
              <a:gd name="csY3" fmla="*/ 256244 h 1415676"/>
              <a:gd name="csX4" fmla="*/ 4810125 w 7503172"/>
              <a:gd name="csY4" fmla="*/ 250723 h 1415676"/>
              <a:gd name="csX5" fmla="*/ 0 w 7503172"/>
              <a:gd name="csY5" fmla="*/ 250723 h 1415676"/>
              <a:gd name="csX6" fmla="*/ 0 w 7503172"/>
              <a:gd name="csY6" fmla="*/ 1161014 h 1415676"/>
              <a:gd name="csX7" fmla="*/ 4810125 w 7503172"/>
              <a:gd name="csY7" fmla="*/ 1161014 h 1415676"/>
              <a:gd name="csX8" fmla="*/ 4810125 w 7503172"/>
              <a:gd name="csY8" fmla="*/ 1159432 h 1415676"/>
              <a:gd name="csX9" fmla="*/ 6584781 w 7503172"/>
              <a:gd name="csY9" fmla="*/ 1159432 h 1415676"/>
              <a:gd name="csX10" fmla="*/ 6584781 w 7503172"/>
              <a:gd name="csY10" fmla="*/ 1415676 h 14156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7503172" h="1415676">
                <a:moveTo>
                  <a:pt x="7503172" y="707838"/>
                </a:moveTo>
                <a:lnTo>
                  <a:pt x="6584781" y="0"/>
                </a:lnTo>
                <a:lnTo>
                  <a:pt x="6584781" y="256244"/>
                </a:lnTo>
                <a:lnTo>
                  <a:pt x="4810125" y="256244"/>
                </a:lnTo>
                <a:lnTo>
                  <a:pt x="4810125" y="250723"/>
                </a:lnTo>
                <a:lnTo>
                  <a:pt x="0" y="250723"/>
                </a:lnTo>
                <a:lnTo>
                  <a:pt x="0" y="1161014"/>
                </a:lnTo>
                <a:lnTo>
                  <a:pt x="4810125" y="1161014"/>
                </a:lnTo>
                <a:lnTo>
                  <a:pt x="4810125" y="1159432"/>
                </a:lnTo>
                <a:lnTo>
                  <a:pt x="6584781" y="1159432"/>
                </a:lnTo>
                <a:lnTo>
                  <a:pt x="6584781" y="141567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EDB82F7-F7B0-D6F9-965B-EB36D6D6306D}"/>
              </a:ext>
            </a:extLst>
          </p:cNvPr>
          <p:cNvGrpSpPr/>
          <p:nvPr/>
        </p:nvGrpSpPr>
        <p:grpSpPr>
          <a:xfrm>
            <a:off x="6531675" y="9956800"/>
            <a:ext cx="3662992" cy="3759200"/>
            <a:chOff x="6531675" y="9956800"/>
            <a:chExt cx="3662992" cy="37592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7F4DFF2-8B2B-6B07-0DF6-422729CE23F8}"/>
                </a:ext>
              </a:extLst>
            </p:cNvPr>
            <p:cNvSpPr/>
            <p:nvPr/>
          </p:nvSpPr>
          <p:spPr>
            <a:xfrm>
              <a:off x="9283567" y="10902950"/>
              <a:ext cx="910291" cy="281305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D1520CDC-6F03-FF3A-3C10-388591627124}"/>
                </a:ext>
              </a:extLst>
            </p:cNvPr>
            <p:cNvSpPr/>
            <p:nvPr/>
          </p:nvSpPr>
          <p:spPr>
            <a:xfrm flipH="1">
              <a:off x="6531675" y="9956800"/>
              <a:ext cx="3662992" cy="1764174"/>
            </a:xfrm>
            <a:custGeom>
              <a:avLst/>
              <a:gdLst>
                <a:gd name="csX0" fmla="*/ 2744601 w 3662992"/>
                <a:gd name="csY0" fmla="*/ 0 h 1764174"/>
                <a:gd name="csX1" fmla="*/ 2744601 w 3662992"/>
                <a:gd name="csY1" fmla="*/ 256244 h 1764174"/>
                <a:gd name="csX2" fmla="*/ 856096 w 3662992"/>
                <a:gd name="csY2" fmla="*/ 256244 h 1764174"/>
                <a:gd name="csX3" fmla="*/ 856095 w 3662992"/>
                <a:gd name="csY3" fmla="*/ 256244 h 1764174"/>
                <a:gd name="csX4" fmla="*/ 587736 w 3662992"/>
                <a:gd name="csY4" fmla="*/ 256244 h 1764174"/>
                <a:gd name="csX5" fmla="*/ 556187 w 3662992"/>
                <a:gd name="csY5" fmla="*/ 261059 h 1764174"/>
                <a:gd name="csX6" fmla="*/ 193466 w 3662992"/>
                <a:gd name="csY6" fmla="*/ 456618 h 1764174"/>
                <a:gd name="csX7" fmla="*/ 165101 w 3662992"/>
                <a:gd name="csY7" fmla="*/ 490997 h 1764174"/>
                <a:gd name="csX8" fmla="*/ 165101 w 3662992"/>
                <a:gd name="csY8" fmla="*/ 490998 h 1764174"/>
                <a:gd name="csX9" fmla="*/ 105860 w 3662992"/>
                <a:gd name="csY9" fmla="*/ 562800 h 1764174"/>
                <a:gd name="csX10" fmla="*/ 39712 w 3662992"/>
                <a:gd name="csY10" fmla="*/ 684668 h 1764174"/>
                <a:gd name="csX11" fmla="*/ 14779 w 3662992"/>
                <a:gd name="csY11" fmla="*/ 764989 h 1764174"/>
                <a:gd name="csX12" fmla="*/ 14778 w 3662992"/>
                <a:gd name="csY12" fmla="*/ 764989 h 1764174"/>
                <a:gd name="csX13" fmla="*/ 0 w 3662992"/>
                <a:gd name="csY13" fmla="*/ 812594 h 1764174"/>
                <a:gd name="csX14" fmla="*/ 0 w 3662992"/>
                <a:gd name="csY14" fmla="*/ 1764174 h 1764174"/>
                <a:gd name="csX15" fmla="*/ 43043 w 3662992"/>
                <a:gd name="csY15" fmla="*/ 1625511 h 1764174"/>
                <a:gd name="csX16" fmla="*/ 743183 w 3662992"/>
                <a:gd name="csY16" fmla="*/ 1161427 h 1764174"/>
                <a:gd name="csX17" fmla="*/ 787959 w 3662992"/>
                <a:gd name="csY17" fmla="*/ 1161427 h 1764174"/>
                <a:gd name="csX18" fmla="*/ 865650 w 3662992"/>
                <a:gd name="csY18" fmla="*/ 1165350 h 1764174"/>
                <a:gd name="csX19" fmla="*/ 910291 w 3662992"/>
                <a:gd name="csY19" fmla="*/ 1172163 h 1764174"/>
                <a:gd name="csX20" fmla="*/ 910291 w 3662992"/>
                <a:gd name="csY20" fmla="*/ 1159433 h 1764174"/>
                <a:gd name="csX21" fmla="*/ 165100 w 3662992"/>
                <a:gd name="csY21" fmla="*/ 1159433 h 1764174"/>
                <a:gd name="csX22" fmla="*/ 165100 w 3662992"/>
                <a:gd name="csY22" fmla="*/ 1159432 h 1764174"/>
                <a:gd name="csX23" fmla="*/ 910291 w 3662992"/>
                <a:gd name="csY23" fmla="*/ 1159432 h 1764174"/>
                <a:gd name="csX24" fmla="*/ 910291 w 3662992"/>
                <a:gd name="csY24" fmla="*/ 764988 h 1764174"/>
                <a:gd name="csX25" fmla="*/ 910292 w 3662992"/>
                <a:gd name="csY25" fmla="*/ 764988 h 1764174"/>
                <a:gd name="csX26" fmla="*/ 910292 w 3662992"/>
                <a:gd name="csY26" fmla="*/ 1159432 h 1764174"/>
                <a:gd name="csX27" fmla="*/ 1460500 w 3662992"/>
                <a:gd name="csY27" fmla="*/ 1159432 h 1764174"/>
                <a:gd name="csX28" fmla="*/ 1460501 w 3662992"/>
                <a:gd name="csY28" fmla="*/ 1159432 h 1764174"/>
                <a:gd name="csX29" fmla="*/ 2744601 w 3662992"/>
                <a:gd name="csY29" fmla="*/ 1159432 h 1764174"/>
                <a:gd name="csX30" fmla="*/ 2744601 w 3662992"/>
                <a:gd name="csY30" fmla="*/ 1415676 h 1764174"/>
                <a:gd name="csX31" fmla="*/ 3662992 w 3662992"/>
                <a:gd name="csY31" fmla="*/ 707838 h 17641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</a:cxnLst>
              <a:rect l="l" t="t" r="r" b="b"/>
              <a:pathLst>
                <a:path w="3662992" h="1764174">
                  <a:moveTo>
                    <a:pt x="2744601" y="0"/>
                  </a:moveTo>
                  <a:lnTo>
                    <a:pt x="2744601" y="256244"/>
                  </a:lnTo>
                  <a:lnTo>
                    <a:pt x="856096" y="256244"/>
                  </a:lnTo>
                  <a:lnTo>
                    <a:pt x="856095" y="256244"/>
                  </a:lnTo>
                  <a:lnTo>
                    <a:pt x="587736" y="256244"/>
                  </a:lnTo>
                  <a:lnTo>
                    <a:pt x="556187" y="261059"/>
                  </a:lnTo>
                  <a:cubicBezTo>
                    <a:pt x="416075" y="289730"/>
                    <a:pt x="290841" y="359244"/>
                    <a:pt x="193466" y="456618"/>
                  </a:cubicBezTo>
                  <a:lnTo>
                    <a:pt x="165101" y="490997"/>
                  </a:lnTo>
                  <a:lnTo>
                    <a:pt x="165101" y="490998"/>
                  </a:lnTo>
                  <a:lnTo>
                    <a:pt x="105860" y="562800"/>
                  </a:lnTo>
                  <a:cubicBezTo>
                    <a:pt x="80074" y="600968"/>
                    <a:pt x="57864" y="641751"/>
                    <a:pt x="39712" y="684668"/>
                  </a:cubicBezTo>
                  <a:lnTo>
                    <a:pt x="14779" y="764989"/>
                  </a:lnTo>
                  <a:lnTo>
                    <a:pt x="14778" y="764989"/>
                  </a:lnTo>
                  <a:lnTo>
                    <a:pt x="0" y="812594"/>
                  </a:lnTo>
                  <a:lnTo>
                    <a:pt x="0" y="1764174"/>
                  </a:lnTo>
                  <a:lnTo>
                    <a:pt x="43043" y="1625511"/>
                  </a:lnTo>
                  <a:cubicBezTo>
                    <a:pt x="158395" y="1352788"/>
                    <a:pt x="428442" y="1161427"/>
                    <a:pt x="743183" y="1161427"/>
                  </a:cubicBezTo>
                  <a:lnTo>
                    <a:pt x="787959" y="1161427"/>
                  </a:lnTo>
                  <a:cubicBezTo>
                    <a:pt x="814187" y="1161427"/>
                    <a:pt x="840105" y="1162756"/>
                    <a:pt x="865650" y="1165350"/>
                  </a:cubicBezTo>
                  <a:lnTo>
                    <a:pt x="910291" y="1172163"/>
                  </a:lnTo>
                  <a:lnTo>
                    <a:pt x="910291" y="1159433"/>
                  </a:lnTo>
                  <a:lnTo>
                    <a:pt x="165100" y="1159433"/>
                  </a:lnTo>
                  <a:lnTo>
                    <a:pt x="165100" y="1159432"/>
                  </a:lnTo>
                  <a:lnTo>
                    <a:pt x="910291" y="1159432"/>
                  </a:lnTo>
                  <a:lnTo>
                    <a:pt x="910291" y="764988"/>
                  </a:lnTo>
                  <a:lnTo>
                    <a:pt x="910292" y="764988"/>
                  </a:lnTo>
                  <a:lnTo>
                    <a:pt x="910292" y="1159432"/>
                  </a:lnTo>
                  <a:lnTo>
                    <a:pt x="1460500" y="1159432"/>
                  </a:lnTo>
                  <a:lnTo>
                    <a:pt x="1460501" y="1159432"/>
                  </a:lnTo>
                  <a:lnTo>
                    <a:pt x="2744601" y="1159432"/>
                  </a:lnTo>
                  <a:lnTo>
                    <a:pt x="2744601" y="1415676"/>
                  </a:lnTo>
                  <a:lnTo>
                    <a:pt x="3662992" y="70783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4F80AF3E-18C7-226D-8C9F-18BB410F4DB5}"/>
              </a:ext>
            </a:extLst>
          </p:cNvPr>
          <p:cNvGrpSpPr/>
          <p:nvPr/>
        </p:nvGrpSpPr>
        <p:grpSpPr>
          <a:xfrm>
            <a:off x="7775259" y="7961774"/>
            <a:ext cx="3662992" cy="5754226"/>
            <a:chOff x="7775259" y="7961774"/>
            <a:chExt cx="3662992" cy="5754226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53BACB4-DA54-43EE-C51C-E54021CE452A}"/>
                </a:ext>
              </a:extLst>
            </p:cNvPr>
            <p:cNvSpPr/>
            <p:nvPr/>
          </p:nvSpPr>
          <p:spPr>
            <a:xfrm>
              <a:off x="10527960" y="8905875"/>
              <a:ext cx="910291" cy="481012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09530C3-4918-A564-15E8-AA016F951A46}"/>
                </a:ext>
              </a:extLst>
            </p:cNvPr>
            <p:cNvSpPr/>
            <p:nvPr/>
          </p:nvSpPr>
          <p:spPr>
            <a:xfrm flipH="1">
              <a:off x="7775259" y="7961774"/>
              <a:ext cx="3662992" cy="1764174"/>
            </a:xfrm>
            <a:custGeom>
              <a:avLst/>
              <a:gdLst>
                <a:gd name="csX0" fmla="*/ 2744601 w 3662992"/>
                <a:gd name="csY0" fmla="*/ 0 h 1764174"/>
                <a:gd name="csX1" fmla="*/ 2744601 w 3662992"/>
                <a:gd name="csY1" fmla="*/ 256244 h 1764174"/>
                <a:gd name="csX2" fmla="*/ 856096 w 3662992"/>
                <a:gd name="csY2" fmla="*/ 256244 h 1764174"/>
                <a:gd name="csX3" fmla="*/ 856095 w 3662992"/>
                <a:gd name="csY3" fmla="*/ 256244 h 1764174"/>
                <a:gd name="csX4" fmla="*/ 587736 w 3662992"/>
                <a:gd name="csY4" fmla="*/ 256244 h 1764174"/>
                <a:gd name="csX5" fmla="*/ 556187 w 3662992"/>
                <a:gd name="csY5" fmla="*/ 261059 h 1764174"/>
                <a:gd name="csX6" fmla="*/ 193466 w 3662992"/>
                <a:gd name="csY6" fmla="*/ 456618 h 1764174"/>
                <a:gd name="csX7" fmla="*/ 165101 w 3662992"/>
                <a:gd name="csY7" fmla="*/ 490997 h 1764174"/>
                <a:gd name="csX8" fmla="*/ 165101 w 3662992"/>
                <a:gd name="csY8" fmla="*/ 490998 h 1764174"/>
                <a:gd name="csX9" fmla="*/ 105860 w 3662992"/>
                <a:gd name="csY9" fmla="*/ 562800 h 1764174"/>
                <a:gd name="csX10" fmla="*/ 39712 w 3662992"/>
                <a:gd name="csY10" fmla="*/ 684668 h 1764174"/>
                <a:gd name="csX11" fmla="*/ 14779 w 3662992"/>
                <a:gd name="csY11" fmla="*/ 764989 h 1764174"/>
                <a:gd name="csX12" fmla="*/ 14778 w 3662992"/>
                <a:gd name="csY12" fmla="*/ 764989 h 1764174"/>
                <a:gd name="csX13" fmla="*/ 0 w 3662992"/>
                <a:gd name="csY13" fmla="*/ 812594 h 1764174"/>
                <a:gd name="csX14" fmla="*/ 0 w 3662992"/>
                <a:gd name="csY14" fmla="*/ 1764174 h 1764174"/>
                <a:gd name="csX15" fmla="*/ 43043 w 3662992"/>
                <a:gd name="csY15" fmla="*/ 1625511 h 1764174"/>
                <a:gd name="csX16" fmla="*/ 743183 w 3662992"/>
                <a:gd name="csY16" fmla="*/ 1161427 h 1764174"/>
                <a:gd name="csX17" fmla="*/ 787959 w 3662992"/>
                <a:gd name="csY17" fmla="*/ 1161427 h 1764174"/>
                <a:gd name="csX18" fmla="*/ 865650 w 3662992"/>
                <a:gd name="csY18" fmla="*/ 1165350 h 1764174"/>
                <a:gd name="csX19" fmla="*/ 910291 w 3662992"/>
                <a:gd name="csY19" fmla="*/ 1172163 h 1764174"/>
                <a:gd name="csX20" fmla="*/ 910291 w 3662992"/>
                <a:gd name="csY20" fmla="*/ 1159433 h 1764174"/>
                <a:gd name="csX21" fmla="*/ 165100 w 3662992"/>
                <a:gd name="csY21" fmla="*/ 1159433 h 1764174"/>
                <a:gd name="csX22" fmla="*/ 165100 w 3662992"/>
                <a:gd name="csY22" fmla="*/ 1159432 h 1764174"/>
                <a:gd name="csX23" fmla="*/ 910291 w 3662992"/>
                <a:gd name="csY23" fmla="*/ 1159432 h 1764174"/>
                <a:gd name="csX24" fmla="*/ 910291 w 3662992"/>
                <a:gd name="csY24" fmla="*/ 764988 h 1764174"/>
                <a:gd name="csX25" fmla="*/ 910292 w 3662992"/>
                <a:gd name="csY25" fmla="*/ 764988 h 1764174"/>
                <a:gd name="csX26" fmla="*/ 910292 w 3662992"/>
                <a:gd name="csY26" fmla="*/ 1159432 h 1764174"/>
                <a:gd name="csX27" fmla="*/ 1460500 w 3662992"/>
                <a:gd name="csY27" fmla="*/ 1159432 h 1764174"/>
                <a:gd name="csX28" fmla="*/ 1460501 w 3662992"/>
                <a:gd name="csY28" fmla="*/ 1159432 h 1764174"/>
                <a:gd name="csX29" fmla="*/ 2744601 w 3662992"/>
                <a:gd name="csY29" fmla="*/ 1159432 h 1764174"/>
                <a:gd name="csX30" fmla="*/ 2744601 w 3662992"/>
                <a:gd name="csY30" fmla="*/ 1415676 h 1764174"/>
                <a:gd name="csX31" fmla="*/ 3662992 w 3662992"/>
                <a:gd name="csY31" fmla="*/ 707838 h 17641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</a:cxnLst>
              <a:rect l="l" t="t" r="r" b="b"/>
              <a:pathLst>
                <a:path w="3662992" h="1764174">
                  <a:moveTo>
                    <a:pt x="2744601" y="0"/>
                  </a:moveTo>
                  <a:lnTo>
                    <a:pt x="2744601" y="256244"/>
                  </a:lnTo>
                  <a:lnTo>
                    <a:pt x="856096" y="256244"/>
                  </a:lnTo>
                  <a:lnTo>
                    <a:pt x="856095" y="256244"/>
                  </a:lnTo>
                  <a:lnTo>
                    <a:pt x="587736" y="256244"/>
                  </a:lnTo>
                  <a:lnTo>
                    <a:pt x="556187" y="261059"/>
                  </a:lnTo>
                  <a:cubicBezTo>
                    <a:pt x="416075" y="289730"/>
                    <a:pt x="290841" y="359244"/>
                    <a:pt x="193466" y="456618"/>
                  </a:cubicBezTo>
                  <a:lnTo>
                    <a:pt x="165101" y="490997"/>
                  </a:lnTo>
                  <a:lnTo>
                    <a:pt x="165101" y="490998"/>
                  </a:lnTo>
                  <a:lnTo>
                    <a:pt x="105860" y="562800"/>
                  </a:lnTo>
                  <a:cubicBezTo>
                    <a:pt x="80074" y="600968"/>
                    <a:pt x="57864" y="641751"/>
                    <a:pt x="39712" y="684668"/>
                  </a:cubicBezTo>
                  <a:lnTo>
                    <a:pt x="14779" y="764989"/>
                  </a:lnTo>
                  <a:lnTo>
                    <a:pt x="14778" y="764989"/>
                  </a:lnTo>
                  <a:lnTo>
                    <a:pt x="0" y="812594"/>
                  </a:lnTo>
                  <a:lnTo>
                    <a:pt x="0" y="1764174"/>
                  </a:lnTo>
                  <a:lnTo>
                    <a:pt x="43043" y="1625511"/>
                  </a:lnTo>
                  <a:cubicBezTo>
                    <a:pt x="158395" y="1352788"/>
                    <a:pt x="428442" y="1161427"/>
                    <a:pt x="743183" y="1161427"/>
                  </a:cubicBezTo>
                  <a:lnTo>
                    <a:pt x="787959" y="1161427"/>
                  </a:lnTo>
                  <a:cubicBezTo>
                    <a:pt x="814187" y="1161427"/>
                    <a:pt x="840105" y="1162756"/>
                    <a:pt x="865650" y="1165350"/>
                  </a:cubicBezTo>
                  <a:lnTo>
                    <a:pt x="910291" y="1172163"/>
                  </a:lnTo>
                  <a:lnTo>
                    <a:pt x="910291" y="1159433"/>
                  </a:lnTo>
                  <a:lnTo>
                    <a:pt x="165100" y="1159433"/>
                  </a:lnTo>
                  <a:lnTo>
                    <a:pt x="165100" y="1159432"/>
                  </a:lnTo>
                  <a:lnTo>
                    <a:pt x="910291" y="1159432"/>
                  </a:lnTo>
                  <a:lnTo>
                    <a:pt x="910291" y="764988"/>
                  </a:lnTo>
                  <a:lnTo>
                    <a:pt x="910292" y="764988"/>
                  </a:lnTo>
                  <a:lnTo>
                    <a:pt x="910292" y="1159432"/>
                  </a:lnTo>
                  <a:lnTo>
                    <a:pt x="1460500" y="1159432"/>
                  </a:lnTo>
                  <a:lnTo>
                    <a:pt x="1460501" y="1159432"/>
                  </a:lnTo>
                  <a:lnTo>
                    <a:pt x="2744601" y="1159432"/>
                  </a:lnTo>
                  <a:lnTo>
                    <a:pt x="2744601" y="1415676"/>
                  </a:lnTo>
                  <a:lnTo>
                    <a:pt x="3662992" y="70783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3542F86A-0C2A-0190-3989-2620D9BB4DBD}"/>
              </a:ext>
            </a:extLst>
          </p:cNvPr>
          <p:cNvGrpSpPr/>
          <p:nvPr/>
        </p:nvGrpSpPr>
        <p:grpSpPr>
          <a:xfrm>
            <a:off x="14189334" y="9956800"/>
            <a:ext cx="3662992" cy="3759200"/>
            <a:chOff x="14189334" y="9956800"/>
            <a:chExt cx="3662992" cy="37592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BCE66C8-032D-21AD-B1E0-843AD728D602}"/>
                </a:ext>
              </a:extLst>
            </p:cNvPr>
            <p:cNvSpPr/>
            <p:nvPr/>
          </p:nvSpPr>
          <p:spPr>
            <a:xfrm flipH="1">
              <a:off x="14190143" y="10902950"/>
              <a:ext cx="910291" cy="281305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E1CA19F-C366-A462-3E4A-DEF531E9DDA8}"/>
                </a:ext>
              </a:extLst>
            </p:cNvPr>
            <p:cNvSpPr/>
            <p:nvPr/>
          </p:nvSpPr>
          <p:spPr>
            <a:xfrm>
              <a:off x="14189334" y="9956800"/>
              <a:ext cx="3662992" cy="1764174"/>
            </a:xfrm>
            <a:custGeom>
              <a:avLst/>
              <a:gdLst>
                <a:gd name="csX0" fmla="*/ 2744601 w 3662992"/>
                <a:gd name="csY0" fmla="*/ 0 h 1764174"/>
                <a:gd name="csX1" fmla="*/ 2744601 w 3662992"/>
                <a:gd name="csY1" fmla="*/ 256244 h 1764174"/>
                <a:gd name="csX2" fmla="*/ 856096 w 3662992"/>
                <a:gd name="csY2" fmla="*/ 256244 h 1764174"/>
                <a:gd name="csX3" fmla="*/ 856095 w 3662992"/>
                <a:gd name="csY3" fmla="*/ 256244 h 1764174"/>
                <a:gd name="csX4" fmla="*/ 587736 w 3662992"/>
                <a:gd name="csY4" fmla="*/ 256244 h 1764174"/>
                <a:gd name="csX5" fmla="*/ 556187 w 3662992"/>
                <a:gd name="csY5" fmla="*/ 261059 h 1764174"/>
                <a:gd name="csX6" fmla="*/ 193466 w 3662992"/>
                <a:gd name="csY6" fmla="*/ 456618 h 1764174"/>
                <a:gd name="csX7" fmla="*/ 165101 w 3662992"/>
                <a:gd name="csY7" fmla="*/ 490997 h 1764174"/>
                <a:gd name="csX8" fmla="*/ 165101 w 3662992"/>
                <a:gd name="csY8" fmla="*/ 490998 h 1764174"/>
                <a:gd name="csX9" fmla="*/ 105860 w 3662992"/>
                <a:gd name="csY9" fmla="*/ 562800 h 1764174"/>
                <a:gd name="csX10" fmla="*/ 39712 w 3662992"/>
                <a:gd name="csY10" fmla="*/ 684668 h 1764174"/>
                <a:gd name="csX11" fmla="*/ 14779 w 3662992"/>
                <a:gd name="csY11" fmla="*/ 764989 h 1764174"/>
                <a:gd name="csX12" fmla="*/ 14778 w 3662992"/>
                <a:gd name="csY12" fmla="*/ 764989 h 1764174"/>
                <a:gd name="csX13" fmla="*/ 0 w 3662992"/>
                <a:gd name="csY13" fmla="*/ 812594 h 1764174"/>
                <a:gd name="csX14" fmla="*/ 0 w 3662992"/>
                <a:gd name="csY14" fmla="*/ 1764174 h 1764174"/>
                <a:gd name="csX15" fmla="*/ 43043 w 3662992"/>
                <a:gd name="csY15" fmla="*/ 1625511 h 1764174"/>
                <a:gd name="csX16" fmla="*/ 743183 w 3662992"/>
                <a:gd name="csY16" fmla="*/ 1161427 h 1764174"/>
                <a:gd name="csX17" fmla="*/ 787959 w 3662992"/>
                <a:gd name="csY17" fmla="*/ 1161427 h 1764174"/>
                <a:gd name="csX18" fmla="*/ 865650 w 3662992"/>
                <a:gd name="csY18" fmla="*/ 1165350 h 1764174"/>
                <a:gd name="csX19" fmla="*/ 910291 w 3662992"/>
                <a:gd name="csY19" fmla="*/ 1172163 h 1764174"/>
                <a:gd name="csX20" fmla="*/ 910291 w 3662992"/>
                <a:gd name="csY20" fmla="*/ 1159433 h 1764174"/>
                <a:gd name="csX21" fmla="*/ 165100 w 3662992"/>
                <a:gd name="csY21" fmla="*/ 1159433 h 1764174"/>
                <a:gd name="csX22" fmla="*/ 165100 w 3662992"/>
                <a:gd name="csY22" fmla="*/ 1159432 h 1764174"/>
                <a:gd name="csX23" fmla="*/ 910291 w 3662992"/>
                <a:gd name="csY23" fmla="*/ 1159432 h 1764174"/>
                <a:gd name="csX24" fmla="*/ 910291 w 3662992"/>
                <a:gd name="csY24" fmla="*/ 764988 h 1764174"/>
                <a:gd name="csX25" fmla="*/ 910292 w 3662992"/>
                <a:gd name="csY25" fmla="*/ 764988 h 1764174"/>
                <a:gd name="csX26" fmla="*/ 910292 w 3662992"/>
                <a:gd name="csY26" fmla="*/ 1159432 h 1764174"/>
                <a:gd name="csX27" fmla="*/ 1460500 w 3662992"/>
                <a:gd name="csY27" fmla="*/ 1159432 h 1764174"/>
                <a:gd name="csX28" fmla="*/ 1460501 w 3662992"/>
                <a:gd name="csY28" fmla="*/ 1159432 h 1764174"/>
                <a:gd name="csX29" fmla="*/ 2744601 w 3662992"/>
                <a:gd name="csY29" fmla="*/ 1159432 h 1764174"/>
                <a:gd name="csX30" fmla="*/ 2744601 w 3662992"/>
                <a:gd name="csY30" fmla="*/ 1415676 h 1764174"/>
                <a:gd name="csX31" fmla="*/ 3662992 w 3662992"/>
                <a:gd name="csY31" fmla="*/ 707838 h 17641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</a:cxnLst>
              <a:rect l="l" t="t" r="r" b="b"/>
              <a:pathLst>
                <a:path w="3662992" h="1764174">
                  <a:moveTo>
                    <a:pt x="2744601" y="0"/>
                  </a:moveTo>
                  <a:lnTo>
                    <a:pt x="2744601" y="256244"/>
                  </a:lnTo>
                  <a:lnTo>
                    <a:pt x="856096" y="256244"/>
                  </a:lnTo>
                  <a:lnTo>
                    <a:pt x="856095" y="256244"/>
                  </a:lnTo>
                  <a:lnTo>
                    <a:pt x="587736" y="256244"/>
                  </a:lnTo>
                  <a:lnTo>
                    <a:pt x="556187" y="261059"/>
                  </a:lnTo>
                  <a:cubicBezTo>
                    <a:pt x="416075" y="289730"/>
                    <a:pt x="290841" y="359244"/>
                    <a:pt x="193466" y="456618"/>
                  </a:cubicBezTo>
                  <a:lnTo>
                    <a:pt x="165101" y="490997"/>
                  </a:lnTo>
                  <a:lnTo>
                    <a:pt x="165101" y="490998"/>
                  </a:lnTo>
                  <a:lnTo>
                    <a:pt x="105860" y="562800"/>
                  </a:lnTo>
                  <a:cubicBezTo>
                    <a:pt x="80074" y="600968"/>
                    <a:pt x="57864" y="641751"/>
                    <a:pt x="39712" y="684668"/>
                  </a:cubicBezTo>
                  <a:lnTo>
                    <a:pt x="14779" y="764989"/>
                  </a:lnTo>
                  <a:lnTo>
                    <a:pt x="14778" y="764989"/>
                  </a:lnTo>
                  <a:lnTo>
                    <a:pt x="0" y="812594"/>
                  </a:lnTo>
                  <a:lnTo>
                    <a:pt x="0" y="1764174"/>
                  </a:lnTo>
                  <a:lnTo>
                    <a:pt x="43043" y="1625511"/>
                  </a:lnTo>
                  <a:cubicBezTo>
                    <a:pt x="158395" y="1352788"/>
                    <a:pt x="428442" y="1161427"/>
                    <a:pt x="743183" y="1161427"/>
                  </a:cubicBezTo>
                  <a:lnTo>
                    <a:pt x="787959" y="1161427"/>
                  </a:lnTo>
                  <a:cubicBezTo>
                    <a:pt x="814187" y="1161427"/>
                    <a:pt x="840105" y="1162756"/>
                    <a:pt x="865650" y="1165350"/>
                  </a:cubicBezTo>
                  <a:lnTo>
                    <a:pt x="910291" y="1172163"/>
                  </a:lnTo>
                  <a:lnTo>
                    <a:pt x="910291" y="1159433"/>
                  </a:lnTo>
                  <a:lnTo>
                    <a:pt x="165100" y="1159433"/>
                  </a:lnTo>
                  <a:lnTo>
                    <a:pt x="165100" y="1159432"/>
                  </a:lnTo>
                  <a:lnTo>
                    <a:pt x="910291" y="1159432"/>
                  </a:lnTo>
                  <a:lnTo>
                    <a:pt x="910291" y="764988"/>
                  </a:lnTo>
                  <a:lnTo>
                    <a:pt x="910292" y="764988"/>
                  </a:lnTo>
                  <a:lnTo>
                    <a:pt x="910292" y="1159432"/>
                  </a:lnTo>
                  <a:lnTo>
                    <a:pt x="1460500" y="1159432"/>
                  </a:lnTo>
                  <a:lnTo>
                    <a:pt x="1460501" y="1159432"/>
                  </a:lnTo>
                  <a:lnTo>
                    <a:pt x="2744601" y="1159432"/>
                  </a:lnTo>
                  <a:lnTo>
                    <a:pt x="2744601" y="1415676"/>
                  </a:lnTo>
                  <a:lnTo>
                    <a:pt x="3662992" y="707838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01E331F-FBF0-FF73-9377-BE9D0B27C648}"/>
              </a:ext>
            </a:extLst>
          </p:cNvPr>
          <p:cNvGrpSpPr/>
          <p:nvPr/>
        </p:nvGrpSpPr>
        <p:grpSpPr>
          <a:xfrm>
            <a:off x="12945750" y="7961774"/>
            <a:ext cx="3662992" cy="5754226"/>
            <a:chOff x="12945750" y="7961774"/>
            <a:chExt cx="3662992" cy="5754226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1902D9C-A91A-5D6A-4DC0-DDB54C4ABD0D}"/>
                </a:ext>
              </a:extLst>
            </p:cNvPr>
            <p:cNvSpPr/>
            <p:nvPr/>
          </p:nvSpPr>
          <p:spPr>
            <a:xfrm flipH="1">
              <a:off x="12945750" y="8905875"/>
              <a:ext cx="910291" cy="481012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701E9320-6154-7CD6-8CC4-EF05E9BD8F0F}"/>
                </a:ext>
              </a:extLst>
            </p:cNvPr>
            <p:cNvSpPr/>
            <p:nvPr/>
          </p:nvSpPr>
          <p:spPr>
            <a:xfrm>
              <a:off x="12945750" y="7961774"/>
              <a:ext cx="3662992" cy="1764174"/>
            </a:xfrm>
            <a:custGeom>
              <a:avLst/>
              <a:gdLst>
                <a:gd name="csX0" fmla="*/ 2744601 w 3662992"/>
                <a:gd name="csY0" fmla="*/ 0 h 1764174"/>
                <a:gd name="csX1" fmla="*/ 2744601 w 3662992"/>
                <a:gd name="csY1" fmla="*/ 256244 h 1764174"/>
                <a:gd name="csX2" fmla="*/ 856096 w 3662992"/>
                <a:gd name="csY2" fmla="*/ 256244 h 1764174"/>
                <a:gd name="csX3" fmla="*/ 856095 w 3662992"/>
                <a:gd name="csY3" fmla="*/ 256244 h 1764174"/>
                <a:gd name="csX4" fmla="*/ 587736 w 3662992"/>
                <a:gd name="csY4" fmla="*/ 256244 h 1764174"/>
                <a:gd name="csX5" fmla="*/ 556187 w 3662992"/>
                <a:gd name="csY5" fmla="*/ 261059 h 1764174"/>
                <a:gd name="csX6" fmla="*/ 193466 w 3662992"/>
                <a:gd name="csY6" fmla="*/ 456618 h 1764174"/>
                <a:gd name="csX7" fmla="*/ 165101 w 3662992"/>
                <a:gd name="csY7" fmla="*/ 490997 h 1764174"/>
                <a:gd name="csX8" fmla="*/ 165101 w 3662992"/>
                <a:gd name="csY8" fmla="*/ 490998 h 1764174"/>
                <a:gd name="csX9" fmla="*/ 105860 w 3662992"/>
                <a:gd name="csY9" fmla="*/ 562800 h 1764174"/>
                <a:gd name="csX10" fmla="*/ 39712 w 3662992"/>
                <a:gd name="csY10" fmla="*/ 684668 h 1764174"/>
                <a:gd name="csX11" fmla="*/ 14779 w 3662992"/>
                <a:gd name="csY11" fmla="*/ 764989 h 1764174"/>
                <a:gd name="csX12" fmla="*/ 14778 w 3662992"/>
                <a:gd name="csY12" fmla="*/ 764989 h 1764174"/>
                <a:gd name="csX13" fmla="*/ 0 w 3662992"/>
                <a:gd name="csY13" fmla="*/ 812594 h 1764174"/>
                <a:gd name="csX14" fmla="*/ 0 w 3662992"/>
                <a:gd name="csY14" fmla="*/ 1764174 h 1764174"/>
                <a:gd name="csX15" fmla="*/ 43043 w 3662992"/>
                <a:gd name="csY15" fmla="*/ 1625511 h 1764174"/>
                <a:gd name="csX16" fmla="*/ 743183 w 3662992"/>
                <a:gd name="csY16" fmla="*/ 1161427 h 1764174"/>
                <a:gd name="csX17" fmla="*/ 787959 w 3662992"/>
                <a:gd name="csY17" fmla="*/ 1161427 h 1764174"/>
                <a:gd name="csX18" fmla="*/ 865650 w 3662992"/>
                <a:gd name="csY18" fmla="*/ 1165350 h 1764174"/>
                <a:gd name="csX19" fmla="*/ 910291 w 3662992"/>
                <a:gd name="csY19" fmla="*/ 1172163 h 1764174"/>
                <a:gd name="csX20" fmla="*/ 910291 w 3662992"/>
                <a:gd name="csY20" fmla="*/ 1159433 h 1764174"/>
                <a:gd name="csX21" fmla="*/ 165100 w 3662992"/>
                <a:gd name="csY21" fmla="*/ 1159433 h 1764174"/>
                <a:gd name="csX22" fmla="*/ 165100 w 3662992"/>
                <a:gd name="csY22" fmla="*/ 1159432 h 1764174"/>
                <a:gd name="csX23" fmla="*/ 910291 w 3662992"/>
                <a:gd name="csY23" fmla="*/ 1159432 h 1764174"/>
                <a:gd name="csX24" fmla="*/ 910291 w 3662992"/>
                <a:gd name="csY24" fmla="*/ 764988 h 1764174"/>
                <a:gd name="csX25" fmla="*/ 910292 w 3662992"/>
                <a:gd name="csY25" fmla="*/ 764988 h 1764174"/>
                <a:gd name="csX26" fmla="*/ 910292 w 3662992"/>
                <a:gd name="csY26" fmla="*/ 1159432 h 1764174"/>
                <a:gd name="csX27" fmla="*/ 1460500 w 3662992"/>
                <a:gd name="csY27" fmla="*/ 1159432 h 1764174"/>
                <a:gd name="csX28" fmla="*/ 1460501 w 3662992"/>
                <a:gd name="csY28" fmla="*/ 1159432 h 1764174"/>
                <a:gd name="csX29" fmla="*/ 2744601 w 3662992"/>
                <a:gd name="csY29" fmla="*/ 1159432 h 1764174"/>
                <a:gd name="csX30" fmla="*/ 2744601 w 3662992"/>
                <a:gd name="csY30" fmla="*/ 1415676 h 1764174"/>
                <a:gd name="csX31" fmla="*/ 3662992 w 3662992"/>
                <a:gd name="csY31" fmla="*/ 707838 h 17641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</a:cxnLst>
              <a:rect l="l" t="t" r="r" b="b"/>
              <a:pathLst>
                <a:path w="3662992" h="1764174">
                  <a:moveTo>
                    <a:pt x="2744601" y="0"/>
                  </a:moveTo>
                  <a:lnTo>
                    <a:pt x="2744601" y="256244"/>
                  </a:lnTo>
                  <a:lnTo>
                    <a:pt x="856096" y="256244"/>
                  </a:lnTo>
                  <a:lnTo>
                    <a:pt x="856095" y="256244"/>
                  </a:lnTo>
                  <a:lnTo>
                    <a:pt x="587736" y="256244"/>
                  </a:lnTo>
                  <a:lnTo>
                    <a:pt x="556187" y="261059"/>
                  </a:lnTo>
                  <a:cubicBezTo>
                    <a:pt x="416075" y="289730"/>
                    <a:pt x="290841" y="359244"/>
                    <a:pt x="193466" y="456618"/>
                  </a:cubicBezTo>
                  <a:lnTo>
                    <a:pt x="165101" y="490997"/>
                  </a:lnTo>
                  <a:lnTo>
                    <a:pt x="165101" y="490998"/>
                  </a:lnTo>
                  <a:lnTo>
                    <a:pt x="105860" y="562800"/>
                  </a:lnTo>
                  <a:cubicBezTo>
                    <a:pt x="80074" y="600968"/>
                    <a:pt x="57864" y="641751"/>
                    <a:pt x="39712" y="684668"/>
                  </a:cubicBezTo>
                  <a:lnTo>
                    <a:pt x="14779" y="764989"/>
                  </a:lnTo>
                  <a:lnTo>
                    <a:pt x="14778" y="764989"/>
                  </a:lnTo>
                  <a:lnTo>
                    <a:pt x="0" y="812594"/>
                  </a:lnTo>
                  <a:lnTo>
                    <a:pt x="0" y="1764174"/>
                  </a:lnTo>
                  <a:lnTo>
                    <a:pt x="43043" y="1625511"/>
                  </a:lnTo>
                  <a:cubicBezTo>
                    <a:pt x="158395" y="1352788"/>
                    <a:pt x="428442" y="1161427"/>
                    <a:pt x="743183" y="1161427"/>
                  </a:cubicBezTo>
                  <a:lnTo>
                    <a:pt x="787959" y="1161427"/>
                  </a:lnTo>
                  <a:cubicBezTo>
                    <a:pt x="814187" y="1161427"/>
                    <a:pt x="840105" y="1162756"/>
                    <a:pt x="865650" y="1165350"/>
                  </a:cubicBezTo>
                  <a:lnTo>
                    <a:pt x="910291" y="1172163"/>
                  </a:lnTo>
                  <a:lnTo>
                    <a:pt x="910291" y="1159433"/>
                  </a:lnTo>
                  <a:lnTo>
                    <a:pt x="165100" y="1159433"/>
                  </a:lnTo>
                  <a:lnTo>
                    <a:pt x="165100" y="1159432"/>
                  </a:lnTo>
                  <a:lnTo>
                    <a:pt x="910291" y="1159432"/>
                  </a:lnTo>
                  <a:lnTo>
                    <a:pt x="910291" y="764988"/>
                  </a:lnTo>
                  <a:lnTo>
                    <a:pt x="910292" y="764988"/>
                  </a:lnTo>
                  <a:lnTo>
                    <a:pt x="910292" y="1159432"/>
                  </a:lnTo>
                  <a:lnTo>
                    <a:pt x="1460500" y="1159432"/>
                  </a:lnTo>
                  <a:lnTo>
                    <a:pt x="1460501" y="1159432"/>
                  </a:lnTo>
                  <a:lnTo>
                    <a:pt x="2744601" y="1159432"/>
                  </a:lnTo>
                  <a:lnTo>
                    <a:pt x="2744601" y="1415676"/>
                  </a:lnTo>
                  <a:lnTo>
                    <a:pt x="3662992" y="70783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F0506E0-74A4-1F5A-A4F0-C2012857BC6E}"/>
              </a:ext>
            </a:extLst>
          </p:cNvPr>
          <p:cNvGrpSpPr/>
          <p:nvPr/>
        </p:nvGrpSpPr>
        <p:grpSpPr>
          <a:xfrm>
            <a:off x="11598262" y="4569372"/>
            <a:ext cx="2654324" cy="1002004"/>
            <a:chOff x="3714527" y="7611397"/>
            <a:chExt cx="2907911" cy="1002004"/>
          </a:xfrm>
        </p:grpSpPr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AEAB45B8-DB8A-CA6F-8499-879B6C9FF506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A97A3149-C917-B605-946E-3CC1D8C417ED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MAIN TITLE</a:t>
              </a:r>
            </a:p>
          </p:txBody>
        </p:sp>
      </p:grpSp>
      <p:sp>
        <p:nvSpPr>
          <p:cNvPr id="18" name="Freeform 15">
            <a:extLst>
              <a:ext uri="{FF2B5EF4-FFF2-40B4-BE49-F238E27FC236}">
                <a16:creationId xmlns:a16="http://schemas.microsoft.com/office/drawing/2014/main" id="{D82D7F2C-4E9F-439C-9451-2FB8763B0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27960" y="4682422"/>
            <a:ext cx="634396" cy="639852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68EBA41-EC04-CFC8-C4BA-275DBDF3E911}"/>
              </a:ext>
            </a:extLst>
          </p:cNvPr>
          <p:cNvGrpSpPr/>
          <p:nvPr/>
        </p:nvGrpSpPr>
        <p:grpSpPr>
          <a:xfrm>
            <a:off x="4566645" y="8026717"/>
            <a:ext cx="2654324" cy="1002004"/>
            <a:chOff x="3714527" y="7611397"/>
            <a:chExt cx="2907911" cy="1002004"/>
          </a:xfrm>
        </p:grpSpPr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F56F5B9E-108B-4044-559D-373B2912E438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6BE421FC-E06B-F53D-E651-BF33C65AD1C3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MAIN TITLE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96CB39F-1831-30B4-77E8-6B0A632157C0}"/>
              </a:ext>
            </a:extLst>
          </p:cNvPr>
          <p:cNvGrpSpPr/>
          <p:nvPr/>
        </p:nvGrpSpPr>
        <p:grpSpPr>
          <a:xfrm>
            <a:off x="17163032" y="8026717"/>
            <a:ext cx="2654324" cy="1002004"/>
            <a:chOff x="3714527" y="7611397"/>
            <a:chExt cx="2907911" cy="1002004"/>
          </a:xfrm>
        </p:grpSpPr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EA9FBB0B-E888-438B-B003-AA1AD13AAF99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D8CF006E-8CD8-0B36-7BF1-32CD2EEE8681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MAIN TITLE</a:t>
              </a:r>
            </a:p>
          </p:txBody>
        </p:sp>
      </p:grpSp>
      <p:sp>
        <p:nvSpPr>
          <p:cNvPr id="25" name="Freeform 16">
            <a:extLst>
              <a:ext uri="{FF2B5EF4-FFF2-40B4-BE49-F238E27FC236}">
                <a16:creationId xmlns:a16="http://schemas.microsoft.com/office/drawing/2014/main" id="{9CF1E830-AEA3-C6E6-D16F-3BC35533F3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3535" y="6926562"/>
            <a:ext cx="537434" cy="713226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6" name="Freeform 74">
            <a:extLst>
              <a:ext uri="{FF2B5EF4-FFF2-40B4-BE49-F238E27FC236}">
                <a16:creationId xmlns:a16="http://schemas.microsoft.com/office/drawing/2014/main" id="{BE7D964F-BAA7-F53C-1BAA-F127E91E5B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63032" y="6976788"/>
            <a:ext cx="716576" cy="612774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BF42729-8246-AF7B-2A63-20BE1D0FF1CB}"/>
              </a:ext>
            </a:extLst>
          </p:cNvPr>
          <p:cNvGrpSpPr/>
          <p:nvPr/>
        </p:nvGrpSpPr>
        <p:grpSpPr>
          <a:xfrm>
            <a:off x="2873896" y="10962638"/>
            <a:ext cx="2654324" cy="1002004"/>
            <a:chOff x="3714527" y="7611397"/>
            <a:chExt cx="2907911" cy="1002004"/>
          </a:xfrm>
        </p:grpSpPr>
        <p:sp>
          <p:nvSpPr>
            <p:cNvPr id="28" name="Textbox 200">
              <a:extLst>
                <a:ext uri="{FF2B5EF4-FFF2-40B4-BE49-F238E27FC236}">
                  <a16:creationId xmlns:a16="http://schemas.microsoft.com/office/drawing/2014/main" id="{DFE6BA43-8936-4A5C-B36A-C52C06209584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9" name="Textbox 200">
              <a:extLst>
                <a:ext uri="{FF2B5EF4-FFF2-40B4-BE49-F238E27FC236}">
                  <a16:creationId xmlns:a16="http://schemas.microsoft.com/office/drawing/2014/main" id="{4E6C33B7-9CD4-8954-2598-598B99C7EE03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MAIN TITLE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BC4B8CD-3D59-9B74-D98F-CEC394BDA516}"/>
              </a:ext>
            </a:extLst>
          </p:cNvPr>
          <p:cNvGrpSpPr/>
          <p:nvPr/>
        </p:nvGrpSpPr>
        <p:grpSpPr>
          <a:xfrm>
            <a:off x="18855780" y="10962638"/>
            <a:ext cx="2654324" cy="1002004"/>
            <a:chOff x="3714527" y="7611397"/>
            <a:chExt cx="2907911" cy="1002004"/>
          </a:xfrm>
        </p:grpSpPr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50ADCD5B-448B-4A1F-7C59-67A9B3B3EA2B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  <a:endParaRPr lang="en-US" sz="12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2" name="Textbox 200">
              <a:extLst>
                <a:ext uri="{FF2B5EF4-FFF2-40B4-BE49-F238E27FC236}">
                  <a16:creationId xmlns:a16="http://schemas.microsoft.com/office/drawing/2014/main" id="{900EA73F-EFCA-FB6E-97FA-0C6BF8FCC649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MAIN TITLE</a:t>
              </a:r>
            </a:p>
          </p:txBody>
        </p:sp>
      </p:grpSp>
      <p:sp>
        <p:nvSpPr>
          <p:cNvPr id="33" name="Freeform 26">
            <a:extLst>
              <a:ext uri="{FF2B5EF4-FFF2-40B4-BE49-F238E27FC236}">
                <a16:creationId xmlns:a16="http://schemas.microsoft.com/office/drawing/2014/main" id="{D9DAAA3F-9AAB-C653-A98E-DD235A3B0F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55780" y="9890083"/>
            <a:ext cx="658026" cy="658026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34" name="Group 13">
            <a:extLst>
              <a:ext uri="{FF2B5EF4-FFF2-40B4-BE49-F238E27FC236}">
                <a16:creationId xmlns:a16="http://schemas.microsoft.com/office/drawing/2014/main" id="{B0BE0511-2735-657F-3AD5-43074A648B60}"/>
              </a:ext>
            </a:extLst>
          </p:cNvPr>
          <p:cNvGrpSpPr>
            <a:grpSpLocks/>
          </p:cNvGrpSpPr>
          <p:nvPr/>
        </p:nvGrpSpPr>
        <p:grpSpPr bwMode="auto">
          <a:xfrm>
            <a:off x="4994194" y="9865851"/>
            <a:ext cx="534026" cy="706490"/>
            <a:chOff x="13220785" y="3180600"/>
            <a:chExt cx="408523" cy="540397"/>
          </a:xfrm>
          <a:solidFill>
            <a:schemeClr val="tx2"/>
          </a:solidFill>
        </p:grpSpPr>
        <p:sp>
          <p:nvSpPr>
            <p:cNvPr id="35" name="Freeform 48">
              <a:extLst>
                <a:ext uri="{FF2B5EF4-FFF2-40B4-BE49-F238E27FC236}">
                  <a16:creationId xmlns:a16="http://schemas.microsoft.com/office/drawing/2014/main" id="{2817E395-61C0-7B99-4103-64FE531C5D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36" name="Freeform 49">
              <a:extLst>
                <a:ext uri="{FF2B5EF4-FFF2-40B4-BE49-F238E27FC236}">
                  <a16:creationId xmlns:a16="http://schemas.microsoft.com/office/drawing/2014/main" id="{DEDBF506-AE21-A347-F40A-14013EFCF1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37" name="Freeform 50">
              <a:extLst>
                <a:ext uri="{FF2B5EF4-FFF2-40B4-BE49-F238E27FC236}">
                  <a16:creationId xmlns:a16="http://schemas.microsoft.com/office/drawing/2014/main" id="{37CD1CD9-89EE-F716-E2F1-429A942E35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38" name="Freeform 51">
              <a:extLst>
                <a:ext uri="{FF2B5EF4-FFF2-40B4-BE49-F238E27FC236}">
                  <a16:creationId xmlns:a16="http://schemas.microsoft.com/office/drawing/2014/main" id="{E91A3410-CA42-E1A1-72F3-486DA49670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39" name="!!SubTitle">
            <a:extLst>
              <a:ext uri="{FF2B5EF4-FFF2-40B4-BE49-F238E27FC236}">
                <a16:creationId xmlns:a16="http://schemas.microsoft.com/office/drawing/2014/main" id="{D96D21EF-E68D-EC26-E9E6-B9AAE46CD1E9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0" name="!!MainTitle1">
            <a:extLst>
              <a:ext uri="{FF2B5EF4-FFF2-40B4-BE49-F238E27FC236}">
                <a16:creationId xmlns:a16="http://schemas.microsoft.com/office/drawing/2014/main" id="{01247917-1602-B08A-18C1-11D0DD247F97}"/>
              </a:ext>
            </a:extLst>
          </p:cNvPr>
          <p:cNvSpPr txBox="1"/>
          <p:nvPr/>
        </p:nvSpPr>
        <p:spPr>
          <a:xfrm>
            <a:off x="7567885" y="1037172"/>
            <a:ext cx="924823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Arrows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C663C1D-2C9C-41F6-C6F9-B533897F522C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210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23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prism dir="u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5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 p14:presetBounceEnd="5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8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9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 p14:presetBounceEnd="5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2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3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 p14:presetBounceEnd="5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6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7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5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0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1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8" grpId="0" animBg="1"/>
          <p:bldP spid="25" grpId="0" animBg="1"/>
          <p:bldP spid="26" grpId="0" animBg="1"/>
          <p:bldP spid="33" grpId="0" animBg="1"/>
          <p:bldP spid="39" grpId="0"/>
          <p:bldP spid="4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8" grpId="0" animBg="1"/>
          <p:bldP spid="25" grpId="0" animBg="1"/>
          <p:bldP spid="26" grpId="0" animBg="1"/>
          <p:bldP spid="33" grpId="0" animBg="1"/>
          <p:bldP spid="39" grpId="0"/>
          <p:bldP spid="40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0000">
              <a:schemeClr val="bg1">
                <a:lumMod val="50000"/>
              </a:schemeClr>
            </a:gs>
            <a:gs pos="0">
              <a:schemeClr val="bg1">
                <a:lumMod val="75000"/>
              </a:schemeClr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ECDA8F02-CEF8-B0F6-B6EA-2BD262708FF0}"/>
              </a:ext>
            </a:extLst>
          </p:cNvPr>
          <p:cNvSpPr/>
          <p:nvPr/>
        </p:nvSpPr>
        <p:spPr>
          <a:xfrm rot="5400000" flipH="1">
            <a:off x="8440414" y="9256576"/>
            <a:ext cx="7503172" cy="1415676"/>
          </a:xfrm>
          <a:custGeom>
            <a:avLst/>
            <a:gdLst>
              <a:gd name="csX0" fmla="*/ 7503172 w 7503172"/>
              <a:gd name="csY0" fmla="*/ 707838 h 1415676"/>
              <a:gd name="csX1" fmla="*/ 6584781 w 7503172"/>
              <a:gd name="csY1" fmla="*/ 0 h 1415676"/>
              <a:gd name="csX2" fmla="*/ 6584781 w 7503172"/>
              <a:gd name="csY2" fmla="*/ 256244 h 1415676"/>
              <a:gd name="csX3" fmla="*/ 4810125 w 7503172"/>
              <a:gd name="csY3" fmla="*/ 256244 h 1415676"/>
              <a:gd name="csX4" fmla="*/ 4810125 w 7503172"/>
              <a:gd name="csY4" fmla="*/ 250723 h 1415676"/>
              <a:gd name="csX5" fmla="*/ 0 w 7503172"/>
              <a:gd name="csY5" fmla="*/ 250723 h 1415676"/>
              <a:gd name="csX6" fmla="*/ 0 w 7503172"/>
              <a:gd name="csY6" fmla="*/ 1161014 h 1415676"/>
              <a:gd name="csX7" fmla="*/ 4810125 w 7503172"/>
              <a:gd name="csY7" fmla="*/ 1161014 h 1415676"/>
              <a:gd name="csX8" fmla="*/ 4810125 w 7503172"/>
              <a:gd name="csY8" fmla="*/ 1159432 h 1415676"/>
              <a:gd name="csX9" fmla="*/ 6584781 w 7503172"/>
              <a:gd name="csY9" fmla="*/ 1159432 h 1415676"/>
              <a:gd name="csX10" fmla="*/ 6584781 w 7503172"/>
              <a:gd name="csY10" fmla="*/ 1415676 h 14156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7503172" h="1415676">
                <a:moveTo>
                  <a:pt x="7503172" y="707838"/>
                </a:moveTo>
                <a:lnTo>
                  <a:pt x="6584781" y="0"/>
                </a:lnTo>
                <a:lnTo>
                  <a:pt x="6584781" y="256244"/>
                </a:lnTo>
                <a:lnTo>
                  <a:pt x="4810125" y="256244"/>
                </a:lnTo>
                <a:lnTo>
                  <a:pt x="4810125" y="250723"/>
                </a:lnTo>
                <a:lnTo>
                  <a:pt x="0" y="250723"/>
                </a:lnTo>
                <a:lnTo>
                  <a:pt x="0" y="1161014"/>
                </a:lnTo>
                <a:lnTo>
                  <a:pt x="4810125" y="1161014"/>
                </a:lnTo>
                <a:lnTo>
                  <a:pt x="4810125" y="1159432"/>
                </a:lnTo>
                <a:lnTo>
                  <a:pt x="6584781" y="1159432"/>
                </a:lnTo>
                <a:lnTo>
                  <a:pt x="6584781" y="141567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4BC1A0A1-E4DA-7F80-1A35-F7A9FA324629}"/>
              </a:ext>
            </a:extLst>
          </p:cNvPr>
          <p:cNvGrpSpPr/>
          <p:nvPr/>
        </p:nvGrpSpPr>
        <p:grpSpPr>
          <a:xfrm>
            <a:off x="6531675" y="9956800"/>
            <a:ext cx="3662992" cy="3759200"/>
            <a:chOff x="6531675" y="9956800"/>
            <a:chExt cx="3662992" cy="3759200"/>
          </a:xfrm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CA605746-5218-F39A-F10D-A77190B6C11F}"/>
                </a:ext>
              </a:extLst>
            </p:cNvPr>
            <p:cNvSpPr/>
            <p:nvPr/>
          </p:nvSpPr>
          <p:spPr>
            <a:xfrm>
              <a:off x="9283567" y="10902950"/>
              <a:ext cx="910291" cy="281305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9D4F416-1C61-121D-F44A-72B923EDCED8}"/>
                </a:ext>
              </a:extLst>
            </p:cNvPr>
            <p:cNvSpPr/>
            <p:nvPr/>
          </p:nvSpPr>
          <p:spPr>
            <a:xfrm flipH="1">
              <a:off x="6531675" y="9956800"/>
              <a:ext cx="3662992" cy="1764174"/>
            </a:xfrm>
            <a:custGeom>
              <a:avLst/>
              <a:gdLst>
                <a:gd name="csX0" fmla="*/ 2744601 w 3662992"/>
                <a:gd name="csY0" fmla="*/ 0 h 1764174"/>
                <a:gd name="csX1" fmla="*/ 2744601 w 3662992"/>
                <a:gd name="csY1" fmla="*/ 256244 h 1764174"/>
                <a:gd name="csX2" fmla="*/ 856096 w 3662992"/>
                <a:gd name="csY2" fmla="*/ 256244 h 1764174"/>
                <a:gd name="csX3" fmla="*/ 856095 w 3662992"/>
                <a:gd name="csY3" fmla="*/ 256244 h 1764174"/>
                <a:gd name="csX4" fmla="*/ 587736 w 3662992"/>
                <a:gd name="csY4" fmla="*/ 256244 h 1764174"/>
                <a:gd name="csX5" fmla="*/ 556187 w 3662992"/>
                <a:gd name="csY5" fmla="*/ 261059 h 1764174"/>
                <a:gd name="csX6" fmla="*/ 193466 w 3662992"/>
                <a:gd name="csY6" fmla="*/ 456618 h 1764174"/>
                <a:gd name="csX7" fmla="*/ 165101 w 3662992"/>
                <a:gd name="csY7" fmla="*/ 490997 h 1764174"/>
                <a:gd name="csX8" fmla="*/ 165101 w 3662992"/>
                <a:gd name="csY8" fmla="*/ 490998 h 1764174"/>
                <a:gd name="csX9" fmla="*/ 105860 w 3662992"/>
                <a:gd name="csY9" fmla="*/ 562800 h 1764174"/>
                <a:gd name="csX10" fmla="*/ 39712 w 3662992"/>
                <a:gd name="csY10" fmla="*/ 684668 h 1764174"/>
                <a:gd name="csX11" fmla="*/ 14779 w 3662992"/>
                <a:gd name="csY11" fmla="*/ 764989 h 1764174"/>
                <a:gd name="csX12" fmla="*/ 14778 w 3662992"/>
                <a:gd name="csY12" fmla="*/ 764989 h 1764174"/>
                <a:gd name="csX13" fmla="*/ 0 w 3662992"/>
                <a:gd name="csY13" fmla="*/ 812594 h 1764174"/>
                <a:gd name="csX14" fmla="*/ 0 w 3662992"/>
                <a:gd name="csY14" fmla="*/ 1764174 h 1764174"/>
                <a:gd name="csX15" fmla="*/ 43043 w 3662992"/>
                <a:gd name="csY15" fmla="*/ 1625511 h 1764174"/>
                <a:gd name="csX16" fmla="*/ 743183 w 3662992"/>
                <a:gd name="csY16" fmla="*/ 1161427 h 1764174"/>
                <a:gd name="csX17" fmla="*/ 787959 w 3662992"/>
                <a:gd name="csY17" fmla="*/ 1161427 h 1764174"/>
                <a:gd name="csX18" fmla="*/ 865650 w 3662992"/>
                <a:gd name="csY18" fmla="*/ 1165350 h 1764174"/>
                <a:gd name="csX19" fmla="*/ 910291 w 3662992"/>
                <a:gd name="csY19" fmla="*/ 1172163 h 1764174"/>
                <a:gd name="csX20" fmla="*/ 910291 w 3662992"/>
                <a:gd name="csY20" fmla="*/ 1159433 h 1764174"/>
                <a:gd name="csX21" fmla="*/ 165100 w 3662992"/>
                <a:gd name="csY21" fmla="*/ 1159433 h 1764174"/>
                <a:gd name="csX22" fmla="*/ 165100 w 3662992"/>
                <a:gd name="csY22" fmla="*/ 1159432 h 1764174"/>
                <a:gd name="csX23" fmla="*/ 910291 w 3662992"/>
                <a:gd name="csY23" fmla="*/ 1159432 h 1764174"/>
                <a:gd name="csX24" fmla="*/ 910291 w 3662992"/>
                <a:gd name="csY24" fmla="*/ 764988 h 1764174"/>
                <a:gd name="csX25" fmla="*/ 910292 w 3662992"/>
                <a:gd name="csY25" fmla="*/ 764988 h 1764174"/>
                <a:gd name="csX26" fmla="*/ 910292 w 3662992"/>
                <a:gd name="csY26" fmla="*/ 1159432 h 1764174"/>
                <a:gd name="csX27" fmla="*/ 1460500 w 3662992"/>
                <a:gd name="csY27" fmla="*/ 1159432 h 1764174"/>
                <a:gd name="csX28" fmla="*/ 1460501 w 3662992"/>
                <a:gd name="csY28" fmla="*/ 1159432 h 1764174"/>
                <a:gd name="csX29" fmla="*/ 2744601 w 3662992"/>
                <a:gd name="csY29" fmla="*/ 1159432 h 1764174"/>
                <a:gd name="csX30" fmla="*/ 2744601 w 3662992"/>
                <a:gd name="csY30" fmla="*/ 1415676 h 1764174"/>
                <a:gd name="csX31" fmla="*/ 3662992 w 3662992"/>
                <a:gd name="csY31" fmla="*/ 707838 h 17641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</a:cxnLst>
              <a:rect l="l" t="t" r="r" b="b"/>
              <a:pathLst>
                <a:path w="3662992" h="1764174">
                  <a:moveTo>
                    <a:pt x="2744601" y="0"/>
                  </a:moveTo>
                  <a:lnTo>
                    <a:pt x="2744601" y="256244"/>
                  </a:lnTo>
                  <a:lnTo>
                    <a:pt x="856096" y="256244"/>
                  </a:lnTo>
                  <a:lnTo>
                    <a:pt x="856095" y="256244"/>
                  </a:lnTo>
                  <a:lnTo>
                    <a:pt x="587736" y="256244"/>
                  </a:lnTo>
                  <a:lnTo>
                    <a:pt x="556187" y="261059"/>
                  </a:lnTo>
                  <a:cubicBezTo>
                    <a:pt x="416075" y="289730"/>
                    <a:pt x="290841" y="359244"/>
                    <a:pt x="193466" y="456618"/>
                  </a:cubicBezTo>
                  <a:lnTo>
                    <a:pt x="165101" y="490997"/>
                  </a:lnTo>
                  <a:lnTo>
                    <a:pt x="165101" y="490998"/>
                  </a:lnTo>
                  <a:lnTo>
                    <a:pt x="105860" y="562800"/>
                  </a:lnTo>
                  <a:cubicBezTo>
                    <a:pt x="80074" y="600968"/>
                    <a:pt x="57864" y="641751"/>
                    <a:pt x="39712" y="684668"/>
                  </a:cubicBezTo>
                  <a:lnTo>
                    <a:pt x="14779" y="764989"/>
                  </a:lnTo>
                  <a:lnTo>
                    <a:pt x="14778" y="764989"/>
                  </a:lnTo>
                  <a:lnTo>
                    <a:pt x="0" y="812594"/>
                  </a:lnTo>
                  <a:lnTo>
                    <a:pt x="0" y="1764174"/>
                  </a:lnTo>
                  <a:lnTo>
                    <a:pt x="43043" y="1625511"/>
                  </a:lnTo>
                  <a:cubicBezTo>
                    <a:pt x="158395" y="1352788"/>
                    <a:pt x="428442" y="1161427"/>
                    <a:pt x="743183" y="1161427"/>
                  </a:cubicBezTo>
                  <a:lnTo>
                    <a:pt x="787959" y="1161427"/>
                  </a:lnTo>
                  <a:cubicBezTo>
                    <a:pt x="814187" y="1161427"/>
                    <a:pt x="840105" y="1162756"/>
                    <a:pt x="865650" y="1165350"/>
                  </a:cubicBezTo>
                  <a:lnTo>
                    <a:pt x="910291" y="1172163"/>
                  </a:lnTo>
                  <a:lnTo>
                    <a:pt x="910291" y="1159433"/>
                  </a:lnTo>
                  <a:lnTo>
                    <a:pt x="165100" y="1159433"/>
                  </a:lnTo>
                  <a:lnTo>
                    <a:pt x="165100" y="1159432"/>
                  </a:lnTo>
                  <a:lnTo>
                    <a:pt x="910291" y="1159432"/>
                  </a:lnTo>
                  <a:lnTo>
                    <a:pt x="910291" y="764988"/>
                  </a:lnTo>
                  <a:lnTo>
                    <a:pt x="910292" y="764988"/>
                  </a:lnTo>
                  <a:lnTo>
                    <a:pt x="910292" y="1159432"/>
                  </a:lnTo>
                  <a:lnTo>
                    <a:pt x="1460500" y="1159432"/>
                  </a:lnTo>
                  <a:lnTo>
                    <a:pt x="1460501" y="1159432"/>
                  </a:lnTo>
                  <a:lnTo>
                    <a:pt x="2744601" y="1159432"/>
                  </a:lnTo>
                  <a:lnTo>
                    <a:pt x="2744601" y="1415676"/>
                  </a:lnTo>
                  <a:lnTo>
                    <a:pt x="3662992" y="70783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11FCFDFD-5FB7-06B4-ECDF-BAE45069D7D0}"/>
              </a:ext>
            </a:extLst>
          </p:cNvPr>
          <p:cNvGrpSpPr/>
          <p:nvPr/>
        </p:nvGrpSpPr>
        <p:grpSpPr>
          <a:xfrm>
            <a:off x="7775259" y="7961774"/>
            <a:ext cx="3662992" cy="5754226"/>
            <a:chOff x="7775259" y="7961774"/>
            <a:chExt cx="3662992" cy="5754226"/>
          </a:xfrm>
        </p:grpSpPr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E40BA969-3869-966C-67CD-FABD109D7A83}"/>
                </a:ext>
              </a:extLst>
            </p:cNvPr>
            <p:cNvSpPr/>
            <p:nvPr/>
          </p:nvSpPr>
          <p:spPr>
            <a:xfrm>
              <a:off x="10527960" y="8905875"/>
              <a:ext cx="910291" cy="481012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08EE1116-6CC5-D3BE-8D39-273C2911E05D}"/>
                </a:ext>
              </a:extLst>
            </p:cNvPr>
            <p:cNvSpPr/>
            <p:nvPr/>
          </p:nvSpPr>
          <p:spPr>
            <a:xfrm flipH="1">
              <a:off x="7775259" y="7961774"/>
              <a:ext cx="3662992" cy="1764174"/>
            </a:xfrm>
            <a:custGeom>
              <a:avLst/>
              <a:gdLst>
                <a:gd name="csX0" fmla="*/ 2744601 w 3662992"/>
                <a:gd name="csY0" fmla="*/ 0 h 1764174"/>
                <a:gd name="csX1" fmla="*/ 2744601 w 3662992"/>
                <a:gd name="csY1" fmla="*/ 256244 h 1764174"/>
                <a:gd name="csX2" fmla="*/ 856096 w 3662992"/>
                <a:gd name="csY2" fmla="*/ 256244 h 1764174"/>
                <a:gd name="csX3" fmla="*/ 856095 w 3662992"/>
                <a:gd name="csY3" fmla="*/ 256244 h 1764174"/>
                <a:gd name="csX4" fmla="*/ 587736 w 3662992"/>
                <a:gd name="csY4" fmla="*/ 256244 h 1764174"/>
                <a:gd name="csX5" fmla="*/ 556187 w 3662992"/>
                <a:gd name="csY5" fmla="*/ 261059 h 1764174"/>
                <a:gd name="csX6" fmla="*/ 193466 w 3662992"/>
                <a:gd name="csY6" fmla="*/ 456618 h 1764174"/>
                <a:gd name="csX7" fmla="*/ 165101 w 3662992"/>
                <a:gd name="csY7" fmla="*/ 490997 h 1764174"/>
                <a:gd name="csX8" fmla="*/ 165101 w 3662992"/>
                <a:gd name="csY8" fmla="*/ 490998 h 1764174"/>
                <a:gd name="csX9" fmla="*/ 105860 w 3662992"/>
                <a:gd name="csY9" fmla="*/ 562800 h 1764174"/>
                <a:gd name="csX10" fmla="*/ 39712 w 3662992"/>
                <a:gd name="csY10" fmla="*/ 684668 h 1764174"/>
                <a:gd name="csX11" fmla="*/ 14779 w 3662992"/>
                <a:gd name="csY11" fmla="*/ 764989 h 1764174"/>
                <a:gd name="csX12" fmla="*/ 14778 w 3662992"/>
                <a:gd name="csY12" fmla="*/ 764989 h 1764174"/>
                <a:gd name="csX13" fmla="*/ 0 w 3662992"/>
                <a:gd name="csY13" fmla="*/ 812594 h 1764174"/>
                <a:gd name="csX14" fmla="*/ 0 w 3662992"/>
                <a:gd name="csY14" fmla="*/ 1764174 h 1764174"/>
                <a:gd name="csX15" fmla="*/ 43043 w 3662992"/>
                <a:gd name="csY15" fmla="*/ 1625511 h 1764174"/>
                <a:gd name="csX16" fmla="*/ 743183 w 3662992"/>
                <a:gd name="csY16" fmla="*/ 1161427 h 1764174"/>
                <a:gd name="csX17" fmla="*/ 787959 w 3662992"/>
                <a:gd name="csY17" fmla="*/ 1161427 h 1764174"/>
                <a:gd name="csX18" fmla="*/ 865650 w 3662992"/>
                <a:gd name="csY18" fmla="*/ 1165350 h 1764174"/>
                <a:gd name="csX19" fmla="*/ 910291 w 3662992"/>
                <a:gd name="csY19" fmla="*/ 1172163 h 1764174"/>
                <a:gd name="csX20" fmla="*/ 910291 w 3662992"/>
                <a:gd name="csY20" fmla="*/ 1159433 h 1764174"/>
                <a:gd name="csX21" fmla="*/ 165100 w 3662992"/>
                <a:gd name="csY21" fmla="*/ 1159433 h 1764174"/>
                <a:gd name="csX22" fmla="*/ 165100 w 3662992"/>
                <a:gd name="csY22" fmla="*/ 1159432 h 1764174"/>
                <a:gd name="csX23" fmla="*/ 910291 w 3662992"/>
                <a:gd name="csY23" fmla="*/ 1159432 h 1764174"/>
                <a:gd name="csX24" fmla="*/ 910291 w 3662992"/>
                <a:gd name="csY24" fmla="*/ 764988 h 1764174"/>
                <a:gd name="csX25" fmla="*/ 910292 w 3662992"/>
                <a:gd name="csY25" fmla="*/ 764988 h 1764174"/>
                <a:gd name="csX26" fmla="*/ 910292 w 3662992"/>
                <a:gd name="csY26" fmla="*/ 1159432 h 1764174"/>
                <a:gd name="csX27" fmla="*/ 1460500 w 3662992"/>
                <a:gd name="csY27" fmla="*/ 1159432 h 1764174"/>
                <a:gd name="csX28" fmla="*/ 1460501 w 3662992"/>
                <a:gd name="csY28" fmla="*/ 1159432 h 1764174"/>
                <a:gd name="csX29" fmla="*/ 2744601 w 3662992"/>
                <a:gd name="csY29" fmla="*/ 1159432 h 1764174"/>
                <a:gd name="csX30" fmla="*/ 2744601 w 3662992"/>
                <a:gd name="csY30" fmla="*/ 1415676 h 1764174"/>
                <a:gd name="csX31" fmla="*/ 3662992 w 3662992"/>
                <a:gd name="csY31" fmla="*/ 707838 h 17641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</a:cxnLst>
              <a:rect l="l" t="t" r="r" b="b"/>
              <a:pathLst>
                <a:path w="3662992" h="1764174">
                  <a:moveTo>
                    <a:pt x="2744601" y="0"/>
                  </a:moveTo>
                  <a:lnTo>
                    <a:pt x="2744601" y="256244"/>
                  </a:lnTo>
                  <a:lnTo>
                    <a:pt x="856096" y="256244"/>
                  </a:lnTo>
                  <a:lnTo>
                    <a:pt x="856095" y="256244"/>
                  </a:lnTo>
                  <a:lnTo>
                    <a:pt x="587736" y="256244"/>
                  </a:lnTo>
                  <a:lnTo>
                    <a:pt x="556187" y="261059"/>
                  </a:lnTo>
                  <a:cubicBezTo>
                    <a:pt x="416075" y="289730"/>
                    <a:pt x="290841" y="359244"/>
                    <a:pt x="193466" y="456618"/>
                  </a:cubicBezTo>
                  <a:lnTo>
                    <a:pt x="165101" y="490997"/>
                  </a:lnTo>
                  <a:lnTo>
                    <a:pt x="165101" y="490998"/>
                  </a:lnTo>
                  <a:lnTo>
                    <a:pt x="105860" y="562800"/>
                  </a:lnTo>
                  <a:cubicBezTo>
                    <a:pt x="80074" y="600968"/>
                    <a:pt x="57864" y="641751"/>
                    <a:pt x="39712" y="684668"/>
                  </a:cubicBezTo>
                  <a:lnTo>
                    <a:pt x="14779" y="764989"/>
                  </a:lnTo>
                  <a:lnTo>
                    <a:pt x="14778" y="764989"/>
                  </a:lnTo>
                  <a:lnTo>
                    <a:pt x="0" y="812594"/>
                  </a:lnTo>
                  <a:lnTo>
                    <a:pt x="0" y="1764174"/>
                  </a:lnTo>
                  <a:lnTo>
                    <a:pt x="43043" y="1625511"/>
                  </a:lnTo>
                  <a:cubicBezTo>
                    <a:pt x="158395" y="1352788"/>
                    <a:pt x="428442" y="1161427"/>
                    <a:pt x="743183" y="1161427"/>
                  </a:cubicBezTo>
                  <a:lnTo>
                    <a:pt x="787959" y="1161427"/>
                  </a:lnTo>
                  <a:cubicBezTo>
                    <a:pt x="814187" y="1161427"/>
                    <a:pt x="840105" y="1162756"/>
                    <a:pt x="865650" y="1165350"/>
                  </a:cubicBezTo>
                  <a:lnTo>
                    <a:pt x="910291" y="1172163"/>
                  </a:lnTo>
                  <a:lnTo>
                    <a:pt x="910291" y="1159433"/>
                  </a:lnTo>
                  <a:lnTo>
                    <a:pt x="165100" y="1159433"/>
                  </a:lnTo>
                  <a:lnTo>
                    <a:pt x="165100" y="1159432"/>
                  </a:lnTo>
                  <a:lnTo>
                    <a:pt x="910291" y="1159432"/>
                  </a:lnTo>
                  <a:lnTo>
                    <a:pt x="910291" y="764988"/>
                  </a:lnTo>
                  <a:lnTo>
                    <a:pt x="910292" y="764988"/>
                  </a:lnTo>
                  <a:lnTo>
                    <a:pt x="910292" y="1159432"/>
                  </a:lnTo>
                  <a:lnTo>
                    <a:pt x="1460500" y="1159432"/>
                  </a:lnTo>
                  <a:lnTo>
                    <a:pt x="1460501" y="1159432"/>
                  </a:lnTo>
                  <a:lnTo>
                    <a:pt x="2744601" y="1159432"/>
                  </a:lnTo>
                  <a:lnTo>
                    <a:pt x="2744601" y="1415676"/>
                  </a:lnTo>
                  <a:lnTo>
                    <a:pt x="3662992" y="70783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1833049C-CE5D-7734-C89B-6FBBA7343D50}"/>
              </a:ext>
            </a:extLst>
          </p:cNvPr>
          <p:cNvGrpSpPr/>
          <p:nvPr/>
        </p:nvGrpSpPr>
        <p:grpSpPr>
          <a:xfrm>
            <a:off x="14189334" y="9956800"/>
            <a:ext cx="3662992" cy="3759200"/>
            <a:chOff x="14189334" y="9956800"/>
            <a:chExt cx="3662992" cy="3759200"/>
          </a:xfrm>
        </p:grpSpPr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BA00765C-5941-F8EC-6149-835A97C7325A}"/>
                </a:ext>
              </a:extLst>
            </p:cNvPr>
            <p:cNvSpPr/>
            <p:nvPr/>
          </p:nvSpPr>
          <p:spPr>
            <a:xfrm flipH="1">
              <a:off x="14190143" y="10902950"/>
              <a:ext cx="910291" cy="281305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A0D63C66-D17F-15AD-EFC4-53F3A07FB890}"/>
                </a:ext>
              </a:extLst>
            </p:cNvPr>
            <p:cNvSpPr/>
            <p:nvPr/>
          </p:nvSpPr>
          <p:spPr>
            <a:xfrm>
              <a:off x="14189334" y="9956800"/>
              <a:ext cx="3662992" cy="1764174"/>
            </a:xfrm>
            <a:custGeom>
              <a:avLst/>
              <a:gdLst>
                <a:gd name="csX0" fmla="*/ 2744601 w 3662992"/>
                <a:gd name="csY0" fmla="*/ 0 h 1764174"/>
                <a:gd name="csX1" fmla="*/ 2744601 w 3662992"/>
                <a:gd name="csY1" fmla="*/ 256244 h 1764174"/>
                <a:gd name="csX2" fmla="*/ 856096 w 3662992"/>
                <a:gd name="csY2" fmla="*/ 256244 h 1764174"/>
                <a:gd name="csX3" fmla="*/ 856095 w 3662992"/>
                <a:gd name="csY3" fmla="*/ 256244 h 1764174"/>
                <a:gd name="csX4" fmla="*/ 587736 w 3662992"/>
                <a:gd name="csY4" fmla="*/ 256244 h 1764174"/>
                <a:gd name="csX5" fmla="*/ 556187 w 3662992"/>
                <a:gd name="csY5" fmla="*/ 261059 h 1764174"/>
                <a:gd name="csX6" fmla="*/ 193466 w 3662992"/>
                <a:gd name="csY6" fmla="*/ 456618 h 1764174"/>
                <a:gd name="csX7" fmla="*/ 165101 w 3662992"/>
                <a:gd name="csY7" fmla="*/ 490997 h 1764174"/>
                <a:gd name="csX8" fmla="*/ 165101 w 3662992"/>
                <a:gd name="csY8" fmla="*/ 490998 h 1764174"/>
                <a:gd name="csX9" fmla="*/ 105860 w 3662992"/>
                <a:gd name="csY9" fmla="*/ 562800 h 1764174"/>
                <a:gd name="csX10" fmla="*/ 39712 w 3662992"/>
                <a:gd name="csY10" fmla="*/ 684668 h 1764174"/>
                <a:gd name="csX11" fmla="*/ 14779 w 3662992"/>
                <a:gd name="csY11" fmla="*/ 764989 h 1764174"/>
                <a:gd name="csX12" fmla="*/ 14778 w 3662992"/>
                <a:gd name="csY12" fmla="*/ 764989 h 1764174"/>
                <a:gd name="csX13" fmla="*/ 0 w 3662992"/>
                <a:gd name="csY13" fmla="*/ 812594 h 1764174"/>
                <a:gd name="csX14" fmla="*/ 0 w 3662992"/>
                <a:gd name="csY14" fmla="*/ 1764174 h 1764174"/>
                <a:gd name="csX15" fmla="*/ 43043 w 3662992"/>
                <a:gd name="csY15" fmla="*/ 1625511 h 1764174"/>
                <a:gd name="csX16" fmla="*/ 743183 w 3662992"/>
                <a:gd name="csY16" fmla="*/ 1161427 h 1764174"/>
                <a:gd name="csX17" fmla="*/ 787959 w 3662992"/>
                <a:gd name="csY17" fmla="*/ 1161427 h 1764174"/>
                <a:gd name="csX18" fmla="*/ 865650 w 3662992"/>
                <a:gd name="csY18" fmla="*/ 1165350 h 1764174"/>
                <a:gd name="csX19" fmla="*/ 910291 w 3662992"/>
                <a:gd name="csY19" fmla="*/ 1172163 h 1764174"/>
                <a:gd name="csX20" fmla="*/ 910291 w 3662992"/>
                <a:gd name="csY20" fmla="*/ 1159433 h 1764174"/>
                <a:gd name="csX21" fmla="*/ 165100 w 3662992"/>
                <a:gd name="csY21" fmla="*/ 1159433 h 1764174"/>
                <a:gd name="csX22" fmla="*/ 165100 w 3662992"/>
                <a:gd name="csY22" fmla="*/ 1159432 h 1764174"/>
                <a:gd name="csX23" fmla="*/ 910291 w 3662992"/>
                <a:gd name="csY23" fmla="*/ 1159432 h 1764174"/>
                <a:gd name="csX24" fmla="*/ 910291 w 3662992"/>
                <a:gd name="csY24" fmla="*/ 764988 h 1764174"/>
                <a:gd name="csX25" fmla="*/ 910292 w 3662992"/>
                <a:gd name="csY25" fmla="*/ 764988 h 1764174"/>
                <a:gd name="csX26" fmla="*/ 910292 w 3662992"/>
                <a:gd name="csY26" fmla="*/ 1159432 h 1764174"/>
                <a:gd name="csX27" fmla="*/ 1460500 w 3662992"/>
                <a:gd name="csY27" fmla="*/ 1159432 h 1764174"/>
                <a:gd name="csX28" fmla="*/ 1460501 w 3662992"/>
                <a:gd name="csY28" fmla="*/ 1159432 h 1764174"/>
                <a:gd name="csX29" fmla="*/ 2744601 w 3662992"/>
                <a:gd name="csY29" fmla="*/ 1159432 h 1764174"/>
                <a:gd name="csX30" fmla="*/ 2744601 w 3662992"/>
                <a:gd name="csY30" fmla="*/ 1415676 h 1764174"/>
                <a:gd name="csX31" fmla="*/ 3662992 w 3662992"/>
                <a:gd name="csY31" fmla="*/ 707838 h 17641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</a:cxnLst>
              <a:rect l="l" t="t" r="r" b="b"/>
              <a:pathLst>
                <a:path w="3662992" h="1764174">
                  <a:moveTo>
                    <a:pt x="2744601" y="0"/>
                  </a:moveTo>
                  <a:lnTo>
                    <a:pt x="2744601" y="256244"/>
                  </a:lnTo>
                  <a:lnTo>
                    <a:pt x="856096" y="256244"/>
                  </a:lnTo>
                  <a:lnTo>
                    <a:pt x="856095" y="256244"/>
                  </a:lnTo>
                  <a:lnTo>
                    <a:pt x="587736" y="256244"/>
                  </a:lnTo>
                  <a:lnTo>
                    <a:pt x="556187" y="261059"/>
                  </a:lnTo>
                  <a:cubicBezTo>
                    <a:pt x="416075" y="289730"/>
                    <a:pt x="290841" y="359244"/>
                    <a:pt x="193466" y="456618"/>
                  </a:cubicBezTo>
                  <a:lnTo>
                    <a:pt x="165101" y="490997"/>
                  </a:lnTo>
                  <a:lnTo>
                    <a:pt x="165101" y="490998"/>
                  </a:lnTo>
                  <a:lnTo>
                    <a:pt x="105860" y="562800"/>
                  </a:lnTo>
                  <a:cubicBezTo>
                    <a:pt x="80074" y="600968"/>
                    <a:pt x="57864" y="641751"/>
                    <a:pt x="39712" y="684668"/>
                  </a:cubicBezTo>
                  <a:lnTo>
                    <a:pt x="14779" y="764989"/>
                  </a:lnTo>
                  <a:lnTo>
                    <a:pt x="14778" y="764989"/>
                  </a:lnTo>
                  <a:lnTo>
                    <a:pt x="0" y="812594"/>
                  </a:lnTo>
                  <a:lnTo>
                    <a:pt x="0" y="1764174"/>
                  </a:lnTo>
                  <a:lnTo>
                    <a:pt x="43043" y="1625511"/>
                  </a:lnTo>
                  <a:cubicBezTo>
                    <a:pt x="158395" y="1352788"/>
                    <a:pt x="428442" y="1161427"/>
                    <a:pt x="743183" y="1161427"/>
                  </a:cubicBezTo>
                  <a:lnTo>
                    <a:pt x="787959" y="1161427"/>
                  </a:lnTo>
                  <a:cubicBezTo>
                    <a:pt x="814187" y="1161427"/>
                    <a:pt x="840105" y="1162756"/>
                    <a:pt x="865650" y="1165350"/>
                  </a:cubicBezTo>
                  <a:lnTo>
                    <a:pt x="910291" y="1172163"/>
                  </a:lnTo>
                  <a:lnTo>
                    <a:pt x="910291" y="1159433"/>
                  </a:lnTo>
                  <a:lnTo>
                    <a:pt x="165100" y="1159433"/>
                  </a:lnTo>
                  <a:lnTo>
                    <a:pt x="165100" y="1159432"/>
                  </a:lnTo>
                  <a:lnTo>
                    <a:pt x="910291" y="1159432"/>
                  </a:lnTo>
                  <a:lnTo>
                    <a:pt x="910291" y="764988"/>
                  </a:lnTo>
                  <a:lnTo>
                    <a:pt x="910292" y="764988"/>
                  </a:lnTo>
                  <a:lnTo>
                    <a:pt x="910292" y="1159432"/>
                  </a:lnTo>
                  <a:lnTo>
                    <a:pt x="1460500" y="1159432"/>
                  </a:lnTo>
                  <a:lnTo>
                    <a:pt x="1460501" y="1159432"/>
                  </a:lnTo>
                  <a:lnTo>
                    <a:pt x="2744601" y="1159432"/>
                  </a:lnTo>
                  <a:lnTo>
                    <a:pt x="2744601" y="1415676"/>
                  </a:lnTo>
                  <a:lnTo>
                    <a:pt x="3662992" y="707838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A6079BDE-0E8A-E1A4-F5B6-00A0DBB43664}"/>
              </a:ext>
            </a:extLst>
          </p:cNvPr>
          <p:cNvGrpSpPr/>
          <p:nvPr/>
        </p:nvGrpSpPr>
        <p:grpSpPr>
          <a:xfrm>
            <a:off x="12945750" y="7961774"/>
            <a:ext cx="3662992" cy="5754226"/>
            <a:chOff x="12945750" y="7961774"/>
            <a:chExt cx="3662992" cy="5754226"/>
          </a:xfrm>
        </p:grpSpPr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241EFE33-3461-8352-84F4-3C2600304A71}"/>
                </a:ext>
              </a:extLst>
            </p:cNvPr>
            <p:cNvSpPr/>
            <p:nvPr/>
          </p:nvSpPr>
          <p:spPr>
            <a:xfrm flipH="1">
              <a:off x="12945750" y="8905875"/>
              <a:ext cx="910291" cy="481012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3D7C3405-86EE-5609-2DDE-55E0644B7F6B}"/>
                </a:ext>
              </a:extLst>
            </p:cNvPr>
            <p:cNvSpPr/>
            <p:nvPr/>
          </p:nvSpPr>
          <p:spPr>
            <a:xfrm>
              <a:off x="12945750" y="7961774"/>
              <a:ext cx="3662992" cy="1764174"/>
            </a:xfrm>
            <a:custGeom>
              <a:avLst/>
              <a:gdLst>
                <a:gd name="csX0" fmla="*/ 2744601 w 3662992"/>
                <a:gd name="csY0" fmla="*/ 0 h 1764174"/>
                <a:gd name="csX1" fmla="*/ 2744601 w 3662992"/>
                <a:gd name="csY1" fmla="*/ 256244 h 1764174"/>
                <a:gd name="csX2" fmla="*/ 856096 w 3662992"/>
                <a:gd name="csY2" fmla="*/ 256244 h 1764174"/>
                <a:gd name="csX3" fmla="*/ 856095 w 3662992"/>
                <a:gd name="csY3" fmla="*/ 256244 h 1764174"/>
                <a:gd name="csX4" fmla="*/ 587736 w 3662992"/>
                <a:gd name="csY4" fmla="*/ 256244 h 1764174"/>
                <a:gd name="csX5" fmla="*/ 556187 w 3662992"/>
                <a:gd name="csY5" fmla="*/ 261059 h 1764174"/>
                <a:gd name="csX6" fmla="*/ 193466 w 3662992"/>
                <a:gd name="csY6" fmla="*/ 456618 h 1764174"/>
                <a:gd name="csX7" fmla="*/ 165101 w 3662992"/>
                <a:gd name="csY7" fmla="*/ 490997 h 1764174"/>
                <a:gd name="csX8" fmla="*/ 165101 w 3662992"/>
                <a:gd name="csY8" fmla="*/ 490998 h 1764174"/>
                <a:gd name="csX9" fmla="*/ 105860 w 3662992"/>
                <a:gd name="csY9" fmla="*/ 562800 h 1764174"/>
                <a:gd name="csX10" fmla="*/ 39712 w 3662992"/>
                <a:gd name="csY10" fmla="*/ 684668 h 1764174"/>
                <a:gd name="csX11" fmla="*/ 14779 w 3662992"/>
                <a:gd name="csY11" fmla="*/ 764989 h 1764174"/>
                <a:gd name="csX12" fmla="*/ 14778 w 3662992"/>
                <a:gd name="csY12" fmla="*/ 764989 h 1764174"/>
                <a:gd name="csX13" fmla="*/ 0 w 3662992"/>
                <a:gd name="csY13" fmla="*/ 812594 h 1764174"/>
                <a:gd name="csX14" fmla="*/ 0 w 3662992"/>
                <a:gd name="csY14" fmla="*/ 1764174 h 1764174"/>
                <a:gd name="csX15" fmla="*/ 43043 w 3662992"/>
                <a:gd name="csY15" fmla="*/ 1625511 h 1764174"/>
                <a:gd name="csX16" fmla="*/ 743183 w 3662992"/>
                <a:gd name="csY16" fmla="*/ 1161427 h 1764174"/>
                <a:gd name="csX17" fmla="*/ 787959 w 3662992"/>
                <a:gd name="csY17" fmla="*/ 1161427 h 1764174"/>
                <a:gd name="csX18" fmla="*/ 865650 w 3662992"/>
                <a:gd name="csY18" fmla="*/ 1165350 h 1764174"/>
                <a:gd name="csX19" fmla="*/ 910291 w 3662992"/>
                <a:gd name="csY19" fmla="*/ 1172163 h 1764174"/>
                <a:gd name="csX20" fmla="*/ 910291 w 3662992"/>
                <a:gd name="csY20" fmla="*/ 1159433 h 1764174"/>
                <a:gd name="csX21" fmla="*/ 165100 w 3662992"/>
                <a:gd name="csY21" fmla="*/ 1159433 h 1764174"/>
                <a:gd name="csX22" fmla="*/ 165100 w 3662992"/>
                <a:gd name="csY22" fmla="*/ 1159432 h 1764174"/>
                <a:gd name="csX23" fmla="*/ 910291 w 3662992"/>
                <a:gd name="csY23" fmla="*/ 1159432 h 1764174"/>
                <a:gd name="csX24" fmla="*/ 910291 w 3662992"/>
                <a:gd name="csY24" fmla="*/ 764988 h 1764174"/>
                <a:gd name="csX25" fmla="*/ 910292 w 3662992"/>
                <a:gd name="csY25" fmla="*/ 764988 h 1764174"/>
                <a:gd name="csX26" fmla="*/ 910292 w 3662992"/>
                <a:gd name="csY26" fmla="*/ 1159432 h 1764174"/>
                <a:gd name="csX27" fmla="*/ 1460500 w 3662992"/>
                <a:gd name="csY27" fmla="*/ 1159432 h 1764174"/>
                <a:gd name="csX28" fmla="*/ 1460501 w 3662992"/>
                <a:gd name="csY28" fmla="*/ 1159432 h 1764174"/>
                <a:gd name="csX29" fmla="*/ 2744601 w 3662992"/>
                <a:gd name="csY29" fmla="*/ 1159432 h 1764174"/>
                <a:gd name="csX30" fmla="*/ 2744601 w 3662992"/>
                <a:gd name="csY30" fmla="*/ 1415676 h 1764174"/>
                <a:gd name="csX31" fmla="*/ 3662992 w 3662992"/>
                <a:gd name="csY31" fmla="*/ 707838 h 17641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</a:cxnLst>
              <a:rect l="l" t="t" r="r" b="b"/>
              <a:pathLst>
                <a:path w="3662992" h="1764174">
                  <a:moveTo>
                    <a:pt x="2744601" y="0"/>
                  </a:moveTo>
                  <a:lnTo>
                    <a:pt x="2744601" y="256244"/>
                  </a:lnTo>
                  <a:lnTo>
                    <a:pt x="856096" y="256244"/>
                  </a:lnTo>
                  <a:lnTo>
                    <a:pt x="856095" y="256244"/>
                  </a:lnTo>
                  <a:lnTo>
                    <a:pt x="587736" y="256244"/>
                  </a:lnTo>
                  <a:lnTo>
                    <a:pt x="556187" y="261059"/>
                  </a:lnTo>
                  <a:cubicBezTo>
                    <a:pt x="416075" y="289730"/>
                    <a:pt x="290841" y="359244"/>
                    <a:pt x="193466" y="456618"/>
                  </a:cubicBezTo>
                  <a:lnTo>
                    <a:pt x="165101" y="490997"/>
                  </a:lnTo>
                  <a:lnTo>
                    <a:pt x="165101" y="490998"/>
                  </a:lnTo>
                  <a:lnTo>
                    <a:pt x="105860" y="562800"/>
                  </a:lnTo>
                  <a:cubicBezTo>
                    <a:pt x="80074" y="600968"/>
                    <a:pt x="57864" y="641751"/>
                    <a:pt x="39712" y="684668"/>
                  </a:cubicBezTo>
                  <a:lnTo>
                    <a:pt x="14779" y="764989"/>
                  </a:lnTo>
                  <a:lnTo>
                    <a:pt x="14778" y="764989"/>
                  </a:lnTo>
                  <a:lnTo>
                    <a:pt x="0" y="812594"/>
                  </a:lnTo>
                  <a:lnTo>
                    <a:pt x="0" y="1764174"/>
                  </a:lnTo>
                  <a:lnTo>
                    <a:pt x="43043" y="1625511"/>
                  </a:lnTo>
                  <a:cubicBezTo>
                    <a:pt x="158395" y="1352788"/>
                    <a:pt x="428442" y="1161427"/>
                    <a:pt x="743183" y="1161427"/>
                  </a:cubicBezTo>
                  <a:lnTo>
                    <a:pt x="787959" y="1161427"/>
                  </a:lnTo>
                  <a:cubicBezTo>
                    <a:pt x="814187" y="1161427"/>
                    <a:pt x="840105" y="1162756"/>
                    <a:pt x="865650" y="1165350"/>
                  </a:cubicBezTo>
                  <a:lnTo>
                    <a:pt x="910291" y="1172163"/>
                  </a:lnTo>
                  <a:lnTo>
                    <a:pt x="910291" y="1159433"/>
                  </a:lnTo>
                  <a:lnTo>
                    <a:pt x="165100" y="1159433"/>
                  </a:lnTo>
                  <a:lnTo>
                    <a:pt x="165100" y="1159432"/>
                  </a:lnTo>
                  <a:lnTo>
                    <a:pt x="910291" y="1159432"/>
                  </a:lnTo>
                  <a:lnTo>
                    <a:pt x="910291" y="764988"/>
                  </a:lnTo>
                  <a:lnTo>
                    <a:pt x="910292" y="764988"/>
                  </a:lnTo>
                  <a:lnTo>
                    <a:pt x="910292" y="1159432"/>
                  </a:lnTo>
                  <a:lnTo>
                    <a:pt x="1460500" y="1159432"/>
                  </a:lnTo>
                  <a:lnTo>
                    <a:pt x="1460501" y="1159432"/>
                  </a:lnTo>
                  <a:lnTo>
                    <a:pt x="2744601" y="1159432"/>
                  </a:lnTo>
                  <a:lnTo>
                    <a:pt x="2744601" y="1415676"/>
                  </a:lnTo>
                  <a:lnTo>
                    <a:pt x="3662992" y="70783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A71BDFF6-35CB-0790-6A02-0921349F1524}"/>
              </a:ext>
            </a:extLst>
          </p:cNvPr>
          <p:cNvGrpSpPr/>
          <p:nvPr/>
        </p:nvGrpSpPr>
        <p:grpSpPr>
          <a:xfrm>
            <a:off x="11598262" y="4569372"/>
            <a:ext cx="2654324" cy="1002004"/>
            <a:chOff x="3714527" y="7611397"/>
            <a:chExt cx="2907911" cy="1002004"/>
          </a:xfrm>
        </p:grpSpPr>
        <p:sp>
          <p:nvSpPr>
            <p:cNvPr id="103" name="Textbox 200">
              <a:extLst>
                <a:ext uri="{FF2B5EF4-FFF2-40B4-BE49-F238E27FC236}">
                  <a16:creationId xmlns:a16="http://schemas.microsoft.com/office/drawing/2014/main" id="{9903B979-6EE9-03AE-31F3-46890B656517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04" name="Textbox 200">
              <a:extLst>
                <a:ext uri="{FF2B5EF4-FFF2-40B4-BE49-F238E27FC236}">
                  <a16:creationId xmlns:a16="http://schemas.microsoft.com/office/drawing/2014/main" id="{E133D1C8-BAE2-2509-ABE1-939E4F068F1A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MAIN TITLE</a:t>
              </a:r>
            </a:p>
          </p:txBody>
        </p:sp>
      </p:grpSp>
      <p:sp>
        <p:nvSpPr>
          <p:cNvPr id="105" name="Freeform 15">
            <a:extLst>
              <a:ext uri="{FF2B5EF4-FFF2-40B4-BE49-F238E27FC236}">
                <a16:creationId xmlns:a16="http://schemas.microsoft.com/office/drawing/2014/main" id="{470B7245-DAF7-444E-F2E2-DD9FDF7BE7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27960" y="4682422"/>
            <a:ext cx="634396" cy="639852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BB0CC81E-0D42-8DF4-FEE0-08191E98BA89}"/>
              </a:ext>
            </a:extLst>
          </p:cNvPr>
          <p:cNvGrpSpPr/>
          <p:nvPr/>
        </p:nvGrpSpPr>
        <p:grpSpPr>
          <a:xfrm>
            <a:off x="4566645" y="8026717"/>
            <a:ext cx="2654324" cy="1002004"/>
            <a:chOff x="3714527" y="7611397"/>
            <a:chExt cx="2907911" cy="1002004"/>
          </a:xfrm>
        </p:grpSpPr>
        <p:sp>
          <p:nvSpPr>
            <p:cNvPr id="107" name="Textbox 200">
              <a:extLst>
                <a:ext uri="{FF2B5EF4-FFF2-40B4-BE49-F238E27FC236}">
                  <a16:creationId xmlns:a16="http://schemas.microsoft.com/office/drawing/2014/main" id="{3490A5EB-1CBF-3F0A-7AE0-DFDB5979DAE2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08" name="Textbox 200">
              <a:extLst>
                <a:ext uri="{FF2B5EF4-FFF2-40B4-BE49-F238E27FC236}">
                  <a16:creationId xmlns:a16="http://schemas.microsoft.com/office/drawing/2014/main" id="{3DF8668E-141C-175E-815B-A53C0A67E7EB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MAIN TITLE</a:t>
              </a:r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E89FBBFB-E092-2994-51D5-560024850C97}"/>
              </a:ext>
            </a:extLst>
          </p:cNvPr>
          <p:cNvGrpSpPr/>
          <p:nvPr/>
        </p:nvGrpSpPr>
        <p:grpSpPr>
          <a:xfrm>
            <a:off x="17163032" y="8026717"/>
            <a:ext cx="2654324" cy="1002004"/>
            <a:chOff x="3714527" y="7611397"/>
            <a:chExt cx="2907911" cy="1002004"/>
          </a:xfrm>
        </p:grpSpPr>
        <p:sp>
          <p:nvSpPr>
            <p:cNvPr id="110" name="Textbox 200">
              <a:extLst>
                <a:ext uri="{FF2B5EF4-FFF2-40B4-BE49-F238E27FC236}">
                  <a16:creationId xmlns:a16="http://schemas.microsoft.com/office/drawing/2014/main" id="{C85E7A2F-2A0F-B857-35ED-5375196E48B9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11" name="Textbox 200">
              <a:extLst>
                <a:ext uri="{FF2B5EF4-FFF2-40B4-BE49-F238E27FC236}">
                  <a16:creationId xmlns:a16="http://schemas.microsoft.com/office/drawing/2014/main" id="{414E3E0C-6266-39A2-2254-2CE4428340D2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MAIN TITLE</a:t>
              </a:r>
            </a:p>
          </p:txBody>
        </p:sp>
      </p:grpSp>
      <p:sp>
        <p:nvSpPr>
          <p:cNvPr id="112" name="Freeform 16">
            <a:extLst>
              <a:ext uri="{FF2B5EF4-FFF2-40B4-BE49-F238E27FC236}">
                <a16:creationId xmlns:a16="http://schemas.microsoft.com/office/drawing/2014/main" id="{8C937658-4884-CB3E-CCF0-5C463EFCF3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3535" y="6926562"/>
            <a:ext cx="537434" cy="713226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13" name="Freeform 74">
            <a:extLst>
              <a:ext uri="{FF2B5EF4-FFF2-40B4-BE49-F238E27FC236}">
                <a16:creationId xmlns:a16="http://schemas.microsoft.com/office/drawing/2014/main" id="{0EEFAE5C-455A-44DB-B306-E86DE2873C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63032" y="6976788"/>
            <a:ext cx="716576" cy="612774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D60E85AE-82D1-C0A7-C45B-19AC84A53621}"/>
              </a:ext>
            </a:extLst>
          </p:cNvPr>
          <p:cNvGrpSpPr/>
          <p:nvPr/>
        </p:nvGrpSpPr>
        <p:grpSpPr>
          <a:xfrm>
            <a:off x="2873896" y="10962638"/>
            <a:ext cx="2654324" cy="1002004"/>
            <a:chOff x="3714527" y="7611397"/>
            <a:chExt cx="2907911" cy="1002004"/>
          </a:xfrm>
        </p:grpSpPr>
        <p:sp>
          <p:nvSpPr>
            <p:cNvPr id="115" name="Textbox 200">
              <a:extLst>
                <a:ext uri="{FF2B5EF4-FFF2-40B4-BE49-F238E27FC236}">
                  <a16:creationId xmlns:a16="http://schemas.microsoft.com/office/drawing/2014/main" id="{2E73DBA6-A00A-2AFA-739E-BB3C8497E943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16" name="Textbox 200">
              <a:extLst>
                <a:ext uri="{FF2B5EF4-FFF2-40B4-BE49-F238E27FC236}">
                  <a16:creationId xmlns:a16="http://schemas.microsoft.com/office/drawing/2014/main" id="{FC0026E9-7B6E-CCD8-431E-E4C09DAA2E4F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MAIN TITLE</a:t>
              </a: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96682B37-C5D0-11B0-BC6F-750EBE36B175}"/>
              </a:ext>
            </a:extLst>
          </p:cNvPr>
          <p:cNvGrpSpPr/>
          <p:nvPr/>
        </p:nvGrpSpPr>
        <p:grpSpPr>
          <a:xfrm>
            <a:off x="18855780" y="10962638"/>
            <a:ext cx="2654324" cy="1002004"/>
            <a:chOff x="3714527" y="7611397"/>
            <a:chExt cx="2907911" cy="1002004"/>
          </a:xfrm>
        </p:grpSpPr>
        <p:sp>
          <p:nvSpPr>
            <p:cNvPr id="118" name="Textbox 200">
              <a:extLst>
                <a:ext uri="{FF2B5EF4-FFF2-40B4-BE49-F238E27FC236}">
                  <a16:creationId xmlns:a16="http://schemas.microsoft.com/office/drawing/2014/main" id="{CB6CEF57-0CA5-3F14-35DB-7BBDA579C995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  <a:endParaRPr lang="en-US" sz="1200" dirty="0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119" name="Textbox 200">
              <a:extLst>
                <a:ext uri="{FF2B5EF4-FFF2-40B4-BE49-F238E27FC236}">
                  <a16:creationId xmlns:a16="http://schemas.microsoft.com/office/drawing/2014/main" id="{E32AD926-241F-69D6-C194-543EBE96DB47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MAIN TITLE</a:t>
              </a:r>
            </a:p>
          </p:txBody>
        </p:sp>
      </p:grpSp>
      <p:sp>
        <p:nvSpPr>
          <p:cNvPr id="120" name="Freeform 26">
            <a:extLst>
              <a:ext uri="{FF2B5EF4-FFF2-40B4-BE49-F238E27FC236}">
                <a16:creationId xmlns:a16="http://schemas.microsoft.com/office/drawing/2014/main" id="{5E609F8B-62B2-E024-5732-E512A9A31F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55780" y="9890083"/>
            <a:ext cx="658026" cy="658026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121" name="Group 13">
            <a:extLst>
              <a:ext uri="{FF2B5EF4-FFF2-40B4-BE49-F238E27FC236}">
                <a16:creationId xmlns:a16="http://schemas.microsoft.com/office/drawing/2014/main" id="{355E5991-BAC7-A70C-F79F-9B537E5EBA54}"/>
              </a:ext>
            </a:extLst>
          </p:cNvPr>
          <p:cNvGrpSpPr>
            <a:grpSpLocks/>
          </p:cNvGrpSpPr>
          <p:nvPr/>
        </p:nvGrpSpPr>
        <p:grpSpPr bwMode="auto">
          <a:xfrm>
            <a:off x="4994194" y="9865851"/>
            <a:ext cx="534026" cy="706490"/>
            <a:chOff x="13220785" y="3180600"/>
            <a:chExt cx="408523" cy="540397"/>
          </a:xfrm>
          <a:solidFill>
            <a:schemeClr val="tx2">
              <a:lumMod val="75000"/>
            </a:schemeClr>
          </a:solidFill>
        </p:grpSpPr>
        <p:sp>
          <p:nvSpPr>
            <p:cNvPr id="122" name="Freeform 48">
              <a:extLst>
                <a:ext uri="{FF2B5EF4-FFF2-40B4-BE49-F238E27FC236}">
                  <a16:creationId xmlns:a16="http://schemas.microsoft.com/office/drawing/2014/main" id="{C771EEAD-2898-6A92-5B01-94DAE5D0C2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23" name="Freeform 49">
              <a:extLst>
                <a:ext uri="{FF2B5EF4-FFF2-40B4-BE49-F238E27FC236}">
                  <a16:creationId xmlns:a16="http://schemas.microsoft.com/office/drawing/2014/main" id="{91FE6F76-EE0A-0B92-35D9-B48C1C16A8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24" name="Freeform 50">
              <a:extLst>
                <a:ext uri="{FF2B5EF4-FFF2-40B4-BE49-F238E27FC236}">
                  <a16:creationId xmlns:a16="http://schemas.microsoft.com/office/drawing/2014/main" id="{83728444-FAF5-B6B0-5D79-527AB8423F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25" name="Freeform 51">
              <a:extLst>
                <a:ext uri="{FF2B5EF4-FFF2-40B4-BE49-F238E27FC236}">
                  <a16:creationId xmlns:a16="http://schemas.microsoft.com/office/drawing/2014/main" id="{988948B6-DF83-9E3B-DE39-6BD250BC39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26" name="!!SubTitle">
            <a:extLst>
              <a:ext uri="{FF2B5EF4-FFF2-40B4-BE49-F238E27FC236}">
                <a16:creationId xmlns:a16="http://schemas.microsoft.com/office/drawing/2014/main" id="{21375D22-73C0-E3D3-143F-5CBBF01F98FA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27" name="!!MainTitle1">
            <a:extLst>
              <a:ext uri="{FF2B5EF4-FFF2-40B4-BE49-F238E27FC236}">
                <a16:creationId xmlns:a16="http://schemas.microsoft.com/office/drawing/2014/main" id="{2C4FC559-0A30-C4AE-EBBE-FE7421DFAF2C}"/>
              </a:ext>
            </a:extLst>
          </p:cNvPr>
          <p:cNvSpPr txBox="1"/>
          <p:nvPr/>
        </p:nvSpPr>
        <p:spPr>
          <a:xfrm>
            <a:off x="7567885" y="1037172"/>
            <a:ext cx="924823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Arrows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39D3F8AF-814F-EB1E-0ECE-E304791EFE21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210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860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pan dir="u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500" fill="hold"/>
                                            <p:tgtEl>
                                              <p:spTgt spid="11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500" fill="hold"/>
                                            <p:tgtEl>
                                              <p:spTgt spid="10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4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500" fill="hold"/>
                                            <p:tgtEl>
                                              <p:spTgt spid="10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500" fill="hold"/>
                                            <p:tgtEl>
                                              <p:spTgt spid="10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4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500" fill="hold"/>
                                            <p:tgtEl>
                                              <p:spTgt spid="11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9" grpId="0" animBg="1"/>
          <p:bldP spid="105" grpId="0" animBg="1"/>
          <p:bldP spid="112" grpId="0" animBg="1"/>
          <p:bldP spid="113" grpId="0" animBg="1"/>
          <p:bldP spid="120" grpId="0" animBg="1"/>
          <p:bldP spid="126" grpId="0"/>
          <p:bldP spid="12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500" fill="hold"/>
                                            <p:tgtEl>
                                              <p:spTgt spid="11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500" fill="hold"/>
                                            <p:tgtEl>
                                              <p:spTgt spid="10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4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500" fill="hold"/>
                                            <p:tgtEl>
                                              <p:spTgt spid="10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500" fill="hold"/>
                                            <p:tgtEl>
                                              <p:spTgt spid="10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4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500" fill="hold"/>
                                            <p:tgtEl>
                                              <p:spTgt spid="11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9" grpId="0" animBg="1"/>
          <p:bldP spid="105" grpId="0" animBg="1"/>
          <p:bldP spid="112" grpId="0" animBg="1"/>
          <p:bldP spid="113" grpId="0" animBg="1"/>
          <p:bldP spid="120" grpId="0" animBg="1"/>
          <p:bldP spid="126" grpId="0"/>
          <p:bldP spid="127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61406397-096F-7FFC-5557-565C5E24A6FD}"/>
              </a:ext>
            </a:extLst>
          </p:cNvPr>
          <p:cNvSpPr/>
          <p:nvPr/>
        </p:nvSpPr>
        <p:spPr>
          <a:xfrm rot="5400000" flipH="1">
            <a:off x="8440414" y="9256576"/>
            <a:ext cx="7503172" cy="1415676"/>
          </a:xfrm>
          <a:custGeom>
            <a:avLst/>
            <a:gdLst>
              <a:gd name="csX0" fmla="*/ 7503172 w 7503172"/>
              <a:gd name="csY0" fmla="*/ 707838 h 1415676"/>
              <a:gd name="csX1" fmla="*/ 6584781 w 7503172"/>
              <a:gd name="csY1" fmla="*/ 0 h 1415676"/>
              <a:gd name="csX2" fmla="*/ 6584781 w 7503172"/>
              <a:gd name="csY2" fmla="*/ 256244 h 1415676"/>
              <a:gd name="csX3" fmla="*/ 4810125 w 7503172"/>
              <a:gd name="csY3" fmla="*/ 256244 h 1415676"/>
              <a:gd name="csX4" fmla="*/ 4810125 w 7503172"/>
              <a:gd name="csY4" fmla="*/ 250723 h 1415676"/>
              <a:gd name="csX5" fmla="*/ 0 w 7503172"/>
              <a:gd name="csY5" fmla="*/ 250723 h 1415676"/>
              <a:gd name="csX6" fmla="*/ 0 w 7503172"/>
              <a:gd name="csY6" fmla="*/ 1161014 h 1415676"/>
              <a:gd name="csX7" fmla="*/ 4810125 w 7503172"/>
              <a:gd name="csY7" fmla="*/ 1161014 h 1415676"/>
              <a:gd name="csX8" fmla="*/ 4810125 w 7503172"/>
              <a:gd name="csY8" fmla="*/ 1159432 h 1415676"/>
              <a:gd name="csX9" fmla="*/ 6584781 w 7503172"/>
              <a:gd name="csY9" fmla="*/ 1159432 h 1415676"/>
              <a:gd name="csX10" fmla="*/ 6584781 w 7503172"/>
              <a:gd name="csY10" fmla="*/ 1415676 h 14156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7503172" h="1415676">
                <a:moveTo>
                  <a:pt x="7503172" y="707838"/>
                </a:moveTo>
                <a:lnTo>
                  <a:pt x="6584781" y="0"/>
                </a:lnTo>
                <a:lnTo>
                  <a:pt x="6584781" y="256244"/>
                </a:lnTo>
                <a:lnTo>
                  <a:pt x="4810125" y="256244"/>
                </a:lnTo>
                <a:lnTo>
                  <a:pt x="4810125" y="250723"/>
                </a:lnTo>
                <a:lnTo>
                  <a:pt x="0" y="250723"/>
                </a:lnTo>
                <a:lnTo>
                  <a:pt x="0" y="1161014"/>
                </a:lnTo>
                <a:lnTo>
                  <a:pt x="4810125" y="1161014"/>
                </a:lnTo>
                <a:lnTo>
                  <a:pt x="4810125" y="1159432"/>
                </a:lnTo>
                <a:lnTo>
                  <a:pt x="6584781" y="1159432"/>
                </a:lnTo>
                <a:lnTo>
                  <a:pt x="6584781" y="141567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8B4E2BC-A157-0A12-AF12-035D043F7369}"/>
              </a:ext>
            </a:extLst>
          </p:cNvPr>
          <p:cNvGrpSpPr/>
          <p:nvPr/>
        </p:nvGrpSpPr>
        <p:grpSpPr>
          <a:xfrm>
            <a:off x="6531675" y="9956800"/>
            <a:ext cx="3662992" cy="3759200"/>
            <a:chOff x="6531675" y="9956800"/>
            <a:chExt cx="3662992" cy="3759200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E1C5691-4E96-3517-A5A2-D75C1D05BE56}"/>
                </a:ext>
              </a:extLst>
            </p:cNvPr>
            <p:cNvSpPr/>
            <p:nvPr/>
          </p:nvSpPr>
          <p:spPr>
            <a:xfrm>
              <a:off x="9283567" y="10902950"/>
              <a:ext cx="910291" cy="281305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6214FBB-880A-E042-0B2A-3E2EE7B40497}"/>
                </a:ext>
              </a:extLst>
            </p:cNvPr>
            <p:cNvSpPr/>
            <p:nvPr/>
          </p:nvSpPr>
          <p:spPr>
            <a:xfrm flipH="1">
              <a:off x="6531675" y="9956800"/>
              <a:ext cx="3662992" cy="1764174"/>
            </a:xfrm>
            <a:custGeom>
              <a:avLst/>
              <a:gdLst>
                <a:gd name="csX0" fmla="*/ 2744601 w 3662992"/>
                <a:gd name="csY0" fmla="*/ 0 h 1764174"/>
                <a:gd name="csX1" fmla="*/ 2744601 w 3662992"/>
                <a:gd name="csY1" fmla="*/ 256244 h 1764174"/>
                <a:gd name="csX2" fmla="*/ 856096 w 3662992"/>
                <a:gd name="csY2" fmla="*/ 256244 h 1764174"/>
                <a:gd name="csX3" fmla="*/ 856095 w 3662992"/>
                <a:gd name="csY3" fmla="*/ 256244 h 1764174"/>
                <a:gd name="csX4" fmla="*/ 587736 w 3662992"/>
                <a:gd name="csY4" fmla="*/ 256244 h 1764174"/>
                <a:gd name="csX5" fmla="*/ 556187 w 3662992"/>
                <a:gd name="csY5" fmla="*/ 261059 h 1764174"/>
                <a:gd name="csX6" fmla="*/ 193466 w 3662992"/>
                <a:gd name="csY6" fmla="*/ 456618 h 1764174"/>
                <a:gd name="csX7" fmla="*/ 165101 w 3662992"/>
                <a:gd name="csY7" fmla="*/ 490997 h 1764174"/>
                <a:gd name="csX8" fmla="*/ 165101 w 3662992"/>
                <a:gd name="csY8" fmla="*/ 490998 h 1764174"/>
                <a:gd name="csX9" fmla="*/ 105860 w 3662992"/>
                <a:gd name="csY9" fmla="*/ 562800 h 1764174"/>
                <a:gd name="csX10" fmla="*/ 39712 w 3662992"/>
                <a:gd name="csY10" fmla="*/ 684668 h 1764174"/>
                <a:gd name="csX11" fmla="*/ 14779 w 3662992"/>
                <a:gd name="csY11" fmla="*/ 764989 h 1764174"/>
                <a:gd name="csX12" fmla="*/ 14778 w 3662992"/>
                <a:gd name="csY12" fmla="*/ 764989 h 1764174"/>
                <a:gd name="csX13" fmla="*/ 0 w 3662992"/>
                <a:gd name="csY13" fmla="*/ 812594 h 1764174"/>
                <a:gd name="csX14" fmla="*/ 0 w 3662992"/>
                <a:gd name="csY14" fmla="*/ 1764174 h 1764174"/>
                <a:gd name="csX15" fmla="*/ 43043 w 3662992"/>
                <a:gd name="csY15" fmla="*/ 1625511 h 1764174"/>
                <a:gd name="csX16" fmla="*/ 743183 w 3662992"/>
                <a:gd name="csY16" fmla="*/ 1161427 h 1764174"/>
                <a:gd name="csX17" fmla="*/ 787959 w 3662992"/>
                <a:gd name="csY17" fmla="*/ 1161427 h 1764174"/>
                <a:gd name="csX18" fmla="*/ 865650 w 3662992"/>
                <a:gd name="csY18" fmla="*/ 1165350 h 1764174"/>
                <a:gd name="csX19" fmla="*/ 910291 w 3662992"/>
                <a:gd name="csY19" fmla="*/ 1172163 h 1764174"/>
                <a:gd name="csX20" fmla="*/ 910291 w 3662992"/>
                <a:gd name="csY20" fmla="*/ 1159433 h 1764174"/>
                <a:gd name="csX21" fmla="*/ 165100 w 3662992"/>
                <a:gd name="csY21" fmla="*/ 1159433 h 1764174"/>
                <a:gd name="csX22" fmla="*/ 165100 w 3662992"/>
                <a:gd name="csY22" fmla="*/ 1159432 h 1764174"/>
                <a:gd name="csX23" fmla="*/ 910291 w 3662992"/>
                <a:gd name="csY23" fmla="*/ 1159432 h 1764174"/>
                <a:gd name="csX24" fmla="*/ 910291 w 3662992"/>
                <a:gd name="csY24" fmla="*/ 764988 h 1764174"/>
                <a:gd name="csX25" fmla="*/ 910292 w 3662992"/>
                <a:gd name="csY25" fmla="*/ 764988 h 1764174"/>
                <a:gd name="csX26" fmla="*/ 910292 w 3662992"/>
                <a:gd name="csY26" fmla="*/ 1159432 h 1764174"/>
                <a:gd name="csX27" fmla="*/ 1460500 w 3662992"/>
                <a:gd name="csY27" fmla="*/ 1159432 h 1764174"/>
                <a:gd name="csX28" fmla="*/ 1460501 w 3662992"/>
                <a:gd name="csY28" fmla="*/ 1159432 h 1764174"/>
                <a:gd name="csX29" fmla="*/ 2744601 w 3662992"/>
                <a:gd name="csY29" fmla="*/ 1159432 h 1764174"/>
                <a:gd name="csX30" fmla="*/ 2744601 w 3662992"/>
                <a:gd name="csY30" fmla="*/ 1415676 h 1764174"/>
                <a:gd name="csX31" fmla="*/ 3662992 w 3662992"/>
                <a:gd name="csY31" fmla="*/ 707838 h 17641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</a:cxnLst>
              <a:rect l="l" t="t" r="r" b="b"/>
              <a:pathLst>
                <a:path w="3662992" h="1764174">
                  <a:moveTo>
                    <a:pt x="2744601" y="0"/>
                  </a:moveTo>
                  <a:lnTo>
                    <a:pt x="2744601" y="256244"/>
                  </a:lnTo>
                  <a:lnTo>
                    <a:pt x="856096" y="256244"/>
                  </a:lnTo>
                  <a:lnTo>
                    <a:pt x="856095" y="256244"/>
                  </a:lnTo>
                  <a:lnTo>
                    <a:pt x="587736" y="256244"/>
                  </a:lnTo>
                  <a:lnTo>
                    <a:pt x="556187" y="261059"/>
                  </a:lnTo>
                  <a:cubicBezTo>
                    <a:pt x="416075" y="289730"/>
                    <a:pt x="290841" y="359244"/>
                    <a:pt x="193466" y="456618"/>
                  </a:cubicBezTo>
                  <a:lnTo>
                    <a:pt x="165101" y="490997"/>
                  </a:lnTo>
                  <a:lnTo>
                    <a:pt x="165101" y="490998"/>
                  </a:lnTo>
                  <a:lnTo>
                    <a:pt x="105860" y="562800"/>
                  </a:lnTo>
                  <a:cubicBezTo>
                    <a:pt x="80074" y="600968"/>
                    <a:pt x="57864" y="641751"/>
                    <a:pt x="39712" y="684668"/>
                  </a:cubicBezTo>
                  <a:lnTo>
                    <a:pt x="14779" y="764989"/>
                  </a:lnTo>
                  <a:lnTo>
                    <a:pt x="14778" y="764989"/>
                  </a:lnTo>
                  <a:lnTo>
                    <a:pt x="0" y="812594"/>
                  </a:lnTo>
                  <a:lnTo>
                    <a:pt x="0" y="1764174"/>
                  </a:lnTo>
                  <a:lnTo>
                    <a:pt x="43043" y="1625511"/>
                  </a:lnTo>
                  <a:cubicBezTo>
                    <a:pt x="158395" y="1352788"/>
                    <a:pt x="428442" y="1161427"/>
                    <a:pt x="743183" y="1161427"/>
                  </a:cubicBezTo>
                  <a:lnTo>
                    <a:pt x="787959" y="1161427"/>
                  </a:lnTo>
                  <a:cubicBezTo>
                    <a:pt x="814187" y="1161427"/>
                    <a:pt x="840105" y="1162756"/>
                    <a:pt x="865650" y="1165350"/>
                  </a:cubicBezTo>
                  <a:lnTo>
                    <a:pt x="910291" y="1172163"/>
                  </a:lnTo>
                  <a:lnTo>
                    <a:pt x="910291" y="1159433"/>
                  </a:lnTo>
                  <a:lnTo>
                    <a:pt x="165100" y="1159433"/>
                  </a:lnTo>
                  <a:lnTo>
                    <a:pt x="165100" y="1159432"/>
                  </a:lnTo>
                  <a:lnTo>
                    <a:pt x="910291" y="1159432"/>
                  </a:lnTo>
                  <a:lnTo>
                    <a:pt x="910291" y="764988"/>
                  </a:lnTo>
                  <a:lnTo>
                    <a:pt x="910292" y="764988"/>
                  </a:lnTo>
                  <a:lnTo>
                    <a:pt x="910292" y="1159432"/>
                  </a:lnTo>
                  <a:lnTo>
                    <a:pt x="1460500" y="1159432"/>
                  </a:lnTo>
                  <a:lnTo>
                    <a:pt x="1460501" y="1159432"/>
                  </a:lnTo>
                  <a:lnTo>
                    <a:pt x="2744601" y="1159432"/>
                  </a:lnTo>
                  <a:lnTo>
                    <a:pt x="2744601" y="1415676"/>
                  </a:lnTo>
                  <a:lnTo>
                    <a:pt x="3662992" y="70783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2E8C019-5990-1F37-C659-8C7645E8D9A6}"/>
              </a:ext>
            </a:extLst>
          </p:cNvPr>
          <p:cNvGrpSpPr/>
          <p:nvPr/>
        </p:nvGrpSpPr>
        <p:grpSpPr>
          <a:xfrm>
            <a:off x="7775259" y="7961774"/>
            <a:ext cx="3662992" cy="5754226"/>
            <a:chOff x="7775259" y="7961774"/>
            <a:chExt cx="3662992" cy="5754226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0A793E1E-B023-6C4A-36CB-FE019CC5982D}"/>
                </a:ext>
              </a:extLst>
            </p:cNvPr>
            <p:cNvSpPr/>
            <p:nvPr/>
          </p:nvSpPr>
          <p:spPr>
            <a:xfrm>
              <a:off x="10527960" y="8905875"/>
              <a:ext cx="910291" cy="481012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5BAC13A-4050-A414-707B-B8E4C7E024E9}"/>
                </a:ext>
              </a:extLst>
            </p:cNvPr>
            <p:cNvSpPr/>
            <p:nvPr/>
          </p:nvSpPr>
          <p:spPr>
            <a:xfrm flipH="1">
              <a:off x="7775259" y="7961774"/>
              <a:ext cx="3662992" cy="1764174"/>
            </a:xfrm>
            <a:custGeom>
              <a:avLst/>
              <a:gdLst>
                <a:gd name="csX0" fmla="*/ 2744601 w 3662992"/>
                <a:gd name="csY0" fmla="*/ 0 h 1764174"/>
                <a:gd name="csX1" fmla="*/ 2744601 w 3662992"/>
                <a:gd name="csY1" fmla="*/ 256244 h 1764174"/>
                <a:gd name="csX2" fmla="*/ 856096 w 3662992"/>
                <a:gd name="csY2" fmla="*/ 256244 h 1764174"/>
                <a:gd name="csX3" fmla="*/ 856095 w 3662992"/>
                <a:gd name="csY3" fmla="*/ 256244 h 1764174"/>
                <a:gd name="csX4" fmla="*/ 587736 w 3662992"/>
                <a:gd name="csY4" fmla="*/ 256244 h 1764174"/>
                <a:gd name="csX5" fmla="*/ 556187 w 3662992"/>
                <a:gd name="csY5" fmla="*/ 261059 h 1764174"/>
                <a:gd name="csX6" fmla="*/ 193466 w 3662992"/>
                <a:gd name="csY6" fmla="*/ 456618 h 1764174"/>
                <a:gd name="csX7" fmla="*/ 165101 w 3662992"/>
                <a:gd name="csY7" fmla="*/ 490997 h 1764174"/>
                <a:gd name="csX8" fmla="*/ 165101 w 3662992"/>
                <a:gd name="csY8" fmla="*/ 490998 h 1764174"/>
                <a:gd name="csX9" fmla="*/ 105860 w 3662992"/>
                <a:gd name="csY9" fmla="*/ 562800 h 1764174"/>
                <a:gd name="csX10" fmla="*/ 39712 w 3662992"/>
                <a:gd name="csY10" fmla="*/ 684668 h 1764174"/>
                <a:gd name="csX11" fmla="*/ 14779 w 3662992"/>
                <a:gd name="csY11" fmla="*/ 764989 h 1764174"/>
                <a:gd name="csX12" fmla="*/ 14778 w 3662992"/>
                <a:gd name="csY12" fmla="*/ 764989 h 1764174"/>
                <a:gd name="csX13" fmla="*/ 0 w 3662992"/>
                <a:gd name="csY13" fmla="*/ 812594 h 1764174"/>
                <a:gd name="csX14" fmla="*/ 0 w 3662992"/>
                <a:gd name="csY14" fmla="*/ 1764174 h 1764174"/>
                <a:gd name="csX15" fmla="*/ 43043 w 3662992"/>
                <a:gd name="csY15" fmla="*/ 1625511 h 1764174"/>
                <a:gd name="csX16" fmla="*/ 743183 w 3662992"/>
                <a:gd name="csY16" fmla="*/ 1161427 h 1764174"/>
                <a:gd name="csX17" fmla="*/ 787959 w 3662992"/>
                <a:gd name="csY17" fmla="*/ 1161427 h 1764174"/>
                <a:gd name="csX18" fmla="*/ 865650 w 3662992"/>
                <a:gd name="csY18" fmla="*/ 1165350 h 1764174"/>
                <a:gd name="csX19" fmla="*/ 910291 w 3662992"/>
                <a:gd name="csY19" fmla="*/ 1172163 h 1764174"/>
                <a:gd name="csX20" fmla="*/ 910291 w 3662992"/>
                <a:gd name="csY20" fmla="*/ 1159433 h 1764174"/>
                <a:gd name="csX21" fmla="*/ 165100 w 3662992"/>
                <a:gd name="csY21" fmla="*/ 1159433 h 1764174"/>
                <a:gd name="csX22" fmla="*/ 165100 w 3662992"/>
                <a:gd name="csY22" fmla="*/ 1159432 h 1764174"/>
                <a:gd name="csX23" fmla="*/ 910291 w 3662992"/>
                <a:gd name="csY23" fmla="*/ 1159432 h 1764174"/>
                <a:gd name="csX24" fmla="*/ 910291 w 3662992"/>
                <a:gd name="csY24" fmla="*/ 764988 h 1764174"/>
                <a:gd name="csX25" fmla="*/ 910292 w 3662992"/>
                <a:gd name="csY25" fmla="*/ 764988 h 1764174"/>
                <a:gd name="csX26" fmla="*/ 910292 w 3662992"/>
                <a:gd name="csY26" fmla="*/ 1159432 h 1764174"/>
                <a:gd name="csX27" fmla="*/ 1460500 w 3662992"/>
                <a:gd name="csY27" fmla="*/ 1159432 h 1764174"/>
                <a:gd name="csX28" fmla="*/ 1460501 w 3662992"/>
                <a:gd name="csY28" fmla="*/ 1159432 h 1764174"/>
                <a:gd name="csX29" fmla="*/ 2744601 w 3662992"/>
                <a:gd name="csY29" fmla="*/ 1159432 h 1764174"/>
                <a:gd name="csX30" fmla="*/ 2744601 w 3662992"/>
                <a:gd name="csY30" fmla="*/ 1415676 h 1764174"/>
                <a:gd name="csX31" fmla="*/ 3662992 w 3662992"/>
                <a:gd name="csY31" fmla="*/ 707838 h 17641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</a:cxnLst>
              <a:rect l="l" t="t" r="r" b="b"/>
              <a:pathLst>
                <a:path w="3662992" h="1764174">
                  <a:moveTo>
                    <a:pt x="2744601" y="0"/>
                  </a:moveTo>
                  <a:lnTo>
                    <a:pt x="2744601" y="256244"/>
                  </a:lnTo>
                  <a:lnTo>
                    <a:pt x="856096" y="256244"/>
                  </a:lnTo>
                  <a:lnTo>
                    <a:pt x="856095" y="256244"/>
                  </a:lnTo>
                  <a:lnTo>
                    <a:pt x="587736" y="256244"/>
                  </a:lnTo>
                  <a:lnTo>
                    <a:pt x="556187" y="261059"/>
                  </a:lnTo>
                  <a:cubicBezTo>
                    <a:pt x="416075" y="289730"/>
                    <a:pt x="290841" y="359244"/>
                    <a:pt x="193466" y="456618"/>
                  </a:cubicBezTo>
                  <a:lnTo>
                    <a:pt x="165101" y="490997"/>
                  </a:lnTo>
                  <a:lnTo>
                    <a:pt x="165101" y="490998"/>
                  </a:lnTo>
                  <a:lnTo>
                    <a:pt x="105860" y="562800"/>
                  </a:lnTo>
                  <a:cubicBezTo>
                    <a:pt x="80074" y="600968"/>
                    <a:pt x="57864" y="641751"/>
                    <a:pt x="39712" y="684668"/>
                  </a:cubicBezTo>
                  <a:lnTo>
                    <a:pt x="14779" y="764989"/>
                  </a:lnTo>
                  <a:lnTo>
                    <a:pt x="14778" y="764989"/>
                  </a:lnTo>
                  <a:lnTo>
                    <a:pt x="0" y="812594"/>
                  </a:lnTo>
                  <a:lnTo>
                    <a:pt x="0" y="1764174"/>
                  </a:lnTo>
                  <a:lnTo>
                    <a:pt x="43043" y="1625511"/>
                  </a:lnTo>
                  <a:cubicBezTo>
                    <a:pt x="158395" y="1352788"/>
                    <a:pt x="428442" y="1161427"/>
                    <a:pt x="743183" y="1161427"/>
                  </a:cubicBezTo>
                  <a:lnTo>
                    <a:pt x="787959" y="1161427"/>
                  </a:lnTo>
                  <a:cubicBezTo>
                    <a:pt x="814187" y="1161427"/>
                    <a:pt x="840105" y="1162756"/>
                    <a:pt x="865650" y="1165350"/>
                  </a:cubicBezTo>
                  <a:lnTo>
                    <a:pt x="910291" y="1172163"/>
                  </a:lnTo>
                  <a:lnTo>
                    <a:pt x="910291" y="1159433"/>
                  </a:lnTo>
                  <a:lnTo>
                    <a:pt x="165100" y="1159433"/>
                  </a:lnTo>
                  <a:lnTo>
                    <a:pt x="165100" y="1159432"/>
                  </a:lnTo>
                  <a:lnTo>
                    <a:pt x="910291" y="1159432"/>
                  </a:lnTo>
                  <a:lnTo>
                    <a:pt x="910291" y="764988"/>
                  </a:lnTo>
                  <a:lnTo>
                    <a:pt x="910292" y="764988"/>
                  </a:lnTo>
                  <a:lnTo>
                    <a:pt x="910292" y="1159432"/>
                  </a:lnTo>
                  <a:lnTo>
                    <a:pt x="1460500" y="1159432"/>
                  </a:lnTo>
                  <a:lnTo>
                    <a:pt x="1460501" y="1159432"/>
                  </a:lnTo>
                  <a:lnTo>
                    <a:pt x="2744601" y="1159432"/>
                  </a:lnTo>
                  <a:lnTo>
                    <a:pt x="2744601" y="1415676"/>
                  </a:lnTo>
                  <a:lnTo>
                    <a:pt x="3662992" y="70783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75127CE0-F9B2-77D4-40CD-AF4C9ADC9AFB}"/>
              </a:ext>
            </a:extLst>
          </p:cNvPr>
          <p:cNvGrpSpPr/>
          <p:nvPr/>
        </p:nvGrpSpPr>
        <p:grpSpPr>
          <a:xfrm>
            <a:off x="14189334" y="9956800"/>
            <a:ext cx="3662992" cy="3759200"/>
            <a:chOff x="14189334" y="9956800"/>
            <a:chExt cx="3662992" cy="3759200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A542B2EC-3B76-49FB-C32E-F8FD9D15D0C4}"/>
                </a:ext>
              </a:extLst>
            </p:cNvPr>
            <p:cNvSpPr/>
            <p:nvPr/>
          </p:nvSpPr>
          <p:spPr>
            <a:xfrm flipH="1">
              <a:off x="14190143" y="10902950"/>
              <a:ext cx="910291" cy="281305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A6F1B09-6E26-2285-9834-7E4994310D3B}"/>
                </a:ext>
              </a:extLst>
            </p:cNvPr>
            <p:cNvSpPr/>
            <p:nvPr/>
          </p:nvSpPr>
          <p:spPr>
            <a:xfrm>
              <a:off x="14189334" y="9956800"/>
              <a:ext cx="3662992" cy="1764174"/>
            </a:xfrm>
            <a:custGeom>
              <a:avLst/>
              <a:gdLst>
                <a:gd name="csX0" fmla="*/ 2744601 w 3662992"/>
                <a:gd name="csY0" fmla="*/ 0 h 1764174"/>
                <a:gd name="csX1" fmla="*/ 2744601 w 3662992"/>
                <a:gd name="csY1" fmla="*/ 256244 h 1764174"/>
                <a:gd name="csX2" fmla="*/ 856096 w 3662992"/>
                <a:gd name="csY2" fmla="*/ 256244 h 1764174"/>
                <a:gd name="csX3" fmla="*/ 856095 w 3662992"/>
                <a:gd name="csY3" fmla="*/ 256244 h 1764174"/>
                <a:gd name="csX4" fmla="*/ 587736 w 3662992"/>
                <a:gd name="csY4" fmla="*/ 256244 h 1764174"/>
                <a:gd name="csX5" fmla="*/ 556187 w 3662992"/>
                <a:gd name="csY5" fmla="*/ 261059 h 1764174"/>
                <a:gd name="csX6" fmla="*/ 193466 w 3662992"/>
                <a:gd name="csY6" fmla="*/ 456618 h 1764174"/>
                <a:gd name="csX7" fmla="*/ 165101 w 3662992"/>
                <a:gd name="csY7" fmla="*/ 490997 h 1764174"/>
                <a:gd name="csX8" fmla="*/ 165101 w 3662992"/>
                <a:gd name="csY8" fmla="*/ 490998 h 1764174"/>
                <a:gd name="csX9" fmla="*/ 105860 w 3662992"/>
                <a:gd name="csY9" fmla="*/ 562800 h 1764174"/>
                <a:gd name="csX10" fmla="*/ 39712 w 3662992"/>
                <a:gd name="csY10" fmla="*/ 684668 h 1764174"/>
                <a:gd name="csX11" fmla="*/ 14779 w 3662992"/>
                <a:gd name="csY11" fmla="*/ 764989 h 1764174"/>
                <a:gd name="csX12" fmla="*/ 14778 w 3662992"/>
                <a:gd name="csY12" fmla="*/ 764989 h 1764174"/>
                <a:gd name="csX13" fmla="*/ 0 w 3662992"/>
                <a:gd name="csY13" fmla="*/ 812594 h 1764174"/>
                <a:gd name="csX14" fmla="*/ 0 w 3662992"/>
                <a:gd name="csY14" fmla="*/ 1764174 h 1764174"/>
                <a:gd name="csX15" fmla="*/ 43043 w 3662992"/>
                <a:gd name="csY15" fmla="*/ 1625511 h 1764174"/>
                <a:gd name="csX16" fmla="*/ 743183 w 3662992"/>
                <a:gd name="csY16" fmla="*/ 1161427 h 1764174"/>
                <a:gd name="csX17" fmla="*/ 787959 w 3662992"/>
                <a:gd name="csY17" fmla="*/ 1161427 h 1764174"/>
                <a:gd name="csX18" fmla="*/ 865650 w 3662992"/>
                <a:gd name="csY18" fmla="*/ 1165350 h 1764174"/>
                <a:gd name="csX19" fmla="*/ 910291 w 3662992"/>
                <a:gd name="csY19" fmla="*/ 1172163 h 1764174"/>
                <a:gd name="csX20" fmla="*/ 910291 w 3662992"/>
                <a:gd name="csY20" fmla="*/ 1159433 h 1764174"/>
                <a:gd name="csX21" fmla="*/ 165100 w 3662992"/>
                <a:gd name="csY21" fmla="*/ 1159433 h 1764174"/>
                <a:gd name="csX22" fmla="*/ 165100 w 3662992"/>
                <a:gd name="csY22" fmla="*/ 1159432 h 1764174"/>
                <a:gd name="csX23" fmla="*/ 910291 w 3662992"/>
                <a:gd name="csY23" fmla="*/ 1159432 h 1764174"/>
                <a:gd name="csX24" fmla="*/ 910291 w 3662992"/>
                <a:gd name="csY24" fmla="*/ 764988 h 1764174"/>
                <a:gd name="csX25" fmla="*/ 910292 w 3662992"/>
                <a:gd name="csY25" fmla="*/ 764988 h 1764174"/>
                <a:gd name="csX26" fmla="*/ 910292 w 3662992"/>
                <a:gd name="csY26" fmla="*/ 1159432 h 1764174"/>
                <a:gd name="csX27" fmla="*/ 1460500 w 3662992"/>
                <a:gd name="csY27" fmla="*/ 1159432 h 1764174"/>
                <a:gd name="csX28" fmla="*/ 1460501 w 3662992"/>
                <a:gd name="csY28" fmla="*/ 1159432 h 1764174"/>
                <a:gd name="csX29" fmla="*/ 2744601 w 3662992"/>
                <a:gd name="csY29" fmla="*/ 1159432 h 1764174"/>
                <a:gd name="csX30" fmla="*/ 2744601 w 3662992"/>
                <a:gd name="csY30" fmla="*/ 1415676 h 1764174"/>
                <a:gd name="csX31" fmla="*/ 3662992 w 3662992"/>
                <a:gd name="csY31" fmla="*/ 707838 h 17641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</a:cxnLst>
              <a:rect l="l" t="t" r="r" b="b"/>
              <a:pathLst>
                <a:path w="3662992" h="1764174">
                  <a:moveTo>
                    <a:pt x="2744601" y="0"/>
                  </a:moveTo>
                  <a:lnTo>
                    <a:pt x="2744601" y="256244"/>
                  </a:lnTo>
                  <a:lnTo>
                    <a:pt x="856096" y="256244"/>
                  </a:lnTo>
                  <a:lnTo>
                    <a:pt x="856095" y="256244"/>
                  </a:lnTo>
                  <a:lnTo>
                    <a:pt x="587736" y="256244"/>
                  </a:lnTo>
                  <a:lnTo>
                    <a:pt x="556187" y="261059"/>
                  </a:lnTo>
                  <a:cubicBezTo>
                    <a:pt x="416075" y="289730"/>
                    <a:pt x="290841" y="359244"/>
                    <a:pt x="193466" y="456618"/>
                  </a:cubicBezTo>
                  <a:lnTo>
                    <a:pt x="165101" y="490997"/>
                  </a:lnTo>
                  <a:lnTo>
                    <a:pt x="165101" y="490998"/>
                  </a:lnTo>
                  <a:lnTo>
                    <a:pt x="105860" y="562800"/>
                  </a:lnTo>
                  <a:cubicBezTo>
                    <a:pt x="80074" y="600968"/>
                    <a:pt x="57864" y="641751"/>
                    <a:pt x="39712" y="684668"/>
                  </a:cubicBezTo>
                  <a:lnTo>
                    <a:pt x="14779" y="764989"/>
                  </a:lnTo>
                  <a:lnTo>
                    <a:pt x="14778" y="764989"/>
                  </a:lnTo>
                  <a:lnTo>
                    <a:pt x="0" y="812594"/>
                  </a:lnTo>
                  <a:lnTo>
                    <a:pt x="0" y="1764174"/>
                  </a:lnTo>
                  <a:lnTo>
                    <a:pt x="43043" y="1625511"/>
                  </a:lnTo>
                  <a:cubicBezTo>
                    <a:pt x="158395" y="1352788"/>
                    <a:pt x="428442" y="1161427"/>
                    <a:pt x="743183" y="1161427"/>
                  </a:cubicBezTo>
                  <a:lnTo>
                    <a:pt x="787959" y="1161427"/>
                  </a:lnTo>
                  <a:cubicBezTo>
                    <a:pt x="814187" y="1161427"/>
                    <a:pt x="840105" y="1162756"/>
                    <a:pt x="865650" y="1165350"/>
                  </a:cubicBezTo>
                  <a:lnTo>
                    <a:pt x="910291" y="1172163"/>
                  </a:lnTo>
                  <a:lnTo>
                    <a:pt x="910291" y="1159433"/>
                  </a:lnTo>
                  <a:lnTo>
                    <a:pt x="165100" y="1159433"/>
                  </a:lnTo>
                  <a:lnTo>
                    <a:pt x="165100" y="1159432"/>
                  </a:lnTo>
                  <a:lnTo>
                    <a:pt x="910291" y="1159432"/>
                  </a:lnTo>
                  <a:lnTo>
                    <a:pt x="910291" y="764988"/>
                  </a:lnTo>
                  <a:lnTo>
                    <a:pt x="910292" y="764988"/>
                  </a:lnTo>
                  <a:lnTo>
                    <a:pt x="910292" y="1159432"/>
                  </a:lnTo>
                  <a:lnTo>
                    <a:pt x="1460500" y="1159432"/>
                  </a:lnTo>
                  <a:lnTo>
                    <a:pt x="1460501" y="1159432"/>
                  </a:lnTo>
                  <a:lnTo>
                    <a:pt x="2744601" y="1159432"/>
                  </a:lnTo>
                  <a:lnTo>
                    <a:pt x="2744601" y="1415676"/>
                  </a:lnTo>
                  <a:lnTo>
                    <a:pt x="3662992" y="707838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21B68B2-679E-15F6-8401-EC5A0FD37229}"/>
              </a:ext>
            </a:extLst>
          </p:cNvPr>
          <p:cNvGrpSpPr/>
          <p:nvPr/>
        </p:nvGrpSpPr>
        <p:grpSpPr>
          <a:xfrm>
            <a:off x="12945750" y="7961774"/>
            <a:ext cx="3662992" cy="5754226"/>
            <a:chOff x="12945750" y="7961774"/>
            <a:chExt cx="3662992" cy="5754226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C2713D3-A18F-7540-3DAE-03883A5A029E}"/>
                </a:ext>
              </a:extLst>
            </p:cNvPr>
            <p:cNvSpPr/>
            <p:nvPr/>
          </p:nvSpPr>
          <p:spPr>
            <a:xfrm flipH="1">
              <a:off x="12945750" y="8905875"/>
              <a:ext cx="910291" cy="481012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73CF0F7B-BD7F-FD9E-058F-8DD89D3C8E90}"/>
                </a:ext>
              </a:extLst>
            </p:cNvPr>
            <p:cNvSpPr/>
            <p:nvPr/>
          </p:nvSpPr>
          <p:spPr>
            <a:xfrm>
              <a:off x="12945750" y="7961774"/>
              <a:ext cx="3662992" cy="1764174"/>
            </a:xfrm>
            <a:custGeom>
              <a:avLst/>
              <a:gdLst>
                <a:gd name="csX0" fmla="*/ 2744601 w 3662992"/>
                <a:gd name="csY0" fmla="*/ 0 h 1764174"/>
                <a:gd name="csX1" fmla="*/ 2744601 w 3662992"/>
                <a:gd name="csY1" fmla="*/ 256244 h 1764174"/>
                <a:gd name="csX2" fmla="*/ 856096 w 3662992"/>
                <a:gd name="csY2" fmla="*/ 256244 h 1764174"/>
                <a:gd name="csX3" fmla="*/ 856095 w 3662992"/>
                <a:gd name="csY3" fmla="*/ 256244 h 1764174"/>
                <a:gd name="csX4" fmla="*/ 587736 w 3662992"/>
                <a:gd name="csY4" fmla="*/ 256244 h 1764174"/>
                <a:gd name="csX5" fmla="*/ 556187 w 3662992"/>
                <a:gd name="csY5" fmla="*/ 261059 h 1764174"/>
                <a:gd name="csX6" fmla="*/ 193466 w 3662992"/>
                <a:gd name="csY6" fmla="*/ 456618 h 1764174"/>
                <a:gd name="csX7" fmla="*/ 165101 w 3662992"/>
                <a:gd name="csY7" fmla="*/ 490997 h 1764174"/>
                <a:gd name="csX8" fmla="*/ 165101 w 3662992"/>
                <a:gd name="csY8" fmla="*/ 490998 h 1764174"/>
                <a:gd name="csX9" fmla="*/ 105860 w 3662992"/>
                <a:gd name="csY9" fmla="*/ 562800 h 1764174"/>
                <a:gd name="csX10" fmla="*/ 39712 w 3662992"/>
                <a:gd name="csY10" fmla="*/ 684668 h 1764174"/>
                <a:gd name="csX11" fmla="*/ 14779 w 3662992"/>
                <a:gd name="csY11" fmla="*/ 764989 h 1764174"/>
                <a:gd name="csX12" fmla="*/ 14778 w 3662992"/>
                <a:gd name="csY12" fmla="*/ 764989 h 1764174"/>
                <a:gd name="csX13" fmla="*/ 0 w 3662992"/>
                <a:gd name="csY13" fmla="*/ 812594 h 1764174"/>
                <a:gd name="csX14" fmla="*/ 0 w 3662992"/>
                <a:gd name="csY14" fmla="*/ 1764174 h 1764174"/>
                <a:gd name="csX15" fmla="*/ 43043 w 3662992"/>
                <a:gd name="csY15" fmla="*/ 1625511 h 1764174"/>
                <a:gd name="csX16" fmla="*/ 743183 w 3662992"/>
                <a:gd name="csY16" fmla="*/ 1161427 h 1764174"/>
                <a:gd name="csX17" fmla="*/ 787959 w 3662992"/>
                <a:gd name="csY17" fmla="*/ 1161427 h 1764174"/>
                <a:gd name="csX18" fmla="*/ 865650 w 3662992"/>
                <a:gd name="csY18" fmla="*/ 1165350 h 1764174"/>
                <a:gd name="csX19" fmla="*/ 910291 w 3662992"/>
                <a:gd name="csY19" fmla="*/ 1172163 h 1764174"/>
                <a:gd name="csX20" fmla="*/ 910291 w 3662992"/>
                <a:gd name="csY20" fmla="*/ 1159433 h 1764174"/>
                <a:gd name="csX21" fmla="*/ 165100 w 3662992"/>
                <a:gd name="csY21" fmla="*/ 1159433 h 1764174"/>
                <a:gd name="csX22" fmla="*/ 165100 w 3662992"/>
                <a:gd name="csY22" fmla="*/ 1159432 h 1764174"/>
                <a:gd name="csX23" fmla="*/ 910291 w 3662992"/>
                <a:gd name="csY23" fmla="*/ 1159432 h 1764174"/>
                <a:gd name="csX24" fmla="*/ 910291 w 3662992"/>
                <a:gd name="csY24" fmla="*/ 764988 h 1764174"/>
                <a:gd name="csX25" fmla="*/ 910292 w 3662992"/>
                <a:gd name="csY25" fmla="*/ 764988 h 1764174"/>
                <a:gd name="csX26" fmla="*/ 910292 w 3662992"/>
                <a:gd name="csY26" fmla="*/ 1159432 h 1764174"/>
                <a:gd name="csX27" fmla="*/ 1460500 w 3662992"/>
                <a:gd name="csY27" fmla="*/ 1159432 h 1764174"/>
                <a:gd name="csX28" fmla="*/ 1460501 w 3662992"/>
                <a:gd name="csY28" fmla="*/ 1159432 h 1764174"/>
                <a:gd name="csX29" fmla="*/ 2744601 w 3662992"/>
                <a:gd name="csY29" fmla="*/ 1159432 h 1764174"/>
                <a:gd name="csX30" fmla="*/ 2744601 w 3662992"/>
                <a:gd name="csY30" fmla="*/ 1415676 h 1764174"/>
                <a:gd name="csX31" fmla="*/ 3662992 w 3662992"/>
                <a:gd name="csY31" fmla="*/ 707838 h 17641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</a:cxnLst>
              <a:rect l="l" t="t" r="r" b="b"/>
              <a:pathLst>
                <a:path w="3662992" h="1764174">
                  <a:moveTo>
                    <a:pt x="2744601" y="0"/>
                  </a:moveTo>
                  <a:lnTo>
                    <a:pt x="2744601" y="256244"/>
                  </a:lnTo>
                  <a:lnTo>
                    <a:pt x="856096" y="256244"/>
                  </a:lnTo>
                  <a:lnTo>
                    <a:pt x="856095" y="256244"/>
                  </a:lnTo>
                  <a:lnTo>
                    <a:pt x="587736" y="256244"/>
                  </a:lnTo>
                  <a:lnTo>
                    <a:pt x="556187" y="261059"/>
                  </a:lnTo>
                  <a:cubicBezTo>
                    <a:pt x="416075" y="289730"/>
                    <a:pt x="290841" y="359244"/>
                    <a:pt x="193466" y="456618"/>
                  </a:cubicBezTo>
                  <a:lnTo>
                    <a:pt x="165101" y="490997"/>
                  </a:lnTo>
                  <a:lnTo>
                    <a:pt x="165101" y="490998"/>
                  </a:lnTo>
                  <a:lnTo>
                    <a:pt x="105860" y="562800"/>
                  </a:lnTo>
                  <a:cubicBezTo>
                    <a:pt x="80074" y="600968"/>
                    <a:pt x="57864" y="641751"/>
                    <a:pt x="39712" y="684668"/>
                  </a:cubicBezTo>
                  <a:lnTo>
                    <a:pt x="14779" y="764989"/>
                  </a:lnTo>
                  <a:lnTo>
                    <a:pt x="14778" y="764989"/>
                  </a:lnTo>
                  <a:lnTo>
                    <a:pt x="0" y="812594"/>
                  </a:lnTo>
                  <a:lnTo>
                    <a:pt x="0" y="1764174"/>
                  </a:lnTo>
                  <a:lnTo>
                    <a:pt x="43043" y="1625511"/>
                  </a:lnTo>
                  <a:cubicBezTo>
                    <a:pt x="158395" y="1352788"/>
                    <a:pt x="428442" y="1161427"/>
                    <a:pt x="743183" y="1161427"/>
                  </a:cubicBezTo>
                  <a:lnTo>
                    <a:pt x="787959" y="1161427"/>
                  </a:lnTo>
                  <a:cubicBezTo>
                    <a:pt x="814187" y="1161427"/>
                    <a:pt x="840105" y="1162756"/>
                    <a:pt x="865650" y="1165350"/>
                  </a:cubicBezTo>
                  <a:lnTo>
                    <a:pt x="910291" y="1172163"/>
                  </a:lnTo>
                  <a:lnTo>
                    <a:pt x="910291" y="1159433"/>
                  </a:lnTo>
                  <a:lnTo>
                    <a:pt x="165100" y="1159433"/>
                  </a:lnTo>
                  <a:lnTo>
                    <a:pt x="165100" y="1159432"/>
                  </a:lnTo>
                  <a:lnTo>
                    <a:pt x="910291" y="1159432"/>
                  </a:lnTo>
                  <a:lnTo>
                    <a:pt x="910291" y="764988"/>
                  </a:lnTo>
                  <a:lnTo>
                    <a:pt x="910292" y="764988"/>
                  </a:lnTo>
                  <a:lnTo>
                    <a:pt x="910292" y="1159432"/>
                  </a:lnTo>
                  <a:lnTo>
                    <a:pt x="1460500" y="1159432"/>
                  </a:lnTo>
                  <a:lnTo>
                    <a:pt x="1460501" y="1159432"/>
                  </a:lnTo>
                  <a:lnTo>
                    <a:pt x="2744601" y="1159432"/>
                  </a:lnTo>
                  <a:lnTo>
                    <a:pt x="2744601" y="1415676"/>
                  </a:lnTo>
                  <a:lnTo>
                    <a:pt x="3662992" y="70783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2FC8CC86-81A8-1A36-5EC4-70149B06D9B7}"/>
              </a:ext>
            </a:extLst>
          </p:cNvPr>
          <p:cNvGrpSpPr/>
          <p:nvPr/>
        </p:nvGrpSpPr>
        <p:grpSpPr>
          <a:xfrm>
            <a:off x="11598262" y="4569372"/>
            <a:ext cx="2654324" cy="1002004"/>
            <a:chOff x="3714527" y="7611397"/>
            <a:chExt cx="2907911" cy="1002004"/>
          </a:xfrm>
        </p:grpSpPr>
        <p:sp>
          <p:nvSpPr>
            <p:cNvPr id="63" name="Textbox 200">
              <a:extLst>
                <a:ext uri="{FF2B5EF4-FFF2-40B4-BE49-F238E27FC236}">
                  <a16:creationId xmlns:a16="http://schemas.microsoft.com/office/drawing/2014/main" id="{99E0E8C1-D00B-0D0E-AC81-93ACA65308FF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64" name="Textbox 200">
              <a:extLst>
                <a:ext uri="{FF2B5EF4-FFF2-40B4-BE49-F238E27FC236}">
                  <a16:creationId xmlns:a16="http://schemas.microsoft.com/office/drawing/2014/main" id="{B11A16D7-66C3-E363-3BAC-8840DE7A6407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MAIN TITLE</a:t>
              </a:r>
            </a:p>
          </p:txBody>
        </p:sp>
      </p:grpSp>
      <p:sp>
        <p:nvSpPr>
          <p:cNvPr id="65" name="Freeform 15">
            <a:extLst>
              <a:ext uri="{FF2B5EF4-FFF2-40B4-BE49-F238E27FC236}">
                <a16:creationId xmlns:a16="http://schemas.microsoft.com/office/drawing/2014/main" id="{AD87DAA0-1470-11D4-F883-1D37FEEA29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27960" y="4682422"/>
            <a:ext cx="634396" cy="639852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C64A97DA-3B03-829B-8C79-91422FC77E41}"/>
              </a:ext>
            </a:extLst>
          </p:cNvPr>
          <p:cNvGrpSpPr/>
          <p:nvPr/>
        </p:nvGrpSpPr>
        <p:grpSpPr>
          <a:xfrm>
            <a:off x="4566645" y="8026717"/>
            <a:ext cx="2654324" cy="1002004"/>
            <a:chOff x="3714527" y="7611397"/>
            <a:chExt cx="2907911" cy="1002004"/>
          </a:xfrm>
        </p:grpSpPr>
        <p:sp>
          <p:nvSpPr>
            <p:cNvPr id="67" name="Textbox 200">
              <a:extLst>
                <a:ext uri="{FF2B5EF4-FFF2-40B4-BE49-F238E27FC236}">
                  <a16:creationId xmlns:a16="http://schemas.microsoft.com/office/drawing/2014/main" id="{315A86EE-F8DA-17E3-D09A-5DF5EB9C6D6A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68" name="Textbox 200">
              <a:extLst>
                <a:ext uri="{FF2B5EF4-FFF2-40B4-BE49-F238E27FC236}">
                  <a16:creationId xmlns:a16="http://schemas.microsoft.com/office/drawing/2014/main" id="{8FA6B59E-1841-91E1-363A-DF7E297A0737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MAIN TITLE</a:t>
              </a: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3848C30F-19E5-97D5-D93B-93C51BB83683}"/>
              </a:ext>
            </a:extLst>
          </p:cNvPr>
          <p:cNvGrpSpPr/>
          <p:nvPr/>
        </p:nvGrpSpPr>
        <p:grpSpPr>
          <a:xfrm>
            <a:off x="17163032" y="8026717"/>
            <a:ext cx="2654324" cy="1002004"/>
            <a:chOff x="3714527" y="7611397"/>
            <a:chExt cx="2907911" cy="1002004"/>
          </a:xfrm>
        </p:grpSpPr>
        <p:sp>
          <p:nvSpPr>
            <p:cNvPr id="70" name="Textbox 200">
              <a:extLst>
                <a:ext uri="{FF2B5EF4-FFF2-40B4-BE49-F238E27FC236}">
                  <a16:creationId xmlns:a16="http://schemas.microsoft.com/office/drawing/2014/main" id="{A3B1F026-E583-D85D-8E74-D2794D8972A0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71" name="Textbox 200">
              <a:extLst>
                <a:ext uri="{FF2B5EF4-FFF2-40B4-BE49-F238E27FC236}">
                  <a16:creationId xmlns:a16="http://schemas.microsoft.com/office/drawing/2014/main" id="{E802B41E-A8C5-95F0-A10E-B8D31D8B1746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MAIN TITLE</a:t>
              </a:r>
            </a:p>
          </p:txBody>
        </p:sp>
      </p:grpSp>
      <p:sp>
        <p:nvSpPr>
          <p:cNvPr id="72" name="Freeform 16">
            <a:extLst>
              <a:ext uri="{FF2B5EF4-FFF2-40B4-BE49-F238E27FC236}">
                <a16:creationId xmlns:a16="http://schemas.microsoft.com/office/drawing/2014/main" id="{6A0E49DF-5771-0169-FA19-8A9E5F91D8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3535" y="6926562"/>
            <a:ext cx="537434" cy="713226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73" name="Freeform 74">
            <a:extLst>
              <a:ext uri="{FF2B5EF4-FFF2-40B4-BE49-F238E27FC236}">
                <a16:creationId xmlns:a16="http://schemas.microsoft.com/office/drawing/2014/main" id="{23359485-EAC9-0AF3-C0F1-0778C8152E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63032" y="6976788"/>
            <a:ext cx="716576" cy="612774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F4F40663-62D4-75CE-D83A-BE47257F2F7D}"/>
              </a:ext>
            </a:extLst>
          </p:cNvPr>
          <p:cNvGrpSpPr/>
          <p:nvPr/>
        </p:nvGrpSpPr>
        <p:grpSpPr>
          <a:xfrm>
            <a:off x="2873896" y="10962638"/>
            <a:ext cx="2654324" cy="1002004"/>
            <a:chOff x="3714527" y="7611397"/>
            <a:chExt cx="2907911" cy="1002004"/>
          </a:xfrm>
        </p:grpSpPr>
        <p:sp>
          <p:nvSpPr>
            <p:cNvPr id="75" name="Textbox 200">
              <a:extLst>
                <a:ext uri="{FF2B5EF4-FFF2-40B4-BE49-F238E27FC236}">
                  <a16:creationId xmlns:a16="http://schemas.microsoft.com/office/drawing/2014/main" id="{4039D312-7764-F858-9B3D-D66685D4C0AD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76" name="Textbox 200">
              <a:extLst>
                <a:ext uri="{FF2B5EF4-FFF2-40B4-BE49-F238E27FC236}">
                  <a16:creationId xmlns:a16="http://schemas.microsoft.com/office/drawing/2014/main" id="{0F04D5B5-7072-B4CD-F2A7-1DFDD4B0E11B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MAIN TITLE</a:t>
              </a: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F94F1CA1-A8A6-B830-EB4C-D10D0EE76EBD}"/>
              </a:ext>
            </a:extLst>
          </p:cNvPr>
          <p:cNvGrpSpPr/>
          <p:nvPr/>
        </p:nvGrpSpPr>
        <p:grpSpPr>
          <a:xfrm>
            <a:off x="18855780" y="10962638"/>
            <a:ext cx="2654324" cy="1002004"/>
            <a:chOff x="3714527" y="7611397"/>
            <a:chExt cx="2907911" cy="1002004"/>
          </a:xfrm>
        </p:grpSpPr>
        <p:sp>
          <p:nvSpPr>
            <p:cNvPr id="78" name="Textbox 200">
              <a:extLst>
                <a:ext uri="{FF2B5EF4-FFF2-40B4-BE49-F238E27FC236}">
                  <a16:creationId xmlns:a16="http://schemas.microsoft.com/office/drawing/2014/main" id="{3E0ABFF6-4E74-194F-A9A2-FD018BC81734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  <a:endParaRPr lang="en-US" sz="12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9" name="Textbox 200">
              <a:extLst>
                <a:ext uri="{FF2B5EF4-FFF2-40B4-BE49-F238E27FC236}">
                  <a16:creationId xmlns:a16="http://schemas.microsoft.com/office/drawing/2014/main" id="{495D7AEE-42C9-E287-0D69-154BC9EEB484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MAIN TITLE</a:t>
              </a:r>
            </a:p>
          </p:txBody>
        </p:sp>
      </p:grpSp>
      <p:sp>
        <p:nvSpPr>
          <p:cNvPr id="80" name="Freeform 26">
            <a:extLst>
              <a:ext uri="{FF2B5EF4-FFF2-40B4-BE49-F238E27FC236}">
                <a16:creationId xmlns:a16="http://schemas.microsoft.com/office/drawing/2014/main" id="{460DB43E-C2A9-DAB6-9676-2DA6DC908F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55780" y="9890083"/>
            <a:ext cx="658026" cy="658026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81" name="Group 13">
            <a:extLst>
              <a:ext uri="{FF2B5EF4-FFF2-40B4-BE49-F238E27FC236}">
                <a16:creationId xmlns:a16="http://schemas.microsoft.com/office/drawing/2014/main" id="{6C7528E2-49B8-9423-EE7D-C70C9A7849E1}"/>
              </a:ext>
            </a:extLst>
          </p:cNvPr>
          <p:cNvGrpSpPr>
            <a:grpSpLocks/>
          </p:cNvGrpSpPr>
          <p:nvPr/>
        </p:nvGrpSpPr>
        <p:grpSpPr bwMode="auto">
          <a:xfrm>
            <a:off x="4994194" y="9865851"/>
            <a:ext cx="534026" cy="706490"/>
            <a:chOff x="13220785" y="3180600"/>
            <a:chExt cx="408523" cy="540397"/>
          </a:xfrm>
          <a:solidFill>
            <a:schemeClr val="tx2"/>
          </a:solidFill>
        </p:grpSpPr>
        <p:sp>
          <p:nvSpPr>
            <p:cNvPr id="82" name="Freeform 48">
              <a:extLst>
                <a:ext uri="{FF2B5EF4-FFF2-40B4-BE49-F238E27FC236}">
                  <a16:creationId xmlns:a16="http://schemas.microsoft.com/office/drawing/2014/main" id="{80054186-CB1A-6E49-30DA-8588BF9F47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83" name="Freeform 49">
              <a:extLst>
                <a:ext uri="{FF2B5EF4-FFF2-40B4-BE49-F238E27FC236}">
                  <a16:creationId xmlns:a16="http://schemas.microsoft.com/office/drawing/2014/main" id="{9569935F-8A88-6A5C-39B2-C5A8E1B393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84" name="Freeform 50">
              <a:extLst>
                <a:ext uri="{FF2B5EF4-FFF2-40B4-BE49-F238E27FC236}">
                  <a16:creationId xmlns:a16="http://schemas.microsoft.com/office/drawing/2014/main" id="{6084DE16-99E9-763E-5A07-0B950D79A3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85" name="Freeform 51">
              <a:extLst>
                <a:ext uri="{FF2B5EF4-FFF2-40B4-BE49-F238E27FC236}">
                  <a16:creationId xmlns:a16="http://schemas.microsoft.com/office/drawing/2014/main" id="{7677BC54-CCE1-2A0A-BD24-B5A968A40F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86" name="!!SubTitle">
            <a:extLst>
              <a:ext uri="{FF2B5EF4-FFF2-40B4-BE49-F238E27FC236}">
                <a16:creationId xmlns:a16="http://schemas.microsoft.com/office/drawing/2014/main" id="{8733B97A-203A-1C92-9053-F134D5DC7AF3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87" name="!!MainTitle1">
            <a:extLst>
              <a:ext uri="{FF2B5EF4-FFF2-40B4-BE49-F238E27FC236}">
                <a16:creationId xmlns:a16="http://schemas.microsoft.com/office/drawing/2014/main" id="{50C4CC85-9CC8-C256-0ECA-37A674A8B438}"/>
              </a:ext>
            </a:extLst>
          </p:cNvPr>
          <p:cNvSpPr txBox="1"/>
          <p:nvPr/>
        </p:nvSpPr>
        <p:spPr>
          <a:xfrm>
            <a:off x="7567885" y="1037172"/>
            <a:ext cx="924823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Arrows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DAA8929C-F6D1-F3FA-C224-5E67269904D3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210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030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gallery dir="l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4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5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 p14:presetBounceEnd="5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8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9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 p14:presetBounceEnd="5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2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3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 p14:presetBounceEnd="5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6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7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5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0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1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65" grpId="0" animBg="1"/>
          <p:bldP spid="72" grpId="0" animBg="1"/>
          <p:bldP spid="73" grpId="0" animBg="1"/>
          <p:bldP spid="80" grpId="0" animBg="1"/>
          <p:bldP spid="86" grpId="0"/>
          <p:bldP spid="8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65" grpId="0" animBg="1"/>
          <p:bldP spid="72" grpId="0" animBg="1"/>
          <p:bldP spid="73" grpId="0" animBg="1"/>
          <p:bldP spid="80" grpId="0" animBg="1"/>
          <p:bldP spid="86" grpId="0"/>
          <p:bldP spid="87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1867ABC3-D809-C1EE-AEF8-CFE64E8132CA}"/>
              </a:ext>
            </a:extLst>
          </p:cNvPr>
          <p:cNvSpPr/>
          <p:nvPr/>
        </p:nvSpPr>
        <p:spPr>
          <a:xfrm rot="5400000" flipH="1">
            <a:off x="8440414" y="9256576"/>
            <a:ext cx="7503172" cy="1415676"/>
          </a:xfrm>
          <a:custGeom>
            <a:avLst/>
            <a:gdLst>
              <a:gd name="csX0" fmla="*/ 7503172 w 7503172"/>
              <a:gd name="csY0" fmla="*/ 707838 h 1415676"/>
              <a:gd name="csX1" fmla="*/ 6584781 w 7503172"/>
              <a:gd name="csY1" fmla="*/ 0 h 1415676"/>
              <a:gd name="csX2" fmla="*/ 6584781 w 7503172"/>
              <a:gd name="csY2" fmla="*/ 256244 h 1415676"/>
              <a:gd name="csX3" fmla="*/ 4810125 w 7503172"/>
              <a:gd name="csY3" fmla="*/ 256244 h 1415676"/>
              <a:gd name="csX4" fmla="*/ 4810125 w 7503172"/>
              <a:gd name="csY4" fmla="*/ 250723 h 1415676"/>
              <a:gd name="csX5" fmla="*/ 0 w 7503172"/>
              <a:gd name="csY5" fmla="*/ 250723 h 1415676"/>
              <a:gd name="csX6" fmla="*/ 0 w 7503172"/>
              <a:gd name="csY6" fmla="*/ 1161014 h 1415676"/>
              <a:gd name="csX7" fmla="*/ 4810125 w 7503172"/>
              <a:gd name="csY7" fmla="*/ 1161014 h 1415676"/>
              <a:gd name="csX8" fmla="*/ 4810125 w 7503172"/>
              <a:gd name="csY8" fmla="*/ 1159432 h 1415676"/>
              <a:gd name="csX9" fmla="*/ 6584781 w 7503172"/>
              <a:gd name="csY9" fmla="*/ 1159432 h 1415676"/>
              <a:gd name="csX10" fmla="*/ 6584781 w 7503172"/>
              <a:gd name="csY10" fmla="*/ 1415676 h 14156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7503172" h="1415676">
                <a:moveTo>
                  <a:pt x="7503172" y="707838"/>
                </a:moveTo>
                <a:lnTo>
                  <a:pt x="6584781" y="0"/>
                </a:lnTo>
                <a:lnTo>
                  <a:pt x="6584781" y="256244"/>
                </a:lnTo>
                <a:lnTo>
                  <a:pt x="4810125" y="256244"/>
                </a:lnTo>
                <a:lnTo>
                  <a:pt x="4810125" y="250723"/>
                </a:lnTo>
                <a:lnTo>
                  <a:pt x="0" y="250723"/>
                </a:lnTo>
                <a:lnTo>
                  <a:pt x="0" y="1161014"/>
                </a:lnTo>
                <a:lnTo>
                  <a:pt x="4810125" y="1161014"/>
                </a:lnTo>
                <a:lnTo>
                  <a:pt x="4810125" y="1159432"/>
                </a:lnTo>
                <a:lnTo>
                  <a:pt x="6584781" y="1159432"/>
                </a:lnTo>
                <a:lnTo>
                  <a:pt x="6584781" y="141567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5591AD4-1BF2-F491-16BA-1A703A67F0B8}"/>
              </a:ext>
            </a:extLst>
          </p:cNvPr>
          <p:cNvGrpSpPr/>
          <p:nvPr/>
        </p:nvGrpSpPr>
        <p:grpSpPr>
          <a:xfrm>
            <a:off x="6531675" y="9956800"/>
            <a:ext cx="3662992" cy="3759200"/>
            <a:chOff x="6531675" y="9956800"/>
            <a:chExt cx="3662992" cy="37592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D422A67D-242A-2DDC-86A9-1D2CDB1F03FA}"/>
                </a:ext>
              </a:extLst>
            </p:cNvPr>
            <p:cNvSpPr/>
            <p:nvPr/>
          </p:nvSpPr>
          <p:spPr>
            <a:xfrm>
              <a:off x="9283567" y="10902950"/>
              <a:ext cx="910291" cy="281305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6AF13144-51E5-5A83-B9C8-AECD7FF9D527}"/>
                </a:ext>
              </a:extLst>
            </p:cNvPr>
            <p:cNvSpPr/>
            <p:nvPr/>
          </p:nvSpPr>
          <p:spPr>
            <a:xfrm flipH="1">
              <a:off x="6531675" y="9956800"/>
              <a:ext cx="3662992" cy="1764174"/>
            </a:xfrm>
            <a:custGeom>
              <a:avLst/>
              <a:gdLst>
                <a:gd name="csX0" fmla="*/ 2744601 w 3662992"/>
                <a:gd name="csY0" fmla="*/ 0 h 1764174"/>
                <a:gd name="csX1" fmla="*/ 2744601 w 3662992"/>
                <a:gd name="csY1" fmla="*/ 256244 h 1764174"/>
                <a:gd name="csX2" fmla="*/ 856096 w 3662992"/>
                <a:gd name="csY2" fmla="*/ 256244 h 1764174"/>
                <a:gd name="csX3" fmla="*/ 856095 w 3662992"/>
                <a:gd name="csY3" fmla="*/ 256244 h 1764174"/>
                <a:gd name="csX4" fmla="*/ 587736 w 3662992"/>
                <a:gd name="csY4" fmla="*/ 256244 h 1764174"/>
                <a:gd name="csX5" fmla="*/ 556187 w 3662992"/>
                <a:gd name="csY5" fmla="*/ 261059 h 1764174"/>
                <a:gd name="csX6" fmla="*/ 193466 w 3662992"/>
                <a:gd name="csY6" fmla="*/ 456618 h 1764174"/>
                <a:gd name="csX7" fmla="*/ 165101 w 3662992"/>
                <a:gd name="csY7" fmla="*/ 490997 h 1764174"/>
                <a:gd name="csX8" fmla="*/ 165101 w 3662992"/>
                <a:gd name="csY8" fmla="*/ 490998 h 1764174"/>
                <a:gd name="csX9" fmla="*/ 105860 w 3662992"/>
                <a:gd name="csY9" fmla="*/ 562800 h 1764174"/>
                <a:gd name="csX10" fmla="*/ 39712 w 3662992"/>
                <a:gd name="csY10" fmla="*/ 684668 h 1764174"/>
                <a:gd name="csX11" fmla="*/ 14779 w 3662992"/>
                <a:gd name="csY11" fmla="*/ 764989 h 1764174"/>
                <a:gd name="csX12" fmla="*/ 14778 w 3662992"/>
                <a:gd name="csY12" fmla="*/ 764989 h 1764174"/>
                <a:gd name="csX13" fmla="*/ 0 w 3662992"/>
                <a:gd name="csY13" fmla="*/ 812594 h 1764174"/>
                <a:gd name="csX14" fmla="*/ 0 w 3662992"/>
                <a:gd name="csY14" fmla="*/ 1764174 h 1764174"/>
                <a:gd name="csX15" fmla="*/ 43043 w 3662992"/>
                <a:gd name="csY15" fmla="*/ 1625511 h 1764174"/>
                <a:gd name="csX16" fmla="*/ 743183 w 3662992"/>
                <a:gd name="csY16" fmla="*/ 1161427 h 1764174"/>
                <a:gd name="csX17" fmla="*/ 787959 w 3662992"/>
                <a:gd name="csY17" fmla="*/ 1161427 h 1764174"/>
                <a:gd name="csX18" fmla="*/ 865650 w 3662992"/>
                <a:gd name="csY18" fmla="*/ 1165350 h 1764174"/>
                <a:gd name="csX19" fmla="*/ 910291 w 3662992"/>
                <a:gd name="csY19" fmla="*/ 1172163 h 1764174"/>
                <a:gd name="csX20" fmla="*/ 910291 w 3662992"/>
                <a:gd name="csY20" fmla="*/ 1159433 h 1764174"/>
                <a:gd name="csX21" fmla="*/ 165100 w 3662992"/>
                <a:gd name="csY21" fmla="*/ 1159433 h 1764174"/>
                <a:gd name="csX22" fmla="*/ 165100 w 3662992"/>
                <a:gd name="csY22" fmla="*/ 1159432 h 1764174"/>
                <a:gd name="csX23" fmla="*/ 910291 w 3662992"/>
                <a:gd name="csY23" fmla="*/ 1159432 h 1764174"/>
                <a:gd name="csX24" fmla="*/ 910291 w 3662992"/>
                <a:gd name="csY24" fmla="*/ 764988 h 1764174"/>
                <a:gd name="csX25" fmla="*/ 910292 w 3662992"/>
                <a:gd name="csY25" fmla="*/ 764988 h 1764174"/>
                <a:gd name="csX26" fmla="*/ 910292 w 3662992"/>
                <a:gd name="csY26" fmla="*/ 1159432 h 1764174"/>
                <a:gd name="csX27" fmla="*/ 1460500 w 3662992"/>
                <a:gd name="csY27" fmla="*/ 1159432 h 1764174"/>
                <a:gd name="csX28" fmla="*/ 1460501 w 3662992"/>
                <a:gd name="csY28" fmla="*/ 1159432 h 1764174"/>
                <a:gd name="csX29" fmla="*/ 2744601 w 3662992"/>
                <a:gd name="csY29" fmla="*/ 1159432 h 1764174"/>
                <a:gd name="csX30" fmla="*/ 2744601 w 3662992"/>
                <a:gd name="csY30" fmla="*/ 1415676 h 1764174"/>
                <a:gd name="csX31" fmla="*/ 3662992 w 3662992"/>
                <a:gd name="csY31" fmla="*/ 707838 h 17641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</a:cxnLst>
              <a:rect l="l" t="t" r="r" b="b"/>
              <a:pathLst>
                <a:path w="3662992" h="1764174">
                  <a:moveTo>
                    <a:pt x="2744601" y="0"/>
                  </a:moveTo>
                  <a:lnTo>
                    <a:pt x="2744601" y="256244"/>
                  </a:lnTo>
                  <a:lnTo>
                    <a:pt x="856096" y="256244"/>
                  </a:lnTo>
                  <a:lnTo>
                    <a:pt x="856095" y="256244"/>
                  </a:lnTo>
                  <a:lnTo>
                    <a:pt x="587736" y="256244"/>
                  </a:lnTo>
                  <a:lnTo>
                    <a:pt x="556187" y="261059"/>
                  </a:lnTo>
                  <a:cubicBezTo>
                    <a:pt x="416075" y="289730"/>
                    <a:pt x="290841" y="359244"/>
                    <a:pt x="193466" y="456618"/>
                  </a:cubicBezTo>
                  <a:lnTo>
                    <a:pt x="165101" y="490997"/>
                  </a:lnTo>
                  <a:lnTo>
                    <a:pt x="165101" y="490998"/>
                  </a:lnTo>
                  <a:lnTo>
                    <a:pt x="105860" y="562800"/>
                  </a:lnTo>
                  <a:cubicBezTo>
                    <a:pt x="80074" y="600968"/>
                    <a:pt x="57864" y="641751"/>
                    <a:pt x="39712" y="684668"/>
                  </a:cubicBezTo>
                  <a:lnTo>
                    <a:pt x="14779" y="764989"/>
                  </a:lnTo>
                  <a:lnTo>
                    <a:pt x="14778" y="764989"/>
                  </a:lnTo>
                  <a:lnTo>
                    <a:pt x="0" y="812594"/>
                  </a:lnTo>
                  <a:lnTo>
                    <a:pt x="0" y="1764174"/>
                  </a:lnTo>
                  <a:lnTo>
                    <a:pt x="43043" y="1625511"/>
                  </a:lnTo>
                  <a:cubicBezTo>
                    <a:pt x="158395" y="1352788"/>
                    <a:pt x="428442" y="1161427"/>
                    <a:pt x="743183" y="1161427"/>
                  </a:cubicBezTo>
                  <a:lnTo>
                    <a:pt x="787959" y="1161427"/>
                  </a:lnTo>
                  <a:cubicBezTo>
                    <a:pt x="814187" y="1161427"/>
                    <a:pt x="840105" y="1162756"/>
                    <a:pt x="865650" y="1165350"/>
                  </a:cubicBezTo>
                  <a:lnTo>
                    <a:pt x="910291" y="1172163"/>
                  </a:lnTo>
                  <a:lnTo>
                    <a:pt x="910291" y="1159433"/>
                  </a:lnTo>
                  <a:lnTo>
                    <a:pt x="165100" y="1159433"/>
                  </a:lnTo>
                  <a:lnTo>
                    <a:pt x="165100" y="1159432"/>
                  </a:lnTo>
                  <a:lnTo>
                    <a:pt x="910291" y="1159432"/>
                  </a:lnTo>
                  <a:lnTo>
                    <a:pt x="910291" y="764988"/>
                  </a:lnTo>
                  <a:lnTo>
                    <a:pt x="910292" y="764988"/>
                  </a:lnTo>
                  <a:lnTo>
                    <a:pt x="910292" y="1159432"/>
                  </a:lnTo>
                  <a:lnTo>
                    <a:pt x="1460500" y="1159432"/>
                  </a:lnTo>
                  <a:lnTo>
                    <a:pt x="1460501" y="1159432"/>
                  </a:lnTo>
                  <a:lnTo>
                    <a:pt x="2744601" y="1159432"/>
                  </a:lnTo>
                  <a:lnTo>
                    <a:pt x="2744601" y="1415676"/>
                  </a:lnTo>
                  <a:lnTo>
                    <a:pt x="3662992" y="70783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B4552B27-ECC0-F9A1-F897-07D2D7D76930}"/>
              </a:ext>
            </a:extLst>
          </p:cNvPr>
          <p:cNvGrpSpPr/>
          <p:nvPr/>
        </p:nvGrpSpPr>
        <p:grpSpPr>
          <a:xfrm>
            <a:off x="7775259" y="7961774"/>
            <a:ext cx="3662992" cy="5754226"/>
            <a:chOff x="7775259" y="7961774"/>
            <a:chExt cx="3662992" cy="5754226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A4E8553-C3A5-F70F-582E-88956B3C19A4}"/>
                </a:ext>
              </a:extLst>
            </p:cNvPr>
            <p:cNvSpPr/>
            <p:nvPr/>
          </p:nvSpPr>
          <p:spPr>
            <a:xfrm>
              <a:off x="10527960" y="8905875"/>
              <a:ext cx="910291" cy="481012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8AE3B78-C6E0-F697-5BA7-32F1450E54F9}"/>
                </a:ext>
              </a:extLst>
            </p:cNvPr>
            <p:cNvSpPr/>
            <p:nvPr/>
          </p:nvSpPr>
          <p:spPr>
            <a:xfrm flipH="1">
              <a:off x="7775259" y="7961774"/>
              <a:ext cx="3662992" cy="1764174"/>
            </a:xfrm>
            <a:custGeom>
              <a:avLst/>
              <a:gdLst>
                <a:gd name="csX0" fmla="*/ 2744601 w 3662992"/>
                <a:gd name="csY0" fmla="*/ 0 h 1764174"/>
                <a:gd name="csX1" fmla="*/ 2744601 w 3662992"/>
                <a:gd name="csY1" fmla="*/ 256244 h 1764174"/>
                <a:gd name="csX2" fmla="*/ 856096 w 3662992"/>
                <a:gd name="csY2" fmla="*/ 256244 h 1764174"/>
                <a:gd name="csX3" fmla="*/ 856095 w 3662992"/>
                <a:gd name="csY3" fmla="*/ 256244 h 1764174"/>
                <a:gd name="csX4" fmla="*/ 587736 w 3662992"/>
                <a:gd name="csY4" fmla="*/ 256244 h 1764174"/>
                <a:gd name="csX5" fmla="*/ 556187 w 3662992"/>
                <a:gd name="csY5" fmla="*/ 261059 h 1764174"/>
                <a:gd name="csX6" fmla="*/ 193466 w 3662992"/>
                <a:gd name="csY6" fmla="*/ 456618 h 1764174"/>
                <a:gd name="csX7" fmla="*/ 165101 w 3662992"/>
                <a:gd name="csY7" fmla="*/ 490997 h 1764174"/>
                <a:gd name="csX8" fmla="*/ 165101 w 3662992"/>
                <a:gd name="csY8" fmla="*/ 490998 h 1764174"/>
                <a:gd name="csX9" fmla="*/ 105860 w 3662992"/>
                <a:gd name="csY9" fmla="*/ 562800 h 1764174"/>
                <a:gd name="csX10" fmla="*/ 39712 w 3662992"/>
                <a:gd name="csY10" fmla="*/ 684668 h 1764174"/>
                <a:gd name="csX11" fmla="*/ 14779 w 3662992"/>
                <a:gd name="csY11" fmla="*/ 764989 h 1764174"/>
                <a:gd name="csX12" fmla="*/ 14778 w 3662992"/>
                <a:gd name="csY12" fmla="*/ 764989 h 1764174"/>
                <a:gd name="csX13" fmla="*/ 0 w 3662992"/>
                <a:gd name="csY13" fmla="*/ 812594 h 1764174"/>
                <a:gd name="csX14" fmla="*/ 0 w 3662992"/>
                <a:gd name="csY14" fmla="*/ 1764174 h 1764174"/>
                <a:gd name="csX15" fmla="*/ 43043 w 3662992"/>
                <a:gd name="csY15" fmla="*/ 1625511 h 1764174"/>
                <a:gd name="csX16" fmla="*/ 743183 w 3662992"/>
                <a:gd name="csY16" fmla="*/ 1161427 h 1764174"/>
                <a:gd name="csX17" fmla="*/ 787959 w 3662992"/>
                <a:gd name="csY17" fmla="*/ 1161427 h 1764174"/>
                <a:gd name="csX18" fmla="*/ 865650 w 3662992"/>
                <a:gd name="csY18" fmla="*/ 1165350 h 1764174"/>
                <a:gd name="csX19" fmla="*/ 910291 w 3662992"/>
                <a:gd name="csY19" fmla="*/ 1172163 h 1764174"/>
                <a:gd name="csX20" fmla="*/ 910291 w 3662992"/>
                <a:gd name="csY20" fmla="*/ 1159433 h 1764174"/>
                <a:gd name="csX21" fmla="*/ 165100 w 3662992"/>
                <a:gd name="csY21" fmla="*/ 1159433 h 1764174"/>
                <a:gd name="csX22" fmla="*/ 165100 w 3662992"/>
                <a:gd name="csY22" fmla="*/ 1159432 h 1764174"/>
                <a:gd name="csX23" fmla="*/ 910291 w 3662992"/>
                <a:gd name="csY23" fmla="*/ 1159432 h 1764174"/>
                <a:gd name="csX24" fmla="*/ 910291 w 3662992"/>
                <a:gd name="csY24" fmla="*/ 764988 h 1764174"/>
                <a:gd name="csX25" fmla="*/ 910292 w 3662992"/>
                <a:gd name="csY25" fmla="*/ 764988 h 1764174"/>
                <a:gd name="csX26" fmla="*/ 910292 w 3662992"/>
                <a:gd name="csY26" fmla="*/ 1159432 h 1764174"/>
                <a:gd name="csX27" fmla="*/ 1460500 w 3662992"/>
                <a:gd name="csY27" fmla="*/ 1159432 h 1764174"/>
                <a:gd name="csX28" fmla="*/ 1460501 w 3662992"/>
                <a:gd name="csY28" fmla="*/ 1159432 h 1764174"/>
                <a:gd name="csX29" fmla="*/ 2744601 w 3662992"/>
                <a:gd name="csY29" fmla="*/ 1159432 h 1764174"/>
                <a:gd name="csX30" fmla="*/ 2744601 w 3662992"/>
                <a:gd name="csY30" fmla="*/ 1415676 h 1764174"/>
                <a:gd name="csX31" fmla="*/ 3662992 w 3662992"/>
                <a:gd name="csY31" fmla="*/ 707838 h 17641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</a:cxnLst>
              <a:rect l="l" t="t" r="r" b="b"/>
              <a:pathLst>
                <a:path w="3662992" h="1764174">
                  <a:moveTo>
                    <a:pt x="2744601" y="0"/>
                  </a:moveTo>
                  <a:lnTo>
                    <a:pt x="2744601" y="256244"/>
                  </a:lnTo>
                  <a:lnTo>
                    <a:pt x="856096" y="256244"/>
                  </a:lnTo>
                  <a:lnTo>
                    <a:pt x="856095" y="256244"/>
                  </a:lnTo>
                  <a:lnTo>
                    <a:pt x="587736" y="256244"/>
                  </a:lnTo>
                  <a:lnTo>
                    <a:pt x="556187" y="261059"/>
                  </a:lnTo>
                  <a:cubicBezTo>
                    <a:pt x="416075" y="289730"/>
                    <a:pt x="290841" y="359244"/>
                    <a:pt x="193466" y="456618"/>
                  </a:cubicBezTo>
                  <a:lnTo>
                    <a:pt x="165101" y="490997"/>
                  </a:lnTo>
                  <a:lnTo>
                    <a:pt x="165101" y="490998"/>
                  </a:lnTo>
                  <a:lnTo>
                    <a:pt x="105860" y="562800"/>
                  </a:lnTo>
                  <a:cubicBezTo>
                    <a:pt x="80074" y="600968"/>
                    <a:pt x="57864" y="641751"/>
                    <a:pt x="39712" y="684668"/>
                  </a:cubicBezTo>
                  <a:lnTo>
                    <a:pt x="14779" y="764989"/>
                  </a:lnTo>
                  <a:lnTo>
                    <a:pt x="14778" y="764989"/>
                  </a:lnTo>
                  <a:lnTo>
                    <a:pt x="0" y="812594"/>
                  </a:lnTo>
                  <a:lnTo>
                    <a:pt x="0" y="1764174"/>
                  </a:lnTo>
                  <a:lnTo>
                    <a:pt x="43043" y="1625511"/>
                  </a:lnTo>
                  <a:cubicBezTo>
                    <a:pt x="158395" y="1352788"/>
                    <a:pt x="428442" y="1161427"/>
                    <a:pt x="743183" y="1161427"/>
                  </a:cubicBezTo>
                  <a:lnTo>
                    <a:pt x="787959" y="1161427"/>
                  </a:lnTo>
                  <a:cubicBezTo>
                    <a:pt x="814187" y="1161427"/>
                    <a:pt x="840105" y="1162756"/>
                    <a:pt x="865650" y="1165350"/>
                  </a:cubicBezTo>
                  <a:lnTo>
                    <a:pt x="910291" y="1172163"/>
                  </a:lnTo>
                  <a:lnTo>
                    <a:pt x="910291" y="1159433"/>
                  </a:lnTo>
                  <a:lnTo>
                    <a:pt x="165100" y="1159433"/>
                  </a:lnTo>
                  <a:lnTo>
                    <a:pt x="165100" y="1159432"/>
                  </a:lnTo>
                  <a:lnTo>
                    <a:pt x="910291" y="1159432"/>
                  </a:lnTo>
                  <a:lnTo>
                    <a:pt x="910291" y="764988"/>
                  </a:lnTo>
                  <a:lnTo>
                    <a:pt x="910292" y="764988"/>
                  </a:lnTo>
                  <a:lnTo>
                    <a:pt x="910292" y="1159432"/>
                  </a:lnTo>
                  <a:lnTo>
                    <a:pt x="1460500" y="1159432"/>
                  </a:lnTo>
                  <a:lnTo>
                    <a:pt x="1460501" y="1159432"/>
                  </a:lnTo>
                  <a:lnTo>
                    <a:pt x="2744601" y="1159432"/>
                  </a:lnTo>
                  <a:lnTo>
                    <a:pt x="2744601" y="1415676"/>
                  </a:lnTo>
                  <a:lnTo>
                    <a:pt x="3662992" y="70783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8209E4C9-2C61-94E0-589D-D808D580DAD1}"/>
              </a:ext>
            </a:extLst>
          </p:cNvPr>
          <p:cNvGrpSpPr/>
          <p:nvPr/>
        </p:nvGrpSpPr>
        <p:grpSpPr>
          <a:xfrm>
            <a:off x="14189334" y="9956800"/>
            <a:ext cx="3662992" cy="3759200"/>
            <a:chOff x="14189334" y="9956800"/>
            <a:chExt cx="3662992" cy="37592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D8DE7FA-6996-9CE4-71F7-C8E8992E05E7}"/>
                </a:ext>
              </a:extLst>
            </p:cNvPr>
            <p:cNvSpPr/>
            <p:nvPr/>
          </p:nvSpPr>
          <p:spPr>
            <a:xfrm flipH="1">
              <a:off x="14190143" y="10902950"/>
              <a:ext cx="910291" cy="281305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EE8F1E9-5DB4-EB31-4765-ABAF344E5E67}"/>
                </a:ext>
              </a:extLst>
            </p:cNvPr>
            <p:cNvSpPr/>
            <p:nvPr/>
          </p:nvSpPr>
          <p:spPr>
            <a:xfrm>
              <a:off x="14189334" y="9956800"/>
              <a:ext cx="3662992" cy="1764174"/>
            </a:xfrm>
            <a:custGeom>
              <a:avLst/>
              <a:gdLst>
                <a:gd name="csX0" fmla="*/ 2744601 w 3662992"/>
                <a:gd name="csY0" fmla="*/ 0 h 1764174"/>
                <a:gd name="csX1" fmla="*/ 2744601 w 3662992"/>
                <a:gd name="csY1" fmla="*/ 256244 h 1764174"/>
                <a:gd name="csX2" fmla="*/ 856096 w 3662992"/>
                <a:gd name="csY2" fmla="*/ 256244 h 1764174"/>
                <a:gd name="csX3" fmla="*/ 856095 w 3662992"/>
                <a:gd name="csY3" fmla="*/ 256244 h 1764174"/>
                <a:gd name="csX4" fmla="*/ 587736 w 3662992"/>
                <a:gd name="csY4" fmla="*/ 256244 h 1764174"/>
                <a:gd name="csX5" fmla="*/ 556187 w 3662992"/>
                <a:gd name="csY5" fmla="*/ 261059 h 1764174"/>
                <a:gd name="csX6" fmla="*/ 193466 w 3662992"/>
                <a:gd name="csY6" fmla="*/ 456618 h 1764174"/>
                <a:gd name="csX7" fmla="*/ 165101 w 3662992"/>
                <a:gd name="csY7" fmla="*/ 490997 h 1764174"/>
                <a:gd name="csX8" fmla="*/ 165101 w 3662992"/>
                <a:gd name="csY8" fmla="*/ 490998 h 1764174"/>
                <a:gd name="csX9" fmla="*/ 105860 w 3662992"/>
                <a:gd name="csY9" fmla="*/ 562800 h 1764174"/>
                <a:gd name="csX10" fmla="*/ 39712 w 3662992"/>
                <a:gd name="csY10" fmla="*/ 684668 h 1764174"/>
                <a:gd name="csX11" fmla="*/ 14779 w 3662992"/>
                <a:gd name="csY11" fmla="*/ 764989 h 1764174"/>
                <a:gd name="csX12" fmla="*/ 14778 w 3662992"/>
                <a:gd name="csY12" fmla="*/ 764989 h 1764174"/>
                <a:gd name="csX13" fmla="*/ 0 w 3662992"/>
                <a:gd name="csY13" fmla="*/ 812594 h 1764174"/>
                <a:gd name="csX14" fmla="*/ 0 w 3662992"/>
                <a:gd name="csY14" fmla="*/ 1764174 h 1764174"/>
                <a:gd name="csX15" fmla="*/ 43043 w 3662992"/>
                <a:gd name="csY15" fmla="*/ 1625511 h 1764174"/>
                <a:gd name="csX16" fmla="*/ 743183 w 3662992"/>
                <a:gd name="csY16" fmla="*/ 1161427 h 1764174"/>
                <a:gd name="csX17" fmla="*/ 787959 w 3662992"/>
                <a:gd name="csY17" fmla="*/ 1161427 h 1764174"/>
                <a:gd name="csX18" fmla="*/ 865650 w 3662992"/>
                <a:gd name="csY18" fmla="*/ 1165350 h 1764174"/>
                <a:gd name="csX19" fmla="*/ 910291 w 3662992"/>
                <a:gd name="csY19" fmla="*/ 1172163 h 1764174"/>
                <a:gd name="csX20" fmla="*/ 910291 w 3662992"/>
                <a:gd name="csY20" fmla="*/ 1159433 h 1764174"/>
                <a:gd name="csX21" fmla="*/ 165100 w 3662992"/>
                <a:gd name="csY21" fmla="*/ 1159433 h 1764174"/>
                <a:gd name="csX22" fmla="*/ 165100 w 3662992"/>
                <a:gd name="csY22" fmla="*/ 1159432 h 1764174"/>
                <a:gd name="csX23" fmla="*/ 910291 w 3662992"/>
                <a:gd name="csY23" fmla="*/ 1159432 h 1764174"/>
                <a:gd name="csX24" fmla="*/ 910291 w 3662992"/>
                <a:gd name="csY24" fmla="*/ 764988 h 1764174"/>
                <a:gd name="csX25" fmla="*/ 910292 w 3662992"/>
                <a:gd name="csY25" fmla="*/ 764988 h 1764174"/>
                <a:gd name="csX26" fmla="*/ 910292 w 3662992"/>
                <a:gd name="csY26" fmla="*/ 1159432 h 1764174"/>
                <a:gd name="csX27" fmla="*/ 1460500 w 3662992"/>
                <a:gd name="csY27" fmla="*/ 1159432 h 1764174"/>
                <a:gd name="csX28" fmla="*/ 1460501 w 3662992"/>
                <a:gd name="csY28" fmla="*/ 1159432 h 1764174"/>
                <a:gd name="csX29" fmla="*/ 2744601 w 3662992"/>
                <a:gd name="csY29" fmla="*/ 1159432 h 1764174"/>
                <a:gd name="csX30" fmla="*/ 2744601 w 3662992"/>
                <a:gd name="csY30" fmla="*/ 1415676 h 1764174"/>
                <a:gd name="csX31" fmla="*/ 3662992 w 3662992"/>
                <a:gd name="csY31" fmla="*/ 707838 h 17641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</a:cxnLst>
              <a:rect l="l" t="t" r="r" b="b"/>
              <a:pathLst>
                <a:path w="3662992" h="1764174">
                  <a:moveTo>
                    <a:pt x="2744601" y="0"/>
                  </a:moveTo>
                  <a:lnTo>
                    <a:pt x="2744601" y="256244"/>
                  </a:lnTo>
                  <a:lnTo>
                    <a:pt x="856096" y="256244"/>
                  </a:lnTo>
                  <a:lnTo>
                    <a:pt x="856095" y="256244"/>
                  </a:lnTo>
                  <a:lnTo>
                    <a:pt x="587736" y="256244"/>
                  </a:lnTo>
                  <a:lnTo>
                    <a:pt x="556187" y="261059"/>
                  </a:lnTo>
                  <a:cubicBezTo>
                    <a:pt x="416075" y="289730"/>
                    <a:pt x="290841" y="359244"/>
                    <a:pt x="193466" y="456618"/>
                  </a:cubicBezTo>
                  <a:lnTo>
                    <a:pt x="165101" y="490997"/>
                  </a:lnTo>
                  <a:lnTo>
                    <a:pt x="165101" y="490998"/>
                  </a:lnTo>
                  <a:lnTo>
                    <a:pt x="105860" y="562800"/>
                  </a:lnTo>
                  <a:cubicBezTo>
                    <a:pt x="80074" y="600968"/>
                    <a:pt x="57864" y="641751"/>
                    <a:pt x="39712" y="684668"/>
                  </a:cubicBezTo>
                  <a:lnTo>
                    <a:pt x="14779" y="764989"/>
                  </a:lnTo>
                  <a:lnTo>
                    <a:pt x="14778" y="764989"/>
                  </a:lnTo>
                  <a:lnTo>
                    <a:pt x="0" y="812594"/>
                  </a:lnTo>
                  <a:lnTo>
                    <a:pt x="0" y="1764174"/>
                  </a:lnTo>
                  <a:lnTo>
                    <a:pt x="43043" y="1625511"/>
                  </a:lnTo>
                  <a:cubicBezTo>
                    <a:pt x="158395" y="1352788"/>
                    <a:pt x="428442" y="1161427"/>
                    <a:pt x="743183" y="1161427"/>
                  </a:cubicBezTo>
                  <a:lnTo>
                    <a:pt x="787959" y="1161427"/>
                  </a:lnTo>
                  <a:cubicBezTo>
                    <a:pt x="814187" y="1161427"/>
                    <a:pt x="840105" y="1162756"/>
                    <a:pt x="865650" y="1165350"/>
                  </a:cubicBezTo>
                  <a:lnTo>
                    <a:pt x="910291" y="1172163"/>
                  </a:lnTo>
                  <a:lnTo>
                    <a:pt x="910291" y="1159433"/>
                  </a:lnTo>
                  <a:lnTo>
                    <a:pt x="165100" y="1159433"/>
                  </a:lnTo>
                  <a:lnTo>
                    <a:pt x="165100" y="1159432"/>
                  </a:lnTo>
                  <a:lnTo>
                    <a:pt x="910291" y="1159432"/>
                  </a:lnTo>
                  <a:lnTo>
                    <a:pt x="910291" y="764988"/>
                  </a:lnTo>
                  <a:lnTo>
                    <a:pt x="910292" y="764988"/>
                  </a:lnTo>
                  <a:lnTo>
                    <a:pt x="910292" y="1159432"/>
                  </a:lnTo>
                  <a:lnTo>
                    <a:pt x="1460500" y="1159432"/>
                  </a:lnTo>
                  <a:lnTo>
                    <a:pt x="1460501" y="1159432"/>
                  </a:lnTo>
                  <a:lnTo>
                    <a:pt x="2744601" y="1159432"/>
                  </a:lnTo>
                  <a:lnTo>
                    <a:pt x="2744601" y="1415676"/>
                  </a:lnTo>
                  <a:lnTo>
                    <a:pt x="3662992" y="707838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8718743-10B7-FFD5-5C0B-7DA916820331}"/>
              </a:ext>
            </a:extLst>
          </p:cNvPr>
          <p:cNvGrpSpPr/>
          <p:nvPr/>
        </p:nvGrpSpPr>
        <p:grpSpPr>
          <a:xfrm>
            <a:off x="12945750" y="7961774"/>
            <a:ext cx="3662992" cy="5754226"/>
            <a:chOff x="12945750" y="7961774"/>
            <a:chExt cx="3662992" cy="5754226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F28364C-4DE8-3792-0F6C-20946A908FD1}"/>
                </a:ext>
              </a:extLst>
            </p:cNvPr>
            <p:cNvSpPr/>
            <p:nvPr/>
          </p:nvSpPr>
          <p:spPr>
            <a:xfrm flipH="1">
              <a:off x="12945750" y="8905875"/>
              <a:ext cx="910291" cy="481012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D408F88F-2B16-38B9-5F70-ACF54DD9B49B}"/>
                </a:ext>
              </a:extLst>
            </p:cNvPr>
            <p:cNvSpPr/>
            <p:nvPr/>
          </p:nvSpPr>
          <p:spPr>
            <a:xfrm>
              <a:off x="12945750" y="7961774"/>
              <a:ext cx="3662992" cy="1764174"/>
            </a:xfrm>
            <a:custGeom>
              <a:avLst/>
              <a:gdLst>
                <a:gd name="csX0" fmla="*/ 2744601 w 3662992"/>
                <a:gd name="csY0" fmla="*/ 0 h 1764174"/>
                <a:gd name="csX1" fmla="*/ 2744601 w 3662992"/>
                <a:gd name="csY1" fmla="*/ 256244 h 1764174"/>
                <a:gd name="csX2" fmla="*/ 856096 w 3662992"/>
                <a:gd name="csY2" fmla="*/ 256244 h 1764174"/>
                <a:gd name="csX3" fmla="*/ 856095 w 3662992"/>
                <a:gd name="csY3" fmla="*/ 256244 h 1764174"/>
                <a:gd name="csX4" fmla="*/ 587736 w 3662992"/>
                <a:gd name="csY4" fmla="*/ 256244 h 1764174"/>
                <a:gd name="csX5" fmla="*/ 556187 w 3662992"/>
                <a:gd name="csY5" fmla="*/ 261059 h 1764174"/>
                <a:gd name="csX6" fmla="*/ 193466 w 3662992"/>
                <a:gd name="csY6" fmla="*/ 456618 h 1764174"/>
                <a:gd name="csX7" fmla="*/ 165101 w 3662992"/>
                <a:gd name="csY7" fmla="*/ 490997 h 1764174"/>
                <a:gd name="csX8" fmla="*/ 165101 w 3662992"/>
                <a:gd name="csY8" fmla="*/ 490998 h 1764174"/>
                <a:gd name="csX9" fmla="*/ 105860 w 3662992"/>
                <a:gd name="csY9" fmla="*/ 562800 h 1764174"/>
                <a:gd name="csX10" fmla="*/ 39712 w 3662992"/>
                <a:gd name="csY10" fmla="*/ 684668 h 1764174"/>
                <a:gd name="csX11" fmla="*/ 14779 w 3662992"/>
                <a:gd name="csY11" fmla="*/ 764989 h 1764174"/>
                <a:gd name="csX12" fmla="*/ 14778 w 3662992"/>
                <a:gd name="csY12" fmla="*/ 764989 h 1764174"/>
                <a:gd name="csX13" fmla="*/ 0 w 3662992"/>
                <a:gd name="csY13" fmla="*/ 812594 h 1764174"/>
                <a:gd name="csX14" fmla="*/ 0 w 3662992"/>
                <a:gd name="csY14" fmla="*/ 1764174 h 1764174"/>
                <a:gd name="csX15" fmla="*/ 43043 w 3662992"/>
                <a:gd name="csY15" fmla="*/ 1625511 h 1764174"/>
                <a:gd name="csX16" fmla="*/ 743183 w 3662992"/>
                <a:gd name="csY16" fmla="*/ 1161427 h 1764174"/>
                <a:gd name="csX17" fmla="*/ 787959 w 3662992"/>
                <a:gd name="csY17" fmla="*/ 1161427 h 1764174"/>
                <a:gd name="csX18" fmla="*/ 865650 w 3662992"/>
                <a:gd name="csY18" fmla="*/ 1165350 h 1764174"/>
                <a:gd name="csX19" fmla="*/ 910291 w 3662992"/>
                <a:gd name="csY19" fmla="*/ 1172163 h 1764174"/>
                <a:gd name="csX20" fmla="*/ 910291 w 3662992"/>
                <a:gd name="csY20" fmla="*/ 1159433 h 1764174"/>
                <a:gd name="csX21" fmla="*/ 165100 w 3662992"/>
                <a:gd name="csY21" fmla="*/ 1159433 h 1764174"/>
                <a:gd name="csX22" fmla="*/ 165100 w 3662992"/>
                <a:gd name="csY22" fmla="*/ 1159432 h 1764174"/>
                <a:gd name="csX23" fmla="*/ 910291 w 3662992"/>
                <a:gd name="csY23" fmla="*/ 1159432 h 1764174"/>
                <a:gd name="csX24" fmla="*/ 910291 w 3662992"/>
                <a:gd name="csY24" fmla="*/ 764988 h 1764174"/>
                <a:gd name="csX25" fmla="*/ 910292 w 3662992"/>
                <a:gd name="csY25" fmla="*/ 764988 h 1764174"/>
                <a:gd name="csX26" fmla="*/ 910292 w 3662992"/>
                <a:gd name="csY26" fmla="*/ 1159432 h 1764174"/>
                <a:gd name="csX27" fmla="*/ 1460500 w 3662992"/>
                <a:gd name="csY27" fmla="*/ 1159432 h 1764174"/>
                <a:gd name="csX28" fmla="*/ 1460501 w 3662992"/>
                <a:gd name="csY28" fmla="*/ 1159432 h 1764174"/>
                <a:gd name="csX29" fmla="*/ 2744601 w 3662992"/>
                <a:gd name="csY29" fmla="*/ 1159432 h 1764174"/>
                <a:gd name="csX30" fmla="*/ 2744601 w 3662992"/>
                <a:gd name="csY30" fmla="*/ 1415676 h 1764174"/>
                <a:gd name="csX31" fmla="*/ 3662992 w 3662992"/>
                <a:gd name="csY31" fmla="*/ 707838 h 17641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</a:cxnLst>
              <a:rect l="l" t="t" r="r" b="b"/>
              <a:pathLst>
                <a:path w="3662992" h="1764174">
                  <a:moveTo>
                    <a:pt x="2744601" y="0"/>
                  </a:moveTo>
                  <a:lnTo>
                    <a:pt x="2744601" y="256244"/>
                  </a:lnTo>
                  <a:lnTo>
                    <a:pt x="856096" y="256244"/>
                  </a:lnTo>
                  <a:lnTo>
                    <a:pt x="856095" y="256244"/>
                  </a:lnTo>
                  <a:lnTo>
                    <a:pt x="587736" y="256244"/>
                  </a:lnTo>
                  <a:lnTo>
                    <a:pt x="556187" y="261059"/>
                  </a:lnTo>
                  <a:cubicBezTo>
                    <a:pt x="416075" y="289730"/>
                    <a:pt x="290841" y="359244"/>
                    <a:pt x="193466" y="456618"/>
                  </a:cubicBezTo>
                  <a:lnTo>
                    <a:pt x="165101" y="490997"/>
                  </a:lnTo>
                  <a:lnTo>
                    <a:pt x="165101" y="490998"/>
                  </a:lnTo>
                  <a:lnTo>
                    <a:pt x="105860" y="562800"/>
                  </a:lnTo>
                  <a:cubicBezTo>
                    <a:pt x="80074" y="600968"/>
                    <a:pt x="57864" y="641751"/>
                    <a:pt x="39712" y="684668"/>
                  </a:cubicBezTo>
                  <a:lnTo>
                    <a:pt x="14779" y="764989"/>
                  </a:lnTo>
                  <a:lnTo>
                    <a:pt x="14778" y="764989"/>
                  </a:lnTo>
                  <a:lnTo>
                    <a:pt x="0" y="812594"/>
                  </a:lnTo>
                  <a:lnTo>
                    <a:pt x="0" y="1764174"/>
                  </a:lnTo>
                  <a:lnTo>
                    <a:pt x="43043" y="1625511"/>
                  </a:lnTo>
                  <a:cubicBezTo>
                    <a:pt x="158395" y="1352788"/>
                    <a:pt x="428442" y="1161427"/>
                    <a:pt x="743183" y="1161427"/>
                  </a:cubicBezTo>
                  <a:lnTo>
                    <a:pt x="787959" y="1161427"/>
                  </a:lnTo>
                  <a:cubicBezTo>
                    <a:pt x="814187" y="1161427"/>
                    <a:pt x="840105" y="1162756"/>
                    <a:pt x="865650" y="1165350"/>
                  </a:cubicBezTo>
                  <a:lnTo>
                    <a:pt x="910291" y="1172163"/>
                  </a:lnTo>
                  <a:lnTo>
                    <a:pt x="910291" y="1159433"/>
                  </a:lnTo>
                  <a:lnTo>
                    <a:pt x="165100" y="1159433"/>
                  </a:lnTo>
                  <a:lnTo>
                    <a:pt x="165100" y="1159432"/>
                  </a:lnTo>
                  <a:lnTo>
                    <a:pt x="910291" y="1159432"/>
                  </a:lnTo>
                  <a:lnTo>
                    <a:pt x="910291" y="764988"/>
                  </a:lnTo>
                  <a:lnTo>
                    <a:pt x="910292" y="764988"/>
                  </a:lnTo>
                  <a:lnTo>
                    <a:pt x="910292" y="1159432"/>
                  </a:lnTo>
                  <a:lnTo>
                    <a:pt x="1460500" y="1159432"/>
                  </a:lnTo>
                  <a:lnTo>
                    <a:pt x="1460501" y="1159432"/>
                  </a:lnTo>
                  <a:lnTo>
                    <a:pt x="2744601" y="1159432"/>
                  </a:lnTo>
                  <a:lnTo>
                    <a:pt x="2744601" y="1415676"/>
                  </a:lnTo>
                  <a:lnTo>
                    <a:pt x="3662992" y="70783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C00610E-BB63-9C67-B73E-3BBB4E5526E9}"/>
              </a:ext>
            </a:extLst>
          </p:cNvPr>
          <p:cNvGrpSpPr/>
          <p:nvPr/>
        </p:nvGrpSpPr>
        <p:grpSpPr>
          <a:xfrm>
            <a:off x="11598262" y="4569372"/>
            <a:ext cx="2654324" cy="1002004"/>
            <a:chOff x="3714527" y="7611397"/>
            <a:chExt cx="2907911" cy="1002004"/>
          </a:xfrm>
        </p:grpSpPr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25874849-249D-9ED2-1265-D19DCFBDA3E7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FE2B5159-1249-2D50-2AE7-DD4791F1E912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MAIN TITLE</a:t>
              </a:r>
            </a:p>
          </p:txBody>
        </p:sp>
      </p:grpSp>
      <p:sp>
        <p:nvSpPr>
          <p:cNvPr id="18" name="Freeform 15">
            <a:extLst>
              <a:ext uri="{FF2B5EF4-FFF2-40B4-BE49-F238E27FC236}">
                <a16:creationId xmlns:a16="http://schemas.microsoft.com/office/drawing/2014/main" id="{81F497EF-D7E0-A469-CF37-15D6BEC647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27960" y="4682422"/>
            <a:ext cx="634396" cy="639852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DC708BA-1656-6383-A275-8BC9F5B9D06F}"/>
              </a:ext>
            </a:extLst>
          </p:cNvPr>
          <p:cNvGrpSpPr/>
          <p:nvPr/>
        </p:nvGrpSpPr>
        <p:grpSpPr>
          <a:xfrm>
            <a:off x="4566645" y="8026717"/>
            <a:ext cx="2654324" cy="1002004"/>
            <a:chOff x="3714527" y="7611397"/>
            <a:chExt cx="2907911" cy="1002004"/>
          </a:xfrm>
        </p:grpSpPr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2212831B-FD44-DFD2-D777-159615B7BABA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8C7AA26C-2C99-B5CC-D9A1-EFB47DA0A739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MAIN TITLE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97A8D1C-27EE-384C-162E-CE68E5C128CB}"/>
              </a:ext>
            </a:extLst>
          </p:cNvPr>
          <p:cNvGrpSpPr/>
          <p:nvPr/>
        </p:nvGrpSpPr>
        <p:grpSpPr>
          <a:xfrm>
            <a:off x="17163032" y="8026717"/>
            <a:ext cx="2654324" cy="1002004"/>
            <a:chOff x="3714527" y="7611397"/>
            <a:chExt cx="2907911" cy="1002004"/>
          </a:xfrm>
        </p:grpSpPr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C460972A-7E16-E6C0-9053-566EC9DA775A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B123C4E9-93F3-FBED-4B59-D23B4BA38A70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MAIN TITLE</a:t>
              </a:r>
            </a:p>
          </p:txBody>
        </p:sp>
      </p:grpSp>
      <p:sp>
        <p:nvSpPr>
          <p:cNvPr id="25" name="Freeform 16">
            <a:extLst>
              <a:ext uri="{FF2B5EF4-FFF2-40B4-BE49-F238E27FC236}">
                <a16:creationId xmlns:a16="http://schemas.microsoft.com/office/drawing/2014/main" id="{D04B1B04-FFD3-CF74-6F7A-19AC43DC2A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3535" y="6926562"/>
            <a:ext cx="537434" cy="713226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6" name="Freeform 74">
            <a:extLst>
              <a:ext uri="{FF2B5EF4-FFF2-40B4-BE49-F238E27FC236}">
                <a16:creationId xmlns:a16="http://schemas.microsoft.com/office/drawing/2014/main" id="{C29EF68D-AFE1-2CC4-28CA-AFF460D00B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63032" y="6976788"/>
            <a:ext cx="716576" cy="612774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93A6CD2-7917-539B-787C-7AB3E1E1C545}"/>
              </a:ext>
            </a:extLst>
          </p:cNvPr>
          <p:cNvGrpSpPr/>
          <p:nvPr/>
        </p:nvGrpSpPr>
        <p:grpSpPr>
          <a:xfrm>
            <a:off x="2873896" y="10962638"/>
            <a:ext cx="2654324" cy="1002004"/>
            <a:chOff x="3714527" y="7611397"/>
            <a:chExt cx="2907911" cy="1002004"/>
          </a:xfrm>
        </p:grpSpPr>
        <p:sp>
          <p:nvSpPr>
            <p:cNvPr id="28" name="Textbox 200">
              <a:extLst>
                <a:ext uri="{FF2B5EF4-FFF2-40B4-BE49-F238E27FC236}">
                  <a16:creationId xmlns:a16="http://schemas.microsoft.com/office/drawing/2014/main" id="{E9652373-117D-9B6F-92A0-E6FA4EE70920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9" name="Textbox 200">
              <a:extLst>
                <a:ext uri="{FF2B5EF4-FFF2-40B4-BE49-F238E27FC236}">
                  <a16:creationId xmlns:a16="http://schemas.microsoft.com/office/drawing/2014/main" id="{DD1866F3-0CDB-4BAE-9ECC-6C03A3697D6A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MAIN TITLE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95194B7-E1DB-896E-EAD1-FA93A17B3BAC}"/>
              </a:ext>
            </a:extLst>
          </p:cNvPr>
          <p:cNvGrpSpPr/>
          <p:nvPr/>
        </p:nvGrpSpPr>
        <p:grpSpPr>
          <a:xfrm>
            <a:off x="18855780" y="10962638"/>
            <a:ext cx="2654324" cy="1002004"/>
            <a:chOff x="3714527" y="7611397"/>
            <a:chExt cx="2907911" cy="1002004"/>
          </a:xfrm>
        </p:grpSpPr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D3C83AC8-20AA-183C-87BA-B31F1B9D3D1F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  <a:endParaRPr lang="en-US" sz="1200" dirty="0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32" name="Textbox 200">
              <a:extLst>
                <a:ext uri="{FF2B5EF4-FFF2-40B4-BE49-F238E27FC236}">
                  <a16:creationId xmlns:a16="http://schemas.microsoft.com/office/drawing/2014/main" id="{2BDA9449-BE3C-93AA-AE60-E8436A99492D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MAIN TITLE</a:t>
              </a:r>
            </a:p>
          </p:txBody>
        </p:sp>
      </p:grpSp>
      <p:sp>
        <p:nvSpPr>
          <p:cNvPr id="33" name="Freeform 26">
            <a:extLst>
              <a:ext uri="{FF2B5EF4-FFF2-40B4-BE49-F238E27FC236}">
                <a16:creationId xmlns:a16="http://schemas.microsoft.com/office/drawing/2014/main" id="{C1BCC974-BD2A-F8AD-1B6B-95C8030B68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55780" y="9890083"/>
            <a:ext cx="658026" cy="658026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34" name="Group 13">
            <a:extLst>
              <a:ext uri="{FF2B5EF4-FFF2-40B4-BE49-F238E27FC236}">
                <a16:creationId xmlns:a16="http://schemas.microsoft.com/office/drawing/2014/main" id="{826F768A-F359-6AA0-CD81-DD462DDDB3DB}"/>
              </a:ext>
            </a:extLst>
          </p:cNvPr>
          <p:cNvGrpSpPr>
            <a:grpSpLocks/>
          </p:cNvGrpSpPr>
          <p:nvPr/>
        </p:nvGrpSpPr>
        <p:grpSpPr bwMode="auto">
          <a:xfrm>
            <a:off x="4994194" y="9865851"/>
            <a:ext cx="534026" cy="706490"/>
            <a:chOff x="13220785" y="3180600"/>
            <a:chExt cx="408523" cy="540397"/>
          </a:xfrm>
          <a:solidFill>
            <a:schemeClr val="tx2">
              <a:lumMod val="75000"/>
            </a:schemeClr>
          </a:solidFill>
        </p:grpSpPr>
        <p:sp>
          <p:nvSpPr>
            <p:cNvPr id="35" name="Freeform 48">
              <a:extLst>
                <a:ext uri="{FF2B5EF4-FFF2-40B4-BE49-F238E27FC236}">
                  <a16:creationId xmlns:a16="http://schemas.microsoft.com/office/drawing/2014/main" id="{2C9CCE4C-1718-31F6-B7F4-B221D64647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36" name="Freeform 49">
              <a:extLst>
                <a:ext uri="{FF2B5EF4-FFF2-40B4-BE49-F238E27FC236}">
                  <a16:creationId xmlns:a16="http://schemas.microsoft.com/office/drawing/2014/main" id="{7415D4C2-294D-1CD0-1E2D-95204F3894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37" name="Freeform 50">
              <a:extLst>
                <a:ext uri="{FF2B5EF4-FFF2-40B4-BE49-F238E27FC236}">
                  <a16:creationId xmlns:a16="http://schemas.microsoft.com/office/drawing/2014/main" id="{C02899CD-30C5-1C94-843C-BC81C304BB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38" name="Freeform 51">
              <a:extLst>
                <a:ext uri="{FF2B5EF4-FFF2-40B4-BE49-F238E27FC236}">
                  <a16:creationId xmlns:a16="http://schemas.microsoft.com/office/drawing/2014/main" id="{110460A6-40D2-ECE2-201B-E62873702D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39" name="!!SubTitle">
            <a:extLst>
              <a:ext uri="{FF2B5EF4-FFF2-40B4-BE49-F238E27FC236}">
                <a16:creationId xmlns:a16="http://schemas.microsoft.com/office/drawing/2014/main" id="{57AB6F45-48EE-AAB1-D3B8-CCF99C684D67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0" name="!!MainTitle1">
            <a:extLst>
              <a:ext uri="{FF2B5EF4-FFF2-40B4-BE49-F238E27FC236}">
                <a16:creationId xmlns:a16="http://schemas.microsoft.com/office/drawing/2014/main" id="{CD56FD3E-FAFF-CDBF-93C9-51EA973EEC45}"/>
              </a:ext>
            </a:extLst>
          </p:cNvPr>
          <p:cNvSpPr txBox="1"/>
          <p:nvPr/>
        </p:nvSpPr>
        <p:spPr>
          <a:xfrm>
            <a:off x="7567885" y="1037172"/>
            <a:ext cx="924823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Arrows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974D04BF-8ABD-224B-EE5D-11ACE9B9459E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210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93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comb/>
      </p:transition>
    </mc:Choice>
    <mc:Fallback xmlns="">
      <p:transition spd="slow" advClick="0" advTm="2000">
        <p:comb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50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5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50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50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50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8" grpId="0" animBg="1"/>
          <p:bldP spid="25" grpId="0" animBg="1"/>
          <p:bldP spid="26" grpId="0" animBg="1"/>
          <p:bldP spid="33" grpId="0" animBg="1"/>
          <p:bldP spid="39" grpId="0"/>
          <p:bldP spid="4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50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5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50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50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50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8" grpId="0" animBg="1"/>
          <p:bldP spid="25" grpId="0" animBg="1"/>
          <p:bldP spid="26" grpId="0" animBg="1"/>
          <p:bldP spid="33" grpId="0" animBg="1"/>
          <p:bldP spid="39" grpId="0"/>
          <p:bldP spid="40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98D7FF80-7190-62AC-8825-1B1109D58DFA}"/>
              </a:ext>
            </a:extLst>
          </p:cNvPr>
          <p:cNvSpPr/>
          <p:nvPr/>
        </p:nvSpPr>
        <p:spPr>
          <a:xfrm rot="5400000" flipH="1">
            <a:off x="8440414" y="9256576"/>
            <a:ext cx="7503172" cy="1415676"/>
          </a:xfrm>
          <a:custGeom>
            <a:avLst/>
            <a:gdLst>
              <a:gd name="csX0" fmla="*/ 7503172 w 7503172"/>
              <a:gd name="csY0" fmla="*/ 707838 h 1415676"/>
              <a:gd name="csX1" fmla="*/ 6584781 w 7503172"/>
              <a:gd name="csY1" fmla="*/ 0 h 1415676"/>
              <a:gd name="csX2" fmla="*/ 6584781 w 7503172"/>
              <a:gd name="csY2" fmla="*/ 256244 h 1415676"/>
              <a:gd name="csX3" fmla="*/ 4810125 w 7503172"/>
              <a:gd name="csY3" fmla="*/ 256244 h 1415676"/>
              <a:gd name="csX4" fmla="*/ 4810125 w 7503172"/>
              <a:gd name="csY4" fmla="*/ 250723 h 1415676"/>
              <a:gd name="csX5" fmla="*/ 0 w 7503172"/>
              <a:gd name="csY5" fmla="*/ 250723 h 1415676"/>
              <a:gd name="csX6" fmla="*/ 0 w 7503172"/>
              <a:gd name="csY6" fmla="*/ 1161014 h 1415676"/>
              <a:gd name="csX7" fmla="*/ 4810125 w 7503172"/>
              <a:gd name="csY7" fmla="*/ 1161014 h 1415676"/>
              <a:gd name="csX8" fmla="*/ 4810125 w 7503172"/>
              <a:gd name="csY8" fmla="*/ 1159432 h 1415676"/>
              <a:gd name="csX9" fmla="*/ 6584781 w 7503172"/>
              <a:gd name="csY9" fmla="*/ 1159432 h 1415676"/>
              <a:gd name="csX10" fmla="*/ 6584781 w 7503172"/>
              <a:gd name="csY10" fmla="*/ 1415676 h 14156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7503172" h="1415676">
                <a:moveTo>
                  <a:pt x="7503172" y="707838"/>
                </a:moveTo>
                <a:lnTo>
                  <a:pt x="6584781" y="0"/>
                </a:lnTo>
                <a:lnTo>
                  <a:pt x="6584781" y="256244"/>
                </a:lnTo>
                <a:lnTo>
                  <a:pt x="4810125" y="256244"/>
                </a:lnTo>
                <a:lnTo>
                  <a:pt x="4810125" y="250723"/>
                </a:lnTo>
                <a:lnTo>
                  <a:pt x="0" y="250723"/>
                </a:lnTo>
                <a:lnTo>
                  <a:pt x="0" y="1161014"/>
                </a:lnTo>
                <a:lnTo>
                  <a:pt x="4810125" y="1161014"/>
                </a:lnTo>
                <a:lnTo>
                  <a:pt x="4810125" y="1159432"/>
                </a:lnTo>
                <a:lnTo>
                  <a:pt x="6584781" y="1159432"/>
                </a:lnTo>
                <a:lnTo>
                  <a:pt x="6584781" y="141567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1E51456-058E-87FE-3F41-30F41210A20E}"/>
              </a:ext>
            </a:extLst>
          </p:cNvPr>
          <p:cNvGrpSpPr/>
          <p:nvPr/>
        </p:nvGrpSpPr>
        <p:grpSpPr>
          <a:xfrm>
            <a:off x="6531675" y="9956800"/>
            <a:ext cx="3662992" cy="3759200"/>
            <a:chOff x="6531675" y="9956800"/>
            <a:chExt cx="3662992" cy="37592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26646ECC-1986-64C5-4BC7-C77F41DAB19C}"/>
                </a:ext>
              </a:extLst>
            </p:cNvPr>
            <p:cNvSpPr/>
            <p:nvPr/>
          </p:nvSpPr>
          <p:spPr>
            <a:xfrm>
              <a:off x="9283567" y="10902950"/>
              <a:ext cx="910291" cy="281305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696F3201-8C4D-0480-614F-49A8CF0B29DB}"/>
                </a:ext>
              </a:extLst>
            </p:cNvPr>
            <p:cNvSpPr/>
            <p:nvPr/>
          </p:nvSpPr>
          <p:spPr>
            <a:xfrm flipH="1">
              <a:off x="6531675" y="9956800"/>
              <a:ext cx="3662992" cy="1764174"/>
            </a:xfrm>
            <a:custGeom>
              <a:avLst/>
              <a:gdLst>
                <a:gd name="csX0" fmla="*/ 2744601 w 3662992"/>
                <a:gd name="csY0" fmla="*/ 0 h 1764174"/>
                <a:gd name="csX1" fmla="*/ 2744601 w 3662992"/>
                <a:gd name="csY1" fmla="*/ 256244 h 1764174"/>
                <a:gd name="csX2" fmla="*/ 856096 w 3662992"/>
                <a:gd name="csY2" fmla="*/ 256244 h 1764174"/>
                <a:gd name="csX3" fmla="*/ 856095 w 3662992"/>
                <a:gd name="csY3" fmla="*/ 256244 h 1764174"/>
                <a:gd name="csX4" fmla="*/ 587736 w 3662992"/>
                <a:gd name="csY4" fmla="*/ 256244 h 1764174"/>
                <a:gd name="csX5" fmla="*/ 556187 w 3662992"/>
                <a:gd name="csY5" fmla="*/ 261059 h 1764174"/>
                <a:gd name="csX6" fmla="*/ 193466 w 3662992"/>
                <a:gd name="csY6" fmla="*/ 456618 h 1764174"/>
                <a:gd name="csX7" fmla="*/ 165101 w 3662992"/>
                <a:gd name="csY7" fmla="*/ 490997 h 1764174"/>
                <a:gd name="csX8" fmla="*/ 165101 w 3662992"/>
                <a:gd name="csY8" fmla="*/ 490998 h 1764174"/>
                <a:gd name="csX9" fmla="*/ 105860 w 3662992"/>
                <a:gd name="csY9" fmla="*/ 562800 h 1764174"/>
                <a:gd name="csX10" fmla="*/ 39712 w 3662992"/>
                <a:gd name="csY10" fmla="*/ 684668 h 1764174"/>
                <a:gd name="csX11" fmla="*/ 14779 w 3662992"/>
                <a:gd name="csY11" fmla="*/ 764989 h 1764174"/>
                <a:gd name="csX12" fmla="*/ 14778 w 3662992"/>
                <a:gd name="csY12" fmla="*/ 764989 h 1764174"/>
                <a:gd name="csX13" fmla="*/ 0 w 3662992"/>
                <a:gd name="csY13" fmla="*/ 812594 h 1764174"/>
                <a:gd name="csX14" fmla="*/ 0 w 3662992"/>
                <a:gd name="csY14" fmla="*/ 1764174 h 1764174"/>
                <a:gd name="csX15" fmla="*/ 43043 w 3662992"/>
                <a:gd name="csY15" fmla="*/ 1625511 h 1764174"/>
                <a:gd name="csX16" fmla="*/ 743183 w 3662992"/>
                <a:gd name="csY16" fmla="*/ 1161427 h 1764174"/>
                <a:gd name="csX17" fmla="*/ 787959 w 3662992"/>
                <a:gd name="csY17" fmla="*/ 1161427 h 1764174"/>
                <a:gd name="csX18" fmla="*/ 865650 w 3662992"/>
                <a:gd name="csY18" fmla="*/ 1165350 h 1764174"/>
                <a:gd name="csX19" fmla="*/ 910291 w 3662992"/>
                <a:gd name="csY19" fmla="*/ 1172163 h 1764174"/>
                <a:gd name="csX20" fmla="*/ 910291 w 3662992"/>
                <a:gd name="csY20" fmla="*/ 1159433 h 1764174"/>
                <a:gd name="csX21" fmla="*/ 165100 w 3662992"/>
                <a:gd name="csY21" fmla="*/ 1159433 h 1764174"/>
                <a:gd name="csX22" fmla="*/ 165100 w 3662992"/>
                <a:gd name="csY22" fmla="*/ 1159432 h 1764174"/>
                <a:gd name="csX23" fmla="*/ 910291 w 3662992"/>
                <a:gd name="csY23" fmla="*/ 1159432 h 1764174"/>
                <a:gd name="csX24" fmla="*/ 910291 w 3662992"/>
                <a:gd name="csY24" fmla="*/ 764988 h 1764174"/>
                <a:gd name="csX25" fmla="*/ 910292 w 3662992"/>
                <a:gd name="csY25" fmla="*/ 764988 h 1764174"/>
                <a:gd name="csX26" fmla="*/ 910292 w 3662992"/>
                <a:gd name="csY26" fmla="*/ 1159432 h 1764174"/>
                <a:gd name="csX27" fmla="*/ 1460500 w 3662992"/>
                <a:gd name="csY27" fmla="*/ 1159432 h 1764174"/>
                <a:gd name="csX28" fmla="*/ 1460501 w 3662992"/>
                <a:gd name="csY28" fmla="*/ 1159432 h 1764174"/>
                <a:gd name="csX29" fmla="*/ 2744601 w 3662992"/>
                <a:gd name="csY29" fmla="*/ 1159432 h 1764174"/>
                <a:gd name="csX30" fmla="*/ 2744601 w 3662992"/>
                <a:gd name="csY30" fmla="*/ 1415676 h 1764174"/>
                <a:gd name="csX31" fmla="*/ 3662992 w 3662992"/>
                <a:gd name="csY31" fmla="*/ 707838 h 17641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</a:cxnLst>
              <a:rect l="l" t="t" r="r" b="b"/>
              <a:pathLst>
                <a:path w="3662992" h="1764174">
                  <a:moveTo>
                    <a:pt x="2744601" y="0"/>
                  </a:moveTo>
                  <a:lnTo>
                    <a:pt x="2744601" y="256244"/>
                  </a:lnTo>
                  <a:lnTo>
                    <a:pt x="856096" y="256244"/>
                  </a:lnTo>
                  <a:lnTo>
                    <a:pt x="856095" y="256244"/>
                  </a:lnTo>
                  <a:lnTo>
                    <a:pt x="587736" y="256244"/>
                  </a:lnTo>
                  <a:lnTo>
                    <a:pt x="556187" y="261059"/>
                  </a:lnTo>
                  <a:cubicBezTo>
                    <a:pt x="416075" y="289730"/>
                    <a:pt x="290841" y="359244"/>
                    <a:pt x="193466" y="456618"/>
                  </a:cubicBezTo>
                  <a:lnTo>
                    <a:pt x="165101" y="490997"/>
                  </a:lnTo>
                  <a:lnTo>
                    <a:pt x="165101" y="490998"/>
                  </a:lnTo>
                  <a:lnTo>
                    <a:pt x="105860" y="562800"/>
                  </a:lnTo>
                  <a:cubicBezTo>
                    <a:pt x="80074" y="600968"/>
                    <a:pt x="57864" y="641751"/>
                    <a:pt x="39712" y="684668"/>
                  </a:cubicBezTo>
                  <a:lnTo>
                    <a:pt x="14779" y="764989"/>
                  </a:lnTo>
                  <a:lnTo>
                    <a:pt x="14778" y="764989"/>
                  </a:lnTo>
                  <a:lnTo>
                    <a:pt x="0" y="812594"/>
                  </a:lnTo>
                  <a:lnTo>
                    <a:pt x="0" y="1764174"/>
                  </a:lnTo>
                  <a:lnTo>
                    <a:pt x="43043" y="1625511"/>
                  </a:lnTo>
                  <a:cubicBezTo>
                    <a:pt x="158395" y="1352788"/>
                    <a:pt x="428442" y="1161427"/>
                    <a:pt x="743183" y="1161427"/>
                  </a:cubicBezTo>
                  <a:lnTo>
                    <a:pt x="787959" y="1161427"/>
                  </a:lnTo>
                  <a:cubicBezTo>
                    <a:pt x="814187" y="1161427"/>
                    <a:pt x="840105" y="1162756"/>
                    <a:pt x="865650" y="1165350"/>
                  </a:cubicBezTo>
                  <a:lnTo>
                    <a:pt x="910291" y="1172163"/>
                  </a:lnTo>
                  <a:lnTo>
                    <a:pt x="910291" y="1159433"/>
                  </a:lnTo>
                  <a:lnTo>
                    <a:pt x="165100" y="1159433"/>
                  </a:lnTo>
                  <a:lnTo>
                    <a:pt x="165100" y="1159432"/>
                  </a:lnTo>
                  <a:lnTo>
                    <a:pt x="910291" y="1159432"/>
                  </a:lnTo>
                  <a:lnTo>
                    <a:pt x="910291" y="764988"/>
                  </a:lnTo>
                  <a:lnTo>
                    <a:pt x="910292" y="764988"/>
                  </a:lnTo>
                  <a:lnTo>
                    <a:pt x="910292" y="1159432"/>
                  </a:lnTo>
                  <a:lnTo>
                    <a:pt x="1460500" y="1159432"/>
                  </a:lnTo>
                  <a:lnTo>
                    <a:pt x="1460501" y="1159432"/>
                  </a:lnTo>
                  <a:lnTo>
                    <a:pt x="2744601" y="1159432"/>
                  </a:lnTo>
                  <a:lnTo>
                    <a:pt x="2744601" y="1415676"/>
                  </a:lnTo>
                  <a:lnTo>
                    <a:pt x="3662992" y="70783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A8E672D4-6FC5-8FD0-04AC-5DDAFD734E8D}"/>
              </a:ext>
            </a:extLst>
          </p:cNvPr>
          <p:cNvGrpSpPr/>
          <p:nvPr/>
        </p:nvGrpSpPr>
        <p:grpSpPr>
          <a:xfrm>
            <a:off x="7775259" y="7961774"/>
            <a:ext cx="3662992" cy="5754226"/>
            <a:chOff x="7775259" y="7961774"/>
            <a:chExt cx="3662992" cy="5754226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13BFB29-4B02-26EC-9F18-4106E2173DA2}"/>
                </a:ext>
              </a:extLst>
            </p:cNvPr>
            <p:cNvSpPr/>
            <p:nvPr/>
          </p:nvSpPr>
          <p:spPr>
            <a:xfrm>
              <a:off x="10527960" y="8905875"/>
              <a:ext cx="910291" cy="481012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3F6894E-2D68-CE63-E181-3FCE0172BB8E}"/>
                </a:ext>
              </a:extLst>
            </p:cNvPr>
            <p:cNvSpPr/>
            <p:nvPr/>
          </p:nvSpPr>
          <p:spPr>
            <a:xfrm flipH="1">
              <a:off x="7775259" y="7961774"/>
              <a:ext cx="3662992" cy="1764174"/>
            </a:xfrm>
            <a:custGeom>
              <a:avLst/>
              <a:gdLst>
                <a:gd name="csX0" fmla="*/ 2744601 w 3662992"/>
                <a:gd name="csY0" fmla="*/ 0 h 1764174"/>
                <a:gd name="csX1" fmla="*/ 2744601 w 3662992"/>
                <a:gd name="csY1" fmla="*/ 256244 h 1764174"/>
                <a:gd name="csX2" fmla="*/ 856096 w 3662992"/>
                <a:gd name="csY2" fmla="*/ 256244 h 1764174"/>
                <a:gd name="csX3" fmla="*/ 856095 w 3662992"/>
                <a:gd name="csY3" fmla="*/ 256244 h 1764174"/>
                <a:gd name="csX4" fmla="*/ 587736 w 3662992"/>
                <a:gd name="csY4" fmla="*/ 256244 h 1764174"/>
                <a:gd name="csX5" fmla="*/ 556187 w 3662992"/>
                <a:gd name="csY5" fmla="*/ 261059 h 1764174"/>
                <a:gd name="csX6" fmla="*/ 193466 w 3662992"/>
                <a:gd name="csY6" fmla="*/ 456618 h 1764174"/>
                <a:gd name="csX7" fmla="*/ 165101 w 3662992"/>
                <a:gd name="csY7" fmla="*/ 490997 h 1764174"/>
                <a:gd name="csX8" fmla="*/ 165101 w 3662992"/>
                <a:gd name="csY8" fmla="*/ 490998 h 1764174"/>
                <a:gd name="csX9" fmla="*/ 105860 w 3662992"/>
                <a:gd name="csY9" fmla="*/ 562800 h 1764174"/>
                <a:gd name="csX10" fmla="*/ 39712 w 3662992"/>
                <a:gd name="csY10" fmla="*/ 684668 h 1764174"/>
                <a:gd name="csX11" fmla="*/ 14779 w 3662992"/>
                <a:gd name="csY11" fmla="*/ 764989 h 1764174"/>
                <a:gd name="csX12" fmla="*/ 14778 w 3662992"/>
                <a:gd name="csY12" fmla="*/ 764989 h 1764174"/>
                <a:gd name="csX13" fmla="*/ 0 w 3662992"/>
                <a:gd name="csY13" fmla="*/ 812594 h 1764174"/>
                <a:gd name="csX14" fmla="*/ 0 w 3662992"/>
                <a:gd name="csY14" fmla="*/ 1764174 h 1764174"/>
                <a:gd name="csX15" fmla="*/ 43043 w 3662992"/>
                <a:gd name="csY15" fmla="*/ 1625511 h 1764174"/>
                <a:gd name="csX16" fmla="*/ 743183 w 3662992"/>
                <a:gd name="csY16" fmla="*/ 1161427 h 1764174"/>
                <a:gd name="csX17" fmla="*/ 787959 w 3662992"/>
                <a:gd name="csY17" fmla="*/ 1161427 h 1764174"/>
                <a:gd name="csX18" fmla="*/ 865650 w 3662992"/>
                <a:gd name="csY18" fmla="*/ 1165350 h 1764174"/>
                <a:gd name="csX19" fmla="*/ 910291 w 3662992"/>
                <a:gd name="csY19" fmla="*/ 1172163 h 1764174"/>
                <a:gd name="csX20" fmla="*/ 910291 w 3662992"/>
                <a:gd name="csY20" fmla="*/ 1159433 h 1764174"/>
                <a:gd name="csX21" fmla="*/ 165100 w 3662992"/>
                <a:gd name="csY21" fmla="*/ 1159433 h 1764174"/>
                <a:gd name="csX22" fmla="*/ 165100 w 3662992"/>
                <a:gd name="csY22" fmla="*/ 1159432 h 1764174"/>
                <a:gd name="csX23" fmla="*/ 910291 w 3662992"/>
                <a:gd name="csY23" fmla="*/ 1159432 h 1764174"/>
                <a:gd name="csX24" fmla="*/ 910291 w 3662992"/>
                <a:gd name="csY24" fmla="*/ 764988 h 1764174"/>
                <a:gd name="csX25" fmla="*/ 910292 w 3662992"/>
                <a:gd name="csY25" fmla="*/ 764988 h 1764174"/>
                <a:gd name="csX26" fmla="*/ 910292 w 3662992"/>
                <a:gd name="csY26" fmla="*/ 1159432 h 1764174"/>
                <a:gd name="csX27" fmla="*/ 1460500 w 3662992"/>
                <a:gd name="csY27" fmla="*/ 1159432 h 1764174"/>
                <a:gd name="csX28" fmla="*/ 1460501 w 3662992"/>
                <a:gd name="csY28" fmla="*/ 1159432 h 1764174"/>
                <a:gd name="csX29" fmla="*/ 2744601 w 3662992"/>
                <a:gd name="csY29" fmla="*/ 1159432 h 1764174"/>
                <a:gd name="csX30" fmla="*/ 2744601 w 3662992"/>
                <a:gd name="csY30" fmla="*/ 1415676 h 1764174"/>
                <a:gd name="csX31" fmla="*/ 3662992 w 3662992"/>
                <a:gd name="csY31" fmla="*/ 707838 h 17641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</a:cxnLst>
              <a:rect l="l" t="t" r="r" b="b"/>
              <a:pathLst>
                <a:path w="3662992" h="1764174">
                  <a:moveTo>
                    <a:pt x="2744601" y="0"/>
                  </a:moveTo>
                  <a:lnTo>
                    <a:pt x="2744601" y="256244"/>
                  </a:lnTo>
                  <a:lnTo>
                    <a:pt x="856096" y="256244"/>
                  </a:lnTo>
                  <a:lnTo>
                    <a:pt x="856095" y="256244"/>
                  </a:lnTo>
                  <a:lnTo>
                    <a:pt x="587736" y="256244"/>
                  </a:lnTo>
                  <a:lnTo>
                    <a:pt x="556187" y="261059"/>
                  </a:lnTo>
                  <a:cubicBezTo>
                    <a:pt x="416075" y="289730"/>
                    <a:pt x="290841" y="359244"/>
                    <a:pt x="193466" y="456618"/>
                  </a:cubicBezTo>
                  <a:lnTo>
                    <a:pt x="165101" y="490997"/>
                  </a:lnTo>
                  <a:lnTo>
                    <a:pt x="165101" y="490998"/>
                  </a:lnTo>
                  <a:lnTo>
                    <a:pt x="105860" y="562800"/>
                  </a:lnTo>
                  <a:cubicBezTo>
                    <a:pt x="80074" y="600968"/>
                    <a:pt x="57864" y="641751"/>
                    <a:pt x="39712" y="684668"/>
                  </a:cubicBezTo>
                  <a:lnTo>
                    <a:pt x="14779" y="764989"/>
                  </a:lnTo>
                  <a:lnTo>
                    <a:pt x="14778" y="764989"/>
                  </a:lnTo>
                  <a:lnTo>
                    <a:pt x="0" y="812594"/>
                  </a:lnTo>
                  <a:lnTo>
                    <a:pt x="0" y="1764174"/>
                  </a:lnTo>
                  <a:lnTo>
                    <a:pt x="43043" y="1625511"/>
                  </a:lnTo>
                  <a:cubicBezTo>
                    <a:pt x="158395" y="1352788"/>
                    <a:pt x="428442" y="1161427"/>
                    <a:pt x="743183" y="1161427"/>
                  </a:cubicBezTo>
                  <a:lnTo>
                    <a:pt x="787959" y="1161427"/>
                  </a:lnTo>
                  <a:cubicBezTo>
                    <a:pt x="814187" y="1161427"/>
                    <a:pt x="840105" y="1162756"/>
                    <a:pt x="865650" y="1165350"/>
                  </a:cubicBezTo>
                  <a:lnTo>
                    <a:pt x="910291" y="1172163"/>
                  </a:lnTo>
                  <a:lnTo>
                    <a:pt x="910291" y="1159433"/>
                  </a:lnTo>
                  <a:lnTo>
                    <a:pt x="165100" y="1159433"/>
                  </a:lnTo>
                  <a:lnTo>
                    <a:pt x="165100" y="1159432"/>
                  </a:lnTo>
                  <a:lnTo>
                    <a:pt x="910291" y="1159432"/>
                  </a:lnTo>
                  <a:lnTo>
                    <a:pt x="910291" y="764988"/>
                  </a:lnTo>
                  <a:lnTo>
                    <a:pt x="910292" y="764988"/>
                  </a:lnTo>
                  <a:lnTo>
                    <a:pt x="910292" y="1159432"/>
                  </a:lnTo>
                  <a:lnTo>
                    <a:pt x="1460500" y="1159432"/>
                  </a:lnTo>
                  <a:lnTo>
                    <a:pt x="1460501" y="1159432"/>
                  </a:lnTo>
                  <a:lnTo>
                    <a:pt x="2744601" y="1159432"/>
                  </a:lnTo>
                  <a:lnTo>
                    <a:pt x="2744601" y="1415676"/>
                  </a:lnTo>
                  <a:lnTo>
                    <a:pt x="3662992" y="70783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674ECF53-AD8E-80F5-15D0-A2609E0AE9F5}"/>
              </a:ext>
            </a:extLst>
          </p:cNvPr>
          <p:cNvGrpSpPr/>
          <p:nvPr/>
        </p:nvGrpSpPr>
        <p:grpSpPr>
          <a:xfrm>
            <a:off x="14189334" y="9956800"/>
            <a:ext cx="3662992" cy="3759200"/>
            <a:chOff x="14189334" y="9956800"/>
            <a:chExt cx="3662992" cy="37592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35DCCC2-3B71-05DC-147E-A529AB86010F}"/>
                </a:ext>
              </a:extLst>
            </p:cNvPr>
            <p:cNvSpPr/>
            <p:nvPr/>
          </p:nvSpPr>
          <p:spPr>
            <a:xfrm flipH="1">
              <a:off x="14190143" y="10902950"/>
              <a:ext cx="910291" cy="281305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4B52A84-FB88-B98D-B8AA-37C8492B5663}"/>
                </a:ext>
              </a:extLst>
            </p:cNvPr>
            <p:cNvSpPr/>
            <p:nvPr/>
          </p:nvSpPr>
          <p:spPr>
            <a:xfrm>
              <a:off x="14189334" y="9956800"/>
              <a:ext cx="3662992" cy="1764174"/>
            </a:xfrm>
            <a:custGeom>
              <a:avLst/>
              <a:gdLst>
                <a:gd name="csX0" fmla="*/ 2744601 w 3662992"/>
                <a:gd name="csY0" fmla="*/ 0 h 1764174"/>
                <a:gd name="csX1" fmla="*/ 2744601 w 3662992"/>
                <a:gd name="csY1" fmla="*/ 256244 h 1764174"/>
                <a:gd name="csX2" fmla="*/ 856096 w 3662992"/>
                <a:gd name="csY2" fmla="*/ 256244 h 1764174"/>
                <a:gd name="csX3" fmla="*/ 856095 w 3662992"/>
                <a:gd name="csY3" fmla="*/ 256244 h 1764174"/>
                <a:gd name="csX4" fmla="*/ 587736 w 3662992"/>
                <a:gd name="csY4" fmla="*/ 256244 h 1764174"/>
                <a:gd name="csX5" fmla="*/ 556187 w 3662992"/>
                <a:gd name="csY5" fmla="*/ 261059 h 1764174"/>
                <a:gd name="csX6" fmla="*/ 193466 w 3662992"/>
                <a:gd name="csY6" fmla="*/ 456618 h 1764174"/>
                <a:gd name="csX7" fmla="*/ 165101 w 3662992"/>
                <a:gd name="csY7" fmla="*/ 490997 h 1764174"/>
                <a:gd name="csX8" fmla="*/ 165101 w 3662992"/>
                <a:gd name="csY8" fmla="*/ 490998 h 1764174"/>
                <a:gd name="csX9" fmla="*/ 105860 w 3662992"/>
                <a:gd name="csY9" fmla="*/ 562800 h 1764174"/>
                <a:gd name="csX10" fmla="*/ 39712 w 3662992"/>
                <a:gd name="csY10" fmla="*/ 684668 h 1764174"/>
                <a:gd name="csX11" fmla="*/ 14779 w 3662992"/>
                <a:gd name="csY11" fmla="*/ 764989 h 1764174"/>
                <a:gd name="csX12" fmla="*/ 14778 w 3662992"/>
                <a:gd name="csY12" fmla="*/ 764989 h 1764174"/>
                <a:gd name="csX13" fmla="*/ 0 w 3662992"/>
                <a:gd name="csY13" fmla="*/ 812594 h 1764174"/>
                <a:gd name="csX14" fmla="*/ 0 w 3662992"/>
                <a:gd name="csY14" fmla="*/ 1764174 h 1764174"/>
                <a:gd name="csX15" fmla="*/ 43043 w 3662992"/>
                <a:gd name="csY15" fmla="*/ 1625511 h 1764174"/>
                <a:gd name="csX16" fmla="*/ 743183 w 3662992"/>
                <a:gd name="csY16" fmla="*/ 1161427 h 1764174"/>
                <a:gd name="csX17" fmla="*/ 787959 w 3662992"/>
                <a:gd name="csY17" fmla="*/ 1161427 h 1764174"/>
                <a:gd name="csX18" fmla="*/ 865650 w 3662992"/>
                <a:gd name="csY18" fmla="*/ 1165350 h 1764174"/>
                <a:gd name="csX19" fmla="*/ 910291 w 3662992"/>
                <a:gd name="csY19" fmla="*/ 1172163 h 1764174"/>
                <a:gd name="csX20" fmla="*/ 910291 w 3662992"/>
                <a:gd name="csY20" fmla="*/ 1159433 h 1764174"/>
                <a:gd name="csX21" fmla="*/ 165100 w 3662992"/>
                <a:gd name="csY21" fmla="*/ 1159433 h 1764174"/>
                <a:gd name="csX22" fmla="*/ 165100 w 3662992"/>
                <a:gd name="csY22" fmla="*/ 1159432 h 1764174"/>
                <a:gd name="csX23" fmla="*/ 910291 w 3662992"/>
                <a:gd name="csY23" fmla="*/ 1159432 h 1764174"/>
                <a:gd name="csX24" fmla="*/ 910291 w 3662992"/>
                <a:gd name="csY24" fmla="*/ 764988 h 1764174"/>
                <a:gd name="csX25" fmla="*/ 910292 w 3662992"/>
                <a:gd name="csY25" fmla="*/ 764988 h 1764174"/>
                <a:gd name="csX26" fmla="*/ 910292 w 3662992"/>
                <a:gd name="csY26" fmla="*/ 1159432 h 1764174"/>
                <a:gd name="csX27" fmla="*/ 1460500 w 3662992"/>
                <a:gd name="csY27" fmla="*/ 1159432 h 1764174"/>
                <a:gd name="csX28" fmla="*/ 1460501 w 3662992"/>
                <a:gd name="csY28" fmla="*/ 1159432 h 1764174"/>
                <a:gd name="csX29" fmla="*/ 2744601 w 3662992"/>
                <a:gd name="csY29" fmla="*/ 1159432 h 1764174"/>
                <a:gd name="csX30" fmla="*/ 2744601 w 3662992"/>
                <a:gd name="csY30" fmla="*/ 1415676 h 1764174"/>
                <a:gd name="csX31" fmla="*/ 3662992 w 3662992"/>
                <a:gd name="csY31" fmla="*/ 707838 h 17641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</a:cxnLst>
              <a:rect l="l" t="t" r="r" b="b"/>
              <a:pathLst>
                <a:path w="3662992" h="1764174">
                  <a:moveTo>
                    <a:pt x="2744601" y="0"/>
                  </a:moveTo>
                  <a:lnTo>
                    <a:pt x="2744601" y="256244"/>
                  </a:lnTo>
                  <a:lnTo>
                    <a:pt x="856096" y="256244"/>
                  </a:lnTo>
                  <a:lnTo>
                    <a:pt x="856095" y="256244"/>
                  </a:lnTo>
                  <a:lnTo>
                    <a:pt x="587736" y="256244"/>
                  </a:lnTo>
                  <a:lnTo>
                    <a:pt x="556187" y="261059"/>
                  </a:lnTo>
                  <a:cubicBezTo>
                    <a:pt x="416075" y="289730"/>
                    <a:pt x="290841" y="359244"/>
                    <a:pt x="193466" y="456618"/>
                  </a:cubicBezTo>
                  <a:lnTo>
                    <a:pt x="165101" y="490997"/>
                  </a:lnTo>
                  <a:lnTo>
                    <a:pt x="165101" y="490998"/>
                  </a:lnTo>
                  <a:lnTo>
                    <a:pt x="105860" y="562800"/>
                  </a:lnTo>
                  <a:cubicBezTo>
                    <a:pt x="80074" y="600968"/>
                    <a:pt x="57864" y="641751"/>
                    <a:pt x="39712" y="684668"/>
                  </a:cubicBezTo>
                  <a:lnTo>
                    <a:pt x="14779" y="764989"/>
                  </a:lnTo>
                  <a:lnTo>
                    <a:pt x="14778" y="764989"/>
                  </a:lnTo>
                  <a:lnTo>
                    <a:pt x="0" y="812594"/>
                  </a:lnTo>
                  <a:lnTo>
                    <a:pt x="0" y="1764174"/>
                  </a:lnTo>
                  <a:lnTo>
                    <a:pt x="43043" y="1625511"/>
                  </a:lnTo>
                  <a:cubicBezTo>
                    <a:pt x="158395" y="1352788"/>
                    <a:pt x="428442" y="1161427"/>
                    <a:pt x="743183" y="1161427"/>
                  </a:cubicBezTo>
                  <a:lnTo>
                    <a:pt x="787959" y="1161427"/>
                  </a:lnTo>
                  <a:cubicBezTo>
                    <a:pt x="814187" y="1161427"/>
                    <a:pt x="840105" y="1162756"/>
                    <a:pt x="865650" y="1165350"/>
                  </a:cubicBezTo>
                  <a:lnTo>
                    <a:pt x="910291" y="1172163"/>
                  </a:lnTo>
                  <a:lnTo>
                    <a:pt x="910291" y="1159433"/>
                  </a:lnTo>
                  <a:lnTo>
                    <a:pt x="165100" y="1159433"/>
                  </a:lnTo>
                  <a:lnTo>
                    <a:pt x="165100" y="1159432"/>
                  </a:lnTo>
                  <a:lnTo>
                    <a:pt x="910291" y="1159432"/>
                  </a:lnTo>
                  <a:lnTo>
                    <a:pt x="910291" y="764988"/>
                  </a:lnTo>
                  <a:lnTo>
                    <a:pt x="910292" y="764988"/>
                  </a:lnTo>
                  <a:lnTo>
                    <a:pt x="910292" y="1159432"/>
                  </a:lnTo>
                  <a:lnTo>
                    <a:pt x="1460500" y="1159432"/>
                  </a:lnTo>
                  <a:lnTo>
                    <a:pt x="1460501" y="1159432"/>
                  </a:lnTo>
                  <a:lnTo>
                    <a:pt x="2744601" y="1159432"/>
                  </a:lnTo>
                  <a:lnTo>
                    <a:pt x="2744601" y="1415676"/>
                  </a:lnTo>
                  <a:lnTo>
                    <a:pt x="3662992" y="707838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CFDA78F-C0AE-B5EB-6E33-17007A9BA346}"/>
              </a:ext>
            </a:extLst>
          </p:cNvPr>
          <p:cNvGrpSpPr/>
          <p:nvPr/>
        </p:nvGrpSpPr>
        <p:grpSpPr>
          <a:xfrm>
            <a:off x="12945750" y="7961774"/>
            <a:ext cx="3662992" cy="5754226"/>
            <a:chOff x="12945750" y="7961774"/>
            <a:chExt cx="3662992" cy="5754226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FC9503C-7049-8CA7-0A78-D72FD6FC7140}"/>
                </a:ext>
              </a:extLst>
            </p:cNvPr>
            <p:cNvSpPr/>
            <p:nvPr/>
          </p:nvSpPr>
          <p:spPr>
            <a:xfrm flipH="1">
              <a:off x="12945750" y="8905875"/>
              <a:ext cx="910291" cy="481012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877ADE4D-B1A4-745D-9CF8-70F3C495DB8F}"/>
                </a:ext>
              </a:extLst>
            </p:cNvPr>
            <p:cNvSpPr/>
            <p:nvPr/>
          </p:nvSpPr>
          <p:spPr>
            <a:xfrm>
              <a:off x="12945750" y="7961774"/>
              <a:ext cx="3662992" cy="1764174"/>
            </a:xfrm>
            <a:custGeom>
              <a:avLst/>
              <a:gdLst>
                <a:gd name="csX0" fmla="*/ 2744601 w 3662992"/>
                <a:gd name="csY0" fmla="*/ 0 h 1764174"/>
                <a:gd name="csX1" fmla="*/ 2744601 w 3662992"/>
                <a:gd name="csY1" fmla="*/ 256244 h 1764174"/>
                <a:gd name="csX2" fmla="*/ 856096 w 3662992"/>
                <a:gd name="csY2" fmla="*/ 256244 h 1764174"/>
                <a:gd name="csX3" fmla="*/ 856095 w 3662992"/>
                <a:gd name="csY3" fmla="*/ 256244 h 1764174"/>
                <a:gd name="csX4" fmla="*/ 587736 w 3662992"/>
                <a:gd name="csY4" fmla="*/ 256244 h 1764174"/>
                <a:gd name="csX5" fmla="*/ 556187 w 3662992"/>
                <a:gd name="csY5" fmla="*/ 261059 h 1764174"/>
                <a:gd name="csX6" fmla="*/ 193466 w 3662992"/>
                <a:gd name="csY6" fmla="*/ 456618 h 1764174"/>
                <a:gd name="csX7" fmla="*/ 165101 w 3662992"/>
                <a:gd name="csY7" fmla="*/ 490997 h 1764174"/>
                <a:gd name="csX8" fmla="*/ 165101 w 3662992"/>
                <a:gd name="csY8" fmla="*/ 490998 h 1764174"/>
                <a:gd name="csX9" fmla="*/ 105860 w 3662992"/>
                <a:gd name="csY9" fmla="*/ 562800 h 1764174"/>
                <a:gd name="csX10" fmla="*/ 39712 w 3662992"/>
                <a:gd name="csY10" fmla="*/ 684668 h 1764174"/>
                <a:gd name="csX11" fmla="*/ 14779 w 3662992"/>
                <a:gd name="csY11" fmla="*/ 764989 h 1764174"/>
                <a:gd name="csX12" fmla="*/ 14778 w 3662992"/>
                <a:gd name="csY12" fmla="*/ 764989 h 1764174"/>
                <a:gd name="csX13" fmla="*/ 0 w 3662992"/>
                <a:gd name="csY13" fmla="*/ 812594 h 1764174"/>
                <a:gd name="csX14" fmla="*/ 0 w 3662992"/>
                <a:gd name="csY14" fmla="*/ 1764174 h 1764174"/>
                <a:gd name="csX15" fmla="*/ 43043 w 3662992"/>
                <a:gd name="csY15" fmla="*/ 1625511 h 1764174"/>
                <a:gd name="csX16" fmla="*/ 743183 w 3662992"/>
                <a:gd name="csY16" fmla="*/ 1161427 h 1764174"/>
                <a:gd name="csX17" fmla="*/ 787959 w 3662992"/>
                <a:gd name="csY17" fmla="*/ 1161427 h 1764174"/>
                <a:gd name="csX18" fmla="*/ 865650 w 3662992"/>
                <a:gd name="csY18" fmla="*/ 1165350 h 1764174"/>
                <a:gd name="csX19" fmla="*/ 910291 w 3662992"/>
                <a:gd name="csY19" fmla="*/ 1172163 h 1764174"/>
                <a:gd name="csX20" fmla="*/ 910291 w 3662992"/>
                <a:gd name="csY20" fmla="*/ 1159433 h 1764174"/>
                <a:gd name="csX21" fmla="*/ 165100 w 3662992"/>
                <a:gd name="csY21" fmla="*/ 1159433 h 1764174"/>
                <a:gd name="csX22" fmla="*/ 165100 w 3662992"/>
                <a:gd name="csY22" fmla="*/ 1159432 h 1764174"/>
                <a:gd name="csX23" fmla="*/ 910291 w 3662992"/>
                <a:gd name="csY23" fmla="*/ 1159432 h 1764174"/>
                <a:gd name="csX24" fmla="*/ 910291 w 3662992"/>
                <a:gd name="csY24" fmla="*/ 764988 h 1764174"/>
                <a:gd name="csX25" fmla="*/ 910292 w 3662992"/>
                <a:gd name="csY25" fmla="*/ 764988 h 1764174"/>
                <a:gd name="csX26" fmla="*/ 910292 w 3662992"/>
                <a:gd name="csY26" fmla="*/ 1159432 h 1764174"/>
                <a:gd name="csX27" fmla="*/ 1460500 w 3662992"/>
                <a:gd name="csY27" fmla="*/ 1159432 h 1764174"/>
                <a:gd name="csX28" fmla="*/ 1460501 w 3662992"/>
                <a:gd name="csY28" fmla="*/ 1159432 h 1764174"/>
                <a:gd name="csX29" fmla="*/ 2744601 w 3662992"/>
                <a:gd name="csY29" fmla="*/ 1159432 h 1764174"/>
                <a:gd name="csX30" fmla="*/ 2744601 w 3662992"/>
                <a:gd name="csY30" fmla="*/ 1415676 h 1764174"/>
                <a:gd name="csX31" fmla="*/ 3662992 w 3662992"/>
                <a:gd name="csY31" fmla="*/ 707838 h 17641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</a:cxnLst>
              <a:rect l="l" t="t" r="r" b="b"/>
              <a:pathLst>
                <a:path w="3662992" h="1764174">
                  <a:moveTo>
                    <a:pt x="2744601" y="0"/>
                  </a:moveTo>
                  <a:lnTo>
                    <a:pt x="2744601" y="256244"/>
                  </a:lnTo>
                  <a:lnTo>
                    <a:pt x="856096" y="256244"/>
                  </a:lnTo>
                  <a:lnTo>
                    <a:pt x="856095" y="256244"/>
                  </a:lnTo>
                  <a:lnTo>
                    <a:pt x="587736" y="256244"/>
                  </a:lnTo>
                  <a:lnTo>
                    <a:pt x="556187" y="261059"/>
                  </a:lnTo>
                  <a:cubicBezTo>
                    <a:pt x="416075" y="289730"/>
                    <a:pt x="290841" y="359244"/>
                    <a:pt x="193466" y="456618"/>
                  </a:cubicBezTo>
                  <a:lnTo>
                    <a:pt x="165101" y="490997"/>
                  </a:lnTo>
                  <a:lnTo>
                    <a:pt x="165101" y="490998"/>
                  </a:lnTo>
                  <a:lnTo>
                    <a:pt x="105860" y="562800"/>
                  </a:lnTo>
                  <a:cubicBezTo>
                    <a:pt x="80074" y="600968"/>
                    <a:pt x="57864" y="641751"/>
                    <a:pt x="39712" y="684668"/>
                  </a:cubicBezTo>
                  <a:lnTo>
                    <a:pt x="14779" y="764989"/>
                  </a:lnTo>
                  <a:lnTo>
                    <a:pt x="14778" y="764989"/>
                  </a:lnTo>
                  <a:lnTo>
                    <a:pt x="0" y="812594"/>
                  </a:lnTo>
                  <a:lnTo>
                    <a:pt x="0" y="1764174"/>
                  </a:lnTo>
                  <a:lnTo>
                    <a:pt x="43043" y="1625511"/>
                  </a:lnTo>
                  <a:cubicBezTo>
                    <a:pt x="158395" y="1352788"/>
                    <a:pt x="428442" y="1161427"/>
                    <a:pt x="743183" y="1161427"/>
                  </a:cubicBezTo>
                  <a:lnTo>
                    <a:pt x="787959" y="1161427"/>
                  </a:lnTo>
                  <a:cubicBezTo>
                    <a:pt x="814187" y="1161427"/>
                    <a:pt x="840105" y="1162756"/>
                    <a:pt x="865650" y="1165350"/>
                  </a:cubicBezTo>
                  <a:lnTo>
                    <a:pt x="910291" y="1172163"/>
                  </a:lnTo>
                  <a:lnTo>
                    <a:pt x="910291" y="1159433"/>
                  </a:lnTo>
                  <a:lnTo>
                    <a:pt x="165100" y="1159433"/>
                  </a:lnTo>
                  <a:lnTo>
                    <a:pt x="165100" y="1159432"/>
                  </a:lnTo>
                  <a:lnTo>
                    <a:pt x="910291" y="1159432"/>
                  </a:lnTo>
                  <a:lnTo>
                    <a:pt x="910291" y="764988"/>
                  </a:lnTo>
                  <a:lnTo>
                    <a:pt x="910292" y="764988"/>
                  </a:lnTo>
                  <a:lnTo>
                    <a:pt x="910292" y="1159432"/>
                  </a:lnTo>
                  <a:lnTo>
                    <a:pt x="1460500" y="1159432"/>
                  </a:lnTo>
                  <a:lnTo>
                    <a:pt x="1460501" y="1159432"/>
                  </a:lnTo>
                  <a:lnTo>
                    <a:pt x="2744601" y="1159432"/>
                  </a:lnTo>
                  <a:lnTo>
                    <a:pt x="2744601" y="1415676"/>
                  </a:lnTo>
                  <a:lnTo>
                    <a:pt x="3662992" y="70783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12B6D00-E782-29EF-C8C4-C96A3E478528}"/>
              </a:ext>
            </a:extLst>
          </p:cNvPr>
          <p:cNvGrpSpPr/>
          <p:nvPr/>
        </p:nvGrpSpPr>
        <p:grpSpPr>
          <a:xfrm>
            <a:off x="11598262" y="4569372"/>
            <a:ext cx="2654324" cy="1002004"/>
            <a:chOff x="3714527" y="7611397"/>
            <a:chExt cx="2907911" cy="1002004"/>
          </a:xfrm>
        </p:grpSpPr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4170D1FE-79BC-99C1-1443-77CD57AFF8F1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D7D69A0A-A4E6-8C19-BA2A-59F89FE7EC13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MAIN TITLE</a:t>
              </a:r>
            </a:p>
          </p:txBody>
        </p:sp>
      </p:grpSp>
      <p:sp>
        <p:nvSpPr>
          <p:cNvPr id="18" name="Freeform 15">
            <a:extLst>
              <a:ext uri="{FF2B5EF4-FFF2-40B4-BE49-F238E27FC236}">
                <a16:creationId xmlns:a16="http://schemas.microsoft.com/office/drawing/2014/main" id="{8D9F4A62-BD9D-E4F0-FFA6-4B42DF9650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27960" y="4682422"/>
            <a:ext cx="634396" cy="639852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D0023B8-6616-5C05-049A-E9ACF66609AE}"/>
              </a:ext>
            </a:extLst>
          </p:cNvPr>
          <p:cNvGrpSpPr/>
          <p:nvPr/>
        </p:nvGrpSpPr>
        <p:grpSpPr>
          <a:xfrm>
            <a:off x="4566645" y="8026717"/>
            <a:ext cx="2654324" cy="1002004"/>
            <a:chOff x="3714527" y="7611397"/>
            <a:chExt cx="2907911" cy="1002004"/>
          </a:xfrm>
        </p:grpSpPr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BD42BC4F-A654-CCCB-A640-A23BD5C1F68C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E4825ED4-48C8-E983-26C0-9D54F402660A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MAIN TITLE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6FCB90C-5FEE-841D-1742-F3B1E694A865}"/>
              </a:ext>
            </a:extLst>
          </p:cNvPr>
          <p:cNvGrpSpPr/>
          <p:nvPr/>
        </p:nvGrpSpPr>
        <p:grpSpPr>
          <a:xfrm>
            <a:off x="17163032" y="8026717"/>
            <a:ext cx="2654324" cy="1002004"/>
            <a:chOff x="3714527" y="7611397"/>
            <a:chExt cx="2907911" cy="1002004"/>
          </a:xfrm>
        </p:grpSpPr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C2CA440A-A4BF-3467-F91B-ADE293A66212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CBE6E7A9-9B30-4BB1-ACA6-BE33CD695498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MAIN TITLE</a:t>
              </a:r>
            </a:p>
          </p:txBody>
        </p:sp>
      </p:grpSp>
      <p:sp>
        <p:nvSpPr>
          <p:cNvPr id="25" name="Freeform 16">
            <a:extLst>
              <a:ext uri="{FF2B5EF4-FFF2-40B4-BE49-F238E27FC236}">
                <a16:creationId xmlns:a16="http://schemas.microsoft.com/office/drawing/2014/main" id="{225AE49B-0CF4-2411-56A4-4A0EDE4589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3535" y="6926562"/>
            <a:ext cx="537434" cy="713226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6" name="Freeform 74">
            <a:extLst>
              <a:ext uri="{FF2B5EF4-FFF2-40B4-BE49-F238E27FC236}">
                <a16:creationId xmlns:a16="http://schemas.microsoft.com/office/drawing/2014/main" id="{FC2CE30F-95C2-05FA-6395-A36EEB0345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63032" y="6976788"/>
            <a:ext cx="716576" cy="612774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888DE808-A48D-F3D1-888B-20920F5E7043}"/>
              </a:ext>
            </a:extLst>
          </p:cNvPr>
          <p:cNvGrpSpPr/>
          <p:nvPr/>
        </p:nvGrpSpPr>
        <p:grpSpPr>
          <a:xfrm>
            <a:off x="2873896" y="10962638"/>
            <a:ext cx="2654324" cy="1002004"/>
            <a:chOff x="3714527" y="7611397"/>
            <a:chExt cx="2907911" cy="1002004"/>
          </a:xfrm>
        </p:grpSpPr>
        <p:sp>
          <p:nvSpPr>
            <p:cNvPr id="75" name="Textbox 200">
              <a:extLst>
                <a:ext uri="{FF2B5EF4-FFF2-40B4-BE49-F238E27FC236}">
                  <a16:creationId xmlns:a16="http://schemas.microsoft.com/office/drawing/2014/main" id="{5C27DAEE-4A82-FF44-8A68-92B009A2981C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76" name="Textbox 200">
              <a:extLst>
                <a:ext uri="{FF2B5EF4-FFF2-40B4-BE49-F238E27FC236}">
                  <a16:creationId xmlns:a16="http://schemas.microsoft.com/office/drawing/2014/main" id="{D3E6D1A1-04A5-82E6-EA80-7082F6B841B6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MAIN TITLE</a:t>
              </a: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26B93CBF-FCE3-6624-F6BF-022348FAABD6}"/>
              </a:ext>
            </a:extLst>
          </p:cNvPr>
          <p:cNvGrpSpPr/>
          <p:nvPr/>
        </p:nvGrpSpPr>
        <p:grpSpPr>
          <a:xfrm>
            <a:off x="18855780" y="10962638"/>
            <a:ext cx="2654324" cy="1002004"/>
            <a:chOff x="3714527" y="7611397"/>
            <a:chExt cx="2907911" cy="1002004"/>
          </a:xfrm>
        </p:grpSpPr>
        <p:sp>
          <p:nvSpPr>
            <p:cNvPr id="78" name="Textbox 200">
              <a:extLst>
                <a:ext uri="{FF2B5EF4-FFF2-40B4-BE49-F238E27FC236}">
                  <a16:creationId xmlns:a16="http://schemas.microsoft.com/office/drawing/2014/main" id="{27411223-444C-46F0-99BD-3C8E3190CC1C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  <a:endParaRPr lang="en-US" sz="12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9" name="Textbox 200">
              <a:extLst>
                <a:ext uri="{FF2B5EF4-FFF2-40B4-BE49-F238E27FC236}">
                  <a16:creationId xmlns:a16="http://schemas.microsoft.com/office/drawing/2014/main" id="{6383DD8F-7BD2-E589-08B8-7F969EA85FD0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MAIN TITLE</a:t>
              </a:r>
            </a:p>
          </p:txBody>
        </p:sp>
      </p:grpSp>
      <p:sp>
        <p:nvSpPr>
          <p:cNvPr id="80" name="Freeform 26">
            <a:extLst>
              <a:ext uri="{FF2B5EF4-FFF2-40B4-BE49-F238E27FC236}">
                <a16:creationId xmlns:a16="http://schemas.microsoft.com/office/drawing/2014/main" id="{12370A56-1000-BFFB-C1A3-24ED1FD0CF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55780" y="9890083"/>
            <a:ext cx="658026" cy="658026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81" name="Group 13">
            <a:extLst>
              <a:ext uri="{FF2B5EF4-FFF2-40B4-BE49-F238E27FC236}">
                <a16:creationId xmlns:a16="http://schemas.microsoft.com/office/drawing/2014/main" id="{39B8FC70-9150-D063-B97C-81D979234227}"/>
              </a:ext>
            </a:extLst>
          </p:cNvPr>
          <p:cNvGrpSpPr>
            <a:grpSpLocks/>
          </p:cNvGrpSpPr>
          <p:nvPr/>
        </p:nvGrpSpPr>
        <p:grpSpPr bwMode="auto">
          <a:xfrm>
            <a:off x="4994194" y="9865851"/>
            <a:ext cx="534026" cy="706490"/>
            <a:chOff x="13220785" y="3180600"/>
            <a:chExt cx="408523" cy="540397"/>
          </a:xfrm>
          <a:solidFill>
            <a:schemeClr val="tx2"/>
          </a:solidFill>
        </p:grpSpPr>
        <p:sp>
          <p:nvSpPr>
            <p:cNvPr id="82" name="Freeform 48">
              <a:extLst>
                <a:ext uri="{FF2B5EF4-FFF2-40B4-BE49-F238E27FC236}">
                  <a16:creationId xmlns:a16="http://schemas.microsoft.com/office/drawing/2014/main" id="{C47DD2B8-168E-7036-00F7-FB3FBB8A73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83" name="Freeform 49">
              <a:extLst>
                <a:ext uri="{FF2B5EF4-FFF2-40B4-BE49-F238E27FC236}">
                  <a16:creationId xmlns:a16="http://schemas.microsoft.com/office/drawing/2014/main" id="{B488B211-0D06-F0E7-78C3-DFE3BC8AAC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84" name="Freeform 50">
              <a:extLst>
                <a:ext uri="{FF2B5EF4-FFF2-40B4-BE49-F238E27FC236}">
                  <a16:creationId xmlns:a16="http://schemas.microsoft.com/office/drawing/2014/main" id="{4215CFB3-6C92-C0DC-D6AC-F1E59F8DDC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85" name="Freeform 51">
              <a:extLst>
                <a:ext uri="{FF2B5EF4-FFF2-40B4-BE49-F238E27FC236}">
                  <a16:creationId xmlns:a16="http://schemas.microsoft.com/office/drawing/2014/main" id="{4A395CFC-81A6-FDCF-478B-FDB7CFF8AF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86" name="!!SubTitle">
            <a:extLst>
              <a:ext uri="{FF2B5EF4-FFF2-40B4-BE49-F238E27FC236}">
                <a16:creationId xmlns:a16="http://schemas.microsoft.com/office/drawing/2014/main" id="{8FFB6F9F-4C91-40D3-54FF-26F49D295107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87" name="!!MainTitle1">
            <a:extLst>
              <a:ext uri="{FF2B5EF4-FFF2-40B4-BE49-F238E27FC236}">
                <a16:creationId xmlns:a16="http://schemas.microsoft.com/office/drawing/2014/main" id="{CBFCE55B-F4CD-69BC-5AC7-38EED57FD140}"/>
              </a:ext>
            </a:extLst>
          </p:cNvPr>
          <p:cNvSpPr txBox="1"/>
          <p:nvPr/>
        </p:nvSpPr>
        <p:spPr>
          <a:xfrm>
            <a:off x="7567885" y="1037172"/>
            <a:ext cx="924823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Arrows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752352D9-6E33-00E9-7BE4-A394F7D10597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210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276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blinds dir="vert"/>
      </p:transition>
    </mc:Choice>
    <mc:Fallback xmlns="">
      <p:transition spd="slow" advClick="0" advTm="20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5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 p14:presetBounceEnd="5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8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9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 p14:presetBounceEnd="5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2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3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 p14:presetBounceEnd="5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6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7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5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0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1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8" grpId="0" animBg="1"/>
          <p:bldP spid="25" grpId="0" animBg="1"/>
          <p:bldP spid="26" grpId="0" animBg="1"/>
          <p:bldP spid="80" grpId="0" animBg="1"/>
          <p:bldP spid="86" grpId="0"/>
          <p:bldP spid="8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8" grpId="0" animBg="1"/>
          <p:bldP spid="25" grpId="0" animBg="1"/>
          <p:bldP spid="26" grpId="0" animBg="1"/>
          <p:bldP spid="80" grpId="0" animBg="1"/>
          <p:bldP spid="86" grpId="0"/>
          <p:bldP spid="87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Freeform: Shape 280">
            <a:extLst>
              <a:ext uri="{FF2B5EF4-FFF2-40B4-BE49-F238E27FC236}">
                <a16:creationId xmlns:a16="http://schemas.microsoft.com/office/drawing/2014/main" id="{A2E47482-C1AB-6317-ECCE-1D34E4C00779}"/>
              </a:ext>
            </a:extLst>
          </p:cNvPr>
          <p:cNvSpPr/>
          <p:nvPr/>
        </p:nvSpPr>
        <p:spPr>
          <a:xfrm rot="5400000" flipH="1">
            <a:off x="8440414" y="9256576"/>
            <a:ext cx="7503172" cy="1415676"/>
          </a:xfrm>
          <a:custGeom>
            <a:avLst/>
            <a:gdLst>
              <a:gd name="csX0" fmla="*/ 7503172 w 7503172"/>
              <a:gd name="csY0" fmla="*/ 707838 h 1415676"/>
              <a:gd name="csX1" fmla="*/ 6584781 w 7503172"/>
              <a:gd name="csY1" fmla="*/ 0 h 1415676"/>
              <a:gd name="csX2" fmla="*/ 6584781 w 7503172"/>
              <a:gd name="csY2" fmla="*/ 256244 h 1415676"/>
              <a:gd name="csX3" fmla="*/ 4810125 w 7503172"/>
              <a:gd name="csY3" fmla="*/ 256244 h 1415676"/>
              <a:gd name="csX4" fmla="*/ 4810125 w 7503172"/>
              <a:gd name="csY4" fmla="*/ 250723 h 1415676"/>
              <a:gd name="csX5" fmla="*/ 0 w 7503172"/>
              <a:gd name="csY5" fmla="*/ 250723 h 1415676"/>
              <a:gd name="csX6" fmla="*/ 0 w 7503172"/>
              <a:gd name="csY6" fmla="*/ 1161014 h 1415676"/>
              <a:gd name="csX7" fmla="*/ 4810125 w 7503172"/>
              <a:gd name="csY7" fmla="*/ 1161014 h 1415676"/>
              <a:gd name="csX8" fmla="*/ 4810125 w 7503172"/>
              <a:gd name="csY8" fmla="*/ 1159432 h 1415676"/>
              <a:gd name="csX9" fmla="*/ 6584781 w 7503172"/>
              <a:gd name="csY9" fmla="*/ 1159432 h 1415676"/>
              <a:gd name="csX10" fmla="*/ 6584781 w 7503172"/>
              <a:gd name="csY10" fmla="*/ 1415676 h 14156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7503172" h="1415676">
                <a:moveTo>
                  <a:pt x="7503172" y="707838"/>
                </a:moveTo>
                <a:lnTo>
                  <a:pt x="6584781" y="0"/>
                </a:lnTo>
                <a:lnTo>
                  <a:pt x="6584781" y="256244"/>
                </a:lnTo>
                <a:lnTo>
                  <a:pt x="4810125" y="256244"/>
                </a:lnTo>
                <a:lnTo>
                  <a:pt x="4810125" y="250723"/>
                </a:lnTo>
                <a:lnTo>
                  <a:pt x="0" y="250723"/>
                </a:lnTo>
                <a:lnTo>
                  <a:pt x="0" y="1161014"/>
                </a:lnTo>
                <a:lnTo>
                  <a:pt x="4810125" y="1161014"/>
                </a:lnTo>
                <a:lnTo>
                  <a:pt x="4810125" y="1159432"/>
                </a:lnTo>
                <a:lnTo>
                  <a:pt x="6584781" y="1159432"/>
                </a:lnTo>
                <a:lnTo>
                  <a:pt x="6584781" y="141567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82" name="Group 281">
            <a:extLst>
              <a:ext uri="{FF2B5EF4-FFF2-40B4-BE49-F238E27FC236}">
                <a16:creationId xmlns:a16="http://schemas.microsoft.com/office/drawing/2014/main" id="{94D65550-1790-E42E-9302-14B6E5B50BBC}"/>
              </a:ext>
            </a:extLst>
          </p:cNvPr>
          <p:cNvGrpSpPr/>
          <p:nvPr/>
        </p:nvGrpSpPr>
        <p:grpSpPr>
          <a:xfrm>
            <a:off x="6531675" y="9956800"/>
            <a:ext cx="3662992" cy="3759200"/>
            <a:chOff x="6531675" y="9956800"/>
            <a:chExt cx="3662992" cy="3759200"/>
          </a:xfrm>
        </p:grpSpPr>
        <p:sp>
          <p:nvSpPr>
            <p:cNvPr id="283" name="Rectangle 282">
              <a:extLst>
                <a:ext uri="{FF2B5EF4-FFF2-40B4-BE49-F238E27FC236}">
                  <a16:creationId xmlns:a16="http://schemas.microsoft.com/office/drawing/2014/main" id="{5D9CA273-1EF6-ECF6-EBD9-9469AFEA8937}"/>
                </a:ext>
              </a:extLst>
            </p:cNvPr>
            <p:cNvSpPr/>
            <p:nvPr/>
          </p:nvSpPr>
          <p:spPr>
            <a:xfrm>
              <a:off x="9283567" y="10902950"/>
              <a:ext cx="910291" cy="281305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Freeform: Shape 283">
              <a:extLst>
                <a:ext uri="{FF2B5EF4-FFF2-40B4-BE49-F238E27FC236}">
                  <a16:creationId xmlns:a16="http://schemas.microsoft.com/office/drawing/2014/main" id="{42EBBED0-C74B-A809-C2DB-E04A0CF31354}"/>
                </a:ext>
              </a:extLst>
            </p:cNvPr>
            <p:cNvSpPr/>
            <p:nvPr/>
          </p:nvSpPr>
          <p:spPr>
            <a:xfrm flipH="1">
              <a:off x="6531675" y="9956800"/>
              <a:ext cx="3662992" cy="1764174"/>
            </a:xfrm>
            <a:custGeom>
              <a:avLst/>
              <a:gdLst>
                <a:gd name="csX0" fmla="*/ 2744601 w 3662992"/>
                <a:gd name="csY0" fmla="*/ 0 h 1764174"/>
                <a:gd name="csX1" fmla="*/ 2744601 w 3662992"/>
                <a:gd name="csY1" fmla="*/ 256244 h 1764174"/>
                <a:gd name="csX2" fmla="*/ 856096 w 3662992"/>
                <a:gd name="csY2" fmla="*/ 256244 h 1764174"/>
                <a:gd name="csX3" fmla="*/ 856095 w 3662992"/>
                <a:gd name="csY3" fmla="*/ 256244 h 1764174"/>
                <a:gd name="csX4" fmla="*/ 587736 w 3662992"/>
                <a:gd name="csY4" fmla="*/ 256244 h 1764174"/>
                <a:gd name="csX5" fmla="*/ 556187 w 3662992"/>
                <a:gd name="csY5" fmla="*/ 261059 h 1764174"/>
                <a:gd name="csX6" fmla="*/ 193466 w 3662992"/>
                <a:gd name="csY6" fmla="*/ 456618 h 1764174"/>
                <a:gd name="csX7" fmla="*/ 165101 w 3662992"/>
                <a:gd name="csY7" fmla="*/ 490997 h 1764174"/>
                <a:gd name="csX8" fmla="*/ 165101 w 3662992"/>
                <a:gd name="csY8" fmla="*/ 490998 h 1764174"/>
                <a:gd name="csX9" fmla="*/ 105860 w 3662992"/>
                <a:gd name="csY9" fmla="*/ 562800 h 1764174"/>
                <a:gd name="csX10" fmla="*/ 39712 w 3662992"/>
                <a:gd name="csY10" fmla="*/ 684668 h 1764174"/>
                <a:gd name="csX11" fmla="*/ 14779 w 3662992"/>
                <a:gd name="csY11" fmla="*/ 764989 h 1764174"/>
                <a:gd name="csX12" fmla="*/ 14778 w 3662992"/>
                <a:gd name="csY12" fmla="*/ 764989 h 1764174"/>
                <a:gd name="csX13" fmla="*/ 0 w 3662992"/>
                <a:gd name="csY13" fmla="*/ 812594 h 1764174"/>
                <a:gd name="csX14" fmla="*/ 0 w 3662992"/>
                <a:gd name="csY14" fmla="*/ 1764174 h 1764174"/>
                <a:gd name="csX15" fmla="*/ 43043 w 3662992"/>
                <a:gd name="csY15" fmla="*/ 1625511 h 1764174"/>
                <a:gd name="csX16" fmla="*/ 743183 w 3662992"/>
                <a:gd name="csY16" fmla="*/ 1161427 h 1764174"/>
                <a:gd name="csX17" fmla="*/ 787959 w 3662992"/>
                <a:gd name="csY17" fmla="*/ 1161427 h 1764174"/>
                <a:gd name="csX18" fmla="*/ 865650 w 3662992"/>
                <a:gd name="csY18" fmla="*/ 1165350 h 1764174"/>
                <a:gd name="csX19" fmla="*/ 910291 w 3662992"/>
                <a:gd name="csY19" fmla="*/ 1172163 h 1764174"/>
                <a:gd name="csX20" fmla="*/ 910291 w 3662992"/>
                <a:gd name="csY20" fmla="*/ 1159433 h 1764174"/>
                <a:gd name="csX21" fmla="*/ 165100 w 3662992"/>
                <a:gd name="csY21" fmla="*/ 1159433 h 1764174"/>
                <a:gd name="csX22" fmla="*/ 165100 w 3662992"/>
                <a:gd name="csY22" fmla="*/ 1159432 h 1764174"/>
                <a:gd name="csX23" fmla="*/ 910291 w 3662992"/>
                <a:gd name="csY23" fmla="*/ 1159432 h 1764174"/>
                <a:gd name="csX24" fmla="*/ 910291 w 3662992"/>
                <a:gd name="csY24" fmla="*/ 764988 h 1764174"/>
                <a:gd name="csX25" fmla="*/ 910292 w 3662992"/>
                <a:gd name="csY25" fmla="*/ 764988 h 1764174"/>
                <a:gd name="csX26" fmla="*/ 910292 w 3662992"/>
                <a:gd name="csY26" fmla="*/ 1159432 h 1764174"/>
                <a:gd name="csX27" fmla="*/ 1460500 w 3662992"/>
                <a:gd name="csY27" fmla="*/ 1159432 h 1764174"/>
                <a:gd name="csX28" fmla="*/ 1460501 w 3662992"/>
                <a:gd name="csY28" fmla="*/ 1159432 h 1764174"/>
                <a:gd name="csX29" fmla="*/ 2744601 w 3662992"/>
                <a:gd name="csY29" fmla="*/ 1159432 h 1764174"/>
                <a:gd name="csX30" fmla="*/ 2744601 w 3662992"/>
                <a:gd name="csY30" fmla="*/ 1415676 h 1764174"/>
                <a:gd name="csX31" fmla="*/ 3662992 w 3662992"/>
                <a:gd name="csY31" fmla="*/ 707838 h 17641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</a:cxnLst>
              <a:rect l="l" t="t" r="r" b="b"/>
              <a:pathLst>
                <a:path w="3662992" h="1764174">
                  <a:moveTo>
                    <a:pt x="2744601" y="0"/>
                  </a:moveTo>
                  <a:lnTo>
                    <a:pt x="2744601" y="256244"/>
                  </a:lnTo>
                  <a:lnTo>
                    <a:pt x="856096" y="256244"/>
                  </a:lnTo>
                  <a:lnTo>
                    <a:pt x="856095" y="256244"/>
                  </a:lnTo>
                  <a:lnTo>
                    <a:pt x="587736" y="256244"/>
                  </a:lnTo>
                  <a:lnTo>
                    <a:pt x="556187" y="261059"/>
                  </a:lnTo>
                  <a:cubicBezTo>
                    <a:pt x="416075" y="289730"/>
                    <a:pt x="290841" y="359244"/>
                    <a:pt x="193466" y="456618"/>
                  </a:cubicBezTo>
                  <a:lnTo>
                    <a:pt x="165101" y="490997"/>
                  </a:lnTo>
                  <a:lnTo>
                    <a:pt x="165101" y="490998"/>
                  </a:lnTo>
                  <a:lnTo>
                    <a:pt x="105860" y="562800"/>
                  </a:lnTo>
                  <a:cubicBezTo>
                    <a:pt x="80074" y="600968"/>
                    <a:pt x="57864" y="641751"/>
                    <a:pt x="39712" y="684668"/>
                  </a:cubicBezTo>
                  <a:lnTo>
                    <a:pt x="14779" y="764989"/>
                  </a:lnTo>
                  <a:lnTo>
                    <a:pt x="14778" y="764989"/>
                  </a:lnTo>
                  <a:lnTo>
                    <a:pt x="0" y="812594"/>
                  </a:lnTo>
                  <a:lnTo>
                    <a:pt x="0" y="1764174"/>
                  </a:lnTo>
                  <a:lnTo>
                    <a:pt x="43043" y="1625511"/>
                  </a:lnTo>
                  <a:cubicBezTo>
                    <a:pt x="158395" y="1352788"/>
                    <a:pt x="428442" y="1161427"/>
                    <a:pt x="743183" y="1161427"/>
                  </a:cubicBezTo>
                  <a:lnTo>
                    <a:pt x="787959" y="1161427"/>
                  </a:lnTo>
                  <a:cubicBezTo>
                    <a:pt x="814187" y="1161427"/>
                    <a:pt x="840105" y="1162756"/>
                    <a:pt x="865650" y="1165350"/>
                  </a:cubicBezTo>
                  <a:lnTo>
                    <a:pt x="910291" y="1172163"/>
                  </a:lnTo>
                  <a:lnTo>
                    <a:pt x="910291" y="1159433"/>
                  </a:lnTo>
                  <a:lnTo>
                    <a:pt x="165100" y="1159433"/>
                  </a:lnTo>
                  <a:lnTo>
                    <a:pt x="165100" y="1159432"/>
                  </a:lnTo>
                  <a:lnTo>
                    <a:pt x="910291" y="1159432"/>
                  </a:lnTo>
                  <a:lnTo>
                    <a:pt x="910291" y="764988"/>
                  </a:lnTo>
                  <a:lnTo>
                    <a:pt x="910292" y="764988"/>
                  </a:lnTo>
                  <a:lnTo>
                    <a:pt x="910292" y="1159432"/>
                  </a:lnTo>
                  <a:lnTo>
                    <a:pt x="1460500" y="1159432"/>
                  </a:lnTo>
                  <a:lnTo>
                    <a:pt x="1460501" y="1159432"/>
                  </a:lnTo>
                  <a:lnTo>
                    <a:pt x="2744601" y="1159432"/>
                  </a:lnTo>
                  <a:lnTo>
                    <a:pt x="2744601" y="1415676"/>
                  </a:lnTo>
                  <a:lnTo>
                    <a:pt x="3662992" y="70783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85" name="Group 284">
            <a:extLst>
              <a:ext uri="{FF2B5EF4-FFF2-40B4-BE49-F238E27FC236}">
                <a16:creationId xmlns:a16="http://schemas.microsoft.com/office/drawing/2014/main" id="{A521CF6C-6B5F-793F-3F96-A37DDFE7F6A2}"/>
              </a:ext>
            </a:extLst>
          </p:cNvPr>
          <p:cNvGrpSpPr/>
          <p:nvPr/>
        </p:nvGrpSpPr>
        <p:grpSpPr>
          <a:xfrm>
            <a:off x="7775259" y="7961774"/>
            <a:ext cx="3662992" cy="5754226"/>
            <a:chOff x="7775259" y="7961774"/>
            <a:chExt cx="3662992" cy="5754226"/>
          </a:xfrm>
        </p:grpSpPr>
        <p:sp>
          <p:nvSpPr>
            <p:cNvPr id="286" name="Rectangle 285">
              <a:extLst>
                <a:ext uri="{FF2B5EF4-FFF2-40B4-BE49-F238E27FC236}">
                  <a16:creationId xmlns:a16="http://schemas.microsoft.com/office/drawing/2014/main" id="{5710D314-4BA7-E33C-E7B8-74D80A74AD34}"/>
                </a:ext>
              </a:extLst>
            </p:cNvPr>
            <p:cNvSpPr/>
            <p:nvPr/>
          </p:nvSpPr>
          <p:spPr>
            <a:xfrm>
              <a:off x="10527960" y="8905875"/>
              <a:ext cx="910291" cy="481012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" name="Freeform: Shape 286">
              <a:extLst>
                <a:ext uri="{FF2B5EF4-FFF2-40B4-BE49-F238E27FC236}">
                  <a16:creationId xmlns:a16="http://schemas.microsoft.com/office/drawing/2014/main" id="{EF422EF2-BB7C-467A-69C3-B50D88E6105C}"/>
                </a:ext>
              </a:extLst>
            </p:cNvPr>
            <p:cNvSpPr/>
            <p:nvPr/>
          </p:nvSpPr>
          <p:spPr>
            <a:xfrm flipH="1">
              <a:off x="7775259" y="7961774"/>
              <a:ext cx="3662992" cy="1764174"/>
            </a:xfrm>
            <a:custGeom>
              <a:avLst/>
              <a:gdLst>
                <a:gd name="csX0" fmla="*/ 2744601 w 3662992"/>
                <a:gd name="csY0" fmla="*/ 0 h 1764174"/>
                <a:gd name="csX1" fmla="*/ 2744601 w 3662992"/>
                <a:gd name="csY1" fmla="*/ 256244 h 1764174"/>
                <a:gd name="csX2" fmla="*/ 856096 w 3662992"/>
                <a:gd name="csY2" fmla="*/ 256244 h 1764174"/>
                <a:gd name="csX3" fmla="*/ 856095 w 3662992"/>
                <a:gd name="csY3" fmla="*/ 256244 h 1764174"/>
                <a:gd name="csX4" fmla="*/ 587736 w 3662992"/>
                <a:gd name="csY4" fmla="*/ 256244 h 1764174"/>
                <a:gd name="csX5" fmla="*/ 556187 w 3662992"/>
                <a:gd name="csY5" fmla="*/ 261059 h 1764174"/>
                <a:gd name="csX6" fmla="*/ 193466 w 3662992"/>
                <a:gd name="csY6" fmla="*/ 456618 h 1764174"/>
                <a:gd name="csX7" fmla="*/ 165101 w 3662992"/>
                <a:gd name="csY7" fmla="*/ 490997 h 1764174"/>
                <a:gd name="csX8" fmla="*/ 165101 w 3662992"/>
                <a:gd name="csY8" fmla="*/ 490998 h 1764174"/>
                <a:gd name="csX9" fmla="*/ 105860 w 3662992"/>
                <a:gd name="csY9" fmla="*/ 562800 h 1764174"/>
                <a:gd name="csX10" fmla="*/ 39712 w 3662992"/>
                <a:gd name="csY10" fmla="*/ 684668 h 1764174"/>
                <a:gd name="csX11" fmla="*/ 14779 w 3662992"/>
                <a:gd name="csY11" fmla="*/ 764989 h 1764174"/>
                <a:gd name="csX12" fmla="*/ 14778 w 3662992"/>
                <a:gd name="csY12" fmla="*/ 764989 h 1764174"/>
                <a:gd name="csX13" fmla="*/ 0 w 3662992"/>
                <a:gd name="csY13" fmla="*/ 812594 h 1764174"/>
                <a:gd name="csX14" fmla="*/ 0 w 3662992"/>
                <a:gd name="csY14" fmla="*/ 1764174 h 1764174"/>
                <a:gd name="csX15" fmla="*/ 43043 w 3662992"/>
                <a:gd name="csY15" fmla="*/ 1625511 h 1764174"/>
                <a:gd name="csX16" fmla="*/ 743183 w 3662992"/>
                <a:gd name="csY16" fmla="*/ 1161427 h 1764174"/>
                <a:gd name="csX17" fmla="*/ 787959 w 3662992"/>
                <a:gd name="csY17" fmla="*/ 1161427 h 1764174"/>
                <a:gd name="csX18" fmla="*/ 865650 w 3662992"/>
                <a:gd name="csY18" fmla="*/ 1165350 h 1764174"/>
                <a:gd name="csX19" fmla="*/ 910291 w 3662992"/>
                <a:gd name="csY19" fmla="*/ 1172163 h 1764174"/>
                <a:gd name="csX20" fmla="*/ 910291 w 3662992"/>
                <a:gd name="csY20" fmla="*/ 1159433 h 1764174"/>
                <a:gd name="csX21" fmla="*/ 165100 w 3662992"/>
                <a:gd name="csY21" fmla="*/ 1159433 h 1764174"/>
                <a:gd name="csX22" fmla="*/ 165100 w 3662992"/>
                <a:gd name="csY22" fmla="*/ 1159432 h 1764174"/>
                <a:gd name="csX23" fmla="*/ 910291 w 3662992"/>
                <a:gd name="csY23" fmla="*/ 1159432 h 1764174"/>
                <a:gd name="csX24" fmla="*/ 910291 w 3662992"/>
                <a:gd name="csY24" fmla="*/ 764988 h 1764174"/>
                <a:gd name="csX25" fmla="*/ 910292 w 3662992"/>
                <a:gd name="csY25" fmla="*/ 764988 h 1764174"/>
                <a:gd name="csX26" fmla="*/ 910292 w 3662992"/>
                <a:gd name="csY26" fmla="*/ 1159432 h 1764174"/>
                <a:gd name="csX27" fmla="*/ 1460500 w 3662992"/>
                <a:gd name="csY27" fmla="*/ 1159432 h 1764174"/>
                <a:gd name="csX28" fmla="*/ 1460501 w 3662992"/>
                <a:gd name="csY28" fmla="*/ 1159432 h 1764174"/>
                <a:gd name="csX29" fmla="*/ 2744601 w 3662992"/>
                <a:gd name="csY29" fmla="*/ 1159432 h 1764174"/>
                <a:gd name="csX30" fmla="*/ 2744601 w 3662992"/>
                <a:gd name="csY30" fmla="*/ 1415676 h 1764174"/>
                <a:gd name="csX31" fmla="*/ 3662992 w 3662992"/>
                <a:gd name="csY31" fmla="*/ 707838 h 17641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</a:cxnLst>
              <a:rect l="l" t="t" r="r" b="b"/>
              <a:pathLst>
                <a:path w="3662992" h="1764174">
                  <a:moveTo>
                    <a:pt x="2744601" y="0"/>
                  </a:moveTo>
                  <a:lnTo>
                    <a:pt x="2744601" y="256244"/>
                  </a:lnTo>
                  <a:lnTo>
                    <a:pt x="856096" y="256244"/>
                  </a:lnTo>
                  <a:lnTo>
                    <a:pt x="856095" y="256244"/>
                  </a:lnTo>
                  <a:lnTo>
                    <a:pt x="587736" y="256244"/>
                  </a:lnTo>
                  <a:lnTo>
                    <a:pt x="556187" y="261059"/>
                  </a:lnTo>
                  <a:cubicBezTo>
                    <a:pt x="416075" y="289730"/>
                    <a:pt x="290841" y="359244"/>
                    <a:pt x="193466" y="456618"/>
                  </a:cubicBezTo>
                  <a:lnTo>
                    <a:pt x="165101" y="490997"/>
                  </a:lnTo>
                  <a:lnTo>
                    <a:pt x="165101" y="490998"/>
                  </a:lnTo>
                  <a:lnTo>
                    <a:pt x="105860" y="562800"/>
                  </a:lnTo>
                  <a:cubicBezTo>
                    <a:pt x="80074" y="600968"/>
                    <a:pt x="57864" y="641751"/>
                    <a:pt x="39712" y="684668"/>
                  </a:cubicBezTo>
                  <a:lnTo>
                    <a:pt x="14779" y="764989"/>
                  </a:lnTo>
                  <a:lnTo>
                    <a:pt x="14778" y="764989"/>
                  </a:lnTo>
                  <a:lnTo>
                    <a:pt x="0" y="812594"/>
                  </a:lnTo>
                  <a:lnTo>
                    <a:pt x="0" y="1764174"/>
                  </a:lnTo>
                  <a:lnTo>
                    <a:pt x="43043" y="1625511"/>
                  </a:lnTo>
                  <a:cubicBezTo>
                    <a:pt x="158395" y="1352788"/>
                    <a:pt x="428442" y="1161427"/>
                    <a:pt x="743183" y="1161427"/>
                  </a:cubicBezTo>
                  <a:lnTo>
                    <a:pt x="787959" y="1161427"/>
                  </a:lnTo>
                  <a:cubicBezTo>
                    <a:pt x="814187" y="1161427"/>
                    <a:pt x="840105" y="1162756"/>
                    <a:pt x="865650" y="1165350"/>
                  </a:cubicBezTo>
                  <a:lnTo>
                    <a:pt x="910291" y="1172163"/>
                  </a:lnTo>
                  <a:lnTo>
                    <a:pt x="910291" y="1159433"/>
                  </a:lnTo>
                  <a:lnTo>
                    <a:pt x="165100" y="1159433"/>
                  </a:lnTo>
                  <a:lnTo>
                    <a:pt x="165100" y="1159432"/>
                  </a:lnTo>
                  <a:lnTo>
                    <a:pt x="910291" y="1159432"/>
                  </a:lnTo>
                  <a:lnTo>
                    <a:pt x="910291" y="764988"/>
                  </a:lnTo>
                  <a:lnTo>
                    <a:pt x="910292" y="764988"/>
                  </a:lnTo>
                  <a:lnTo>
                    <a:pt x="910292" y="1159432"/>
                  </a:lnTo>
                  <a:lnTo>
                    <a:pt x="1460500" y="1159432"/>
                  </a:lnTo>
                  <a:lnTo>
                    <a:pt x="1460501" y="1159432"/>
                  </a:lnTo>
                  <a:lnTo>
                    <a:pt x="2744601" y="1159432"/>
                  </a:lnTo>
                  <a:lnTo>
                    <a:pt x="2744601" y="1415676"/>
                  </a:lnTo>
                  <a:lnTo>
                    <a:pt x="3662992" y="70783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88" name="Group 287">
            <a:extLst>
              <a:ext uri="{FF2B5EF4-FFF2-40B4-BE49-F238E27FC236}">
                <a16:creationId xmlns:a16="http://schemas.microsoft.com/office/drawing/2014/main" id="{776E483E-88DA-DC30-FB74-3E3A31D24929}"/>
              </a:ext>
            </a:extLst>
          </p:cNvPr>
          <p:cNvGrpSpPr/>
          <p:nvPr/>
        </p:nvGrpSpPr>
        <p:grpSpPr>
          <a:xfrm>
            <a:off x="14189334" y="9956800"/>
            <a:ext cx="3662992" cy="3759200"/>
            <a:chOff x="14189334" y="9956800"/>
            <a:chExt cx="3662992" cy="3759200"/>
          </a:xfrm>
        </p:grpSpPr>
        <p:sp>
          <p:nvSpPr>
            <p:cNvPr id="289" name="Rectangle 288">
              <a:extLst>
                <a:ext uri="{FF2B5EF4-FFF2-40B4-BE49-F238E27FC236}">
                  <a16:creationId xmlns:a16="http://schemas.microsoft.com/office/drawing/2014/main" id="{9E1EAB08-8C56-5588-410B-4860149AB4A5}"/>
                </a:ext>
              </a:extLst>
            </p:cNvPr>
            <p:cNvSpPr/>
            <p:nvPr/>
          </p:nvSpPr>
          <p:spPr>
            <a:xfrm flipH="1">
              <a:off x="14190143" y="10902950"/>
              <a:ext cx="910291" cy="281305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Freeform: Shape 289">
              <a:extLst>
                <a:ext uri="{FF2B5EF4-FFF2-40B4-BE49-F238E27FC236}">
                  <a16:creationId xmlns:a16="http://schemas.microsoft.com/office/drawing/2014/main" id="{CCC3B1F7-6E97-2662-A6DF-8A051F9407EE}"/>
                </a:ext>
              </a:extLst>
            </p:cNvPr>
            <p:cNvSpPr/>
            <p:nvPr/>
          </p:nvSpPr>
          <p:spPr>
            <a:xfrm>
              <a:off x="14189334" y="9956800"/>
              <a:ext cx="3662992" cy="1764174"/>
            </a:xfrm>
            <a:custGeom>
              <a:avLst/>
              <a:gdLst>
                <a:gd name="csX0" fmla="*/ 2744601 w 3662992"/>
                <a:gd name="csY0" fmla="*/ 0 h 1764174"/>
                <a:gd name="csX1" fmla="*/ 2744601 w 3662992"/>
                <a:gd name="csY1" fmla="*/ 256244 h 1764174"/>
                <a:gd name="csX2" fmla="*/ 856096 w 3662992"/>
                <a:gd name="csY2" fmla="*/ 256244 h 1764174"/>
                <a:gd name="csX3" fmla="*/ 856095 w 3662992"/>
                <a:gd name="csY3" fmla="*/ 256244 h 1764174"/>
                <a:gd name="csX4" fmla="*/ 587736 w 3662992"/>
                <a:gd name="csY4" fmla="*/ 256244 h 1764174"/>
                <a:gd name="csX5" fmla="*/ 556187 w 3662992"/>
                <a:gd name="csY5" fmla="*/ 261059 h 1764174"/>
                <a:gd name="csX6" fmla="*/ 193466 w 3662992"/>
                <a:gd name="csY6" fmla="*/ 456618 h 1764174"/>
                <a:gd name="csX7" fmla="*/ 165101 w 3662992"/>
                <a:gd name="csY7" fmla="*/ 490997 h 1764174"/>
                <a:gd name="csX8" fmla="*/ 165101 w 3662992"/>
                <a:gd name="csY8" fmla="*/ 490998 h 1764174"/>
                <a:gd name="csX9" fmla="*/ 105860 w 3662992"/>
                <a:gd name="csY9" fmla="*/ 562800 h 1764174"/>
                <a:gd name="csX10" fmla="*/ 39712 w 3662992"/>
                <a:gd name="csY10" fmla="*/ 684668 h 1764174"/>
                <a:gd name="csX11" fmla="*/ 14779 w 3662992"/>
                <a:gd name="csY11" fmla="*/ 764989 h 1764174"/>
                <a:gd name="csX12" fmla="*/ 14778 w 3662992"/>
                <a:gd name="csY12" fmla="*/ 764989 h 1764174"/>
                <a:gd name="csX13" fmla="*/ 0 w 3662992"/>
                <a:gd name="csY13" fmla="*/ 812594 h 1764174"/>
                <a:gd name="csX14" fmla="*/ 0 w 3662992"/>
                <a:gd name="csY14" fmla="*/ 1764174 h 1764174"/>
                <a:gd name="csX15" fmla="*/ 43043 w 3662992"/>
                <a:gd name="csY15" fmla="*/ 1625511 h 1764174"/>
                <a:gd name="csX16" fmla="*/ 743183 w 3662992"/>
                <a:gd name="csY16" fmla="*/ 1161427 h 1764174"/>
                <a:gd name="csX17" fmla="*/ 787959 w 3662992"/>
                <a:gd name="csY17" fmla="*/ 1161427 h 1764174"/>
                <a:gd name="csX18" fmla="*/ 865650 w 3662992"/>
                <a:gd name="csY18" fmla="*/ 1165350 h 1764174"/>
                <a:gd name="csX19" fmla="*/ 910291 w 3662992"/>
                <a:gd name="csY19" fmla="*/ 1172163 h 1764174"/>
                <a:gd name="csX20" fmla="*/ 910291 w 3662992"/>
                <a:gd name="csY20" fmla="*/ 1159433 h 1764174"/>
                <a:gd name="csX21" fmla="*/ 165100 w 3662992"/>
                <a:gd name="csY21" fmla="*/ 1159433 h 1764174"/>
                <a:gd name="csX22" fmla="*/ 165100 w 3662992"/>
                <a:gd name="csY22" fmla="*/ 1159432 h 1764174"/>
                <a:gd name="csX23" fmla="*/ 910291 w 3662992"/>
                <a:gd name="csY23" fmla="*/ 1159432 h 1764174"/>
                <a:gd name="csX24" fmla="*/ 910291 w 3662992"/>
                <a:gd name="csY24" fmla="*/ 764988 h 1764174"/>
                <a:gd name="csX25" fmla="*/ 910292 w 3662992"/>
                <a:gd name="csY25" fmla="*/ 764988 h 1764174"/>
                <a:gd name="csX26" fmla="*/ 910292 w 3662992"/>
                <a:gd name="csY26" fmla="*/ 1159432 h 1764174"/>
                <a:gd name="csX27" fmla="*/ 1460500 w 3662992"/>
                <a:gd name="csY27" fmla="*/ 1159432 h 1764174"/>
                <a:gd name="csX28" fmla="*/ 1460501 w 3662992"/>
                <a:gd name="csY28" fmla="*/ 1159432 h 1764174"/>
                <a:gd name="csX29" fmla="*/ 2744601 w 3662992"/>
                <a:gd name="csY29" fmla="*/ 1159432 h 1764174"/>
                <a:gd name="csX30" fmla="*/ 2744601 w 3662992"/>
                <a:gd name="csY30" fmla="*/ 1415676 h 1764174"/>
                <a:gd name="csX31" fmla="*/ 3662992 w 3662992"/>
                <a:gd name="csY31" fmla="*/ 707838 h 17641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</a:cxnLst>
              <a:rect l="l" t="t" r="r" b="b"/>
              <a:pathLst>
                <a:path w="3662992" h="1764174">
                  <a:moveTo>
                    <a:pt x="2744601" y="0"/>
                  </a:moveTo>
                  <a:lnTo>
                    <a:pt x="2744601" y="256244"/>
                  </a:lnTo>
                  <a:lnTo>
                    <a:pt x="856096" y="256244"/>
                  </a:lnTo>
                  <a:lnTo>
                    <a:pt x="856095" y="256244"/>
                  </a:lnTo>
                  <a:lnTo>
                    <a:pt x="587736" y="256244"/>
                  </a:lnTo>
                  <a:lnTo>
                    <a:pt x="556187" y="261059"/>
                  </a:lnTo>
                  <a:cubicBezTo>
                    <a:pt x="416075" y="289730"/>
                    <a:pt x="290841" y="359244"/>
                    <a:pt x="193466" y="456618"/>
                  </a:cubicBezTo>
                  <a:lnTo>
                    <a:pt x="165101" y="490997"/>
                  </a:lnTo>
                  <a:lnTo>
                    <a:pt x="165101" y="490998"/>
                  </a:lnTo>
                  <a:lnTo>
                    <a:pt x="105860" y="562800"/>
                  </a:lnTo>
                  <a:cubicBezTo>
                    <a:pt x="80074" y="600968"/>
                    <a:pt x="57864" y="641751"/>
                    <a:pt x="39712" y="684668"/>
                  </a:cubicBezTo>
                  <a:lnTo>
                    <a:pt x="14779" y="764989"/>
                  </a:lnTo>
                  <a:lnTo>
                    <a:pt x="14778" y="764989"/>
                  </a:lnTo>
                  <a:lnTo>
                    <a:pt x="0" y="812594"/>
                  </a:lnTo>
                  <a:lnTo>
                    <a:pt x="0" y="1764174"/>
                  </a:lnTo>
                  <a:lnTo>
                    <a:pt x="43043" y="1625511"/>
                  </a:lnTo>
                  <a:cubicBezTo>
                    <a:pt x="158395" y="1352788"/>
                    <a:pt x="428442" y="1161427"/>
                    <a:pt x="743183" y="1161427"/>
                  </a:cubicBezTo>
                  <a:lnTo>
                    <a:pt x="787959" y="1161427"/>
                  </a:lnTo>
                  <a:cubicBezTo>
                    <a:pt x="814187" y="1161427"/>
                    <a:pt x="840105" y="1162756"/>
                    <a:pt x="865650" y="1165350"/>
                  </a:cubicBezTo>
                  <a:lnTo>
                    <a:pt x="910291" y="1172163"/>
                  </a:lnTo>
                  <a:lnTo>
                    <a:pt x="910291" y="1159433"/>
                  </a:lnTo>
                  <a:lnTo>
                    <a:pt x="165100" y="1159433"/>
                  </a:lnTo>
                  <a:lnTo>
                    <a:pt x="165100" y="1159432"/>
                  </a:lnTo>
                  <a:lnTo>
                    <a:pt x="910291" y="1159432"/>
                  </a:lnTo>
                  <a:lnTo>
                    <a:pt x="910291" y="764988"/>
                  </a:lnTo>
                  <a:lnTo>
                    <a:pt x="910292" y="764988"/>
                  </a:lnTo>
                  <a:lnTo>
                    <a:pt x="910292" y="1159432"/>
                  </a:lnTo>
                  <a:lnTo>
                    <a:pt x="1460500" y="1159432"/>
                  </a:lnTo>
                  <a:lnTo>
                    <a:pt x="1460501" y="1159432"/>
                  </a:lnTo>
                  <a:lnTo>
                    <a:pt x="2744601" y="1159432"/>
                  </a:lnTo>
                  <a:lnTo>
                    <a:pt x="2744601" y="1415676"/>
                  </a:lnTo>
                  <a:lnTo>
                    <a:pt x="3662992" y="707838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21F97270-F3EE-323E-1C2E-05BA71BDE21E}"/>
              </a:ext>
            </a:extLst>
          </p:cNvPr>
          <p:cNvGrpSpPr/>
          <p:nvPr/>
        </p:nvGrpSpPr>
        <p:grpSpPr>
          <a:xfrm>
            <a:off x="12945750" y="7961774"/>
            <a:ext cx="3662992" cy="5754226"/>
            <a:chOff x="12945750" y="7961774"/>
            <a:chExt cx="3662992" cy="5754226"/>
          </a:xfrm>
        </p:grpSpPr>
        <p:sp>
          <p:nvSpPr>
            <p:cNvPr id="292" name="Rectangle 291">
              <a:extLst>
                <a:ext uri="{FF2B5EF4-FFF2-40B4-BE49-F238E27FC236}">
                  <a16:creationId xmlns:a16="http://schemas.microsoft.com/office/drawing/2014/main" id="{EB2691B1-640E-7FBD-3634-EDA2C7A4BA61}"/>
                </a:ext>
              </a:extLst>
            </p:cNvPr>
            <p:cNvSpPr/>
            <p:nvPr/>
          </p:nvSpPr>
          <p:spPr>
            <a:xfrm flipH="1">
              <a:off x="12945750" y="8905875"/>
              <a:ext cx="910291" cy="481012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Freeform: Shape 292">
              <a:extLst>
                <a:ext uri="{FF2B5EF4-FFF2-40B4-BE49-F238E27FC236}">
                  <a16:creationId xmlns:a16="http://schemas.microsoft.com/office/drawing/2014/main" id="{1FC5F62E-FF3B-E70A-75A5-B9F52DD00F48}"/>
                </a:ext>
              </a:extLst>
            </p:cNvPr>
            <p:cNvSpPr/>
            <p:nvPr/>
          </p:nvSpPr>
          <p:spPr>
            <a:xfrm>
              <a:off x="12945750" y="7961774"/>
              <a:ext cx="3662992" cy="1764174"/>
            </a:xfrm>
            <a:custGeom>
              <a:avLst/>
              <a:gdLst>
                <a:gd name="csX0" fmla="*/ 2744601 w 3662992"/>
                <a:gd name="csY0" fmla="*/ 0 h 1764174"/>
                <a:gd name="csX1" fmla="*/ 2744601 w 3662992"/>
                <a:gd name="csY1" fmla="*/ 256244 h 1764174"/>
                <a:gd name="csX2" fmla="*/ 856096 w 3662992"/>
                <a:gd name="csY2" fmla="*/ 256244 h 1764174"/>
                <a:gd name="csX3" fmla="*/ 856095 w 3662992"/>
                <a:gd name="csY3" fmla="*/ 256244 h 1764174"/>
                <a:gd name="csX4" fmla="*/ 587736 w 3662992"/>
                <a:gd name="csY4" fmla="*/ 256244 h 1764174"/>
                <a:gd name="csX5" fmla="*/ 556187 w 3662992"/>
                <a:gd name="csY5" fmla="*/ 261059 h 1764174"/>
                <a:gd name="csX6" fmla="*/ 193466 w 3662992"/>
                <a:gd name="csY6" fmla="*/ 456618 h 1764174"/>
                <a:gd name="csX7" fmla="*/ 165101 w 3662992"/>
                <a:gd name="csY7" fmla="*/ 490997 h 1764174"/>
                <a:gd name="csX8" fmla="*/ 165101 w 3662992"/>
                <a:gd name="csY8" fmla="*/ 490998 h 1764174"/>
                <a:gd name="csX9" fmla="*/ 105860 w 3662992"/>
                <a:gd name="csY9" fmla="*/ 562800 h 1764174"/>
                <a:gd name="csX10" fmla="*/ 39712 w 3662992"/>
                <a:gd name="csY10" fmla="*/ 684668 h 1764174"/>
                <a:gd name="csX11" fmla="*/ 14779 w 3662992"/>
                <a:gd name="csY11" fmla="*/ 764989 h 1764174"/>
                <a:gd name="csX12" fmla="*/ 14778 w 3662992"/>
                <a:gd name="csY12" fmla="*/ 764989 h 1764174"/>
                <a:gd name="csX13" fmla="*/ 0 w 3662992"/>
                <a:gd name="csY13" fmla="*/ 812594 h 1764174"/>
                <a:gd name="csX14" fmla="*/ 0 w 3662992"/>
                <a:gd name="csY14" fmla="*/ 1764174 h 1764174"/>
                <a:gd name="csX15" fmla="*/ 43043 w 3662992"/>
                <a:gd name="csY15" fmla="*/ 1625511 h 1764174"/>
                <a:gd name="csX16" fmla="*/ 743183 w 3662992"/>
                <a:gd name="csY16" fmla="*/ 1161427 h 1764174"/>
                <a:gd name="csX17" fmla="*/ 787959 w 3662992"/>
                <a:gd name="csY17" fmla="*/ 1161427 h 1764174"/>
                <a:gd name="csX18" fmla="*/ 865650 w 3662992"/>
                <a:gd name="csY18" fmla="*/ 1165350 h 1764174"/>
                <a:gd name="csX19" fmla="*/ 910291 w 3662992"/>
                <a:gd name="csY19" fmla="*/ 1172163 h 1764174"/>
                <a:gd name="csX20" fmla="*/ 910291 w 3662992"/>
                <a:gd name="csY20" fmla="*/ 1159433 h 1764174"/>
                <a:gd name="csX21" fmla="*/ 165100 w 3662992"/>
                <a:gd name="csY21" fmla="*/ 1159433 h 1764174"/>
                <a:gd name="csX22" fmla="*/ 165100 w 3662992"/>
                <a:gd name="csY22" fmla="*/ 1159432 h 1764174"/>
                <a:gd name="csX23" fmla="*/ 910291 w 3662992"/>
                <a:gd name="csY23" fmla="*/ 1159432 h 1764174"/>
                <a:gd name="csX24" fmla="*/ 910291 w 3662992"/>
                <a:gd name="csY24" fmla="*/ 764988 h 1764174"/>
                <a:gd name="csX25" fmla="*/ 910292 w 3662992"/>
                <a:gd name="csY25" fmla="*/ 764988 h 1764174"/>
                <a:gd name="csX26" fmla="*/ 910292 w 3662992"/>
                <a:gd name="csY26" fmla="*/ 1159432 h 1764174"/>
                <a:gd name="csX27" fmla="*/ 1460500 w 3662992"/>
                <a:gd name="csY27" fmla="*/ 1159432 h 1764174"/>
                <a:gd name="csX28" fmla="*/ 1460501 w 3662992"/>
                <a:gd name="csY28" fmla="*/ 1159432 h 1764174"/>
                <a:gd name="csX29" fmla="*/ 2744601 w 3662992"/>
                <a:gd name="csY29" fmla="*/ 1159432 h 1764174"/>
                <a:gd name="csX30" fmla="*/ 2744601 w 3662992"/>
                <a:gd name="csY30" fmla="*/ 1415676 h 1764174"/>
                <a:gd name="csX31" fmla="*/ 3662992 w 3662992"/>
                <a:gd name="csY31" fmla="*/ 707838 h 17641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</a:cxnLst>
              <a:rect l="l" t="t" r="r" b="b"/>
              <a:pathLst>
                <a:path w="3662992" h="1764174">
                  <a:moveTo>
                    <a:pt x="2744601" y="0"/>
                  </a:moveTo>
                  <a:lnTo>
                    <a:pt x="2744601" y="256244"/>
                  </a:lnTo>
                  <a:lnTo>
                    <a:pt x="856096" y="256244"/>
                  </a:lnTo>
                  <a:lnTo>
                    <a:pt x="856095" y="256244"/>
                  </a:lnTo>
                  <a:lnTo>
                    <a:pt x="587736" y="256244"/>
                  </a:lnTo>
                  <a:lnTo>
                    <a:pt x="556187" y="261059"/>
                  </a:lnTo>
                  <a:cubicBezTo>
                    <a:pt x="416075" y="289730"/>
                    <a:pt x="290841" y="359244"/>
                    <a:pt x="193466" y="456618"/>
                  </a:cubicBezTo>
                  <a:lnTo>
                    <a:pt x="165101" y="490997"/>
                  </a:lnTo>
                  <a:lnTo>
                    <a:pt x="165101" y="490998"/>
                  </a:lnTo>
                  <a:lnTo>
                    <a:pt x="105860" y="562800"/>
                  </a:lnTo>
                  <a:cubicBezTo>
                    <a:pt x="80074" y="600968"/>
                    <a:pt x="57864" y="641751"/>
                    <a:pt x="39712" y="684668"/>
                  </a:cubicBezTo>
                  <a:lnTo>
                    <a:pt x="14779" y="764989"/>
                  </a:lnTo>
                  <a:lnTo>
                    <a:pt x="14778" y="764989"/>
                  </a:lnTo>
                  <a:lnTo>
                    <a:pt x="0" y="812594"/>
                  </a:lnTo>
                  <a:lnTo>
                    <a:pt x="0" y="1764174"/>
                  </a:lnTo>
                  <a:lnTo>
                    <a:pt x="43043" y="1625511"/>
                  </a:lnTo>
                  <a:cubicBezTo>
                    <a:pt x="158395" y="1352788"/>
                    <a:pt x="428442" y="1161427"/>
                    <a:pt x="743183" y="1161427"/>
                  </a:cubicBezTo>
                  <a:lnTo>
                    <a:pt x="787959" y="1161427"/>
                  </a:lnTo>
                  <a:cubicBezTo>
                    <a:pt x="814187" y="1161427"/>
                    <a:pt x="840105" y="1162756"/>
                    <a:pt x="865650" y="1165350"/>
                  </a:cubicBezTo>
                  <a:lnTo>
                    <a:pt x="910291" y="1172163"/>
                  </a:lnTo>
                  <a:lnTo>
                    <a:pt x="910291" y="1159433"/>
                  </a:lnTo>
                  <a:lnTo>
                    <a:pt x="165100" y="1159433"/>
                  </a:lnTo>
                  <a:lnTo>
                    <a:pt x="165100" y="1159432"/>
                  </a:lnTo>
                  <a:lnTo>
                    <a:pt x="910291" y="1159432"/>
                  </a:lnTo>
                  <a:lnTo>
                    <a:pt x="910291" y="764988"/>
                  </a:lnTo>
                  <a:lnTo>
                    <a:pt x="910292" y="764988"/>
                  </a:lnTo>
                  <a:lnTo>
                    <a:pt x="910292" y="1159432"/>
                  </a:lnTo>
                  <a:lnTo>
                    <a:pt x="1460500" y="1159432"/>
                  </a:lnTo>
                  <a:lnTo>
                    <a:pt x="1460501" y="1159432"/>
                  </a:lnTo>
                  <a:lnTo>
                    <a:pt x="2744601" y="1159432"/>
                  </a:lnTo>
                  <a:lnTo>
                    <a:pt x="2744601" y="1415676"/>
                  </a:lnTo>
                  <a:lnTo>
                    <a:pt x="3662992" y="70783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94" name="Group 293">
            <a:extLst>
              <a:ext uri="{FF2B5EF4-FFF2-40B4-BE49-F238E27FC236}">
                <a16:creationId xmlns:a16="http://schemas.microsoft.com/office/drawing/2014/main" id="{C340D924-19F2-3DD7-4B32-1D321228C560}"/>
              </a:ext>
            </a:extLst>
          </p:cNvPr>
          <p:cNvGrpSpPr/>
          <p:nvPr/>
        </p:nvGrpSpPr>
        <p:grpSpPr>
          <a:xfrm>
            <a:off x="11598262" y="4569372"/>
            <a:ext cx="2654324" cy="1002004"/>
            <a:chOff x="3714527" y="7611397"/>
            <a:chExt cx="2907911" cy="1002004"/>
          </a:xfrm>
        </p:grpSpPr>
        <p:sp>
          <p:nvSpPr>
            <p:cNvPr id="295" name="Textbox 200">
              <a:extLst>
                <a:ext uri="{FF2B5EF4-FFF2-40B4-BE49-F238E27FC236}">
                  <a16:creationId xmlns:a16="http://schemas.microsoft.com/office/drawing/2014/main" id="{713DA973-BAB6-AB47-62B7-FA36C533E599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96" name="Textbox 200">
              <a:extLst>
                <a:ext uri="{FF2B5EF4-FFF2-40B4-BE49-F238E27FC236}">
                  <a16:creationId xmlns:a16="http://schemas.microsoft.com/office/drawing/2014/main" id="{1C7EE017-ADDE-A7C2-0939-851DB3A6339D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MAIN TITLE</a:t>
              </a:r>
            </a:p>
          </p:txBody>
        </p:sp>
      </p:grpSp>
      <p:sp>
        <p:nvSpPr>
          <p:cNvPr id="297" name="Freeform 15">
            <a:extLst>
              <a:ext uri="{FF2B5EF4-FFF2-40B4-BE49-F238E27FC236}">
                <a16:creationId xmlns:a16="http://schemas.microsoft.com/office/drawing/2014/main" id="{0D32CF85-AD6A-479C-E9E2-3099C54AA1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27960" y="4682422"/>
            <a:ext cx="634396" cy="639852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298" name="Group 297">
            <a:extLst>
              <a:ext uri="{FF2B5EF4-FFF2-40B4-BE49-F238E27FC236}">
                <a16:creationId xmlns:a16="http://schemas.microsoft.com/office/drawing/2014/main" id="{7EF2FD3F-A644-F8B6-7419-ECC04D71BF33}"/>
              </a:ext>
            </a:extLst>
          </p:cNvPr>
          <p:cNvGrpSpPr/>
          <p:nvPr/>
        </p:nvGrpSpPr>
        <p:grpSpPr>
          <a:xfrm>
            <a:off x="4566645" y="8026717"/>
            <a:ext cx="2654324" cy="1002004"/>
            <a:chOff x="3714527" y="7611397"/>
            <a:chExt cx="2907911" cy="1002004"/>
          </a:xfrm>
        </p:grpSpPr>
        <p:sp>
          <p:nvSpPr>
            <p:cNvPr id="299" name="Textbox 200">
              <a:extLst>
                <a:ext uri="{FF2B5EF4-FFF2-40B4-BE49-F238E27FC236}">
                  <a16:creationId xmlns:a16="http://schemas.microsoft.com/office/drawing/2014/main" id="{6376328B-DB3A-79C0-A0A9-69DD3FDC2808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300" name="Textbox 200">
              <a:extLst>
                <a:ext uri="{FF2B5EF4-FFF2-40B4-BE49-F238E27FC236}">
                  <a16:creationId xmlns:a16="http://schemas.microsoft.com/office/drawing/2014/main" id="{8C0E8013-8FD6-93A7-AAB5-11C569D808C7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MAIN TITLE</a:t>
              </a:r>
            </a:p>
          </p:txBody>
        </p:sp>
      </p:grpSp>
      <p:grpSp>
        <p:nvGrpSpPr>
          <p:cNvPr id="301" name="Group 300">
            <a:extLst>
              <a:ext uri="{FF2B5EF4-FFF2-40B4-BE49-F238E27FC236}">
                <a16:creationId xmlns:a16="http://schemas.microsoft.com/office/drawing/2014/main" id="{B68142D7-F552-7815-A643-EBC8A7A2A6F9}"/>
              </a:ext>
            </a:extLst>
          </p:cNvPr>
          <p:cNvGrpSpPr/>
          <p:nvPr/>
        </p:nvGrpSpPr>
        <p:grpSpPr>
          <a:xfrm>
            <a:off x="17163032" y="8026717"/>
            <a:ext cx="2654324" cy="1002004"/>
            <a:chOff x="3714527" y="7611397"/>
            <a:chExt cx="2907911" cy="1002004"/>
          </a:xfrm>
        </p:grpSpPr>
        <p:sp>
          <p:nvSpPr>
            <p:cNvPr id="302" name="Textbox 200">
              <a:extLst>
                <a:ext uri="{FF2B5EF4-FFF2-40B4-BE49-F238E27FC236}">
                  <a16:creationId xmlns:a16="http://schemas.microsoft.com/office/drawing/2014/main" id="{C8713DD4-C3B1-C891-4EA1-7FA1B05257EB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303" name="Textbox 200">
              <a:extLst>
                <a:ext uri="{FF2B5EF4-FFF2-40B4-BE49-F238E27FC236}">
                  <a16:creationId xmlns:a16="http://schemas.microsoft.com/office/drawing/2014/main" id="{292E3416-D241-C16B-5155-A11BD7E3978B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MAIN TITLE</a:t>
              </a:r>
            </a:p>
          </p:txBody>
        </p:sp>
      </p:grpSp>
      <p:sp>
        <p:nvSpPr>
          <p:cNvPr id="304" name="Freeform 16">
            <a:extLst>
              <a:ext uri="{FF2B5EF4-FFF2-40B4-BE49-F238E27FC236}">
                <a16:creationId xmlns:a16="http://schemas.microsoft.com/office/drawing/2014/main" id="{78CC44BC-EAAD-C92C-2E54-B7B6205F25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3535" y="6926562"/>
            <a:ext cx="537434" cy="713226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05" name="Freeform 74">
            <a:extLst>
              <a:ext uri="{FF2B5EF4-FFF2-40B4-BE49-F238E27FC236}">
                <a16:creationId xmlns:a16="http://schemas.microsoft.com/office/drawing/2014/main" id="{E6A4BEC2-41F6-1FD5-C85F-0EE41FD0D0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63032" y="6976788"/>
            <a:ext cx="716576" cy="612774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306" name="Group 305">
            <a:extLst>
              <a:ext uri="{FF2B5EF4-FFF2-40B4-BE49-F238E27FC236}">
                <a16:creationId xmlns:a16="http://schemas.microsoft.com/office/drawing/2014/main" id="{65B929C1-C6E7-B91B-C988-85E032E9A1B2}"/>
              </a:ext>
            </a:extLst>
          </p:cNvPr>
          <p:cNvGrpSpPr/>
          <p:nvPr/>
        </p:nvGrpSpPr>
        <p:grpSpPr>
          <a:xfrm>
            <a:off x="2873896" y="10962638"/>
            <a:ext cx="2654324" cy="1002004"/>
            <a:chOff x="3714527" y="7611397"/>
            <a:chExt cx="2907911" cy="1002004"/>
          </a:xfrm>
        </p:grpSpPr>
        <p:sp>
          <p:nvSpPr>
            <p:cNvPr id="307" name="Textbox 200">
              <a:extLst>
                <a:ext uri="{FF2B5EF4-FFF2-40B4-BE49-F238E27FC236}">
                  <a16:creationId xmlns:a16="http://schemas.microsoft.com/office/drawing/2014/main" id="{A23065CC-184F-307B-937D-1E98210EFF07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308" name="Textbox 200">
              <a:extLst>
                <a:ext uri="{FF2B5EF4-FFF2-40B4-BE49-F238E27FC236}">
                  <a16:creationId xmlns:a16="http://schemas.microsoft.com/office/drawing/2014/main" id="{7A452E17-E1CD-BE05-6A06-9694684C20EC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MAIN TITLE</a:t>
              </a:r>
            </a:p>
          </p:txBody>
        </p:sp>
      </p:grpSp>
      <p:grpSp>
        <p:nvGrpSpPr>
          <p:cNvPr id="309" name="Group 308">
            <a:extLst>
              <a:ext uri="{FF2B5EF4-FFF2-40B4-BE49-F238E27FC236}">
                <a16:creationId xmlns:a16="http://schemas.microsoft.com/office/drawing/2014/main" id="{2E9561A4-BAD8-8E35-06C2-A22336C86212}"/>
              </a:ext>
            </a:extLst>
          </p:cNvPr>
          <p:cNvGrpSpPr/>
          <p:nvPr/>
        </p:nvGrpSpPr>
        <p:grpSpPr>
          <a:xfrm>
            <a:off x="18855780" y="10962638"/>
            <a:ext cx="2654324" cy="1002004"/>
            <a:chOff x="3714527" y="7611397"/>
            <a:chExt cx="2907911" cy="1002004"/>
          </a:xfrm>
        </p:grpSpPr>
        <p:sp>
          <p:nvSpPr>
            <p:cNvPr id="310" name="Textbox 200">
              <a:extLst>
                <a:ext uri="{FF2B5EF4-FFF2-40B4-BE49-F238E27FC236}">
                  <a16:creationId xmlns:a16="http://schemas.microsoft.com/office/drawing/2014/main" id="{2453C716-332A-E79D-92F9-2960A96F8B0A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  <a:endParaRPr lang="en-US" sz="1200" dirty="0">
                <a:solidFill>
                  <a:schemeClr val="bg2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11" name="Textbox 200">
              <a:extLst>
                <a:ext uri="{FF2B5EF4-FFF2-40B4-BE49-F238E27FC236}">
                  <a16:creationId xmlns:a16="http://schemas.microsoft.com/office/drawing/2014/main" id="{DF46E9FE-C4B4-8F7C-94AD-4780BB8847D9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MAIN TITLE</a:t>
              </a:r>
            </a:p>
          </p:txBody>
        </p:sp>
      </p:grpSp>
      <p:sp>
        <p:nvSpPr>
          <p:cNvPr id="312" name="Freeform 26">
            <a:extLst>
              <a:ext uri="{FF2B5EF4-FFF2-40B4-BE49-F238E27FC236}">
                <a16:creationId xmlns:a16="http://schemas.microsoft.com/office/drawing/2014/main" id="{B7627E91-36EC-962F-6327-557F70114E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55780" y="9890083"/>
            <a:ext cx="658026" cy="658026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313" name="Group 13">
            <a:extLst>
              <a:ext uri="{FF2B5EF4-FFF2-40B4-BE49-F238E27FC236}">
                <a16:creationId xmlns:a16="http://schemas.microsoft.com/office/drawing/2014/main" id="{352EB8EF-57B8-3607-D69A-D1CB4D45BDB2}"/>
              </a:ext>
            </a:extLst>
          </p:cNvPr>
          <p:cNvGrpSpPr>
            <a:grpSpLocks/>
          </p:cNvGrpSpPr>
          <p:nvPr/>
        </p:nvGrpSpPr>
        <p:grpSpPr bwMode="auto">
          <a:xfrm>
            <a:off x="4994194" y="9865851"/>
            <a:ext cx="534026" cy="706490"/>
            <a:chOff x="13220785" y="3180600"/>
            <a:chExt cx="408523" cy="540397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314" name="Freeform 48">
              <a:extLst>
                <a:ext uri="{FF2B5EF4-FFF2-40B4-BE49-F238E27FC236}">
                  <a16:creationId xmlns:a16="http://schemas.microsoft.com/office/drawing/2014/main" id="{45844287-5DB4-7CAB-210A-04BC6EB789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315" name="Freeform 49">
              <a:extLst>
                <a:ext uri="{FF2B5EF4-FFF2-40B4-BE49-F238E27FC236}">
                  <a16:creationId xmlns:a16="http://schemas.microsoft.com/office/drawing/2014/main" id="{1F395773-9DBE-27E5-645B-5D759E87CA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316" name="Freeform 50">
              <a:extLst>
                <a:ext uri="{FF2B5EF4-FFF2-40B4-BE49-F238E27FC236}">
                  <a16:creationId xmlns:a16="http://schemas.microsoft.com/office/drawing/2014/main" id="{B88A5CE4-2DA7-29DF-536C-25D158F43A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317" name="Freeform 51">
              <a:extLst>
                <a:ext uri="{FF2B5EF4-FFF2-40B4-BE49-F238E27FC236}">
                  <a16:creationId xmlns:a16="http://schemas.microsoft.com/office/drawing/2014/main" id="{92DB91D6-29EA-A710-6B81-BE3A115B97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318" name="!!SubTitle">
            <a:extLst>
              <a:ext uri="{FF2B5EF4-FFF2-40B4-BE49-F238E27FC236}">
                <a16:creationId xmlns:a16="http://schemas.microsoft.com/office/drawing/2014/main" id="{B97A4043-3680-43F6-C688-F74A3ECA560F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19" name="!!MainTitle1">
            <a:extLst>
              <a:ext uri="{FF2B5EF4-FFF2-40B4-BE49-F238E27FC236}">
                <a16:creationId xmlns:a16="http://schemas.microsoft.com/office/drawing/2014/main" id="{D3576DB8-6F52-AFF1-1F51-20CE8D28A5DD}"/>
              </a:ext>
            </a:extLst>
          </p:cNvPr>
          <p:cNvSpPr txBox="1"/>
          <p:nvPr/>
        </p:nvSpPr>
        <p:spPr>
          <a:xfrm>
            <a:off x="7567885" y="1037172"/>
            <a:ext cx="924823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Arrows </a:t>
            </a:r>
            <a:r>
              <a:rPr lang="en-US" sz="7500" noProof="0" dirty="0">
                <a:solidFill>
                  <a:schemeClr val="bg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20" name="Rectangle 319">
            <a:extLst>
              <a:ext uri="{FF2B5EF4-FFF2-40B4-BE49-F238E27FC236}">
                <a16:creationId xmlns:a16="http://schemas.microsoft.com/office/drawing/2014/main" id="{FB1FB2C3-5487-B385-0CFA-C82892CC1635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210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57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gallery dir="l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3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500" fill="hold"/>
                                            <p:tgtEl>
                                              <p:spTgt spid="30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2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500" fill="hold"/>
                                            <p:tgtEl>
                                              <p:spTgt spid="29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4" dur="500"/>
                                            <p:tgtEl>
                                              <p:spTgt spid="2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500" fill="hold"/>
                                            <p:tgtEl>
                                              <p:spTgt spid="29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3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500" fill="hold"/>
                                            <p:tgtEl>
                                              <p:spTgt spid="30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4" dur="500"/>
                                            <p:tgtEl>
                                              <p:spTgt spid="3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500" fill="hold"/>
                                            <p:tgtEl>
                                              <p:spTgt spid="30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3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3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2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3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3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1" grpId="0" animBg="1"/>
          <p:bldP spid="297" grpId="0" animBg="1"/>
          <p:bldP spid="304" grpId="0" animBg="1"/>
          <p:bldP spid="305" grpId="0" animBg="1"/>
          <p:bldP spid="312" grpId="0" animBg="1"/>
          <p:bldP spid="318" grpId="0"/>
          <p:bldP spid="31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3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500" fill="hold"/>
                                            <p:tgtEl>
                                              <p:spTgt spid="30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2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500" fill="hold"/>
                                            <p:tgtEl>
                                              <p:spTgt spid="29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4" dur="500"/>
                                            <p:tgtEl>
                                              <p:spTgt spid="2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500" fill="hold"/>
                                            <p:tgtEl>
                                              <p:spTgt spid="29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3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500" fill="hold"/>
                                            <p:tgtEl>
                                              <p:spTgt spid="30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4" dur="500"/>
                                            <p:tgtEl>
                                              <p:spTgt spid="3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500" fill="hold"/>
                                            <p:tgtEl>
                                              <p:spTgt spid="30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3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3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2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3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3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1" grpId="0" animBg="1"/>
          <p:bldP spid="297" grpId="0" animBg="1"/>
          <p:bldP spid="304" grpId="0" animBg="1"/>
          <p:bldP spid="305" grpId="0" animBg="1"/>
          <p:bldP spid="312" grpId="0" animBg="1"/>
          <p:bldP spid="318" grpId="0"/>
          <p:bldP spid="319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2652A18A-7E60-A88D-DDEB-5CFF8232BF0F}"/>
              </a:ext>
            </a:extLst>
          </p:cNvPr>
          <p:cNvSpPr/>
          <p:nvPr/>
        </p:nvSpPr>
        <p:spPr>
          <a:xfrm rot="5400000" flipH="1">
            <a:off x="8440414" y="9256576"/>
            <a:ext cx="7503172" cy="1415676"/>
          </a:xfrm>
          <a:custGeom>
            <a:avLst/>
            <a:gdLst>
              <a:gd name="csX0" fmla="*/ 7503172 w 7503172"/>
              <a:gd name="csY0" fmla="*/ 707838 h 1415676"/>
              <a:gd name="csX1" fmla="*/ 6584781 w 7503172"/>
              <a:gd name="csY1" fmla="*/ 0 h 1415676"/>
              <a:gd name="csX2" fmla="*/ 6584781 w 7503172"/>
              <a:gd name="csY2" fmla="*/ 256244 h 1415676"/>
              <a:gd name="csX3" fmla="*/ 4810125 w 7503172"/>
              <a:gd name="csY3" fmla="*/ 256244 h 1415676"/>
              <a:gd name="csX4" fmla="*/ 4810125 w 7503172"/>
              <a:gd name="csY4" fmla="*/ 250723 h 1415676"/>
              <a:gd name="csX5" fmla="*/ 0 w 7503172"/>
              <a:gd name="csY5" fmla="*/ 250723 h 1415676"/>
              <a:gd name="csX6" fmla="*/ 0 w 7503172"/>
              <a:gd name="csY6" fmla="*/ 1161014 h 1415676"/>
              <a:gd name="csX7" fmla="*/ 4810125 w 7503172"/>
              <a:gd name="csY7" fmla="*/ 1161014 h 1415676"/>
              <a:gd name="csX8" fmla="*/ 4810125 w 7503172"/>
              <a:gd name="csY8" fmla="*/ 1159432 h 1415676"/>
              <a:gd name="csX9" fmla="*/ 6584781 w 7503172"/>
              <a:gd name="csY9" fmla="*/ 1159432 h 1415676"/>
              <a:gd name="csX10" fmla="*/ 6584781 w 7503172"/>
              <a:gd name="csY10" fmla="*/ 1415676 h 14156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7503172" h="1415676">
                <a:moveTo>
                  <a:pt x="7503172" y="707838"/>
                </a:moveTo>
                <a:lnTo>
                  <a:pt x="6584781" y="0"/>
                </a:lnTo>
                <a:lnTo>
                  <a:pt x="6584781" y="256244"/>
                </a:lnTo>
                <a:lnTo>
                  <a:pt x="4810125" y="256244"/>
                </a:lnTo>
                <a:lnTo>
                  <a:pt x="4810125" y="250723"/>
                </a:lnTo>
                <a:lnTo>
                  <a:pt x="0" y="250723"/>
                </a:lnTo>
                <a:lnTo>
                  <a:pt x="0" y="1161014"/>
                </a:lnTo>
                <a:lnTo>
                  <a:pt x="4810125" y="1161014"/>
                </a:lnTo>
                <a:lnTo>
                  <a:pt x="4810125" y="1159432"/>
                </a:lnTo>
                <a:lnTo>
                  <a:pt x="6584781" y="1159432"/>
                </a:lnTo>
                <a:lnTo>
                  <a:pt x="6584781" y="141567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826E5DB-D7AA-BCD9-44FE-C918BC913785}"/>
              </a:ext>
            </a:extLst>
          </p:cNvPr>
          <p:cNvGrpSpPr/>
          <p:nvPr/>
        </p:nvGrpSpPr>
        <p:grpSpPr>
          <a:xfrm>
            <a:off x="6531675" y="9956800"/>
            <a:ext cx="3662992" cy="3759200"/>
            <a:chOff x="6531675" y="9956800"/>
            <a:chExt cx="3662992" cy="3759200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22E4962A-4FFA-3B75-73A1-C3E213561409}"/>
                </a:ext>
              </a:extLst>
            </p:cNvPr>
            <p:cNvSpPr/>
            <p:nvPr/>
          </p:nvSpPr>
          <p:spPr>
            <a:xfrm>
              <a:off x="9283567" y="10902950"/>
              <a:ext cx="910291" cy="281305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4E61DA0-0AA0-2750-EFBF-892ED382F111}"/>
                </a:ext>
              </a:extLst>
            </p:cNvPr>
            <p:cNvSpPr/>
            <p:nvPr/>
          </p:nvSpPr>
          <p:spPr>
            <a:xfrm flipH="1">
              <a:off x="6531675" y="9956800"/>
              <a:ext cx="3662992" cy="1764174"/>
            </a:xfrm>
            <a:custGeom>
              <a:avLst/>
              <a:gdLst>
                <a:gd name="csX0" fmla="*/ 2744601 w 3662992"/>
                <a:gd name="csY0" fmla="*/ 0 h 1764174"/>
                <a:gd name="csX1" fmla="*/ 2744601 w 3662992"/>
                <a:gd name="csY1" fmla="*/ 256244 h 1764174"/>
                <a:gd name="csX2" fmla="*/ 856096 w 3662992"/>
                <a:gd name="csY2" fmla="*/ 256244 h 1764174"/>
                <a:gd name="csX3" fmla="*/ 856095 w 3662992"/>
                <a:gd name="csY3" fmla="*/ 256244 h 1764174"/>
                <a:gd name="csX4" fmla="*/ 587736 w 3662992"/>
                <a:gd name="csY4" fmla="*/ 256244 h 1764174"/>
                <a:gd name="csX5" fmla="*/ 556187 w 3662992"/>
                <a:gd name="csY5" fmla="*/ 261059 h 1764174"/>
                <a:gd name="csX6" fmla="*/ 193466 w 3662992"/>
                <a:gd name="csY6" fmla="*/ 456618 h 1764174"/>
                <a:gd name="csX7" fmla="*/ 165101 w 3662992"/>
                <a:gd name="csY7" fmla="*/ 490997 h 1764174"/>
                <a:gd name="csX8" fmla="*/ 165101 w 3662992"/>
                <a:gd name="csY8" fmla="*/ 490998 h 1764174"/>
                <a:gd name="csX9" fmla="*/ 105860 w 3662992"/>
                <a:gd name="csY9" fmla="*/ 562800 h 1764174"/>
                <a:gd name="csX10" fmla="*/ 39712 w 3662992"/>
                <a:gd name="csY10" fmla="*/ 684668 h 1764174"/>
                <a:gd name="csX11" fmla="*/ 14779 w 3662992"/>
                <a:gd name="csY11" fmla="*/ 764989 h 1764174"/>
                <a:gd name="csX12" fmla="*/ 14778 w 3662992"/>
                <a:gd name="csY12" fmla="*/ 764989 h 1764174"/>
                <a:gd name="csX13" fmla="*/ 0 w 3662992"/>
                <a:gd name="csY13" fmla="*/ 812594 h 1764174"/>
                <a:gd name="csX14" fmla="*/ 0 w 3662992"/>
                <a:gd name="csY14" fmla="*/ 1764174 h 1764174"/>
                <a:gd name="csX15" fmla="*/ 43043 w 3662992"/>
                <a:gd name="csY15" fmla="*/ 1625511 h 1764174"/>
                <a:gd name="csX16" fmla="*/ 743183 w 3662992"/>
                <a:gd name="csY16" fmla="*/ 1161427 h 1764174"/>
                <a:gd name="csX17" fmla="*/ 787959 w 3662992"/>
                <a:gd name="csY17" fmla="*/ 1161427 h 1764174"/>
                <a:gd name="csX18" fmla="*/ 865650 w 3662992"/>
                <a:gd name="csY18" fmla="*/ 1165350 h 1764174"/>
                <a:gd name="csX19" fmla="*/ 910291 w 3662992"/>
                <a:gd name="csY19" fmla="*/ 1172163 h 1764174"/>
                <a:gd name="csX20" fmla="*/ 910291 w 3662992"/>
                <a:gd name="csY20" fmla="*/ 1159433 h 1764174"/>
                <a:gd name="csX21" fmla="*/ 165100 w 3662992"/>
                <a:gd name="csY21" fmla="*/ 1159433 h 1764174"/>
                <a:gd name="csX22" fmla="*/ 165100 w 3662992"/>
                <a:gd name="csY22" fmla="*/ 1159432 h 1764174"/>
                <a:gd name="csX23" fmla="*/ 910291 w 3662992"/>
                <a:gd name="csY23" fmla="*/ 1159432 h 1764174"/>
                <a:gd name="csX24" fmla="*/ 910291 w 3662992"/>
                <a:gd name="csY24" fmla="*/ 764988 h 1764174"/>
                <a:gd name="csX25" fmla="*/ 910292 w 3662992"/>
                <a:gd name="csY25" fmla="*/ 764988 h 1764174"/>
                <a:gd name="csX26" fmla="*/ 910292 w 3662992"/>
                <a:gd name="csY26" fmla="*/ 1159432 h 1764174"/>
                <a:gd name="csX27" fmla="*/ 1460500 w 3662992"/>
                <a:gd name="csY27" fmla="*/ 1159432 h 1764174"/>
                <a:gd name="csX28" fmla="*/ 1460501 w 3662992"/>
                <a:gd name="csY28" fmla="*/ 1159432 h 1764174"/>
                <a:gd name="csX29" fmla="*/ 2744601 w 3662992"/>
                <a:gd name="csY29" fmla="*/ 1159432 h 1764174"/>
                <a:gd name="csX30" fmla="*/ 2744601 w 3662992"/>
                <a:gd name="csY30" fmla="*/ 1415676 h 1764174"/>
                <a:gd name="csX31" fmla="*/ 3662992 w 3662992"/>
                <a:gd name="csY31" fmla="*/ 707838 h 17641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</a:cxnLst>
              <a:rect l="l" t="t" r="r" b="b"/>
              <a:pathLst>
                <a:path w="3662992" h="1764174">
                  <a:moveTo>
                    <a:pt x="2744601" y="0"/>
                  </a:moveTo>
                  <a:lnTo>
                    <a:pt x="2744601" y="256244"/>
                  </a:lnTo>
                  <a:lnTo>
                    <a:pt x="856096" y="256244"/>
                  </a:lnTo>
                  <a:lnTo>
                    <a:pt x="856095" y="256244"/>
                  </a:lnTo>
                  <a:lnTo>
                    <a:pt x="587736" y="256244"/>
                  </a:lnTo>
                  <a:lnTo>
                    <a:pt x="556187" y="261059"/>
                  </a:lnTo>
                  <a:cubicBezTo>
                    <a:pt x="416075" y="289730"/>
                    <a:pt x="290841" y="359244"/>
                    <a:pt x="193466" y="456618"/>
                  </a:cubicBezTo>
                  <a:lnTo>
                    <a:pt x="165101" y="490997"/>
                  </a:lnTo>
                  <a:lnTo>
                    <a:pt x="165101" y="490998"/>
                  </a:lnTo>
                  <a:lnTo>
                    <a:pt x="105860" y="562800"/>
                  </a:lnTo>
                  <a:cubicBezTo>
                    <a:pt x="80074" y="600968"/>
                    <a:pt x="57864" y="641751"/>
                    <a:pt x="39712" y="684668"/>
                  </a:cubicBezTo>
                  <a:lnTo>
                    <a:pt x="14779" y="764989"/>
                  </a:lnTo>
                  <a:lnTo>
                    <a:pt x="14778" y="764989"/>
                  </a:lnTo>
                  <a:lnTo>
                    <a:pt x="0" y="812594"/>
                  </a:lnTo>
                  <a:lnTo>
                    <a:pt x="0" y="1764174"/>
                  </a:lnTo>
                  <a:lnTo>
                    <a:pt x="43043" y="1625511"/>
                  </a:lnTo>
                  <a:cubicBezTo>
                    <a:pt x="158395" y="1352788"/>
                    <a:pt x="428442" y="1161427"/>
                    <a:pt x="743183" y="1161427"/>
                  </a:cubicBezTo>
                  <a:lnTo>
                    <a:pt x="787959" y="1161427"/>
                  </a:lnTo>
                  <a:cubicBezTo>
                    <a:pt x="814187" y="1161427"/>
                    <a:pt x="840105" y="1162756"/>
                    <a:pt x="865650" y="1165350"/>
                  </a:cubicBezTo>
                  <a:lnTo>
                    <a:pt x="910291" y="1172163"/>
                  </a:lnTo>
                  <a:lnTo>
                    <a:pt x="910291" y="1159433"/>
                  </a:lnTo>
                  <a:lnTo>
                    <a:pt x="165100" y="1159433"/>
                  </a:lnTo>
                  <a:lnTo>
                    <a:pt x="165100" y="1159432"/>
                  </a:lnTo>
                  <a:lnTo>
                    <a:pt x="910291" y="1159432"/>
                  </a:lnTo>
                  <a:lnTo>
                    <a:pt x="910291" y="764988"/>
                  </a:lnTo>
                  <a:lnTo>
                    <a:pt x="910292" y="764988"/>
                  </a:lnTo>
                  <a:lnTo>
                    <a:pt x="910292" y="1159432"/>
                  </a:lnTo>
                  <a:lnTo>
                    <a:pt x="1460500" y="1159432"/>
                  </a:lnTo>
                  <a:lnTo>
                    <a:pt x="1460501" y="1159432"/>
                  </a:lnTo>
                  <a:lnTo>
                    <a:pt x="2744601" y="1159432"/>
                  </a:lnTo>
                  <a:lnTo>
                    <a:pt x="2744601" y="1415676"/>
                  </a:lnTo>
                  <a:lnTo>
                    <a:pt x="3662992" y="70783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B633B57-44DD-889B-0D90-BDAC6235B474}"/>
              </a:ext>
            </a:extLst>
          </p:cNvPr>
          <p:cNvGrpSpPr/>
          <p:nvPr/>
        </p:nvGrpSpPr>
        <p:grpSpPr>
          <a:xfrm>
            <a:off x="7775259" y="7961774"/>
            <a:ext cx="3662992" cy="5754226"/>
            <a:chOff x="7775259" y="7961774"/>
            <a:chExt cx="3662992" cy="5754226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7FE3CECC-14FA-916D-49DE-317E74BF8869}"/>
                </a:ext>
              </a:extLst>
            </p:cNvPr>
            <p:cNvSpPr/>
            <p:nvPr/>
          </p:nvSpPr>
          <p:spPr>
            <a:xfrm>
              <a:off x="10527960" y="8905875"/>
              <a:ext cx="910291" cy="481012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8440150-78F4-B0DD-22E6-34353D83013A}"/>
                </a:ext>
              </a:extLst>
            </p:cNvPr>
            <p:cNvSpPr/>
            <p:nvPr/>
          </p:nvSpPr>
          <p:spPr>
            <a:xfrm flipH="1">
              <a:off x="7775259" y="7961774"/>
              <a:ext cx="3662992" cy="1764174"/>
            </a:xfrm>
            <a:custGeom>
              <a:avLst/>
              <a:gdLst>
                <a:gd name="csX0" fmla="*/ 2744601 w 3662992"/>
                <a:gd name="csY0" fmla="*/ 0 h 1764174"/>
                <a:gd name="csX1" fmla="*/ 2744601 w 3662992"/>
                <a:gd name="csY1" fmla="*/ 256244 h 1764174"/>
                <a:gd name="csX2" fmla="*/ 856096 w 3662992"/>
                <a:gd name="csY2" fmla="*/ 256244 h 1764174"/>
                <a:gd name="csX3" fmla="*/ 856095 w 3662992"/>
                <a:gd name="csY3" fmla="*/ 256244 h 1764174"/>
                <a:gd name="csX4" fmla="*/ 587736 w 3662992"/>
                <a:gd name="csY4" fmla="*/ 256244 h 1764174"/>
                <a:gd name="csX5" fmla="*/ 556187 w 3662992"/>
                <a:gd name="csY5" fmla="*/ 261059 h 1764174"/>
                <a:gd name="csX6" fmla="*/ 193466 w 3662992"/>
                <a:gd name="csY6" fmla="*/ 456618 h 1764174"/>
                <a:gd name="csX7" fmla="*/ 165101 w 3662992"/>
                <a:gd name="csY7" fmla="*/ 490997 h 1764174"/>
                <a:gd name="csX8" fmla="*/ 165101 w 3662992"/>
                <a:gd name="csY8" fmla="*/ 490998 h 1764174"/>
                <a:gd name="csX9" fmla="*/ 105860 w 3662992"/>
                <a:gd name="csY9" fmla="*/ 562800 h 1764174"/>
                <a:gd name="csX10" fmla="*/ 39712 w 3662992"/>
                <a:gd name="csY10" fmla="*/ 684668 h 1764174"/>
                <a:gd name="csX11" fmla="*/ 14779 w 3662992"/>
                <a:gd name="csY11" fmla="*/ 764989 h 1764174"/>
                <a:gd name="csX12" fmla="*/ 14778 w 3662992"/>
                <a:gd name="csY12" fmla="*/ 764989 h 1764174"/>
                <a:gd name="csX13" fmla="*/ 0 w 3662992"/>
                <a:gd name="csY13" fmla="*/ 812594 h 1764174"/>
                <a:gd name="csX14" fmla="*/ 0 w 3662992"/>
                <a:gd name="csY14" fmla="*/ 1764174 h 1764174"/>
                <a:gd name="csX15" fmla="*/ 43043 w 3662992"/>
                <a:gd name="csY15" fmla="*/ 1625511 h 1764174"/>
                <a:gd name="csX16" fmla="*/ 743183 w 3662992"/>
                <a:gd name="csY16" fmla="*/ 1161427 h 1764174"/>
                <a:gd name="csX17" fmla="*/ 787959 w 3662992"/>
                <a:gd name="csY17" fmla="*/ 1161427 h 1764174"/>
                <a:gd name="csX18" fmla="*/ 865650 w 3662992"/>
                <a:gd name="csY18" fmla="*/ 1165350 h 1764174"/>
                <a:gd name="csX19" fmla="*/ 910291 w 3662992"/>
                <a:gd name="csY19" fmla="*/ 1172163 h 1764174"/>
                <a:gd name="csX20" fmla="*/ 910291 w 3662992"/>
                <a:gd name="csY20" fmla="*/ 1159433 h 1764174"/>
                <a:gd name="csX21" fmla="*/ 165100 w 3662992"/>
                <a:gd name="csY21" fmla="*/ 1159433 h 1764174"/>
                <a:gd name="csX22" fmla="*/ 165100 w 3662992"/>
                <a:gd name="csY22" fmla="*/ 1159432 h 1764174"/>
                <a:gd name="csX23" fmla="*/ 910291 w 3662992"/>
                <a:gd name="csY23" fmla="*/ 1159432 h 1764174"/>
                <a:gd name="csX24" fmla="*/ 910291 w 3662992"/>
                <a:gd name="csY24" fmla="*/ 764988 h 1764174"/>
                <a:gd name="csX25" fmla="*/ 910292 w 3662992"/>
                <a:gd name="csY25" fmla="*/ 764988 h 1764174"/>
                <a:gd name="csX26" fmla="*/ 910292 w 3662992"/>
                <a:gd name="csY26" fmla="*/ 1159432 h 1764174"/>
                <a:gd name="csX27" fmla="*/ 1460500 w 3662992"/>
                <a:gd name="csY27" fmla="*/ 1159432 h 1764174"/>
                <a:gd name="csX28" fmla="*/ 1460501 w 3662992"/>
                <a:gd name="csY28" fmla="*/ 1159432 h 1764174"/>
                <a:gd name="csX29" fmla="*/ 2744601 w 3662992"/>
                <a:gd name="csY29" fmla="*/ 1159432 h 1764174"/>
                <a:gd name="csX30" fmla="*/ 2744601 w 3662992"/>
                <a:gd name="csY30" fmla="*/ 1415676 h 1764174"/>
                <a:gd name="csX31" fmla="*/ 3662992 w 3662992"/>
                <a:gd name="csY31" fmla="*/ 707838 h 17641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</a:cxnLst>
              <a:rect l="l" t="t" r="r" b="b"/>
              <a:pathLst>
                <a:path w="3662992" h="1764174">
                  <a:moveTo>
                    <a:pt x="2744601" y="0"/>
                  </a:moveTo>
                  <a:lnTo>
                    <a:pt x="2744601" y="256244"/>
                  </a:lnTo>
                  <a:lnTo>
                    <a:pt x="856096" y="256244"/>
                  </a:lnTo>
                  <a:lnTo>
                    <a:pt x="856095" y="256244"/>
                  </a:lnTo>
                  <a:lnTo>
                    <a:pt x="587736" y="256244"/>
                  </a:lnTo>
                  <a:lnTo>
                    <a:pt x="556187" y="261059"/>
                  </a:lnTo>
                  <a:cubicBezTo>
                    <a:pt x="416075" y="289730"/>
                    <a:pt x="290841" y="359244"/>
                    <a:pt x="193466" y="456618"/>
                  </a:cubicBezTo>
                  <a:lnTo>
                    <a:pt x="165101" y="490997"/>
                  </a:lnTo>
                  <a:lnTo>
                    <a:pt x="165101" y="490998"/>
                  </a:lnTo>
                  <a:lnTo>
                    <a:pt x="105860" y="562800"/>
                  </a:lnTo>
                  <a:cubicBezTo>
                    <a:pt x="80074" y="600968"/>
                    <a:pt x="57864" y="641751"/>
                    <a:pt x="39712" y="684668"/>
                  </a:cubicBezTo>
                  <a:lnTo>
                    <a:pt x="14779" y="764989"/>
                  </a:lnTo>
                  <a:lnTo>
                    <a:pt x="14778" y="764989"/>
                  </a:lnTo>
                  <a:lnTo>
                    <a:pt x="0" y="812594"/>
                  </a:lnTo>
                  <a:lnTo>
                    <a:pt x="0" y="1764174"/>
                  </a:lnTo>
                  <a:lnTo>
                    <a:pt x="43043" y="1625511"/>
                  </a:lnTo>
                  <a:cubicBezTo>
                    <a:pt x="158395" y="1352788"/>
                    <a:pt x="428442" y="1161427"/>
                    <a:pt x="743183" y="1161427"/>
                  </a:cubicBezTo>
                  <a:lnTo>
                    <a:pt x="787959" y="1161427"/>
                  </a:lnTo>
                  <a:cubicBezTo>
                    <a:pt x="814187" y="1161427"/>
                    <a:pt x="840105" y="1162756"/>
                    <a:pt x="865650" y="1165350"/>
                  </a:cubicBezTo>
                  <a:lnTo>
                    <a:pt x="910291" y="1172163"/>
                  </a:lnTo>
                  <a:lnTo>
                    <a:pt x="910291" y="1159433"/>
                  </a:lnTo>
                  <a:lnTo>
                    <a:pt x="165100" y="1159433"/>
                  </a:lnTo>
                  <a:lnTo>
                    <a:pt x="165100" y="1159432"/>
                  </a:lnTo>
                  <a:lnTo>
                    <a:pt x="910291" y="1159432"/>
                  </a:lnTo>
                  <a:lnTo>
                    <a:pt x="910291" y="764988"/>
                  </a:lnTo>
                  <a:lnTo>
                    <a:pt x="910292" y="764988"/>
                  </a:lnTo>
                  <a:lnTo>
                    <a:pt x="910292" y="1159432"/>
                  </a:lnTo>
                  <a:lnTo>
                    <a:pt x="1460500" y="1159432"/>
                  </a:lnTo>
                  <a:lnTo>
                    <a:pt x="1460501" y="1159432"/>
                  </a:lnTo>
                  <a:lnTo>
                    <a:pt x="2744601" y="1159432"/>
                  </a:lnTo>
                  <a:lnTo>
                    <a:pt x="2744601" y="1415676"/>
                  </a:lnTo>
                  <a:lnTo>
                    <a:pt x="3662992" y="70783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A914E0F-F260-13A8-0ED1-AF8CCB5D806E}"/>
              </a:ext>
            </a:extLst>
          </p:cNvPr>
          <p:cNvGrpSpPr/>
          <p:nvPr/>
        </p:nvGrpSpPr>
        <p:grpSpPr>
          <a:xfrm>
            <a:off x="14189334" y="9956800"/>
            <a:ext cx="3662992" cy="3759200"/>
            <a:chOff x="14189334" y="9956800"/>
            <a:chExt cx="3662992" cy="3759200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E6465D04-D768-35EF-375B-6BAED3652B8E}"/>
                </a:ext>
              </a:extLst>
            </p:cNvPr>
            <p:cNvSpPr/>
            <p:nvPr/>
          </p:nvSpPr>
          <p:spPr>
            <a:xfrm flipH="1">
              <a:off x="14190143" y="10902950"/>
              <a:ext cx="910291" cy="281305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5BAECD4-26AA-E510-03A7-1FD90DECD51D}"/>
                </a:ext>
              </a:extLst>
            </p:cNvPr>
            <p:cNvSpPr/>
            <p:nvPr/>
          </p:nvSpPr>
          <p:spPr>
            <a:xfrm>
              <a:off x="14189334" y="9956800"/>
              <a:ext cx="3662992" cy="1764174"/>
            </a:xfrm>
            <a:custGeom>
              <a:avLst/>
              <a:gdLst>
                <a:gd name="csX0" fmla="*/ 2744601 w 3662992"/>
                <a:gd name="csY0" fmla="*/ 0 h 1764174"/>
                <a:gd name="csX1" fmla="*/ 2744601 w 3662992"/>
                <a:gd name="csY1" fmla="*/ 256244 h 1764174"/>
                <a:gd name="csX2" fmla="*/ 856096 w 3662992"/>
                <a:gd name="csY2" fmla="*/ 256244 h 1764174"/>
                <a:gd name="csX3" fmla="*/ 856095 w 3662992"/>
                <a:gd name="csY3" fmla="*/ 256244 h 1764174"/>
                <a:gd name="csX4" fmla="*/ 587736 w 3662992"/>
                <a:gd name="csY4" fmla="*/ 256244 h 1764174"/>
                <a:gd name="csX5" fmla="*/ 556187 w 3662992"/>
                <a:gd name="csY5" fmla="*/ 261059 h 1764174"/>
                <a:gd name="csX6" fmla="*/ 193466 w 3662992"/>
                <a:gd name="csY6" fmla="*/ 456618 h 1764174"/>
                <a:gd name="csX7" fmla="*/ 165101 w 3662992"/>
                <a:gd name="csY7" fmla="*/ 490997 h 1764174"/>
                <a:gd name="csX8" fmla="*/ 165101 w 3662992"/>
                <a:gd name="csY8" fmla="*/ 490998 h 1764174"/>
                <a:gd name="csX9" fmla="*/ 105860 w 3662992"/>
                <a:gd name="csY9" fmla="*/ 562800 h 1764174"/>
                <a:gd name="csX10" fmla="*/ 39712 w 3662992"/>
                <a:gd name="csY10" fmla="*/ 684668 h 1764174"/>
                <a:gd name="csX11" fmla="*/ 14779 w 3662992"/>
                <a:gd name="csY11" fmla="*/ 764989 h 1764174"/>
                <a:gd name="csX12" fmla="*/ 14778 w 3662992"/>
                <a:gd name="csY12" fmla="*/ 764989 h 1764174"/>
                <a:gd name="csX13" fmla="*/ 0 w 3662992"/>
                <a:gd name="csY13" fmla="*/ 812594 h 1764174"/>
                <a:gd name="csX14" fmla="*/ 0 w 3662992"/>
                <a:gd name="csY14" fmla="*/ 1764174 h 1764174"/>
                <a:gd name="csX15" fmla="*/ 43043 w 3662992"/>
                <a:gd name="csY15" fmla="*/ 1625511 h 1764174"/>
                <a:gd name="csX16" fmla="*/ 743183 w 3662992"/>
                <a:gd name="csY16" fmla="*/ 1161427 h 1764174"/>
                <a:gd name="csX17" fmla="*/ 787959 w 3662992"/>
                <a:gd name="csY17" fmla="*/ 1161427 h 1764174"/>
                <a:gd name="csX18" fmla="*/ 865650 w 3662992"/>
                <a:gd name="csY18" fmla="*/ 1165350 h 1764174"/>
                <a:gd name="csX19" fmla="*/ 910291 w 3662992"/>
                <a:gd name="csY19" fmla="*/ 1172163 h 1764174"/>
                <a:gd name="csX20" fmla="*/ 910291 w 3662992"/>
                <a:gd name="csY20" fmla="*/ 1159433 h 1764174"/>
                <a:gd name="csX21" fmla="*/ 165100 w 3662992"/>
                <a:gd name="csY21" fmla="*/ 1159433 h 1764174"/>
                <a:gd name="csX22" fmla="*/ 165100 w 3662992"/>
                <a:gd name="csY22" fmla="*/ 1159432 h 1764174"/>
                <a:gd name="csX23" fmla="*/ 910291 w 3662992"/>
                <a:gd name="csY23" fmla="*/ 1159432 h 1764174"/>
                <a:gd name="csX24" fmla="*/ 910291 w 3662992"/>
                <a:gd name="csY24" fmla="*/ 764988 h 1764174"/>
                <a:gd name="csX25" fmla="*/ 910292 w 3662992"/>
                <a:gd name="csY25" fmla="*/ 764988 h 1764174"/>
                <a:gd name="csX26" fmla="*/ 910292 w 3662992"/>
                <a:gd name="csY26" fmla="*/ 1159432 h 1764174"/>
                <a:gd name="csX27" fmla="*/ 1460500 w 3662992"/>
                <a:gd name="csY27" fmla="*/ 1159432 h 1764174"/>
                <a:gd name="csX28" fmla="*/ 1460501 w 3662992"/>
                <a:gd name="csY28" fmla="*/ 1159432 h 1764174"/>
                <a:gd name="csX29" fmla="*/ 2744601 w 3662992"/>
                <a:gd name="csY29" fmla="*/ 1159432 h 1764174"/>
                <a:gd name="csX30" fmla="*/ 2744601 w 3662992"/>
                <a:gd name="csY30" fmla="*/ 1415676 h 1764174"/>
                <a:gd name="csX31" fmla="*/ 3662992 w 3662992"/>
                <a:gd name="csY31" fmla="*/ 707838 h 17641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</a:cxnLst>
              <a:rect l="l" t="t" r="r" b="b"/>
              <a:pathLst>
                <a:path w="3662992" h="1764174">
                  <a:moveTo>
                    <a:pt x="2744601" y="0"/>
                  </a:moveTo>
                  <a:lnTo>
                    <a:pt x="2744601" y="256244"/>
                  </a:lnTo>
                  <a:lnTo>
                    <a:pt x="856096" y="256244"/>
                  </a:lnTo>
                  <a:lnTo>
                    <a:pt x="856095" y="256244"/>
                  </a:lnTo>
                  <a:lnTo>
                    <a:pt x="587736" y="256244"/>
                  </a:lnTo>
                  <a:lnTo>
                    <a:pt x="556187" y="261059"/>
                  </a:lnTo>
                  <a:cubicBezTo>
                    <a:pt x="416075" y="289730"/>
                    <a:pt x="290841" y="359244"/>
                    <a:pt x="193466" y="456618"/>
                  </a:cubicBezTo>
                  <a:lnTo>
                    <a:pt x="165101" y="490997"/>
                  </a:lnTo>
                  <a:lnTo>
                    <a:pt x="165101" y="490998"/>
                  </a:lnTo>
                  <a:lnTo>
                    <a:pt x="105860" y="562800"/>
                  </a:lnTo>
                  <a:cubicBezTo>
                    <a:pt x="80074" y="600968"/>
                    <a:pt x="57864" y="641751"/>
                    <a:pt x="39712" y="684668"/>
                  </a:cubicBezTo>
                  <a:lnTo>
                    <a:pt x="14779" y="764989"/>
                  </a:lnTo>
                  <a:lnTo>
                    <a:pt x="14778" y="764989"/>
                  </a:lnTo>
                  <a:lnTo>
                    <a:pt x="0" y="812594"/>
                  </a:lnTo>
                  <a:lnTo>
                    <a:pt x="0" y="1764174"/>
                  </a:lnTo>
                  <a:lnTo>
                    <a:pt x="43043" y="1625511"/>
                  </a:lnTo>
                  <a:cubicBezTo>
                    <a:pt x="158395" y="1352788"/>
                    <a:pt x="428442" y="1161427"/>
                    <a:pt x="743183" y="1161427"/>
                  </a:cubicBezTo>
                  <a:lnTo>
                    <a:pt x="787959" y="1161427"/>
                  </a:lnTo>
                  <a:cubicBezTo>
                    <a:pt x="814187" y="1161427"/>
                    <a:pt x="840105" y="1162756"/>
                    <a:pt x="865650" y="1165350"/>
                  </a:cubicBezTo>
                  <a:lnTo>
                    <a:pt x="910291" y="1172163"/>
                  </a:lnTo>
                  <a:lnTo>
                    <a:pt x="910291" y="1159433"/>
                  </a:lnTo>
                  <a:lnTo>
                    <a:pt x="165100" y="1159433"/>
                  </a:lnTo>
                  <a:lnTo>
                    <a:pt x="165100" y="1159432"/>
                  </a:lnTo>
                  <a:lnTo>
                    <a:pt x="910291" y="1159432"/>
                  </a:lnTo>
                  <a:lnTo>
                    <a:pt x="910291" y="764988"/>
                  </a:lnTo>
                  <a:lnTo>
                    <a:pt x="910292" y="764988"/>
                  </a:lnTo>
                  <a:lnTo>
                    <a:pt x="910292" y="1159432"/>
                  </a:lnTo>
                  <a:lnTo>
                    <a:pt x="1460500" y="1159432"/>
                  </a:lnTo>
                  <a:lnTo>
                    <a:pt x="1460501" y="1159432"/>
                  </a:lnTo>
                  <a:lnTo>
                    <a:pt x="2744601" y="1159432"/>
                  </a:lnTo>
                  <a:lnTo>
                    <a:pt x="2744601" y="1415676"/>
                  </a:lnTo>
                  <a:lnTo>
                    <a:pt x="3662992" y="707838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18E9B50A-6895-647B-14BB-45FF3F6BA343}"/>
              </a:ext>
            </a:extLst>
          </p:cNvPr>
          <p:cNvGrpSpPr/>
          <p:nvPr/>
        </p:nvGrpSpPr>
        <p:grpSpPr>
          <a:xfrm>
            <a:off x="12945750" y="7961774"/>
            <a:ext cx="3662992" cy="5754226"/>
            <a:chOff x="12945750" y="7961774"/>
            <a:chExt cx="3662992" cy="5754226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24C70BE3-DFC8-EDDC-0944-C16325642640}"/>
                </a:ext>
              </a:extLst>
            </p:cNvPr>
            <p:cNvSpPr/>
            <p:nvPr/>
          </p:nvSpPr>
          <p:spPr>
            <a:xfrm flipH="1">
              <a:off x="12945750" y="8905875"/>
              <a:ext cx="910291" cy="481012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2CEE5A9-1F09-BA8A-0567-7DE92D2BE06E}"/>
                </a:ext>
              </a:extLst>
            </p:cNvPr>
            <p:cNvSpPr/>
            <p:nvPr/>
          </p:nvSpPr>
          <p:spPr>
            <a:xfrm>
              <a:off x="12945750" y="7961774"/>
              <a:ext cx="3662992" cy="1764174"/>
            </a:xfrm>
            <a:custGeom>
              <a:avLst/>
              <a:gdLst>
                <a:gd name="csX0" fmla="*/ 2744601 w 3662992"/>
                <a:gd name="csY0" fmla="*/ 0 h 1764174"/>
                <a:gd name="csX1" fmla="*/ 2744601 w 3662992"/>
                <a:gd name="csY1" fmla="*/ 256244 h 1764174"/>
                <a:gd name="csX2" fmla="*/ 856096 w 3662992"/>
                <a:gd name="csY2" fmla="*/ 256244 h 1764174"/>
                <a:gd name="csX3" fmla="*/ 856095 w 3662992"/>
                <a:gd name="csY3" fmla="*/ 256244 h 1764174"/>
                <a:gd name="csX4" fmla="*/ 587736 w 3662992"/>
                <a:gd name="csY4" fmla="*/ 256244 h 1764174"/>
                <a:gd name="csX5" fmla="*/ 556187 w 3662992"/>
                <a:gd name="csY5" fmla="*/ 261059 h 1764174"/>
                <a:gd name="csX6" fmla="*/ 193466 w 3662992"/>
                <a:gd name="csY6" fmla="*/ 456618 h 1764174"/>
                <a:gd name="csX7" fmla="*/ 165101 w 3662992"/>
                <a:gd name="csY7" fmla="*/ 490997 h 1764174"/>
                <a:gd name="csX8" fmla="*/ 165101 w 3662992"/>
                <a:gd name="csY8" fmla="*/ 490998 h 1764174"/>
                <a:gd name="csX9" fmla="*/ 105860 w 3662992"/>
                <a:gd name="csY9" fmla="*/ 562800 h 1764174"/>
                <a:gd name="csX10" fmla="*/ 39712 w 3662992"/>
                <a:gd name="csY10" fmla="*/ 684668 h 1764174"/>
                <a:gd name="csX11" fmla="*/ 14779 w 3662992"/>
                <a:gd name="csY11" fmla="*/ 764989 h 1764174"/>
                <a:gd name="csX12" fmla="*/ 14778 w 3662992"/>
                <a:gd name="csY12" fmla="*/ 764989 h 1764174"/>
                <a:gd name="csX13" fmla="*/ 0 w 3662992"/>
                <a:gd name="csY13" fmla="*/ 812594 h 1764174"/>
                <a:gd name="csX14" fmla="*/ 0 w 3662992"/>
                <a:gd name="csY14" fmla="*/ 1764174 h 1764174"/>
                <a:gd name="csX15" fmla="*/ 43043 w 3662992"/>
                <a:gd name="csY15" fmla="*/ 1625511 h 1764174"/>
                <a:gd name="csX16" fmla="*/ 743183 w 3662992"/>
                <a:gd name="csY16" fmla="*/ 1161427 h 1764174"/>
                <a:gd name="csX17" fmla="*/ 787959 w 3662992"/>
                <a:gd name="csY17" fmla="*/ 1161427 h 1764174"/>
                <a:gd name="csX18" fmla="*/ 865650 w 3662992"/>
                <a:gd name="csY18" fmla="*/ 1165350 h 1764174"/>
                <a:gd name="csX19" fmla="*/ 910291 w 3662992"/>
                <a:gd name="csY19" fmla="*/ 1172163 h 1764174"/>
                <a:gd name="csX20" fmla="*/ 910291 w 3662992"/>
                <a:gd name="csY20" fmla="*/ 1159433 h 1764174"/>
                <a:gd name="csX21" fmla="*/ 165100 w 3662992"/>
                <a:gd name="csY21" fmla="*/ 1159433 h 1764174"/>
                <a:gd name="csX22" fmla="*/ 165100 w 3662992"/>
                <a:gd name="csY22" fmla="*/ 1159432 h 1764174"/>
                <a:gd name="csX23" fmla="*/ 910291 w 3662992"/>
                <a:gd name="csY23" fmla="*/ 1159432 h 1764174"/>
                <a:gd name="csX24" fmla="*/ 910291 w 3662992"/>
                <a:gd name="csY24" fmla="*/ 764988 h 1764174"/>
                <a:gd name="csX25" fmla="*/ 910292 w 3662992"/>
                <a:gd name="csY25" fmla="*/ 764988 h 1764174"/>
                <a:gd name="csX26" fmla="*/ 910292 w 3662992"/>
                <a:gd name="csY26" fmla="*/ 1159432 h 1764174"/>
                <a:gd name="csX27" fmla="*/ 1460500 w 3662992"/>
                <a:gd name="csY27" fmla="*/ 1159432 h 1764174"/>
                <a:gd name="csX28" fmla="*/ 1460501 w 3662992"/>
                <a:gd name="csY28" fmla="*/ 1159432 h 1764174"/>
                <a:gd name="csX29" fmla="*/ 2744601 w 3662992"/>
                <a:gd name="csY29" fmla="*/ 1159432 h 1764174"/>
                <a:gd name="csX30" fmla="*/ 2744601 w 3662992"/>
                <a:gd name="csY30" fmla="*/ 1415676 h 1764174"/>
                <a:gd name="csX31" fmla="*/ 3662992 w 3662992"/>
                <a:gd name="csY31" fmla="*/ 707838 h 17641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</a:cxnLst>
              <a:rect l="l" t="t" r="r" b="b"/>
              <a:pathLst>
                <a:path w="3662992" h="1764174">
                  <a:moveTo>
                    <a:pt x="2744601" y="0"/>
                  </a:moveTo>
                  <a:lnTo>
                    <a:pt x="2744601" y="256244"/>
                  </a:lnTo>
                  <a:lnTo>
                    <a:pt x="856096" y="256244"/>
                  </a:lnTo>
                  <a:lnTo>
                    <a:pt x="856095" y="256244"/>
                  </a:lnTo>
                  <a:lnTo>
                    <a:pt x="587736" y="256244"/>
                  </a:lnTo>
                  <a:lnTo>
                    <a:pt x="556187" y="261059"/>
                  </a:lnTo>
                  <a:cubicBezTo>
                    <a:pt x="416075" y="289730"/>
                    <a:pt x="290841" y="359244"/>
                    <a:pt x="193466" y="456618"/>
                  </a:cubicBezTo>
                  <a:lnTo>
                    <a:pt x="165101" y="490997"/>
                  </a:lnTo>
                  <a:lnTo>
                    <a:pt x="165101" y="490998"/>
                  </a:lnTo>
                  <a:lnTo>
                    <a:pt x="105860" y="562800"/>
                  </a:lnTo>
                  <a:cubicBezTo>
                    <a:pt x="80074" y="600968"/>
                    <a:pt x="57864" y="641751"/>
                    <a:pt x="39712" y="684668"/>
                  </a:cubicBezTo>
                  <a:lnTo>
                    <a:pt x="14779" y="764989"/>
                  </a:lnTo>
                  <a:lnTo>
                    <a:pt x="14778" y="764989"/>
                  </a:lnTo>
                  <a:lnTo>
                    <a:pt x="0" y="812594"/>
                  </a:lnTo>
                  <a:lnTo>
                    <a:pt x="0" y="1764174"/>
                  </a:lnTo>
                  <a:lnTo>
                    <a:pt x="43043" y="1625511"/>
                  </a:lnTo>
                  <a:cubicBezTo>
                    <a:pt x="158395" y="1352788"/>
                    <a:pt x="428442" y="1161427"/>
                    <a:pt x="743183" y="1161427"/>
                  </a:cubicBezTo>
                  <a:lnTo>
                    <a:pt x="787959" y="1161427"/>
                  </a:lnTo>
                  <a:cubicBezTo>
                    <a:pt x="814187" y="1161427"/>
                    <a:pt x="840105" y="1162756"/>
                    <a:pt x="865650" y="1165350"/>
                  </a:cubicBezTo>
                  <a:lnTo>
                    <a:pt x="910291" y="1172163"/>
                  </a:lnTo>
                  <a:lnTo>
                    <a:pt x="910291" y="1159433"/>
                  </a:lnTo>
                  <a:lnTo>
                    <a:pt x="165100" y="1159433"/>
                  </a:lnTo>
                  <a:lnTo>
                    <a:pt x="165100" y="1159432"/>
                  </a:lnTo>
                  <a:lnTo>
                    <a:pt x="910291" y="1159432"/>
                  </a:lnTo>
                  <a:lnTo>
                    <a:pt x="910291" y="764988"/>
                  </a:lnTo>
                  <a:lnTo>
                    <a:pt x="910292" y="764988"/>
                  </a:lnTo>
                  <a:lnTo>
                    <a:pt x="910292" y="1159432"/>
                  </a:lnTo>
                  <a:lnTo>
                    <a:pt x="1460500" y="1159432"/>
                  </a:lnTo>
                  <a:lnTo>
                    <a:pt x="1460501" y="1159432"/>
                  </a:lnTo>
                  <a:lnTo>
                    <a:pt x="2744601" y="1159432"/>
                  </a:lnTo>
                  <a:lnTo>
                    <a:pt x="2744601" y="1415676"/>
                  </a:lnTo>
                  <a:lnTo>
                    <a:pt x="3662992" y="70783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3073DEE-F998-FF4F-BD6C-7EB50334A209}"/>
              </a:ext>
            </a:extLst>
          </p:cNvPr>
          <p:cNvGrpSpPr/>
          <p:nvPr/>
        </p:nvGrpSpPr>
        <p:grpSpPr>
          <a:xfrm>
            <a:off x="11598262" y="4569372"/>
            <a:ext cx="2654324" cy="1002004"/>
            <a:chOff x="3714527" y="7611397"/>
            <a:chExt cx="2907911" cy="1002004"/>
          </a:xfrm>
        </p:grpSpPr>
        <p:sp>
          <p:nvSpPr>
            <p:cNvPr id="63" name="Textbox 200">
              <a:extLst>
                <a:ext uri="{FF2B5EF4-FFF2-40B4-BE49-F238E27FC236}">
                  <a16:creationId xmlns:a16="http://schemas.microsoft.com/office/drawing/2014/main" id="{46B48D3C-964F-996E-BB1E-2B17E0E67A71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64" name="Textbox 200">
              <a:extLst>
                <a:ext uri="{FF2B5EF4-FFF2-40B4-BE49-F238E27FC236}">
                  <a16:creationId xmlns:a16="http://schemas.microsoft.com/office/drawing/2014/main" id="{64238786-D43E-92DE-8EDD-E580D8D8059A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MAIN TITLE</a:t>
              </a:r>
            </a:p>
          </p:txBody>
        </p:sp>
      </p:grpSp>
      <p:sp>
        <p:nvSpPr>
          <p:cNvPr id="65" name="Freeform 15">
            <a:extLst>
              <a:ext uri="{FF2B5EF4-FFF2-40B4-BE49-F238E27FC236}">
                <a16:creationId xmlns:a16="http://schemas.microsoft.com/office/drawing/2014/main" id="{CF9305B0-AD0F-16DA-0654-A4BDDD272D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27960" y="4682422"/>
            <a:ext cx="634396" cy="639852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41E103DA-A1EF-53A7-7D30-A43106427E15}"/>
              </a:ext>
            </a:extLst>
          </p:cNvPr>
          <p:cNvGrpSpPr/>
          <p:nvPr/>
        </p:nvGrpSpPr>
        <p:grpSpPr>
          <a:xfrm>
            <a:off x="4566645" y="8026717"/>
            <a:ext cx="2654324" cy="1002004"/>
            <a:chOff x="3714527" y="7611397"/>
            <a:chExt cx="2907911" cy="1002004"/>
          </a:xfrm>
        </p:grpSpPr>
        <p:sp>
          <p:nvSpPr>
            <p:cNvPr id="67" name="Textbox 200">
              <a:extLst>
                <a:ext uri="{FF2B5EF4-FFF2-40B4-BE49-F238E27FC236}">
                  <a16:creationId xmlns:a16="http://schemas.microsoft.com/office/drawing/2014/main" id="{63338031-2A1B-0020-3810-F627192E459C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68" name="Textbox 200">
              <a:extLst>
                <a:ext uri="{FF2B5EF4-FFF2-40B4-BE49-F238E27FC236}">
                  <a16:creationId xmlns:a16="http://schemas.microsoft.com/office/drawing/2014/main" id="{E108418A-76A0-1BD1-55A9-7CB66E840DB6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MAIN TITLE</a:t>
              </a: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8A7BC67E-64BF-DB1E-F1AE-00B8657A411A}"/>
              </a:ext>
            </a:extLst>
          </p:cNvPr>
          <p:cNvGrpSpPr/>
          <p:nvPr/>
        </p:nvGrpSpPr>
        <p:grpSpPr>
          <a:xfrm>
            <a:off x="17163032" y="8026717"/>
            <a:ext cx="2654324" cy="1002004"/>
            <a:chOff x="3714527" y="7611397"/>
            <a:chExt cx="2907911" cy="1002004"/>
          </a:xfrm>
        </p:grpSpPr>
        <p:sp>
          <p:nvSpPr>
            <p:cNvPr id="70" name="Textbox 200">
              <a:extLst>
                <a:ext uri="{FF2B5EF4-FFF2-40B4-BE49-F238E27FC236}">
                  <a16:creationId xmlns:a16="http://schemas.microsoft.com/office/drawing/2014/main" id="{DD69E127-68C0-6720-AD09-044EAAAFEA7A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71" name="Textbox 200">
              <a:extLst>
                <a:ext uri="{FF2B5EF4-FFF2-40B4-BE49-F238E27FC236}">
                  <a16:creationId xmlns:a16="http://schemas.microsoft.com/office/drawing/2014/main" id="{6E60E26C-749E-4D61-BBEF-DF5D980B7042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MAIN TITLE</a:t>
              </a:r>
            </a:p>
          </p:txBody>
        </p:sp>
      </p:grpSp>
      <p:sp>
        <p:nvSpPr>
          <p:cNvPr id="72" name="Freeform 16">
            <a:extLst>
              <a:ext uri="{FF2B5EF4-FFF2-40B4-BE49-F238E27FC236}">
                <a16:creationId xmlns:a16="http://schemas.microsoft.com/office/drawing/2014/main" id="{FD2B12F4-8609-6831-2DC8-2D1FC56E4C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3535" y="6926562"/>
            <a:ext cx="537434" cy="713226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73" name="Freeform 74">
            <a:extLst>
              <a:ext uri="{FF2B5EF4-FFF2-40B4-BE49-F238E27FC236}">
                <a16:creationId xmlns:a16="http://schemas.microsoft.com/office/drawing/2014/main" id="{3B710AB4-C02E-5372-9D4D-F781A25DCE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63032" y="6976788"/>
            <a:ext cx="716576" cy="612774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2A01B4F6-ED61-B331-BEAE-3DF51EF31380}"/>
              </a:ext>
            </a:extLst>
          </p:cNvPr>
          <p:cNvGrpSpPr/>
          <p:nvPr/>
        </p:nvGrpSpPr>
        <p:grpSpPr>
          <a:xfrm>
            <a:off x="2873896" y="10962638"/>
            <a:ext cx="2654324" cy="1002004"/>
            <a:chOff x="3714527" y="7611397"/>
            <a:chExt cx="2907911" cy="1002004"/>
          </a:xfrm>
        </p:grpSpPr>
        <p:sp>
          <p:nvSpPr>
            <p:cNvPr id="75" name="Textbox 200">
              <a:extLst>
                <a:ext uri="{FF2B5EF4-FFF2-40B4-BE49-F238E27FC236}">
                  <a16:creationId xmlns:a16="http://schemas.microsoft.com/office/drawing/2014/main" id="{E0EE3B5D-4568-99D7-B440-A1909B13450B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76" name="Textbox 200">
              <a:extLst>
                <a:ext uri="{FF2B5EF4-FFF2-40B4-BE49-F238E27FC236}">
                  <a16:creationId xmlns:a16="http://schemas.microsoft.com/office/drawing/2014/main" id="{1F5DFC8D-2792-5745-A1DD-61E2258B2F0A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MAIN TITLE</a:t>
              </a: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BBC49836-2780-A363-A387-95C82E2930FF}"/>
              </a:ext>
            </a:extLst>
          </p:cNvPr>
          <p:cNvGrpSpPr/>
          <p:nvPr/>
        </p:nvGrpSpPr>
        <p:grpSpPr>
          <a:xfrm>
            <a:off x="18855780" y="10962638"/>
            <a:ext cx="2654324" cy="1002004"/>
            <a:chOff x="3714527" y="7611397"/>
            <a:chExt cx="2907911" cy="1002004"/>
          </a:xfrm>
        </p:grpSpPr>
        <p:sp>
          <p:nvSpPr>
            <p:cNvPr id="78" name="Textbox 200">
              <a:extLst>
                <a:ext uri="{FF2B5EF4-FFF2-40B4-BE49-F238E27FC236}">
                  <a16:creationId xmlns:a16="http://schemas.microsoft.com/office/drawing/2014/main" id="{16D9CE61-8DB1-03E8-0F09-D6BF426E6DDD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  <a:endParaRPr lang="en-US" sz="12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9" name="Textbox 200">
              <a:extLst>
                <a:ext uri="{FF2B5EF4-FFF2-40B4-BE49-F238E27FC236}">
                  <a16:creationId xmlns:a16="http://schemas.microsoft.com/office/drawing/2014/main" id="{1361A08B-8A79-4707-8826-8B0CF860CDDA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MAIN TITLE</a:t>
              </a:r>
            </a:p>
          </p:txBody>
        </p:sp>
      </p:grpSp>
      <p:sp>
        <p:nvSpPr>
          <p:cNvPr id="80" name="Freeform 26">
            <a:extLst>
              <a:ext uri="{FF2B5EF4-FFF2-40B4-BE49-F238E27FC236}">
                <a16:creationId xmlns:a16="http://schemas.microsoft.com/office/drawing/2014/main" id="{F7D09A54-DA41-0A4E-C71F-B2C84C0D41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55780" y="9890083"/>
            <a:ext cx="658026" cy="658026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81" name="Group 13">
            <a:extLst>
              <a:ext uri="{FF2B5EF4-FFF2-40B4-BE49-F238E27FC236}">
                <a16:creationId xmlns:a16="http://schemas.microsoft.com/office/drawing/2014/main" id="{77365CF1-41E2-902E-E23D-71D8B6D760D8}"/>
              </a:ext>
            </a:extLst>
          </p:cNvPr>
          <p:cNvGrpSpPr>
            <a:grpSpLocks/>
          </p:cNvGrpSpPr>
          <p:nvPr/>
        </p:nvGrpSpPr>
        <p:grpSpPr bwMode="auto">
          <a:xfrm>
            <a:off x="4994194" y="9865851"/>
            <a:ext cx="534026" cy="706490"/>
            <a:chOff x="13220785" y="3180600"/>
            <a:chExt cx="408523" cy="540397"/>
          </a:xfrm>
          <a:solidFill>
            <a:schemeClr val="tx2"/>
          </a:solidFill>
        </p:grpSpPr>
        <p:sp>
          <p:nvSpPr>
            <p:cNvPr id="82" name="Freeform 48">
              <a:extLst>
                <a:ext uri="{FF2B5EF4-FFF2-40B4-BE49-F238E27FC236}">
                  <a16:creationId xmlns:a16="http://schemas.microsoft.com/office/drawing/2014/main" id="{8E43DB7A-93CB-7E79-E970-60BB6CF994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83" name="Freeform 49">
              <a:extLst>
                <a:ext uri="{FF2B5EF4-FFF2-40B4-BE49-F238E27FC236}">
                  <a16:creationId xmlns:a16="http://schemas.microsoft.com/office/drawing/2014/main" id="{7FA381DA-8EED-E5C6-6F98-562B45126F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84" name="Freeform 50">
              <a:extLst>
                <a:ext uri="{FF2B5EF4-FFF2-40B4-BE49-F238E27FC236}">
                  <a16:creationId xmlns:a16="http://schemas.microsoft.com/office/drawing/2014/main" id="{47F2DEBB-4CA8-F85E-3969-A95549DFC5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85" name="Freeform 51">
              <a:extLst>
                <a:ext uri="{FF2B5EF4-FFF2-40B4-BE49-F238E27FC236}">
                  <a16:creationId xmlns:a16="http://schemas.microsoft.com/office/drawing/2014/main" id="{FC2BF3B1-39B9-AA4E-4AA2-452B2DDFC6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86" name="!!SubTitle">
            <a:extLst>
              <a:ext uri="{FF2B5EF4-FFF2-40B4-BE49-F238E27FC236}">
                <a16:creationId xmlns:a16="http://schemas.microsoft.com/office/drawing/2014/main" id="{C66EA653-5F0E-4AF1-07F6-2C84B3EFD843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87" name="!!MainTitle1">
            <a:extLst>
              <a:ext uri="{FF2B5EF4-FFF2-40B4-BE49-F238E27FC236}">
                <a16:creationId xmlns:a16="http://schemas.microsoft.com/office/drawing/2014/main" id="{299875D2-5912-7D92-7162-782A78BBFA51}"/>
              </a:ext>
            </a:extLst>
          </p:cNvPr>
          <p:cNvSpPr txBox="1"/>
          <p:nvPr/>
        </p:nvSpPr>
        <p:spPr>
          <a:xfrm>
            <a:off x="7567885" y="1037172"/>
            <a:ext cx="924823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Arrows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2F87F91-1763-052C-EBC3-CBDB065A3370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210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903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window dir="vert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4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5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 p14:presetBounceEnd="5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8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9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 p14:presetBounceEnd="5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2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3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 p14:presetBounceEnd="5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6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7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5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0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1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65" grpId="0" animBg="1"/>
          <p:bldP spid="72" grpId="0" animBg="1"/>
          <p:bldP spid="73" grpId="0" animBg="1"/>
          <p:bldP spid="80" grpId="0" animBg="1"/>
          <p:bldP spid="86" grpId="0"/>
          <p:bldP spid="8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65" grpId="0" animBg="1"/>
          <p:bldP spid="72" grpId="0" animBg="1"/>
          <p:bldP spid="73" grpId="0" animBg="1"/>
          <p:bldP spid="80" grpId="0" animBg="1"/>
          <p:bldP spid="86" grpId="0"/>
          <p:bldP spid="87" grpId="0"/>
        </p:bldLst>
      </p:timing>
    </mc:Fallback>
  </mc:AlternateContent>
</p:sld>
</file>

<file path=ppt/theme/theme1.xml><?xml version="1.0" encoding="utf-8"?>
<a:theme xmlns:a="http://schemas.openxmlformats.org/drawingml/2006/main" name="SO01">
  <a:themeElements>
    <a:clrScheme name="CP2_L_21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29606A"/>
      </a:accent1>
      <a:accent2>
        <a:srgbClr val="31AEBF"/>
      </a:accent2>
      <a:accent3>
        <a:srgbClr val="9DC53E"/>
      </a:accent3>
      <a:accent4>
        <a:srgbClr val="F9AD4C"/>
      </a:accent4>
      <a:accent5>
        <a:srgbClr val="E6504D"/>
      </a:accent5>
      <a:accent6>
        <a:srgbClr val="A63676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SO10">
  <a:themeElements>
    <a:clrScheme name="CP2_D_21">
      <a:dk1>
        <a:srgbClr val="FFFFFF"/>
      </a:dk1>
      <a:lt1>
        <a:srgbClr val="000000"/>
      </a:lt1>
      <a:dk2>
        <a:srgbClr val="E8E8E8"/>
      </a:dk2>
      <a:lt2>
        <a:srgbClr val="0E2841"/>
      </a:lt2>
      <a:accent1>
        <a:srgbClr val="29606A"/>
      </a:accent1>
      <a:accent2>
        <a:srgbClr val="31AEBF"/>
      </a:accent2>
      <a:accent3>
        <a:srgbClr val="9DC53E"/>
      </a:accent3>
      <a:accent4>
        <a:srgbClr val="F9AD4C"/>
      </a:accent4>
      <a:accent5>
        <a:srgbClr val="E6504D"/>
      </a:accent5>
      <a:accent6>
        <a:srgbClr val="A63676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02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SO03">
  <a:themeElements>
    <a:clrScheme name="CP_L_0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171E28"/>
      </a:accent1>
      <a:accent2>
        <a:srgbClr val="3A464E"/>
      </a:accent2>
      <a:accent3>
        <a:srgbClr val="437C88"/>
      </a:accent3>
      <a:accent4>
        <a:srgbClr val="DE433C"/>
      </a:accent4>
      <a:accent5>
        <a:srgbClr val="FA845A"/>
      </a:accent5>
      <a:accent6>
        <a:srgbClr val="FFF0A5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04">
  <a:themeElements>
    <a:clrScheme name="CP_D_77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05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06">
  <a:themeElements>
    <a:clrScheme name="CP_D_80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07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08">
  <a:themeElements>
    <a:clrScheme name="CP_NEU_D_03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3E4851"/>
      </a:accent2>
      <a:accent3>
        <a:srgbClr val="FECE00"/>
      </a:accent3>
      <a:accent4>
        <a:srgbClr val="7E858B"/>
      </a:accent4>
      <a:accent5>
        <a:srgbClr val="4A525B"/>
      </a:accent5>
      <a:accent6>
        <a:srgbClr val="2B2D39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SO09">
  <a:themeElements>
    <a:clrScheme name="CP_L_66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654351"/>
      </a:accent1>
      <a:accent2>
        <a:srgbClr val="3A2A31"/>
      </a:accent2>
      <a:accent3>
        <a:srgbClr val="8A6C78"/>
      </a:accent3>
      <a:accent4>
        <a:srgbClr val="FFDD00"/>
      </a:accent4>
      <a:accent5>
        <a:srgbClr val="E6CFC9"/>
      </a:accent5>
      <a:accent6>
        <a:srgbClr val="FEE8E3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17212</TotalTime>
  <Words>890</Words>
  <Application>Microsoft Office PowerPoint</Application>
  <PresentationFormat>Custom</PresentationFormat>
  <Paragraphs>130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10</vt:i4>
      </vt:variant>
    </vt:vector>
  </HeadingPairs>
  <TitlesOfParts>
    <vt:vector size="25" baseType="lpstr">
      <vt:lpstr>Aptos</vt:lpstr>
      <vt:lpstr>Arial</vt:lpstr>
      <vt:lpstr>Calibri</vt:lpstr>
      <vt:lpstr>Open Sans Light</vt:lpstr>
      <vt:lpstr>UTM Avo</vt:lpstr>
      <vt:lpstr>SO01</vt:lpstr>
      <vt:lpstr>SO02</vt:lpstr>
      <vt:lpstr>SO03</vt:lpstr>
      <vt:lpstr>SO04</vt:lpstr>
      <vt:lpstr>SO05</vt:lpstr>
      <vt:lpstr>SO06</vt:lpstr>
      <vt:lpstr>SO07</vt:lpstr>
      <vt:lpstr>SO08</vt:lpstr>
      <vt:lpstr>SO09</vt:lpstr>
      <vt:lpstr>SO10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210</dc:title>
  <dc:creator>Slide Ocean</dc:creator>
  <cp:keywords>SlideOcean.net</cp:keywords>
  <cp:lastModifiedBy>SO</cp:lastModifiedBy>
  <cp:revision>4409</cp:revision>
  <dcterms:created xsi:type="dcterms:W3CDTF">2024-04-24T08:43:56Z</dcterms:created>
  <dcterms:modified xsi:type="dcterms:W3CDTF">2026-02-20T03:54:59Z</dcterms:modified>
</cp:coreProperties>
</file>