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304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>
        <p:scale>
          <a:sx n="50" d="100"/>
          <a:sy n="50" d="100"/>
        </p:scale>
        <p:origin x="43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75000"/>
              </a:schemeClr>
            </a:gs>
            <a:gs pos="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35CAD1C-81EC-F37A-5EEA-CFB84E348C4A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1C0837F-52C6-226E-A3F4-71DB5096779A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40A670CF-9D4C-EA4E-58B5-0428FC2F9C82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495B7F-1DA4-3744-7CAC-8446D3523FF1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080D413B-F71A-F1AF-24D0-ABEC4277D14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93D8F6F4-C624-1D92-C890-32547763A35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" name="Textbox 200">
            <a:extLst>
              <a:ext uri="{FF2B5EF4-FFF2-40B4-BE49-F238E27FC236}">
                <a16:creationId xmlns:a16="http://schemas.microsoft.com/office/drawing/2014/main" id="{2E422DC7-18B3-F5B9-95AD-D3853D2BDE54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058E9E-EB58-0288-C6CC-8827E4CF8C9C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2A46336-1766-369C-483E-CB0D7E59B2CF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45BD64-A239-7E56-4ECC-D62F7EB18EAD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553C4EF-8CF3-1F5B-DC73-F70CE885F5E9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DAB90D18-9BB9-724F-90D4-CC3CDA199526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E50F486-8C59-EC3F-3443-73877774AB8C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6FCB318C-5B02-F877-3333-49F46C51BD95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9EAE85-345E-2E93-143D-60ACFB78737B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18806C-9C25-A7E1-4AA2-E4A171B04922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A8680C1-7DCA-7272-C216-7E96E827474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882C13-A1BC-03ED-5446-2772F8500F6E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B1091F32-24AF-9345-E7C1-50BF300221F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7D29624C-3D16-305E-8065-561272D325C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33" name="Textbox 200">
            <a:extLst>
              <a:ext uri="{FF2B5EF4-FFF2-40B4-BE49-F238E27FC236}">
                <a16:creationId xmlns:a16="http://schemas.microsoft.com/office/drawing/2014/main" id="{0672375F-7922-90F8-BA78-59C2748FA3C6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64C1E43-00BE-4B49-9FEA-C9CCC05488AC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0341CC4-5ADF-B75C-998D-90BF13D1796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80D2791-9D1F-4DE6-656B-5F9C9F420D61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29940FC-9848-2E7C-F3BF-7F2F502AF5BF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324B5B32-7655-F77F-4B7A-2B169DD926F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76303882-19B3-234A-4B98-7AC42DC3D0BE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47075836-F868-8DDD-C71B-396142B53C29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D6140C7-7F1A-BE54-C81A-EAFE35A73F7A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D2DF60C-FA83-B7A9-8E19-71A92E72FEE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937C965-8767-1EE3-FCAC-B06DC1181E52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240FCDE-52AF-1903-6360-304317DB023C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C52CB6D-1A2B-C342-6192-A321487580D5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84A3555-1762-9C6D-2D15-41C575A4B26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51" name="Textbox 200">
            <a:extLst>
              <a:ext uri="{FF2B5EF4-FFF2-40B4-BE49-F238E27FC236}">
                <a16:creationId xmlns:a16="http://schemas.microsoft.com/office/drawing/2014/main" id="{466D863E-50B9-4F45-1080-9CACC14B259F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57" name="Freeform 26">
            <a:extLst>
              <a:ext uri="{FF2B5EF4-FFF2-40B4-BE49-F238E27FC236}">
                <a16:creationId xmlns:a16="http://schemas.microsoft.com/office/drawing/2014/main" id="{9031747C-0C38-2309-9F16-7B8E8B4E8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9" name="Freeform 16">
            <a:extLst>
              <a:ext uri="{FF2B5EF4-FFF2-40B4-BE49-F238E27FC236}">
                <a16:creationId xmlns:a16="http://schemas.microsoft.com/office/drawing/2014/main" id="{1AC9C72F-7889-93FA-5036-58FAFBDC8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0" name="Freeform 15">
            <a:extLst>
              <a:ext uri="{FF2B5EF4-FFF2-40B4-BE49-F238E27FC236}">
                <a16:creationId xmlns:a16="http://schemas.microsoft.com/office/drawing/2014/main" id="{22A0D0CB-8341-6D71-111E-809DB195B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1" name="Freeform 74">
            <a:extLst>
              <a:ext uri="{FF2B5EF4-FFF2-40B4-BE49-F238E27FC236}">
                <a16:creationId xmlns:a16="http://schemas.microsoft.com/office/drawing/2014/main" id="{64E903E9-BA47-FC87-0769-622F9D0BB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2" name="Group 13">
            <a:extLst>
              <a:ext uri="{FF2B5EF4-FFF2-40B4-BE49-F238E27FC236}">
                <a16:creationId xmlns:a16="http://schemas.microsoft.com/office/drawing/2014/main" id="{AE0BEC85-0EF9-94D4-9732-46AD816DBFCD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id="{EB508096-65F3-F043-C23B-E6616AAD4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4" name="Freeform 49">
              <a:extLst>
                <a:ext uri="{FF2B5EF4-FFF2-40B4-BE49-F238E27FC236}">
                  <a16:creationId xmlns:a16="http://schemas.microsoft.com/office/drawing/2014/main" id="{899791AA-D5A0-BD18-82B0-ED1C121C2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5" name="Freeform 50">
              <a:extLst>
                <a:ext uri="{FF2B5EF4-FFF2-40B4-BE49-F238E27FC236}">
                  <a16:creationId xmlns:a16="http://schemas.microsoft.com/office/drawing/2014/main" id="{C25832A0-393B-A764-415D-C1F81FD65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6" name="Freeform 51">
              <a:extLst>
                <a:ext uri="{FF2B5EF4-FFF2-40B4-BE49-F238E27FC236}">
                  <a16:creationId xmlns:a16="http://schemas.microsoft.com/office/drawing/2014/main" id="{C6E6E1D9-8EAE-254F-B2C5-510032159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40" name="!!SubTitle">
            <a:extLst>
              <a:ext uri="{FF2B5EF4-FFF2-40B4-BE49-F238E27FC236}">
                <a16:creationId xmlns:a16="http://schemas.microsoft.com/office/drawing/2014/main" id="{42377BFB-C17A-5A48-8F33-9007186C53C5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41" name="!!MainTitle1">
            <a:extLst>
              <a:ext uri="{FF2B5EF4-FFF2-40B4-BE49-F238E27FC236}">
                <a16:creationId xmlns:a16="http://schemas.microsoft.com/office/drawing/2014/main" id="{A9A6189F-B7F1-6B39-670B-C80735B28796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5736FAA4-390A-6589-8965-93A222167BD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7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4" grpId="0"/>
          <p:bldP spid="33" grpId="0"/>
          <p:bldP spid="42" grpId="0"/>
          <p:bldP spid="51" grpId="0"/>
          <p:bldP spid="57" grpId="0" animBg="1"/>
          <p:bldP spid="59" grpId="0" animBg="1"/>
          <p:bldP spid="60" grpId="0" animBg="1"/>
          <p:bldP spid="61" grpId="0" animBg="1"/>
          <p:bldP spid="1040" grpId="0"/>
          <p:bldP spid="10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4" grpId="0"/>
          <p:bldP spid="33" grpId="0"/>
          <p:bldP spid="42" grpId="0"/>
          <p:bldP spid="51" grpId="0"/>
          <p:bldP spid="57" grpId="0" animBg="1"/>
          <p:bldP spid="59" grpId="0" animBg="1"/>
          <p:bldP spid="60" grpId="0" animBg="1"/>
          <p:bldP spid="61" grpId="0" animBg="1"/>
          <p:bldP spid="1040" grpId="0"/>
          <p:bldP spid="104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1A86FEDE-6269-6703-CEE7-4364E0FDDEF0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EA9EEA9-00F4-5800-7230-488E2B38A4AF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18F5752-B313-764D-53A5-0BEB067A3BAD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358AB94-B2BC-7737-67CB-5266E2642C99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CE23E88C-1644-0086-E3BF-0FF8207BC53E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144778DC-E7BA-9A89-CB28-8E652B40ECF4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0" name="Textbox 200">
            <a:extLst>
              <a:ext uri="{FF2B5EF4-FFF2-40B4-BE49-F238E27FC236}">
                <a16:creationId xmlns:a16="http://schemas.microsoft.com/office/drawing/2014/main" id="{5B9FAA7B-5D75-C913-5406-B85A9FC43D5F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96207DE-C499-F6A6-DBBF-FEEE8B891880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6C8C4EC-F180-4BBF-BD94-B7A9407B0CB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DFBE970-CECA-74E7-ABA9-54DB4A0443AB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63D1ABB-5CBA-4036-280C-A7F9FE47DB98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C6E483F-762A-F882-0452-A94C2F79D4E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2ACCBF01-7BFF-C1D1-D3BA-82F8AF077FB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7" name="Textbox 200">
            <a:extLst>
              <a:ext uri="{FF2B5EF4-FFF2-40B4-BE49-F238E27FC236}">
                <a16:creationId xmlns:a16="http://schemas.microsoft.com/office/drawing/2014/main" id="{6036BD75-3EC3-A3B9-C9EC-21AB78D4765D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3BA9B72-8CC5-E977-6F40-A2F3811E0C83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C5E3717-A90F-DE6C-3E5D-99D95BE95F5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C1A7C38-F257-F3D5-88AF-5273003059EB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436E3AF1-B604-BDE1-49DA-18B44166045D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D321F4DD-9E4E-CCB0-87B4-BF2A680A1095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CB7ED18F-33F1-CAF8-8808-4D56517CBA8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94" name="Textbox 200">
            <a:extLst>
              <a:ext uri="{FF2B5EF4-FFF2-40B4-BE49-F238E27FC236}">
                <a16:creationId xmlns:a16="http://schemas.microsoft.com/office/drawing/2014/main" id="{FBC2732C-4386-773F-3B5C-49DFF8E85C9D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89187C5-DC89-1B04-572D-B1F3F52051E2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E918DCC-C5D2-2E70-BBC9-E2CBD6FE1E8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A75EA6F-5E32-FCFD-326E-DFBD1DB6187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4342976-1795-B6D7-6D14-FF6C32988F26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ADAA5387-0303-149A-47D2-403118A26CE6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973065D0-098C-A481-7331-B5C6E6A3CFF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55DB6C1F-E784-2AEA-3358-79229C83B3D1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35C4398-92B5-DD2B-972A-B643F3579C49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8B78B86-CFCC-E5F0-2247-6781DECB96E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2012135-7336-97E7-A854-F5C4AF49A8EF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1630DD2-62F3-AE88-8EDB-9F9597FE88A4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3C8F700D-984E-B7D2-5752-F3BC4C5A1BA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F34460B7-054F-ED29-43F9-D9A6ECCAC46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8" name="Textbox 200">
            <a:extLst>
              <a:ext uri="{FF2B5EF4-FFF2-40B4-BE49-F238E27FC236}">
                <a16:creationId xmlns:a16="http://schemas.microsoft.com/office/drawing/2014/main" id="{6CD6AF3B-C0D3-B702-F780-F2962908EFF1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109" name="Freeform 26">
            <a:extLst>
              <a:ext uri="{FF2B5EF4-FFF2-40B4-BE49-F238E27FC236}">
                <a16:creationId xmlns:a16="http://schemas.microsoft.com/office/drawing/2014/main" id="{7373580A-15B2-9302-0BDD-413927274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16">
            <a:extLst>
              <a:ext uri="{FF2B5EF4-FFF2-40B4-BE49-F238E27FC236}">
                <a16:creationId xmlns:a16="http://schemas.microsoft.com/office/drawing/2014/main" id="{B3C584F9-9AC0-A46E-78A7-0007DDBC0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15">
            <a:extLst>
              <a:ext uri="{FF2B5EF4-FFF2-40B4-BE49-F238E27FC236}">
                <a16:creationId xmlns:a16="http://schemas.microsoft.com/office/drawing/2014/main" id="{F2627C6F-540F-97C2-B646-F442CD12C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2" name="Freeform 74">
            <a:extLst>
              <a:ext uri="{FF2B5EF4-FFF2-40B4-BE49-F238E27FC236}">
                <a16:creationId xmlns:a16="http://schemas.microsoft.com/office/drawing/2014/main" id="{FD38CC58-FD52-A08C-9EC7-418FAEAF7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3" name="Group 13">
            <a:extLst>
              <a:ext uri="{FF2B5EF4-FFF2-40B4-BE49-F238E27FC236}">
                <a16:creationId xmlns:a16="http://schemas.microsoft.com/office/drawing/2014/main" id="{605CABE2-9C71-619C-A607-3E43328534B6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14" name="Freeform 48">
              <a:extLst>
                <a:ext uri="{FF2B5EF4-FFF2-40B4-BE49-F238E27FC236}">
                  <a16:creationId xmlns:a16="http://schemas.microsoft.com/office/drawing/2014/main" id="{9AA62BA4-9651-4936-DE2F-5636DA096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5" name="Freeform 49">
              <a:extLst>
                <a:ext uri="{FF2B5EF4-FFF2-40B4-BE49-F238E27FC236}">
                  <a16:creationId xmlns:a16="http://schemas.microsoft.com/office/drawing/2014/main" id="{0C4E69F4-9645-6E6E-CA89-7EA692FFE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6" name="Freeform 50">
              <a:extLst>
                <a:ext uri="{FF2B5EF4-FFF2-40B4-BE49-F238E27FC236}">
                  <a16:creationId xmlns:a16="http://schemas.microsoft.com/office/drawing/2014/main" id="{490857D2-C564-4CCA-BC97-B44B790FC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7" name="Freeform 51">
              <a:extLst>
                <a:ext uri="{FF2B5EF4-FFF2-40B4-BE49-F238E27FC236}">
                  <a16:creationId xmlns:a16="http://schemas.microsoft.com/office/drawing/2014/main" id="{E8123484-1477-A876-ACC3-2102ACFCC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8" name="!!SubTitle">
            <a:extLst>
              <a:ext uri="{FF2B5EF4-FFF2-40B4-BE49-F238E27FC236}">
                <a16:creationId xmlns:a16="http://schemas.microsoft.com/office/drawing/2014/main" id="{35EC363E-343D-BBBB-4E4E-FF9CD1032DE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!!MainTitle1">
            <a:extLst>
              <a:ext uri="{FF2B5EF4-FFF2-40B4-BE49-F238E27FC236}">
                <a16:creationId xmlns:a16="http://schemas.microsoft.com/office/drawing/2014/main" id="{D699D127-0E2C-2D1C-EDF5-A096F9FAE8A4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017383B0-01A7-D728-1467-65DEB8C2AA7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4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/>
          <p:bldP spid="87" grpId="0"/>
          <p:bldP spid="94" grpId="0"/>
          <p:bldP spid="101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8" grpId="0"/>
          <p:bldP spid="1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/>
          <p:bldP spid="87" grpId="0"/>
          <p:bldP spid="94" grpId="0"/>
          <p:bldP spid="101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8" grpId="0"/>
          <p:bldP spid="11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tx1">
                <a:lumMod val="90000"/>
                <a:lumOff val="10000"/>
              </a:schemeClr>
            </a:gs>
            <a:gs pos="0">
              <a:schemeClr val="tx1">
                <a:lumMod val="75000"/>
                <a:lumOff val="25000"/>
              </a:schemeClr>
            </a:gs>
          </a:gsLst>
          <a:lin ang="810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5C583CEE-EFC8-EAEA-56E0-091D3645B634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17BDCE9-A045-6C7D-DB37-714E91129B4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BEF5537-F8BC-5C8B-2F5F-B74D3D14616E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EFA1476-113E-EA98-F55B-767D209B5265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155AAE5D-28D1-3E70-76B5-1C3EE1EAA27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9E9C424C-5E54-6D3F-1407-0B47D0AA93B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55" name="Textbox 200">
            <a:extLst>
              <a:ext uri="{FF2B5EF4-FFF2-40B4-BE49-F238E27FC236}">
                <a16:creationId xmlns:a16="http://schemas.microsoft.com/office/drawing/2014/main" id="{B64FAACA-3392-0B8E-AAB2-3BF1A56E6616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0ED254-35E0-FC11-BBA3-C19EF13838C3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D1B4CE-DBD0-5265-6270-4FE3A7B8610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0E0F2F64-7E78-1154-F7E3-83AC9EE9E654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07B5894-1E6C-B4DC-0480-4E797817D4A6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5426D92A-0123-A7C2-6115-78078B364B61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47ED43AD-E0FB-4FAA-5FC1-56D942BBC708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4F8C1A1C-AF30-FBAB-6E2E-D36A3111571C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ED86C21-29DD-DDD4-7378-DA846C68D0B2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3357981-E841-8976-99C9-A9080EE1BAB1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D8EF6E3-3D61-7EC0-70BB-E96F88505476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0087263-3418-2EE9-E1E7-1436E15CC134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E299A3DC-365C-3CEF-B7DB-8ACA8BFF14C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0E5A2FDE-3316-BBFA-13EA-8FD6CFB0424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93" name="Textbox 200">
            <a:extLst>
              <a:ext uri="{FF2B5EF4-FFF2-40B4-BE49-F238E27FC236}">
                <a16:creationId xmlns:a16="http://schemas.microsoft.com/office/drawing/2014/main" id="{E555499C-6C13-697E-215B-2E856481A00C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9B9CC9E-4497-5BCC-0015-F043160DAC37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28DFA46-FDBD-3616-3F52-ECE18E86355A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3A1BD2C-0F99-CA36-DB29-2212E072B225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3AA42B0-E30A-A154-6FAC-E7B10A676F8A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CA9618C9-7D51-7E14-3DB8-2475333AB69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D32D54E5-841F-B823-1254-C6EEC183A63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0" name="Textbox 200">
            <a:extLst>
              <a:ext uri="{FF2B5EF4-FFF2-40B4-BE49-F238E27FC236}">
                <a16:creationId xmlns:a16="http://schemas.microsoft.com/office/drawing/2014/main" id="{CE92F6D0-3C48-3A76-8105-6D666AF5EEEE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53FEB86-7A47-9855-CF53-B4FC3CB77E8B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F998035-9A76-74E6-1E10-5BF06AB9471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43FC571-FF75-36AF-966C-C8187915776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A547414-7FCC-A057-802F-8700A97FA84E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65662CD0-58F8-66CD-5B78-E38CA2E00C5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577C9927-2A0F-191E-070F-3530FDA7675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7" name="Textbox 200">
            <a:extLst>
              <a:ext uri="{FF2B5EF4-FFF2-40B4-BE49-F238E27FC236}">
                <a16:creationId xmlns:a16="http://schemas.microsoft.com/office/drawing/2014/main" id="{51A180D5-DED1-E8DA-1F56-4E7CB3924073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108" name="Freeform 26">
            <a:extLst>
              <a:ext uri="{FF2B5EF4-FFF2-40B4-BE49-F238E27FC236}">
                <a16:creationId xmlns:a16="http://schemas.microsoft.com/office/drawing/2014/main" id="{56179F95-EAD1-A50F-DB1F-6327D4759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16">
            <a:extLst>
              <a:ext uri="{FF2B5EF4-FFF2-40B4-BE49-F238E27FC236}">
                <a16:creationId xmlns:a16="http://schemas.microsoft.com/office/drawing/2014/main" id="{A2AD2EEA-0E37-FFC3-4BC3-810DA3ACA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15">
            <a:extLst>
              <a:ext uri="{FF2B5EF4-FFF2-40B4-BE49-F238E27FC236}">
                <a16:creationId xmlns:a16="http://schemas.microsoft.com/office/drawing/2014/main" id="{5FD9295D-C73C-9384-B234-BAB3D00E8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74">
            <a:extLst>
              <a:ext uri="{FF2B5EF4-FFF2-40B4-BE49-F238E27FC236}">
                <a16:creationId xmlns:a16="http://schemas.microsoft.com/office/drawing/2014/main" id="{1DB367A1-CFD4-CE6A-26A4-CE9A8A9D1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2" name="Group 13">
            <a:extLst>
              <a:ext uri="{FF2B5EF4-FFF2-40B4-BE49-F238E27FC236}">
                <a16:creationId xmlns:a16="http://schemas.microsoft.com/office/drawing/2014/main" id="{19DB3083-FC6E-200E-714D-D6201374FFEA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13" name="Freeform 48">
              <a:extLst>
                <a:ext uri="{FF2B5EF4-FFF2-40B4-BE49-F238E27FC236}">
                  <a16:creationId xmlns:a16="http://schemas.microsoft.com/office/drawing/2014/main" id="{CA9AD35F-34BB-EF7A-8A35-107F1B8CB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4" name="Freeform 49">
              <a:extLst>
                <a:ext uri="{FF2B5EF4-FFF2-40B4-BE49-F238E27FC236}">
                  <a16:creationId xmlns:a16="http://schemas.microsoft.com/office/drawing/2014/main" id="{8CE2413D-0729-C20E-FFCF-FD7FC7077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5" name="Freeform 50">
              <a:extLst>
                <a:ext uri="{FF2B5EF4-FFF2-40B4-BE49-F238E27FC236}">
                  <a16:creationId xmlns:a16="http://schemas.microsoft.com/office/drawing/2014/main" id="{59259014-4FBC-6AB3-0879-29716509C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6" name="Freeform 51">
              <a:extLst>
                <a:ext uri="{FF2B5EF4-FFF2-40B4-BE49-F238E27FC236}">
                  <a16:creationId xmlns:a16="http://schemas.microsoft.com/office/drawing/2014/main" id="{39AFE0E9-3431-67A3-5AA5-41723F3E7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7" name="!!SubTitle">
            <a:extLst>
              <a:ext uri="{FF2B5EF4-FFF2-40B4-BE49-F238E27FC236}">
                <a16:creationId xmlns:a16="http://schemas.microsoft.com/office/drawing/2014/main" id="{A3BC79A1-5FD1-7FD4-24F6-EDC995F9254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5D09DB0A-D063-C20E-87DB-B03E9ED66B26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85C4F4A-9C8E-0295-D4BB-69606BCEB37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62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62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5A1B8E0F-0E28-0501-FF95-38C2C455350A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163E24E-BC7C-2D98-054B-1B3E3B5C7E20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F5189E9-9AE2-61E3-CC1D-EDB4201E918E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DE5C513-C04D-0F98-FD8A-AB0567DDC9B7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FEC27F75-61E9-6C54-70AB-5607DAD5FD8D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A5041462-0957-7609-24CE-B0BFA97324B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1BAF5A20-61C3-3C27-DFD9-92A50DBE128D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CEC3D39-37D1-DCB5-D5CD-57D6C62425BD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DDE98F8-547B-4ECA-738F-D15A41CD9CA4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3022A3B-857A-DFAB-5B3C-4CE0B7F5E85E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1B330DF-EF19-3135-B4DE-F1CA6E1FCC55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8F1D7849-1330-CD3B-8E1A-AFD97685B6B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59CE5F29-97B0-C836-A4AE-AD6F7F83673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6" name="Textbox 200">
            <a:extLst>
              <a:ext uri="{FF2B5EF4-FFF2-40B4-BE49-F238E27FC236}">
                <a16:creationId xmlns:a16="http://schemas.microsoft.com/office/drawing/2014/main" id="{7D2F1B9F-448C-E82C-5534-F30038AB1FC8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8B1FCC3-5D09-03DE-8B89-572FE91D4C9A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7A73906-FE33-21B3-3D4E-098273700070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CB1C1F9-60D7-17DE-975C-C4D8740627CA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ADA26D3-3680-523B-850D-80382EF2E52E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12352329-E20F-7908-AA53-80D8F02F5A2E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27372F9-6C42-D51E-9778-20C9A4B58A1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93" name="Textbox 200">
            <a:extLst>
              <a:ext uri="{FF2B5EF4-FFF2-40B4-BE49-F238E27FC236}">
                <a16:creationId xmlns:a16="http://schemas.microsoft.com/office/drawing/2014/main" id="{79B403AF-72C6-8557-F822-DD3F33DF6A8C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637628D-6B19-1512-5112-99B982E0B82C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BFF065E-648B-C59C-EF93-D1E901171F8C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25A5E1D-B020-6AD2-66A0-8AF975788054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46ED597-9C86-ECC3-0CE5-32D6BC64A045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1090CEC5-B666-FA4A-BB0E-C2AE548ABE3E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0272BCC1-4F7B-75EF-E394-8B0D4DEA31A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0" name="Textbox 200">
            <a:extLst>
              <a:ext uri="{FF2B5EF4-FFF2-40B4-BE49-F238E27FC236}">
                <a16:creationId xmlns:a16="http://schemas.microsoft.com/office/drawing/2014/main" id="{5F2E0A7D-C9CF-DB92-44AB-469ACE7EB788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54182E6-0FA0-CB17-6DBD-16D87DA1BF65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5305B2C-2D94-8469-BB6F-031349079361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72525CC-9CC7-F110-9CF1-8960A7EDDA2D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5137784-CC7F-E13E-3822-40B36D2999E5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19F333E4-1AF8-E248-69F4-BFB0560407FA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71A27C81-CB56-8BE3-D78C-B79A5949722F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7" name="Textbox 200">
            <a:extLst>
              <a:ext uri="{FF2B5EF4-FFF2-40B4-BE49-F238E27FC236}">
                <a16:creationId xmlns:a16="http://schemas.microsoft.com/office/drawing/2014/main" id="{18E5075F-8759-71C2-6F1C-3CD090D9A266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108" name="Freeform 26">
            <a:extLst>
              <a:ext uri="{FF2B5EF4-FFF2-40B4-BE49-F238E27FC236}">
                <a16:creationId xmlns:a16="http://schemas.microsoft.com/office/drawing/2014/main" id="{6D6AFD2F-E94E-19A1-97A6-927DC555B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16">
            <a:extLst>
              <a:ext uri="{FF2B5EF4-FFF2-40B4-BE49-F238E27FC236}">
                <a16:creationId xmlns:a16="http://schemas.microsoft.com/office/drawing/2014/main" id="{868E9D6E-CAFC-DCEF-8443-B7CE578A4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15">
            <a:extLst>
              <a:ext uri="{FF2B5EF4-FFF2-40B4-BE49-F238E27FC236}">
                <a16:creationId xmlns:a16="http://schemas.microsoft.com/office/drawing/2014/main" id="{B3FAD2AE-089B-BD90-2DDC-A6A27CEA1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74">
            <a:extLst>
              <a:ext uri="{FF2B5EF4-FFF2-40B4-BE49-F238E27FC236}">
                <a16:creationId xmlns:a16="http://schemas.microsoft.com/office/drawing/2014/main" id="{DF64BFBB-19A8-5E8B-1274-179FE97BB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2" name="Group 13">
            <a:extLst>
              <a:ext uri="{FF2B5EF4-FFF2-40B4-BE49-F238E27FC236}">
                <a16:creationId xmlns:a16="http://schemas.microsoft.com/office/drawing/2014/main" id="{C4F21370-0122-20F5-79E8-C150C53F9052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13" name="Freeform 48">
              <a:extLst>
                <a:ext uri="{FF2B5EF4-FFF2-40B4-BE49-F238E27FC236}">
                  <a16:creationId xmlns:a16="http://schemas.microsoft.com/office/drawing/2014/main" id="{443A4A0B-F653-199E-E528-B6B129CDD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4" name="Freeform 49">
              <a:extLst>
                <a:ext uri="{FF2B5EF4-FFF2-40B4-BE49-F238E27FC236}">
                  <a16:creationId xmlns:a16="http://schemas.microsoft.com/office/drawing/2014/main" id="{E39D6A63-6F70-4DA0-7CEB-DE93C9B4E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5" name="Freeform 50">
              <a:extLst>
                <a:ext uri="{FF2B5EF4-FFF2-40B4-BE49-F238E27FC236}">
                  <a16:creationId xmlns:a16="http://schemas.microsoft.com/office/drawing/2014/main" id="{3F97B35C-029A-3CBD-6772-44E1E3E9B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6" name="Freeform 51">
              <a:extLst>
                <a:ext uri="{FF2B5EF4-FFF2-40B4-BE49-F238E27FC236}">
                  <a16:creationId xmlns:a16="http://schemas.microsoft.com/office/drawing/2014/main" id="{0F7B8A1D-42EE-C7B6-51AF-338F8FA11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7" name="!!SubTitle">
            <a:extLst>
              <a:ext uri="{FF2B5EF4-FFF2-40B4-BE49-F238E27FC236}">
                <a16:creationId xmlns:a16="http://schemas.microsoft.com/office/drawing/2014/main" id="{9B331FFA-EF69-72B4-95EA-B47BC7B85B0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6F0EF44A-762A-D899-F861-2572C47A767E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5280D29-16A9-7BD4-B0BF-53632E5B894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6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6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50000"/>
              </a:schemeClr>
            </a:gs>
            <a:gs pos="0">
              <a:schemeClr val="bg1">
                <a:lumMod val="7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D587779-3F4B-952E-BD10-3B87D67A1AFB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63D1C0F-239E-FFC2-1950-F780AC8E46EC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F3709E-C308-69C6-F775-71D898196704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75F9F2-8996-0CF6-F713-02D4A97DA444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CDB51C90-162F-60B8-2E52-DF5D6761F654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8F699C38-A4E9-B376-0373-522288E7AA8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33" name="Textbox 200">
            <a:extLst>
              <a:ext uri="{FF2B5EF4-FFF2-40B4-BE49-F238E27FC236}">
                <a16:creationId xmlns:a16="http://schemas.microsoft.com/office/drawing/2014/main" id="{6AA2E020-FCD7-3EF8-1077-B26E8B02E40C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93E2E9-17EF-6F9E-36AA-3E713084550F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91C6501-D2FA-60FE-7699-F1AE6A5585D8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2F8E024-B98C-E492-0E36-BCA2FCDA303C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08F0285-31A2-812E-CF24-C2FCD6123023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99EC481B-B4DD-B72C-9B38-45FE505363D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F0A41C67-D51E-AFD7-BEA4-DB6F201DD9B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C6E226C6-E424-6FA3-E31B-44C1B673CFED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6B8B1EB-F11B-F40F-5AF6-16055A119198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92BF8F6-F5D1-D3A6-952E-D334997A90F2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1B7B8A-9A09-185F-05D3-A2DBA219A6BB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089FA63-B446-4C97-5F1D-A73F1F5BE3D2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5A006F2C-DDC9-B682-5AB9-0272C936349F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60F23213-70B1-F28A-DDA7-BC2507752F9E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7" name="Textbox 200">
            <a:extLst>
              <a:ext uri="{FF2B5EF4-FFF2-40B4-BE49-F238E27FC236}">
                <a16:creationId xmlns:a16="http://schemas.microsoft.com/office/drawing/2014/main" id="{21E9F267-E78F-3C2F-4753-81A27BA31A41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0067554-7A11-6EEB-9933-6D277D83C031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72234E0-46EF-C9FD-7106-7BB387B7382B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735F76C-CA2C-C97E-BFC0-0EA08CD651A0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1DC4528-216B-0495-AF34-CF752F29E087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B22C58D0-074D-E486-8053-3E7CF0D2ED7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71B3BDD-6529-99F4-ACF2-582CCFB5242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54" name="Textbox 200">
            <a:extLst>
              <a:ext uri="{FF2B5EF4-FFF2-40B4-BE49-F238E27FC236}">
                <a16:creationId xmlns:a16="http://schemas.microsoft.com/office/drawing/2014/main" id="{B1D3010A-04FC-2AE5-0668-85CEF0AB83EA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7D68E0E-790C-EA5D-9E56-4D7894FA6F3C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839622D-7905-7EAA-DA85-93E5C581F37B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D775047-BC8B-A959-3F88-090AD4B537AC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F3717DB-F347-9F2B-45E0-637DE318D453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677496ED-CD3E-3862-B718-0AB64962501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497F7A2D-6588-275E-8E45-BFAD5500067D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F88E9DE8-B3BA-FFA2-2154-0F09F68C954E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62" name="Freeform 26">
            <a:extLst>
              <a:ext uri="{FF2B5EF4-FFF2-40B4-BE49-F238E27FC236}">
                <a16:creationId xmlns:a16="http://schemas.microsoft.com/office/drawing/2014/main" id="{BA72D122-D9EE-B639-B644-D434A377B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217BCF93-F383-06DC-3DF8-26BCDB70E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66888A9A-77FA-961F-9360-4B3B52F75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" name="Freeform 74">
            <a:extLst>
              <a:ext uri="{FF2B5EF4-FFF2-40B4-BE49-F238E27FC236}">
                <a16:creationId xmlns:a16="http://schemas.microsoft.com/office/drawing/2014/main" id="{46F85F9B-E7D2-DA04-3C99-05CB20507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6" name="Group 13">
            <a:extLst>
              <a:ext uri="{FF2B5EF4-FFF2-40B4-BE49-F238E27FC236}">
                <a16:creationId xmlns:a16="http://schemas.microsoft.com/office/drawing/2014/main" id="{30A1DD2C-6F5B-E051-2B99-DF9B62FB9055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67" name="Freeform 48">
              <a:extLst>
                <a:ext uri="{FF2B5EF4-FFF2-40B4-BE49-F238E27FC236}">
                  <a16:creationId xmlns:a16="http://schemas.microsoft.com/office/drawing/2014/main" id="{22DCB2CD-2706-2FF6-DD4E-65ADB11FE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id="{F3F8A7FD-C24C-691F-C219-46AE50A37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076E1059-867C-C877-9420-B9DE2C798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2667A7A6-CC6D-D3A2-F6E3-8C989D923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71" name="!!SubTitle">
            <a:extLst>
              <a:ext uri="{FF2B5EF4-FFF2-40B4-BE49-F238E27FC236}">
                <a16:creationId xmlns:a16="http://schemas.microsoft.com/office/drawing/2014/main" id="{41B49750-0343-9265-1FAE-22B091150313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2" name="!!MainTitle1">
            <a:extLst>
              <a:ext uri="{FF2B5EF4-FFF2-40B4-BE49-F238E27FC236}">
                <a16:creationId xmlns:a16="http://schemas.microsoft.com/office/drawing/2014/main" id="{72C0FECD-F4F6-AFF6-0454-559F381C97A4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24C77E6-3DFE-930E-4751-BF0216E985B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0" grpId="0"/>
          <p:bldP spid="47" grpId="0"/>
          <p:bldP spid="54" grpId="0"/>
          <p:bldP spid="61" grpId="0"/>
          <p:bldP spid="62" grpId="0" animBg="1"/>
          <p:bldP spid="63" grpId="0" animBg="1"/>
          <p:bldP spid="64" grpId="0" animBg="1"/>
          <p:bldP spid="65" grpId="0" animBg="1"/>
          <p:bldP spid="71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0" grpId="0"/>
          <p:bldP spid="47" grpId="0"/>
          <p:bldP spid="54" grpId="0"/>
          <p:bldP spid="61" grpId="0"/>
          <p:bldP spid="62" grpId="0" animBg="1"/>
          <p:bldP spid="63" grpId="0" animBg="1"/>
          <p:bldP spid="64" grpId="0" animBg="1"/>
          <p:bldP spid="65" grpId="0" animBg="1"/>
          <p:bldP spid="71" grpId="0"/>
          <p:bldP spid="7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75000"/>
              </a:schemeClr>
            </a:gs>
            <a:gs pos="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A5A028F-113E-C9F7-0AA0-4A3C11B68545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A158282-75EB-F365-7880-A84835390431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8C16B7AC-5F2C-EDEB-A941-E286ADEBFC0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C8BC63C-7424-B981-BB74-419517054E43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7C84FC1C-1E2D-E705-2AF7-5818079E968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F02E56A2-0197-1194-6723-2060B3A59597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D8F4924D-F466-B206-0B82-125CB8EB9D1C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8BF918-3AB5-70BF-4F1C-A245C2258E00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00C9E4C-5D1D-6A7D-71EC-4122311A0B6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E7EB5C-9A41-2948-37CA-508C2ED61A2C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6AB256-7980-EE36-DFDD-E72431B0DFC8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B01F6DC2-4290-1A5D-C6CD-89FF3636BE7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8FE969A-C574-3B4F-3A04-848AC02DDA8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2B4CB1C5-A0C8-A672-B736-865D90A37407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05B24FC-E8A5-17A0-5311-1019AB0C12E8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2AA4D95-7629-7B22-AD51-1EE6F8036837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53AAF5A-FB68-AC0E-814E-094E5F4E6A60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B8F815-32A5-0ADF-0110-6037C2034257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8FCA48E-053A-EEBC-F2CB-6478E376E1A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A339B9E-B910-CA95-ECEF-6A817E730FE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06133D8C-43AF-18BB-F3A5-22BF287B74C2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BF7CD0A-11C5-5AD3-54A6-7CB8FD45BABC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8EE2D3A-F58A-E940-03EF-0E47E0B85C72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A1CD0EB-93B9-3D25-FAAA-3F118EBB6B6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69752C-56F3-1B42-1787-622B0F44FA2E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61FF10BE-C3EE-93BC-43D7-BFC2C741BE1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EEFF4422-3BB5-6C81-833F-1341211980F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2" name="Textbox 200">
            <a:extLst>
              <a:ext uri="{FF2B5EF4-FFF2-40B4-BE49-F238E27FC236}">
                <a16:creationId xmlns:a16="http://schemas.microsoft.com/office/drawing/2014/main" id="{2F2798DC-8E6C-A7A3-3C09-98EC76638217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3DA4A15-F722-A412-B06F-7A36B3491D43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09761E-6E7D-0FC5-CA4C-3CEA03A2E444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57DD3AD-EDF2-BD29-98B9-C6DBEC1928A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85A9994-648B-6A40-E3FD-8F62F0BF0C6A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D24ED7DB-19D7-0586-A49C-2F4E9BF0D8E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2A1A9C7-4EE1-05D3-4AC9-3686FC2E065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9" name="Textbox 200">
            <a:extLst>
              <a:ext uri="{FF2B5EF4-FFF2-40B4-BE49-F238E27FC236}">
                <a16:creationId xmlns:a16="http://schemas.microsoft.com/office/drawing/2014/main" id="{C5703B22-ADC5-E255-F002-A20D03F527D9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50" name="Freeform 26">
            <a:extLst>
              <a:ext uri="{FF2B5EF4-FFF2-40B4-BE49-F238E27FC236}">
                <a16:creationId xmlns:a16="http://schemas.microsoft.com/office/drawing/2014/main" id="{E249D3A5-6156-7B54-EB9C-F0D55B703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" name="Freeform 16">
            <a:extLst>
              <a:ext uri="{FF2B5EF4-FFF2-40B4-BE49-F238E27FC236}">
                <a16:creationId xmlns:a16="http://schemas.microsoft.com/office/drawing/2014/main" id="{A373F3EF-A4FD-EB14-6D3C-1122227A4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2" name="Freeform 15">
            <a:extLst>
              <a:ext uri="{FF2B5EF4-FFF2-40B4-BE49-F238E27FC236}">
                <a16:creationId xmlns:a16="http://schemas.microsoft.com/office/drawing/2014/main" id="{E5C1A2E2-9673-5E33-606D-63EF39D99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3" name="Freeform 74">
            <a:extLst>
              <a:ext uri="{FF2B5EF4-FFF2-40B4-BE49-F238E27FC236}">
                <a16:creationId xmlns:a16="http://schemas.microsoft.com/office/drawing/2014/main" id="{B486BFA7-8571-E3C5-10ED-42C3B2FF6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4" name="Group 13">
            <a:extLst>
              <a:ext uri="{FF2B5EF4-FFF2-40B4-BE49-F238E27FC236}">
                <a16:creationId xmlns:a16="http://schemas.microsoft.com/office/drawing/2014/main" id="{36296C6A-4201-1E06-73FB-9A5903D9A59C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2AACBFCC-F7F0-1D80-0B92-DF4873088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5B4E2B5E-DF87-CEEC-C80E-69E63A382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202221D1-1064-C803-0AD1-DF96CA84A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4D59D7DC-4A1B-504D-5A0C-9B7C47614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59" name="!!SubTitle">
            <a:extLst>
              <a:ext uri="{FF2B5EF4-FFF2-40B4-BE49-F238E27FC236}">
                <a16:creationId xmlns:a16="http://schemas.microsoft.com/office/drawing/2014/main" id="{1B8ABF5E-45A8-5ECD-2901-28F50ACE6F77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8B923B0D-78E3-B741-E453-37A0BBB94E83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02CEF93-DB84-C8D3-4F8A-F95432BD28C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2" grpId="0"/>
          <p:bldP spid="49" grpId="0"/>
          <p:bldP spid="50" grpId="0" animBg="1"/>
          <p:bldP spid="51" grpId="0" animBg="1"/>
          <p:bldP spid="52" grpId="0" animBg="1"/>
          <p:bldP spid="53" grpId="0" animBg="1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2" grpId="0"/>
          <p:bldP spid="49" grpId="0"/>
          <p:bldP spid="50" grpId="0" animBg="1"/>
          <p:bldP spid="51" grpId="0" animBg="1"/>
          <p:bldP spid="52" grpId="0" animBg="1"/>
          <p:bldP spid="53" grpId="0" animBg="1"/>
          <p:bldP spid="59" grpId="0"/>
          <p:bldP spid="6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90000"/>
                <a:lumOff val="10000"/>
              </a:schemeClr>
            </a:gs>
            <a:gs pos="0">
              <a:schemeClr val="bg1">
                <a:lumMod val="75000"/>
                <a:lumOff val="2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1CFB5D1D-8EDC-2C47-0F87-496D36009C42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2DE78AB-99E7-6DD2-34D0-1187156FE460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D7AC8A8-E90C-99BA-27B3-FABB1BFF1A1A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827A28A-E01A-CC7B-6FB0-43FC5E538134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9246FE2-9C16-F966-054D-2ED41177BF3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0E2EE309-2DB7-9FC1-D0B7-3F5D5E39ACD8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79" name="Textbox 200">
            <a:extLst>
              <a:ext uri="{FF2B5EF4-FFF2-40B4-BE49-F238E27FC236}">
                <a16:creationId xmlns:a16="http://schemas.microsoft.com/office/drawing/2014/main" id="{230E8FF4-0ED1-DB2D-135D-E0B7282D4DDA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4C25A27-6BC6-257E-2600-61D75B5C004A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FEE0D2F-8011-CA84-8758-F0CE540BDDAA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9FC9ABB-A02B-B5AF-FE23-6835CCF5F63D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B74A7C7-70AF-736F-5EC2-148BF28F1914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077501CE-9AEF-E11B-6B5E-EB7D83E5328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608D75D-39F7-F5AB-A556-0FCE1BCE789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6" name="Textbox 200">
            <a:extLst>
              <a:ext uri="{FF2B5EF4-FFF2-40B4-BE49-F238E27FC236}">
                <a16:creationId xmlns:a16="http://schemas.microsoft.com/office/drawing/2014/main" id="{BA33B7CB-DD08-4455-A1C0-3FEE3A5A5C31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BC75D14-A10A-D8BC-0849-032152AA787C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FC88552-61BB-1847-0A87-153DD71DA705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853F5DE-8499-4BB0-92BD-A31FE0F6319E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20F8374-BF0F-211A-6AD0-B5EE43CF275C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52063C1E-9089-5AD3-342E-BC5F62C35BF0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D50E1A58-5A08-3263-E3CA-C1BAC5B2527C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93" name="Textbox 200">
            <a:extLst>
              <a:ext uri="{FF2B5EF4-FFF2-40B4-BE49-F238E27FC236}">
                <a16:creationId xmlns:a16="http://schemas.microsoft.com/office/drawing/2014/main" id="{8D1E848C-557A-6424-3967-9B0507B04F72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16F1215-642A-7DF9-6F49-75E6F1DC5D45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EB52C02-23E8-E8D1-9DBC-81D23E83882D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830882E-65E8-866F-8BBF-1A6EF89524D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F771F5-E5C2-8CCA-5390-C8C53FD34D5C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8F2CFFFD-295F-1830-FE3B-FE7FBC16091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B9D2E8ED-9ADC-FD10-850C-0CAF26A9011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0" name="Textbox 200">
            <a:extLst>
              <a:ext uri="{FF2B5EF4-FFF2-40B4-BE49-F238E27FC236}">
                <a16:creationId xmlns:a16="http://schemas.microsoft.com/office/drawing/2014/main" id="{9AF27A85-459A-13F1-7135-A6D9FF4658E3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8D2922A-49F3-B698-49C2-BA7A6B3C7D9D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9E7D0A8-E9CF-7A3D-C6EA-8A26707476BA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187B33-988F-E7B8-F285-4FA9DA8D1826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47E1594-0346-AF18-0739-A8FF7591DF36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D6F1BF70-59E2-AAA4-8903-43C7C2854DCC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E97AFE0B-F3B3-8860-2AF6-78752D1941C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07" name="Textbox 200">
            <a:extLst>
              <a:ext uri="{FF2B5EF4-FFF2-40B4-BE49-F238E27FC236}">
                <a16:creationId xmlns:a16="http://schemas.microsoft.com/office/drawing/2014/main" id="{9DCE8458-95DD-874E-BC53-74CE4EBC7A8D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108" name="Freeform 26">
            <a:extLst>
              <a:ext uri="{FF2B5EF4-FFF2-40B4-BE49-F238E27FC236}">
                <a16:creationId xmlns:a16="http://schemas.microsoft.com/office/drawing/2014/main" id="{781A8CD2-2E66-C75C-33CF-7968A60BB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Freeform 16">
            <a:extLst>
              <a:ext uri="{FF2B5EF4-FFF2-40B4-BE49-F238E27FC236}">
                <a16:creationId xmlns:a16="http://schemas.microsoft.com/office/drawing/2014/main" id="{91318952-7253-03DB-BE88-C2BB55A0E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15">
            <a:extLst>
              <a:ext uri="{FF2B5EF4-FFF2-40B4-BE49-F238E27FC236}">
                <a16:creationId xmlns:a16="http://schemas.microsoft.com/office/drawing/2014/main" id="{49A2C871-404C-2FA3-4084-F2161682A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74">
            <a:extLst>
              <a:ext uri="{FF2B5EF4-FFF2-40B4-BE49-F238E27FC236}">
                <a16:creationId xmlns:a16="http://schemas.microsoft.com/office/drawing/2014/main" id="{B4AF1313-9EBE-A68C-3250-3A42BD93E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2" name="Group 13">
            <a:extLst>
              <a:ext uri="{FF2B5EF4-FFF2-40B4-BE49-F238E27FC236}">
                <a16:creationId xmlns:a16="http://schemas.microsoft.com/office/drawing/2014/main" id="{1E223999-B8FD-61F3-B266-FBD9B7E84533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113" name="Freeform 48">
              <a:extLst>
                <a:ext uri="{FF2B5EF4-FFF2-40B4-BE49-F238E27FC236}">
                  <a16:creationId xmlns:a16="http://schemas.microsoft.com/office/drawing/2014/main" id="{DBFE0B37-2F25-C4AA-38DC-7E5244963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4" name="Freeform 49">
              <a:extLst>
                <a:ext uri="{FF2B5EF4-FFF2-40B4-BE49-F238E27FC236}">
                  <a16:creationId xmlns:a16="http://schemas.microsoft.com/office/drawing/2014/main" id="{20EC79AE-7BEC-C67B-8D0A-C8FE1290C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5" name="Freeform 50">
              <a:extLst>
                <a:ext uri="{FF2B5EF4-FFF2-40B4-BE49-F238E27FC236}">
                  <a16:creationId xmlns:a16="http://schemas.microsoft.com/office/drawing/2014/main" id="{371E246E-792C-1C64-6667-430D75BBD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6" name="Freeform 51">
              <a:extLst>
                <a:ext uri="{FF2B5EF4-FFF2-40B4-BE49-F238E27FC236}">
                  <a16:creationId xmlns:a16="http://schemas.microsoft.com/office/drawing/2014/main" id="{32B9A5D0-FECB-0B85-CFA1-B319F4DF5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7" name="!!SubTitle">
            <a:extLst>
              <a:ext uri="{FF2B5EF4-FFF2-40B4-BE49-F238E27FC236}">
                <a16:creationId xmlns:a16="http://schemas.microsoft.com/office/drawing/2014/main" id="{A5600C6D-2BCE-F90F-81EE-174E9AD570E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610FF4CE-8B55-F2AC-25F8-DFFDC18E2721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5DDD8A3-B1FF-0D97-2470-5B3AD7E557C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6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10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9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9" grpId="0"/>
          <p:bldP spid="86" grpId="0"/>
          <p:bldP spid="93" grpId="0"/>
          <p:bldP spid="100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7" grpId="0"/>
          <p:bldP spid="11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4DECD7D-A1AC-5520-67C2-F23CF4DFFA1C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308E86-293F-B83F-EF7A-0F3948F3526F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12CAC93-2945-FC86-09C3-94BE26F2F0E9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F5193CC-3439-9475-BC09-7A83D6363579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9E08F74-B354-4D19-B3FD-D540145BBC2F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D5A230A-6032-0E20-41A7-1A1F6C3A7DBB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33" name="Textbox 200">
            <a:extLst>
              <a:ext uri="{FF2B5EF4-FFF2-40B4-BE49-F238E27FC236}">
                <a16:creationId xmlns:a16="http://schemas.microsoft.com/office/drawing/2014/main" id="{56CCCDAD-5B9E-42F3-B4BF-64CA37FC65BA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36871B-DB8E-1258-3231-520D81199432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7B5F4F1-20A2-F501-D753-7623D94ADFCC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F0192AF-3A77-2628-17C5-3CF4652414A3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0F5527D-A8B8-F46E-B120-E669796CEBAF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793E9684-2EBE-2C83-0BD1-4E5D4FDD5EF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0524C0DE-EDF6-29BD-6894-B92ABC5D547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08F99D1A-236A-E891-3C31-712A82640A49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500ECED-F288-6D3F-8DB0-254EFC0F3A10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1754106-0A5D-BFBE-DB5A-329CF879B7C0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159F958-9F52-8690-E1C4-FED52E222923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8222052-3043-DF52-C60D-A2F89FB14E67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966B8866-3CAB-A93C-DFD5-262E2CDD09F4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27E21CC9-9372-5657-ED98-3C0881F18769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7" name="Textbox 200">
            <a:extLst>
              <a:ext uri="{FF2B5EF4-FFF2-40B4-BE49-F238E27FC236}">
                <a16:creationId xmlns:a16="http://schemas.microsoft.com/office/drawing/2014/main" id="{DCB7B3FB-4F0C-8A38-F721-E550479AE583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5E025CC-F85C-6676-6FE4-76697C92ACBA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88886C6-2D06-93C1-F8A7-DC42682AD96F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DE08776-A5BB-B631-665E-8E2E51E1E94A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E5BFEAF-25A2-E5F7-2B7B-896F11639E94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C2388BE8-2EE5-6ABE-1D55-7EAF883E767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EE5DDE5-2B4F-361F-CEE2-0EA3E306BFC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54" name="Textbox 200">
            <a:extLst>
              <a:ext uri="{FF2B5EF4-FFF2-40B4-BE49-F238E27FC236}">
                <a16:creationId xmlns:a16="http://schemas.microsoft.com/office/drawing/2014/main" id="{CED433F9-4F2D-BA89-F6AD-0BAB80B6D7B1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E9E8198-7160-592F-E879-96FA411581FF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28CA9E0-2B78-5EFD-3B3E-6D2D022A5CDF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FAF3B8A-990F-8F35-97C1-64083343EE2F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8CC70A1-0205-5ED5-CC5F-4DE5DE59031C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469AE78B-320F-49B9-1CB4-214D881DC51D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A3704EEF-1F7F-8E8C-5BBF-0F5EB5EE61B2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61" name="Textbox 200">
            <a:extLst>
              <a:ext uri="{FF2B5EF4-FFF2-40B4-BE49-F238E27FC236}">
                <a16:creationId xmlns:a16="http://schemas.microsoft.com/office/drawing/2014/main" id="{928E4D84-FA67-DA3C-95D6-A8E1DDE2409C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62" name="Freeform 26">
            <a:extLst>
              <a:ext uri="{FF2B5EF4-FFF2-40B4-BE49-F238E27FC236}">
                <a16:creationId xmlns:a16="http://schemas.microsoft.com/office/drawing/2014/main" id="{A3FDBC4D-A94B-354D-BFD6-D2C8EE73B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BF49414D-72F1-69AE-E693-5F6397D32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15">
            <a:extLst>
              <a:ext uri="{FF2B5EF4-FFF2-40B4-BE49-F238E27FC236}">
                <a16:creationId xmlns:a16="http://schemas.microsoft.com/office/drawing/2014/main" id="{E1303D22-0EF2-60BD-1405-C628B1E82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5" name="Freeform 74">
            <a:extLst>
              <a:ext uri="{FF2B5EF4-FFF2-40B4-BE49-F238E27FC236}">
                <a16:creationId xmlns:a16="http://schemas.microsoft.com/office/drawing/2014/main" id="{4C7E47CF-A0BA-5D2E-4E91-F04884761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6" name="Group 13">
            <a:extLst>
              <a:ext uri="{FF2B5EF4-FFF2-40B4-BE49-F238E27FC236}">
                <a16:creationId xmlns:a16="http://schemas.microsoft.com/office/drawing/2014/main" id="{BED1DDC5-2BA3-AB64-647A-03CC85AB583F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67" name="Freeform 48">
              <a:extLst>
                <a:ext uri="{FF2B5EF4-FFF2-40B4-BE49-F238E27FC236}">
                  <a16:creationId xmlns:a16="http://schemas.microsoft.com/office/drawing/2014/main" id="{0136BC7F-7D11-AD32-C509-A0AFC309A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id="{C415F9A1-4EF3-5C93-B8F0-AAE81B258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9" name="Freeform 50">
              <a:extLst>
                <a:ext uri="{FF2B5EF4-FFF2-40B4-BE49-F238E27FC236}">
                  <a16:creationId xmlns:a16="http://schemas.microsoft.com/office/drawing/2014/main" id="{CF869E44-3BD6-6C89-E7CD-24EC1B2C4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0" name="Freeform 51">
              <a:extLst>
                <a:ext uri="{FF2B5EF4-FFF2-40B4-BE49-F238E27FC236}">
                  <a16:creationId xmlns:a16="http://schemas.microsoft.com/office/drawing/2014/main" id="{B79901B2-9F3D-43ED-6F1F-3A02C81E3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71" name="!!SubTitle">
            <a:extLst>
              <a:ext uri="{FF2B5EF4-FFF2-40B4-BE49-F238E27FC236}">
                <a16:creationId xmlns:a16="http://schemas.microsoft.com/office/drawing/2014/main" id="{A4B5CBDB-217B-20E4-255E-C9FF7E7B115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2" name="!!MainTitle1">
            <a:extLst>
              <a:ext uri="{FF2B5EF4-FFF2-40B4-BE49-F238E27FC236}">
                <a16:creationId xmlns:a16="http://schemas.microsoft.com/office/drawing/2014/main" id="{D10D06C3-6381-4D6E-1717-195484F2177E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4717EA4-8621-8666-D616-74752E081FF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0" grpId="0"/>
          <p:bldP spid="47" grpId="0"/>
          <p:bldP spid="54" grpId="0"/>
          <p:bldP spid="61" grpId="0"/>
          <p:bldP spid="62" grpId="0" animBg="1"/>
          <p:bldP spid="63" grpId="0" animBg="1"/>
          <p:bldP spid="64" grpId="0" animBg="1"/>
          <p:bldP spid="65" grpId="0" animBg="1"/>
          <p:bldP spid="71" grpId="0"/>
          <p:bldP spid="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40" grpId="0"/>
          <p:bldP spid="47" grpId="0"/>
          <p:bldP spid="54" grpId="0"/>
          <p:bldP spid="61" grpId="0"/>
          <p:bldP spid="62" grpId="0" animBg="1"/>
          <p:bldP spid="63" grpId="0" animBg="1"/>
          <p:bldP spid="64" grpId="0" animBg="1"/>
          <p:bldP spid="65" grpId="0" animBg="1"/>
          <p:bldP spid="71" grpId="0"/>
          <p:bldP spid="7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tx1">
                <a:lumMod val="90000"/>
                <a:lumOff val="10000"/>
              </a:schemeClr>
            </a:gs>
            <a:gs pos="0">
              <a:schemeClr val="tx1">
                <a:lumMod val="75000"/>
                <a:lumOff val="2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8634AD3-AA25-706B-B902-1E53C1E8DC37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5B35CFE-9776-82EC-D99E-070C53DC301C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23D22EB-324E-2380-EA2A-DE7528935E66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A0486FB-E0F9-7150-3F71-0BD401C772D8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032DB6B1-262E-A52C-BB7D-5E7047EEA2A6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D79F10AD-6B11-591D-DB31-BEEA098D731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197ECCC9-271D-453D-6250-2C787423E8D8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62076F4-A341-DE9E-E6E4-C2CD0D33A70B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3A41405-92CE-D1BB-84BE-C87BCDEFAC49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9F9AEB8-AF28-F041-BC87-CDAFBCCB47BE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EA1149-2448-08D8-BF8A-82A603A18381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F46BE7C-BDF8-A250-774E-FCD846623CF4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A6C2311-C72F-CD14-D06C-C220A33B2BB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63ABFDE8-82C9-9AA8-B6A7-F6163E432002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7C1ADC2-FCB1-2450-F0A3-121E2E3F9361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DB9EBB-0E6A-EA14-D7B6-4A852135D015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9E65BA8-7CE3-40EB-41DD-37C335E7EF3D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413BAE5-50D2-1836-C830-EFE91E612CA7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F0BAA923-9C58-6A00-48A2-A9FBFA1C0103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AD74871-1EE5-AD7F-792B-FABFD74F750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419726E1-96B4-80EC-1D1B-9057096FA709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7302D04-0D05-7D4C-E1F9-B3934448A040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AE4953D-2B3F-FE01-F26A-96144C8B2DD1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4CC2230-F798-EE39-B320-835D1B821FCF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0F12292-46F1-BB95-79B2-9E4064964F95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6FC48503-225D-36C8-3A77-A8506F9779F8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CC8FE153-2FA8-42CA-2425-145E575F8EC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8F904F9B-E340-5CA7-68B8-A3BA5CE80DCF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5A91B8-33C8-06DE-D604-071D0E63956C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ABBA4CF-A128-67E4-0B82-F91097C1944E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2C25ABC9-29D3-7950-5378-C02E582B30C8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D929CB6-6038-8E61-439A-CC06C1A3A655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17C0059-2A36-CA7E-9289-58DD7395B2C7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121F506F-7137-F6BE-895A-10AC0678BC9A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52" name="Textbox 200">
            <a:extLst>
              <a:ext uri="{FF2B5EF4-FFF2-40B4-BE49-F238E27FC236}">
                <a16:creationId xmlns:a16="http://schemas.microsoft.com/office/drawing/2014/main" id="{0FE48B96-37E4-8701-1E36-22FA3D4174CE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53" name="Freeform 26">
            <a:extLst>
              <a:ext uri="{FF2B5EF4-FFF2-40B4-BE49-F238E27FC236}">
                <a16:creationId xmlns:a16="http://schemas.microsoft.com/office/drawing/2014/main" id="{F34D3AB0-E697-6352-0013-F0F73B076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4" name="Freeform 16">
            <a:extLst>
              <a:ext uri="{FF2B5EF4-FFF2-40B4-BE49-F238E27FC236}">
                <a16:creationId xmlns:a16="http://schemas.microsoft.com/office/drawing/2014/main" id="{8BC4B943-377C-F194-911B-A3C169A1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5" name="Freeform 15">
            <a:extLst>
              <a:ext uri="{FF2B5EF4-FFF2-40B4-BE49-F238E27FC236}">
                <a16:creationId xmlns:a16="http://schemas.microsoft.com/office/drawing/2014/main" id="{CBFCA217-A2E1-1A0A-A33C-B944B34CE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6" name="Freeform 74">
            <a:extLst>
              <a:ext uri="{FF2B5EF4-FFF2-40B4-BE49-F238E27FC236}">
                <a16:creationId xmlns:a16="http://schemas.microsoft.com/office/drawing/2014/main" id="{84D5602A-F4C6-43CE-A589-8FD50A048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7" name="Group 13">
            <a:extLst>
              <a:ext uri="{FF2B5EF4-FFF2-40B4-BE49-F238E27FC236}">
                <a16:creationId xmlns:a16="http://schemas.microsoft.com/office/drawing/2014/main" id="{CF507181-0FA8-C3E2-460C-9FF6EA786FE0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342F7903-5D0F-317E-FD1D-9217276BD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9" name="Freeform 49">
              <a:extLst>
                <a:ext uri="{FF2B5EF4-FFF2-40B4-BE49-F238E27FC236}">
                  <a16:creationId xmlns:a16="http://schemas.microsoft.com/office/drawing/2014/main" id="{1011F24C-090E-02D8-CE43-8127BF9EA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id="{16D1D9D0-6EC1-4543-500C-4EEC81F45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439DEE2A-1B82-4668-84F0-B562AEBD7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2" name="!!SubTitle">
            <a:extLst>
              <a:ext uri="{FF2B5EF4-FFF2-40B4-BE49-F238E27FC236}">
                <a16:creationId xmlns:a16="http://schemas.microsoft.com/office/drawing/2014/main" id="{CBB34A68-5783-0199-75CC-B43B5BD6FEC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53B46CA1-0B76-F1BC-9257-D09E85E5C75A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E92EE6B8-29F4-C327-98CE-66E6E0482C4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bg2">
                    <a:lumMod val="10000"/>
                    <a:lumOff val="9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bg2">
                  <a:lumMod val="10000"/>
                  <a:lumOff val="9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53333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1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1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53333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5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53333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5" grpId="0"/>
          <p:bldP spid="52" grpId="0"/>
          <p:bldP spid="53" grpId="0" animBg="1"/>
          <p:bldP spid="54" grpId="0" animBg="1"/>
          <p:bldP spid="55" grpId="0" animBg="1"/>
          <p:bldP spid="56" grpId="0" animBg="1"/>
          <p:bldP spid="62" grpId="0"/>
          <p:bldP spid="6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125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125" decel="100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12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12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12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25" accel="100000" fill="hold">
                                              <p:stCondLst>
                                                <p:cond delay="1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5" grpId="0"/>
          <p:bldP spid="52" grpId="0"/>
          <p:bldP spid="53" grpId="0" animBg="1"/>
          <p:bldP spid="54" grpId="0" animBg="1"/>
          <p:bldP spid="55" grpId="0" animBg="1"/>
          <p:bldP spid="56" grpId="0" animBg="1"/>
          <p:bldP spid="62" grpId="0"/>
          <p:bldP spid="6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0000">
              <a:schemeClr val="bg1">
                <a:lumMod val="75000"/>
              </a:schemeClr>
            </a:gs>
            <a:gs pos="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644578-C2B2-663B-4792-D38B5FC63F5F}"/>
              </a:ext>
            </a:extLst>
          </p:cNvPr>
          <p:cNvGrpSpPr/>
          <p:nvPr/>
        </p:nvGrpSpPr>
        <p:grpSpPr>
          <a:xfrm>
            <a:off x="654845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234ED02-90BE-8CDF-3E64-EFA0E3A66A63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72F5EC16-44E7-0342-D157-DDEDC093465C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FAD8720-F963-5009-48C5-A8660D820CF8}"/>
              </a:ext>
            </a:extLst>
          </p:cNvPr>
          <p:cNvGrpSpPr/>
          <p:nvPr/>
        </p:nvGrpSpPr>
        <p:grpSpPr>
          <a:xfrm>
            <a:off x="8023037" y="7174144"/>
            <a:ext cx="1217184" cy="1417502"/>
            <a:chOff x="3714527" y="7611397"/>
            <a:chExt cx="2907911" cy="1417502"/>
          </a:xfrm>
        </p:grpSpPr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9BE362A4-0648-BAA9-32D5-B80ECF5CE19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D69DAD1D-B441-710B-34B5-F3290B53E434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5165DAED-6AF5-AC16-3969-297D8CEC8E8C}"/>
              </a:ext>
            </a:extLst>
          </p:cNvPr>
          <p:cNvSpPr txBox="1"/>
          <p:nvPr/>
        </p:nvSpPr>
        <p:spPr>
          <a:xfrm>
            <a:off x="699164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29F87AC-6C94-50E6-F4B2-BEA9E743929F}"/>
              </a:ext>
            </a:extLst>
          </p:cNvPr>
          <p:cNvGrpSpPr/>
          <p:nvPr/>
        </p:nvGrpSpPr>
        <p:grpSpPr>
          <a:xfrm>
            <a:off x="257458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2859B0-FEFE-E201-DAA6-0F79FAF4E9D6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1">
                    <a:lumMod val="75000"/>
                    <a:lumOff val="25000"/>
                  </a:schemeClr>
                </a:gs>
                <a:gs pos="0">
                  <a:schemeClr val="accent1">
                    <a:lumMod val="50000"/>
                    <a:lumOff val="5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C987B59-076E-77E4-3928-DEE29A8670B8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8B829A-C2FE-5F84-B00A-4363A7FFC0DD}"/>
              </a:ext>
            </a:extLst>
          </p:cNvPr>
          <p:cNvGrpSpPr/>
          <p:nvPr/>
        </p:nvGrpSpPr>
        <p:grpSpPr>
          <a:xfrm>
            <a:off x="4049172" y="7174144"/>
            <a:ext cx="1217184" cy="1417502"/>
            <a:chOff x="3714527" y="7611397"/>
            <a:chExt cx="2907911" cy="1417502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34824B87-0AD8-05FC-30C8-22C0BF07DF20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1A1E565-6690-907E-7F06-F9C44331AAC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DAC6AABC-5A01-D56A-3CC0-775CCB370FE9}"/>
              </a:ext>
            </a:extLst>
          </p:cNvPr>
          <p:cNvSpPr txBox="1"/>
          <p:nvPr/>
        </p:nvSpPr>
        <p:spPr>
          <a:xfrm>
            <a:off x="301778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1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DB8852-B0D9-C442-26C8-DB0FFE8222F5}"/>
              </a:ext>
            </a:extLst>
          </p:cNvPr>
          <p:cNvGrpSpPr/>
          <p:nvPr/>
        </p:nvGrpSpPr>
        <p:grpSpPr>
          <a:xfrm>
            <a:off x="10522319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9A5FB8B-5B85-2FB0-823E-B9C7B4F1272C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61960C-3EED-E12C-9E9F-E5A3C6A62C67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7D29B1-7C79-D93B-307C-D53F1A5D4CB9}"/>
              </a:ext>
            </a:extLst>
          </p:cNvPr>
          <p:cNvGrpSpPr/>
          <p:nvPr/>
        </p:nvGrpSpPr>
        <p:grpSpPr>
          <a:xfrm>
            <a:off x="11996902" y="7174144"/>
            <a:ext cx="1217184" cy="1417502"/>
            <a:chOff x="3714527" y="7611397"/>
            <a:chExt cx="2907911" cy="1417502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8C5EB51-A68E-FC90-D0AB-D228BC2FFCE2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2DADB7F-C918-0331-2BC0-091F23F0EA23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71B78FA3-F622-688C-9381-B106A30ED5AB}"/>
              </a:ext>
            </a:extLst>
          </p:cNvPr>
          <p:cNvSpPr txBox="1"/>
          <p:nvPr/>
        </p:nvSpPr>
        <p:spPr>
          <a:xfrm>
            <a:off x="10965514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98C8810-C615-7729-D8C9-12F3B20C9AB9}"/>
              </a:ext>
            </a:extLst>
          </p:cNvPr>
          <p:cNvGrpSpPr/>
          <p:nvPr/>
        </p:nvGrpSpPr>
        <p:grpSpPr>
          <a:xfrm>
            <a:off x="14496184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08EFB1C-D1F0-DD14-5EFD-9951DC70F552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75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0EA35B-8C9F-C48D-0F01-06CC63FD0D55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36D6241-FBB5-68FE-5695-72DBA9D76AE5}"/>
              </a:ext>
            </a:extLst>
          </p:cNvPr>
          <p:cNvGrpSpPr/>
          <p:nvPr/>
        </p:nvGrpSpPr>
        <p:grpSpPr>
          <a:xfrm>
            <a:off x="15970767" y="7174144"/>
            <a:ext cx="1217184" cy="1417502"/>
            <a:chOff x="3714527" y="7611397"/>
            <a:chExt cx="2907911" cy="1417502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2FE02926-3C81-BADC-C8C9-DDB8944A3D8B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A1D8D1DE-C6FC-6C4C-0637-2A20793DDFD0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0" name="Textbox 200">
            <a:extLst>
              <a:ext uri="{FF2B5EF4-FFF2-40B4-BE49-F238E27FC236}">
                <a16:creationId xmlns:a16="http://schemas.microsoft.com/office/drawing/2014/main" id="{FD19D3F1-0E99-CABE-234D-B9D6810D50FD}"/>
              </a:ext>
            </a:extLst>
          </p:cNvPr>
          <p:cNvSpPr txBox="1"/>
          <p:nvPr/>
        </p:nvSpPr>
        <p:spPr>
          <a:xfrm>
            <a:off x="14939379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4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9D36DD9-5541-6CF1-4BE5-F90747062852}"/>
              </a:ext>
            </a:extLst>
          </p:cNvPr>
          <p:cNvGrpSpPr/>
          <p:nvPr/>
        </p:nvGrpSpPr>
        <p:grpSpPr>
          <a:xfrm>
            <a:off x="18470048" y="5440680"/>
            <a:ext cx="3733801" cy="4267199"/>
            <a:chOff x="6598919" y="4297680"/>
            <a:chExt cx="3733801" cy="4267199"/>
          </a:xfrm>
          <a:effectLst>
            <a:outerShdw blurRad="38100" dist="25400" dir="5400000" algn="t" rotWithShape="0">
              <a:prstClr val="black">
                <a:alpha val="40000"/>
              </a:prstClr>
            </a:outerShdw>
            <a:reflection blurRad="6350" stA="52000" endA="300" endPos="18000" dir="5400000" sy="-100000" algn="bl" rotWithShape="0"/>
          </a:effectLst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DDA4CAB-AD21-B72E-ECFD-F3C91935A29A}"/>
                </a:ext>
              </a:extLst>
            </p:cNvPr>
            <p:cNvSpPr/>
            <p:nvPr/>
          </p:nvSpPr>
          <p:spPr>
            <a:xfrm>
              <a:off x="6598919" y="4297680"/>
              <a:ext cx="3733801" cy="4267199"/>
            </a:xfrm>
            <a:custGeom>
              <a:avLst/>
              <a:gdLst>
                <a:gd name="csX0" fmla="*/ 740421 w 3733801"/>
                <a:gd name="csY0" fmla="*/ 0 h 4267199"/>
                <a:gd name="csX1" fmla="*/ 2513320 w 3733801"/>
                <a:gd name="csY1" fmla="*/ 0 h 4267199"/>
                <a:gd name="csX2" fmla="*/ 3253741 w 3733801"/>
                <a:gd name="csY2" fmla="*/ 740421 h 4267199"/>
                <a:gd name="csX3" fmla="*/ 3253741 w 3733801"/>
                <a:gd name="csY3" fmla="*/ 1448807 h 4267199"/>
                <a:gd name="csX4" fmla="*/ 3733801 w 3733801"/>
                <a:gd name="csY4" fmla="*/ 2133599 h 4267199"/>
                <a:gd name="csX5" fmla="*/ 3253741 w 3733801"/>
                <a:gd name="csY5" fmla="*/ 2818392 h 4267199"/>
                <a:gd name="csX6" fmla="*/ 3253741 w 3733801"/>
                <a:gd name="csY6" fmla="*/ 3526778 h 4267199"/>
                <a:gd name="csX7" fmla="*/ 2513320 w 3733801"/>
                <a:gd name="csY7" fmla="*/ 4267199 h 4267199"/>
                <a:gd name="csX8" fmla="*/ 740421 w 3733801"/>
                <a:gd name="csY8" fmla="*/ 4267199 h 4267199"/>
                <a:gd name="csX9" fmla="*/ 0 w 3733801"/>
                <a:gd name="csY9" fmla="*/ 3526778 h 4267199"/>
                <a:gd name="csX10" fmla="*/ 0 w 3733801"/>
                <a:gd name="csY10" fmla="*/ 740421 h 4267199"/>
                <a:gd name="csX11" fmla="*/ 740421 w 3733801"/>
                <a:gd name="csY11" fmla="*/ 0 h 4267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3733801" h="4267199">
                  <a:moveTo>
                    <a:pt x="740421" y="0"/>
                  </a:moveTo>
                  <a:lnTo>
                    <a:pt x="2513320" y="0"/>
                  </a:lnTo>
                  <a:cubicBezTo>
                    <a:pt x="2922243" y="0"/>
                    <a:pt x="3253741" y="331498"/>
                    <a:pt x="3253741" y="740421"/>
                  </a:cubicBezTo>
                  <a:lnTo>
                    <a:pt x="3253741" y="1448807"/>
                  </a:lnTo>
                  <a:lnTo>
                    <a:pt x="3733801" y="2133599"/>
                  </a:lnTo>
                  <a:lnTo>
                    <a:pt x="3253741" y="2818392"/>
                  </a:lnTo>
                  <a:lnTo>
                    <a:pt x="3253741" y="3526778"/>
                  </a:lnTo>
                  <a:cubicBezTo>
                    <a:pt x="3253741" y="3935701"/>
                    <a:pt x="2922243" y="4267199"/>
                    <a:pt x="2513320" y="4267199"/>
                  </a:cubicBezTo>
                  <a:lnTo>
                    <a:pt x="740421" y="4267199"/>
                  </a:lnTo>
                  <a:cubicBezTo>
                    <a:pt x="331498" y="4267199"/>
                    <a:pt x="0" y="3935701"/>
                    <a:pt x="0" y="3526778"/>
                  </a:cubicBezTo>
                  <a:lnTo>
                    <a:pt x="0" y="740421"/>
                  </a:lnTo>
                  <a:cubicBezTo>
                    <a:pt x="0" y="331498"/>
                    <a:pt x="331498" y="0"/>
                    <a:pt x="74042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5">
                    <a:lumMod val="75000"/>
                  </a:schemeClr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364D21-DA89-7843-9B46-8468FDA39031}"/>
                </a:ext>
              </a:extLst>
            </p:cNvPr>
            <p:cNvSpPr/>
            <p:nvPr/>
          </p:nvSpPr>
          <p:spPr>
            <a:xfrm>
              <a:off x="6834986" y="4544059"/>
              <a:ext cx="2788463" cy="3774440"/>
            </a:xfrm>
            <a:custGeom>
              <a:avLst/>
              <a:gdLst>
                <a:gd name="csX0" fmla="*/ 462730 w 2788463"/>
                <a:gd name="csY0" fmla="*/ 0 h 3774440"/>
                <a:gd name="csX1" fmla="*/ 2318877 w 2788463"/>
                <a:gd name="csY1" fmla="*/ 0 h 3774440"/>
                <a:gd name="csX2" fmla="*/ 2788463 w 2788463"/>
                <a:gd name="csY2" fmla="*/ 469586 h 3774440"/>
                <a:gd name="csX3" fmla="*/ 2788463 w 2788463"/>
                <a:gd name="csY3" fmla="*/ 3304854 h 3774440"/>
                <a:gd name="csX4" fmla="*/ 2318877 w 2788463"/>
                <a:gd name="csY4" fmla="*/ 3774440 h 3774440"/>
                <a:gd name="csX5" fmla="*/ 462730 w 2788463"/>
                <a:gd name="csY5" fmla="*/ 3774440 h 3774440"/>
                <a:gd name="csX6" fmla="*/ 2685 w 2788463"/>
                <a:gd name="csY6" fmla="*/ 3399492 h 3774440"/>
                <a:gd name="csX7" fmla="*/ 0 w 2788463"/>
                <a:gd name="csY7" fmla="*/ 3372864 h 3774440"/>
                <a:gd name="csX8" fmla="*/ 889998 w 2788463"/>
                <a:gd name="csY8" fmla="*/ 2851106 h 3774440"/>
                <a:gd name="csX9" fmla="*/ 889998 w 2788463"/>
                <a:gd name="csY9" fmla="*/ 923335 h 3774440"/>
                <a:gd name="csX10" fmla="*/ 0 w 2788463"/>
                <a:gd name="csY10" fmla="*/ 401576 h 3774440"/>
                <a:gd name="csX11" fmla="*/ 2685 w 2788463"/>
                <a:gd name="csY11" fmla="*/ 374948 h 3774440"/>
                <a:gd name="csX12" fmla="*/ 462730 w 2788463"/>
                <a:gd name="csY12" fmla="*/ 0 h 3774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2788463" h="3774440">
                  <a:moveTo>
                    <a:pt x="462730" y="0"/>
                  </a:moveTo>
                  <a:lnTo>
                    <a:pt x="2318877" y="0"/>
                  </a:lnTo>
                  <a:cubicBezTo>
                    <a:pt x="2578222" y="0"/>
                    <a:pt x="2788463" y="210241"/>
                    <a:pt x="2788463" y="469586"/>
                  </a:cubicBezTo>
                  <a:lnTo>
                    <a:pt x="2788463" y="3304854"/>
                  </a:lnTo>
                  <a:cubicBezTo>
                    <a:pt x="2788463" y="3564199"/>
                    <a:pt x="2578222" y="3774440"/>
                    <a:pt x="2318877" y="3774440"/>
                  </a:cubicBezTo>
                  <a:lnTo>
                    <a:pt x="462730" y="3774440"/>
                  </a:lnTo>
                  <a:cubicBezTo>
                    <a:pt x="235803" y="3774440"/>
                    <a:pt x="46472" y="3613475"/>
                    <a:pt x="2685" y="3399492"/>
                  </a:cubicBezTo>
                  <a:lnTo>
                    <a:pt x="0" y="3372864"/>
                  </a:lnTo>
                  <a:lnTo>
                    <a:pt x="889998" y="2851106"/>
                  </a:lnTo>
                  <a:lnTo>
                    <a:pt x="889998" y="923335"/>
                  </a:lnTo>
                  <a:lnTo>
                    <a:pt x="0" y="401576"/>
                  </a:lnTo>
                  <a:lnTo>
                    <a:pt x="2685" y="374948"/>
                  </a:lnTo>
                  <a:cubicBezTo>
                    <a:pt x="46472" y="160966"/>
                    <a:pt x="235803" y="0"/>
                    <a:pt x="4627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D1418B3-50E9-C975-5911-5ABCF77F161B}"/>
              </a:ext>
            </a:extLst>
          </p:cNvPr>
          <p:cNvGrpSpPr/>
          <p:nvPr/>
        </p:nvGrpSpPr>
        <p:grpSpPr>
          <a:xfrm>
            <a:off x="19944631" y="7174144"/>
            <a:ext cx="1217184" cy="1417502"/>
            <a:chOff x="3714527" y="7611397"/>
            <a:chExt cx="2907911" cy="1417502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A6D12BD7-3B05-3CF0-E7CF-E7EBE23FBDC9}"/>
                </a:ext>
              </a:extLst>
            </p:cNvPr>
            <p:cNvSpPr txBox="1"/>
            <p:nvPr/>
          </p:nvSpPr>
          <p:spPr>
            <a:xfrm>
              <a:off x="3714527" y="7967070"/>
              <a:ext cx="2907911" cy="10618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dolor sit amet, consectetuer adipiscing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 Maecenas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porttitor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congue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C8C59366-0CFE-ECCB-3E27-F3DEB8A75551}"/>
                </a:ext>
              </a:extLst>
            </p:cNvPr>
            <p:cNvSpPr txBox="1"/>
            <p:nvPr/>
          </p:nvSpPr>
          <p:spPr>
            <a:xfrm>
              <a:off x="3714527" y="7611397"/>
              <a:ext cx="2907911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Gobold" panose="02000500000000000000" pitchFamily="2" charset="0"/>
                </a:rPr>
                <a:t>MAIN TITLE</a:t>
              </a:r>
            </a:p>
          </p:txBody>
        </p:sp>
      </p:grpSp>
      <p:sp>
        <p:nvSpPr>
          <p:cNvPr id="47" name="Textbox 200">
            <a:extLst>
              <a:ext uri="{FF2B5EF4-FFF2-40B4-BE49-F238E27FC236}">
                <a16:creationId xmlns:a16="http://schemas.microsoft.com/office/drawing/2014/main" id="{2006C776-4F76-3B0D-9AA6-357EB9AD29B1}"/>
              </a:ext>
            </a:extLst>
          </p:cNvPr>
          <p:cNvSpPr txBox="1"/>
          <p:nvPr/>
        </p:nvSpPr>
        <p:spPr>
          <a:xfrm>
            <a:off x="18913243" y="6912560"/>
            <a:ext cx="25769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kumimoji="0" lang="en-US" sz="8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Gobold Thin" panose="02000500000000000000" pitchFamily="2" charset="0"/>
              </a:rPr>
              <a:t>5</a:t>
            </a:r>
          </a:p>
        </p:txBody>
      </p:sp>
      <p:sp>
        <p:nvSpPr>
          <p:cNvPr id="48" name="Freeform 26">
            <a:extLst>
              <a:ext uri="{FF2B5EF4-FFF2-40B4-BE49-F238E27FC236}">
                <a16:creationId xmlns:a16="http://schemas.microsoft.com/office/drawing/2014/main" id="{7DEC5E1C-262A-5790-D8F3-C493E4E40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210" y="6101589"/>
            <a:ext cx="658026" cy="658026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" name="Freeform 16">
            <a:extLst>
              <a:ext uri="{FF2B5EF4-FFF2-40B4-BE49-F238E27FC236}">
                <a16:creationId xmlns:a16="http://schemas.microsoft.com/office/drawing/2014/main" id="{086DE314-94DC-C6E9-D76D-7962940FE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2912" y="6073989"/>
            <a:ext cx="537434" cy="713226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" name="Freeform 15">
            <a:extLst>
              <a:ext uri="{FF2B5EF4-FFF2-40B4-BE49-F238E27FC236}">
                <a16:creationId xmlns:a16="http://schemas.microsoft.com/office/drawing/2014/main" id="{F5F6879D-89C4-3CEE-9064-11A9253BE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8296" y="6110676"/>
            <a:ext cx="634396" cy="639852"/>
          </a:xfrm>
          <a:custGeom>
            <a:avLst/>
            <a:gdLst>
              <a:gd name="T0" fmla="*/ 174313209 w 1718"/>
              <a:gd name="T1" fmla="*/ 109056867 h 1739"/>
              <a:gd name="T2" fmla="*/ 174313209 w 1718"/>
              <a:gd name="T3" fmla="*/ 89301988 h 1739"/>
              <a:gd name="T4" fmla="*/ 196696927 w 1718"/>
              <a:gd name="T5" fmla="*/ 67005479 h 1739"/>
              <a:gd name="T6" fmla="*/ 171877656 w 1718"/>
              <a:gd name="T7" fmla="*/ 29805766 h 1739"/>
              <a:gd name="T8" fmla="*/ 146942852 w 1718"/>
              <a:gd name="T9" fmla="*/ 39625711 h 1739"/>
              <a:gd name="T10" fmla="*/ 124559133 w 1718"/>
              <a:gd name="T11" fmla="*/ 2425998 h 1739"/>
              <a:gd name="T12" fmla="*/ 79676163 w 1718"/>
              <a:gd name="T13" fmla="*/ 0 h 1739"/>
              <a:gd name="T14" fmla="*/ 69702241 w 1718"/>
              <a:gd name="T15" fmla="*/ 29805766 h 1739"/>
              <a:gd name="T16" fmla="*/ 27370679 w 1718"/>
              <a:gd name="T17" fmla="*/ 29805766 h 1739"/>
              <a:gd name="T18" fmla="*/ 22499574 w 1718"/>
              <a:gd name="T19" fmla="*/ 32231764 h 1739"/>
              <a:gd name="T20" fmla="*/ 2551409 w 1718"/>
              <a:gd name="T21" fmla="*/ 74399105 h 1739"/>
              <a:gd name="T22" fmla="*/ 22499574 w 1718"/>
              <a:gd name="T23" fmla="*/ 99237243 h 1739"/>
              <a:gd name="T24" fmla="*/ 2551409 w 1718"/>
              <a:gd name="T25" fmla="*/ 126501379 h 1739"/>
              <a:gd name="T26" fmla="*/ 22499574 w 1718"/>
              <a:gd name="T27" fmla="*/ 168668720 h 1739"/>
              <a:gd name="T28" fmla="*/ 27370679 w 1718"/>
              <a:gd name="T29" fmla="*/ 171094718 h 1739"/>
              <a:gd name="T30" fmla="*/ 69702241 w 1718"/>
              <a:gd name="T31" fmla="*/ 171094718 h 1739"/>
              <a:gd name="T32" fmla="*/ 79676163 w 1718"/>
              <a:gd name="T33" fmla="*/ 200784853 h 1739"/>
              <a:gd name="T34" fmla="*/ 124559133 w 1718"/>
              <a:gd name="T35" fmla="*/ 198358855 h 1739"/>
              <a:gd name="T36" fmla="*/ 146942852 w 1718"/>
              <a:gd name="T37" fmla="*/ 161159463 h 1739"/>
              <a:gd name="T38" fmla="*/ 171877656 w 1718"/>
              <a:gd name="T39" fmla="*/ 171094718 h 1739"/>
              <a:gd name="T40" fmla="*/ 196696927 w 1718"/>
              <a:gd name="T41" fmla="*/ 133895005 h 1739"/>
              <a:gd name="T42" fmla="*/ 174313209 w 1718"/>
              <a:gd name="T43" fmla="*/ 109056867 h 1739"/>
              <a:gd name="T44" fmla="*/ 154365365 w 1718"/>
              <a:gd name="T45" fmla="*/ 91727986 h 1739"/>
              <a:gd name="T46" fmla="*/ 154365365 w 1718"/>
              <a:gd name="T47" fmla="*/ 106630869 h 1739"/>
              <a:gd name="T48" fmla="*/ 161903734 w 1718"/>
              <a:gd name="T49" fmla="*/ 126501379 h 1739"/>
              <a:gd name="T50" fmla="*/ 166774839 w 1718"/>
              <a:gd name="T51" fmla="*/ 146371890 h 1739"/>
              <a:gd name="T52" fmla="*/ 141955891 w 1718"/>
              <a:gd name="T53" fmla="*/ 136436634 h 1739"/>
              <a:gd name="T54" fmla="*/ 122007725 w 1718"/>
              <a:gd name="T55" fmla="*/ 151224208 h 1739"/>
              <a:gd name="T56" fmla="*/ 109598251 w 1718"/>
              <a:gd name="T57" fmla="*/ 168668720 h 1739"/>
              <a:gd name="T58" fmla="*/ 92201493 w 1718"/>
              <a:gd name="T59" fmla="*/ 181029973 h 1739"/>
              <a:gd name="T60" fmla="*/ 77240611 w 1718"/>
              <a:gd name="T61" fmla="*/ 151224208 h 1739"/>
              <a:gd name="T62" fmla="*/ 57292445 w 1718"/>
              <a:gd name="T63" fmla="*/ 136436634 h 1739"/>
              <a:gd name="T64" fmla="*/ 32473496 w 1718"/>
              <a:gd name="T65" fmla="*/ 146371890 h 1739"/>
              <a:gd name="T66" fmla="*/ 37344601 w 1718"/>
              <a:gd name="T67" fmla="*/ 126501379 h 1739"/>
              <a:gd name="T68" fmla="*/ 44882970 w 1718"/>
              <a:gd name="T69" fmla="*/ 106630869 h 1739"/>
              <a:gd name="T70" fmla="*/ 44882970 w 1718"/>
              <a:gd name="T71" fmla="*/ 91727986 h 1739"/>
              <a:gd name="T72" fmla="*/ 37344601 w 1718"/>
              <a:gd name="T73" fmla="*/ 74399105 h 1739"/>
              <a:gd name="T74" fmla="*/ 32473496 w 1718"/>
              <a:gd name="T75" fmla="*/ 54528594 h 1739"/>
              <a:gd name="T76" fmla="*/ 54857214 w 1718"/>
              <a:gd name="T77" fmla="*/ 61922220 h 1739"/>
              <a:gd name="T78" fmla="*/ 77240611 w 1718"/>
              <a:gd name="T79" fmla="*/ 49560967 h 1739"/>
              <a:gd name="T80" fmla="*/ 89650085 w 1718"/>
              <a:gd name="T81" fmla="*/ 32231764 h 1739"/>
              <a:gd name="T82" fmla="*/ 107046842 w 1718"/>
              <a:gd name="T83" fmla="*/ 19870510 h 1739"/>
              <a:gd name="T84" fmla="*/ 119456316 w 1718"/>
              <a:gd name="T85" fmla="*/ 49560967 h 1739"/>
              <a:gd name="T86" fmla="*/ 141955891 w 1718"/>
              <a:gd name="T87" fmla="*/ 61922220 h 1739"/>
              <a:gd name="T88" fmla="*/ 166774839 w 1718"/>
              <a:gd name="T89" fmla="*/ 54528594 h 1739"/>
              <a:gd name="T90" fmla="*/ 161903734 w 1718"/>
              <a:gd name="T91" fmla="*/ 74399105 h 1739"/>
              <a:gd name="T92" fmla="*/ 154365365 w 1718"/>
              <a:gd name="T93" fmla="*/ 91727986 h 1739"/>
              <a:gd name="T94" fmla="*/ 99624329 w 1718"/>
              <a:gd name="T95" fmla="*/ 59496222 h 1739"/>
              <a:gd name="T96" fmla="*/ 99624329 w 1718"/>
              <a:gd name="T97" fmla="*/ 141288952 h 1739"/>
              <a:gd name="T98" fmla="*/ 99624329 w 1718"/>
              <a:gd name="T99" fmla="*/ 59496222 h 1739"/>
              <a:gd name="T100" fmla="*/ 99624329 w 1718"/>
              <a:gd name="T101" fmla="*/ 121533752 h 1739"/>
              <a:gd name="T102" fmla="*/ 99624329 w 1718"/>
              <a:gd name="T103" fmla="*/ 79366732 h 1739"/>
              <a:gd name="T104" fmla="*/ 99624329 w 1718"/>
              <a:gd name="T105" fmla="*/ 121533752 h 173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18" h="1739">
                <a:moveTo>
                  <a:pt x="1503" y="944"/>
                </a:moveTo>
                <a:lnTo>
                  <a:pt x="1503" y="944"/>
                </a:lnTo>
                <a:cubicBezTo>
                  <a:pt x="1503" y="923"/>
                  <a:pt x="1524" y="901"/>
                  <a:pt x="1524" y="859"/>
                </a:cubicBezTo>
                <a:cubicBezTo>
                  <a:pt x="1524" y="837"/>
                  <a:pt x="1503" y="815"/>
                  <a:pt x="1503" y="773"/>
                </a:cubicBezTo>
                <a:cubicBezTo>
                  <a:pt x="1696" y="644"/>
                  <a:pt x="1696" y="644"/>
                  <a:pt x="1696" y="644"/>
                </a:cubicBezTo>
                <a:cubicBezTo>
                  <a:pt x="1717" y="622"/>
                  <a:pt x="1717" y="601"/>
                  <a:pt x="1696" y="580"/>
                </a:cubicBezTo>
                <a:cubicBezTo>
                  <a:pt x="1524" y="279"/>
                  <a:pt x="1524" y="279"/>
                  <a:pt x="1524" y="279"/>
                </a:cubicBezTo>
                <a:cubicBezTo>
                  <a:pt x="1524" y="258"/>
                  <a:pt x="1503" y="258"/>
                  <a:pt x="1482" y="258"/>
                </a:cubicBezTo>
                <a:cubicBezTo>
                  <a:pt x="1267" y="343"/>
                  <a:pt x="1267" y="343"/>
                  <a:pt x="1267" y="343"/>
                </a:cubicBezTo>
                <a:cubicBezTo>
                  <a:pt x="1202" y="322"/>
                  <a:pt x="1160" y="279"/>
                  <a:pt x="1116" y="258"/>
                </a:cubicBezTo>
                <a:cubicBezTo>
                  <a:pt x="1074" y="21"/>
                  <a:pt x="1074" y="21"/>
                  <a:pt x="1074" y="21"/>
                </a:cubicBezTo>
                <a:cubicBezTo>
                  <a:pt x="1074" y="0"/>
                  <a:pt x="1052" y="0"/>
                  <a:pt x="1030" y="0"/>
                </a:cubicBezTo>
                <a:cubicBezTo>
                  <a:pt x="687" y="0"/>
                  <a:pt x="687" y="0"/>
                  <a:pt x="687" y="0"/>
                </a:cubicBezTo>
                <a:cubicBezTo>
                  <a:pt x="666" y="0"/>
                  <a:pt x="644" y="0"/>
                  <a:pt x="644" y="21"/>
                </a:cubicBezTo>
                <a:cubicBezTo>
                  <a:pt x="601" y="258"/>
                  <a:pt x="601" y="258"/>
                  <a:pt x="601" y="258"/>
                </a:cubicBezTo>
                <a:cubicBezTo>
                  <a:pt x="559" y="279"/>
                  <a:pt x="494" y="322"/>
                  <a:pt x="451" y="343"/>
                </a:cubicBezTo>
                <a:cubicBezTo>
                  <a:pt x="236" y="258"/>
                  <a:pt x="236" y="258"/>
                  <a:pt x="236" y="258"/>
                </a:cubicBezTo>
                <a:cubicBezTo>
                  <a:pt x="236" y="258"/>
                  <a:pt x="236" y="258"/>
                  <a:pt x="215" y="258"/>
                </a:cubicBezTo>
                <a:cubicBezTo>
                  <a:pt x="215" y="258"/>
                  <a:pt x="194" y="258"/>
                  <a:pt x="194" y="279"/>
                </a:cubicBezTo>
                <a:cubicBezTo>
                  <a:pt x="0" y="580"/>
                  <a:pt x="0" y="580"/>
                  <a:pt x="0" y="580"/>
                </a:cubicBezTo>
                <a:cubicBezTo>
                  <a:pt x="0" y="601"/>
                  <a:pt x="0" y="622"/>
                  <a:pt x="22" y="644"/>
                </a:cubicBezTo>
                <a:cubicBezTo>
                  <a:pt x="215" y="773"/>
                  <a:pt x="215" y="773"/>
                  <a:pt x="215" y="773"/>
                </a:cubicBezTo>
                <a:cubicBezTo>
                  <a:pt x="194" y="815"/>
                  <a:pt x="194" y="837"/>
                  <a:pt x="194" y="859"/>
                </a:cubicBezTo>
                <a:cubicBezTo>
                  <a:pt x="194" y="901"/>
                  <a:pt x="194" y="923"/>
                  <a:pt x="215" y="944"/>
                </a:cubicBezTo>
                <a:cubicBezTo>
                  <a:pt x="22" y="1095"/>
                  <a:pt x="22" y="1095"/>
                  <a:pt x="22" y="1095"/>
                </a:cubicBezTo>
                <a:cubicBezTo>
                  <a:pt x="0" y="1116"/>
                  <a:pt x="0" y="1137"/>
                  <a:pt x="0" y="1159"/>
                </a:cubicBezTo>
                <a:cubicBezTo>
                  <a:pt x="194" y="1460"/>
                  <a:pt x="194" y="1460"/>
                  <a:pt x="194" y="1460"/>
                </a:cubicBezTo>
                <a:cubicBezTo>
                  <a:pt x="194" y="1481"/>
                  <a:pt x="215" y="1481"/>
                  <a:pt x="215" y="1481"/>
                </a:cubicBezTo>
                <a:cubicBezTo>
                  <a:pt x="236" y="1481"/>
                  <a:pt x="236" y="1481"/>
                  <a:pt x="236" y="1481"/>
                </a:cubicBezTo>
                <a:cubicBezTo>
                  <a:pt x="451" y="1395"/>
                  <a:pt x="451" y="1395"/>
                  <a:pt x="451" y="1395"/>
                </a:cubicBezTo>
                <a:cubicBezTo>
                  <a:pt x="494" y="1416"/>
                  <a:pt x="559" y="1460"/>
                  <a:pt x="601" y="1481"/>
                </a:cubicBezTo>
                <a:cubicBezTo>
                  <a:pt x="644" y="1717"/>
                  <a:pt x="644" y="1717"/>
                  <a:pt x="644" y="1717"/>
                </a:cubicBezTo>
                <a:cubicBezTo>
                  <a:pt x="644" y="1738"/>
                  <a:pt x="666" y="1738"/>
                  <a:pt x="687" y="1738"/>
                </a:cubicBezTo>
                <a:cubicBezTo>
                  <a:pt x="1030" y="1738"/>
                  <a:pt x="1030" y="1738"/>
                  <a:pt x="1030" y="1738"/>
                </a:cubicBezTo>
                <a:cubicBezTo>
                  <a:pt x="1052" y="1738"/>
                  <a:pt x="1074" y="1738"/>
                  <a:pt x="1074" y="1717"/>
                </a:cubicBezTo>
                <a:cubicBezTo>
                  <a:pt x="1116" y="1481"/>
                  <a:pt x="1116" y="1481"/>
                  <a:pt x="1116" y="1481"/>
                </a:cubicBezTo>
                <a:cubicBezTo>
                  <a:pt x="1160" y="1460"/>
                  <a:pt x="1202" y="1416"/>
                  <a:pt x="1267" y="1395"/>
                </a:cubicBezTo>
                <a:cubicBezTo>
                  <a:pt x="1482" y="1481"/>
                  <a:pt x="1482" y="1481"/>
                  <a:pt x="1482" y="1481"/>
                </a:cubicBezTo>
                <a:cubicBezTo>
                  <a:pt x="1503" y="1481"/>
                  <a:pt x="1524" y="1481"/>
                  <a:pt x="1524" y="1460"/>
                </a:cubicBezTo>
                <a:cubicBezTo>
                  <a:pt x="1696" y="1159"/>
                  <a:pt x="1696" y="1159"/>
                  <a:pt x="1696" y="1159"/>
                </a:cubicBezTo>
                <a:cubicBezTo>
                  <a:pt x="1717" y="1137"/>
                  <a:pt x="1717" y="1116"/>
                  <a:pt x="1696" y="1095"/>
                </a:cubicBezTo>
                <a:lnTo>
                  <a:pt x="1503" y="944"/>
                </a:lnTo>
                <a:close/>
                <a:moveTo>
                  <a:pt x="1331" y="794"/>
                </a:moveTo>
                <a:lnTo>
                  <a:pt x="1331" y="794"/>
                </a:lnTo>
                <a:cubicBezTo>
                  <a:pt x="1331" y="837"/>
                  <a:pt x="1331" y="859"/>
                  <a:pt x="1331" y="859"/>
                </a:cubicBezTo>
                <a:cubicBezTo>
                  <a:pt x="1331" y="880"/>
                  <a:pt x="1331" y="901"/>
                  <a:pt x="1331" y="923"/>
                </a:cubicBezTo>
                <a:cubicBezTo>
                  <a:pt x="1331" y="1030"/>
                  <a:pt x="1331" y="1030"/>
                  <a:pt x="1331" y="1030"/>
                </a:cubicBezTo>
                <a:cubicBezTo>
                  <a:pt x="1396" y="1095"/>
                  <a:pt x="1396" y="1095"/>
                  <a:pt x="1396" y="1095"/>
                </a:cubicBezTo>
                <a:cubicBezTo>
                  <a:pt x="1503" y="1159"/>
                  <a:pt x="1503" y="1159"/>
                  <a:pt x="1503" y="1159"/>
                </a:cubicBezTo>
                <a:cubicBezTo>
                  <a:pt x="1438" y="1267"/>
                  <a:pt x="1438" y="1267"/>
                  <a:pt x="1438" y="1267"/>
                </a:cubicBezTo>
                <a:cubicBezTo>
                  <a:pt x="1331" y="1223"/>
                  <a:pt x="1331" y="1223"/>
                  <a:pt x="1331" y="1223"/>
                </a:cubicBezTo>
                <a:cubicBezTo>
                  <a:pt x="1224" y="1181"/>
                  <a:pt x="1224" y="1181"/>
                  <a:pt x="1224" y="1181"/>
                </a:cubicBezTo>
                <a:cubicBezTo>
                  <a:pt x="1160" y="1245"/>
                  <a:pt x="1160" y="1245"/>
                  <a:pt x="1160" y="1245"/>
                </a:cubicBezTo>
                <a:cubicBezTo>
                  <a:pt x="1116" y="1288"/>
                  <a:pt x="1074" y="1309"/>
                  <a:pt x="1052" y="1309"/>
                </a:cubicBezTo>
                <a:cubicBezTo>
                  <a:pt x="945" y="1352"/>
                  <a:pt x="945" y="1352"/>
                  <a:pt x="945" y="1352"/>
                </a:cubicBezTo>
                <a:cubicBezTo>
                  <a:pt x="945" y="1460"/>
                  <a:pt x="945" y="1460"/>
                  <a:pt x="945" y="1460"/>
                </a:cubicBezTo>
                <a:cubicBezTo>
                  <a:pt x="923" y="1567"/>
                  <a:pt x="923" y="1567"/>
                  <a:pt x="923" y="1567"/>
                </a:cubicBezTo>
                <a:cubicBezTo>
                  <a:pt x="795" y="1567"/>
                  <a:pt x="795" y="1567"/>
                  <a:pt x="795" y="1567"/>
                </a:cubicBezTo>
                <a:cubicBezTo>
                  <a:pt x="773" y="1352"/>
                  <a:pt x="773" y="1352"/>
                  <a:pt x="773" y="1352"/>
                </a:cubicBezTo>
                <a:cubicBezTo>
                  <a:pt x="666" y="1309"/>
                  <a:pt x="666" y="1309"/>
                  <a:pt x="666" y="1309"/>
                </a:cubicBezTo>
                <a:cubicBezTo>
                  <a:pt x="644" y="1288"/>
                  <a:pt x="601" y="1288"/>
                  <a:pt x="559" y="1245"/>
                </a:cubicBezTo>
                <a:cubicBezTo>
                  <a:pt x="494" y="1181"/>
                  <a:pt x="494" y="1181"/>
                  <a:pt x="494" y="1181"/>
                </a:cubicBezTo>
                <a:cubicBezTo>
                  <a:pt x="387" y="1223"/>
                  <a:pt x="387" y="1223"/>
                  <a:pt x="387" y="1223"/>
                </a:cubicBezTo>
                <a:cubicBezTo>
                  <a:pt x="280" y="1267"/>
                  <a:pt x="280" y="1267"/>
                  <a:pt x="280" y="1267"/>
                </a:cubicBezTo>
                <a:cubicBezTo>
                  <a:pt x="215" y="1159"/>
                  <a:pt x="215" y="1159"/>
                  <a:pt x="215" y="1159"/>
                </a:cubicBezTo>
                <a:cubicBezTo>
                  <a:pt x="322" y="1095"/>
                  <a:pt x="322" y="1095"/>
                  <a:pt x="322" y="1095"/>
                </a:cubicBezTo>
                <a:cubicBezTo>
                  <a:pt x="387" y="1030"/>
                  <a:pt x="387" y="1030"/>
                  <a:pt x="387" y="1030"/>
                </a:cubicBezTo>
                <a:cubicBezTo>
                  <a:pt x="387" y="923"/>
                  <a:pt x="387" y="923"/>
                  <a:pt x="387" y="923"/>
                </a:cubicBezTo>
                <a:cubicBezTo>
                  <a:pt x="387" y="901"/>
                  <a:pt x="366" y="880"/>
                  <a:pt x="366" y="859"/>
                </a:cubicBezTo>
                <a:cubicBezTo>
                  <a:pt x="366" y="859"/>
                  <a:pt x="387" y="837"/>
                  <a:pt x="387" y="794"/>
                </a:cubicBezTo>
                <a:cubicBezTo>
                  <a:pt x="387" y="708"/>
                  <a:pt x="387" y="708"/>
                  <a:pt x="387" y="708"/>
                </a:cubicBezTo>
                <a:cubicBezTo>
                  <a:pt x="322" y="644"/>
                  <a:pt x="322" y="644"/>
                  <a:pt x="322" y="644"/>
                </a:cubicBezTo>
                <a:cubicBezTo>
                  <a:pt x="215" y="580"/>
                  <a:pt x="215" y="580"/>
                  <a:pt x="215" y="580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387" y="515"/>
                  <a:pt x="387" y="515"/>
                  <a:pt x="387" y="515"/>
                </a:cubicBezTo>
                <a:cubicBezTo>
                  <a:pt x="473" y="536"/>
                  <a:pt x="473" y="536"/>
                  <a:pt x="473" y="536"/>
                </a:cubicBezTo>
                <a:cubicBezTo>
                  <a:pt x="559" y="494"/>
                  <a:pt x="559" y="494"/>
                  <a:pt x="559" y="494"/>
                </a:cubicBezTo>
                <a:cubicBezTo>
                  <a:pt x="601" y="451"/>
                  <a:pt x="644" y="429"/>
                  <a:pt x="666" y="429"/>
                </a:cubicBezTo>
                <a:cubicBezTo>
                  <a:pt x="773" y="386"/>
                  <a:pt x="773" y="386"/>
                  <a:pt x="773" y="386"/>
                </a:cubicBezTo>
                <a:cubicBezTo>
                  <a:pt x="773" y="279"/>
                  <a:pt x="773" y="279"/>
                  <a:pt x="773" y="279"/>
                </a:cubicBezTo>
                <a:cubicBezTo>
                  <a:pt x="795" y="172"/>
                  <a:pt x="795" y="172"/>
                  <a:pt x="795" y="172"/>
                </a:cubicBezTo>
                <a:cubicBezTo>
                  <a:pt x="923" y="172"/>
                  <a:pt x="923" y="172"/>
                  <a:pt x="923" y="172"/>
                </a:cubicBezTo>
                <a:cubicBezTo>
                  <a:pt x="945" y="386"/>
                  <a:pt x="945" y="386"/>
                  <a:pt x="945" y="386"/>
                </a:cubicBezTo>
                <a:cubicBezTo>
                  <a:pt x="1030" y="429"/>
                  <a:pt x="1030" y="429"/>
                  <a:pt x="1030" y="429"/>
                </a:cubicBezTo>
                <a:cubicBezTo>
                  <a:pt x="1074" y="429"/>
                  <a:pt x="1116" y="451"/>
                  <a:pt x="1160" y="494"/>
                </a:cubicBezTo>
                <a:cubicBezTo>
                  <a:pt x="1224" y="536"/>
                  <a:pt x="1224" y="536"/>
                  <a:pt x="1224" y="536"/>
                </a:cubicBezTo>
                <a:cubicBezTo>
                  <a:pt x="1331" y="515"/>
                  <a:pt x="1331" y="515"/>
                  <a:pt x="1331" y="515"/>
                </a:cubicBezTo>
                <a:cubicBezTo>
                  <a:pt x="1438" y="472"/>
                  <a:pt x="1438" y="472"/>
                  <a:pt x="1438" y="472"/>
                </a:cubicBezTo>
                <a:cubicBezTo>
                  <a:pt x="1503" y="580"/>
                  <a:pt x="1503" y="580"/>
                  <a:pt x="1503" y="580"/>
                </a:cubicBezTo>
                <a:cubicBezTo>
                  <a:pt x="1396" y="644"/>
                  <a:pt x="1396" y="644"/>
                  <a:pt x="1396" y="644"/>
                </a:cubicBezTo>
                <a:cubicBezTo>
                  <a:pt x="1331" y="708"/>
                  <a:pt x="1331" y="708"/>
                  <a:pt x="1331" y="708"/>
                </a:cubicBezTo>
                <a:lnTo>
                  <a:pt x="1331" y="794"/>
                </a:lnTo>
                <a:close/>
                <a:moveTo>
                  <a:pt x="859" y="515"/>
                </a:moveTo>
                <a:lnTo>
                  <a:pt x="859" y="515"/>
                </a:lnTo>
                <a:cubicBezTo>
                  <a:pt x="666" y="515"/>
                  <a:pt x="515" y="666"/>
                  <a:pt x="515" y="859"/>
                </a:cubicBezTo>
                <a:cubicBezTo>
                  <a:pt x="515" y="1052"/>
                  <a:pt x="666" y="1223"/>
                  <a:pt x="859" y="1223"/>
                </a:cubicBezTo>
                <a:cubicBezTo>
                  <a:pt x="1052" y="1223"/>
                  <a:pt x="1202" y="1052"/>
                  <a:pt x="1202" y="859"/>
                </a:cubicBezTo>
                <a:cubicBezTo>
                  <a:pt x="1202" y="666"/>
                  <a:pt x="1052" y="515"/>
                  <a:pt x="859" y="515"/>
                </a:cubicBezTo>
                <a:close/>
                <a:moveTo>
                  <a:pt x="859" y="1052"/>
                </a:moveTo>
                <a:lnTo>
                  <a:pt x="859" y="1052"/>
                </a:lnTo>
                <a:cubicBezTo>
                  <a:pt x="752" y="1052"/>
                  <a:pt x="687" y="966"/>
                  <a:pt x="687" y="859"/>
                </a:cubicBezTo>
                <a:cubicBezTo>
                  <a:pt x="687" y="773"/>
                  <a:pt x="752" y="687"/>
                  <a:pt x="859" y="687"/>
                </a:cubicBezTo>
                <a:cubicBezTo>
                  <a:pt x="945" y="687"/>
                  <a:pt x="1030" y="773"/>
                  <a:pt x="1030" y="859"/>
                </a:cubicBezTo>
                <a:cubicBezTo>
                  <a:pt x="1030" y="966"/>
                  <a:pt x="945" y="1052"/>
                  <a:pt x="859" y="10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" name="Freeform 74">
            <a:extLst>
              <a:ext uri="{FF2B5EF4-FFF2-40B4-BE49-F238E27FC236}">
                <a16:creationId xmlns:a16="http://schemas.microsoft.com/office/drawing/2014/main" id="{929ED7EB-4AB7-0BE7-66D6-EFCEDBD37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21071" y="6124215"/>
            <a:ext cx="716576" cy="612774"/>
          </a:xfrm>
          <a:custGeom>
            <a:avLst/>
            <a:gdLst>
              <a:gd name="T0" fmla="*/ 435714 w 2090"/>
              <a:gd name="T1" fmla="*/ 117325 h 1792"/>
              <a:gd name="T2" fmla="*/ 435714 w 2090"/>
              <a:gd name="T3" fmla="*/ 117325 h 1792"/>
              <a:gd name="T4" fmla="*/ 490867 w 2090"/>
              <a:gd name="T5" fmla="*/ 55097 h 1792"/>
              <a:gd name="T6" fmla="*/ 435714 w 2090"/>
              <a:gd name="T7" fmla="*/ 0 h 1792"/>
              <a:gd name="T8" fmla="*/ 380235 w 2090"/>
              <a:gd name="T9" fmla="*/ 55097 h 1792"/>
              <a:gd name="T10" fmla="*/ 435714 w 2090"/>
              <a:gd name="T11" fmla="*/ 117325 h 1792"/>
              <a:gd name="T12" fmla="*/ 138208 w 2090"/>
              <a:gd name="T13" fmla="*/ 297201 h 1792"/>
              <a:gd name="T14" fmla="*/ 138208 w 2090"/>
              <a:gd name="T15" fmla="*/ 297201 h 1792"/>
              <a:gd name="T16" fmla="*/ 0 w 2090"/>
              <a:gd name="T17" fmla="*/ 442399 h 1792"/>
              <a:gd name="T18" fmla="*/ 138208 w 2090"/>
              <a:gd name="T19" fmla="*/ 580466 h 1792"/>
              <a:gd name="T20" fmla="*/ 283554 w 2090"/>
              <a:gd name="T21" fmla="*/ 442399 h 1792"/>
              <a:gd name="T22" fmla="*/ 138208 w 2090"/>
              <a:gd name="T23" fmla="*/ 297201 h 1792"/>
              <a:gd name="T24" fmla="*/ 138208 w 2090"/>
              <a:gd name="T25" fmla="*/ 538981 h 1792"/>
              <a:gd name="T26" fmla="*/ 138208 w 2090"/>
              <a:gd name="T27" fmla="*/ 538981 h 1792"/>
              <a:gd name="T28" fmla="*/ 41203 w 2090"/>
              <a:gd name="T29" fmla="*/ 442399 h 1792"/>
              <a:gd name="T30" fmla="*/ 138208 w 2090"/>
              <a:gd name="T31" fmla="*/ 338686 h 1792"/>
              <a:gd name="T32" fmla="*/ 242027 w 2090"/>
              <a:gd name="T33" fmla="*/ 442399 h 1792"/>
              <a:gd name="T34" fmla="*/ 138208 w 2090"/>
              <a:gd name="T35" fmla="*/ 538981 h 1792"/>
              <a:gd name="T36" fmla="*/ 304318 w 2090"/>
              <a:gd name="T37" fmla="*/ 255716 h 1792"/>
              <a:gd name="T38" fmla="*/ 304318 w 2090"/>
              <a:gd name="T39" fmla="*/ 255716 h 1792"/>
              <a:gd name="T40" fmla="*/ 373422 w 2090"/>
              <a:gd name="T41" fmla="*/ 186683 h 1792"/>
              <a:gd name="T42" fmla="*/ 394186 w 2090"/>
              <a:gd name="T43" fmla="*/ 207425 h 1792"/>
              <a:gd name="T44" fmla="*/ 539532 w 2090"/>
              <a:gd name="T45" fmla="*/ 269653 h 1792"/>
              <a:gd name="T46" fmla="*/ 539532 w 2090"/>
              <a:gd name="T47" fmla="*/ 214231 h 1792"/>
              <a:gd name="T48" fmla="*/ 435714 w 2090"/>
              <a:gd name="T49" fmla="*/ 172746 h 1792"/>
              <a:gd name="T50" fmla="*/ 380235 w 2090"/>
              <a:gd name="T51" fmla="*/ 117325 h 1792"/>
              <a:gd name="T52" fmla="*/ 338708 w 2090"/>
              <a:gd name="T53" fmla="*/ 103713 h 1792"/>
              <a:gd name="T54" fmla="*/ 297181 w 2090"/>
              <a:gd name="T55" fmla="*/ 117325 h 1792"/>
              <a:gd name="T56" fmla="*/ 221263 w 2090"/>
              <a:gd name="T57" fmla="*/ 193489 h 1792"/>
              <a:gd name="T58" fmla="*/ 200500 w 2090"/>
              <a:gd name="T59" fmla="*/ 234974 h 1792"/>
              <a:gd name="T60" fmla="*/ 221263 w 2090"/>
              <a:gd name="T61" fmla="*/ 276459 h 1792"/>
              <a:gd name="T62" fmla="*/ 311131 w 2090"/>
              <a:gd name="T63" fmla="*/ 352298 h 1792"/>
              <a:gd name="T64" fmla="*/ 311131 w 2090"/>
              <a:gd name="T65" fmla="*/ 497496 h 1792"/>
              <a:gd name="T66" fmla="*/ 366609 w 2090"/>
              <a:gd name="T67" fmla="*/ 497496 h 1792"/>
              <a:gd name="T68" fmla="*/ 366609 w 2090"/>
              <a:gd name="T69" fmla="*/ 317944 h 1792"/>
              <a:gd name="T70" fmla="*/ 304318 w 2090"/>
              <a:gd name="T71" fmla="*/ 255716 h 1792"/>
              <a:gd name="T72" fmla="*/ 539532 w 2090"/>
              <a:gd name="T73" fmla="*/ 297201 h 1792"/>
              <a:gd name="T74" fmla="*/ 539532 w 2090"/>
              <a:gd name="T75" fmla="*/ 297201 h 1792"/>
              <a:gd name="T76" fmla="*/ 394186 w 2090"/>
              <a:gd name="T77" fmla="*/ 442399 h 1792"/>
              <a:gd name="T78" fmla="*/ 539532 w 2090"/>
              <a:gd name="T79" fmla="*/ 580466 h 1792"/>
              <a:gd name="T80" fmla="*/ 677741 w 2090"/>
              <a:gd name="T81" fmla="*/ 442399 h 1792"/>
              <a:gd name="T82" fmla="*/ 539532 w 2090"/>
              <a:gd name="T83" fmla="*/ 297201 h 1792"/>
              <a:gd name="T84" fmla="*/ 539532 w 2090"/>
              <a:gd name="T85" fmla="*/ 538981 h 1792"/>
              <a:gd name="T86" fmla="*/ 539532 w 2090"/>
              <a:gd name="T87" fmla="*/ 538981 h 1792"/>
              <a:gd name="T88" fmla="*/ 435714 w 2090"/>
              <a:gd name="T89" fmla="*/ 442399 h 1792"/>
              <a:gd name="T90" fmla="*/ 539532 w 2090"/>
              <a:gd name="T91" fmla="*/ 338686 h 1792"/>
              <a:gd name="T92" fmla="*/ 636538 w 2090"/>
              <a:gd name="T93" fmla="*/ 442399 h 1792"/>
              <a:gd name="T94" fmla="*/ 539532 w 2090"/>
              <a:gd name="T95" fmla="*/ 538981 h 179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90" h="1792">
                <a:moveTo>
                  <a:pt x="1343" y="362"/>
                </a:moveTo>
                <a:lnTo>
                  <a:pt x="1343" y="362"/>
                </a:lnTo>
                <a:cubicBezTo>
                  <a:pt x="1450" y="362"/>
                  <a:pt x="1513" y="277"/>
                  <a:pt x="1513" y="170"/>
                </a:cubicBezTo>
                <a:cubicBezTo>
                  <a:pt x="1513" y="85"/>
                  <a:pt x="1450" y="0"/>
                  <a:pt x="1343" y="0"/>
                </a:cubicBezTo>
                <a:cubicBezTo>
                  <a:pt x="1257" y="0"/>
                  <a:pt x="1172" y="85"/>
                  <a:pt x="1172" y="170"/>
                </a:cubicBezTo>
                <a:cubicBezTo>
                  <a:pt x="1172" y="277"/>
                  <a:pt x="1257" y="362"/>
                  <a:pt x="1343" y="362"/>
                </a:cubicBezTo>
                <a:close/>
                <a:moveTo>
                  <a:pt x="426" y="917"/>
                </a:moveTo>
                <a:lnTo>
                  <a:pt x="426" y="917"/>
                </a:lnTo>
                <a:cubicBezTo>
                  <a:pt x="191" y="917"/>
                  <a:pt x="0" y="1109"/>
                  <a:pt x="0" y="1365"/>
                </a:cubicBezTo>
                <a:cubicBezTo>
                  <a:pt x="0" y="1599"/>
                  <a:pt x="191" y="1791"/>
                  <a:pt x="426" y="1791"/>
                </a:cubicBezTo>
                <a:cubicBezTo>
                  <a:pt x="682" y="1791"/>
                  <a:pt x="874" y="1599"/>
                  <a:pt x="874" y="1365"/>
                </a:cubicBezTo>
                <a:cubicBezTo>
                  <a:pt x="874" y="1109"/>
                  <a:pt x="682" y="917"/>
                  <a:pt x="426" y="917"/>
                </a:cubicBezTo>
                <a:close/>
                <a:moveTo>
                  <a:pt x="426" y="1663"/>
                </a:moveTo>
                <a:lnTo>
                  <a:pt x="426" y="1663"/>
                </a:lnTo>
                <a:cubicBezTo>
                  <a:pt x="256" y="1663"/>
                  <a:pt x="127" y="1514"/>
                  <a:pt x="127" y="1365"/>
                </a:cubicBezTo>
                <a:cubicBezTo>
                  <a:pt x="127" y="1194"/>
                  <a:pt x="256" y="1045"/>
                  <a:pt x="426" y="1045"/>
                </a:cubicBezTo>
                <a:cubicBezTo>
                  <a:pt x="597" y="1045"/>
                  <a:pt x="746" y="1194"/>
                  <a:pt x="746" y="1365"/>
                </a:cubicBezTo>
                <a:cubicBezTo>
                  <a:pt x="746" y="1514"/>
                  <a:pt x="597" y="1663"/>
                  <a:pt x="426" y="1663"/>
                </a:cubicBezTo>
                <a:close/>
                <a:moveTo>
                  <a:pt x="938" y="789"/>
                </a:moveTo>
                <a:lnTo>
                  <a:pt x="938" y="789"/>
                </a:lnTo>
                <a:cubicBezTo>
                  <a:pt x="1151" y="576"/>
                  <a:pt x="1151" y="576"/>
                  <a:pt x="1151" y="576"/>
                </a:cubicBezTo>
                <a:cubicBezTo>
                  <a:pt x="1215" y="640"/>
                  <a:pt x="1215" y="640"/>
                  <a:pt x="1215" y="640"/>
                </a:cubicBezTo>
                <a:cubicBezTo>
                  <a:pt x="1321" y="767"/>
                  <a:pt x="1471" y="832"/>
                  <a:pt x="1663" y="832"/>
                </a:cubicBezTo>
                <a:cubicBezTo>
                  <a:pt x="1663" y="661"/>
                  <a:pt x="1663" y="661"/>
                  <a:pt x="1663" y="661"/>
                </a:cubicBezTo>
                <a:cubicBezTo>
                  <a:pt x="1535" y="661"/>
                  <a:pt x="1428" y="597"/>
                  <a:pt x="1343" y="533"/>
                </a:cubicBezTo>
                <a:cubicBezTo>
                  <a:pt x="1172" y="362"/>
                  <a:pt x="1172" y="362"/>
                  <a:pt x="1172" y="362"/>
                </a:cubicBezTo>
                <a:cubicBezTo>
                  <a:pt x="1130" y="320"/>
                  <a:pt x="1087" y="320"/>
                  <a:pt x="1044" y="320"/>
                </a:cubicBezTo>
                <a:cubicBezTo>
                  <a:pt x="980" y="320"/>
                  <a:pt x="938" y="320"/>
                  <a:pt x="916" y="362"/>
                </a:cubicBezTo>
                <a:cubicBezTo>
                  <a:pt x="682" y="597"/>
                  <a:pt x="682" y="597"/>
                  <a:pt x="682" y="597"/>
                </a:cubicBezTo>
                <a:cubicBezTo>
                  <a:pt x="639" y="640"/>
                  <a:pt x="618" y="682"/>
                  <a:pt x="618" y="725"/>
                </a:cubicBezTo>
                <a:cubicBezTo>
                  <a:pt x="618" y="789"/>
                  <a:pt x="639" y="832"/>
                  <a:pt x="682" y="853"/>
                </a:cubicBezTo>
                <a:cubicBezTo>
                  <a:pt x="959" y="1087"/>
                  <a:pt x="959" y="1087"/>
                  <a:pt x="959" y="1087"/>
                </a:cubicBezTo>
                <a:cubicBezTo>
                  <a:pt x="959" y="1535"/>
                  <a:pt x="959" y="1535"/>
                  <a:pt x="959" y="1535"/>
                </a:cubicBezTo>
                <a:cubicBezTo>
                  <a:pt x="1130" y="1535"/>
                  <a:pt x="1130" y="1535"/>
                  <a:pt x="1130" y="1535"/>
                </a:cubicBezTo>
                <a:cubicBezTo>
                  <a:pt x="1130" y="981"/>
                  <a:pt x="1130" y="981"/>
                  <a:pt x="1130" y="981"/>
                </a:cubicBezTo>
                <a:lnTo>
                  <a:pt x="938" y="789"/>
                </a:lnTo>
                <a:close/>
                <a:moveTo>
                  <a:pt x="1663" y="917"/>
                </a:moveTo>
                <a:lnTo>
                  <a:pt x="1663" y="917"/>
                </a:lnTo>
                <a:cubicBezTo>
                  <a:pt x="1407" y="917"/>
                  <a:pt x="1215" y="1109"/>
                  <a:pt x="1215" y="1365"/>
                </a:cubicBezTo>
                <a:cubicBezTo>
                  <a:pt x="1215" y="1599"/>
                  <a:pt x="1407" y="1791"/>
                  <a:pt x="1663" y="1791"/>
                </a:cubicBezTo>
                <a:cubicBezTo>
                  <a:pt x="1897" y="1791"/>
                  <a:pt x="2089" y="1599"/>
                  <a:pt x="2089" y="1365"/>
                </a:cubicBezTo>
                <a:cubicBezTo>
                  <a:pt x="2089" y="1109"/>
                  <a:pt x="1897" y="917"/>
                  <a:pt x="1663" y="917"/>
                </a:cubicBezTo>
                <a:close/>
                <a:moveTo>
                  <a:pt x="1663" y="1663"/>
                </a:moveTo>
                <a:lnTo>
                  <a:pt x="1663" y="1663"/>
                </a:lnTo>
                <a:cubicBezTo>
                  <a:pt x="1492" y="1663"/>
                  <a:pt x="1343" y="1514"/>
                  <a:pt x="1343" y="1365"/>
                </a:cubicBezTo>
                <a:cubicBezTo>
                  <a:pt x="1343" y="1194"/>
                  <a:pt x="1492" y="1045"/>
                  <a:pt x="1663" y="1045"/>
                </a:cubicBezTo>
                <a:cubicBezTo>
                  <a:pt x="1812" y="1045"/>
                  <a:pt x="1962" y="1194"/>
                  <a:pt x="1962" y="1365"/>
                </a:cubicBezTo>
                <a:cubicBezTo>
                  <a:pt x="1962" y="1514"/>
                  <a:pt x="1812" y="1663"/>
                  <a:pt x="1663" y="166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52" name="Group 13">
            <a:extLst>
              <a:ext uri="{FF2B5EF4-FFF2-40B4-BE49-F238E27FC236}">
                <a16:creationId xmlns:a16="http://schemas.microsoft.com/office/drawing/2014/main" id="{4229F886-4DB7-4435-8DBC-59D599F854B4}"/>
              </a:ext>
            </a:extLst>
          </p:cNvPr>
          <p:cNvGrpSpPr>
            <a:grpSpLocks/>
          </p:cNvGrpSpPr>
          <p:nvPr/>
        </p:nvGrpSpPr>
        <p:grpSpPr bwMode="auto">
          <a:xfrm>
            <a:off x="4390751" y="6077357"/>
            <a:ext cx="534026" cy="706490"/>
            <a:chOff x="13220785" y="3180600"/>
            <a:chExt cx="408523" cy="540397"/>
          </a:xfrm>
          <a:solidFill>
            <a:schemeClr val="accent1"/>
          </a:solidFill>
        </p:grpSpPr>
        <p:sp>
          <p:nvSpPr>
            <p:cNvPr id="53" name="Freeform 48">
              <a:extLst>
                <a:ext uri="{FF2B5EF4-FFF2-40B4-BE49-F238E27FC236}">
                  <a16:creationId xmlns:a16="http://schemas.microsoft.com/office/drawing/2014/main" id="{46FCE285-214C-9DDD-D3DD-CEA2D1F15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0785" y="3180600"/>
              <a:ext cx="408523" cy="540397"/>
            </a:xfrm>
            <a:custGeom>
              <a:avLst/>
              <a:gdLst>
                <a:gd name="T0" fmla="*/ 207674 w 1257"/>
                <a:gd name="T1" fmla="*/ 0 h 1662"/>
                <a:gd name="T2" fmla="*/ 207674 w 1257"/>
                <a:gd name="T3" fmla="*/ 0 h 1662"/>
                <a:gd name="T4" fmla="*/ 172899 w 1257"/>
                <a:gd name="T5" fmla="*/ 7153 h 1662"/>
                <a:gd name="T6" fmla="*/ 13975 w 1257"/>
                <a:gd name="T7" fmla="*/ 159323 h 1662"/>
                <a:gd name="T8" fmla="*/ 76050 w 1257"/>
                <a:gd name="T9" fmla="*/ 346283 h 1662"/>
                <a:gd name="T10" fmla="*/ 96850 w 1257"/>
                <a:gd name="T11" fmla="*/ 387577 h 1662"/>
                <a:gd name="T12" fmla="*/ 96850 w 1257"/>
                <a:gd name="T13" fmla="*/ 456834 h 1662"/>
                <a:gd name="T14" fmla="*/ 152099 w 1257"/>
                <a:gd name="T15" fmla="*/ 512109 h 1662"/>
                <a:gd name="T16" fmla="*/ 158924 w 1257"/>
                <a:gd name="T17" fmla="*/ 512109 h 1662"/>
                <a:gd name="T18" fmla="*/ 207674 w 1257"/>
                <a:gd name="T19" fmla="*/ 540072 h 1662"/>
                <a:gd name="T20" fmla="*/ 255774 w 1257"/>
                <a:gd name="T21" fmla="*/ 512109 h 1662"/>
                <a:gd name="T22" fmla="*/ 269749 w 1257"/>
                <a:gd name="T23" fmla="*/ 512109 h 1662"/>
                <a:gd name="T24" fmla="*/ 324998 w 1257"/>
                <a:gd name="T25" fmla="*/ 456834 h 1662"/>
                <a:gd name="T26" fmla="*/ 324998 w 1257"/>
                <a:gd name="T27" fmla="*/ 387577 h 1662"/>
                <a:gd name="T28" fmla="*/ 338648 w 1257"/>
                <a:gd name="T29" fmla="*/ 346283 h 1662"/>
                <a:gd name="T30" fmla="*/ 408198 w 1257"/>
                <a:gd name="T31" fmla="*/ 200942 h 1662"/>
                <a:gd name="T32" fmla="*/ 207674 w 1257"/>
                <a:gd name="T33" fmla="*/ 0 h 1662"/>
                <a:gd name="T34" fmla="*/ 269749 w 1257"/>
                <a:gd name="T35" fmla="*/ 394730 h 1662"/>
                <a:gd name="T36" fmla="*/ 269749 w 1257"/>
                <a:gd name="T37" fmla="*/ 394730 h 1662"/>
                <a:gd name="T38" fmla="*/ 152099 w 1257"/>
                <a:gd name="T39" fmla="*/ 394730 h 1662"/>
                <a:gd name="T40" fmla="*/ 152099 w 1257"/>
                <a:gd name="T41" fmla="*/ 367093 h 1662"/>
                <a:gd name="T42" fmla="*/ 269749 w 1257"/>
                <a:gd name="T43" fmla="*/ 367093 h 1662"/>
                <a:gd name="T44" fmla="*/ 269749 w 1257"/>
                <a:gd name="T45" fmla="*/ 394730 h 1662"/>
                <a:gd name="T46" fmla="*/ 152099 w 1257"/>
                <a:gd name="T47" fmla="*/ 456834 h 1662"/>
                <a:gd name="T48" fmla="*/ 152099 w 1257"/>
                <a:gd name="T49" fmla="*/ 456834 h 1662"/>
                <a:gd name="T50" fmla="*/ 152099 w 1257"/>
                <a:gd name="T51" fmla="*/ 429196 h 1662"/>
                <a:gd name="T52" fmla="*/ 269749 w 1257"/>
                <a:gd name="T53" fmla="*/ 429196 h 1662"/>
                <a:gd name="T54" fmla="*/ 269749 w 1257"/>
                <a:gd name="T55" fmla="*/ 456834 h 1662"/>
                <a:gd name="T56" fmla="*/ 152099 w 1257"/>
                <a:gd name="T57" fmla="*/ 456834 h 1662"/>
                <a:gd name="T58" fmla="*/ 304199 w 1257"/>
                <a:gd name="T59" fmla="*/ 304664 h 1662"/>
                <a:gd name="T60" fmla="*/ 304199 w 1257"/>
                <a:gd name="T61" fmla="*/ 304664 h 1662"/>
                <a:gd name="T62" fmla="*/ 297374 w 1257"/>
                <a:gd name="T63" fmla="*/ 311492 h 1662"/>
                <a:gd name="T64" fmla="*/ 124474 w 1257"/>
                <a:gd name="T65" fmla="*/ 311492 h 1662"/>
                <a:gd name="T66" fmla="*/ 117324 w 1257"/>
                <a:gd name="T67" fmla="*/ 304664 h 1662"/>
                <a:gd name="T68" fmla="*/ 69225 w 1257"/>
                <a:gd name="T69" fmla="*/ 173304 h 1662"/>
                <a:gd name="T70" fmla="*/ 179724 w 1257"/>
                <a:gd name="T71" fmla="*/ 62429 h 1662"/>
                <a:gd name="T72" fmla="*/ 207674 w 1257"/>
                <a:gd name="T73" fmla="*/ 55275 h 1662"/>
                <a:gd name="T74" fmla="*/ 352623 w 1257"/>
                <a:gd name="T75" fmla="*/ 200942 h 1662"/>
                <a:gd name="T76" fmla="*/ 304199 w 1257"/>
                <a:gd name="T77" fmla="*/ 304664 h 16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57" h="1662">
                  <a:moveTo>
                    <a:pt x="639" y="0"/>
                  </a:moveTo>
                  <a:lnTo>
                    <a:pt x="639" y="0"/>
                  </a:lnTo>
                  <a:cubicBezTo>
                    <a:pt x="617" y="0"/>
                    <a:pt x="575" y="0"/>
                    <a:pt x="532" y="22"/>
                  </a:cubicBezTo>
                  <a:cubicBezTo>
                    <a:pt x="276" y="64"/>
                    <a:pt x="85" y="255"/>
                    <a:pt x="43" y="490"/>
                  </a:cubicBezTo>
                  <a:cubicBezTo>
                    <a:pt x="0" y="724"/>
                    <a:pt x="85" y="937"/>
                    <a:pt x="234" y="1065"/>
                  </a:cubicBezTo>
                  <a:cubicBezTo>
                    <a:pt x="276" y="1107"/>
                    <a:pt x="298" y="1150"/>
                    <a:pt x="298" y="1192"/>
                  </a:cubicBezTo>
                  <a:cubicBezTo>
                    <a:pt x="298" y="1405"/>
                    <a:pt x="298" y="1405"/>
                    <a:pt x="298" y="1405"/>
                  </a:cubicBezTo>
                  <a:cubicBezTo>
                    <a:pt x="298" y="1490"/>
                    <a:pt x="383" y="1575"/>
                    <a:pt x="468" y="1575"/>
                  </a:cubicBezTo>
                  <a:cubicBezTo>
                    <a:pt x="489" y="1575"/>
                    <a:pt x="489" y="1575"/>
                    <a:pt x="489" y="1575"/>
                  </a:cubicBezTo>
                  <a:cubicBezTo>
                    <a:pt x="532" y="1618"/>
                    <a:pt x="575" y="1661"/>
                    <a:pt x="639" y="1661"/>
                  </a:cubicBezTo>
                  <a:cubicBezTo>
                    <a:pt x="702" y="1661"/>
                    <a:pt x="766" y="1618"/>
                    <a:pt x="787" y="1575"/>
                  </a:cubicBezTo>
                  <a:cubicBezTo>
                    <a:pt x="830" y="1575"/>
                    <a:pt x="830" y="1575"/>
                    <a:pt x="830" y="1575"/>
                  </a:cubicBezTo>
                  <a:cubicBezTo>
                    <a:pt x="915" y="1575"/>
                    <a:pt x="1000" y="1490"/>
                    <a:pt x="1000" y="1405"/>
                  </a:cubicBezTo>
                  <a:cubicBezTo>
                    <a:pt x="1000" y="1192"/>
                    <a:pt x="1000" y="1192"/>
                    <a:pt x="1000" y="1192"/>
                  </a:cubicBezTo>
                  <a:cubicBezTo>
                    <a:pt x="1000" y="1150"/>
                    <a:pt x="1021" y="1107"/>
                    <a:pt x="1042" y="1065"/>
                  </a:cubicBezTo>
                  <a:cubicBezTo>
                    <a:pt x="1171" y="958"/>
                    <a:pt x="1256" y="788"/>
                    <a:pt x="1256" y="618"/>
                  </a:cubicBezTo>
                  <a:cubicBezTo>
                    <a:pt x="1256" y="277"/>
                    <a:pt x="979" y="0"/>
                    <a:pt x="639" y="0"/>
                  </a:cubicBezTo>
                  <a:close/>
                  <a:moveTo>
                    <a:pt x="830" y="1214"/>
                  </a:moveTo>
                  <a:lnTo>
                    <a:pt x="830" y="1214"/>
                  </a:lnTo>
                  <a:cubicBezTo>
                    <a:pt x="468" y="1214"/>
                    <a:pt x="468" y="1214"/>
                    <a:pt x="468" y="1214"/>
                  </a:cubicBezTo>
                  <a:cubicBezTo>
                    <a:pt x="468" y="1129"/>
                    <a:pt x="468" y="1129"/>
                    <a:pt x="468" y="1129"/>
                  </a:cubicBezTo>
                  <a:cubicBezTo>
                    <a:pt x="830" y="1129"/>
                    <a:pt x="830" y="1129"/>
                    <a:pt x="830" y="1129"/>
                  </a:cubicBezTo>
                  <a:lnTo>
                    <a:pt x="830" y="1214"/>
                  </a:lnTo>
                  <a:close/>
                  <a:moveTo>
                    <a:pt x="468" y="1405"/>
                  </a:moveTo>
                  <a:lnTo>
                    <a:pt x="468" y="1405"/>
                  </a:lnTo>
                  <a:cubicBezTo>
                    <a:pt x="468" y="1320"/>
                    <a:pt x="468" y="1320"/>
                    <a:pt x="468" y="1320"/>
                  </a:cubicBezTo>
                  <a:cubicBezTo>
                    <a:pt x="830" y="1320"/>
                    <a:pt x="830" y="1320"/>
                    <a:pt x="830" y="1320"/>
                  </a:cubicBezTo>
                  <a:cubicBezTo>
                    <a:pt x="830" y="1405"/>
                    <a:pt x="830" y="1405"/>
                    <a:pt x="830" y="1405"/>
                  </a:cubicBezTo>
                  <a:lnTo>
                    <a:pt x="468" y="1405"/>
                  </a:lnTo>
                  <a:close/>
                  <a:moveTo>
                    <a:pt x="936" y="937"/>
                  </a:moveTo>
                  <a:lnTo>
                    <a:pt x="936" y="937"/>
                  </a:lnTo>
                  <a:lnTo>
                    <a:pt x="915" y="958"/>
                  </a:lnTo>
                  <a:cubicBezTo>
                    <a:pt x="383" y="958"/>
                    <a:pt x="383" y="958"/>
                    <a:pt x="383" y="958"/>
                  </a:cubicBezTo>
                  <a:lnTo>
                    <a:pt x="361" y="937"/>
                  </a:lnTo>
                  <a:cubicBezTo>
                    <a:pt x="234" y="830"/>
                    <a:pt x="191" y="681"/>
                    <a:pt x="213" y="533"/>
                  </a:cubicBezTo>
                  <a:cubicBezTo>
                    <a:pt x="255" y="362"/>
                    <a:pt x="383" y="213"/>
                    <a:pt x="553" y="192"/>
                  </a:cubicBezTo>
                  <a:cubicBezTo>
                    <a:pt x="596" y="192"/>
                    <a:pt x="617" y="170"/>
                    <a:pt x="639" y="170"/>
                  </a:cubicBezTo>
                  <a:cubicBezTo>
                    <a:pt x="894" y="170"/>
                    <a:pt x="1085" y="384"/>
                    <a:pt x="1085" y="618"/>
                  </a:cubicBezTo>
                  <a:cubicBezTo>
                    <a:pt x="1085" y="745"/>
                    <a:pt x="1021" y="851"/>
                    <a:pt x="936" y="93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83C2982D-FD41-0F6C-F06F-C10AE8B49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409946"/>
              <a:ext cx="28668" cy="83138"/>
            </a:xfrm>
            <a:custGeom>
              <a:avLst/>
              <a:gdLst>
                <a:gd name="T0" fmla="*/ 28335 w 86"/>
                <a:gd name="T1" fmla="*/ 0 h 256"/>
                <a:gd name="T2" fmla="*/ 0 w 86"/>
                <a:gd name="T3" fmla="*/ 0 h 256"/>
                <a:gd name="T4" fmla="*/ 0 w 86"/>
                <a:gd name="T5" fmla="*/ 82813 h 256"/>
                <a:gd name="T6" fmla="*/ 28335 w 86"/>
                <a:gd name="T7" fmla="*/ 82813 h 256"/>
                <a:gd name="T8" fmla="*/ 28335 w 8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256">
                  <a:moveTo>
                    <a:pt x="85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5" name="Freeform 50">
              <a:extLst>
                <a:ext uri="{FF2B5EF4-FFF2-40B4-BE49-F238E27FC236}">
                  <a16:creationId xmlns:a16="http://schemas.microsoft.com/office/drawing/2014/main" id="{ADA27722-40D3-DB27-1D22-B2DC47B54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65560" y="3346876"/>
              <a:ext cx="75970" cy="83138"/>
            </a:xfrm>
            <a:custGeom>
              <a:avLst/>
              <a:gdLst>
                <a:gd name="T0" fmla="*/ 20690 w 235"/>
                <a:gd name="T1" fmla="*/ 0 h 256"/>
                <a:gd name="T2" fmla="*/ 0 w 235"/>
                <a:gd name="T3" fmla="*/ 20785 h 256"/>
                <a:gd name="T4" fmla="*/ 62069 w 235"/>
                <a:gd name="T5" fmla="*/ 82813 h 256"/>
                <a:gd name="T6" fmla="*/ 75647 w 235"/>
                <a:gd name="T7" fmla="*/ 62354 h 256"/>
                <a:gd name="T8" fmla="*/ 20690 w 235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5" h="256">
                  <a:moveTo>
                    <a:pt x="64" y="0"/>
                  </a:moveTo>
                  <a:lnTo>
                    <a:pt x="0" y="64"/>
                  </a:lnTo>
                  <a:lnTo>
                    <a:pt x="192" y="255"/>
                  </a:lnTo>
                  <a:lnTo>
                    <a:pt x="234" y="192"/>
                  </a:lnTo>
                  <a:lnTo>
                    <a:pt x="6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6" name="Freeform 51">
              <a:extLst>
                <a:ext uri="{FF2B5EF4-FFF2-40B4-BE49-F238E27FC236}">
                  <a16:creationId xmlns:a16="http://schemas.microsoft.com/office/drawing/2014/main" id="{12AE17E5-15D3-1341-579B-835251E5C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14296" y="3346876"/>
              <a:ext cx="83138" cy="83138"/>
            </a:xfrm>
            <a:custGeom>
              <a:avLst/>
              <a:gdLst>
                <a:gd name="T0" fmla="*/ 0 w 256"/>
                <a:gd name="T1" fmla="*/ 62354 h 256"/>
                <a:gd name="T2" fmla="*/ 20785 w 256"/>
                <a:gd name="T3" fmla="*/ 82813 h 256"/>
                <a:gd name="T4" fmla="*/ 82813 w 256"/>
                <a:gd name="T5" fmla="*/ 20785 h 256"/>
                <a:gd name="T6" fmla="*/ 62029 w 256"/>
                <a:gd name="T7" fmla="*/ 0 h 256"/>
                <a:gd name="T8" fmla="*/ 0 w 256"/>
                <a:gd name="T9" fmla="*/ 62354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6" h="256">
                  <a:moveTo>
                    <a:pt x="0" y="192"/>
                  </a:moveTo>
                  <a:lnTo>
                    <a:pt x="64" y="255"/>
                  </a:lnTo>
                  <a:lnTo>
                    <a:pt x="255" y="64"/>
                  </a:lnTo>
                  <a:lnTo>
                    <a:pt x="191" y="0"/>
                  </a:lnTo>
                  <a:lnTo>
                    <a:pt x="0" y="19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57" name="!!SubTitle">
            <a:extLst>
              <a:ext uri="{FF2B5EF4-FFF2-40B4-BE49-F238E27FC236}">
                <a16:creationId xmlns:a16="http://schemas.microsoft.com/office/drawing/2014/main" id="{480BEF2B-7137-A70A-6A93-B0639AD2489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8" name="!!MainTitle1">
            <a:extLst>
              <a:ext uri="{FF2B5EF4-FFF2-40B4-BE49-F238E27FC236}">
                <a16:creationId xmlns:a16="http://schemas.microsoft.com/office/drawing/2014/main" id="{8230EC9E-4D85-77DF-E6DA-2AFACD6E2607}"/>
              </a:ext>
            </a:extLst>
          </p:cNvPr>
          <p:cNvSpPr txBox="1"/>
          <p:nvPr/>
        </p:nvSpPr>
        <p:spPr>
          <a:xfrm>
            <a:off x="7364046" y="103717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9817EA6-2B5C-AD62-5DD7-5F619AC733E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209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0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675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675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675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675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675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7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75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11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7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5" grpId="0"/>
          <p:bldP spid="22" grpId="0"/>
          <p:bldP spid="40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7" grpId="0"/>
          <p:bldP spid="58" grpId="0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DCDBE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2_D_21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_L_6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17170</TotalTime>
  <Words>940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Aptos</vt:lpstr>
      <vt:lpstr>Arial</vt:lpstr>
      <vt:lpstr>Calibri</vt:lpstr>
      <vt:lpstr>Gobold</vt:lpstr>
      <vt:lpstr>Gobold Thin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209</dc:title>
  <dc:creator>Slide Ocean</dc:creator>
  <cp:keywords>SlideOcean.net</cp:keywords>
  <cp:lastModifiedBy>SO</cp:lastModifiedBy>
  <cp:revision>4394</cp:revision>
  <dcterms:created xsi:type="dcterms:W3CDTF">2024-04-24T08:43:56Z</dcterms:created>
  <dcterms:modified xsi:type="dcterms:W3CDTF">2026-02-19T04:41:59Z</dcterms:modified>
</cp:coreProperties>
</file>