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3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40" d="100"/>
          <a:sy n="40" d="100"/>
        </p:scale>
        <p:origin x="1236" y="69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0FD74A-AF17-C757-F529-389234292562}"/>
              </a:ext>
            </a:extLst>
          </p:cNvPr>
          <p:cNvGrpSpPr/>
          <p:nvPr/>
        </p:nvGrpSpPr>
        <p:grpSpPr>
          <a:xfrm>
            <a:off x="9010650" y="4738535"/>
            <a:ext cx="6362700" cy="6362701"/>
            <a:chOff x="9010650" y="4738535"/>
            <a:chExt cx="6362700" cy="6362701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7AABEAB-6D74-EA58-44E3-BD54CFEF0A19}"/>
                </a:ext>
              </a:extLst>
            </p:cNvPr>
            <p:cNvSpPr/>
            <p:nvPr/>
          </p:nvSpPr>
          <p:spPr>
            <a:xfrm>
              <a:off x="10912628" y="4738535"/>
              <a:ext cx="4093559" cy="2238201"/>
            </a:xfrm>
            <a:custGeom>
              <a:avLst/>
              <a:gdLst>
                <a:gd name="csX0" fmla="*/ 883631 w 4093559"/>
                <a:gd name="csY0" fmla="*/ 523445 h 2238201"/>
                <a:gd name="csX1" fmla="*/ 737199 w 4093559"/>
                <a:gd name="csY1" fmla="*/ 545794 h 2238201"/>
                <a:gd name="csX2" fmla="*/ 575216 w 4093559"/>
                <a:gd name="csY2" fmla="*/ 587444 h 2238201"/>
                <a:gd name="csX3" fmla="*/ 883631 w 4093559"/>
                <a:gd name="csY3" fmla="*/ 757766 h 2238201"/>
                <a:gd name="csX4" fmla="*/ 1279372 w 4093559"/>
                <a:gd name="csY4" fmla="*/ 0 h 2238201"/>
                <a:gd name="csX5" fmla="*/ 954097 w 4093559"/>
                <a:gd name="csY5" fmla="*/ 16425 h 2238201"/>
                <a:gd name="csX6" fmla="*/ 883632 w 4093559"/>
                <a:gd name="csY6" fmla="*/ 25379 h 2238201"/>
                <a:gd name="csX7" fmla="*/ 794884 w 4093559"/>
                <a:gd name="csY7" fmla="*/ 36656 h 2238201"/>
                <a:gd name="csX8" fmla="*/ 41047 w 4093559"/>
                <a:gd name="csY8" fmla="*/ 250006 h 2238201"/>
                <a:gd name="csX9" fmla="*/ 0 w 4093559"/>
                <a:gd name="csY9" fmla="*/ 269779 h 2238201"/>
                <a:gd name="csX10" fmla="*/ 575217 w 4093559"/>
                <a:gd name="csY10" fmla="*/ 587443 h 2238201"/>
                <a:gd name="csX11" fmla="*/ 737200 w 4093559"/>
                <a:gd name="csY11" fmla="*/ 545793 h 2238201"/>
                <a:gd name="csX12" fmla="*/ 883632 w 4093559"/>
                <a:gd name="csY12" fmla="*/ 523444 h 2238201"/>
                <a:gd name="csX13" fmla="*/ 883632 w 4093559"/>
                <a:gd name="csY13" fmla="*/ 757765 h 2238201"/>
                <a:gd name="csX14" fmla="*/ 1279372 w 4093559"/>
                <a:gd name="csY14" fmla="*/ 976313 h 2238201"/>
                <a:gd name="csX15" fmla="*/ 1279372 w 4093559"/>
                <a:gd name="csY15" fmla="*/ 491137 h 2238201"/>
                <a:gd name="csX16" fmla="*/ 3758175 w 4093559"/>
                <a:gd name="csY16" fmla="*/ 2134198 h 2238201"/>
                <a:gd name="csX17" fmla="*/ 3796240 w 4093559"/>
                <a:gd name="csY17" fmla="*/ 2238201 h 2238201"/>
                <a:gd name="csX18" fmla="*/ 4093559 w 4093559"/>
                <a:gd name="csY18" fmla="*/ 1699824 h 2238201"/>
                <a:gd name="csX19" fmla="*/ 4076750 w 4093559"/>
                <a:gd name="csY19" fmla="*/ 1664930 h 2238201"/>
                <a:gd name="csX20" fmla="*/ 1279372 w 4093559"/>
                <a:gd name="csY20" fmla="*/ 0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4093559" h="2238201">
                  <a:moveTo>
                    <a:pt x="883631" y="523445"/>
                  </a:moveTo>
                  <a:lnTo>
                    <a:pt x="737199" y="545794"/>
                  </a:lnTo>
                  <a:lnTo>
                    <a:pt x="575216" y="587444"/>
                  </a:lnTo>
                  <a:lnTo>
                    <a:pt x="883631" y="757766"/>
                  </a:lnTo>
                  <a:close/>
                  <a:moveTo>
                    <a:pt x="1279372" y="0"/>
                  </a:moveTo>
                  <a:cubicBezTo>
                    <a:pt x="1169559" y="0"/>
                    <a:pt x="1061045" y="5564"/>
                    <a:pt x="954097" y="16425"/>
                  </a:cubicBezTo>
                  <a:lnTo>
                    <a:pt x="883632" y="25379"/>
                  </a:lnTo>
                  <a:lnTo>
                    <a:pt x="794884" y="36656"/>
                  </a:lnTo>
                  <a:cubicBezTo>
                    <a:pt x="531596" y="76886"/>
                    <a:pt x="278929" y="149390"/>
                    <a:pt x="41047" y="250006"/>
                  </a:cubicBezTo>
                  <a:lnTo>
                    <a:pt x="0" y="269779"/>
                  </a:lnTo>
                  <a:lnTo>
                    <a:pt x="575217" y="587443"/>
                  </a:lnTo>
                  <a:lnTo>
                    <a:pt x="737200" y="545793"/>
                  </a:lnTo>
                  <a:lnTo>
                    <a:pt x="883632" y="523444"/>
                  </a:lnTo>
                  <a:lnTo>
                    <a:pt x="883632" y="757765"/>
                  </a:lnTo>
                  <a:lnTo>
                    <a:pt x="1279372" y="976313"/>
                  </a:lnTo>
                  <a:lnTo>
                    <a:pt x="1279372" y="491137"/>
                  </a:lnTo>
                  <a:cubicBezTo>
                    <a:pt x="2393695" y="491137"/>
                    <a:pt x="3349778" y="1168640"/>
                    <a:pt x="3758175" y="2134198"/>
                  </a:cubicBezTo>
                  <a:lnTo>
                    <a:pt x="3796240" y="2238201"/>
                  </a:lnTo>
                  <a:lnTo>
                    <a:pt x="4093559" y="1699824"/>
                  </a:lnTo>
                  <a:lnTo>
                    <a:pt x="4076750" y="1664930"/>
                  </a:lnTo>
                  <a:cubicBezTo>
                    <a:pt x="3538023" y="673222"/>
                    <a:pt x="2487317" y="0"/>
                    <a:pt x="1279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A05824B-CA70-6716-9BC5-CB57D2E4B9FC}"/>
                </a:ext>
              </a:extLst>
            </p:cNvPr>
            <p:cNvSpPr/>
            <p:nvPr/>
          </p:nvSpPr>
          <p:spPr>
            <a:xfrm>
              <a:off x="13136657" y="6649725"/>
              <a:ext cx="2236693" cy="4083702"/>
            </a:xfrm>
            <a:custGeom>
              <a:avLst/>
              <a:gdLst>
                <a:gd name="csX0" fmla="*/ 1971351 w 2236693"/>
                <a:gd name="csY0" fmla="*/ 0 h 4083702"/>
                <a:gd name="csX1" fmla="*/ 1652276 w 2236693"/>
                <a:gd name="csY1" fmla="*/ 577772 h 4083702"/>
                <a:gd name="csX2" fmla="*/ 1690900 w 2236693"/>
                <a:gd name="csY2" fmla="*/ 727988 h 4083702"/>
                <a:gd name="csX3" fmla="*/ 1713249 w 2236693"/>
                <a:gd name="csY3" fmla="*/ 874420 h 4083702"/>
                <a:gd name="csX4" fmla="*/ 1713248 w 2236693"/>
                <a:gd name="csY4" fmla="*/ 874420 h 4083702"/>
                <a:gd name="csX5" fmla="*/ 1690899 w 2236693"/>
                <a:gd name="csY5" fmla="*/ 727988 h 4083702"/>
                <a:gd name="csX6" fmla="*/ 1652275 w 2236693"/>
                <a:gd name="csY6" fmla="*/ 577772 h 4083702"/>
                <a:gd name="csX7" fmla="*/ 1488451 w 2236693"/>
                <a:gd name="csY7" fmla="*/ 874420 h 4083702"/>
                <a:gd name="csX8" fmla="*/ 1488452 w 2236693"/>
                <a:gd name="csY8" fmla="*/ 874420 h 4083702"/>
                <a:gd name="csX9" fmla="*/ 1269904 w 2236693"/>
                <a:gd name="csY9" fmla="*/ 1270160 h 4083702"/>
                <a:gd name="csX10" fmla="*/ 1745556 w 2236693"/>
                <a:gd name="csY10" fmla="*/ 1270160 h 4083702"/>
                <a:gd name="csX11" fmla="*/ 102495 w 2236693"/>
                <a:gd name="csY11" fmla="*/ 3748963 h 4083702"/>
                <a:gd name="csX12" fmla="*/ 0 w 2236693"/>
                <a:gd name="csY12" fmla="*/ 3786477 h 4083702"/>
                <a:gd name="csX13" fmla="*/ 538208 w 2236693"/>
                <a:gd name="csY13" fmla="*/ 4083702 h 4083702"/>
                <a:gd name="csX14" fmla="*/ 571763 w 2236693"/>
                <a:gd name="csY14" fmla="*/ 4067538 h 4083702"/>
                <a:gd name="csX15" fmla="*/ 2236693 w 2236693"/>
                <a:gd name="csY15" fmla="*/ 1270160 h 4083702"/>
                <a:gd name="csX16" fmla="*/ 2220268 w 2236693"/>
                <a:gd name="csY16" fmla="*/ 944885 h 4083702"/>
                <a:gd name="csX17" fmla="*/ 2211314 w 2236693"/>
                <a:gd name="csY17" fmla="*/ 874420 h 4083702"/>
                <a:gd name="csX18" fmla="*/ 2200037 w 2236693"/>
                <a:gd name="csY18" fmla="*/ 785672 h 4083702"/>
                <a:gd name="csX19" fmla="*/ 1986687 w 2236693"/>
                <a:gd name="csY19" fmla="*/ 31835 h 40837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2236693" h="4083702">
                  <a:moveTo>
                    <a:pt x="1971351" y="0"/>
                  </a:moveTo>
                  <a:lnTo>
                    <a:pt x="1652276" y="577772"/>
                  </a:lnTo>
                  <a:lnTo>
                    <a:pt x="1690900" y="727988"/>
                  </a:lnTo>
                  <a:lnTo>
                    <a:pt x="1713249" y="874420"/>
                  </a:lnTo>
                  <a:lnTo>
                    <a:pt x="1713248" y="874420"/>
                  </a:lnTo>
                  <a:lnTo>
                    <a:pt x="1690899" y="727988"/>
                  </a:lnTo>
                  <a:lnTo>
                    <a:pt x="1652275" y="577772"/>
                  </a:lnTo>
                  <a:lnTo>
                    <a:pt x="1488451" y="874420"/>
                  </a:lnTo>
                  <a:lnTo>
                    <a:pt x="1488452" y="874420"/>
                  </a:lnTo>
                  <a:lnTo>
                    <a:pt x="1269904" y="1270160"/>
                  </a:lnTo>
                  <a:lnTo>
                    <a:pt x="1745556" y="1270160"/>
                  </a:lnTo>
                  <a:cubicBezTo>
                    <a:pt x="1745556" y="2384483"/>
                    <a:pt x="1068053" y="3340566"/>
                    <a:pt x="102495" y="3748963"/>
                  </a:cubicBezTo>
                  <a:lnTo>
                    <a:pt x="0" y="3786477"/>
                  </a:lnTo>
                  <a:lnTo>
                    <a:pt x="538208" y="4083702"/>
                  </a:lnTo>
                  <a:lnTo>
                    <a:pt x="571763" y="4067538"/>
                  </a:lnTo>
                  <a:cubicBezTo>
                    <a:pt x="1563470" y="3528811"/>
                    <a:pt x="2236693" y="2478105"/>
                    <a:pt x="2236693" y="1270160"/>
                  </a:cubicBezTo>
                  <a:cubicBezTo>
                    <a:pt x="2236693" y="1160347"/>
                    <a:pt x="2231129" y="1051833"/>
                    <a:pt x="2220268" y="944885"/>
                  </a:cubicBezTo>
                  <a:lnTo>
                    <a:pt x="2211314" y="874420"/>
                  </a:lnTo>
                  <a:lnTo>
                    <a:pt x="2200037" y="785672"/>
                  </a:lnTo>
                  <a:cubicBezTo>
                    <a:pt x="2159807" y="522384"/>
                    <a:pt x="2087302" y="269717"/>
                    <a:pt x="1986687" y="31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5A5D737-0125-1853-B6F5-1CBEB912246B}"/>
                </a:ext>
              </a:extLst>
            </p:cNvPr>
            <p:cNvSpPr/>
            <p:nvPr/>
          </p:nvSpPr>
          <p:spPr>
            <a:xfrm>
              <a:off x="9010650" y="5110134"/>
              <a:ext cx="2227829" cy="4079912"/>
            </a:xfrm>
            <a:custGeom>
              <a:avLst/>
              <a:gdLst>
                <a:gd name="csX0" fmla="*/ 1690612 w 2227829"/>
                <a:gd name="csY0" fmla="*/ 0 h 4079912"/>
                <a:gd name="csX1" fmla="*/ 1664930 w 2227829"/>
                <a:gd name="csY1" fmla="*/ 12372 h 4079912"/>
                <a:gd name="csX2" fmla="*/ 0 w 2227829"/>
                <a:gd name="csY2" fmla="*/ 2809750 h 4079912"/>
                <a:gd name="csX3" fmla="*/ 16425 w 2227829"/>
                <a:gd name="csY3" fmla="*/ 3135025 h 4079912"/>
                <a:gd name="csX4" fmla="*/ 25379 w 2227829"/>
                <a:gd name="csY4" fmla="*/ 3205490 h 4079912"/>
                <a:gd name="csX5" fmla="*/ 523443 w 2227829"/>
                <a:gd name="csY5" fmla="*/ 3205490 h 4079912"/>
                <a:gd name="csX6" fmla="*/ 523443 w 2227829"/>
                <a:gd name="csY6" fmla="*/ 3205491 h 4079912"/>
                <a:gd name="csX7" fmla="*/ 25379 w 2227829"/>
                <a:gd name="csY7" fmla="*/ 3205491 h 4079912"/>
                <a:gd name="csX8" fmla="*/ 36656 w 2227829"/>
                <a:gd name="csY8" fmla="*/ 3294239 h 4079912"/>
                <a:gd name="csX9" fmla="*/ 250006 w 2227829"/>
                <a:gd name="csY9" fmla="*/ 4048076 h 4079912"/>
                <a:gd name="csX10" fmla="*/ 265342 w 2227829"/>
                <a:gd name="csY10" fmla="*/ 4079912 h 4079912"/>
                <a:gd name="csX11" fmla="*/ 584417 w 2227829"/>
                <a:gd name="csY11" fmla="*/ 3502139 h 4079912"/>
                <a:gd name="csX12" fmla="*/ 584416 w 2227829"/>
                <a:gd name="csY12" fmla="*/ 3502137 h 4079912"/>
                <a:gd name="csX13" fmla="*/ 748240 w 2227829"/>
                <a:gd name="csY13" fmla="*/ 3205490 h 4079912"/>
                <a:gd name="csX14" fmla="*/ 748241 w 2227829"/>
                <a:gd name="csY14" fmla="*/ 3205490 h 4079912"/>
                <a:gd name="csX15" fmla="*/ 966789 w 2227829"/>
                <a:gd name="csY15" fmla="*/ 2809750 h 4079912"/>
                <a:gd name="csX16" fmla="*/ 491137 w 2227829"/>
                <a:gd name="csY16" fmla="*/ 2809750 h 4079912"/>
                <a:gd name="csX17" fmla="*/ 2134198 w 2227829"/>
                <a:gd name="csY17" fmla="*/ 330947 h 4079912"/>
                <a:gd name="csX18" fmla="*/ 2227829 w 2227829"/>
                <a:gd name="csY18" fmla="*/ 296678 h 40799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227829" h="4079912">
                  <a:moveTo>
                    <a:pt x="1690612" y="0"/>
                  </a:moveTo>
                  <a:lnTo>
                    <a:pt x="1664930" y="12372"/>
                  </a:lnTo>
                  <a:cubicBezTo>
                    <a:pt x="673223" y="551099"/>
                    <a:pt x="0" y="1601805"/>
                    <a:pt x="0" y="2809750"/>
                  </a:cubicBezTo>
                  <a:cubicBezTo>
                    <a:pt x="0" y="2919563"/>
                    <a:pt x="5564" y="3028077"/>
                    <a:pt x="16425" y="3135025"/>
                  </a:cubicBezTo>
                  <a:lnTo>
                    <a:pt x="25379" y="3205490"/>
                  </a:lnTo>
                  <a:lnTo>
                    <a:pt x="523443" y="3205490"/>
                  </a:lnTo>
                  <a:lnTo>
                    <a:pt x="523443" y="3205491"/>
                  </a:lnTo>
                  <a:lnTo>
                    <a:pt x="25379" y="3205491"/>
                  </a:lnTo>
                  <a:lnTo>
                    <a:pt x="36656" y="3294239"/>
                  </a:lnTo>
                  <a:cubicBezTo>
                    <a:pt x="76886" y="3557527"/>
                    <a:pt x="149391" y="3810194"/>
                    <a:pt x="250006" y="4048076"/>
                  </a:cubicBezTo>
                  <a:lnTo>
                    <a:pt x="265342" y="4079912"/>
                  </a:lnTo>
                  <a:lnTo>
                    <a:pt x="584417" y="3502139"/>
                  </a:lnTo>
                  <a:lnTo>
                    <a:pt x="584416" y="3502137"/>
                  </a:lnTo>
                  <a:lnTo>
                    <a:pt x="748240" y="3205490"/>
                  </a:lnTo>
                  <a:lnTo>
                    <a:pt x="748241" y="3205490"/>
                  </a:lnTo>
                  <a:lnTo>
                    <a:pt x="966789" y="2809750"/>
                  </a:lnTo>
                  <a:lnTo>
                    <a:pt x="491137" y="2809750"/>
                  </a:lnTo>
                  <a:cubicBezTo>
                    <a:pt x="491137" y="1695427"/>
                    <a:pt x="1168640" y="739343"/>
                    <a:pt x="2134198" y="330947"/>
                  </a:cubicBezTo>
                  <a:lnTo>
                    <a:pt x="2227829" y="2966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D44BBC63-0238-5848-6B57-846802B667C3}"/>
                </a:ext>
              </a:extLst>
            </p:cNvPr>
            <p:cNvSpPr/>
            <p:nvPr/>
          </p:nvSpPr>
          <p:spPr>
            <a:xfrm>
              <a:off x="9377813" y="8863035"/>
              <a:ext cx="4085685" cy="2238201"/>
            </a:xfrm>
            <a:custGeom>
              <a:avLst/>
              <a:gdLst>
                <a:gd name="csX0" fmla="*/ 2799447 w 4085685"/>
                <a:gd name="csY0" fmla="*/ 1261887 h 2238201"/>
                <a:gd name="csX1" fmla="*/ 2799447 w 4085685"/>
                <a:gd name="csY1" fmla="*/ 1746319 h 2238201"/>
                <a:gd name="csX2" fmla="*/ 2814187 w 4085685"/>
                <a:gd name="csY2" fmla="*/ 1747063 h 2238201"/>
                <a:gd name="csX3" fmla="*/ 3089246 w 4085685"/>
                <a:gd name="csY3" fmla="*/ 1733174 h 2238201"/>
                <a:gd name="csX4" fmla="*/ 3195187 w 4085685"/>
                <a:gd name="csY4" fmla="*/ 1717005 h 2238201"/>
                <a:gd name="csX5" fmla="*/ 3356359 w 4085685"/>
                <a:gd name="csY5" fmla="*/ 1692407 h 2238201"/>
                <a:gd name="csX6" fmla="*/ 3508285 w 4085685"/>
                <a:gd name="csY6" fmla="*/ 1653343 h 2238201"/>
                <a:gd name="csX7" fmla="*/ 3195187 w 4085685"/>
                <a:gd name="csY7" fmla="*/ 1480435 h 2238201"/>
                <a:gd name="csX8" fmla="*/ 297319 w 4085685"/>
                <a:gd name="csY8" fmla="*/ 0 h 2238201"/>
                <a:gd name="csX9" fmla="*/ 0 w 4085685"/>
                <a:gd name="csY9" fmla="*/ 538377 h 2238201"/>
                <a:gd name="csX10" fmla="*/ 16809 w 4085685"/>
                <a:gd name="csY10" fmla="*/ 573270 h 2238201"/>
                <a:gd name="csX11" fmla="*/ 2650475 w 4085685"/>
                <a:gd name="csY11" fmla="*/ 2234060 h 2238201"/>
                <a:gd name="csX12" fmla="*/ 2799447 w 4085685"/>
                <a:gd name="csY12" fmla="*/ 2237827 h 2238201"/>
                <a:gd name="csX13" fmla="*/ 2799447 w 4085685"/>
                <a:gd name="csY13" fmla="*/ 2237828 h 2238201"/>
                <a:gd name="csX14" fmla="*/ 2814187 w 4085685"/>
                <a:gd name="csY14" fmla="*/ 2238201 h 2238201"/>
                <a:gd name="csX15" fmla="*/ 3139462 w 4085685"/>
                <a:gd name="csY15" fmla="*/ 2221776 h 2238201"/>
                <a:gd name="csX16" fmla="*/ 3195187 w 4085685"/>
                <a:gd name="csY16" fmla="*/ 2214695 h 2238201"/>
                <a:gd name="csX17" fmla="*/ 3298674 w 4085685"/>
                <a:gd name="csY17" fmla="*/ 2201545 h 2238201"/>
                <a:gd name="csX18" fmla="*/ 4052511 w 4085685"/>
                <a:gd name="csY18" fmla="*/ 1988195 h 2238201"/>
                <a:gd name="csX19" fmla="*/ 4085685 w 4085685"/>
                <a:gd name="csY19" fmla="*/ 1972214 h 2238201"/>
                <a:gd name="csX20" fmla="*/ 3508284 w 4085685"/>
                <a:gd name="csY20" fmla="*/ 1653344 h 2238201"/>
                <a:gd name="csX21" fmla="*/ 3356358 w 4085685"/>
                <a:gd name="csY21" fmla="*/ 1692408 h 2238201"/>
                <a:gd name="csX22" fmla="*/ 3195186 w 4085685"/>
                <a:gd name="csY22" fmla="*/ 1717006 h 2238201"/>
                <a:gd name="csX23" fmla="*/ 3089246 w 4085685"/>
                <a:gd name="csY23" fmla="*/ 1733175 h 2238201"/>
                <a:gd name="csX24" fmla="*/ 2814187 w 4085685"/>
                <a:gd name="csY24" fmla="*/ 1747064 h 2238201"/>
                <a:gd name="csX25" fmla="*/ 2799447 w 4085685"/>
                <a:gd name="csY25" fmla="*/ 1746320 h 2238201"/>
                <a:gd name="csX26" fmla="*/ 2799447 w 4085685"/>
                <a:gd name="csY26" fmla="*/ 1746319 h 2238201"/>
                <a:gd name="csX27" fmla="*/ 2539128 w 4085685"/>
                <a:gd name="csY27" fmla="*/ 1733174 h 2238201"/>
                <a:gd name="csX28" fmla="*/ 335384 w 4085685"/>
                <a:gd name="csY28" fmla="*/ 104002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085685" h="2238201">
                  <a:moveTo>
                    <a:pt x="2799447" y="1261887"/>
                  </a:moveTo>
                  <a:lnTo>
                    <a:pt x="2799447" y="1746319"/>
                  </a:lnTo>
                  <a:lnTo>
                    <a:pt x="2814187" y="1747063"/>
                  </a:lnTo>
                  <a:cubicBezTo>
                    <a:pt x="2907047" y="1747063"/>
                    <a:pt x="2998809" y="1742358"/>
                    <a:pt x="3089246" y="1733174"/>
                  </a:cubicBezTo>
                  <a:lnTo>
                    <a:pt x="3195187" y="1717005"/>
                  </a:lnTo>
                  <a:lnTo>
                    <a:pt x="3356359" y="1692407"/>
                  </a:lnTo>
                  <a:lnTo>
                    <a:pt x="3508285" y="1653343"/>
                  </a:lnTo>
                  <a:lnTo>
                    <a:pt x="3195187" y="1480435"/>
                  </a:lnTo>
                  <a:close/>
                  <a:moveTo>
                    <a:pt x="297319" y="0"/>
                  </a:moveTo>
                  <a:lnTo>
                    <a:pt x="0" y="538377"/>
                  </a:lnTo>
                  <a:lnTo>
                    <a:pt x="16809" y="573270"/>
                  </a:lnTo>
                  <a:cubicBezTo>
                    <a:pt x="531049" y="1519900"/>
                    <a:pt x="1511781" y="2176340"/>
                    <a:pt x="2650475" y="2234060"/>
                  </a:cubicBezTo>
                  <a:lnTo>
                    <a:pt x="2799447" y="2237827"/>
                  </a:lnTo>
                  <a:lnTo>
                    <a:pt x="2799447" y="2237828"/>
                  </a:lnTo>
                  <a:lnTo>
                    <a:pt x="2814187" y="2238201"/>
                  </a:lnTo>
                  <a:cubicBezTo>
                    <a:pt x="2924000" y="2238201"/>
                    <a:pt x="3032514" y="2232637"/>
                    <a:pt x="3139462" y="2221776"/>
                  </a:cubicBezTo>
                  <a:lnTo>
                    <a:pt x="3195187" y="2214695"/>
                  </a:lnTo>
                  <a:lnTo>
                    <a:pt x="3298674" y="2201545"/>
                  </a:lnTo>
                  <a:cubicBezTo>
                    <a:pt x="3561962" y="2161315"/>
                    <a:pt x="3814629" y="2088810"/>
                    <a:pt x="4052511" y="1988195"/>
                  </a:cubicBezTo>
                  <a:lnTo>
                    <a:pt x="4085685" y="1972214"/>
                  </a:lnTo>
                  <a:lnTo>
                    <a:pt x="3508284" y="1653344"/>
                  </a:lnTo>
                  <a:lnTo>
                    <a:pt x="3356358" y="1692408"/>
                  </a:lnTo>
                  <a:lnTo>
                    <a:pt x="3195186" y="1717006"/>
                  </a:lnTo>
                  <a:lnTo>
                    <a:pt x="3089246" y="1733175"/>
                  </a:lnTo>
                  <a:cubicBezTo>
                    <a:pt x="2998809" y="1742359"/>
                    <a:pt x="2907047" y="1747064"/>
                    <a:pt x="2814187" y="1747064"/>
                  </a:cubicBezTo>
                  <a:lnTo>
                    <a:pt x="2799447" y="1746320"/>
                  </a:lnTo>
                  <a:lnTo>
                    <a:pt x="2799447" y="1746319"/>
                  </a:lnTo>
                  <a:lnTo>
                    <a:pt x="2539128" y="1733174"/>
                  </a:lnTo>
                  <a:cubicBezTo>
                    <a:pt x="1544320" y="1632146"/>
                    <a:pt x="709748" y="989097"/>
                    <a:pt x="335384" y="1040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A1D8EE8B-A4D3-7C8D-4283-0E50A8E267B6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7AD89015-D70E-7172-B1B2-75760E61918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43" name="!!SubTitle">
            <a:extLst>
              <a:ext uri="{FF2B5EF4-FFF2-40B4-BE49-F238E27FC236}">
                <a16:creationId xmlns:a16="http://schemas.microsoft.com/office/drawing/2014/main" id="{EE5C1C98-ECAD-A5FD-E077-9A6EAD5C2C1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44" name="!!MainTitle1">
            <a:extLst>
              <a:ext uri="{FF2B5EF4-FFF2-40B4-BE49-F238E27FC236}">
                <a16:creationId xmlns:a16="http://schemas.microsoft.com/office/drawing/2014/main" id="{C3F1CEC8-3E1E-DBA8-3FC3-AD4BE11CC76D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83009F1-5E51-B084-2039-80CA58BB2FA7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FD74651-A0F5-A065-3CE4-ADAC69D2D417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5" name="Freeform 103">
            <a:extLst>
              <a:ext uri="{FF2B5EF4-FFF2-40B4-BE49-F238E27FC236}">
                <a16:creationId xmlns:a16="http://schemas.microsoft.com/office/drawing/2014/main" id="{0C0F57FC-E776-D461-2C6E-B3A9449D1CBB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" name="Freeform 109">
            <a:extLst>
              <a:ext uri="{FF2B5EF4-FFF2-40B4-BE49-F238E27FC236}">
                <a16:creationId xmlns:a16="http://schemas.microsoft.com/office/drawing/2014/main" id="{5C480045-0D7D-3C9A-8852-63B799E28EBA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798536-E0EB-921C-7103-9080FB7DA500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0640FBA1-C7EF-7742-18E7-9D32DEABA39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AD2AC287-C891-F7BF-4A90-4F12DB0EA82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C1ECB61-3A6F-509F-66EF-2BD965321696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5EF5B5F9-2202-E6E8-197B-0870926B06B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DBBBC5DD-D781-E0B7-B784-5E608256351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635E87C-3E2D-3675-043F-E26C56A0FCB4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57DF169D-3556-3CB3-0FC2-4FD508C0EE85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7357DEC9-B38C-064D-9D21-F0CA2189196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5221B20-97FA-0D27-6CCF-91547E6C3ECD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CA8539CE-5F73-2D2D-A19F-758CB0B944B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A5878BF-2EC9-9862-3C9C-E0796C6B0E7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892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0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1043" grpId="0"/>
          <p:bldP spid="1044" grpId="0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" grpId="0" animBg="1"/>
          <p:bldP spid="1043" grpId="0"/>
          <p:bldP spid="1044" grpId="0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F024291-2FEA-4DDA-D7A7-649CA30116A3}"/>
              </a:ext>
            </a:extLst>
          </p:cNvPr>
          <p:cNvGrpSpPr/>
          <p:nvPr/>
        </p:nvGrpSpPr>
        <p:grpSpPr>
          <a:xfrm>
            <a:off x="9010650" y="4738535"/>
            <a:ext cx="6362700" cy="6362701"/>
            <a:chOff x="9010650" y="4738535"/>
            <a:chExt cx="6362700" cy="63627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184E6D3-A6DA-05C3-2BA5-56AB4FC5C967}"/>
                </a:ext>
              </a:extLst>
            </p:cNvPr>
            <p:cNvSpPr/>
            <p:nvPr/>
          </p:nvSpPr>
          <p:spPr>
            <a:xfrm>
              <a:off x="10912628" y="4738535"/>
              <a:ext cx="4093559" cy="2238201"/>
            </a:xfrm>
            <a:custGeom>
              <a:avLst/>
              <a:gdLst>
                <a:gd name="csX0" fmla="*/ 883631 w 4093559"/>
                <a:gd name="csY0" fmla="*/ 523445 h 2238201"/>
                <a:gd name="csX1" fmla="*/ 737199 w 4093559"/>
                <a:gd name="csY1" fmla="*/ 545794 h 2238201"/>
                <a:gd name="csX2" fmla="*/ 575216 w 4093559"/>
                <a:gd name="csY2" fmla="*/ 587444 h 2238201"/>
                <a:gd name="csX3" fmla="*/ 883631 w 4093559"/>
                <a:gd name="csY3" fmla="*/ 757766 h 2238201"/>
                <a:gd name="csX4" fmla="*/ 1279372 w 4093559"/>
                <a:gd name="csY4" fmla="*/ 0 h 2238201"/>
                <a:gd name="csX5" fmla="*/ 954097 w 4093559"/>
                <a:gd name="csY5" fmla="*/ 16425 h 2238201"/>
                <a:gd name="csX6" fmla="*/ 883632 w 4093559"/>
                <a:gd name="csY6" fmla="*/ 25379 h 2238201"/>
                <a:gd name="csX7" fmla="*/ 794884 w 4093559"/>
                <a:gd name="csY7" fmla="*/ 36656 h 2238201"/>
                <a:gd name="csX8" fmla="*/ 41047 w 4093559"/>
                <a:gd name="csY8" fmla="*/ 250006 h 2238201"/>
                <a:gd name="csX9" fmla="*/ 0 w 4093559"/>
                <a:gd name="csY9" fmla="*/ 269779 h 2238201"/>
                <a:gd name="csX10" fmla="*/ 575217 w 4093559"/>
                <a:gd name="csY10" fmla="*/ 587443 h 2238201"/>
                <a:gd name="csX11" fmla="*/ 737200 w 4093559"/>
                <a:gd name="csY11" fmla="*/ 545793 h 2238201"/>
                <a:gd name="csX12" fmla="*/ 883632 w 4093559"/>
                <a:gd name="csY12" fmla="*/ 523444 h 2238201"/>
                <a:gd name="csX13" fmla="*/ 883632 w 4093559"/>
                <a:gd name="csY13" fmla="*/ 757765 h 2238201"/>
                <a:gd name="csX14" fmla="*/ 1279372 w 4093559"/>
                <a:gd name="csY14" fmla="*/ 976313 h 2238201"/>
                <a:gd name="csX15" fmla="*/ 1279372 w 4093559"/>
                <a:gd name="csY15" fmla="*/ 491137 h 2238201"/>
                <a:gd name="csX16" fmla="*/ 3758175 w 4093559"/>
                <a:gd name="csY16" fmla="*/ 2134198 h 2238201"/>
                <a:gd name="csX17" fmla="*/ 3796240 w 4093559"/>
                <a:gd name="csY17" fmla="*/ 2238201 h 2238201"/>
                <a:gd name="csX18" fmla="*/ 4093559 w 4093559"/>
                <a:gd name="csY18" fmla="*/ 1699824 h 2238201"/>
                <a:gd name="csX19" fmla="*/ 4076750 w 4093559"/>
                <a:gd name="csY19" fmla="*/ 1664930 h 2238201"/>
                <a:gd name="csX20" fmla="*/ 1279372 w 4093559"/>
                <a:gd name="csY20" fmla="*/ 0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4093559" h="2238201">
                  <a:moveTo>
                    <a:pt x="883631" y="523445"/>
                  </a:moveTo>
                  <a:lnTo>
                    <a:pt x="737199" y="545794"/>
                  </a:lnTo>
                  <a:lnTo>
                    <a:pt x="575216" y="587444"/>
                  </a:lnTo>
                  <a:lnTo>
                    <a:pt x="883631" y="757766"/>
                  </a:lnTo>
                  <a:close/>
                  <a:moveTo>
                    <a:pt x="1279372" y="0"/>
                  </a:moveTo>
                  <a:cubicBezTo>
                    <a:pt x="1169559" y="0"/>
                    <a:pt x="1061045" y="5564"/>
                    <a:pt x="954097" y="16425"/>
                  </a:cubicBezTo>
                  <a:lnTo>
                    <a:pt x="883632" y="25379"/>
                  </a:lnTo>
                  <a:lnTo>
                    <a:pt x="794884" y="36656"/>
                  </a:lnTo>
                  <a:cubicBezTo>
                    <a:pt x="531596" y="76886"/>
                    <a:pt x="278929" y="149390"/>
                    <a:pt x="41047" y="250006"/>
                  </a:cubicBezTo>
                  <a:lnTo>
                    <a:pt x="0" y="269779"/>
                  </a:lnTo>
                  <a:lnTo>
                    <a:pt x="575217" y="587443"/>
                  </a:lnTo>
                  <a:lnTo>
                    <a:pt x="737200" y="545793"/>
                  </a:lnTo>
                  <a:lnTo>
                    <a:pt x="883632" y="523444"/>
                  </a:lnTo>
                  <a:lnTo>
                    <a:pt x="883632" y="757765"/>
                  </a:lnTo>
                  <a:lnTo>
                    <a:pt x="1279372" y="976313"/>
                  </a:lnTo>
                  <a:lnTo>
                    <a:pt x="1279372" y="491137"/>
                  </a:lnTo>
                  <a:cubicBezTo>
                    <a:pt x="2393695" y="491137"/>
                    <a:pt x="3349778" y="1168640"/>
                    <a:pt x="3758175" y="2134198"/>
                  </a:cubicBezTo>
                  <a:lnTo>
                    <a:pt x="3796240" y="2238201"/>
                  </a:lnTo>
                  <a:lnTo>
                    <a:pt x="4093559" y="1699824"/>
                  </a:lnTo>
                  <a:lnTo>
                    <a:pt x="4076750" y="1664930"/>
                  </a:lnTo>
                  <a:cubicBezTo>
                    <a:pt x="3538023" y="673222"/>
                    <a:pt x="2487317" y="0"/>
                    <a:pt x="1279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ACF855B-E7F2-3A50-6D79-8C386B0674EE}"/>
                </a:ext>
              </a:extLst>
            </p:cNvPr>
            <p:cNvSpPr/>
            <p:nvPr/>
          </p:nvSpPr>
          <p:spPr>
            <a:xfrm>
              <a:off x="13136657" y="6649725"/>
              <a:ext cx="2236693" cy="4083702"/>
            </a:xfrm>
            <a:custGeom>
              <a:avLst/>
              <a:gdLst>
                <a:gd name="csX0" fmla="*/ 1971351 w 2236693"/>
                <a:gd name="csY0" fmla="*/ 0 h 4083702"/>
                <a:gd name="csX1" fmla="*/ 1652276 w 2236693"/>
                <a:gd name="csY1" fmla="*/ 577772 h 4083702"/>
                <a:gd name="csX2" fmla="*/ 1690900 w 2236693"/>
                <a:gd name="csY2" fmla="*/ 727988 h 4083702"/>
                <a:gd name="csX3" fmla="*/ 1713249 w 2236693"/>
                <a:gd name="csY3" fmla="*/ 874420 h 4083702"/>
                <a:gd name="csX4" fmla="*/ 1713248 w 2236693"/>
                <a:gd name="csY4" fmla="*/ 874420 h 4083702"/>
                <a:gd name="csX5" fmla="*/ 1690899 w 2236693"/>
                <a:gd name="csY5" fmla="*/ 727988 h 4083702"/>
                <a:gd name="csX6" fmla="*/ 1652275 w 2236693"/>
                <a:gd name="csY6" fmla="*/ 577772 h 4083702"/>
                <a:gd name="csX7" fmla="*/ 1488451 w 2236693"/>
                <a:gd name="csY7" fmla="*/ 874420 h 4083702"/>
                <a:gd name="csX8" fmla="*/ 1488452 w 2236693"/>
                <a:gd name="csY8" fmla="*/ 874420 h 4083702"/>
                <a:gd name="csX9" fmla="*/ 1269904 w 2236693"/>
                <a:gd name="csY9" fmla="*/ 1270160 h 4083702"/>
                <a:gd name="csX10" fmla="*/ 1745556 w 2236693"/>
                <a:gd name="csY10" fmla="*/ 1270160 h 4083702"/>
                <a:gd name="csX11" fmla="*/ 102495 w 2236693"/>
                <a:gd name="csY11" fmla="*/ 3748963 h 4083702"/>
                <a:gd name="csX12" fmla="*/ 0 w 2236693"/>
                <a:gd name="csY12" fmla="*/ 3786477 h 4083702"/>
                <a:gd name="csX13" fmla="*/ 538208 w 2236693"/>
                <a:gd name="csY13" fmla="*/ 4083702 h 4083702"/>
                <a:gd name="csX14" fmla="*/ 571763 w 2236693"/>
                <a:gd name="csY14" fmla="*/ 4067538 h 4083702"/>
                <a:gd name="csX15" fmla="*/ 2236693 w 2236693"/>
                <a:gd name="csY15" fmla="*/ 1270160 h 4083702"/>
                <a:gd name="csX16" fmla="*/ 2220268 w 2236693"/>
                <a:gd name="csY16" fmla="*/ 944885 h 4083702"/>
                <a:gd name="csX17" fmla="*/ 2211314 w 2236693"/>
                <a:gd name="csY17" fmla="*/ 874420 h 4083702"/>
                <a:gd name="csX18" fmla="*/ 2200037 w 2236693"/>
                <a:gd name="csY18" fmla="*/ 785672 h 4083702"/>
                <a:gd name="csX19" fmla="*/ 1986687 w 2236693"/>
                <a:gd name="csY19" fmla="*/ 31835 h 40837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2236693" h="4083702">
                  <a:moveTo>
                    <a:pt x="1971351" y="0"/>
                  </a:moveTo>
                  <a:lnTo>
                    <a:pt x="1652276" y="577772"/>
                  </a:lnTo>
                  <a:lnTo>
                    <a:pt x="1690900" y="727988"/>
                  </a:lnTo>
                  <a:lnTo>
                    <a:pt x="1713249" y="874420"/>
                  </a:lnTo>
                  <a:lnTo>
                    <a:pt x="1713248" y="874420"/>
                  </a:lnTo>
                  <a:lnTo>
                    <a:pt x="1690899" y="727988"/>
                  </a:lnTo>
                  <a:lnTo>
                    <a:pt x="1652275" y="577772"/>
                  </a:lnTo>
                  <a:lnTo>
                    <a:pt x="1488451" y="874420"/>
                  </a:lnTo>
                  <a:lnTo>
                    <a:pt x="1488452" y="874420"/>
                  </a:lnTo>
                  <a:lnTo>
                    <a:pt x="1269904" y="1270160"/>
                  </a:lnTo>
                  <a:lnTo>
                    <a:pt x="1745556" y="1270160"/>
                  </a:lnTo>
                  <a:cubicBezTo>
                    <a:pt x="1745556" y="2384483"/>
                    <a:pt x="1068053" y="3340566"/>
                    <a:pt x="102495" y="3748963"/>
                  </a:cubicBezTo>
                  <a:lnTo>
                    <a:pt x="0" y="3786477"/>
                  </a:lnTo>
                  <a:lnTo>
                    <a:pt x="538208" y="4083702"/>
                  </a:lnTo>
                  <a:lnTo>
                    <a:pt x="571763" y="4067538"/>
                  </a:lnTo>
                  <a:cubicBezTo>
                    <a:pt x="1563470" y="3528811"/>
                    <a:pt x="2236693" y="2478105"/>
                    <a:pt x="2236693" y="1270160"/>
                  </a:cubicBezTo>
                  <a:cubicBezTo>
                    <a:pt x="2236693" y="1160347"/>
                    <a:pt x="2231129" y="1051833"/>
                    <a:pt x="2220268" y="944885"/>
                  </a:cubicBezTo>
                  <a:lnTo>
                    <a:pt x="2211314" y="874420"/>
                  </a:lnTo>
                  <a:lnTo>
                    <a:pt x="2200037" y="785672"/>
                  </a:lnTo>
                  <a:cubicBezTo>
                    <a:pt x="2159807" y="522384"/>
                    <a:pt x="2087302" y="269717"/>
                    <a:pt x="1986687" y="31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9B8672E-8010-29A7-43C6-6B46C4C43200}"/>
                </a:ext>
              </a:extLst>
            </p:cNvPr>
            <p:cNvSpPr/>
            <p:nvPr/>
          </p:nvSpPr>
          <p:spPr>
            <a:xfrm>
              <a:off x="9010650" y="5110134"/>
              <a:ext cx="2227829" cy="4079912"/>
            </a:xfrm>
            <a:custGeom>
              <a:avLst/>
              <a:gdLst>
                <a:gd name="csX0" fmla="*/ 1690612 w 2227829"/>
                <a:gd name="csY0" fmla="*/ 0 h 4079912"/>
                <a:gd name="csX1" fmla="*/ 1664930 w 2227829"/>
                <a:gd name="csY1" fmla="*/ 12372 h 4079912"/>
                <a:gd name="csX2" fmla="*/ 0 w 2227829"/>
                <a:gd name="csY2" fmla="*/ 2809750 h 4079912"/>
                <a:gd name="csX3" fmla="*/ 16425 w 2227829"/>
                <a:gd name="csY3" fmla="*/ 3135025 h 4079912"/>
                <a:gd name="csX4" fmla="*/ 25379 w 2227829"/>
                <a:gd name="csY4" fmla="*/ 3205490 h 4079912"/>
                <a:gd name="csX5" fmla="*/ 523443 w 2227829"/>
                <a:gd name="csY5" fmla="*/ 3205490 h 4079912"/>
                <a:gd name="csX6" fmla="*/ 523443 w 2227829"/>
                <a:gd name="csY6" fmla="*/ 3205491 h 4079912"/>
                <a:gd name="csX7" fmla="*/ 25379 w 2227829"/>
                <a:gd name="csY7" fmla="*/ 3205491 h 4079912"/>
                <a:gd name="csX8" fmla="*/ 36656 w 2227829"/>
                <a:gd name="csY8" fmla="*/ 3294239 h 4079912"/>
                <a:gd name="csX9" fmla="*/ 250006 w 2227829"/>
                <a:gd name="csY9" fmla="*/ 4048076 h 4079912"/>
                <a:gd name="csX10" fmla="*/ 265342 w 2227829"/>
                <a:gd name="csY10" fmla="*/ 4079912 h 4079912"/>
                <a:gd name="csX11" fmla="*/ 584417 w 2227829"/>
                <a:gd name="csY11" fmla="*/ 3502139 h 4079912"/>
                <a:gd name="csX12" fmla="*/ 584416 w 2227829"/>
                <a:gd name="csY12" fmla="*/ 3502137 h 4079912"/>
                <a:gd name="csX13" fmla="*/ 748240 w 2227829"/>
                <a:gd name="csY13" fmla="*/ 3205490 h 4079912"/>
                <a:gd name="csX14" fmla="*/ 748241 w 2227829"/>
                <a:gd name="csY14" fmla="*/ 3205490 h 4079912"/>
                <a:gd name="csX15" fmla="*/ 966789 w 2227829"/>
                <a:gd name="csY15" fmla="*/ 2809750 h 4079912"/>
                <a:gd name="csX16" fmla="*/ 491137 w 2227829"/>
                <a:gd name="csY16" fmla="*/ 2809750 h 4079912"/>
                <a:gd name="csX17" fmla="*/ 2134198 w 2227829"/>
                <a:gd name="csY17" fmla="*/ 330947 h 4079912"/>
                <a:gd name="csX18" fmla="*/ 2227829 w 2227829"/>
                <a:gd name="csY18" fmla="*/ 296678 h 40799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227829" h="4079912">
                  <a:moveTo>
                    <a:pt x="1690612" y="0"/>
                  </a:moveTo>
                  <a:lnTo>
                    <a:pt x="1664930" y="12372"/>
                  </a:lnTo>
                  <a:cubicBezTo>
                    <a:pt x="673223" y="551099"/>
                    <a:pt x="0" y="1601805"/>
                    <a:pt x="0" y="2809750"/>
                  </a:cubicBezTo>
                  <a:cubicBezTo>
                    <a:pt x="0" y="2919563"/>
                    <a:pt x="5564" y="3028077"/>
                    <a:pt x="16425" y="3135025"/>
                  </a:cubicBezTo>
                  <a:lnTo>
                    <a:pt x="25379" y="3205490"/>
                  </a:lnTo>
                  <a:lnTo>
                    <a:pt x="523443" y="3205490"/>
                  </a:lnTo>
                  <a:lnTo>
                    <a:pt x="523443" y="3205491"/>
                  </a:lnTo>
                  <a:lnTo>
                    <a:pt x="25379" y="3205491"/>
                  </a:lnTo>
                  <a:lnTo>
                    <a:pt x="36656" y="3294239"/>
                  </a:lnTo>
                  <a:cubicBezTo>
                    <a:pt x="76886" y="3557527"/>
                    <a:pt x="149391" y="3810194"/>
                    <a:pt x="250006" y="4048076"/>
                  </a:cubicBezTo>
                  <a:lnTo>
                    <a:pt x="265342" y="4079912"/>
                  </a:lnTo>
                  <a:lnTo>
                    <a:pt x="584417" y="3502139"/>
                  </a:lnTo>
                  <a:lnTo>
                    <a:pt x="584416" y="3502137"/>
                  </a:lnTo>
                  <a:lnTo>
                    <a:pt x="748240" y="3205490"/>
                  </a:lnTo>
                  <a:lnTo>
                    <a:pt x="748241" y="3205490"/>
                  </a:lnTo>
                  <a:lnTo>
                    <a:pt x="966789" y="2809750"/>
                  </a:lnTo>
                  <a:lnTo>
                    <a:pt x="491137" y="2809750"/>
                  </a:lnTo>
                  <a:cubicBezTo>
                    <a:pt x="491137" y="1695427"/>
                    <a:pt x="1168640" y="739343"/>
                    <a:pt x="2134198" y="330947"/>
                  </a:cubicBezTo>
                  <a:lnTo>
                    <a:pt x="2227829" y="2966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3FD3CA3-1002-FEC4-50EA-436E048CF5A9}"/>
                </a:ext>
              </a:extLst>
            </p:cNvPr>
            <p:cNvSpPr/>
            <p:nvPr/>
          </p:nvSpPr>
          <p:spPr>
            <a:xfrm>
              <a:off x="9377813" y="8863035"/>
              <a:ext cx="4085685" cy="2238201"/>
            </a:xfrm>
            <a:custGeom>
              <a:avLst/>
              <a:gdLst>
                <a:gd name="csX0" fmla="*/ 2799447 w 4085685"/>
                <a:gd name="csY0" fmla="*/ 1261887 h 2238201"/>
                <a:gd name="csX1" fmla="*/ 2799447 w 4085685"/>
                <a:gd name="csY1" fmla="*/ 1746319 h 2238201"/>
                <a:gd name="csX2" fmla="*/ 2814187 w 4085685"/>
                <a:gd name="csY2" fmla="*/ 1747063 h 2238201"/>
                <a:gd name="csX3" fmla="*/ 3089246 w 4085685"/>
                <a:gd name="csY3" fmla="*/ 1733174 h 2238201"/>
                <a:gd name="csX4" fmla="*/ 3195187 w 4085685"/>
                <a:gd name="csY4" fmla="*/ 1717005 h 2238201"/>
                <a:gd name="csX5" fmla="*/ 3356359 w 4085685"/>
                <a:gd name="csY5" fmla="*/ 1692407 h 2238201"/>
                <a:gd name="csX6" fmla="*/ 3508285 w 4085685"/>
                <a:gd name="csY6" fmla="*/ 1653343 h 2238201"/>
                <a:gd name="csX7" fmla="*/ 3195187 w 4085685"/>
                <a:gd name="csY7" fmla="*/ 1480435 h 2238201"/>
                <a:gd name="csX8" fmla="*/ 297319 w 4085685"/>
                <a:gd name="csY8" fmla="*/ 0 h 2238201"/>
                <a:gd name="csX9" fmla="*/ 0 w 4085685"/>
                <a:gd name="csY9" fmla="*/ 538377 h 2238201"/>
                <a:gd name="csX10" fmla="*/ 16809 w 4085685"/>
                <a:gd name="csY10" fmla="*/ 573270 h 2238201"/>
                <a:gd name="csX11" fmla="*/ 2650475 w 4085685"/>
                <a:gd name="csY11" fmla="*/ 2234060 h 2238201"/>
                <a:gd name="csX12" fmla="*/ 2799447 w 4085685"/>
                <a:gd name="csY12" fmla="*/ 2237827 h 2238201"/>
                <a:gd name="csX13" fmla="*/ 2799447 w 4085685"/>
                <a:gd name="csY13" fmla="*/ 2237828 h 2238201"/>
                <a:gd name="csX14" fmla="*/ 2814187 w 4085685"/>
                <a:gd name="csY14" fmla="*/ 2238201 h 2238201"/>
                <a:gd name="csX15" fmla="*/ 3139462 w 4085685"/>
                <a:gd name="csY15" fmla="*/ 2221776 h 2238201"/>
                <a:gd name="csX16" fmla="*/ 3195187 w 4085685"/>
                <a:gd name="csY16" fmla="*/ 2214695 h 2238201"/>
                <a:gd name="csX17" fmla="*/ 3298674 w 4085685"/>
                <a:gd name="csY17" fmla="*/ 2201545 h 2238201"/>
                <a:gd name="csX18" fmla="*/ 4052511 w 4085685"/>
                <a:gd name="csY18" fmla="*/ 1988195 h 2238201"/>
                <a:gd name="csX19" fmla="*/ 4085685 w 4085685"/>
                <a:gd name="csY19" fmla="*/ 1972214 h 2238201"/>
                <a:gd name="csX20" fmla="*/ 3508284 w 4085685"/>
                <a:gd name="csY20" fmla="*/ 1653344 h 2238201"/>
                <a:gd name="csX21" fmla="*/ 3356358 w 4085685"/>
                <a:gd name="csY21" fmla="*/ 1692408 h 2238201"/>
                <a:gd name="csX22" fmla="*/ 3195186 w 4085685"/>
                <a:gd name="csY22" fmla="*/ 1717006 h 2238201"/>
                <a:gd name="csX23" fmla="*/ 3089246 w 4085685"/>
                <a:gd name="csY23" fmla="*/ 1733175 h 2238201"/>
                <a:gd name="csX24" fmla="*/ 2814187 w 4085685"/>
                <a:gd name="csY24" fmla="*/ 1747064 h 2238201"/>
                <a:gd name="csX25" fmla="*/ 2799447 w 4085685"/>
                <a:gd name="csY25" fmla="*/ 1746320 h 2238201"/>
                <a:gd name="csX26" fmla="*/ 2799447 w 4085685"/>
                <a:gd name="csY26" fmla="*/ 1746319 h 2238201"/>
                <a:gd name="csX27" fmla="*/ 2539128 w 4085685"/>
                <a:gd name="csY27" fmla="*/ 1733174 h 2238201"/>
                <a:gd name="csX28" fmla="*/ 335384 w 4085685"/>
                <a:gd name="csY28" fmla="*/ 104002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085685" h="2238201">
                  <a:moveTo>
                    <a:pt x="2799447" y="1261887"/>
                  </a:moveTo>
                  <a:lnTo>
                    <a:pt x="2799447" y="1746319"/>
                  </a:lnTo>
                  <a:lnTo>
                    <a:pt x="2814187" y="1747063"/>
                  </a:lnTo>
                  <a:cubicBezTo>
                    <a:pt x="2907047" y="1747063"/>
                    <a:pt x="2998809" y="1742358"/>
                    <a:pt x="3089246" y="1733174"/>
                  </a:cubicBezTo>
                  <a:lnTo>
                    <a:pt x="3195187" y="1717005"/>
                  </a:lnTo>
                  <a:lnTo>
                    <a:pt x="3356359" y="1692407"/>
                  </a:lnTo>
                  <a:lnTo>
                    <a:pt x="3508285" y="1653343"/>
                  </a:lnTo>
                  <a:lnTo>
                    <a:pt x="3195187" y="1480435"/>
                  </a:lnTo>
                  <a:close/>
                  <a:moveTo>
                    <a:pt x="297319" y="0"/>
                  </a:moveTo>
                  <a:lnTo>
                    <a:pt x="0" y="538377"/>
                  </a:lnTo>
                  <a:lnTo>
                    <a:pt x="16809" y="573270"/>
                  </a:lnTo>
                  <a:cubicBezTo>
                    <a:pt x="531049" y="1519900"/>
                    <a:pt x="1511781" y="2176340"/>
                    <a:pt x="2650475" y="2234060"/>
                  </a:cubicBezTo>
                  <a:lnTo>
                    <a:pt x="2799447" y="2237827"/>
                  </a:lnTo>
                  <a:lnTo>
                    <a:pt x="2799447" y="2237828"/>
                  </a:lnTo>
                  <a:lnTo>
                    <a:pt x="2814187" y="2238201"/>
                  </a:lnTo>
                  <a:cubicBezTo>
                    <a:pt x="2924000" y="2238201"/>
                    <a:pt x="3032514" y="2232637"/>
                    <a:pt x="3139462" y="2221776"/>
                  </a:cubicBezTo>
                  <a:lnTo>
                    <a:pt x="3195187" y="2214695"/>
                  </a:lnTo>
                  <a:lnTo>
                    <a:pt x="3298674" y="2201545"/>
                  </a:lnTo>
                  <a:cubicBezTo>
                    <a:pt x="3561962" y="2161315"/>
                    <a:pt x="3814629" y="2088810"/>
                    <a:pt x="4052511" y="1988195"/>
                  </a:cubicBezTo>
                  <a:lnTo>
                    <a:pt x="4085685" y="1972214"/>
                  </a:lnTo>
                  <a:lnTo>
                    <a:pt x="3508284" y="1653344"/>
                  </a:lnTo>
                  <a:lnTo>
                    <a:pt x="3356358" y="1692408"/>
                  </a:lnTo>
                  <a:lnTo>
                    <a:pt x="3195186" y="1717006"/>
                  </a:lnTo>
                  <a:lnTo>
                    <a:pt x="3089246" y="1733175"/>
                  </a:lnTo>
                  <a:cubicBezTo>
                    <a:pt x="2998809" y="1742359"/>
                    <a:pt x="2907047" y="1747064"/>
                    <a:pt x="2814187" y="1747064"/>
                  </a:cubicBezTo>
                  <a:lnTo>
                    <a:pt x="2799447" y="1746320"/>
                  </a:lnTo>
                  <a:lnTo>
                    <a:pt x="2799447" y="1746319"/>
                  </a:lnTo>
                  <a:lnTo>
                    <a:pt x="2539128" y="1733174"/>
                  </a:lnTo>
                  <a:cubicBezTo>
                    <a:pt x="1544320" y="1632146"/>
                    <a:pt x="709748" y="989097"/>
                    <a:pt x="335384" y="1040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889D7C11-6D97-6F74-2F08-A7DC777C209F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bg2"/>
                </a:solidFill>
                <a:latin typeface="+mj-lt"/>
              </a:rPr>
              <a:t>OCEAN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FC0AB6-A39A-6A53-2E6D-AEFD37F8C50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!!SubTitle">
            <a:extLst>
              <a:ext uri="{FF2B5EF4-FFF2-40B4-BE49-F238E27FC236}">
                <a16:creationId xmlns:a16="http://schemas.microsoft.com/office/drawing/2014/main" id="{413062F4-3FB0-EFDC-2952-BBF10BB6A43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!!MainTitle1">
            <a:extLst>
              <a:ext uri="{FF2B5EF4-FFF2-40B4-BE49-F238E27FC236}">
                <a16:creationId xmlns:a16="http://schemas.microsoft.com/office/drawing/2014/main" id="{9C1B9E0C-C9BB-D7E5-6D64-D97A4A92A93C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BA86460-906A-6B69-16C2-BAEF21755943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58456D6-2AC9-4F4D-5734-CE326EDE1D9B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3" name="Freeform 103">
            <a:extLst>
              <a:ext uri="{FF2B5EF4-FFF2-40B4-BE49-F238E27FC236}">
                <a16:creationId xmlns:a16="http://schemas.microsoft.com/office/drawing/2014/main" id="{5093CF0F-B280-41A7-5F15-4661207F55CE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4" name="Freeform 109">
            <a:extLst>
              <a:ext uri="{FF2B5EF4-FFF2-40B4-BE49-F238E27FC236}">
                <a16:creationId xmlns:a16="http://schemas.microsoft.com/office/drawing/2014/main" id="{B0B25268-78E6-A6FD-488D-702406E6D059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30A3F6E-BA4F-4FA0-27D1-E7022E46357C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2F8A2F18-14F7-38A2-E1BD-E67BBF2C2B9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68F05CA-14D4-0FCF-DDF9-04A41A9B020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AFCC86-D76E-42F6-2A90-7CF9A9DAFCCC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56FC37EC-3197-8E27-E1C5-77058EDE2C4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76538D8D-A604-8D01-4C32-3DC0C8F9735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EDD576C-E828-4096-B600-FD3BEE27B6D0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CCAD36C-3639-038D-AF0D-743424482F2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8A98A538-CFC1-8F22-EE3C-DB2490FD91B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0B0F73-BCFF-71D6-BB0C-9EE125B87D74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EB2EBAC-E226-5299-A09C-50655D26D64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1908A89D-63BF-396F-FB9C-0A580AD4D86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/>
          <p:bldP spid="10" grpId="0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/>
          <p:bldP spid="10" grpId="0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EEBCA0F8-7057-8879-62C9-B89911E1EB39}"/>
              </a:ext>
            </a:extLst>
          </p:cNvPr>
          <p:cNvSpPr/>
          <p:nvPr/>
        </p:nvSpPr>
        <p:spPr>
          <a:xfrm>
            <a:off x="10912628" y="4738535"/>
            <a:ext cx="4093559" cy="2238201"/>
          </a:xfrm>
          <a:custGeom>
            <a:avLst/>
            <a:gdLst>
              <a:gd name="csX0" fmla="*/ 883631 w 4093559"/>
              <a:gd name="csY0" fmla="*/ 523445 h 2238201"/>
              <a:gd name="csX1" fmla="*/ 737199 w 4093559"/>
              <a:gd name="csY1" fmla="*/ 545794 h 2238201"/>
              <a:gd name="csX2" fmla="*/ 575216 w 4093559"/>
              <a:gd name="csY2" fmla="*/ 587444 h 2238201"/>
              <a:gd name="csX3" fmla="*/ 883631 w 4093559"/>
              <a:gd name="csY3" fmla="*/ 757766 h 2238201"/>
              <a:gd name="csX4" fmla="*/ 1279372 w 4093559"/>
              <a:gd name="csY4" fmla="*/ 0 h 2238201"/>
              <a:gd name="csX5" fmla="*/ 954097 w 4093559"/>
              <a:gd name="csY5" fmla="*/ 16425 h 2238201"/>
              <a:gd name="csX6" fmla="*/ 883632 w 4093559"/>
              <a:gd name="csY6" fmla="*/ 25379 h 2238201"/>
              <a:gd name="csX7" fmla="*/ 794884 w 4093559"/>
              <a:gd name="csY7" fmla="*/ 36656 h 2238201"/>
              <a:gd name="csX8" fmla="*/ 41047 w 4093559"/>
              <a:gd name="csY8" fmla="*/ 250006 h 2238201"/>
              <a:gd name="csX9" fmla="*/ 0 w 4093559"/>
              <a:gd name="csY9" fmla="*/ 269779 h 2238201"/>
              <a:gd name="csX10" fmla="*/ 575217 w 4093559"/>
              <a:gd name="csY10" fmla="*/ 587443 h 2238201"/>
              <a:gd name="csX11" fmla="*/ 737200 w 4093559"/>
              <a:gd name="csY11" fmla="*/ 545793 h 2238201"/>
              <a:gd name="csX12" fmla="*/ 883632 w 4093559"/>
              <a:gd name="csY12" fmla="*/ 523444 h 2238201"/>
              <a:gd name="csX13" fmla="*/ 883632 w 4093559"/>
              <a:gd name="csY13" fmla="*/ 757765 h 2238201"/>
              <a:gd name="csX14" fmla="*/ 1279372 w 4093559"/>
              <a:gd name="csY14" fmla="*/ 976313 h 2238201"/>
              <a:gd name="csX15" fmla="*/ 1279372 w 4093559"/>
              <a:gd name="csY15" fmla="*/ 491137 h 2238201"/>
              <a:gd name="csX16" fmla="*/ 3758175 w 4093559"/>
              <a:gd name="csY16" fmla="*/ 2134198 h 2238201"/>
              <a:gd name="csX17" fmla="*/ 3796240 w 4093559"/>
              <a:gd name="csY17" fmla="*/ 2238201 h 2238201"/>
              <a:gd name="csX18" fmla="*/ 4093559 w 4093559"/>
              <a:gd name="csY18" fmla="*/ 1699824 h 2238201"/>
              <a:gd name="csX19" fmla="*/ 4076750 w 4093559"/>
              <a:gd name="csY19" fmla="*/ 1664930 h 2238201"/>
              <a:gd name="csX20" fmla="*/ 1279372 w 4093559"/>
              <a:gd name="csY20" fmla="*/ 0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4093559" h="2238201">
                <a:moveTo>
                  <a:pt x="883631" y="523445"/>
                </a:moveTo>
                <a:lnTo>
                  <a:pt x="737199" y="545794"/>
                </a:lnTo>
                <a:lnTo>
                  <a:pt x="575216" y="587444"/>
                </a:lnTo>
                <a:lnTo>
                  <a:pt x="883631" y="757766"/>
                </a:lnTo>
                <a:close/>
                <a:moveTo>
                  <a:pt x="1279372" y="0"/>
                </a:moveTo>
                <a:cubicBezTo>
                  <a:pt x="1169559" y="0"/>
                  <a:pt x="1061045" y="5564"/>
                  <a:pt x="954097" y="16425"/>
                </a:cubicBezTo>
                <a:lnTo>
                  <a:pt x="883632" y="25379"/>
                </a:lnTo>
                <a:lnTo>
                  <a:pt x="794884" y="36656"/>
                </a:lnTo>
                <a:cubicBezTo>
                  <a:pt x="531596" y="76886"/>
                  <a:pt x="278929" y="149390"/>
                  <a:pt x="41047" y="250006"/>
                </a:cubicBezTo>
                <a:lnTo>
                  <a:pt x="0" y="269779"/>
                </a:lnTo>
                <a:lnTo>
                  <a:pt x="575217" y="587443"/>
                </a:lnTo>
                <a:lnTo>
                  <a:pt x="737200" y="545793"/>
                </a:lnTo>
                <a:lnTo>
                  <a:pt x="883632" y="523444"/>
                </a:lnTo>
                <a:lnTo>
                  <a:pt x="883632" y="757765"/>
                </a:lnTo>
                <a:lnTo>
                  <a:pt x="1279372" y="976313"/>
                </a:lnTo>
                <a:lnTo>
                  <a:pt x="1279372" y="491137"/>
                </a:lnTo>
                <a:cubicBezTo>
                  <a:pt x="2393695" y="491137"/>
                  <a:pt x="3349778" y="1168640"/>
                  <a:pt x="3758175" y="2134198"/>
                </a:cubicBezTo>
                <a:lnTo>
                  <a:pt x="3796240" y="2238201"/>
                </a:lnTo>
                <a:lnTo>
                  <a:pt x="4093559" y="1699824"/>
                </a:lnTo>
                <a:lnTo>
                  <a:pt x="4076750" y="1664930"/>
                </a:lnTo>
                <a:cubicBezTo>
                  <a:pt x="3538023" y="673222"/>
                  <a:pt x="2487317" y="0"/>
                  <a:pt x="12793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107EC9D-449B-6C1F-67B0-E0B656E99217}"/>
              </a:ext>
            </a:extLst>
          </p:cNvPr>
          <p:cNvSpPr/>
          <p:nvPr/>
        </p:nvSpPr>
        <p:spPr>
          <a:xfrm>
            <a:off x="13136657" y="6649725"/>
            <a:ext cx="2236693" cy="4083702"/>
          </a:xfrm>
          <a:custGeom>
            <a:avLst/>
            <a:gdLst>
              <a:gd name="csX0" fmla="*/ 1971351 w 2236693"/>
              <a:gd name="csY0" fmla="*/ 0 h 4083702"/>
              <a:gd name="csX1" fmla="*/ 1652276 w 2236693"/>
              <a:gd name="csY1" fmla="*/ 577772 h 4083702"/>
              <a:gd name="csX2" fmla="*/ 1690900 w 2236693"/>
              <a:gd name="csY2" fmla="*/ 727988 h 4083702"/>
              <a:gd name="csX3" fmla="*/ 1713249 w 2236693"/>
              <a:gd name="csY3" fmla="*/ 874420 h 4083702"/>
              <a:gd name="csX4" fmla="*/ 1713248 w 2236693"/>
              <a:gd name="csY4" fmla="*/ 874420 h 4083702"/>
              <a:gd name="csX5" fmla="*/ 1690899 w 2236693"/>
              <a:gd name="csY5" fmla="*/ 727988 h 4083702"/>
              <a:gd name="csX6" fmla="*/ 1652275 w 2236693"/>
              <a:gd name="csY6" fmla="*/ 577772 h 4083702"/>
              <a:gd name="csX7" fmla="*/ 1488451 w 2236693"/>
              <a:gd name="csY7" fmla="*/ 874420 h 4083702"/>
              <a:gd name="csX8" fmla="*/ 1488452 w 2236693"/>
              <a:gd name="csY8" fmla="*/ 874420 h 4083702"/>
              <a:gd name="csX9" fmla="*/ 1269904 w 2236693"/>
              <a:gd name="csY9" fmla="*/ 1270160 h 4083702"/>
              <a:gd name="csX10" fmla="*/ 1745556 w 2236693"/>
              <a:gd name="csY10" fmla="*/ 1270160 h 4083702"/>
              <a:gd name="csX11" fmla="*/ 102495 w 2236693"/>
              <a:gd name="csY11" fmla="*/ 3748963 h 4083702"/>
              <a:gd name="csX12" fmla="*/ 0 w 2236693"/>
              <a:gd name="csY12" fmla="*/ 3786477 h 4083702"/>
              <a:gd name="csX13" fmla="*/ 538208 w 2236693"/>
              <a:gd name="csY13" fmla="*/ 4083702 h 4083702"/>
              <a:gd name="csX14" fmla="*/ 571763 w 2236693"/>
              <a:gd name="csY14" fmla="*/ 4067538 h 4083702"/>
              <a:gd name="csX15" fmla="*/ 2236693 w 2236693"/>
              <a:gd name="csY15" fmla="*/ 1270160 h 4083702"/>
              <a:gd name="csX16" fmla="*/ 2220268 w 2236693"/>
              <a:gd name="csY16" fmla="*/ 944885 h 4083702"/>
              <a:gd name="csX17" fmla="*/ 2211314 w 2236693"/>
              <a:gd name="csY17" fmla="*/ 874420 h 4083702"/>
              <a:gd name="csX18" fmla="*/ 2200037 w 2236693"/>
              <a:gd name="csY18" fmla="*/ 785672 h 4083702"/>
              <a:gd name="csX19" fmla="*/ 1986687 w 2236693"/>
              <a:gd name="csY19" fmla="*/ 31835 h 40837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2236693" h="4083702">
                <a:moveTo>
                  <a:pt x="1971351" y="0"/>
                </a:moveTo>
                <a:lnTo>
                  <a:pt x="1652276" y="577772"/>
                </a:lnTo>
                <a:lnTo>
                  <a:pt x="1690900" y="727988"/>
                </a:lnTo>
                <a:lnTo>
                  <a:pt x="1713249" y="874420"/>
                </a:lnTo>
                <a:lnTo>
                  <a:pt x="1713248" y="874420"/>
                </a:lnTo>
                <a:lnTo>
                  <a:pt x="1690899" y="727988"/>
                </a:lnTo>
                <a:lnTo>
                  <a:pt x="1652275" y="577772"/>
                </a:lnTo>
                <a:lnTo>
                  <a:pt x="1488451" y="874420"/>
                </a:lnTo>
                <a:lnTo>
                  <a:pt x="1488452" y="874420"/>
                </a:lnTo>
                <a:lnTo>
                  <a:pt x="1269904" y="1270160"/>
                </a:lnTo>
                <a:lnTo>
                  <a:pt x="1745556" y="1270160"/>
                </a:lnTo>
                <a:cubicBezTo>
                  <a:pt x="1745556" y="2384483"/>
                  <a:pt x="1068053" y="3340566"/>
                  <a:pt x="102495" y="3748963"/>
                </a:cubicBezTo>
                <a:lnTo>
                  <a:pt x="0" y="3786477"/>
                </a:lnTo>
                <a:lnTo>
                  <a:pt x="538208" y="4083702"/>
                </a:lnTo>
                <a:lnTo>
                  <a:pt x="571763" y="4067538"/>
                </a:lnTo>
                <a:cubicBezTo>
                  <a:pt x="1563470" y="3528811"/>
                  <a:pt x="2236693" y="2478105"/>
                  <a:pt x="2236693" y="1270160"/>
                </a:cubicBezTo>
                <a:cubicBezTo>
                  <a:pt x="2236693" y="1160347"/>
                  <a:pt x="2231129" y="1051833"/>
                  <a:pt x="2220268" y="944885"/>
                </a:cubicBezTo>
                <a:lnTo>
                  <a:pt x="2211314" y="874420"/>
                </a:lnTo>
                <a:lnTo>
                  <a:pt x="2200037" y="785672"/>
                </a:lnTo>
                <a:cubicBezTo>
                  <a:pt x="2159807" y="522384"/>
                  <a:pt x="2087302" y="269717"/>
                  <a:pt x="1986687" y="318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2173E504-5EC8-51CD-F395-42A468E302F3}"/>
              </a:ext>
            </a:extLst>
          </p:cNvPr>
          <p:cNvSpPr/>
          <p:nvPr/>
        </p:nvSpPr>
        <p:spPr>
          <a:xfrm>
            <a:off x="9010650" y="5110134"/>
            <a:ext cx="2227829" cy="4079912"/>
          </a:xfrm>
          <a:custGeom>
            <a:avLst/>
            <a:gdLst>
              <a:gd name="csX0" fmla="*/ 1690612 w 2227829"/>
              <a:gd name="csY0" fmla="*/ 0 h 4079912"/>
              <a:gd name="csX1" fmla="*/ 1664930 w 2227829"/>
              <a:gd name="csY1" fmla="*/ 12372 h 4079912"/>
              <a:gd name="csX2" fmla="*/ 0 w 2227829"/>
              <a:gd name="csY2" fmla="*/ 2809750 h 4079912"/>
              <a:gd name="csX3" fmla="*/ 16425 w 2227829"/>
              <a:gd name="csY3" fmla="*/ 3135025 h 4079912"/>
              <a:gd name="csX4" fmla="*/ 25379 w 2227829"/>
              <a:gd name="csY4" fmla="*/ 3205490 h 4079912"/>
              <a:gd name="csX5" fmla="*/ 523443 w 2227829"/>
              <a:gd name="csY5" fmla="*/ 3205490 h 4079912"/>
              <a:gd name="csX6" fmla="*/ 523443 w 2227829"/>
              <a:gd name="csY6" fmla="*/ 3205491 h 4079912"/>
              <a:gd name="csX7" fmla="*/ 25379 w 2227829"/>
              <a:gd name="csY7" fmla="*/ 3205491 h 4079912"/>
              <a:gd name="csX8" fmla="*/ 36656 w 2227829"/>
              <a:gd name="csY8" fmla="*/ 3294239 h 4079912"/>
              <a:gd name="csX9" fmla="*/ 250006 w 2227829"/>
              <a:gd name="csY9" fmla="*/ 4048076 h 4079912"/>
              <a:gd name="csX10" fmla="*/ 265342 w 2227829"/>
              <a:gd name="csY10" fmla="*/ 4079912 h 4079912"/>
              <a:gd name="csX11" fmla="*/ 584417 w 2227829"/>
              <a:gd name="csY11" fmla="*/ 3502139 h 4079912"/>
              <a:gd name="csX12" fmla="*/ 584416 w 2227829"/>
              <a:gd name="csY12" fmla="*/ 3502137 h 4079912"/>
              <a:gd name="csX13" fmla="*/ 748240 w 2227829"/>
              <a:gd name="csY13" fmla="*/ 3205490 h 4079912"/>
              <a:gd name="csX14" fmla="*/ 748241 w 2227829"/>
              <a:gd name="csY14" fmla="*/ 3205490 h 4079912"/>
              <a:gd name="csX15" fmla="*/ 966789 w 2227829"/>
              <a:gd name="csY15" fmla="*/ 2809750 h 4079912"/>
              <a:gd name="csX16" fmla="*/ 491137 w 2227829"/>
              <a:gd name="csY16" fmla="*/ 2809750 h 4079912"/>
              <a:gd name="csX17" fmla="*/ 2134198 w 2227829"/>
              <a:gd name="csY17" fmla="*/ 330947 h 4079912"/>
              <a:gd name="csX18" fmla="*/ 2227829 w 2227829"/>
              <a:gd name="csY18" fmla="*/ 296678 h 40799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2227829" h="4079912">
                <a:moveTo>
                  <a:pt x="1690612" y="0"/>
                </a:moveTo>
                <a:lnTo>
                  <a:pt x="1664930" y="12372"/>
                </a:lnTo>
                <a:cubicBezTo>
                  <a:pt x="673223" y="551099"/>
                  <a:pt x="0" y="1601805"/>
                  <a:pt x="0" y="2809750"/>
                </a:cubicBezTo>
                <a:cubicBezTo>
                  <a:pt x="0" y="2919563"/>
                  <a:pt x="5564" y="3028077"/>
                  <a:pt x="16425" y="3135025"/>
                </a:cubicBezTo>
                <a:lnTo>
                  <a:pt x="25379" y="3205490"/>
                </a:lnTo>
                <a:lnTo>
                  <a:pt x="523443" y="3205490"/>
                </a:lnTo>
                <a:lnTo>
                  <a:pt x="523443" y="3205491"/>
                </a:lnTo>
                <a:lnTo>
                  <a:pt x="25379" y="3205491"/>
                </a:lnTo>
                <a:lnTo>
                  <a:pt x="36656" y="3294239"/>
                </a:lnTo>
                <a:cubicBezTo>
                  <a:pt x="76886" y="3557527"/>
                  <a:pt x="149391" y="3810194"/>
                  <a:pt x="250006" y="4048076"/>
                </a:cubicBezTo>
                <a:lnTo>
                  <a:pt x="265342" y="4079912"/>
                </a:lnTo>
                <a:lnTo>
                  <a:pt x="584417" y="3502139"/>
                </a:lnTo>
                <a:lnTo>
                  <a:pt x="584416" y="3502137"/>
                </a:lnTo>
                <a:lnTo>
                  <a:pt x="748240" y="3205490"/>
                </a:lnTo>
                <a:lnTo>
                  <a:pt x="748241" y="3205490"/>
                </a:lnTo>
                <a:lnTo>
                  <a:pt x="966789" y="2809750"/>
                </a:lnTo>
                <a:lnTo>
                  <a:pt x="491137" y="2809750"/>
                </a:lnTo>
                <a:cubicBezTo>
                  <a:pt x="491137" y="1695427"/>
                  <a:pt x="1168640" y="739343"/>
                  <a:pt x="2134198" y="330947"/>
                </a:cubicBezTo>
                <a:lnTo>
                  <a:pt x="2227829" y="296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D984089-D707-DCA0-7341-5F2230089B0B}"/>
              </a:ext>
            </a:extLst>
          </p:cNvPr>
          <p:cNvSpPr/>
          <p:nvPr/>
        </p:nvSpPr>
        <p:spPr>
          <a:xfrm>
            <a:off x="9377813" y="8863035"/>
            <a:ext cx="4085685" cy="2238201"/>
          </a:xfrm>
          <a:custGeom>
            <a:avLst/>
            <a:gdLst>
              <a:gd name="csX0" fmla="*/ 2799447 w 4085685"/>
              <a:gd name="csY0" fmla="*/ 1261887 h 2238201"/>
              <a:gd name="csX1" fmla="*/ 2799447 w 4085685"/>
              <a:gd name="csY1" fmla="*/ 1746319 h 2238201"/>
              <a:gd name="csX2" fmla="*/ 2814187 w 4085685"/>
              <a:gd name="csY2" fmla="*/ 1747063 h 2238201"/>
              <a:gd name="csX3" fmla="*/ 3089246 w 4085685"/>
              <a:gd name="csY3" fmla="*/ 1733174 h 2238201"/>
              <a:gd name="csX4" fmla="*/ 3195187 w 4085685"/>
              <a:gd name="csY4" fmla="*/ 1717005 h 2238201"/>
              <a:gd name="csX5" fmla="*/ 3356359 w 4085685"/>
              <a:gd name="csY5" fmla="*/ 1692407 h 2238201"/>
              <a:gd name="csX6" fmla="*/ 3508285 w 4085685"/>
              <a:gd name="csY6" fmla="*/ 1653343 h 2238201"/>
              <a:gd name="csX7" fmla="*/ 3195187 w 4085685"/>
              <a:gd name="csY7" fmla="*/ 1480435 h 2238201"/>
              <a:gd name="csX8" fmla="*/ 297319 w 4085685"/>
              <a:gd name="csY8" fmla="*/ 0 h 2238201"/>
              <a:gd name="csX9" fmla="*/ 0 w 4085685"/>
              <a:gd name="csY9" fmla="*/ 538377 h 2238201"/>
              <a:gd name="csX10" fmla="*/ 16809 w 4085685"/>
              <a:gd name="csY10" fmla="*/ 573270 h 2238201"/>
              <a:gd name="csX11" fmla="*/ 2650475 w 4085685"/>
              <a:gd name="csY11" fmla="*/ 2234060 h 2238201"/>
              <a:gd name="csX12" fmla="*/ 2799447 w 4085685"/>
              <a:gd name="csY12" fmla="*/ 2237827 h 2238201"/>
              <a:gd name="csX13" fmla="*/ 2799447 w 4085685"/>
              <a:gd name="csY13" fmla="*/ 2237828 h 2238201"/>
              <a:gd name="csX14" fmla="*/ 2814187 w 4085685"/>
              <a:gd name="csY14" fmla="*/ 2238201 h 2238201"/>
              <a:gd name="csX15" fmla="*/ 3139462 w 4085685"/>
              <a:gd name="csY15" fmla="*/ 2221776 h 2238201"/>
              <a:gd name="csX16" fmla="*/ 3195187 w 4085685"/>
              <a:gd name="csY16" fmla="*/ 2214695 h 2238201"/>
              <a:gd name="csX17" fmla="*/ 3298674 w 4085685"/>
              <a:gd name="csY17" fmla="*/ 2201545 h 2238201"/>
              <a:gd name="csX18" fmla="*/ 4052511 w 4085685"/>
              <a:gd name="csY18" fmla="*/ 1988195 h 2238201"/>
              <a:gd name="csX19" fmla="*/ 4085685 w 4085685"/>
              <a:gd name="csY19" fmla="*/ 1972214 h 2238201"/>
              <a:gd name="csX20" fmla="*/ 3508284 w 4085685"/>
              <a:gd name="csY20" fmla="*/ 1653344 h 2238201"/>
              <a:gd name="csX21" fmla="*/ 3356358 w 4085685"/>
              <a:gd name="csY21" fmla="*/ 1692408 h 2238201"/>
              <a:gd name="csX22" fmla="*/ 3195186 w 4085685"/>
              <a:gd name="csY22" fmla="*/ 1717006 h 2238201"/>
              <a:gd name="csX23" fmla="*/ 3089246 w 4085685"/>
              <a:gd name="csY23" fmla="*/ 1733175 h 2238201"/>
              <a:gd name="csX24" fmla="*/ 2814187 w 4085685"/>
              <a:gd name="csY24" fmla="*/ 1747064 h 2238201"/>
              <a:gd name="csX25" fmla="*/ 2799447 w 4085685"/>
              <a:gd name="csY25" fmla="*/ 1746320 h 2238201"/>
              <a:gd name="csX26" fmla="*/ 2799447 w 4085685"/>
              <a:gd name="csY26" fmla="*/ 1746319 h 2238201"/>
              <a:gd name="csX27" fmla="*/ 2539128 w 4085685"/>
              <a:gd name="csY27" fmla="*/ 1733174 h 2238201"/>
              <a:gd name="csX28" fmla="*/ 335384 w 4085685"/>
              <a:gd name="csY28" fmla="*/ 104002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4085685" h="2238201">
                <a:moveTo>
                  <a:pt x="2799447" y="1261887"/>
                </a:moveTo>
                <a:lnTo>
                  <a:pt x="2799447" y="1746319"/>
                </a:lnTo>
                <a:lnTo>
                  <a:pt x="2814187" y="1747063"/>
                </a:lnTo>
                <a:cubicBezTo>
                  <a:pt x="2907047" y="1747063"/>
                  <a:pt x="2998809" y="1742358"/>
                  <a:pt x="3089246" y="1733174"/>
                </a:cubicBezTo>
                <a:lnTo>
                  <a:pt x="3195187" y="1717005"/>
                </a:lnTo>
                <a:lnTo>
                  <a:pt x="3356359" y="1692407"/>
                </a:lnTo>
                <a:lnTo>
                  <a:pt x="3508285" y="1653343"/>
                </a:lnTo>
                <a:lnTo>
                  <a:pt x="3195187" y="1480435"/>
                </a:lnTo>
                <a:close/>
                <a:moveTo>
                  <a:pt x="297319" y="0"/>
                </a:moveTo>
                <a:lnTo>
                  <a:pt x="0" y="538377"/>
                </a:lnTo>
                <a:lnTo>
                  <a:pt x="16809" y="573270"/>
                </a:lnTo>
                <a:cubicBezTo>
                  <a:pt x="531049" y="1519900"/>
                  <a:pt x="1511781" y="2176340"/>
                  <a:pt x="2650475" y="2234060"/>
                </a:cubicBezTo>
                <a:lnTo>
                  <a:pt x="2799447" y="2237827"/>
                </a:lnTo>
                <a:lnTo>
                  <a:pt x="2799447" y="2237828"/>
                </a:lnTo>
                <a:lnTo>
                  <a:pt x="2814187" y="2238201"/>
                </a:lnTo>
                <a:cubicBezTo>
                  <a:pt x="2924000" y="2238201"/>
                  <a:pt x="3032514" y="2232637"/>
                  <a:pt x="3139462" y="2221776"/>
                </a:cubicBezTo>
                <a:lnTo>
                  <a:pt x="3195187" y="2214695"/>
                </a:lnTo>
                <a:lnTo>
                  <a:pt x="3298674" y="2201545"/>
                </a:lnTo>
                <a:cubicBezTo>
                  <a:pt x="3561962" y="2161315"/>
                  <a:pt x="3814629" y="2088810"/>
                  <a:pt x="4052511" y="1988195"/>
                </a:cubicBezTo>
                <a:lnTo>
                  <a:pt x="4085685" y="1972214"/>
                </a:lnTo>
                <a:lnTo>
                  <a:pt x="3508284" y="1653344"/>
                </a:lnTo>
                <a:lnTo>
                  <a:pt x="3356358" y="1692408"/>
                </a:lnTo>
                <a:lnTo>
                  <a:pt x="3195186" y="1717006"/>
                </a:lnTo>
                <a:lnTo>
                  <a:pt x="3089246" y="1733175"/>
                </a:lnTo>
                <a:cubicBezTo>
                  <a:pt x="2998809" y="1742359"/>
                  <a:pt x="2907047" y="1747064"/>
                  <a:pt x="2814187" y="1747064"/>
                </a:cubicBezTo>
                <a:lnTo>
                  <a:pt x="2799447" y="1746320"/>
                </a:lnTo>
                <a:lnTo>
                  <a:pt x="2799447" y="1746319"/>
                </a:lnTo>
                <a:lnTo>
                  <a:pt x="2539128" y="1733174"/>
                </a:lnTo>
                <a:cubicBezTo>
                  <a:pt x="1544320" y="1632146"/>
                  <a:pt x="709748" y="989097"/>
                  <a:pt x="335384" y="1040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0B443B0-3F17-EFD0-3553-B5175AC881F3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OCEAN</a:t>
            </a: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418925C-B550-B20F-CC2C-9362FC911A35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8507F64-714B-EA91-C407-2AFED96943EF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73" name="Freeform 103">
            <a:extLst>
              <a:ext uri="{FF2B5EF4-FFF2-40B4-BE49-F238E27FC236}">
                <a16:creationId xmlns:a16="http://schemas.microsoft.com/office/drawing/2014/main" id="{4322B6C4-974B-3080-7DB7-77FE1529C1FD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74" name="Freeform 109">
            <a:extLst>
              <a:ext uri="{FF2B5EF4-FFF2-40B4-BE49-F238E27FC236}">
                <a16:creationId xmlns:a16="http://schemas.microsoft.com/office/drawing/2014/main" id="{DC7F523C-B61E-4EEC-0878-C933925974D0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2F775CE-F5F4-3408-CDDF-8D2F1B991887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165BA117-2E71-74D5-ECBA-BDD3B7577BE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B7B25F72-36FD-4C04-3237-8DB27E279B5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89D1E31-D9C3-DDB3-2D8E-BC39C734EB78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458169A6-89B6-0451-496F-ABB3BA5FD89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0DB6585A-AAD1-38CC-EF11-4B12401490A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08BB1D6-81EE-53CF-ECCE-CC5C3B6EA3C9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D2A79F90-341C-B116-D6CD-5AB3FF17509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82751AA1-43F6-4CA8-B485-5BAEC3B7406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9ED59B6-ABC9-BB25-1AA8-8FCA06DDC6E6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32CB26B2-8AE6-07A5-F8B0-E695D38D7D7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F39C3A81-F413-55DB-044D-E9D0F3A0E38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2DAFB06D-3BFF-C5DD-7648-E249D3553CB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8" name="!!SubTitle">
            <a:extLst>
              <a:ext uri="{FF2B5EF4-FFF2-40B4-BE49-F238E27FC236}">
                <a16:creationId xmlns:a16="http://schemas.microsoft.com/office/drawing/2014/main" id="{541B0B3A-71AA-7EED-33B5-67B330C5FCE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9" name="!!MainTitle1">
            <a:extLst>
              <a:ext uri="{FF2B5EF4-FFF2-40B4-BE49-F238E27FC236}">
                <a16:creationId xmlns:a16="http://schemas.microsoft.com/office/drawing/2014/main" id="{5BCBB42D-2BA0-583D-721F-AD5297A8889C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69" grpId="0" animBg="1"/>
          <p:bldP spid="71" grpId="0" animBg="1"/>
          <p:bldP spid="72" grpId="0" animBg="1"/>
          <p:bldP spid="73" grpId="0" animBg="1"/>
          <p:bldP spid="74" grpId="0" animBg="1"/>
          <p:bldP spid="88" grpId="0"/>
          <p:bldP spid="8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69" grpId="0" animBg="1"/>
          <p:bldP spid="71" grpId="0" animBg="1"/>
          <p:bldP spid="72" grpId="0" animBg="1"/>
          <p:bldP spid="73" grpId="0" animBg="1"/>
          <p:bldP spid="74" grpId="0" animBg="1"/>
          <p:bldP spid="88" grpId="0"/>
          <p:bldP spid="8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1FCA4CF-6A35-70CD-8529-67E86E3E3180}"/>
              </a:ext>
            </a:extLst>
          </p:cNvPr>
          <p:cNvSpPr/>
          <p:nvPr/>
        </p:nvSpPr>
        <p:spPr>
          <a:xfrm>
            <a:off x="10912628" y="4738535"/>
            <a:ext cx="4093559" cy="2238201"/>
          </a:xfrm>
          <a:custGeom>
            <a:avLst/>
            <a:gdLst>
              <a:gd name="csX0" fmla="*/ 883631 w 4093559"/>
              <a:gd name="csY0" fmla="*/ 523445 h 2238201"/>
              <a:gd name="csX1" fmla="*/ 737199 w 4093559"/>
              <a:gd name="csY1" fmla="*/ 545794 h 2238201"/>
              <a:gd name="csX2" fmla="*/ 575216 w 4093559"/>
              <a:gd name="csY2" fmla="*/ 587444 h 2238201"/>
              <a:gd name="csX3" fmla="*/ 883631 w 4093559"/>
              <a:gd name="csY3" fmla="*/ 757766 h 2238201"/>
              <a:gd name="csX4" fmla="*/ 1279372 w 4093559"/>
              <a:gd name="csY4" fmla="*/ 0 h 2238201"/>
              <a:gd name="csX5" fmla="*/ 954097 w 4093559"/>
              <a:gd name="csY5" fmla="*/ 16425 h 2238201"/>
              <a:gd name="csX6" fmla="*/ 883632 w 4093559"/>
              <a:gd name="csY6" fmla="*/ 25379 h 2238201"/>
              <a:gd name="csX7" fmla="*/ 794884 w 4093559"/>
              <a:gd name="csY7" fmla="*/ 36656 h 2238201"/>
              <a:gd name="csX8" fmla="*/ 41047 w 4093559"/>
              <a:gd name="csY8" fmla="*/ 250006 h 2238201"/>
              <a:gd name="csX9" fmla="*/ 0 w 4093559"/>
              <a:gd name="csY9" fmla="*/ 269779 h 2238201"/>
              <a:gd name="csX10" fmla="*/ 575217 w 4093559"/>
              <a:gd name="csY10" fmla="*/ 587443 h 2238201"/>
              <a:gd name="csX11" fmla="*/ 737200 w 4093559"/>
              <a:gd name="csY11" fmla="*/ 545793 h 2238201"/>
              <a:gd name="csX12" fmla="*/ 883632 w 4093559"/>
              <a:gd name="csY12" fmla="*/ 523444 h 2238201"/>
              <a:gd name="csX13" fmla="*/ 883632 w 4093559"/>
              <a:gd name="csY13" fmla="*/ 757765 h 2238201"/>
              <a:gd name="csX14" fmla="*/ 1279372 w 4093559"/>
              <a:gd name="csY14" fmla="*/ 976313 h 2238201"/>
              <a:gd name="csX15" fmla="*/ 1279372 w 4093559"/>
              <a:gd name="csY15" fmla="*/ 491137 h 2238201"/>
              <a:gd name="csX16" fmla="*/ 3758175 w 4093559"/>
              <a:gd name="csY16" fmla="*/ 2134198 h 2238201"/>
              <a:gd name="csX17" fmla="*/ 3796240 w 4093559"/>
              <a:gd name="csY17" fmla="*/ 2238201 h 2238201"/>
              <a:gd name="csX18" fmla="*/ 4093559 w 4093559"/>
              <a:gd name="csY18" fmla="*/ 1699824 h 2238201"/>
              <a:gd name="csX19" fmla="*/ 4076750 w 4093559"/>
              <a:gd name="csY19" fmla="*/ 1664930 h 2238201"/>
              <a:gd name="csX20" fmla="*/ 1279372 w 4093559"/>
              <a:gd name="csY20" fmla="*/ 0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4093559" h="2238201">
                <a:moveTo>
                  <a:pt x="883631" y="523445"/>
                </a:moveTo>
                <a:lnTo>
                  <a:pt x="737199" y="545794"/>
                </a:lnTo>
                <a:lnTo>
                  <a:pt x="575216" y="587444"/>
                </a:lnTo>
                <a:lnTo>
                  <a:pt x="883631" y="757766"/>
                </a:lnTo>
                <a:close/>
                <a:moveTo>
                  <a:pt x="1279372" y="0"/>
                </a:moveTo>
                <a:cubicBezTo>
                  <a:pt x="1169559" y="0"/>
                  <a:pt x="1061045" y="5564"/>
                  <a:pt x="954097" y="16425"/>
                </a:cubicBezTo>
                <a:lnTo>
                  <a:pt x="883632" y="25379"/>
                </a:lnTo>
                <a:lnTo>
                  <a:pt x="794884" y="36656"/>
                </a:lnTo>
                <a:cubicBezTo>
                  <a:pt x="531596" y="76886"/>
                  <a:pt x="278929" y="149390"/>
                  <a:pt x="41047" y="250006"/>
                </a:cubicBezTo>
                <a:lnTo>
                  <a:pt x="0" y="269779"/>
                </a:lnTo>
                <a:lnTo>
                  <a:pt x="575217" y="587443"/>
                </a:lnTo>
                <a:lnTo>
                  <a:pt x="737200" y="545793"/>
                </a:lnTo>
                <a:lnTo>
                  <a:pt x="883632" y="523444"/>
                </a:lnTo>
                <a:lnTo>
                  <a:pt x="883632" y="757765"/>
                </a:lnTo>
                <a:lnTo>
                  <a:pt x="1279372" y="976313"/>
                </a:lnTo>
                <a:lnTo>
                  <a:pt x="1279372" y="491137"/>
                </a:lnTo>
                <a:cubicBezTo>
                  <a:pt x="2393695" y="491137"/>
                  <a:pt x="3349778" y="1168640"/>
                  <a:pt x="3758175" y="2134198"/>
                </a:cubicBezTo>
                <a:lnTo>
                  <a:pt x="3796240" y="2238201"/>
                </a:lnTo>
                <a:lnTo>
                  <a:pt x="4093559" y="1699824"/>
                </a:lnTo>
                <a:lnTo>
                  <a:pt x="4076750" y="1664930"/>
                </a:lnTo>
                <a:cubicBezTo>
                  <a:pt x="3538023" y="673222"/>
                  <a:pt x="2487317" y="0"/>
                  <a:pt x="12793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62FD078-8664-15F2-7222-B755A7B5E6D2}"/>
              </a:ext>
            </a:extLst>
          </p:cNvPr>
          <p:cNvSpPr/>
          <p:nvPr/>
        </p:nvSpPr>
        <p:spPr>
          <a:xfrm>
            <a:off x="13136657" y="6649725"/>
            <a:ext cx="2236693" cy="4083702"/>
          </a:xfrm>
          <a:custGeom>
            <a:avLst/>
            <a:gdLst>
              <a:gd name="csX0" fmla="*/ 1971351 w 2236693"/>
              <a:gd name="csY0" fmla="*/ 0 h 4083702"/>
              <a:gd name="csX1" fmla="*/ 1652276 w 2236693"/>
              <a:gd name="csY1" fmla="*/ 577772 h 4083702"/>
              <a:gd name="csX2" fmla="*/ 1690900 w 2236693"/>
              <a:gd name="csY2" fmla="*/ 727988 h 4083702"/>
              <a:gd name="csX3" fmla="*/ 1713249 w 2236693"/>
              <a:gd name="csY3" fmla="*/ 874420 h 4083702"/>
              <a:gd name="csX4" fmla="*/ 1713248 w 2236693"/>
              <a:gd name="csY4" fmla="*/ 874420 h 4083702"/>
              <a:gd name="csX5" fmla="*/ 1690899 w 2236693"/>
              <a:gd name="csY5" fmla="*/ 727988 h 4083702"/>
              <a:gd name="csX6" fmla="*/ 1652275 w 2236693"/>
              <a:gd name="csY6" fmla="*/ 577772 h 4083702"/>
              <a:gd name="csX7" fmla="*/ 1488451 w 2236693"/>
              <a:gd name="csY7" fmla="*/ 874420 h 4083702"/>
              <a:gd name="csX8" fmla="*/ 1488452 w 2236693"/>
              <a:gd name="csY8" fmla="*/ 874420 h 4083702"/>
              <a:gd name="csX9" fmla="*/ 1269904 w 2236693"/>
              <a:gd name="csY9" fmla="*/ 1270160 h 4083702"/>
              <a:gd name="csX10" fmla="*/ 1745556 w 2236693"/>
              <a:gd name="csY10" fmla="*/ 1270160 h 4083702"/>
              <a:gd name="csX11" fmla="*/ 102495 w 2236693"/>
              <a:gd name="csY11" fmla="*/ 3748963 h 4083702"/>
              <a:gd name="csX12" fmla="*/ 0 w 2236693"/>
              <a:gd name="csY12" fmla="*/ 3786477 h 4083702"/>
              <a:gd name="csX13" fmla="*/ 538208 w 2236693"/>
              <a:gd name="csY13" fmla="*/ 4083702 h 4083702"/>
              <a:gd name="csX14" fmla="*/ 571763 w 2236693"/>
              <a:gd name="csY14" fmla="*/ 4067538 h 4083702"/>
              <a:gd name="csX15" fmla="*/ 2236693 w 2236693"/>
              <a:gd name="csY15" fmla="*/ 1270160 h 4083702"/>
              <a:gd name="csX16" fmla="*/ 2220268 w 2236693"/>
              <a:gd name="csY16" fmla="*/ 944885 h 4083702"/>
              <a:gd name="csX17" fmla="*/ 2211314 w 2236693"/>
              <a:gd name="csY17" fmla="*/ 874420 h 4083702"/>
              <a:gd name="csX18" fmla="*/ 2200037 w 2236693"/>
              <a:gd name="csY18" fmla="*/ 785672 h 4083702"/>
              <a:gd name="csX19" fmla="*/ 1986687 w 2236693"/>
              <a:gd name="csY19" fmla="*/ 31835 h 40837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2236693" h="4083702">
                <a:moveTo>
                  <a:pt x="1971351" y="0"/>
                </a:moveTo>
                <a:lnTo>
                  <a:pt x="1652276" y="577772"/>
                </a:lnTo>
                <a:lnTo>
                  <a:pt x="1690900" y="727988"/>
                </a:lnTo>
                <a:lnTo>
                  <a:pt x="1713249" y="874420"/>
                </a:lnTo>
                <a:lnTo>
                  <a:pt x="1713248" y="874420"/>
                </a:lnTo>
                <a:lnTo>
                  <a:pt x="1690899" y="727988"/>
                </a:lnTo>
                <a:lnTo>
                  <a:pt x="1652275" y="577772"/>
                </a:lnTo>
                <a:lnTo>
                  <a:pt x="1488451" y="874420"/>
                </a:lnTo>
                <a:lnTo>
                  <a:pt x="1488452" y="874420"/>
                </a:lnTo>
                <a:lnTo>
                  <a:pt x="1269904" y="1270160"/>
                </a:lnTo>
                <a:lnTo>
                  <a:pt x="1745556" y="1270160"/>
                </a:lnTo>
                <a:cubicBezTo>
                  <a:pt x="1745556" y="2384483"/>
                  <a:pt x="1068053" y="3340566"/>
                  <a:pt x="102495" y="3748963"/>
                </a:cubicBezTo>
                <a:lnTo>
                  <a:pt x="0" y="3786477"/>
                </a:lnTo>
                <a:lnTo>
                  <a:pt x="538208" y="4083702"/>
                </a:lnTo>
                <a:lnTo>
                  <a:pt x="571763" y="4067538"/>
                </a:lnTo>
                <a:cubicBezTo>
                  <a:pt x="1563470" y="3528811"/>
                  <a:pt x="2236693" y="2478105"/>
                  <a:pt x="2236693" y="1270160"/>
                </a:cubicBezTo>
                <a:cubicBezTo>
                  <a:pt x="2236693" y="1160347"/>
                  <a:pt x="2231129" y="1051833"/>
                  <a:pt x="2220268" y="944885"/>
                </a:cubicBezTo>
                <a:lnTo>
                  <a:pt x="2211314" y="874420"/>
                </a:lnTo>
                <a:lnTo>
                  <a:pt x="2200037" y="785672"/>
                </a:lnTo>
                <a:cubicBezTo>
                  <a:pt x="2159807" y="522384"/>
                  <a:pt x="2087302" y="269717"/>
                  <a:pt x="1986687" y="318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6032A00-60C6-C91C-A663-1B788A730709}"/>
              </a:ext>
            </a:extLst>
          </p:cNvPr>
          <p:cNvSpPr/>
          <p:nvPr/>
        </p:nvSpPr>
        <p:spPr>
          <a:xfrm>
            <a:off x="9010650" y="5110134"/>
            <a:ext cx="2227829" cy="4079912"/>
          </a:xfrm>
          <a:custGeom>
            <a:avLst/>
            <a:gdLst>
              <a:gd name="csX0" fmla="*/ 1690612 w 2227829"/>
              <a:gd name="csY0" fmla="*/ 0 h 4079912"/>
              <a:gd name="csX1" fmla="*/ 1664930 w 2227829"/>
              <a:gd name="csY1" fmla="*/ 12372 h 4079912"/>
              <a:gd name="csX2" fmla="*/ 0 w 2227829"/>
              <a:gd name="csY2" fmla="*/ 2809750 h 4079912"/>
              <a:gd name="csX3" fmla="*/ 16425 w 2227829"/>
              <a:gd name="csY3" fmla="*/ 3135025 h 4079912"/>
              <a:gd name="csX4" fmla="*/ 25379 w 2227829"/>
              <a:gd name="csY4" fmla="*/ 3205490 h 4079912"/>
              <a:gd name="csX5" fmla="*/ 523443 w 2227829"/>
              <a:gd name="csY5" fmla="*/ 3205490 h 4079912"/>
              <a:gd name="csX6" fmla="*/ 523443 w 2227829"/>
              <a:gd name="csY6" fmla="*/ 3205491 h 4079912"/>
              <a:gd name="csX7" fmla="*/ 25379 w 2227829"/>
              <a:gd name="csY7" fmla="*/ 3205491 h 4079912"/>
              <a:gd name="csX8" fmla="*/ 36656 w 2227829"/>
              <a:gd name="csY8" fmla="*/ 3294239 h 4079912"/>
              <a:gd name="csX9" fmla="*/ 250006 w 2227829"/>
              <a:gd name="csY9" fmla="*/ 4048076 h 4079912"/>
              <a:gd name="csX10" fmla="*/ 265342 w 2227829"/>
              <a:gd name="csY10" fmla="*/ 4079912 h 4079912"/>
              <a:gd name="csX11" fmla="*/ 584417 w 2227829"/>
              <a:gd name="csY11" fmla="*/ 3502139 h 4079912"/>
              <a:gd name="csX12" fmla="*/ 584416 w 2227829"/>
              <a:gd name="csY12" fmla="*/ 3502137 h 4079912"/>
              <a:gd name="csX13" fmla="*/ 748240 w 2227829"/>
              <a:gd name="csY13" fmla="*/ 3205490 h 4079912"/>
              <a:gd name="csX14" fmla="*/ 748241 w 2227829"/>
              <a:gd name="csY14" fmla="*/ 3205490 h 4079912"/>
              <a:gd name="csX15" fmla="*/ 966789 w 2227829"/>
              <a:gd name="csY15" fmla="*/ 2809750 h 4079912"/>
              <a:gd name="csX16" fmla="*/ 491137 w 2227829"/>
              <a:gd name="csY16" fmla="*/ 2809750 h 4079912"/>
              <a:gd name="csX17" fmla="*/ 2134198 w 2227829"/>
              <a:gd name="csY17" fmla="*/ 330947 h 4079912"/>
              <a:gd name="csX18" fmla="*/ 2227829 w 2227829"/>
              <a:gd name="csY18" fmla="*/ 296678 h 40799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2227829" h="4079912">
                <a:moveTo>
                  <a:pt x="1690612" y="0"/>
                </a:moveTo>
                <a:lnTo>
                  <a:pt x="1664930" y="12372"/>
                </a:lnTo>
                <a:cubicBezTo>
                  <a:pt x="673223" y="551099"/>
                  <a:pt x="0" y="1601805"/>
                  <a:pt x="0" y="2809750"/>
                </a:cubicBezTo>
                <a:cubicBezTo>
                  <a:pt x="0" y="2919563"/>
                  <a:pt x="5564" y="3028077"/>
                  <a:pt x="16425" y="3135025"/>
                </a:cubicBezTo>
                <a:lnTo>
                  <a:pt x="25379" y="3205490"/>
                </a:lnTo>
                <a:lnTo>
                  <a:pt x="523443" y="3205490"/>
                </a:lnTo>
                <a:lnTo>
                  <a:pt x="523443" y="3205491"/>
                </a:lnTo>
                <a:lnTo>
                  <a:pt x="25379" y="3205491"/>
                </a:lnTo>
                <a:lnTo>
                  <a:pt x="36656" y="3294239"/>
                </a:lnTo>
                <a:cubicBezTo>
                  <a:pt x="76886" y="3557527"/>
                  <a:pt x="149391" y="3810194"/>
                  <a:pt x="250006" y="4048076"/>
                </a:cubicBezTo>
                <a:lnTo>
                  <a:pt x="265342" y="4079912"/>
                </a:lnTo>
                <a:lnTo>
                  <a:pt x="584417" y="3502139"/>
                </a:lnTo>
                <a:lnTo>
                  <a:pt x="584416" y="3502137"/>
                </a:lnTo>
                <a:lnTo>
                  <a:pt x="748240" y="3205490"/>
                </a:lnTo>
                <a:lnTo>
                  <a:pt x="748241" y="3205490"/>
                </a:lnTo>
                <a:lnTo>
                  <a:pt x="966789" y="2809750"/>
                </a:lnTo>
                <a:lnTo>
                  <a:pt x="491137" y="2809750"/>
                </a:lnTo>
                <a:cubicBezTo>
                  <a:pt x="491137" y="1695427"/>
                  <a:pt x="1168640" y="739343"/>
                  <a:pt x="2134198" y="330947"/>
                </a:cubicBezTo>
                <a:lnTo>
                  <a:pt x="2227829" y="296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757224E-077F-D0D0-3CD0-D3568BD1FFF5}"/>
              </a:ext>
            </a:extLst>
          </p:cNvPr>
          <p:cNvSpPr/>
          <p:nvPr/>
        </p:nvSpPr>
        <p:spPr>
          <a:xfrm>
            <a:off x="9377813" y="8863035"/>
            <a:ext cx="4085685" cy="2238201"/>
          </a:xfrm>
          <a:custGeom>
            <a:avLst/>
            <a:gdLst>
              <a:gd name="csX0" fmla="*/ 2799447 w 4085685"/>
              <a:gd name="csY0" fmla="*/ 1261887 h 2238201"/>
              <a:gd name="csX1" fmla="*/ 2799447 w 4085685"/>
              <a:gd name="csY1" fmla="*/ 1746319 h 2238201"/>
              <a:gd name="csX2" fmla="*/ 2814187 w 4085685"/>
              <a:gd name="csY2" fmla="*/ 1747063 h 2238201"/>
              <a:gd name="csX3" fmla="*/ 3089246 w 4085685"/>
              <a:gd name="csY3" fmla="*/ 1733174 h 2238201"/>
              <a:gd name="csX4" fmla="*/ 3195187 w 4085685"/>
              <a:gd name="csY4" fmla="*/ 1717005 h 2238201"/>
              <a:gd name="csX5" fmla="*/ 3356359 w 4085685"/>
              <a:gd name="csY5" fmla="*/ 1692407 h 2238201"/>
              <a:gd name="csX6" fmla="*/ 3508285 w 4085685"/>
              <a:gd name="csY6" fmla="*/ 1653343 h 2238201"/>
              <a:gd name="csX7" fmla="*/ 3195187 w 4085685"/>
              <a:gd name="csY7" fmla="*/ 1480435 h 2238201"/>
              <a:gd name="csX8" fmla="*/ 297319 w 4085685"/>
              <a:gd name="csY8" fmla="*/ 0 h 2238201"/>
              <a:gd name="csX9" fmla="*/ 0 w 4085685"/>
              <a:gd name="csY9" fmla="*/ 538377 h 2238201"/>
              <a:gd name="csX10" fmla="*/ 16809 w 4085685"/>
              <a:gd name="csY10" fmla="*/ 573270 h 2238201"/>
              <a:gd name="csX11" fmla="*/ 2650475 w 4085685"/>
              <a:gd name="csY11" fmla="*/ 2234060 h 2238201"/>
              <a:gd name="csX12" fmla="*/ 2799447 w 4085685"/>
              <a:gd name="csY12" fmla="*/ 2237827 h 2238201"/>
              <a:gd name="csX13" fmla="*/ 2799447 w 4085685"/>
              <a:gd name="csY13" fmla="*/ 2237828 h 2238201"/>
              <a:gd name="csX14" fmla="*/ 2814187 w 4085685"/>
              <a:gd name="csY14" fmla="*/ 2238201 h 2238201"/>
              <a:gd name="csX15" fmla="*/ 3139462 w 4085685"/>
              <a:gd name="csY15" fmla="*/ 2221776 h 2238201"/>
              <a:gd name="csX16" fmla="*/ 3195187 w 4085685"/>
              <a:gd name="csY16" fmla="*/ 2214695 h 2238201"/>
              <a:gd name="csX17" fmla="*/ 3298674 w 4085685"/>
              <a:gd name="csY17" fmla="*/ 2201545 h 2238201"/>
              <a:gd name="csX18" fmla="*/ 4052511 w 4085685"/>
              <a:gd name="csY18" fmla="*/ 1988195 h 2238201"/>
              <a:gd name="csX19" fmla="*/ 4085685 w 4085685"/>
              <a:gd name="csY19" fmla="*/ 1972214 h 2238201"/>
              <a:gd name="csX20" fmla="*/ 3508284 w 4085685"/>
              <a:gd name="csY20" fmla="*/ 1653344 h 2238201"/>
              <a:gd name="csX21" fmla="*/ 3356358 w 4085685"/>
              <a:gd name="csY21" fmla="*/ 1692408 h 2238201"/>
              <a:gd name="csX22" fmla="*/ 3195186 w 4085685"/>
              <a:gd name="csY22" fmla="*/ 1717006 h 2238201"/>
              <a:gd name="csX23" fmla="*/ 3089246 w 4085685"/>
              <a:gd name="csY23" fmla="*/ 1733175 h 2238201"/>
              <a:gd name="csX24" fmla="*/ 2814187 w 4085685"/>
              <a:gd name="csY24" fmla="*/ 1747064 h 2238201"/>
              <a:gd name="csX25" fmla="*/ 2799447 w 4085685"/>
              <a:gd name="csY25" fmla="*/ 1746320 h 2238201"/>
              <a:gd name="csX26" fmla="*/ 2799447 w 4085685"/>
              <a:gd name="csY26" fmla="*/ 1746319 h 2238201"/>
              <a:gd name="csX27" fmla="*/ 2539128 w 4085685"/>
              <a:gd name="csY27" fmla="*/ 1733174 h 2238201"/>
              <a:gd name="csX28" fmla="*/ 335384 w 4085685"/>
              <a:gd name="csY28" fmla="*/ 104002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4085685" h="2238201">
                <a:moveTo>
                  <a:pt x="2799447" y="1261887"/>
                </a:moveTo>
                <a:lnTo>
                  <a:pt x="2799447" y="1746319"/>
                </a:lnTo>
                <a:lnTo>
                  <a:pt x="2814187" y="1747063"/>
                </a:lnTo>
                <a:cubicBezTo>
                  <a:pt x="2907047" y="1747063"/>
                  <a:pt x="2998809" y="1742358"/>
                  <a:pt x="3089246" y="1733174"/>
                </a:cubicBezTo>
                <a:lnTo>
                  <a:pt x="3195187" y="1717005"/>
                </a:lnTo>
                <a:lnTo>
                  <a:pt x="3356359" y="1692407"/>
                </a:lnTo>
                <a:lnTo>
                  <a:pt x="3508285" y="1653343"/>
                </a:lnTo>
                <a:lnTo>
                  <a:pt x="3195187" y="1480435"/>
                </a:lnTo>
                <a:close/>
                <a:moveTo>
                  <a:pt x="297319" y="0"/>
                </a:moveTo>
                <a:lnTo>
                  <a:pt x="0" y="538377"/>
                </a:lnTo>
                <a:lnTo>
                  <a:pt x="16809" y="573270"/>
                </a:lnTo>
                <a:cubicBezTo>
                  <a:pt x="531049" y="1519900"/>
                  <a:pt x="1511781" y="2176340"/>
                  <a:pt x="2650475" y="2234060"/>
                </a:cubicBezTo>
                <a:lnTo>
                  <a:pt x="2799447" y="2237827"/>
                </a:lnTo>
                <a:lnTo>
                  <a:pt x="2799447" y="2237828"/>
                </a:lnTo>
                <a:lnTo>
                  <a:pt x="2814187" y="2238201"/>
                </a:lnTo>
                <a:cubicBezTo>
                  <a:pt x="2924000" y="2238201"/>
                  <a:pt x="3032514" y="2232637"/>
                  <a:pt x="3139462" y="2221776"/>
                </a:cubicBezTo>
                <a:lnTo>
                  <a:pt x="3195187" y="2214695"/>
                </a:lnTo>
                <a:lnTo>
                  <a:pt x="3298674" y="2201545"/>
                </a:lnTo>
                <a:cubicBezTo>
                  <a:pt x="3561962" y="2161315"/>
                  <a:pt x="3814629" y="2088810"/>
                  <a:pt x="4052511" y="1988195"/>
                </a:cubicBezTo>
                <a:lnTo>
                  <a:pt x="4085685" y="1972214"/>
                </a:lnTo>
                <a:lnTo>
                  <a:pt x="3508284" y="1653344"/>
                </a:lnTo>
                <a:lnTo>
                  <a:pt x="3356358" y="1692408"/>
                </a:lnTo>
                <a:lnTo>
                  <a:pt x="3195186" y="1717006"/>
                </a:lnTo>
                <a:lnTo>
                  <a:pt x="3089246" y="1733175"/>
                </a:lnTo>
                <a:cubicBezTo>
                  <a:pt x="2998809" y="1742359"/>
                  <a:pt x="2907047" y="1747064"/>
                  <a:pt x="2814187" y="1747064"/>
                </a:cubicBezTo>
                <a:lnTo>
                  <a:pt x="2799447" y="1746320"/>
                </a:lnTo>
                <a:lnTo>
                  <a:pt x="2799447" y="1746319"/>
                </a:lnTo>
                <a:lnTo>
                  <a:pt x="2539128" y="1733174"/>
                </a:lnTo>
                <a:cubicBezTo>
                  <a:pt x="1544320" y="1632146"/>
                  <a:pt x="709748" y="989097"/>
                  <a:pt x="335384" y="1040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78148DC-B0F7-A0AE-22DE-00C68ADB770C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7291A86-912D-B88F-C705-4FECFBE2B3C3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93D82F2-405A-5834-A864-6AD57203B3EB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9" name="Freeform 103">
            <a:extLst>
              <a:ext uri="{FF2B5EF4-FFF2-40B4-BE49-F238E27FC236}">
                <a16:creationId xmlns:a16="http://schemas.microsoft.com/office/drawing/2014/main" id="{7AA05393-B3D2-D954-1E71-49C7B0E3E9A6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" name="Freeform 109">
            <a:extLst>
              <a:ext uri="{FF2B5EF4-FFF2-40B4-BE49-F238E27FC236}">
                <a16:creationId xmlns:a16="http://schemas.microsoft.com/office/drawing/2014/main" id="{116D56B7-E582-F474-3D20-61F1360E7FEA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98F74D-AD12-FFC6-46EF-84714270309C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77791FD7-11E0-F0B3-E2FC-873F0B884D2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B8FCDC7C-108B-37B9-3362-60E00AC3277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886A07A-6A5D-D52C-8CA3-9E6BD86B24D4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9A4E7E56-A880-2F06-3A5B-30A2D1141E6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0681697-4AAA-4B2D-9F73-4DB3C607248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FEFF28-6F28-C888-882D-73925245242D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892C9ECC-00A5-3139-E2F4-49DDD69C0F4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E3847B28-841E-EDD3-B4AC-33C563E2A7F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A369A63-8B3D-37A1-D93D-EAC209762D9C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0D7F3758-474B-25DC-81F6-9086167FC33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101A4606-F2CE-F382-E6DF-D122AD5FA03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128155F3-30A6-F44F-911E-9EA91D6E1AC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4" name="!!SubTitle">
            <a:extLst>
              <a:ext uri="{FF2B5EF4-FFF2-40B4-BE49-F238E27FC236}">
                <a16:creationId xmlns:a16="http://schemas.microsoft.com/office/drawing/2014/main" id="{2A2288A8-BC41-A0EF-14D4-F20ACB7D8E2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A5CE1B88-E0D4-FA74-0288-5CA8EDF5AB57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24" grpId="0"/>
          <p:bldP spid="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24" grpId="0"/>
          <p:bldP spid="2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957921-EB68-67B0-8879-41CAFC5F5556}"/>
              </a:ext>
            </a:extLst>
          </p:cNvPr>
          <p:cNvGrpSpPr/>
          <p:nvPr/>
        </p:nvGrpSpPr>
        <p:grpSpPr>
          <a:xfrm>
            <a:off x="9010650" y="4738535"/>
            <a:ext cx="6362700" cy="6362701"/>
            <a:chOff x="9010650" y="4738535"/>
            <a:chExt cx="6362700" cy="63627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3E3E9D1-EBCF-C010-974A-EB9DC43D0AC5}"/>
                </a:ext>
              </a:extLst>
            </p:cNvPr>
            <p:cNvSpPr/>
            <p:nvPr/>
          </p:nvSpPr>
          <p:spPr>
            <a:xfrm>
              <a:off x="10912628" y="4738535"/>
              <a:ext cx="4093559" cy="2238201"/>
            </a:xfrm>
            <a:custGeom>
              <a:avLst/>
              <a:gdLst>
                <a:gd name="csX0" fmla="*/ 883631 w 4093559"/>
                <a:gd name="csY0" fmla="*/ 523445 h 2238201"/>
                <a:gd name="csX1" fmla="*/ 737199 w 4093559"/>
                <a:gd name="csY1" fmla="*/ 545794 h 2238201"/>
                <a:gd name="csX2" fmla="*/ 575216 w 4093559"/>
                <a:gd name="csY2" fmla="*/ 587444 h 2238201"/>
                <a:gd name="csX3" fmla="*/ 883631 w 4093559"/>
                <a:gd name="csY3" fmla="*/ 757766 h 2238201"/>
                <a:gd name="csX4" fmla="*/ 1279372 w 4093559"/>
                <a:gd name="csY4" fmla="*/ 0 h 2238201"/>
                <a:gd name="csX5" fmla="*/ 954097 w 4093559"/>
                <a:gd name="csY5" fmla="*/ 16425 h 2238201"/>
                <a:gd name="csX6" fmla="*/ 883632 w 4093559"/>
                <a:gd name="csY6" fmla="*/ 25379 h 2238201"/>
                <a:gd name="csX7" fmla="*/ 794884 w 4093559"/>
                <a:gd name="csY7" fmla="*/ 36656 h 2238201"/>
                <a:gd name="csX8" fmla="*/ 41047 w 4093559"/>
                <a:gd name="csY8" fmla="*/ 250006 h 2238201"/>
                <a:gd name="csX9" fmla="*/ 0 w 4093559"/>
                <a:gd name="csY9" fmla="*/ 269779 h 2238201"/>
                <a:gd name="csX10" fmla="*/ 575217 w 4093559"/>
                <a:gd name="csY10" fmla="*/ 587443 h 2238201"/>
                <a:gd name="csX11" fmla="*/ 737200 w 4093559"/>
                <a:gd name="csY11" fmla="*/ 545793 h 2238201"/>
                <a:gd name="csX12" fmla="*/ 883632 w 4093559"/>
                <a:gd name="csY12" fmla="*/ 523444 h 2238201"/>
                <a:gd name="csX13" fmla="*/ 883632 w 4093559"/>
                <a:gd name="csY13" fmla="*/ 757765 h 2238201"/>
                <a:gd name="csX14" fmla="*/ 1279372 w 4093559"/>
                <a:gd name="csY14" fmla="*/ 976313 h 2238201"/>
                <a:gd name="csX15" fmla="*/ 1279372 w 4093559"/>
                <a:gd name="csY15" fmla="*/ 491137 h 2238201"/>
                <a:gd name="csX16" fmla="*/ 3758175 w 4093559"/>
                <a:gd name="csY16" fmla="*/ 2134198 h 2238201"/>
                <a:gd name="csX17" fmla="*/ 3796240 w 4093559"/>
                <a:gd name="csY17" fmla="*/ 2238201 h 2238201"/>
                <a:gd name="csX18" fmla="*/ 4093559 w 4093559"/>
                <a:gd name="csY18" fmla="*/ 1699824 h 2238201"/>
                <a:gd name="csX19" fmla="*/ 4076750 w 4093559"/>
                <a:gd name="csY19" fmla="*/ 1664930 h 2238201"/>
                <a:gd name="csX20" fmla="*/ 1279372 w 4093559"/>
                <a:gd name="csY20" fmla="*/ 0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4093559" h="2238201">
                  <a:moveTo>
                    <a:pt x="883631" y="523445"/>
                  </a:moveTo>
                  <a:lnTo>
                    <a:pt x="737199" y="545794"/>
                  </a:lnTo>
                  <a:lnTo>
                    <a:pt x="575216" y="587444"/>
                  </a:lnTo>
                  <a:lnTo>
                    <a:pt x="883631" y="757766"/>
                  </a:lnTo>
                  <a:close/>
                  <a:moveTo>
                    <a:pt x="1279372" y="0"/>
                  </a:moveTo>
                  <a:cubicBezTo>
                    <a:pt x="1169559" y="0"/>
                    <a:pt x="1061045" y="5564"/>
                    <a:pt x="954097" y="16425"/>
                  </a:cubicBezTo>
                  <a:lnTo>
                    <a:pt x="883632" y="25379"/>
                  </a:lnTo>
                  <a:lnTo>
                    <a:pt x="794884" y="36656"/>
                  </a:lnTo>
                  <a:cubicBezTo>
                    <a:pt x="531596" y="76886"/>
                    <a:pt x="278929" y="149390"/>
                    <a:pt x="41047" y="250006"/>
                  </a:cubicBezTo>
                  <a:lnTo>
                    <a:pt x="0" y="269779"/>
                  </a:lnTo>
                  <a:lnTo>
                    <a:pt x="575217" y="587443"/>
                  </a:lnTo>
                  <a:lnTo>
                    <a:pt x="737200" y="545793"/>
                  </a:lnTo>
                  <a:lnTo>
                    <a:pt x="883632" y="523444"/>
                  </a:lnTo>
                  <a:lnTo>
                    <a:pt x="883632" y="757765"/>
                  </a:lnTo>
                  <a:lnTo>
                    <a:pt x="1279372" y="976313"/>
                  </a:lnTo>
                  <a:lnTo>
                    <a:pt x="1279372" y="491137"/>
                  </a:lnTo>
                  <a:cubicBezTo>
                    <a:pt x="2393695" y="491137"/>
                    <a:pt x="3349778" y="1168640"/>
                    <a:pt x="3758175" y="2134198"/>
                  </a:cubicBezTo>
                  <a:lnTo>
                    <a:pt x="3796240" y="2238201"/>
                  </a:lnTo>
                  <a:lnTo>
                    <a:pt x="4093559" y="1699824"/>
                  </a:lnTo>
                  <a:lnTo>
                    <a:pt x="4076750" y="1664930"/>
                  </a:lnTo>
                  <a:cubicBezTo>
                    <a:pt x="3538023" y="673222"/>
                    <a:pt x="2487317" y="0"/>
                    <a:pt x="1279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10417A3-C2D3-4AFB-87C2-E8D610480970}"/>
                </a:ext>
              </a:extLst>
            </p:cNvPr>
            <p:cNvSpPr/>
            <p:nvPr/>
          </p:nvSpPr>
          <p:spPr>
            <a:xfrm>
              <a:off x="13136657" y="6649725"/>
              <a:ext cx="2236693" cy="4083702"/>
            </a:xfrm>
            <a:custGeom>
              <a:avLst/>
              <a:gdLst>
                <a:gd name="csX0" fmla="*/ 1971351 w 2236693"/>
                <a:gd name="csY0" fmla="*/ 0 h 4083702"/>
                <a:gd name="csX1" fmla="*/ 1652276 w 2236693"/>
                <a:gd name="csY1" fmla="*/ 577772 h 4083702"/>
                <a:gd name="csX2" fmla="*/ 1690900 w 2236693"/>
                <a:gd name="csY2" fmla="*/ 727988 h 4083702"/>
                <a:gd name="csX3" fmla="*/ 1713249 w 2236693"/>
                <a:gd name="csY3" fmla="*/ 874420 h 4083702"/>
                <a:gd name="csX4" fmla="*/ 1713248 w 2236693"/>
                <a:gd name="csY4" fmla="*/ 874420 h 4083702"/>
                <a:gd name="csX5" fmla="*/ 1690899 w 2236693"/>
                <a:gd name="csY5" fmla="*/ 727988 h 4083702"/>
                <a:gd name="csX6" fmla="*/ 1652275 w 2236693"/>
                <a:gd name="csY6" fmla="*/ 577772 h 4083702"/>
                <a:gd name="csX7" fmla="*/ 1488451 w 2236693"/>
                <a:gd name="csY7" fmla="*/ 874420 h 4083702"/>
                <a:gd name="csX8" fmla="*/ 1488452 w 2236693"/>
                <a:gd name="csY8" fmla="*/ 874420 h 4083702"/>
                <a:gd name="csX9" fmla="*/ 1269904 w 2236693"/>
                <a:gd name="csY9" fmla="*/ 1270160 h 4083702"/>
                <a:gd name="csX10" fmla="*/ 1745556 w 2236693"/>
                <a:gd name="csY10" fmla="*/ 1270160 h 4083702"/>
                <a:gd name="csX11" fmla="*/ 102495 w 2236693"/>
                <a:gd name="csY11" fmla="*/ 3748963 h 4083702"/>
                <a:gd name="csX12" fmla="*/ 0 w 2236693"/>
                <a:gd name="csY12" fmla="*/ 3786477 h 4083702"/>
                <a:gd name="csX13" fmla="*/ 538208 w 2236693"/>
                <a:gd name="csY13" fmla="*/ 4083702 h 4083702"/>
                <a:gd name="csX14" fmla="*/ 571763 w 2236693"/>
                <a:gd name="csY14" fmla="*/ 4067538 h 4083702"/>
                <a:gd name="csX15" fmla="*/ 2236693 w 2236693"/>
                <a:gd name="csY15" fmla="*/ 1270160 h 4083702"/>
                <a:gd name="csX16" fmla="*/ 2220268 w 2236693"/>
                <a:gd name="csY16" fmla="*/ 944885 h 4083702"/>
                <a:gd name="csX17" fmla="*/ 2211314 w 2236693"/>
                <a:gd name="csY17" fmla="*/ 874420 h 4083702"/>
                <a:gd name="csX18" fmla="*/ 2200037 w 2236693"/>
                <a:gd name="csY18" fmla="*/ 785672 h 4083702"/>
                <a:gd name="csX19" fmla="*/ 1986687 w 2236693"/>
                <a:gd name="csY19" fmla="*/ 31835 h 40837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2236693" h="4083702">
                  <a:moveTo>
                    <a:pt x="1971351" y="0"/>
                  </a:moveTo>
                  <a:lnTo>
                    <a:pt x="1652276" y="577772"/>
                  </a:lnTo>
                  <a:lnTo>
                    <a:pt x="1690900" y="727988"/>
                  </a:lnTo>
                  <a:lnTo>
                    <a:pt x="1713249" y="874420"/>
                  </a:lnTo>
                  <a:lnTo>
                    <a:pt x="1713248" y="874420"/>
                  </a:lnTo>
                  <a:lnTo>
                    <a:pt x="1690899" y="727988"/>
                  </a:lnTo>
                  <a:lnTo>
                    <a:pt x="1652275" y="577772"/>
                  </a:lnTo>
                  <a:lnTo>
                    <a:pt x="1488451" y="874420"/>
                  </a:lnTo>
                  <a:lnTo>
                    <a:pt x="1488452" y="874420"/>
                  </a:lnTo>
                  <a:lnTo>
                    <a:pt x="1269904" y="1270160"/>
                  </a:lnTo>
                  <a:lnTo>
                    <a:pt x="1745556" y="1270160"/>
                  </a:lnTo>
                  <a:cubicBezTo>
                    <a:pt x="1745556" y="2384483"/>
                    <a:pt x="1068053" y="3340566"/>
                    <a:pt x="102495" y="3748963"/>
                  </a:cubicBezTo>
                  <a:lnTo>
                    <a:pt x="0" y="3786477"/>
                  </a:lnTo>
                  <a:lnTo>
                    <a:pt x="538208" y="4083702"/>
                  </a:lnTo>
                  <a:lnTo>
                    <a:pt x="571763" y="4067538"/>
                  </a:lnTo>
                  <a:cubicBezTo>
                    <a:pt x="1563470" y="3528811"/>
                    <a:pt x="2236693" y="2478105"/>
                    <a:pt x="2236693" y="1270160"/>
                  </a:cubicBezTo>
                  <a:cubicBezTo>
                    <a:pt x="2236693" y="1160347"/>
                    <a:pt x="2231129" y="1051833"/>
                    <a:pt x="2220268" y="944885"/>
                  </a:cubicBezTo>
                  <a:lnTo>
                    <a:pt x="2211314" y="874420"/>
                  </a:lnTo>
                  <a:lnTo>
                    <a:pt x="2200037" y="785672"/>
                  </a:lnTo>
                  <a:cubicBezTo>
                    <a:pt x="2159807" y="522384"/>
                    <a:pt x="2087302" y="269717"/>
                    <a:pt x="1986687" y="31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E90ECE3-2BCB-B272-A4A2-8351880CCD25}"/>
                </a:ext>
              </a:extLst>
            </p:cNvPr>
            <p:cNvSpPr/>
            <p:nvPr/>
          </p:nvSpPr>
          <p:spPr>
            <a:xfrm>
              <a:off x="9010650" y="5110134"/>
              <a:ext cx="2227829" cy="4079912"/>
            </a:xfrm>
            <a:custGeom>
              <a:avLst/>
              <a:gdLst>
                <a:gd name="csX0" fmla="*/ 1690612 w 2227829"/>
                <a:gd name="csY0" fmla="*/ 0 h 4079912"/>
                <a:gd name="csX1" fmla="*/ 1664930 w 2227829"/>
                <a:gd name="csY1" fmla="*/ 12372 h 4079912"/>
                <a:gd name="csX2" fmla="*/ 0 w 2227829"/>
                <a:gd name="csY2" fmla="*/ 2809750 h 4079912"/>
                <a:gd name="csX3" fmla="*/ 16425 w 2227829"/>
                <a:gd name="csY3" fmla="*/ 3135025 h 4079912"/>
                <a:gd name="csX4" fmla="*/ 25379 w 2227829"/>
                <a:gd name="csY4" fmla="*/ 3205490 h 4079912"/>
                <a:gd name="csX5" fmla="*/ 523443 w 2227829"/>
                <a:gd name="csY5" fmla="*/ 3205490 h 4079912"/>
                <a:gd name="csX6" fmla="*/ 523443 w 2227829"/>
                <a:gd name="csY6" fmla="*/ 3205491 h 4079912"/>
                <a:gd name="csX7" fmla="*/ 25379 w 2227829"/>
                <a:gd name="csY7" fmla="*/ 3205491 h 4079912"/>
                <a:gd name="csX8" fmla="*/ 36656 w 2227829"/>
                <a:gd name="csY8" fmla="*/ 3294239 h 4079912"/>
                <a:gd name="csX9" fmla="*/ 250006 w 2227829"/>
                <a:gd name="csY9" fmla="*/ 4048076 h 4079912"/>
                <a:gd name="csX10" fmla="*/ 265342 w 2227829"/>
                <a:gd name="csY10" fmla="*/ 4079912 h 4079912"/>
                <a:gd name="csX11" fmla="*/ 584417 w 2227829"/>
                <a:gd name="csY11" fmla="*/ 3502139 h 4079912"/>
                <a:gd name="csX12" fmla="*/ 584416 w 2227829"/>
                <a:gd name="csY12" fmla="*/ 3502137 h 4079912"/>
                <a:gd name="csX13" fmla="*/ 748240 w 2227829"/>
                <a:gd name="csY13" fmla="*/ 3205490 h 4079912"/>
                <a:gd name="csX14" fmla="*/ 748241 w 2227829"/>
                <a:gd name="csY14" fmla="*/ 3205490 h 4079912"/>
                <a:gd name="csX15" fmla="*/ 966789 w 2227829"/>
                <a:gd name="csY15" fmla="*/ 2809750 h 4079912"/>
                <a:gd name="csX16" fmla="*/ 491137 w 2227829"/>
                <a:gd name="csY16" fmla="*/ 2809750 h 4079912"/>
                <a:gd name="csX17" fmla="*/ 2134198 w 2227829"/>
                <a:gd name="csY17" fmla="*/ 330947 h 4079912"/>
                <a:gd name="csX18" fmla="*/ 2227829 w 2227829"/>
                <a:gd name="csY18" fmla="*/ 296678 h 40799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227829" h="4079912">
                  <a:moveTo>
                    <a:pt x="1690612" y="0"/>
                  </a:moveTo>
                  <a:lnTo>
                    <a:pt x="1664930" y="12372"/>
                  </a:lnTo>
                  <a:cubicBezTo>
                    <a:pt x="673223" y="551099"/>
                    <a:pt x="0" y="1601805"/>
                    <a:pt x="0" y="2809750"/>
                  </a:cubicBezTo>
                  <a:cubicBezTo>
                    <a:pt x="0" y="2919563"/>
                    <a:pt x="5564" y="3028077"/>
                    <a:pt x="16425" y="3135025"/>
                  </a:cubicBezTo>
                  <a:lnTo>
                    <a:pt x="25379" y="3205490"/>
                  </a:lnTo>
                  <a:lnTo>
                    <a:pt x="523443" y="3205490"/>
                  </a:lnTo>
                  <a:lnTo>
                    <a:pt x="523443" y="3205491"/>
                  </a:lnTo>
                  <a:lnTo>
                    <a:pt x="25379" y="3205491"/>
                  </a:lnTo>
                  <a:lnTo>
                    <a:pt x="36656" y="3294239"/>
                  </a:lnTo>
                  <a:cubicBezTo>
                    <a:pt x="76886" y="3557527"/>
                    <a:pt x="149391" y="3810194"/>
                    <a:pt x="250006" y="4048076"/>
                  </a:cubicBezTo>
                  <a:lnTo>
                    <a:pt x="265342" y="4079912"/>
                  </a:lnTo>
                  <a:lnTo>
                    <a:pt x="584417" y="3502139"/>
                  </a:lnTo>
                  <a:lnTo>
                    <a:pt x="584416" y="3502137"/>
                  </a:lnTo>
                  <a:lnTo>
                    <a:pt x="748240" y="3205490"/>
                  </a:lnTo>
                  <a:lnTo>
                    <a:pt x="748241" y="3205490"/>
                  </a:lnTo>
                  <a:lnTo>
                    <a:pt x="966789" y="2809750"/>
                  </a:lnTo>
                  <a:lnTo>
                    <a:pt x="491137" y="2809750"/>
                  </a:lnTo>
                  <a:cubicBezTo>
                    <a:pt x="491137" y="1695427"/>
                    <a:pt x="1168640" y="739343"/>
                    <a:pt x="2134198" y="330947"/>
                  </a:cubicBezTo>
                  <a:lnTo>
                    <a:pt x="2227829" y="2966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F0D2FF6-EDA4-F2ED-C71E-7FF5B2FBA796}"/>
                </a:ext>
              </a:extLst>
            </p:cNvPr>
            <p:cNvSpPr/>
            <p:nvPr/>
          </p:nvSpPr>
          <p:spPr>
            <a:xfrm>
              <a:off x="9377813" y="8863035"/>
              <a:ext cx="4085685" cy="2238201"/>
            </a:xfrm>
            <a:custGeom>
              <a:avLst/>
              <a:gdLst>
                <a:gd name="csX0" fmla="*/ 2799447 w 4085685"/>
                <a:gd name="csY0" fmla="*/ 1261887 h 2238201"/>
                <a:gd name="csX1" fmla="*/ 2799447 w 4085685"/>
                <a:gd name="csY1" fmla="*/ 1746319 h 2238201"/>
                <a:gd name="csX2" fmla="*/ 2814187 w 4085685"/>
                <a:gd name="csY2" fmla="*/ 1747063 h 2238201"/>
                <a:gd name="csX3" fmla="*/ 3089246 w 4085685"/>
                <a:gd name="csY3" fmla="*/ 1733174 h 2238201"/>
                <a:gd name="csX4" fmla="*/ 3195187 w 4085685"/>
                <a:gd name="csY4" fmla="*/ 1717005 h 2238201"/>
                <a:gd name="csX5" fmla="*/ 3356359 w 4085685"/>
                <a:gd name="csY5" fmla="*/ 1692407 h 2238201"/>
                <a:gd name="csX6" fmla="*/ 3508285 w 4085685"/>
                <a:gd name="csY6" fmla="*/ 1653343 h 2238201"/>
                <a:gd name="csX7" fmla="*/ 3195187 w 4085685"/>
                <a:gd name="csY7" fmla="*/ 1480435 h 2238201"/>
                <a:gd name="csX8" fmla="*/ 297319 w 4085685"/>
                <a:gd name="csY8" fmla="*/ 0 h 2238201"/>
                <a:gd name="csX9" fmla="*/ 0 w 4085685"/>
                <a:gd name="csY9" fmla="*/ 538377 h 2238201"/>
                <a:gd name="csX10" fmla="*/ 16809 w 4085685"/>
                <a:gd name="csY10" fmla="*/ 573270 h 2238201"/>
                <a:gd name="csX11" fmla="*/ 2650475 w 4085685"/>
                <a:gd name="csY11" fmla="*/ 2234060 h 2238201"/>
                <a:gd name="csX12" fmla="*/ 2799447 w 4085685"/>
                <a:gd name="csY12" fmla="*/ 2237827 h 2238201"/>
                <a:gd name="csX13" fmla="*/ 2799447 w 4085685"/>
                <a:gd name="csY13" fmla="*/ 2237828 h 2238201"/>
                <a:gd name="csX14" fmla="*/ 2814187 w 4085685"/>
                <a:gd name="csY14" fmla="*/ 2238201 h 2238201"/>
                <a:gd name="csX15" fmla="*/ 3139462 w 4085685"/>
                <a:gd name="csY15" fmla="*/ 2221776 h 2238201"/>
                <a:gd name="csX16" fmla="*/ 3195187 w 4085685"/>
                <a:gd name="csY16" fmla="*/ 2214695 h 2238201"/>
                <a:gd name="csX17" fmla="*/ 3298674 w 4085685"/>
                <a:gd name="csY17" fmla="*/ 2201545 h 2238201"/>
                <a:gd name="csX18" fmla="*/ 4052511 w 4085685"/>
                <a:gd name="csY18" fmla="*/ 1988195 h 2238201"/>
                <a:gd name="csX19" fmla="*/ 4085685 w 4085685"/>
                <a:gd name="csY19" fmla="*/ 1972214 h 2238201"/>
                <a:gd name="csX20" fmla="*/ 3508284 w 4085685"/>
                <a:gd name="csY20" fmla="*/ 1653344 h 2238201"/>
                <a:gd name="csX21" fmla="*/ 3356358 w 4085685"/>
                <a:gd name="csY21" fmla="*/ 1692408 h 2238201"/>
                <a:gd name="csX22" fmla="*/ 3195186 w 4085685"/>
                <a:gd name="csY22" fmla="*/ 1717006 h 2238201"/>
                <a:gd name="csX23" fmla="*/ 3089246 w 4085685"/>
                <a:gd name="csY23" fmla="*/ 1733175 h 2238201"/>
                <a:gd name="csX24" fmla="*/ 2814187 w 4085685"/>
                <a:gd name="csY24" fmla="*/ 1747064 h 2238201"/>
                <a:gd name="csX25" fmla="*/ 2799447 w 4085685"/>
                <a:gd name="csY25" fmla="*/ 1746320 h 2238201"/>
                <a:gd name="csX26" fmla="*/ 2799447 w 4085685"/>
                <a:gd name="csY26" fmla="*/ 1746319 h 2238201"/>
                <a:gd name="csX27" fmla="*/ 2539128 w 4085685"/>
                <a:gd name="csY27" fmla="*/ 1733174 h 2238201"/>
                <a:gd name="csX28" fmla="*/ 335384 w 4085685"/>
                <a:gd name="csY28" fmla="*/ 104002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085685" h="2238201">
                  <a:moveTo>
                    <a:pt x="2799447" y="1261887"/>
                  </a:moveTo>
                  <a:lnTo>
                    <a:pt x="2799447" y="1746319"/>
                  </a:lnTo>
                  <a:lnTo>
                    <a:pt x="2814187" y="1747063"/>
                  </a:lnTo>
                  <a:cubicBezTo>
                    <a:pt x="2907047" y="1747063"/>
                    <a:pt x="2998809" y="1742358"/>
                    <a:pt x="3089246" y="1733174"/>
                  </a:cubicBezTo>
                  <a:lnTo>
                    <a:pt x="3195187" y="1717005"/>
                  </a:lnTo>
                  <a:lnTo>
                    <a:pt x="3356359" y="1692407"/>
                  </a:lnTo>
                  <a:lnTo>
                    <a:pt x="3508285" y="1653343"/>
                  </a:lnTo>
                  <a:lnTo>
                    <a:pt x="3195187" y="1480435"/>
                  </a:lnTo>
                  <a:close/>
                  <a:moveTo>
                    <a:pt x="297319" y="0"/>
                  </a:moveTo>
                  <a:lnTo>
                    <a:pt x="0" y="538377"/>
                  </a:lnTo>
                  <a:lnTo>
                    <a:pt x="16809" y="573270"/>
                  </a:lnTo>
                  <a:cubicBezTo>
                    <a:pt x="531049" y="1519900"/>
                    <a:pt x="1511781" y="2176340"/>
                    <a:pt x="2650475" y="2234060"/>
                  </a:cubicBezTo>
                  <a:lnTo>
                    <a:pt x="2799447" y="2237827"/>
                  </a:lnTo>
                  <a:lnTo>
                    <a:pt x="2799447" y="2237828"/>
                  </a:lnTo>
                  <a:lnTo>
                    <a:pt x="2814187" y="2238201"/>
                  </a:lnTo>
                  <a:cubicBezTo>
                    <a:pt x="2924000" y="2238201"/>
                    <a:pt x="3032514" y="2232637"/>
                    <a:pt x="3139462" y="2221776"/>
                  </a:cubicBezTo>
                  <a:lnTo>
                    <a:pt x="3195187" y="2214695"/>
                  </a:lnTo>
                  <a:lnTo>
                    <a:pt x="3298674" y="2201545"/>
                  </a:lnTo>
                  <a:cubicBezTo>
                    <a:pt x="3561962" y="2161315"/>
                    <a:pt x="3814629" y="2088810"/>
                    <a:pt x="4052511" y="1988195"/>
                  </a:cubicBezTo>
                  <a:lnTo>
                    <a:pt x="4085685" y="1972214"/>
                  </a:lnTo>
                  <a:lnTo>
                    <a:pt x="3508284" y="1653344"/>
                  </a:lnTo>
                  <a:lnTo>
                    <a:pt x="3356358" y="1692408"/>
                  </a:lnTo>
                  <a:lnTo>
                    <a:pt x="3195186" y="1717006"/>
                  </a:lnTo>
                  <a:lnTo>
                    <a:pt x="3089246" y="1733175"/>
                  </a:lnTo>
                  <a:cubicBezTo>
                    <a:pt x="2998809" y="1742359"/>
                    <a:pt x="2907047" y="1747064"/>
                    <a:pt x="2814187" y="1747064"/>
                  </a:cubicBezTo>
                  <a:lnTo>
                    <a:pt x="2799447" y="1746320"/>
                  </a:lnTo>
                  <a:lnTo>
                    <a:pt x="2799447" y="1746319"/>
                  </a:lnTo>
                  <a:lnTo>
                    <a:pt x="2539128" y="1733174"/>
                  </a:lnTo>
                  <a:cubicBezTo>
                    <a:pt x="1544320" y="1632146"/>
                    <a:pt x="709748" y="989097"/>
                    <a:pt x="335384" y="1040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8061AB58-CA8E-03B1-CCDF-7D4DFD0957EF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798CCD-60AA-FC45-D631-DB3FB21EE3D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!!SubTitle">
            <a:extLst>
              <a:ext uri="{FF2B5EF4-FFF2-40B4-BE49-F238E27FC236}">
                <a16:creationId xmlns:a16="http://schemas.microsoft.com/office/drawing/2014/main" id="{62B0D3A3-145D-805D-36D2-1D0B5F84BCD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!!MainTitle1">
            <a:extLst>
              <a:ext uri="{FF2B5EF4-FFF2-40B4-BE49-F238E27FC236}">
                <a16:creationId xmlns:a16="http://schemas.microsoft.com/office/drawing/2014/main" id="{9746106E-D9CD-0A4C-C391-1B1C047419D1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E4F42D-B2C2-786A-0368-4A79582BC72E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8A1FFAD-09B8-0E3D-EF53-30BEACEEA905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3" name="Freeform 103">
            <a:extLst>
              <a:ext uri="{FF2B5EF4-FFF2-40B4-BE49-F238E27FC236}">
                <a16:creationId xmlns:a16="http://schemas.microsoft.com/office/drawing/2014/main" id="{96B52B29-2F66-FF64-71C1-0B09F71C2F53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4" name="Freeform 109">
            <a:extLst>
              <a:ext uri="{FF2B5EF4-FFF2-40B4-BE49-F238E27FC236}">
                <a16:creationId xmlns:a16="http://schemas.microsoft.com/office/drawing/2014/main" id="{E4ED1E93-4DA8-55CB-BEAC-B79148E2E98D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58BC239-FEA6-0038-62D5-8907B5BB4D9A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EDCD870-063B-1683-E750-838AFAA2FFF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B22E1C5-D5AD-B3FE-6E3D-499547B4F77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B4E7405-B9C1-DFBC-5A41-40EEDDC7855A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C154A74-FF52-15D0-667D-51B977970F1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2506C84F-3355-739E-C5E5-3EC6F7A09A8C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286FBE7-A528-1332-B332-F7FB6737CDF8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6B91F01-93E5-2ED4-9CED-1E2ED9F0F91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F5B76A09-78AA-32AD-AD72-42A37038AE1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CF22FA2-E1A9-3109-E612-98DDD089EBDC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73387F5D-C053-B946-B7CF-C10ABAB2FC79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E112E470-6C1D-DE1E-5FE3-FEE31DC83DC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/>
          <p:bldP spid="10" grpId="0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/>
          <p:bldP spid="10" grpId="0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7C892F-E3FF-F4BE-69E6-14C451DF6865}"/>
              </a:ext>
            </a:extLst>
          </p:cNvPr>
          <p:cNvSpPr/>
          <p:nvPr/>
        </p:nvSpPr>
        <p:spPr>
          <a:xfrm>
            <a:off x="10912628" y="4738535"/>
            <a:ext cx="4093559" cy="2238201"/>
          </a:xfrm>
          <a:custGeom>
            <a:avLst/>
            <a:gdLst>
              <a:gd name="csX0" fmla="*/ 883631 w 4093559"/>
              <a:gd name="csY0" fmla="*/ 523445 h 2238201"/>
              <a:gd name="csX1" fmla="*/ 737199 w 4093559"/>
              <a:gd name="csY1" fmla="*/ 545794 h 2238201"/>
              <a:gd name="csX2" fmla="*/ 575216 w 4093559"/>
              <a:gd name="csY2" fmla="*/ 587444 h 2238201"/>
              <a:gd name="csX3" fmla="*/ 883631 w 4093559"/>
              <a:gd name="csY3" fmla="*/ 757766 h 2238201"/>
              <a:gd name="csX4" fmla="*/ 1279372 w 4093559"/>
              <a:gd name="csY4" fmla="*/ 0 h 2238201"/>
              <a:gd name="csX5" fmla="*/ 954097 w 4093559"/>
              <a:gd name="csY5" fmla="*/ 16425 h 2238201"/>
              <a:gd name="csX6" fmla="*/ 883632 w 4093559"/>
              <a:gd name="csY6" fmla="*/ 25379 h 2238201"/>
              <a:gd name="csX7" fmla="*/ 794884 w 4093559"/>
              <a:gd name="csY7" fmla="*/ 36656 h 2238201"/>
              <a:gd name="csX8" fmla="*/ 41047 w 4093559"/>
              <a:gd name="csY8" fmla="*/ 250006 h 2238201"/>
              <a:gd name="csX9" fmla="*/ 0 w 4093559"/>
              <a:gd name="csY9" fmla="*/ 269779 h 2238201"/>
              <a:gd name="csX10" fmla="*/ 575217 w 4093559"/>
              <a:gd name="csY10" fmla="*/ 587443 h 2238201"/>
              <a:gd name="csX11" fmla="*/ 737200 w 4093559"/>
              <a:gd name="csY11" fmla="*/ 545793 h 2238201"/>
              <a:gd name="csX12" fmla="*/ 883632 w 4093559"/>
              <a:gd name="csY12" fmla="*/ 523444 h 2238201"/>
              <a:gd name="csX13" fmla="*/ 883632 w 4093559"/>
              <a:gd name="csY13" fmla="*/ 757765 h 2238201"/>
              <a:gd name="csX14" fmla="*/ 1279372 w 4093559"/>
              <a:gd name="csY14" fmla="*/ 976313 h 2238201"/>
              <a:gd name="csX15" fmla="*/ 1279372 w 4093559"/>
              <a:gd name="csY15" fmla="*/ 491137 h 2238201"/>
              <a:gd name="csX16" fmla="*/ 3758175 w 4093559"/>
              <a:gd name="csY16" fmla="*/ 2134198 h 2238201"/>
              <a:gd name="csX17" fmla="*/ 3796240 w 4093559"/>
              <a:gd name="csY17" fmla="*/ 2238201 h 2238201"/>
              <a:gd name="csX18" fmla="*/ 4093559 w 4093559"/>
              <a:gd name="csY18" fmla="*/ 1699824 h 2238201"/>
              <a:gd name="csX19" fmla="*/ 4076750 w 4093559"/>
              <a:gd name="csY19" fmla="*/ 1664930 h 2238201"/>
              <a:gd name="csX20" fmla="*/ 1279372 w 4093559"/>
              <a:gd name="csY20" fmla="*/ 0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4093559" h="2238201">
                <a:moveTo>
                  <a:pt x="883631" y="523445"/>
                </a:moveTo>
                <a:lnTo>
                  <a:pt x="737199" y="545794"/>
                </a:lnTo>
                <a:lnTo>
                  <a:pt x="575216" y="587444"/>
                </a:lnTo>
                <a:lnTo>
                  <a:pt x="883631" y="757766"/>
                </a:lnTo>
                <a:close/>
                <a:moveTo>
                  <a:pt x="1279372" y="0"/>
                </a:moveTo>
                <a:cubicBezTo>
                  <a:pt x="1169559" y="0"/>
                  <a:pt x="1061045" y="5564"/>
                  <a:pt x="954097" y="16425"/>
                </a:cubicBezTo>
                <a:lnTo>
                  <a:pt x="883632" y="25379"/>
                </a:lnTo>
                <a:lnTo>
                  <a:pt x="794884" y="36656"/>
                </a:lnTo>
                <a:cubicBezTo>
                  <a:pt x="531596" y="76886"/>
                  <a:pt x="278929" y="149390"/>
                  <a:pt x="41047" y="250006"/>
                </a:cubicBezTo>
                <a:lnTo>
                  <a:pt x="0" y="269779"/>
                </a:lnTo>
                <a:lnTo>
                  <a:pt x="575217" y="587443"/>
                </a:lnTo>
                <a:lnTo>
                  <a:pt x="737200" y="545793"/>
                </a:lnTo>
                <a:lnTo>
                  <a:pt x="883632" y="523444"/>
                </a:lnTo>
                <a:lnTo>
                  <a:pt x="883632" y="757765"/>
                </a:lnTo>
                <a:lnTo>
                  <a:pt x="1279372" y="976313"/>
                </a:lnTo>
                <a:lnTo>
                  <a:pt x="1279372" y="491137"/>
                </a:lnTo>
                <a:cubicBezTo>
                  <a:pt x="2393695" y="491137"/>
                  <a:pt x="3349778" y="1168640"/>
                  <a:pt x="3758175" y="2134198"/>
                </a:cubicBezTo>
                <a:lnTo>
                  <a:pt x="3796240" y="2238201"/>
                </a:lnTo>
                <a:lnTo>
                  <a:pt x="4093559" y="1699824"/>
                </a:lnTo>
                <a:lnTo>
                  <a:pt x="4076750" y="1664930"/>
                </a:lnTo>
                <a:cubicBezTo>
                  <a:pt x="3538023" y="673222"/>
                  <a:pt x="2487317" y="0"/>
                  <a:pt x="12793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8008734-0191-7866-E073-99117B545533}"/>
              </a:ext>
            </a:extLst>
          </p:cNvPr>
          <p:cNvSpPr/>
          <p:nvPr/>
        </p:nvSpPr>
        <p:spPr>
          <a:xfrm>
            <a:off x="13136657" y="6649725"/>
            <a:ext cx="2236693" cy="4083702"/>
          </a:xfrm>
          <a:custGeom>
            <a:avLst/>
            <a:gdLst>
              <a:gd name="csX0" fmla="*/ 1971351 w 2236693"/>
              <a:gd name="csY0" fmla="*/ 0 h 4083702"/>
              <a:gd name="csX1" fmla="*/ 1652276 w 2236693"/>
              <a:gd name="csY1" fmla="*/ 577772 h 4083702"/>
              <a:gd name="csX2" fmla="*/ 1690900 w 2236693"/>
              <a:gd name="csY2" fmla="*/ 727988 h 4083702"/>
              <a:gd name="csX3" fmla="*/ 1713249 w 2236693"/>
              <a:gd name="csY3" fmla="*/ 874420 h 4083702"/>
              <a:gd name="csX4" fmla="*/ 1713248 w 2236693"/>
              <a:gd name="csY4" fmla="*/ 874420 h 4083702"/>
              <a:gd name="csX5" fmla="*/ 1690899 w 2236693"/>
              <a:gd name="csY5" fmla="*/ 727988 h 4083702"/>
              <a:gd name="csX6" fmla="*/ 1652275 w 2236693"/>
              <a:gd name="csY6" fmla="*/ 577772 h 4083702"/>
              <a:gd name="csX7" fmla="*/ 1488451 w 2236693"/>
              <a:gd name="csY7" fmla="*/ 874420 h 4083702"/>
              <a:gd name="csX8" fmla="*/ 1488452 w 2236693"/>
              <a:gd name="csY8" fmla="*/ 874420 h 4083702"/>
              <a:gd name="csX9" fmla="*/ 1269904 w 2236693"/>
              <a:gd name="csY9" fmla="*/ 1270160 h 4083702"/>
              <a:gd name="csX10" fmla="*/ 1745556 w 2236693"/>
              <a:gd name="csY10" fmla="*/ 1270160 h 4083702"/>
              <a:gd name="csX11" fmla="*/ 102495 w 2236693"/>
              <a:gd name="csY11" fmla="*/ 3748963 h 4083702"/>
              <a:gd name="csX12" fmla="*/ 0 w 2236693"/>
              <a:gd name="csY12" fmla="*/ 3786477 h 4083702"/>
              <a:gd name="csX13" fmla="*/ 538208 w 2236693"/>
              <a:gd name="csY13" fmla="*/ 4083702 h 4083702"/>
              <a:gd name="csX14" fmla="*/ 571763 w 2236693"/>
              <a:gd name="csY14" fmla="*/ 4067538 h 4083702"/>
              <a:gd name="csX15" fmla="*/ 2236693 w 2236693"/>
              <a:gd name="csY15" fmla="*/ 1270160 h 4083702"/>
              <a:gd name="csX16" fmla="*/ 2220268 w 2236693"/>
              <a:gd name="csY16" fmla="*/ 944885 h 4083702"/>
              <a:gd name="csX17" fmla="*/ 2211314 w 2236693"/>
              <a:gd name="csY17" fmla="*/ 874420 h 4083702"/>
              <a:gd name="csX18" fmla="*/ 2200037 w 2236693"/>
              <a:gd name="csY18" fmla="*/ 785672 h 4083702"/>
              <a:gd name="csX19" fmla="*/ 1986687 w 2236693"/>
              <a:gd name="csY19" fmla="*/ 31835 h 40837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2236693" h="4083702">
                <a:moveTo>
                  <a:pt x="1971351" y="0"/>
                </a:moveTo>
                <a:lnTo>
                  <a:pt x="1652276" y="577772"/>
                </a:lnTo>
                <a:lnTo>
                  <a:pt x="1690900" y="727988"/>
                </a:lnTo>
                <a:lnTo>
                  <a:pt x="1713249" y="874420"/>
                </a:lnTo>
                <a:lnTo>
                  <a:pt x="1713248" y="874420"/>
                </a:lnTo>
                <a:lnTo>
                  <a:pt x="1690899" y="727988"/>
                </a:lnTo>
                <a:lnTo>
                  <a:pt x="1652275" y="577772"/>
                </a:lnTo>
                <a:lnTo>
                  <a:pt x="1488451" y="874420"/>
                </a:lnTo>
                <a:lnTo>
                  <a:pt x="1488452" y="874420"/>
                </a:lnTo>
                <a:lnTo>
                  <a:pt x="1269904" y="1270160"/>
                </a:lnTo>
                <a:lnTo>
                  <a:pt x="1745556" y="1270160"/>
                </a:lnTo>
                <a:cubicBezTo>
                  <a:pt x="1745556" y="2384483"/>
                  <a:pt x="1068053" y="3340566"/>
                  <a:pt x="102495" y="3748963"/>
                </a:cubicBezTo>
                <a:lnTo>
                  <a:pt x="0" y="3786477"/>
                </a:lnTo>
                <a:lnTo>
                  <a:pt x="538208" y="4083702"/>
                </a:lnTo>
                <a:lnTo>
                  <a:pt x="571763" y="4067538"/>
                </a:lnTo>
                <a:cubicBezTo>
                  <a:pt x="1563470" y="3528811"/>
                  <a:pt x="2236693" y="2478105"/>
                  <a:pt x="2236693" y="1270160"/>
                </a:cubicBezTo>
                <a:cubicBezTo>
                  <a:pt x="2236693" y="1160347"/>
                  <a:pt x="2231129" y="1051833"/>
                  <a:pt x="2220268" y="944885"/>
                </a:cubicBezTo>
                <a:lnTo>
                  <a:pt x="2211314" y="874420"/>
                </a:lnTo>
                <a:lnTo>
                  <a:pt x="2200037" y="785672"/>
                </a:lnTo>
                <a:cubicBezTo>
                  <a:pt x="2159807" y="522384"/>
                  <a:pt x="2087302" y="269717"/>
                  <a:pt x="1986687" y="318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E3BA640-8D9C-85A3-F93E-1E70D12B53A9}"/>
              </a:ext>
            </a:extLst>
          </p:cNvPr>
          <p:cNvSpPr/>
          <p:nvPr/>
        </p:nvSpPr>
        <p:spPr>
          <a:xfrm>
            <a:off x="9010650" y="5110134"/>
            <a:ext cx="2227829" cy="4079912"/>
          </a:xfrm>
          <a:custGeom>
            <a:avLst/>
            <a:gdLst>
              <a:gd name="csX0" fmla="*/ 1690612 w 2227829"/>
              <a:gd name="csY0" fmla="*/ 0 h 4079912"/>
              <a:gd name="csX1" fmla="*/ 1664930 w 2227829"/>
              <a:gd name="csY1" fmla="*/ 12372 h 4079912"/>
              <a:gd name="csX2" fmla="*/ 0 w 2227829"/>
              <a:gd name="csY2" fmla="*/ 2809750 h 4079912"/>
              <a:gd name="csX3" fmla="*/ 16425 w 2227829"/>
              <a:gd name="csY3" fmla="*/ 3135025 h 4079912"/>
              <a:gd name="csX4" fmla="*/ 25379 w 2227829"/>
              <a:gd name="csY4" fmla="*/ 3205490 h 4079912"/>
              <a:gd name="csX5" fmla="*/ 523443 w 2227829"/>
              <a:gd name="csY5" fmla="*/ 3205490 h 4079912"/>
              <a:gd name="csX6" fmla="*/ 523443 w 2227829"/>
              <a:gd name="csY6" fmla="*/ 3205491 h 4079912"/>
              <a:gd name="csX7" fmla="*/ 25379 w 2227829"/>
              <a:gd name="csY7" fmla="*/ 3205491 h 4079912"/>
              <a:gd name="csX8" fmla="*/ 36656 w 2227829"/>
              <a:gd name="csY8" fmla="*/ 3294239 h 4079912"/>
              <a:gd name="csX9" fmla="*/ 250006 w 2227829"/>
              <a:gd name="csY9" fmla="*/ 4048076 h 4079912"/>
              <a:gd name="csX10" fmla="*/ 265342 w 2227829"/>
              <a:gd name="csY10" fmla="*/ 4079912 h 4079912"/>
              <a:gd name="csX11" fmla="*/ 584417 w 2227829"/>
              <a:gd name="csY11" fmla="*/ 3502139 h 4079912"/>
              <a:gd name="csX12" fmla="*/ 584416 w 2227829"/>
              <a:gd name="csY12" fmla="*/ 3502137 h 4079912"/>
              <a:gd name="csX13" fmla="*/ 748240 w 2227829"/>
              <a:gd name="csY13" fmla="*/ 3205490 h 4079912"/>
              <a:gd name="csX14" fmla="*/ 748241 w 2227829"/>
              <a:gd name="csY14" fmla="*/ 3205490 h 4079912"/>
              <a:gd name="csX15" fmla="*/ 966789 w 2227829"/>
              <a:gd name="csY15" fmla="*/ 2809750 h 4079912"/>
              <a:gd name="csX16" fmla="*/ 491137 w 2227829"/>
              <a:gd name="csY16" fmla="*/ 2809750 h 4079912"/>
              <a:gd name="csX17" fmla="*/ 2134198 w 2227829"/>
              <a:gd name="csY17" fmla="*/ 330947 h 4079912"/>
              <a:gd name="csX18" fmla="*/ 2227829 w 2227829"/>
              <a:gd name="csY18" fmla="*/ 296678 h 40799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2227829" h="4079912">
                <a:moveTo>
                  <a:pt x="1690612" y="0"/>
                </a:moveTo>
                <a:lnTo>
                  <a:pt x="1664930" y="12372"/>
                </a:lnTo>
                <a:cubicBezTo>
                  <a:pt x="673223" y="551099"/>
                  <a:pt x="0" y="1601805"/>
                  <a:pt x="0" y="2809750"/>
                </a:cubicBezTo>
                <a:cubicBezTo>
                  <a:pt x="0" y="2919563"/>
                  <a:pt x="5564" y="3028077"/>
                  <a:pt x="16425" y="3135025"/>
                </a:cubicBezTo>
                <a:lnTo>
                  <a:pt x="25379" y="3205490"/>
                </a:lnTo>
                <a:lnTo>
                  <a:pt x="523443" y="3205490"/>
                </a:lnTo>
                <a:lnTo>
                  <a:pt x="523443" y="3205491"/>
                </a:lnTo>
                <a:lnTo>
                  <a:pt x="25379" y="3205491"/>
                </a:lnTo>
                <a:lnTo>
                  <a:pt x="36656" y="3294239"/>
                </a:lnTo>
                <a:cubicBezTo>
                  <a:pt x="76886" y="3557527"/>
                  <a:pt x="149391" y="3810194"/>
                  <a:pt x="250006" y="4048076"/>
                </a:cubicBezTo>
                <a:lnTo>
                  <a:pt x="265342" y="4079912"/>
                </a:lnTo>
                <a:lnTo>
                  <a:pt x="584417" y="3502139"/>
                </a:lnTo>
                <a:lnTo>
                  <a:pt x="584416" y="3502137"/>
                </a:lnTo>
                <a:lnTo>
                  <a:pt x="748240" y="3205490"/>
                </a:lnTo>
                <a:lnTo>
                  <a:pt x="748241" y="3205490"/>
                </a:lnTo>
                <a:lnTo>
                  <a:pt x="966789" y="2809750"/>
                </a:lnTo>
                <a:lnTo>
                  <a:pt x="491137" y="2809750"/>
                </a:lnTo>
                <a:cubicBezTo>
                  <a:pt x="491137" y="1695427"/>
                  <a:pt x="1168640" y="739343"/>
                  <a:pt x="2134198" y="330947"/>
                </a:cubicBezTo>
                <a:lnTo>
                  <a:pt x="2227829" y="296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74EDB46-7F5D-85BA-2D5D-B4D05F239298}"/>
              </a:ext>
            </a:extLst>
          </p:cNvPr>
          <p:cNvSpPr/>
          <p:nvPr/>
        </p:nvSpPr>
        <p:spPr>
          <a:xfrm>
            <a:off x="9377813" y="8863035"/>
            <a:ext cx="4085685" cy="2238201"/>
          </a:xfrm>
          <a:custGeom>
            <a:avLst/>
            <a:gdLst>
              <a:gd name="csX0" fmla="*/ 2799447 w 4085685"/>
              <a:gd name="csY0" fmla="*/ 1261887 h 2238201"/>
              <a:gd name="csX1" fmla="*/ 2799447 w 4085685"/>
              <a:gd name="csY1" fmla="*/ 1746319 h 2238201"/>
              <a:gd name="csX2" fmla="*/ 2814187 w 4085685"/>
              <a:gd name="csY2" fmla="*/ 1747063 h 2238201"/>
              <a:gd name="csX3" fmla="*/ 3089246 w 4085685"/>
              <a:gd name="csY3" fmla="*/ 1733174 h 2238201"/>
              <a:gd name="csX4" fmla="*/ 3195187 w 4085685"/>
              <a:gd name="csY4" fmla="*/ 1717005 h 2238201"/>
              <a:gd name="csX5" fmla="*/ 3356359 w 4085685"/>
              <a:gd name="csY5" fmla="*/ 1692407 h 2238201"/>
              <a:gd name="csX6" fmla="*/ 3508285 w 4085685"/>
              <a:gd name="csY6" fmla="*/ 1653343 h 2238201"/>
              <a:gd name="csX7" fmla="*/ 3195187 w 4085685"/>
              <a:gd name="csY7" fmla="*/ 1480435 h 2238201"/>
              <a:gd name="csX8" fmla="*/ 297319 w 4085685"/>
              <a:gd name="csY8" fmla="*/ 0 h 2238201"/>
              <a:gd name="csX9" fmla="*/ 0 w 4085685"/>
              <a:gd name="csY9" fmla="*/ 538377 h 2238201"/>
              <a:gd name="csX10" fmla="*/ 16809 w 4085685"/>
              <a:gd name="csY10" fmla="*/ 573270 h 2238201"/>
              <a:gd name="csX11" fmla="*/ 2650475 w 4085685"/>
              <a:gd name="csY11" fmla="*/ 2234060 h 2238201"/>
              <a:gd name="csX12" fmla="*/ 2799447 w 4085685"/>
              <a:gd name="csY12" fmla="*/ 2237827 h 2238201"/>
              <a:gd name="csX13" fmla="*/ 2799447 w 4085685"/>
              <a:gd name="csY13" fmla="*/ 2237828 h 2238201"/>
              <a:gd name="csX14" fmla="*/ 2814187 w 4085685"/>
              <a:gd name="csY14" fmla="*/ 2238201 h 2238201"/>
              <a:gd name="csX15" fmla="*/ 3139462 w 4085685"/>
              <a:gd name="csY15" fmla="*/ 2221776 h 2238201"/>
              <a:gd name="csX16" fmla="*/ 3195187 w 4085685"/>
              <a:gd name="csY16" fmla="*/ 2214695 h 2238201"/>
              <a:gd name="csX17" fmla="*/ 3298674 w 4085685"/>
              <a:gd name="csY17" fmla="*/ 2201545 h 2238201"/>
              <a:gd name="csX18" fmla="*/ 4052511 w 4085685"/>
              <a:gd name="csY18" fmla="*/ 1988195 h 2238201"/>
              <a:gd name="csX19" fmla="*/ 4085685 w 4085685"/>
              <a:gd name="csY19" fmla="*/ 1972214 h 2238201"/>
              <a:gd name="csX20" fmla="*/ 3508284 w 4085685"/>
              <a:gd name="csY20" fmla="*/ 1653344 h 2238201"/>
              <a:gd name="csX21" fmla="*/ 3356358 w 4085685"/>
              <a:gd name="csY21" fmla="*/ 1692408 h 2238201"/>
              <a:gd name="csX22" fmla="*/ 3195186 w 4085685"/>
              <a:gd name="csY22" fmla="*/ 1717006 h 2238201"/>
              <a:gd name="csX23" fmla="*/ 3089246 w 4085685"/>
              <a:gd name="csY23" fmla="*/ 1733175 h 2238201"/>
              <a:gd name="csX24" fmla="*/ 2814187 w 4085685"/>
              <a:gd name="csY24" fmla="*/ 1747064 h 2238201"/>
              <a:gd name="csX25" fmla="*/ 2799447 w 4085685"/>
              <a:gd name="csY25" fmla="*/ 1746320 h 2238201"/>
              <a:gd name="csX26" fmla="*/ 2799447 w 4085685"/>
              <a:gd name="csY26" fmla="*/ 1746319 h 2238201"/>
              <a:gd name="csX27" fmla="*/ 2539128 w 4085685"/>
              <a:gd name="csY27" fmla="*/ 1733174 h 2238201"/>
              <a:gd name="csX28" fmla="*/ 335384 w 4085685"/>
              <a:gd name="csY28" fmla="*/ 104002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4085685" h="2238201">
                <a:moveTo>
                  <a:pt x="2799447" y="1261887"/>
                </a:moveTo>
                <a:lnTo>
                  <a:pt x="2799447" y="1746319"/>
                </a:lnTo>
                <a:lnTo>
                  <a:pt x="2814187" y="1747063"/>
                </a:lnTo>
                <a:cubicBezTo>
                  <a:pt x="2907047" y="1747063"/>
                  <a:pt x="2998809" y="1742358"/>
                  <a:pt x="3089246" y="1733174"/>
                </a:cubicBezTo>
                <a:lnTo>
                  <a:pt x="3195187" y="1717005"/>
                </a:lnTo>
                <a:lnTo>
                  <a:pt x="3356359" y="1692407"/>
                </a:lnTo>
                <a:lnTo>
                  <a:pt x="3508285" y="1653343"/>
                </a:lnTo>
                <a:lnTo>
                  <a:pt x="3195187" y="1480435"/>
                </a:lnTo>
                <a:close/>
                <a:moveTo>
                  <a:pt x="297319" y="0"/>
                </a:moveTo>
                <a:lnTo>
                  <a:pt x="0" y="538377"/>
                </a:lnTo>
                <a:lnTo>
                  <a:pt x="16809" y="573270"/>
                </a:lnTo>
                <a:cubicBezTo>
                  <a:pt x="531049" y="1519900"/>
                  <a:pt x="1511781" y="2176340"/>
                  <a:pt x="2650475" y="2234060"/>
                </a:cubicBezTo>
                <a:lnTo>
                  <a:pt x="2799447" y="2237827"/>
                </a:lnTo>
                <a:lnTo>
                  <a:pt x="2799447" y="2237828"/>
                </a:lnTo>
                <a:lnTo>
                  <a:pt x="2814187" y="2238201"/>
                </a:lnTo>
                <a:cubicBezTo>
                  <a:pt x="2924000" y="2238201"/>
                  <a:pt x="3032514" y="2232637"/>
                  <a:pt x="3139462" y="2221776"/>
                </a:cubicBezTo>
                <a:lnTo>
                  <a:pt x="3195187" y="2214695"/>
                </a:lnTo>
                <a:lnTo>
                  <a:pt x="3298674" y="2201545"/>
                </a:lnTo>
                <a:cubicBezTo>
                  <a:pt x="3561962" y="2161315"/>
                  <a:pt x="3814629" y="2088810"/>
                  <a:pt x="4052511" y="1988195"/>
                </a:cubicBezTo>
                <a:lnTo>
                  <a:pt x="4085685" y="1972214"/>
                </a:lnTo>
                <a:lnTo>
                  <a:pt x="3508284" y="1653344"/>
                </a:lnTo>
                <a:lnTo>
                  <a:pt x="3356358" y="1692408"/>
                </a:lnTo>
                <a:lnTo>
                  <a:pt x="3195186" y="1717006"/>
                </a:lnTo>
                <a:lnTo>
                  <a:pt x="3089246" y="1733175"/>
                </a:lnTo>
                <a:cubicBezTo>
                  <a:pt x="2998809" y="1742359"/>
                  <a:pt x="2907047" y="1747064"/>
                  <a:pt x="2814187" y="1747064"/>
                </a:cubicBezTo>
                <a:lnTo>
                  <a:pt x="2799447" y="1746320"/>
                </a:lnTo>
                <a:lnTo>
                  <a:pt x="2799447" y="1746319"/>
                </a:lnTo>
                <a:lnTo>
                  <a:pt x="2539128" y="1733174"/>
                </a:lnTo>
                <a:cubicBezTo>
                  <a:pt x="1544320" y="1632146"/>
                  <a:pt x="709748" y="989097"/>
                  <a:pt x="335384" y="1040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CBC42BE-A6E5-25D5-4D26-F3DDE19FCF86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CBCB462-CDDE-91C7-9FA2-CCE71F99124B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912C6D6B-C9D4-BE38-44E1-DCC29F5D5A26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3" name="Freeform 103">
            <a:extLst>
              <a:ext uri="{FF2B5EF4-FFF2-40B4-BE49-F238E27FC236}">
                <a16:creationId xmlns:a16="http://schemas.microsoft.com/office/drawing/2014/main" id="{BD10D916-9D66-C7D3-A79A-1CDA713A7355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4" name="Freeform 109">
            <a:extLst>
              <a:ext uri="{FF2B5EF4-FFF2-40B4-BE49-F238E27FC236}">
                <a16:creationId xmlns:a16="http://schemas.microsoft.com/office/drawing/2014/main" id="{6A467483-9421-C8A0-47BA-C501649BB0DE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6EA2DEF-A937-3637-341D-38C4D7D67130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DF5520EA-5A43-27C0-E849-557571577A4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E04E018D-6994-F483-838A-D2526A383AD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6580CA-D67F-6F2F-8E2E-CE2ADBA4D21B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4026D155-A027-D6AA-9A32-57808C4C030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96BB5172-AF7D-2238-B0E0-3590898B5CD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CF8DCA6-88BD-F8A6-2213-ED576F25995C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58FB9A88-14AC-F8AE-CA3E-265B48132F8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08E984F4-AD24-4A8C-5837-4596EB16083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CB0C86F0-54C2-E480-845F-0B746875A2AC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BFB39FA1-535C-FD8A-7AA7-DE2ED4A5052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8AFC4292-E453-A9D6-936A-8FB450DB042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36626363-E3D2-2679-2829-C64E31A30CE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88" name="!!SubTitle">
            <a:extLst>
              <a:ext uri="{FF2B5EF4-FFF2-40B4-BE49-F238E27FC236}">
                <a16:creationId xmlns:a16="http://schemas.microsoft.com/office/drawing/2014/main" id="{1F904E22-8DC0-7D8E-60F7-E2718304A0E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9" name="!!MainTitle1">
            <a:extLst>
              <a:ext uri="{FF2B5EF4-FFF2-40B4-BE49-F238E27FC236}">
                <a16:creationId xmlns:a16="http://schemas.microsoft.com/office/drawing/2014/main" id="{58EBC23F-6D43-B522-BCBB-D35431486CB9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2" grpId="0" animBg="1"/>
          <p:bldP spid="33" grpId="0" animBg="1"/>
          <p:bldP spid="34" grpId="0" animBg="1"/>
          <p:bldP spid="88" grpId="0"/>
          <p:bldP spid="8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2" grpId="0" animBg="1"/>
          <p:bldP spid="33" grpId="0" animBg="1"/>
          <p:bldP spid="34" grpId="0" animBg="1"/>
          <p:bldP spid="88" grpId="0"/>
          <p:bldP spid="8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79A022E-F798-8D40-B71D-6F092B14DD81}"/>
              </a:ext>
            </a:extLst>
          </p:cNvPr>
          <p:cNvSpPr/>
          <p:nvPr/>
        </p:nvSpPr>
        <p:spPr>
          <a:xfrm>
            <a:off x="10912628" y="4738535"/>
            <a:ext cx="4093559" cy="2238201"/>
          </a:xfrm>
          <a:custGeom>
            <a:avLst/>
            <a:gdLst>
              <a:gd name="csX0" fmla="*/ 883631 w 4093559"/>
              <a:gd name="csY0" fmla="*/ 523445 h 2238201"/>
              <a:gd name="csX1" fmla="*/ 737199 w 4093559"/>
              <a:gd name="csY1" fmla="*/ 545794 h 2238201"/>
              <a:gd name="csX2" fmla="*/ 575216 w 4093559"/>
              <a:gd name="csY2" fmla="*/ 587444 h 2238201"/>
              <a:gd name="csX3" fmla="*/ 883631 w 4093559"/>
              <a:gd name="csY3" fmla="*/ 757766 h 2238201"/>
              <a:gd name="csX4" fmla="*/ 1279372 w 4093559"/>
              <a:gd name="csY4" fmla="*/ 0 h 2238201"/>
              <a:gd name="csX5" fmla="*/ 954097 w 4093559"/>
              <a:gd name="csY5" fmla="*/ 16425 h 2238201"/>
              <a:gd name="csX6" fmla="*/ 883632 w 4093559"/>
              <a:gd name="csY6" fmla="*/ 25379 h 2238201"/>
              <a:gd name="csX7" fmla="*/ 794884 w 4093559"/>
              <a:gd name="csY7" fmla="*/ 36656 h 2238201"/>
              <a:gd name="csX8" fmla="*/ 41047 w 4093559"/>
              <a:gd name="csY8" fmla="*/ 250006 h 2238201"/>
              <a:gd name="csX9" fmla="*/ 0 w 4093559"/>
              <a:gd name="csY9" fmla="*/ 269779 h 2238201"/>
              <a:gd name="csX10" fmla="*/ 575217 w 4093559"/>
              <a:gd name="csY10" fmla="*/ 587443 h 2238201"/>
              <a:gd name="csX11" fmla="*/ 737200 w 4093559"/>
              <a:gd name="csY11" fmla="*/ 545793 h 2238201"/>
              <a:gd name="csX12" fmla="*/ 883632 w 4093559"/>
              <a:gd name="csY12" fmla="*/ 523444 h 2238201"/>
              <a:gd name="csX13" fmla="*/ 883632 w 4093559"/>
              <a:gd name="csY13" fmla="*/ 757765 h 2238201"/>
              <a:gd name="csX14" fmla="*/ 1279372 w 4093559"/>
              <a:gd name="csY14" fmla="*/ 976313 h 2238201"/>
              <a:gd name="csX15" fmla="*/ 1279372 w 4093559"/>
              <a:gd name="csY15" fmla="*/ 491137 h 2238201"/>
              <a:gd name="csX16" fmla="*/ 3758175 w 4093559"/>
              <a:gd name="csY16" fmla="*/ 2134198 h 2238201"/>
              <a:gd name="csX17" fmla="*/ 3796240 w 4093559"/>
              <a:gd name="csY17" fmla="*/ 2238201 h 2238201"/>
              <a:gd name="csX18" fmla="*/ 4093559 w 4093559"/>
              <a:gd name="csY18" fmla="*/ 1699824 h 2238201"/>
              <a:gd name="csX19" fmla="*/ 4076750 w 4093559"/>
              <a:gd name="csY19" fmla="*/ 1664930 h 2238201"/>
              <a:gd name="csX20" fmla="*/ 1279372 w 4093559"/>
              <a:gd name="csY20" fmla="*/ 0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4093559" h="2238201">
                <a:moveTo>
                  <a:pt x="883631" y="523445"/>
                </a:moveTo>
                <a:lnTo>
                  <a:pt x="737199" y="545794"/>
                </a:lnTo>
                <a:lnTo>
                  <a:pt x="575216" y="587444"/>
                </a:lnTo>
                <a:lnTo>
                  <a:pt x="883631" y="757766"/>
                </a:lnTo>
                <a:close/>
                <a:moveTo>
                  <a:pt x="1279372" y="0"/>
                </a:moveTo>
                <a:cubicBezTo>
                  <a:pt x="1169559" y="0"/>
                  <a:pt x="1061045" y="5564"/>
                  <a:pt x="954097" y="16425"/>
                </a:cubicBezTo>
                <a:lnTo>
                  <a:pt x="883632" y="25379"/>
                </a:lnTo>
                <a:lnTo>
                  <a:pt x="794884" y="36656"/>
                </a:lnTo>
                <a:cubicBezTo>
                  <a:pt x="531596" y="76886"/>
                  <a:pt x="278929" y="149390"/>
                  <a:pt x="41047" y="250006"/>
                </a:cubicBezTo>
                <a:lnTo>
                  <a:pt x="0" y="269779"/>
                </a:lnTo>
                <a:lnTo>
                  <a:pt x="575217" y="587443"/>
                </a:lnTo>
                <a:lnTo>
                  <a:pt x="737200" y="545793"/>
                </a:lnTo>
                <a:lnTo>
                  <a:pt x="883632" y="523444"/>
                </a:lnTo>
                <a:lnTo>
                  <a:pt x="883632" y="757765"/>
                </a:lnTo>
                <a:lnTo>
                  <a:pt x="1279372" y="976313"/>
                </a:lnTo>
                <a:lnTo>
                  <a:pt x="1279372" y="491137"/>
                </a:lnTo>
                <a:cubicBezTo>
                  <a:pt x="2393695" y="491137"/>
                  <a:pt x="3349778" y="1168640"/>
                  <a:pt x="3758175" y="2134198"/>
                </a:cubicBezTo>
                <a:lnTo>
                  <a:pt x="3796240" y="2238201"/>
                </a:lnTo>
                <a:lnTo>
                  <a:pt x="4093559" y="1699824"/>
                </a:lnTo>
                <a:lnTo>
                  <a:pt x="4076750" y="1664930"/>
                </a:lnTo>
                <a:cubicBezTo>
                  <a:pt x="3538023" y="673222"/>
                  <a:pt x="2487317" y="0"/>
                  <a:pt x="12793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BE36A46-1613-F89B-0D16-D6FE56021972}"/>
              </a:ext>
            </a:extLst>
          </p:cNvPr>
          <p:cNvSpPr/>
          <p:nvPr/>
        </p:nvSpPr>
        <p:spPr>
          <a:xfrm>
            <a:off x="13136657" y="6649725"/>
            <a:ext cx="2236693" cy="4083702"/>
          </a:xfrm>
          <a:custGeom>
            <a:avLst/>
            <a:gdLst>
              <a:gd name="csX0" fmla="*/ 1971351 w 2236693"/>
              <a:gd name="csY0" fmla="*/ 0 h 4083702"/>
              <a:gd name="csX1" fmla="*/ 1652276 w 2236693"/>
              <a:gd name="csY1" fmla="*/ 577772 h 4083702"/>
              <a:gd name="csX2" fmla="*/ 1690900 w 2236693"/>
              <a:gd name="csY2" fmla="*/ 727988 h 4083702"/>
              <a:gd name="csX3" fmla="*/ 1713249 w 2236693"/>
              <a:gd name="csY3" fmla="*/ 874420 h 4083702"/>
              <a:gd name="csX4" fmla="*/ 1713248 w 2236693"/>
              <a:gd name="csY4" fmla="*/ 874420 h 4083702"/>
              <a:gd name="csX5" fmla="*/ 1690899 w 2236693"/>
              <a:gd name="csY5" fmla="*/ 727988 h 4083702"/>
              <a:gd name="csX6" fmla="*/ 1652275 w 2236693"/>
              <a:gd name="csY6" fmla="*/ 577772 h 4083702"/>
              <a:gd name="csX7" fmla="*/ 1488451 w 2236693"/>
              <a:gd name="csY7" fmla="*/ 874420 h 4083702"/>
              <a:gd name="csX8" fmla="*/ 1488452 w 2236693"/>
              <a:gd name="csY8" fmla="*/ 874420 h 4083702"/>
              <a:gd name="csX9" fmla="*/ 1269904 w 2236693"/>
              <a:gd name="csY9" fmla="*/ 1270160 h 4083702"/>
              <a:gd name="csX10" fmla="*/ 1745556 w 2236693"/>
              <a:gd name="csY10" fmla="*/ 1270160 h 4083702"/>
              <a:gd name="csX11" fmla="*/ 102495 w 2236693"/>
              <a:gd name="csY11" fmla="*/ 3748963 h 4083702"/>
              <a:gd name="csX12" fmla="*/ 0 w 2236693"/>
              <a:gd name="csY12" fmla="*/ 3786477 h 4083702"/>
              <a:gd name="csX13" fmla="*/ 538208 w 2236693"/>
              <a:gd name="csY13" fmla="*/ 4083702 h 4083702"/>
              <a:gd name="csX14" fmla="*/ 571763 w 2236693"/>
              <a:gd name="csY14" fmla="*/ 4067538 h 4083702"/>
              <a:gd name="csX15" fmla="*/ 2236693 w 2236693"/>
              <a:gd name="csY15" fmla="*/ 1270160 h 4083702"/>
              <a:gd name="csX16" fmla="*/ 2220268 w 2236693"/>
              <a:gd name="csY16" fmla="*/ 944885 h 4083702"/>
              <a:gd name="csX17" fmla="*/ 2211314 w 2236693"/>
              <a:gd name="csY17" fmla="*/ 874420 h 4083702"/>
              <a:gd name="csX18" fmla="*/ 2200037 w 2236693"/>
              <a:gd name="csY18" fmla="*/ 785672 h 4083702"/>
              <a:gd name="csX19" fmla="*/ 1986687 w 2236693"/>
              <a:gd name="csY19" fmla="*/ 31835 h 40837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2236693" h="4083702">
                <a:moveTo>
                  <a:pt x="1971351" y="0"/>
                </a:moveTo>
                <a:lnTo>
                  <a:pt x="1652276" y="577772"/>
                </a:lnTo>
                <a:lnTo>
                  <a:pt x="1690900" y="727988"/>
                </a:lnTo>
                <a:lnTo>
                  <a:pt x="1713249" y="874420"/>
                </a:lnTo>
                <a:lnTo>
                  <a:pt x="1713248" y="874420"/>
                </a:lnTo>
                <a:lnTo>
                  <a:pt x="1690899" y="727988"/>
                </a:lnTo>
                <a:lnTo>
                  <a:pt x="1652275" y="577772"/>
                </a:lnTo>
                <a:lnTo>
                  <a:pt x="1488451" y="874420"/>
                </a:lnTo>
                <a:lnTo>
                  <a:pt x="1488452" y="874420"/>
                </a:lnTo>
                <a:lnTo>
                  <a:pt x="1269904" y="1270160"/>
                </a:lnTo>
                <a:lnTo>
                  <a:pt x="1745556" y="1270160"/>
                </a:lnTo>
                <a:cubicBezTo>
                  <a:pt x="1745556" y="2384483"/>
                  <a:pt x="1068053" y="3340566"/>
                  <a:pt x="102495" y="3748963"/>
                </a:cubicBezTo>
                <a:lnTo>
                  <a:pt x="0" y="3786477"/>
                </a:lnTo>
                <a:lnTo>
                  <a:pt x="538208" y="4083702"/>
                </a:lnTo>
                <a:lnTo>
                  <a:pt x="571763" y="4067538"/>
                </a:lnTo>
                <a:cubicBezTo>
                  <a:pt x="1563470" y="3528811"/>
                  <a:pt x="2236693" y="2478105"/>
                  <a:pt x="2236693" y="1270160"/>
                </a:cubicBezTo>
                <a:cubicBezTo>
                  <a:pt x="2236693" y="1160347"/>
                  <a:pt x="2231129" y="1051833"/>
                  <a:pt x="2220268" y="944885"/>
                </a:cubicBezTo>
                <a:lnTo>
                  <a:pt x="2211314" y="874420"/>
                </a:lnTo>
                <a:lnTo>
                  <a:pt x="2200037" y="785672"/>
                </a:lnTo>
                <a:cubicBezTo>
                  <a:pt x="2159807" y="522384"/>
                  <a:pt x="2087302" y="269717"/>
                  <a:pt x="1986687" y="318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2DE748F-0C5B-2BAB-0A69-246E3C00B7B6}"/>
              </a:ext>
            </a:extLst>
          </p:cNvPr>
          <p:cNvSpPr/>
          <p:nvPr/>
        </p:nvSpPr>
        <p:spPr>
          <a:xfrm>
            <a:off x="9010650" y="5110134"/>
            <a:ext cx="2227829" cy="4079912"/>
          </a:xfrm>
          <a:custGeom>
            <a:avLst/>
            <a:gdLst>
              <a:gd name="csX0" fmla="*/ 1690612 w 2227829"/>
              <a:gd name="csY0" fmla="*/ 0 h 4079912"/>
              <a:gd name="csX1" fmla="*/ 1664930 w 2227829"/>
              <a:gd name="csY1" fmla="*/ 12372 h 4079912"/>
              <a:gd name="csX2" fmla="*/ 0 w 2227829"/>
              <a:gd name="csY2" fmla="*/ 2809750 h 4079912"/>
              <a:gd name="csX3" fmla="*/ 16425 w 2227829"/>
              <a:gd name="csY3" fmla="*/ 3135025 h 4079912"/>
              <a:gd name="csX4" fmla="*/ 25379 w 2227829"/>
              <a:gd name="csY4" fmla="*/ 3205490 h 4079912"/>
              <a:gd name="csX5" fmla="*/ 523443 w 2227829"/>
              <a:gd name="csY5" fmla="*/ 3205490 h 4079912"/>
              <a:gd name="csX6" fmla="*/ 523443 w 2227829"/>
              <a:gd name="csY6" fmla="*/ 3205491 h 4079912"/>
              <a:gd name="csX7" fmla="*/ 25379 w 2227829"/>
              <a:gd name="csY7" fmla="*/ 3205491 h 4079912"/>
              <a:gd name="csX8" fmla="*/ 36656 w 2227829"/>
              <a:gd name="csY8" fmla="*/ 3294239 h 4079912"/>
              <a:gd name="csX9" fmla="*/ 250006 w 2227829"/>
              <a:gd name="csY9" fmla="*/ 4048076 h 4079912"/>
              <a:gd name="csX10" fmla="*/ 265342 w 2227829"/>
              <a:gd name="csY10" fmla="*/ 4079912 h 4079912"/>
              <a:gd name="csX11" fmla="*/ 584417 w 2227829"/>
              <a:gd name="csY11" fmla="*/ 3502139 h 4079912"/>
              <a:gd name="csX12" fmla="*/ 584416 w 2227829"/>
              <a:gd name="csY12" fmla="*/ 3502137 h 4079912"/>
              <a:gd name="csX13" fmla="*/ 748240 w 2227829"/>
              <a:gd name="csY13" fmla="*/ 3205490 h 4079912"/>
              <a:gd name="csX14" fmla="*/ 748241 w 2227829"/>
              <a:gd name="csY14" fmla="*/ 3205490 h 4079912"/>
              <a:gd name="csX15" fmla="*/ 966789 w 2227829"/>
              <a:gd name="csY15" fmla="*/ 2809750 h 4079912"/>
              <a:gd name="csX16" fmla="*/ 491137 w 2227829"/>
              <a:gd name="csY16" fmla="*/ 2809750 h 4079912"/>
              <a:gd name="csX17" fmla="*/ 2134198 w 2227829"/>
              <a:gd name="csY17" fmla="*/ 330947 h 4079912"/>
              <a:gd name="csX18" fmla="*/ 2227829 w 2227829"/>
              <a:gd name="csY18" fmla="*/ 296678 h 40799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2227829" h="4079912">
                <a:moveTo>
                  <a:pt x="1690612" y="0"/>
                </a:moveTo>
                <a:lnTo>
                  <a:pt x="1664930" y="12372"/>
                </a:lnTo>
                <a:cubicBezTo>
                  <a:pt x="673223" y="551099"/>
                  <a:pt x="0" y="1601805"/>
                  <a:pt x="0" y="2809750"/>
                </a:cubicBezTo>
                <a:cubicBezTo>
                  <a:pt x="0" y="2919563"/>
                  <a:pt x="5564" y="3028077"/>
                  <a:pt x="16425" y="3135025"/>
                </a:cubicBezTo>
                <a:lnTo>
                  <a:pt x="25379" y="3205490"/>
                </a:lnTo>
                <a:lnTo>
                  <a:pt x="523443" y="3205490"/>
                </a:lnTo>
                <a:lnTo>
                  <a:pt x="523443" y="3205491"/>
                </a:lnTo>
                <a:lnTo>
                  <a:pt x="25379" y="3205491"/>
                </a:lnTo>
                <a:lnTo>
                  <a:pt x="36656" y="3294239"/>
                </a:lnTo>
                <a:cubicBezTo>
                  <a:pt x="76886" y="3557527"/>
                  <a:pt x="149391" y="3810194"/>
                  <a:pt x="250006" y="4048076"/>
                </a:cubicBezTo>
                <a:lnTo>
                  <a:pt x="265342" y="4079912"/>
                </a:lnTo>
                <a:lnTo>
                  <a:pt x="584417" y="3502139"/>
                </a:lnTo>
                <a:lnTo>
                  <a:pt x="584416" y="3502137"/>
                </a:lnTo>
                <a:lnTo>
                  <a:pt x="748240" y="3205490"/>
                </a:lnTo>
                <a:lnTo>
                  <a:pt x="748241" y="3205490"/>
                </a:lnTo>
                <a:lnTo>
                  <a:pt x="966789" y="2809750"/>
                </a:lnTo>
                <a:lnTo>
                  <a:pt x="491137" y="2809750"/>
                </a:lnTo>
                <a:cubicBezTo>
                  <a:pt x="491137" y="1695427"/>
                  <a:pt x="1168640" y="739343"/>
                  <a:pt x="2134198" y="330947"/>
                </a:cubicBezTo>
                <a:lnTo>
                  <a:pt x="2227829" y="296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FEB64F34-6046-4279-DA58-95C55DAB2491}"/>
              </a:ext>
            </a:extLst>
          </p:cNvPr>
          <p:cNvSpPr/>
          <p:nvPr/>
        </p:nvSpPr>
        <p:spPr>
          <a:xfrm>
            <a:off x="9377813" y="8863035"/>
            <a:ext cx="4085685" cy="2238201"/>
          </a:xfrm>
          <a:custGeom>
            <a:avLst/>
            <a:gdLst>
              <a:gd name="csX0" fmla="*/ 2799447 w 4085685"/>
              <a:gd name="csY0" fmla="*/ 1261887 h 2238201"/>
              <a:gd name="csX1" fmla="*/ 2799447 w 4085685"/>
              <a:gd name="csY1" fmla="*/ 1746319 h 2238201"/>
              <a:gd name="csX2" fmla="*/ 2814187 w 4085685"/>
              <a:gd name="csY2" fmla="*/ 1747063 h 2238201"/>
              <a:gd name="csX3" fmla="*/ 3089246 w 4085685"/>
              <a:gd name="csY3" fmla="*/ 1733174 h 2238201"/>
              <a:gd name="csX4" fmla="*/ 3195187 w 4085685"/>
              <a:gd name="csY4" fmla="*/ 1717005 h 2238201"/>
              <a:gd name="csX5" fmla="*/ 3356359 w 4085685"/>
              <a:gd name="csY5" fmla="*/ 1692407 h 2238201"/>
              <a:gd name="csX6" fmla="*/ 3508285 w 4085685"/>
              <a:gd name="csY6" fmla="*/ 1653343 h 2238201"/>
              <a:gd name="csX7" fmla="*/ 3195187 w 4085685"/>
              <a:gd name="csY7" fmla="*/ 1480435 h 2238201"/>
              <a:gd name="csX8" fmla="*/ 297319 w 4085685"/>
              <a:gd name="csY8" fmla="*/ 0 h 2238201"/>
              <a:gd name="csX9" fmla="*/ 0 w 4085685"/>
              <a:gd name="csY9" fmla="*/ 538377 h 2238201"/>
              <a:gd name="csX10" fmla="*/ 16809 w 4085685"/>
              <a:gd name="csY10" fmla="*/ 573270 h 2238201"/>
              <a:gd name="csX11" fmla="*/ 2650475 w 4085685"/>
              <a:gd name="csY11" fmla="*/ 2234060 h 2238201"/>
              <a:gd name="csX12" fmla="*/ 2799447 w 4085685"/>
              <a:gd name="csY12" fmla="*/ 2237827 h 2238201"/>
              <a:gd name="csX13" fmla="*/ 2799447 w 4085685"/>
              <a:gd name="csY13" fmla="*/ 2237828 h 2238201"/>
              <a:gd name="csX14" fmla="*/ 2814187 w 4085685"/>
              <a:gd name="csY14" fmla="*/ 2238201 h 2238201"/>
              <a:gd name="csX15" fmla="*/ 3139462 w 4085685"/>
              <a:gd name="csY15" fmla="*/ 2221776 h 2238201"/>
              <a:gd name="csX16" fmla="*/ 3195187 w 4085685"/>
              <a:gd name="csY16" fmla="*/ 2214695 h 2238201"/>
              <a:gd name="csX17" fmla="*/ 3298674 w 4085685"/>
              <a:gd name="csY17" fmla="*/ 2201545 h 2238201"/>
              <a:gd name="csX18" fmla="*/ 4052511 w 4085685"/>
              <a:gd name="csY18" fmla="*/ 1988195 h 2238201"/>
              <a:gd name="csX19" fmla="*/ 4085685 w 4085685"/>
              <a:gd name="csY19" fmla="*/ 1972214 h 2238201"/>
              <a:gd name="csX20" fmla="*/ 3508284 w 4085685"/>
              <a:gd name="csY20" fmla="*/ 1653344 h 2238201"/>
              <a:gd name="csX21" fmla="*/ 3356358 w 4085685"/>
              <a:gd name="csY21" fmla="*/ 1692408 h 2238201"/>
              <a:gd name="csX22" fmla="*/ 3195186 w 4085685"/>
              <a:gd name="csY22" fmla="*/ 1717006 h 2238201"/>
              <a:gd name="csX23" fmla="*/ 3089246 w 4085685"/>
              <a:gd name="csY23" fmla="*/ 1733175 h 2238201"/>
              <a:gd name="csX24" fmla="*/ 2814187 w 4085685"/>
              <a:gd name="csY24" fmla="*/ 1747064 h 2238201"/>
              <a:gd name="csX25" fmla="*/ 2799447 w 4085685"/>
              <a:gd name="csY25" fmla="*/ 1746320 h 2238201"/>
              <a:gd name="csX26" fmla="*/ 2799447 w 4085685"/>
              <a:gd name="csY26" fmla="*/ 1746319 h 2238201"/>
              <a:gd name="csX27" fmla="*/ 2539128 w 4085685"/>
              <a:gd name="csY27" fmla="*/ 1733174 h 2238201"/>
              <a:gd name="csX28" fmla="*/ 335384 w 4085685"/>
              <a:gd name="csY28" fmla="*/ 104002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4085685" h="2238201">
                <a:moveTo>
                  <a:pt x="2799447" y="1261887"/>
                </a:moveTo>
                <a:lnTo>
                  <a:pt x="2799447" y="1746319"/>
                </a:lnTo>
                <a:lnTo>
                  <a:pt x="2814187" y="1747063"/>
                </a:lnTo>
                <a:cubicBezTo>
                  <a:pt x="2907047" y="1747063"/>
                  <a:pt x="2998809" y="1742358"/>
                  <a:pt x="3089246" y="1733174"/>
                </a:cubicBezTo>
                <a:lnTo>
                  <a:pt x="3195187" y="1717005"/>
                </a:lnTo>
                <a:lnTo>
                  <a:pt x="3356359" y="1692407"/>
                </a:lnTo>
                <a:lnTo>
                  <a:pt x="3508285" y="1653343"/>
                </a:lnTo>
                <a:lnTo>
                  <a:pt x="3195187" y="1480435"/>
                </a:lnTo>
                <a:close/>
                <a:moveTo>
                  <a:pt x="297319" y="0"/>
                </a:moveTo>
                <a:lnTo>
                  <a:pt x="0" y="538377"/>
                </a:lnTo>
                <a:lnTo>
                  <a:pt x="16809" y="573270"/>
                </a:lnTo>
                <a:cubicBezTo>
                  <a:pt x="531049" y="1519900"/>
                  <a:pt x="1511781" y="2176340"/>
                  <a:pt x="2650475" y="2234060"/>
                </a:cubicBezTo>
                <a:lnTo>
                  <a:pt x="2799447" y="2237827"/>
                </a:lnTo>
                <a:lnTo>
                  <a:pt x="2799447" y="2237828"/>
                </a:lnTo>
                <a:lnTo>
                  <a:pt x="2814187" y="2238201"/>
                </a:lnTo>
                <a:cubicBezTo>
                  <a:pt x="2924000" y="2238201"/>
                  <a:pt x="3032514" y="2232637"/>
                  <a:pt x="3139462" y="2221776"/>
                </a:cubicBezTo>
                <a:lnTo>
                  <a:pt x="3195187" y="2214695"/>
                </a:lnTo>
                <a:lnTo>
                  <a:pt x="3298674" y="2201545"/>
                </a:lnTo>
                <a:cubicBezTo>
                  <a:pt x="3561962" y="2161315"/>
                  <a:pt x="3814629" y="2088810"/>
                  <a:pt x="4052511" y="1988195"/>
                </a:cubicBezTo>
                <a:lnTo>
                  <a:pt x="4085685" y="1972214"/>
                </a:lnTo>
                <a:lnTo>
                  <a:pt x="3508284" y="1653344"/>
                </a:lnTo>
                <a:lnTo>
                  <a:pt x="3356358" y="1692408"/>
                </a:lnTo>
                <a:lnTo>
                  <a:pt x="3195186" y="1717006"/>
                </a:lnTo>
                <a:lnTo>
                  <a:pt x="3089246" y="1733175"/>
                </a:lnTo>
                <a:cubicBezTo>
                  <a:pt x="2998809" y="1742359"/>
                  <a:pt x="2907047" y="1747064"/>
                  <a:pt x="2814187" y="1747064"/>
                </a:cubicBezTo>
                <a:lnTo>
                  <a:pt x="2799447" y="1746320"/>
                </a:lnTo>
                <a:lnTo>
                  <a:pt x="2799447" y="1746319"/>
                </a:lnTo>
                <a:lnTo>
                  <a:pt x="2539128" y="1733174"/>
                </a:lnTo>
                <a:cubicBezTo>
                  <a:pt x="1544320" y="1632146"/>
                  <a:pt x="709748" y="989097"/>
                  <a:pt x="335384" y="1040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EEA5DD7-290F-7D27-7FFD-B6736D58A1A7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1BDF7A33-F315-153F-8351-84DEE2099FEC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80070F9-1879-E37A-B582-B75E33E723D4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1" name="Freeform 103">
            <a:extLst>
              <a:ext uri="{FF2B5EF4-FFF2-40B4-BE49-F238E27FC236}">
                <a16:creationId xmlns:a16="http://schemas.microsoft.com/office/drawing/2014/main" id="{CD684B55-BBFA-C9FD-5172-2C4A59DDEC46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2" name="Freeform 109">
            <a:extLst>
              <a:ext uri="{FF2B5EF4-FFF2-40B4-BE49-F238E27FC236}">
                <a16:creationId xmlns:a16="http://schemas.microsoft.com/office/drawing/2014/main" id="{8FA3316D-97D3-2D47-00E2-1F1B58D35839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F2DBEE3-EE48-23CA-9A3F-5CBA87DE3BC1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D332085B-2C7A-C5D4-3A2E-293FE55C7B4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1828A78E-AEA6-0BAF-FC4D-C71060A9482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582908B-AE0D-DFAC-4D1E-2E5859C59CAB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4479D8D2-C833-F5CC-D0D8-B15DBD844CA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BFB57B46-D41C-D03B-E313-9B64DCAD886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06C7B9E-F0D0-6199-41A6-CCFA682716D8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61BFBFF5-8134-82C6-EC99-01CA772DDB6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14CEC3A4-2753-F3B9-8EF0-3360ACC3995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B6BEDFF-25BC-8DEE-566A-C75F8650C874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0C4BED26-B354-FA5C-C924-418FABA1AC3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5A7E8E4-E7C7-18E9-0602-08C4364AC7A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ED092148-5D25-315A-FAC5-57AA911DF14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6" name="!!SubTitle">
            <a:extLst>
              <a:ext uri="{FF2B5EF4-FFF2-40B4-BE49-F238E27FC236}">
                <a16:creationId xmlns:a16="http://schemas.microsoft.com/office/drawing/2014/main" id="{C8D97399-60CE-45F5-C96F-8FD154FD14C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7" name="!!MainTitle1">
            <a:extLst>
              <a:ext uri="{FF2B5EF4-FFF2-40B4-BE49-F238E27FC236}">
                <a16:creationId xmlns:a16="http://schemas.microsoft.com/office/drawing/2014/main" id="{FC64F34A-FC33-29E7-D034-A57B60346CD4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5" grpId="0" animBg="1"/>
          <p:bldP spid="56" grpId="0" animBg="1"/>
          <p:bldP spid="57" grpId="0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76" grpId="0"/>
          <p:bldP spid="7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5" grpId="0" animBg="1"/>
          <p:bldP spid="56" grpId="0" animBg="1"/>
          <p:bldP spid="57" grpId="0" animBg="1"/>
          <p:bldP spid="59" grpId="0" animBg="1"/>
          <p:bldP spid="59" grpId="1" animBg="1"/>
          <p:bldP spid="60" grpId="0" animBg="1"/>
          <p:bldP spid="60" grpId="1" animBg="1"/>
          <p:bldP spid="61" grpId="0" animBg="1"/>
          <p:bldP spid="61" grpId="1" animBg="1"/>
          <p:bldP spid="62" grpId="0" animBg="1"/>
          <p:bldP spid="62" grpId="1" animBg="1"/>
          <p:bldP spid="76" grpId="0"/>
          <p:bldP spid="7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86E7F31-B22F-A904-92FA-67756D2F93F2}"/>
              </a:ext>
            </a:extLst>
          </p:cNvPr>
          <p:cNvGrpSpPr/>
          <p:nvPr/>
        </p:nvGrpSpPr>
        <p:grpSpPr>
          <a:xfrm>
            <a:off x="9010650" y="4738535"/>
            <a:ext cx="6362700" cy="6362701"/>
            <a:chOff x="9010650" y="4738535"/>
            <a:chExt cx="6362700" cy="6362701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2A7E0CE-92F0-2C53-B656-E9B57E4EA2A9}"/>
                </a:ext>
              </a:extLst>
            </p:cNvPr>
            <p:cNvSpPr/>
            <p:nvPr/>
          </p:nvSpPr>
          <p:spPr>
            <a:xfrm>
              <a:off x="10912628" y="4738535"/>
              <a:ext cx="4093559" cy="2238201"/>
            </a:xfrm>
            <a:custGeom>
              <a:avLst/>
              <a:gdLst>
                <a:gd name="csX0" fmla="*/ 883631 w 4093559"/>
                <a:gd name="csY0" fmla="*/ 523445 h 2238201"/>
                <a:gd name="csX1" fmla="*/ 737199 w 4093559"/>
                <a:gd name="csY1" fmla="*/ 545794 h 2238201"/>
                <a:gd name="csX2" fmla="*/ 575216 w 4093559"/>
                <a:gd name="csY2" fmla="*/ 587444 h 2238201"/>
                <a:gd name="csX3" fmla="*/ 883631 w 4093559"/>
                <a:gd name="csY3" fmla="*/ 757766 h 2238201"/>
                <a:gd name="csX4" fmla="*/ 1279372 w 4093559"/>
                <a:gd name="csY4" fmla="*/ 0 h 2238201"/>
                <a:gd name="csX5" fmla="*/ 954097 w 4093559"/>
                <a:gd name="csY5" fmla="*/ 16425 h 2238201"/>
                <a:gd name="csX6" fmla="*/ 883632 w 4093559"/>
                <a:gd name="csY6" fmla="*/ 25379 h 2238201"/>
                <a:gd name="csX7" fmla="*/ 794884 w 4093559"/>
                <a:gd name="csY7" fmla="*/ 36656 h 2238201"/>
                <a:gd name="csX8" fmla="*/ 41047 w 4093559"/>
                <a:gd name="csY8" fmla="*/ 250006 h 2238201"/>
                <a:gd name="csX9" fmla="*/ 0 w 4093559"/>
                <a:gd name="csY9" fmla="*/ 269779 h 2238201"/>
                <a:gd name="csX10" fmla="*/ 575217 w 4093559"/>
                <a:gd name="csY10" fmla="*/ 587443 h 2238201"/>
                <a:gd name="csX11" fmla="*/ 737200 w 4093559"/>
                <a:gd name="csY11" fmla="*/ 545793 h 2238201"/>
                <a:gd name="csX12" fmla="*/ 883632 w 4093559"/>
                <a:gd name="csY12" fmla="*/ 523444 h 2238201"/>
                <a:gd name="csX13" fmla="*/ 883632 w 4093559"/>
                <a:gd name="csY13" fmla="*/ 757765 h 2238201"/>
                <a:gd name="csX14" fmla="*/ 1279372 w 4093559"/>
                <a:gd name="csY14" fmla="*/ 976313 h 2238201"/>
                <a:gd name="csX15" fmla="*/ 1279372 w 4093559"/>
                <a:gd name="csY15" fmla="*/ 491137 h 2238201"/>
                <a:gd name="csX16" fmla="*/ 3758175 w 4093559"/>
                <a:gd name="csY16" fmla="*/ 2134198 h 2238201"/>
                <a:gd name="csX17" fmla="*/ 3796240 w 4093559"/>
                <a:gd name="csY17" fmla="*/ 2238201 h 2238201"/>
                <a:gd name="csX18" fmla="*/ 4093559 w 4093559"/>
                <a:gd name="csY18" fmla="*/ 1699824 h 2238201"/>
                <a:gd name="csX19" fmla="*/ 4076750 w 4093559"/>
                <a:gd name="csY19" fmla="*/ 1664930 h 2238201"/>
                <a:gd name="csX20" fmla="*/ 1279372 w 4093559"/>
                <a:gd name="csY20" fmla="*/ 0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4093559" h="2238201">
                  <a:moveTo>
                    <a:pt x="883631" y="523445"/>
                  </a:moveTo>
                  <a:lnTo>
                    <a:pt x="737199" y="545794"/>
                  </a:lnTo>
                  <a:lnTo>
                    <a:pt x="575216" y="587444"/>
                  </a:lnTo>
                  <a:lnTo>
                    <a:pt x="883631" y="757766"/>
                  </a:lnTo>
                  <a:close/>
                  <a:moveTo>
                    <a:pt x="1279372" y="0"/>
                  </a:moveTo>
                  <a:cubicBezTo>
                    <a:pt x="1169559" y="0"/>
                    <a:pt x="1061045" y="5564"/>
                    <a:pt x="954097" y="16425"/>
                  </a:cubicBezTo>
                  <a:lnTo>
                    <a:pt x="883632" y="25379"/>
                  </a:lnTo>
                  <a:lnTo>
                    <a:pt x="794884" y="36656"/>
                  </a:lnTo>
                  <a:cubicBezTo>
                    <a:pt x="531596" y="76886"/>
                    <a:pt x="278929" y="149390"/>
                    <a:pt x="41047" y="250006"/>
                  </a:cubicBezTo>
                  <a:lnTo>
                    <a:pt x="0" y="269779"/>
                  </a:lnTo>
                  <a:lnTo>
                    <a:pt x="575217" y="587443"/>
                  </a:lnTo>
                  <a:lnTo>
                    <a:pt x="737200" y="545793"/>
                  </a:lnTo>
                  <a:lnTo>
                    <a:pt x="883632" y="523444"/>
                  </a:lnTo>
                  <a:lnTo>
                    <a:pt x="883632" y="757765"/>
                  </a:lnTo>
                  <a:lnTo>
                    <a:pt x="1279372" y="976313"/>
                  </a:lnTo>
                  <a:lnTo>
                    <a:pt x="1279372" y="491137"/>
                  </a:lnTo>
                  <a:cubicBezTo>
                    <a:pt x="2393695" y="491137"/>
                    <a:pt x="3349778" y="1168640"/>
                    <a:pt x="3758175" y="2134198"/>
                  </a:cubicBezTo>
                  <a:lnTo>
                    <a:pt x="3796240" y="2238201"/>
                  </a:lnTo>
                  <a:lnTo>
                    <a:pt x="4093559" y="1699824"/>
                  </a:lnTo>
                  <a:lnTo>
                    <a:pt x="4076750" y="1664930"/>
                  </a:lnTo>
                  <a:cubicBezTo>
                    <a:pt x="3538023" y="673222"/>
                    <a:pt x="2487317" y="0"/>
                    <a:pt x="12793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6A3513A-FECB-D43D-4A0C-214ED6EDA317}"/>
                </a:ext>
              </a:extLst>
            </p:cNvPr>
            <p:cNvSpPr/>
            <p:nvPr/>
          </p:nvSpPr>
          <p:spPr>
            <a:xfrm>
              <a:off x="13136657" y="6649725"/>
              <a:ext cx="2236693" cy="4083702"/>
            </a:xfrm>
            <a:custGeom>
              <a:avLst/>
              <a:gdLst>
                <a:gd name="csX0" fmla="*/ 1971351 w 2236693"/>
                <a:gd name="csY0" fmla="*/ 0 h 4083702"/>
                <a:gd name="csX1" fmla="*/ 1652276 w 2236693"/>
                <a:gd name="csY1" fmla="*/ 577772 h 4083702"/>
                <a:gd name="csX2" fmla="*/ 1690900 w 2236693"/>
                <a:gd name="csY2" fmla="*/ 727988 h 4083702"/>
                <a:gd name="csX3" fmla="*/ 1713249 w 2236693"/>
                <a:gd name="csY3" fmla="*/ 874420 h 4083702"/>
                <a:gd name="csX4" fmla="*/ 1713248 w 2236693"/>
                <a:gd name="csY4" fmla="*/ 874420 h 4083702"/>
                <a:gd name="csX5" fmla="*/ 1690899 w 2236693"/>
                <a:gd name="csY5" fmla="*/ 727988 h 4083702"/>
                <a:gd name="csX6" fmla="*/ 1652275 w 2236693"/>
                <a:gd name="csY6" fmla="*/ 577772 h 4083702"/>
                <a:gd name="csX7" fmla="*/ 1488451 w 2236693"/>
                <a:gd name="csY7" fmla="*/ 874420 h 4083702"/>
                <a:gd name="csX8" fmla="*/ 1488452 w 2236693"/>
                <a:gd name="csY8" fmla="*/ 874420 h 4083702"/>
                <a:gd name="csX9" fmla="*/ 1269904 w 2236693"/>
                <a:gd name="csY9" fmla="*/ 1270160 h 4083702"/>
                <a:gd name="csX10" fmla="*/ 1745556 w 2236693"/>
                <a:gd name="csY10" fmla="*/ 1270160 h 4083702"/>
                <a:gd name="csX11" fmla="*/ 102495 w 2236693"/>
                <a:gd name="csY11" fmla="*/ 3748963 h 4083702"/>
                <a:gd name="csX12" fmla="*/ 0 w 2236693"/>
                <a:gd name="csY12" fmla="*/ 3786477 h 4083702"/>
                <a:gd name="csX13" fmla="*/ 538208 w 2236693"/>
                <a:gd name="csY13" fmla="*/ 4083702 h 4083702"/>
                <a:gd name="csX14" fmla="*/ 571763 w 2236693"/>
                <a:gd name="csY14" fmla="*/ 4067538 h 4083702"/>
                <a:gd name="csX15" fmla="*/ 2236693 w 2236693"/>
                <a:gd name="csY15" fmla="*/ 1270160 h 4083702"/>
                <a:gd name="csX16" fmla="*/ 2220268 w 2236693"/>
                <a:gd name="csY16" fmla="*/ 944885 h 4083702"/>
                <a:gd name="csX17" fmla="*/ 2211314 w 2236693"/>
                <a:gd name="csY17" fmla="*/ 874420 h 4083702"/>
                <a:gd name="csX18" fmla="*/ 2200037 w 2236693"/>
                <a:gd name="csY18" fmla="*/ 785672 h 4083702"/>
                <a:gd name="csX19" fmla="*/ 1986687 w 2236693"/>
                <a:gd name="csY19" fmla="*/ 31835 h 40837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2236693" h="4083702">
                  <a:moveTo>
                    <a:pt x="1971351" y="0"/>
                  </a:moveTo>
                  <a:lnTo>
                    <a:pt x="1652276" y="577772"/>
                  </a:lnTo>
                  <a:lnTo>
                    <a:pt x="1690900" y="727988"/>
                  </a:lnTo>
                  <a:lnTo>
                    <a:pt x="1713249" y="874420"/>
                  </a:lnTo>
                  <a:lnTo>
                    <a:pt x="1713248" y="874420"/>
                  </a:lnTo>
                  <a:lnTo>
                    <a:pt x="1690899" y="727988"/>
                  </a:lnTo>
                  <a:lnTo>
                    <a:pt x="1652275" y="577772"/>
                  </a:lnTo>
                  <a:lnTo>
                    <a:pt x="1488451" y="874420"/>
                  </a:lnTo>
                  <a:lnTo>
                    <a:pt x="1488452" y="874420"/>
                  </a:lnTo>
                  <a:lnTo>
                    <a:pt x="1269904" y="1270160"/>
                  </a:lnTo>
                  <a:lnTo>
                    <a:pt x="1745556" y="1270160"/>
                  </a:lnTo>
                  <a:cubicBezTo>
                    <a:pt x="1745556" y="2384483"/>
                    <a:pt x="1068053" y="3340566"/>
                    <a:pt x="102495" y="3748963"/>
                  </a:cubicBezTo>
                  <a:lnTo>
                    <a:pt x="0" y="3786477"/>
                  </a:lnTo>
                  <a:lnTo>
                    <a:pt x="538208" y="4083702"/>
                  </a:lnTo>
                  <a:lnTo>
                    <a:pt x="571763" y="4067538"/>
                  </a:lnTo>
                  <a:cubicBezTo>
                    <a:pt x="1563470" y="3528811"/>
                    <a:pt x="2236693" y="2478105"/>
                    <a:pt x="2236693" y="1270160"/>
                  </a:cubicBezTo>
                  <a:cubicBezTo>
                    <a:pt x="2236693" y="1160347"/>
                    <a:pt x="2231129" y="1051833"/>
                    <a:pt x="2220268" y="944885"/>
                  </a:cubicBezTo>
                  <a:lnTo>
                    <a:pt x="2211314" y="874420"/>
                  </a:lnTo>
                  <a:lnTo>
                    <a:pt x="2200037" y="785672"/>
                  </a:lnTo>
                  <a:cubicBezTo>
                    <a:pt x="2159807" y="522384"/>
                    <a:pt x="2087302" y="269717"/>
                    <a:pt x="1986687" y="318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15736C0-6AF3-F31A-9D38-0ECA66ABB433}"/>
                </a:ext>
              </a:extLst>
            </p:cNvPr>
            <p:cNvSpPr/>
            <p:nvPr/>
          </p:nvSpPr>
          <p:spPr>
            <a:xfrm>
              <a:off x="9010650" y="5110134"/>
              <a:ext cx="2227829" cy="4079912"/>
            </a:xfrm>
            <a:custGeom>
              <a:avLst/>
              <a:gdLst>
                <a:gd name="csX0" fmla="*/ 1690612 w 2227829"/>
                <a:gd name="csY0" fmla="*/ 0 h 4079912"/>
                <a:gd name="csX1" fmla="*/ 1664930 w 2227829"/>
                <a:gd name="csY1" fmla="*/ 12372 h 4079912"/>
                <a:gd name="csX2" fmla="*/ 0 w 2227829"/>
                <a:gd name="csY2" fmla="*/ 2809750 h 4079912"/>
                <a:gd name="csX3" fmla="*/ 16425 w 2227829"/>
                <a:gd name="csY3" fmla="*/ 3135025 h 4079912"/>
                <a:gd name="csX4" fmla="*/ 25379 w 2227829"/>
                <a:gd name="csY4" fmla="*/ 3205490 h 4079912"/>
                <a:gd name="csX5" fmla="*/ 523443 w 2227829"/>
                <a:gd name="csY5" fmla="*/ 3205490 h 4079912"/>
                <a:gd name="csX6" fmla="*/ 523443 w 2227829"/>
                <a:gd name="csY6" fmla="*/ 3205491 h 4079912"/>
                <a:gd name="csX7" fmla="*/ 25379 w 2227829"/>
                <a:gd name="csY7" fmla="*/ 3205491 h 4079912"/>
                <a:gd name="csX8" fmla="*/ 36656 w 2227829"/>
                <a:gd name="csY8" fmla="*/ 3294239 h 4079912"/>
                <a:gd name="csX9" fmla="*/ 250006 w 2227829"/>
                <a:gd name="csY9" fmla="*/ 4048076 h 4079912"/>
                <a:gd name="csX10" fmla="*/ 265342 w 2227829"/>
                <a:gd name="csY10" fmla="*/ 4079912 h 4079912"/>
                <a:gd name="csX11" fmla="*/ 584417 w 2227829"/>
                <a:gd name="csY11" fmla="*/ 3502139 h 4079912"/>
                <a:gd name="csX12" fmla="*/ 584416 w 2227829"/>
                <a:gd name="csY12" fmla="*/ 3502137 h 4079912"/>
                <a:gd name="csX13" fmla="*/ 748240 w 2227829"/>
                <a:gd name="csY13" fmla="*/ 3205490 h 4079912"/>
                <a:gd name="csX14" fmla="*/ 748241 w 2227829"/>
                <a:gd name="csY14" fmla="*/ 3205490 h 4079912"/>
                <a:gd name="csX15" fmla="*/ 966789 w 2227829"/>
                <a:gd name="csY15" fmla="*/ 2809750 h 4079912"/>
                <a:gd name="csX16" fmla="*/ 491137 w 2227829"/>
                <a:gd name="csY16" fmla="*/ 2809750 h 4079912"/>
                <a:gd name="csX17" fmla="*/ 2134198 w 2227829"/>
                <a:gd name="csY17" fmla="*/ 330947 h 4079912"/>
                <a:gd name="csX18" fmla="*/ 2227829 w 2227829"/>
                <a:gd name="csY18" fmla="*/ 296678 h 407991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227829" h="4079912">
                  <a:moveTo>
                    <a:pt x="1690612" y="0"/>
                  </a:moveTo>
                  <a:lnTo>
                    <a:pt x="1664930" y="12372"/>
                  </a:lnTo>
                  <a:cubicBezTo>
                    <a:pt x="673223" y="551099"/>
                    <a:pt x="0" y="1601805"/>
                    <a:pt x="0" y="2809750"/>
                  </a:cubicBezTo>
                  <a:cubicBezTo>
                    <a:pt x="0" y="2919563"/>
                    <a:pt x="5564" y="3028077"/>
                    <a:pt x="16425" y="3135025"/>
                  </a:cubicBezTo>
                  <a:lnTo>
                    <a:pt x="25379" y="3205490"/>
                  </a:lnTo>
                  <a:lnTo>
                    <a:pt x="523443" y="3205490"/>
                  </a:lnTo>
                  <a:lnTo>
                    <a:pt x="523443" y="3205491"/>
                  </a:lnTo>
                  <a:lnTo>
                    <a:pt x="25379" y="3205491"/>
                  </a:lnTo>
                  <a:lnTo>
                    <a:pt x="36656" y="3294239"/>
                  </a:lnTo>
                  <a:cubicBezTo>
                    <a:pt x="76886" y="3557527"/>
                    <a:pt x="149391" y="3810194"/>
                    <a:pt x="250006" y="4048076"/>
                  </a:cubicBezTo>
                  <a:lnTo>
                    <a:pt x="265342" y="4079912"/>
                  </a:lnTo>
                  <a:lnTo>
                    <a:pt x="584417" y="3502139"/>
                  </a:lnTo>
                  <a:lnTo>
                    <a:pt x="584416" y="3502137"/>
                  </a:lnTo>
                  <a:lnTo>
                    <a:pt x="748240" y="3205490"/>
                  </a:lnTo>
                  <a:lnTo>
                    <a:pt x="748241" y="3205490"/>
                  </a:lnTo>
                  <a:lnTo>
                    <a:pt x="966789" y="2809750"/>
                  </a:lnTo>
                  <a:lnTo>
                    <a:pt x="491137" y="2809750"/>
                  </a:lnTo>
                  <a:cubicBezTo>
                    <a:pt x="491137" y="1695427"/>
                    <a:pt x="1168640" y="739343"/>
                    <a:pt x="2134198" y="330947"/>
                  </a:cubicBezTo>
                  <a:lnTo>
                    <a:pt x="2227829" y="2966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1857ABD-E32F-4F86-F189-2A8F4B9C60F8}"/>
                </a:ext>
              </a:extLst>
            </p:cNvPr>
            <p:cNvSpPr/>
            <p:nvPr/>
          </p:nvSpPr>
          <p:spPr>
            <a:xfrm>
              <a:off x="9377813" y="8863035"/>
              <a:ext cx="4085685" cy="2238201"/>
            </a:xfrm>
            <a:custGeom>
              <a:avLst/>
              <a:gdLst>
                <a:gd name="csX0" fmla="*/ 2799447 w 4085685"/>
                <a:gd name="csY0" fmla="*/ 1261887 h 2238201"/>
                <a:gd name="csX1" fmla="*/ 2799447 w 4085685"/>
                <a:gd name="csY1" fmla="*/ 1746319 h 2238201"/>
                <a:gd name="csX2" fmla="*/ 2814187 w 4085685"/>
                <a:gd name="csY2" fmla="*/ 1747063 h 2238201"/>
                <a:gd name="csX3" fmla="*/ 3089246 w 4085685"/>
                <a:gd name="csY3" fmla="*/ 1733174 h 2238201"/>
                <a:gd name="csX4" fmla="*/ 3195187 w 4085685"/>
                <a:gd name="csY4" fmla="*/ 1717005 h 2238201"/>
                <a:gd name="csX5" fmla="*/ 3356359 w 4085685"/>
                <a:gd name="csY5" fmla="*/ 1692407 h 2238201"/>
                <a:gd name="csX6" fmla="*/ 3508285 w 4085685"/>
                <a:gd name="csY6" fmla="*/ 1653343 h 2238201"/>
                <a:gd name="csX7" fmla="*/ 3195187 w 4085685"/>
                <a:gd name="csY7" fmla="*/ 1480435 h 2238201"/>
                <a:gd name="csX8" fmla="*/ 297319 w 4085685"/>
                <a:gd name="csY8" fmla="*/ 0 h 2238201"/>
                <a:gd name="csX9" fmla="*/ 0 w 4085685"/>
                <a:gd name="csY9" fmla="*/ 538377 h 2238201"/>
                <a:gd name="csX10" fmla="*/ 16809 w 4085685"/>
                <a:gd name="csY10" fmla="*/ 573270 h 2238201"/>
                <a:gd name="csX11" fmla="*/ 2650475 w 4085685"/>
                <a:gd name="csY11" fmla="*/ 2234060 h 2238201"/>
                <a:gd name="csX12" fmla="*/ 2799447 w 4085685"/>
                <a:gd name="csY12" fmla="*/ 2237827 h 2238201"/>
                <a:gd name="csX13" fmla="*/ 2799447 w 4085685"/>
                <a:gd name="csY13" fmla="*/ 2237828 h 2238201"/>
                <a:gd name="csX14" fmla="*/ 2814187 w 4085685"/>
                <a:gd name="csY14" fmla="*/ 2238201 h 2238201"/>
                <a:gd name="csX15" fmla="*/ 3139462 w 4085685"/>
                <a:gd name="csY15" fmla="*/ 2221776 h 2238201"/>
                <a:gd name="csX16" fmla="*/ 3195187 w 4085685"/>
                <a:gd name="csY16" fmla="*/ 2214695 h 2238201"/>
                <a:gd name="csX17" fmla="*/ 3298674 w 4085685"/>
                <a:gd name="csY17" fmla="*/ 2201545 h 2238201"/>
                <a:gd name="csX18" fmla="*/ 4052511 w 4085685"/>
                <a:gd name="csY18" fmla="*/ 1988195 h 2238201"/>
                <a:gd name="csX19" fmla="*/ 4085685 w 4085685"/>
                <a:gd name="csY19" fmla="*/ 1972214 h 2238201"/>
                <a:gd name="csX20" fmla="*/ 3508284 w 4085685"/>
                <a:gd name="csY20" fmla="*/ 1653344 h 2238201"/>
                <a:gd name="csX21" fmla="*/ 3356358 w 4085685"/>
                <a:gd name="csY21" fmla="*/ 1692408 h 2238201"/>
                <a:gd name="csX22" fmla="*/ 3195186 w 4085685"/>
                <a:gd name="csY22" fmla="*/ 1717006 h 2238201"/>
                <a:gd name="csX23" fmla="*/ 3089246 w 4085685"/>
                <a:gd name="csY23" fmla="*/ 1733175 h 2238201"/>
                <a:gd name="csX24" fmla="*/ 2814187 w 4085685"/>
                <a:gd name="csY24" fmla="*/ 1747064 h 2238201"/>
                <a:gd name="csX25" fmla="*/ 2799447 w 4085685"/>
                <a:gd name="csY25" fmla="*/ 1746320 h 2238201"/>
                <a:gd name="csX26" fmla="*/ 2799447 w 4085685"/>
                <a:gd name="csY26" fmla="*/ 1746319 h 2238201"/>
                <a:gd name="csX27" fmla="*/ 2539128 w 4085685"/>
                <a:gd name="csY27" fmla="*/ 1733174 h 2238201"/>
                <a:gd name="csX28" fmla="*/ 335384 w 4085685"/>
                <a:gd name="csY28" fmla="*/ 104002 h 223820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</a:cxnLst>
              <a:rect l="l" t="t" r="r" b="b"/>
              <a:pathLst>
                <a:path w="4085685" h="2238201">
                  <a:moveTo>
                    <a:pt x="2799447" y="1261887"/>
                  </a:moveTo>
                  <a:lnTo>
                    <a:pt x="2799447" y="1746319"/>
                  </a:lnTo>
                  <a:lnTo>
                    <a:pt x="2814187" y="1747063"/>
                  </a:lnTo>
                  <a:cubicBezTo>
                    <a:pt x="2907047" y="1747063"/>
                    <a:pt x="2998809" y="1742358"/>
                    <a:pt x="3089246" y="1733174"/>
                  </a:cubicBezTo>
                  <a:lnTo>
                    <a:pt x="3195187" y="1717005"/>
                  </a:lnTo>
                  <a:lnTo>
                    <a:pt x="3356359" y="1692407"/>
                  </a:lnTo>
                  <a:lnTo>
                    <a:pt x="3508285" y="1653343"/>
                  </a:lnTo>
                  <a:lnTo>
                    <a:pt x="3195187" y="1480435"/>
                  </a:lnTo>
                  <a:close/>
                  <a:moveTo>
                    <a:pt x="297319" y="0"/>
                  </a:moveTo>
                  <a:lnTo>
                    <a:pt x="0" y="538377"/>
                  </a:lnTo>
                  <a:lnTo>
                    <a:pt x="16809" y="573270"/>
                  </a:lnTo>
                  <a:cubicBezTo>
                    <a:pt x="531049" y="1519900"/>
                    <a:pt x="1511781" y="2176340"/>
                    <a:pt x="2650475" y="2234060"/>
                  </a:cubicBezTo>
                  <a:lnTo>
                    <a:pt x="2799447" y="2237827"/>
                  </a:lnTo>
                  <a:lnTo>
                    <a:pt x="2799447" y="2237828"/>
                  </a:lnTo>
                  <a:lnTo>
                    <a:pt x="2814187" y="2238201"/>
                  </a:lnTo>
                  <a:cubicBezTo>
                    <a:pt x="2924000" y="2238201"/>
                    <a:pt x="3032514" y="2232637"/>
                    <a:pt x="3139462" y="2221776"/>
                  </a:cubicBezTo>
                  <a:lnTo>
                    <a:pt x="3195187" y="2214695"/>
                  </a:lnTo>
                  <a:lnTo>
                    <a:pt x="3298674" y="2201545"/>
                  </a:lnTo>
                  <a:cubicBezTo>
                    <a:pt x="3561962" y="2161315"/>
                    <a:pt x="3814629" y="2088810"/>
                    <a:pt x="4052511" y="1988195"/>
                  </a:cubicBezTo>
                  <a:lnTo>
                    <a:pt x="4085685" y="1972214"/>
                  </a:lnTo>
                  <a:lnTo>
                    <a:pt x="3508284" y="1653344"/>
                  </a:lnTo>
                  <a:lnTo>
                    <a:pt x="3356358" y="1692408"/>
                  </a:lnTo>
                  <a:lnTo>
                    <a:pt x="3195186" y="1717006"/>
                  </a:lnTo>
                  <a:lnTo>
                    <a:pt x="3089246" y="1733175"/>
                  </a:lnTo>
                  <a:cubicBezTo>
                    <a:pt x="2998809" y="1742359"/>
                    <a:pt x="2907047" y="1747064"/>
                    <a:pt x="2814187" y="1747064"/>
                  </a:cubicBezTo>
                  <a:lnTo>
                    <a:pt x="2799447" y="1746320"/>
                  </a:lnTo>
                  <a:lnTo>
                    <a:pt x="2799447" y="1746319"/>
                  </a:lnTo>
                  <a:lnTo>
                    <a:pt x="2539128" y="1733174"/>
                  </a:lnTo>
                  <a:cubicBezTo>
                    <a:pt x="1544320" y="1632146"/>
                    <a:pt x="709748" y="989097"/>
                    <a:pt x="335384" y="1040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682CABC7-8D61-8098-4234-1C4C4F2FFC59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A335CB-B12A-AA00-0D5B-01050A7B8E2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!!SubTitle">
            <a:extLst>
              <a:ext uri="{FF2B5EF4-FFF2-40B4-BE49-F238E27FC236}">
                <a16:creationId xmlns:a16="http://schemas.microsoft.com/office/drawing/2014/main" id="{70D0C2E1-F88D-7721-9DBC-D39355140BC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" name="!!MainTitle1">
            <a:extLst>
              <a:ext uri="{FF2B5EF4-FFF2-40B4-BE49-F238E27FC236}">
                <a16:creationId xmlns:a16="http://schemas.microsoft.com/office/drawing/2014/main" id="{5C93BF10-DF14-58AA-8434-338EA3471D14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2330E87-0B62-1D21-C03C-FD346AA846F6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2B5E706-98E9-5C33-AF4E-336AABD04B16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3" name="Freeform 103">
            <a:extLst>
              <a:ext uri="{FF2B5EF4-FFF2-40B4-BE49-F238E27FC236}">
                <a16:creationId xmlns:a16="http://schemas.microsoft.com/office/drawing/2014/main" id="{89546659-E9C1-476E-65A9-B1F11A40DB77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4" name="Freeform 109">
            <a:extLst>
              <a:ext uri="{FF2B5EF4-FFF2-40B4-BE49-F238E27FC236}">
                <a16:creationId xmlns:a16="http://schemas.microsoft.com/office/drawing/2014/main" id="{C1E2C278-76B3-5975-12CB-3DDB4C2502C5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8EE8ADD-E1E5-E04B-3831-C5CB8D772576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41D9CC20-5B41-E4B8-25C4-1CAF6904194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D14FBCF-0DD8-DB10-89F0-B169FFB7E0D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96A8AC-6E03-A2CA-435F-04B522B7594E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EE212E0E-1651-8A05-B2C6-06CAFBCCA3C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354054E7-17D2-8B77-8144-D18E06A2FC6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F7D4FCA-6351-26E6-A1D3-7C5CC7CDC612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F220513A-44A8-A7EE-F63A-AA57FE943D83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B3B9E3E7-2223-021E-8970-63AD9BDCBB7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2961844-44F2-34A0-640F-EFF677F52242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BA84CD48-2830-AF37-FCA9-F582839C9E0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298D428-BFBA-FFCD-D422-492708D31A4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/>
          <p:bldP spid="10" grpId="0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5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/>
          <p:bldP spid="10" grpId="0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5DEDADC-29BD-6C10-C2E6-22D39A8F48D4}"/>
              </a:ext>
            </a:extLst>
          </p:cNvPr>
          <p:cNvSpPr/>
          <p:nvPr/>
        </p:nvSpPr>
        <p:spPr>
          <a:xfrm>
            <a:off x="10912628" y="4738535"/>
            <a:ext cx="4093559" cy="2238201"/>
          </a:xfrm>
          <a:custGeom>
            <a:avLst/>
            <a:gdLst>
              <a:gd name="csX0" fmla="*/ 883631 w 4093559"/>
              <a:gd name="csY0" fmla="*/ 523445 h 2238201"/>
              <a:gd name="csX1" fmla="*/ 737199 w 4093559"/>
              <a:gd name="csY1" fmla="*/ 545794 h 2238201"/>
              <a:gd name="csX2" fmla="*/ 575216 w 4093559"/>
              <a:gd name="csY2" fmla="*/ 587444 h 2238201"/>
              <a:gd name="csX3" fmla="*/ 883631 w 4093559"/>
              <a:gd name="csY3" fmla="*/ 757766 h 2238201"/>
              <a:gd name="csX4" fmla="*/ 1279372 w 4093559"/>
              <a:gd name="csY4" fmla="*/ 0 h 2238201"/>
              <a:gd name="csX5" fmla="*/ 954097 w 4093559"/>
              <a:gd name="csY5" fmla="*/ 16425 h 2238201"/>
              <a:gd name="csX6" fmla="*/ 883632 w 4093559"/>
              <a:gd name="csY6" fmla="*/ 25379 h 2238201"/>
              <a:gd name="csX7" fmla="*/ 794884 w 4093559"/>
              <a:gd name="csY7" fmla="*/ 36656 h 2238201"/>
              <a:gd name="csX8" fmla="*/ 41047 w 4093559"/>
              <a:gd name="csY8" fmla="*/ 250006 h 2238201"/>
              <a:gd name="csX9" fmla="*/ 0 w 4093559"/>
              <a:gd name="csY9" fmla="*/ 269779 h 2238201"/>
              <a:gd name="csX10" fmla="*/ 575217 w 4093559"/>
              <a:gd name="csY10" fmla="*/ 587443 h 2238201"/>
              <a:gd name="csX11" fmla="*/ 737200 w 4093559"/>
              <a:gd name="csY11" fmla="*/ 545793 h 2238201"/>
              <a:gd name="csX12" fmla="*/ 883632 w 4093559"/>
              <a:gd name="csY12" fmla="*/ 523444 h 2238201"/>
              <a:gd name="csX13" fmla="*/ 883632 w 4093559"/>
              <a:gd name="csY13" fmla="*/ 757765 h 2238201"/>
              <a:gd name="csX14" fmla="*/ 1279372 w 4093559"/>
              <a:gd name="csY14" fmla="*/ 976313 h 2238201"/>
              <a:gd name="csX15" fmla="*/ 1279372 w 4093559"/>
              <a:gd name="csY15" fmla="*/ 491137 h 2238201"/>
              <a:gd name="csX16" fmla="*/ 3758175 w 4093559"/>
              <a:gd name="csY16" fmla="*/ 2134198 h 2238201"/>
              <a:gd name="csX17" fmla="*/ 3796240 w 4093559"/>
              <a:gd name="csY17" fmla="*/ 2238201 h 2238201"/>
              <a:gd name="csX18" fmla="*/ 4093559 w 4093559"/>
              <a:gd name="csY18" fmla="*/ 1699824 h 2238201"/>
              <a:gd name="csX19" fmla="*/ 4076750 w 4093559"/>
              <a:gd name="csY19" fmla="*/ 1664930 h 2238201"/>
              <a:gd name="csX20" fmla="*/ 1279372 w 4093559"/>
              <a:gd name="csY20" fmla="*/ 0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4093559" h="2238201">
                <a:moveTo>
                  <a:pt x="883631" y="523445"/>
                </a:moveTo>
                <a:lnTo>
                  <a:pt x="737199" y="545794"/>
                </a:lnTo>
                <a:lnTo>
                  <a:pt x="575216" y="587444"/>
                </a:lnTo>
                <a:lnTo>
                  <a:pt x="883631" y="757766"/>
                </a:lnTo>
                <a:close/>
                <a:moveTo>
                  <a:pt x="1279372" y="0"/>
                </a:moveTo>
                <a:cubicBezTo>
                  <a:pt x="1169559" y="0"/>
                  <a:pt x="1061045" y="5564"/>
                  <a:pt x="954097" y="16425"/>
                </a:cubicBezTo>
                <a:lnTo>
                  <a:pt x="883632" y="25379"/>
                </a:lnTo>
                <a:lnTo>
                  <a:pt x="794884" y="36656"/>
                </a:lnTo>
                <a:cubicBezTo>
                  <a:pt x="531596" y="76886"/>
                  <a:pt x="278929" y="149390"/>
                  <a:pt x="41047" y="250006"/>
                </a:cubicBezTo>
                <a:lnTo>
                  <a:pt x="0" y="269779"/>
                </a:lnTo>
                <a:lnTo>
                  <a:pt x="575217" y="587443"/>
                </a:lnTo>
                <a:lnTo>
                  <a:pt x="737200" y="545793"/>
                </a:lnTo>
                <a:lnTo>
                  <a:pt x="883632" y="523444"/>
                </a:lnTo>
                <a:lnTo>
                  <a:pt x="883632" y="757765"/>
                </a:lnTo>
                <a:lnTo>
                  <a:pt x="1279372" y="976313"/>
                </a:lnTo>
                <a:lnTo>
                  <a:pt x="1279372" y="491137"/>
                </a:lnTo>
                <a:cubicBezTo>
                  <a:pt x="2393695" y="491137"/>
                  <a:pt x="3349778" y="1168640"/>
                  <a:pt x="3758175" y="2134198"/>
                </a:cubicBezTo>
                <a:lnTo>
                  <a:pt x="3796240" y="2238201"/>
                </a:lnTo>
                <a:lnTo>
                  <a:pt x="4093559" y="1699824"/>
                </a:lnTo>
                <a:lnTo>
                  <a:pt x="4076750" y="1664930"/>
                </a:lnTo>
                <a:cubicBezTo>
                  <a:pt x="3538023" y="673222"/>
                  <a:pt x="2487317" y="0"/>
                  <a:pt x="12793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70B2069-D6F9-50B0-8558-BB415FF59566}"/>
              </a:ext>
            </a:extLst>
          </p:cNvPr>
          <p:cNvSpPr/>
          <p:nvPr/>
        </p:nvSpPr>
        <p:spPr>
          <a:xfrm>
            <a:off x="13136657" y="6649725"/>
            <a:ext cx="2236693" cy="4083702"/>
          </a:xfrm>
          <a:custGeom>
            <a:avLst/>
            <a:gdLst>
              <a:gd name="csX0" fmla="*/ 1971351 w 2236693"/>
              <a:gd name="csY0" fmla="*/ 0 h 4083702"/>
              <a:gd name="csX1" fmla="*/ 1652276 w 2236693"/>
              <a:gd name="csY1" fmla="*/ 577772 h 4083702"/>
              <a:gd name="csX2" fmla="*/ 1690900 w 2236693"/>
              <a:gd name="csY2" fmla="*/ 727988 h 4083702"/>
              <a:gd name="csX3" fmla="*/ 1713249 w 2236693"/>
              <a:gd name="csY3" fmla="*/ 874420 h 4083702"/>
              <a:gd name="csX4" fmla="*/ 1713248 w 2236693"/>
              <a:gd name="csY4" fmla="*/ 874420 h 4083702"/>
              <a:gd name="csX5" fmla="*/ 1690899 w 2236693"/>
              <a:gd name="csY5" fmla="*/ 727988 h 4083702"/>
              <a:gd name="csX6" fmla="*/ 1652275 w 2236693"/>
              <a:gd name="csY6" fmla="*/ 577772 h 4083702"/>
              <a:gd name="csX7" fmla="*/ 1488451 w 2236693"/>
              <a:gd name="csY7" fmla="*/ 874420 h 4083702"/>
              <a:gd name="csX8" fmla="*/ 1488452 w 2236693"/>
              <a:gd name="csY8" fmla="*/ 874420 h 4083702"/>
              <a:gd name="csX9" fmla="*/ 1269904 w 2236693"/>
              <a:gd name="csY9" fmla="*/ 1270160 h 4083702"/>
              <a:gd name="csX10" fmla="*/ 1745556 w 2236693"/>
              <a:gd name="csY10" fmla="*/ 1270160 h 4083702"/>
              <a:gd name="csX11" fmla="*/ 102495 w 2236693"/>
              <a:gd name="csY11" fmla="*/ 3748963 h 4083702"/>
              <a:gd name="csX12" fmla="*/ 0 w 2236693"/>
              <a:gd name="csY12" fmla="*/ 3786477 h 4083702"/>
              <a:gd name="csX13" fmla="*/ 538208 w 2236693"/>
              <a:gd name="csY13" fmla="*/ 4083702 h 4083702"/>
              <a:gd name="csX14" fmla="*/ 571763 w 2236693"/>
              <a:gd name="csY14" fmla="*/ 4067538 h 4083702"/>
              <a:gd name="csX15" fmla="*/ 2236693 w 2236693"/>
              <a:gd name="csY15" fmla="*/ 1270160 h 4083702"/>
              <a:gd name="csX16" fmla="*/ 2220268 w 2236693"/>
              <a:gd name="csY16" fmla="*/ 944885 h 4083702"/>
              <a:gd name="csX17" fmla="*/ 2211314 w 2236693"/>
              <a:gd name="csY17" fmla="*/ 874420 h 4083702"/>
              <a:gd name="csX18" fmla="*/ 2200037 w 2236693"/>
              <a:gd name="csY18" fmla="*/ 785672 h 4083702"/>
              <a:gd name="csX19" fmla="*/ 1986687 w 2236693"/>
              <a:gd name="csY19" fmla="*/ 31835 h 40837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2236693" h="4083702">
                <a:moveTo>
                  <a:pt x="1971351" y="0"/>
                </a:moveTo>
                <a:lnTo>
                  <a:pt x="1652276" y="577772"/>
                </a:lnTo>
                <a:lnTo>
                  <a:pt x="1690900" y="727988"/>
                </a:lnTo>
                <a:lnTo>
                  <a:pt x="1713249" y="874420"/>
                </a:lnTo>
                <a:lnTo>
                  <a:pt x="1713248" y="874420"/>
                </a:lnTo>
                <a:lnTo>
                  <a:pt x="1690899" y="727988"/>
                </a:lnTo>
                <a:lnTo>
                  <a:pt x="1652275" y="577772"/>
                </a:lnTo>
                <a:lnTo>
                  <a:pt x="1488451" y="874420"/>
                </a:lnTo>
                <a:lnTo>
                  <a:pt x="1488452" y="874420"/>
                </a:lnTo>
                <a:lnTo>
                  <a:pt x="1269904" y="1270160"/>
                </a:lnTo>
                <a:lnTo>
                  <a:pt x="1745556" y="1270160"/>
                </a:lnTo>
                <a:cubicBezTo>
                  <a:pt x="1745556" y="2384483"/>
                  <a:pt x="1068053" y="3340566"/>
                  <a:pt x="102495" y="3748963"/>
                </a:cubicBezTo>
                <a:lnTo>
                  <a:pt x="0" y="3786477"/>
                </a:lnTo>
                <a:lnTo>
                  <a:pt x="538208" y="4083702"/>
                </a:lnTo>
                <a:lnTo>
                  <a:pt x="571763" y="4067538"/>
                </a:lnTo>
                <a:cubicBezTo>
                  <a:pt x="1563470" y="3528811"/>
                  <a:pt x="2236693" y="2478105"/>
                  <a:pt x="2236693" y="1270160"/>
                </a:cubicBezTo>
                <a:cubicBezTo>
                  <a:pt x="2236693" y="1160347"/>
                  <a:pt x="2231129" y="1051833"/>
                  <a:pt x="2220268" y="944885"/>
                </a:cubicBezTo>
                <a:lnTo>
                  <a:pt x="2211314" y="874420"/>
                </a:lnTo>
                <a:lnTo>
                  <a:pt x="2200037" y="785672"/>
                </a:lnTo>
                <a:cubicBezTo>
                  <a:pt x="2159807" y="522384"/>
                  <a:pt x="2087302" y="269717"/>
                  <a:pt x="1986687" y="318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2B6B45A-607C-97AA-24E9-9C77898E80FF}"/>
              </a:ext>
            </a:extLst>
          </p:cNvPr>
          <p:cNvSpPr/>
          <p:nvPr/>
        </p:nvSpPr>
        <p:spPr>
          <a:xfrm>
            <a:off x="9010650" y="5110134"/>
            <a:ext cx="2227829" cy="4079912"/>
          </a:xfrm>
          <a:custGeom>
            <a:avLst/>
            <a:gdLst>
              <a:gd name="csX0" fmla="*/ 1690612 w 2227829"/>
              <a:gd name="csY0" fmla="*/ 0 h 4079912"/>
              <a:gd name="csX1" fmla="*/ 1664930 w 2227829"/>
              <a:gd name="csY1" fmla="*/ 12372 h 4079912"/>
              <a:gd name="csX2" fmla="*/ 0 w 2227829"/>
              <a:gd name="csY2" fmla="*/ 2809750 h 4079912"/>
              <a:gd name="csX3" fmla="*/ 16425 w 2227829"/>
              <a:gd name="csY3" fmla="*/ 3135025 h 4079912"/>
              <a:gd name="csX4" fmla="*/ 25379 w 2227829"/>
              <a:gd name="csY4" fmla="*/ 3205490 h 4079912"/>
              <a:gd name="csX5" fmla="*/ 523443 w 2227829"/>
              <a:gd name="csY5" fmla="*/ 3205490 h 4079912"/>
              <a:gd name="csX6" fmla="*/ 523443 w 2227829"/>
              <a:gd name="csY6" fmla="*/ 3205491 h 4079912"/>
              <a:gd name="csX7" fmla="*/ 25379 w 2227829"/>
              <a:gd name="csY7" fmla="*/ 3205491 h 4079912"/>
              <a:gd name="csX8" fmla="*/ 36656 w 2227829"/>
              <a:gd name="csY8" fmla="*/ 3294239 h 4079912"/>
              <a:gd name="csX9" fmla="*/ 250006 w 2227829"/>
              <a:gd name="csY9" fmla="*/ 4048076 h 4079912"/>
              <a:gd name="csX10" fmla="*/ 265342 w 2227829"/>
              <a:gd name="csY10" fmla="*/ 4079912 h 4079912"/>
              <a:gd name="csX11" fmla="*/ 584417 w 2227829"/>
              <a:gd name="csY11" fmla="*/ 3502139 h 4079912"/>
              <a:gd name="csX12" fmla="*/ 584416 w 2227829"/>
              <a:gd name="csY12" fmla="*/ 3502137 h 4079912"/>
              <a:gd name="csX13" fmla="*/ 748240 w 2227829"/>
              <a:gd name="csY13" fmla="*/ 3205490 h 4079912"/>
              <a:gd name="csX14" fmla="*/ 748241 w 2227829"/>
              <a:gd name="csY14" fmla="*/ 3205490 h 4079912"/>
              <a:gd name="csX15" fmla="*/ 966789 w 2227829"/>
              <a:gd name="csY15" fmla="*/ 2809750 h 4079912"/>
              <a:gd name="csX16" fmla="*/ 491137 w 2227829"/>
              <a:gd name="csY16" fmla="*/ 2809750 h 4079912"/>
              <a:gd name="csX17" fmla="*/ 2134198 w 2227829"/>
              <a:gd name="csY17" fmla="*/ 330947 h 4079912"/>
              <a:gd name="csX18" fmla="*/ 2227829 w 2227829"/>
              <a:gd name="csY18" fmla="*/ 296678 h 40799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2227829" h="4079912">
                <a:moveTo>
                  <a:pt x="1690612" y="0"/>
                </a:moveTo>
                <a:lnTo>
                  <a:pt x="1664930" y="12372"/>
                </a:lnTo>
                <a:cubicBezTo>
                  <a:pt x="673223" y="551099"/>
                  <a:pt x="0" y="1601805"/>
                  <a:pt x="0" y="2809750"/>
                </a:cubicBezTo>
                <a:cubicBezTo>
                  <a:pt x="0" y="2919563"/>
                  <a:pt x="5564" y="3028077"/>
                  <a:pt x="16425" y="3135025"/>
                </a:cubicBezTo>
                <a:lnTo>
                  <a:pt x="25379" y="3205490"/>
                </a:lnTo>
                <a:lnTo>
                  <a:pt x="523443" y="3205490"/>
                </a:lnTo>
                <a:lnTo>
                  <a:pt x="523443" y="3205491"/>
                </a:lnTo>
                <a:lnTo>
                  <a:pt x="25379" y="3205491"/>
                </a:lnTo>
                <a:lnTo>
                  <a:pt x="36656" y="3294239"/>
                </a:lnTo>
                <a:cubicBezTo>
                  <a:pt x="76886" y="3557527"/>
                  <a:pt x="149391" y="3810194"/>
                  <a:pt x="250006" y="4048076"/>
                </a:cubicBezTo>
                <a:lnTo>
                  <a:pt x="265342" y="4079912"/>
                </a:lnTo>
                <a:lnTo>
                  <a:pt x="584417" y="3502139"/>
                </a:lnTo>
                <a:lnTo>
                  <a:pt x="584416" y="3502137"/>
                </a:lnTo>
                <a:lnTo>
                  <a:pt x="748240" y="3205490"/>
                </a:lnTo>
                <a:lnTo>
                  <a:pt x="748241" y="3205490"/>
                </a:lnTo>
                <a:lnTo>
                  <a:pt x="966789" y="2809750"/>
                </a:lnTo>
                <a:lnTo>
                  <a:pt x="491137" y="2809750"/>
                </a:lnTo>
                <a:cubicBezTo>
                  <a:pt x="491137" y="1695427"/>
                  <a:pt x="1168640" y="739343"/>
                  <a:pt x="2134198" y="330947"/>
                </a:cubicBezTo>
                <a:lnTo>
                  <a:pt x="2227829" y="296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A2CC5FC-1BAC-8DF3-4E93-1C9FD94FD99D}"/>
              </a:ext>
            </a:extLst>
          </p:cNvPr>
          <p:cNvSpPr/>
          <p:nvPr/>
        </p:nvSpPr>
        <p:spPr>
          <a:xfrm>
            <a:off x="9377813" y="8863035"/>
            <a:ext cx="4085685" cy="2238201"/>
          </a:xfrm>
          <a:custGeom>
            <a:avLst/>
            <a:gdLst>
              <a:gd name="csX0" fmla="*/ 2799447 w 4085685"/>
              <a:gd name="csY0" fmla="*/ 1261887 h 2238201"/>
              <a:gd name="csX1" fmla="*/ 2799447 w 4085685"/>
              <a:gd name="csY1" fmla="*/ 1746319 h 2238201"/>
              <a:gd name="csX2" fmla="*/ 2814187 w 4085685"/>
              <a:gd name="csY2" fmla="*/ 1747063 h 2238201"/>
              <a:gd name="csX3" fmla="*/ 3089246 w 4085685"/>
              <a:gd name="csY3" fmla="*/ 1733174 h 2238201"/>
              <a:gd name="csX4" fmla="*/ 3195187 w 4085685"/>
              <a:gd name="csY4" fmla="*/ 1717005 h 2238201"/>
              <a:gd name="csX5" fmla="*/ 3356359 w 4085685"/>
              <a:gd name="csY5" fmla="*/ 1692407 h 2238201"/>
              <a:gd name="csX6" fmla="*/ 3508285 w 4085685"/>
              <a:gd name="csY6" fmla="*/ 1653343 h 2238201"/>
              <a:gd name="csX7" fmla="*/ 3195187 w 4085685"/>
              <a:gd name="csY7" fmla="*/ 1480435 h 2238201"/>
              <a:gd name="csX8" fmla="*/ 297319 w 4085685"/>
              <a:gd name="csY8" fmla="*/ 0 h 2238201"/>
              <a:gd name="csX9" fmla="*/ 0 w 4085685"/>
              <a:gd name="csY9" fmla="*/ 538377 h 2238201"/>
              <a:gd name="csX10" fmla="*/ 16809 w 4085685"/>
              <a:gd name="csY10" fmla="*/ 573270 h 2238201"/>
              <a:gd name="csX11" fmla="*/ 2650475 w 4085685"/>
              <a:gd name="csY11" fmla="*/ 2234060 h 2238201"/>
              <a:gd name="csX12" fmla="*/ 2799447 w 4085685"/>
              <a:gd name="csY12" fmla="*/ 2237827 h 2238201"/>
              <a:gd name="csX13" fmla="*/ 2799447 w 4085685"/>
              <a:gd name="csY13" fmla="*/ 2237828 h 2238201"/>
              <a:gd name="csX14" fmla="*/ 2814187 w 4085685"/>
              <a:gd name="csY14" fmla="*/ 2238201 h 2238201"/>
              <a:gd name="csX15" fmla="*/ 3139462 w 4085685"/>
              <a:gd name="csY15" fmla="*/ 2221776 h 2238201"/>
              <a:gd name="csX16" fmla="*/ 3195187 w 4085685"/>
              <a:gd name="csY16" fmla="*/ 2214695 h 2238201"/>
              <a:gd name="csX17" fmla="*/ 3298674 w 4085685"/>
              <a:gd name="csY17" fmla="*/ 2201545 h 2238201"/>
              <a:gd name="csX18" fmla="*/ 4052511 w 4085685"/>
              <a:gd name="csY18" fmla="*/ 1988195 h 2238201"/>
              <a:gd name="csX19" fmla="*/ 4085685 w 4085685"/>
              <a:gd name="csY19" fmla="*/ 1972214 h 2238201"/>
              <a:gd name="csX20" fmla="*/ 3508284 w 4085685"/>
              <a:gd name="csY20" fmla="*/ 1653344 h 2238201"/>
              <a:gd name="csX21" fmla="*/ 3356358 w 4085685"/>
              <a:gd name="csY21" fmla="*/ 1692408 h 2238201"/>
              <a:gd name="csX22" fmla="*/ 3195186 w 4085685"/>
              <a:gd name="csY22" fmla="*/ 1717006 h 2238201"/>
              <a:gd name="csX23" fmla="*/ 3089246 w 4085685"/>
              <a:gd name="csY23" fmla="*/ 1733175 h 2238201"/>
              <a:gd name="csX24" fmla="*/ 2814187 w 4085685"/>
              <a:gd name="csY24" fmla="*/ 1747064 h 2238201"/>
              <a:gd name="csX25" fmla="*/ 2799447 w 4085685"/>
              <a:gd name="csY25" fmla="*/ 1746320 h 2238201"/>
              <a:gd name="csX26" fmla="*/ 2799447 w 4085685"/>
              <a:gd name="csY26" fmla="*/ 1746319 h 2238201"/>
              <a:gd name="csX27" fmla="*/ 2539128 w 4085685"/>
              <a:gd name="csY27" fmla="*/ 1733174 h 2238201"/>
              <a:gd name="csX28" fmla="*/ 335384 w 4085685"/>
              <a:gd name="csY28" fmla="*/ 104002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4085685" h="2238201">
                <a:moveTo>
                  <a:pt x="2799447" y="1261887"/>
                </a:moveTo>
                <a:lnTo>
                  <a:pt x="2799447" y="1746319"/>
                </a:lnTo>
                <a:lnTo>
                  <a:pt x="2814187" y="1747063"/>
                </a:lnTo>
                <a:cubicBezTo>
                  <a:pt x="2907047" y="1747063"/>
                  <a:pt x="2998809" y="1742358"/>
                  <a:pt x="3089246" y="1733174"/>
                </a:cubicBezTo>
                <a:lnTo>
                  <a:pt x="3195187" y="1717005"/>
                </a:lnTo>
                <a:lnTo>
                  <a:pt x="3356359" y="1692407"/>
                </a:lnTo>
                <a:lnTo>
                  <a:pt x="3508285" y="1653343"/>
                </a:lnTo>
                <a:lnTo>
                  <a:pt x="3195187" y="1480435"/>
                </a:lnTo>
                <a:close/>
                <a:moveTo>
                  <a:pt x="297319" y="0"/>
                </a:moveTo>
                <a:lnTo>
                  <a:pt x="0" y="538377"/>
                </a:lnTo>
                <a:lnTo>
                  <a:pt x="16809" y="573270"/>
                </a:lnTo>
                <a:cubicBezTo>
                  <a:pt x="531049" y="1519900"/>
                  <a:pt x="1511781" y="2176340"/>
                  <a:pt x="2650475" y="2234060"/>
                </a:cubicBezTo>
                <a:lnTo>
                  <a:pt x="2799447" y="2237827"/>
                </a:lnTo>
                <a:lnTo>
                  <a:pt x="2799447" y="2237828"/>
                </a:lnTo>
                <a:lnTo>
                  <a:pt x="2814187" y="2238201"/>
                </a:lnTo>
                <a:cubicBezTo>
                  <a:pt x="2924000" y="2238201"/>
                  <a:pt x="3032514" y="2232637"/>
                  <a:pt x="3139462" y="2221776"/>
                </a:cubicBezTo>
                <a:lnTo>
                  <a:pt x="3195187" y="2214695"/>
                </a:lnTo>
                <a:lnTo>
                  <a:pt x="3298674" y="2201545"/>
                </a:lnTo>
                <a:cubicBezTo>
                  <a:pt x="3561962" y="2161315"/>
                  <a:pt x="3814629" y="2088810"/>
                  <a:pt x="4052511" y="1988195"/>
                </a:cubicBezTo>
                <a:lnTo>
                  <a:pt x="4085685" y="1972214"/>
                </a:lnTo>
                <a:lnTo>
                  <a:pt x="3508284" y="1653344"/>
                </a:lnTo>
                <a:lnTo>
                  <a:pt x="3356358" y="1692408"/>
                </a:lnTo>
                <a:lnTo>
                  <a:pt x="3195186" y="1717006"/>
                </a:lnTo>
                <a:lnTo>
                  <a:pt x="3089246" y="1733175"/>
                </a:lnTo>
                <a:cubicBezTo>
                  <a:pt x="2998809" y="1742359"/>
                  <a:pt x="2907047" y="1747064"/>
                  <a:pt x="2814187" y="1747064"/>
                </a:cubicBezTo>
                <a:lnTo>
                  <a:pt x="2799447" y="1746320"/>
                </a:lnTo>
                <a:lnTo>
                  <a:pt x="2799447" y="1746319"/>
                </a:lnTo>
                <a:lnTo>
                  <a:pt x="2539128" y="1733174"/>
                </a:lnTo>
                <a:cubicBezTo>
                  <a:pt x="1544320" y="1632146"/>
                  <a:pt x="709748" y="989097"/>
                  <a:pt x="335384" y="1040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8C7518-0978-5036-A243-DBFFB7816C60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OCEAN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B706C21-6441-330D-8655-9F520170F2E6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2D5D715-2DAA-054B-BC23-05408D53EA84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3" name="Freeform 103">
            <a:extLst>
              <a:ext uri="{FF2B5EF4-FFF2-40B4-BE49-F238E27FC236}">
                <a16:creationId xmlns:a16="http://schemas.microsoft.com/office/drawing/2014/main" id="{DAAF6AC8-ED6C-CD88-45B2-49E1B02B9DBC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4" name="Freeform 109">
            <a:extLst>
              <a:ext uri="{FF2B5EF4-FFF2-40B4-BE49-F238E27FC236}">
                <a16:creationId xmlns:a16="http://schemas.microsoft.com/office/drawing/2014/main" id="{EF42F109-3AF4-18F5-C8C4-688ADB690946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B2CDA73-A760-9364-62AC-3D92FD9FE784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FA6E2AC5-BE9E-FF7D-3255-DA850DD1F16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7D5C15B3-ADAF-7F04-95DD-8B1E8692615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1A00538-AF73-6D88-5C5D-9EE60C96C61E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3FC572DE-37F3-2299-BC82-499E9C959E2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E76A533C-123A-ACD5-ECBF-536F08D54F3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80ADEB4-0DE8-77BC-53F6-F4C2FFE16BA1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84F9904A-4F63-1C9A-3AB7-0F517860C38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2ED76139-1793-11FD-417A-F15A692841D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698135B0-D578-8CE0-B06A-5A6FF21F124C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77AA7803-0B16-007C-EEEB-CFF58EBC6A3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9A2DCD31-C23E-2FAB-BE35-CE8EFF3F990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263" name="Rectangle 262">
            <a:extLst>
              <a:ext uri="{FF2B5EF4-FFF2-40B4-BE49-F238E27FC236}">
                <a16:creationId xmlns:a16="http://schemas.microsoft.com/office/drawing/2014/main" id="{F76E3CFC-98F0-4096-30F1-A48CD67BA4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64" name="!!SubTitle">
            <a:extLst>
              <a:ext uri="{FF2B5EF4-FFF2-40B4-BE49-F238E27FC236}">
                <a16:creationId xmlns:a16="http://schemas.microsoft.com/office/drawing/2014/main" id="{6F3683F2-C148-B803-4923-8209254DAA5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5" name="!!MainTitle1">
            <a:extLst>
              <a:ext uri="{FF2B5EF4-FFF2-40B4-BE49-F238E27FC236}">
                <a16:creationId xmlns:a16="http://schemas.microsoft.com/office/drawing/2014/main" id="{A1CE4A3D-A25A-F5EA-EAE6-3DCC67FECF35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2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2" grpId="0" animBg="1"/>
          <p:bldP spid="33" grpId="0" animBg="1"/>
          <p:bldP spid="34" grpId="0" animBg="1"/>
          <p:bldP spid="264" grpId="0"/>
          <p:bldP spid="2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2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2" grpId="0" animBg="1"/>
          <p:bldP spid="33" grpId="0" animBg="1"/>
          <p:bldP spid="34" grpId="0" animBg="1"/>
          <p:bldP spid="264" grpId="0"/>
          <p:bldP spid="26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E6282D5-0672-CBAC-9140-CA045260F3EF}"/>
              </a:ext>
            </a:extLst>
          </p:cNvPr>
          <p:cNvSpPr/>
          <p:nvPr/>
        </p:nvSpPr>
        <p:spPr>
          <a:xfrm>
            <a:off x="10912628" y="4738535"/>
            <a:ext cx="4093559" cy="2238201"/>
          </a:xfrm>
          <a:custGeom>
            <a:avLst/>
            <a:gdLst>
              <a:gd name="csX0" fmla="*/ 883631 w 4093559"/>
              <a:gd name="csY0" fmla="*/ 523445 h 2238201"/>
              <a:gd name="csX1" fmla="*/ 737199 w 4093559"/>
              <a:gd name="csY1" fmla="*/ 545794 h 2238201"/>
              <a:gd name="csX2" fmla="*/ 575216 w 4093559"/>
              <a:gd name="csY2" fmla="*/ 587444 h 2238201"/>
              <a:gd name="csX3" fmla="*/ 883631 w 4093559"/>
              <a:gd name="csY3" fmla="*/ 757766 h 2238201"/>
              <a:gd name="csX4" fmla="*/ 1279372 w 4093559"/>
              <a:gd name="csY4" fmla="*/ 0 h 2238201"/>
              <a:gd name="csX5" fmla="*/ 954097 w 4093559"/>
              <a:gd name="csY5" fmla="*/ 16425 h 2238201"/>
              <a:gd name="csX6" fmla="*/ 883632 w 4093559"/>
              <a:gd name="csY6" fmla="*/ 25379 h 2238201"/>
              <a:gd name="csX7" fmla="*/ 794884 w 4093559"/>
              <a:gd name="csY7" fmla="*/ 36656 h 2238201"/>
              <a:gd name="csX8" fmla="*/ 41047 w 4093559"/>
              <a:gd name="csY8" fmla="*/ 250006 h 2238201"/>
              <a:gd name="csX9" fmla="*/ 0 w 4093559"/>
              <a:gd name="csY9" fmla="*/ 269779 h 2238201"/>
              <a:gd name="csX10" fmla="*/ 575217 w 4093559"/>
              <a:gd name="csY10" fmla="*/ 587443 h 2238201"/>
              <a:gd name="csX11" fmla="*/ 737200 w 4093559"/>
              <a:gd name="csY11" fmla="*/ 545793 h 2238201"/>
              <a:gd name="csX12" fmla="*/ 883632 w 4093559"/>
              <a:gd name="csY12" fmla="*/ 523444 h 2238201"/>
              <a:gd name="csX13" fmla="*/ 883632 w 4093559"/>
              <a:gd name="csY13" fmla="*/ 757765 h 2238201"/>
              <a:gd name="csX14" fmla="*/ 1279372 w 4093559"/>
              <a:gd name="csY14" fmla="*/ 976313 h 2238201"/>
              <a:gd name="csX15" fmla="*/ 1279372 w 4093559"/>
              <a:gd name="csY15" fmla="*/ 491137 h 2238201"/>
              <a:gd name="csX16" fmla="*/ 3758175 w 4093559"/>
              <a:gd name="csY16" fmla="*/ 2134198 h 2238201"/>
              <a:gd name="csX17" fmla="*/ 3796240 w 4093559"/>
              <a:gd name="csY17" fmla="*/ 2238201 h 2238201"/>
              <a:gd name="csX18" fmla="*/ 4093559 w 4093559"/>
              <a:gd name="csY18" fmla="*/ 1699824 h 2238201"/>
              <a:gd name="csX19" fmla="*/ 4076750 w 4093559"/>
              <a:gd name="csY19" fmla="*/ 1664930 h 2238201"/>
              <a:gd name="csX20" fmla="*/ 1279372 w 4093559"/>
              <a:gd name="csY20" fmla="*/ 0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</a:cxnLst>
            <a:rect l="l" t="t" r="r" b="b"/>
            <a:pathLst>
              <a:path w="4093559" h="2238201">
                <a:moveTo>
                  <a:pt x="883631" y="523445"/>
                </a:moveTo>
                <a:lnTo>
                  <a:pt x="737199" y="545794"/>
                </a:lnTo>
                <a:lnTo>
                  <a:pt x="575216" y="587444"/>
                </a:lnTo>
                <a:lnTo>
                  <a:pt x="883631" y="757766"/>
                </a:lnTo>
                <a:close/>
                <a:moveTo>
                  <a:pt x="1279372" y="0"/>
                </a:moveTo>
                <a:cubicBezTo>
                  <a:pt x="1169559" y="0"/>
                  <a:pt x="1061045" y="5564"/>
                  <a:pt x="954097" y="16425"/>
                </a:cubicBezTo>
                <a:lnTo>
                  <a:pt x="883632" y="25379"/>
                </a:lnTo>
                <a:lnTo>
                  <a:pt x="794884" y="36656"/>
                </a:lnTo>
                <a:cubicBezTo>
                  <a:pt x="531596" y="76886"/>
                  <a:pt x="278929" y="149390"/>
                  <a:pt x="41047" y="250006"/>
                </a:cubicBezTo>
                <a:lnTo>
                  <a:pt x="0" y="269779"/>
                </a:lnTo>
                <a:lnTo>
                  <a:pt x="575217" y="587443"/>
                </a:lnTo>
                <a:lnTo>
                  <a:pt x="737200" y="545793"/>
                </a:lnTo>
                <a:lnTo>
                  <a:pt x="883632" y="523444"/>
                </a:lnTo>
                <a:lnTo>
                  <a:pt x="883632" y="757765"/>
                </a:lnTo>
                <a:lnTo>
                  <a:pt x="1279372" y="976313"/>
                </a:lnTo>
                <a:lnTo>
                  <a:pt x="1279372" y="491137"/>
                </a:lnTo>
                <a:cubicBezTo>
                  <a:pt x="2393695" y="491137"/>
                  <a:pt x="3349778" y="1168640"/>
                  <a:pt x="3758175" y="2134198"/>
                </a:cubicBezTo>
                <a:lnTo>
                  <a:pt x="3796240" y="2238201"/>
                </a:lnTo>
                <a:lnTo>
                  <a:pt x="4093559" y="1699824"/>
                </a:lnTo>
                <a:lnTo>
                  <a:pt x="4076750" y="1664930"/>
                </a:lnTo>
                <a:cubicBezTo>
                  <a:pt x="3538023" y="673222"/>
                  <a:pt x="2487317" y="0"/>
                  <a:pt x="12793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DD6AB73-907B-B4EA-EFFE-304865B94510}"/>
              </a:ext>
            </a:extLst>
          </p:cNvPr>
          <p:cNvSpPr/>
          <p:nvPr/>
        </p:nvSpPr>
        <p:spPr>
          <a:xfrm>
            <a:off x="13136657" y="6649725"/>
            <a:ext cx="2236693" cy="4083702"/>
          </a:xfrm>
          <a:custGeom>
            <a:avLst/>
            <a:gdLst>
              <a:gd name="csX0" fmla="*/ 1971351 w 2236693"/>
              <a:gd name="csY0" fmla="*/ 0 h 4083702"/>
              <a:gd name="csX1" fmla="*/ 1652276 w 2236693"/>
              <a:gd name="csY1" fmla="*/ 577772 h 4083702"/>
              <a:gd name="csX2" fmla="*/ 1690900 w 2236693"/>
              <a:gd name="csY2" fmla="*/ 727988 h 4083702"/>
              <a:gd name="csX3" fmla="*/ 1713249 w 2236693"/>
              <a:gd name="csY3" fmla="*/ 874420 h 4083702"/>
              <a:gd name="csX4" fmla="*/ 1713248 w 2236693"/>
              <a:gd name="csY4" fmla="*/ 874420 h 4083702"/>
              <a:gd name="csX5" fmla="*/ 1690899 w 2236693"/>
              <a:gd name="csY5" fmla="*/ 727988 h 4083702"/>
              <a:gd name="csX6" fmla="*/ 1652275 w 2236693"/>
              <a:gd name="csY6" fmla="*/ 577772 h 4083702"/>
              <a:gd name="csX7" fmla="*/ 1488451 w 2236693"/>
              <a:gd name="csY7" fmla="*/ 874420 h 4083702"/>
              <a:gd name="csX8" fmla="*/ 1488452 w 2236693"/>
              <a:gd name="csY8" fmla="*/ 874420 h 4083702"/>
              <a:gd name="csX9" fmla="*/ 1269904 w 2236693"/>
              <a:gd name="csY9" fmla="*/ 1270160 h 4083702"/>
              <a:gd name="csX10" fmla="*/ 1745556 w 2236693"/>
              <a:gd name="csY10" fmla="*/ 1270160 h 4083702"/>
              <a:gd name="csX11" fmla="*/ 102495 w 2236693"/>
              <a:gd name="csY11" fmla="*/ 3748963 h 4083702"/>
              <a:gd name="csX12" fmla="*/ 0 w 2236693"/>
              <a:gd name="csY12" fmla="*/ 3786477 h 4083702"/>
              <a:gd name="csX13" fmla="*/ 538208 w 2236693"/>
              <a:gd name="csY13" fmla="*/ 4083702 h 4083702"/>
              <a:gd name="csX14" fmla="*/ 571763 w 2236693"/>
              <a:gd name="csY14" fmla="*/ 4067538 h 4083702"/>
              <a:gd name="csX15" fmla="*/ 2236693 w 2236693"/>
              <a:gd name="csY15" fmla="*/ 1270160 h 4083702"/>
              <a:gd name="csX16" fmla="*/ 2220268 w 2236693"/>
              <a:gd name="csY16" fmla="*/ 944885 h 4083702"/>
              <a:gd name="csX17" fmla="*/ 2211314 w 2236693"/>
              <a:gd name="csY17" fmla="*/ 874420 h 4083702"/>
              <a:gd name="csX18" fmla="*/ 2200037 w 2236693"/>
              <a:gd name="csY18" fmla="*/ 785672 h 4083702"/>
              <a:gd name="csX19" fmla="*/ 1986687 w 2236693"/>
              <a:gd name="csY19" fmla="*/ 31835 h 408370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</a:cxnLst>
            <a:rect l="l" t="t" r="r" b="b"/>
            <a:pathLst>
              <a:path w="2236693" h="4083702">
                <a:moveTo>
                  <a:pt x="1971351" y="0"/>
                </a:moveTo>
                <a:lnTo>
                  <a:pt x="1652276" y="577772"/>
                </a:lnTo>
                <a:lnTo>
                  <a:pt x="1690900" y="727988"/>
                </a:lnTo>
                <a:lnTo>
                  <a:pt x="1713249" y="874420"/>
                </a:lnTo>
                <a:lnTo>
                  <a:pt x="1713248" y="874420"/>
                </a:lnTo>
                <a:lnTo>
                  <a:pt x="1690899" y="727988"/>
                </a:lnTo>
                <a:lnTo>
                  <a:pt x="1652275" y="577772"/>
                </a:lnTo>
                <a:lnTo>
                  <a:pt x="1488451" y="874420"/>
                </a:lnTo>
                <a:lnTo>
                  <a:pt x="1488452" y="874420"/>
                </a:lnTo>
                <a:lnTo>
                  <a:pt x="1269904" y="1270160"/>
                </a:lnTo>
                <a:lnTo>
                  <a:pt x="1745556" y="1270160"/>
                </a:lnTo>
                <a:cubicBezTo>
                  <a:pt x="1745556" y="2384483"/>
                  <a:pt x="1068053" y="3340566"/>
                  <a:pt x="102495" y="3748963"/>
                </a:cubicBezTo>
                <a:lnTo>
                  <a:pt x="0" y="3786477"/>
                </a:lnTo>
                <a:lnTo>
                  <a:pt x="538208" y="4083702"/>
                </a:lnTo>
                <a:lnTo>
                  <a:pt x="571763" y="4067538"/>
                </a:lnTo>
                <a:cubicBezTo>
                  <a:pt x="1563470" y="3528811"/>
                  <a:pt x="2236693" y="2478105"/>
                  <a:pt x="2236693" y="1270160"/>
                </a:cubicBezTo>
                <a:cubicBezTo>
                  <a:pt x="2236693" y="1160347"/>
                  <a:pt x="2231129" y="1051833"/>
                  <a:pt x="2220268" y="944885"/>
                </a:cubicBezTo>
                <a:lnTo>
                  <a:pt x="2211314" y="874420"/>
                </a:lnTo>
                <a:lnTo>
                  <a:pt x="2200037" y="785672"/>
                </a:lnTo>
                <a:cubicBezTo>
                  <a:pt x="2159807" y="522384"/>
                  <a:pt x="2087302" y="269717"/>
                  <a:pt x="1986687" y="318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26BC3E2-228D-14CD-E603-DD96098B0F4E}"/>
              </a:ext>
            </a:extLst>
          </p:cNvPr>
          <p:cNvSpPr/>
          <p:nvPr/>
        </p:nvSpPr>
        <p:spPr>
          <a:xfrm>
            <a:off x="9010650" y="5110134"/>
            <a:ext cx="2227829" cy="4079912"/>
          </a:xfrm>
          <a:custGeom>
            <a:avLst/>
            <a:gdLst>
              <a:gd name="csX0" fmla="*/ 1690612 w 2227829"/>
              <a:gd name="csY0" fmla="*/ 0 h 4079912"/>
              <a:gd name="csX1" fmla="*/ 1664930 w 2227829"/>
              <a:gd name="csY1" fmla="*/ 12372 h 4079912"/>
              <a:gd name="csX2" fmla="*/ 0 w 2227829"/>
              <a:gd name="csY2" fmla="*/ 2809750 h 4079912"/>
              <a:gd name="csX3" fmla="*/ 16425 w 2227829"/>
              <a:gd name="csY3" fmla="*/ 3135025 h 4079912"/>
              <a:gd name="csX4" fmla="*/ 25379 w 2227829"/>
              <a:gd name="csY4" fmla="*/ 3205490 h 4079912"/>
              <a:gd name="csX5" fmla="*/ 523443 w 2227829"/>
              <a:gd name="csY5" fmla="*/ 3205490 h 4079912"/>
              <a:gd name="csX6" fmla="*/ 523443 w 2227829"/>
              <a:gd name="csY6" fmla="*/ 3205491 h 4079912"/>
              <a:gd name="csX7" fmla="*/ 25379 w 2227829"/>
              <a:gd name="csY7" fmla="*/ 3205491 h 4079912"/>
              <a:gd name="csX8" fmla="*/ 36656 w 2227829"/>
              <a:gd name="csY8" fmla="*/ 3294239 h 4079912"/>
              <a:gd name="csX9" fmla="*/ 250006 w 2227829"/>
              <a:gd name="csY9" fmla="*/ 4048076 h 4079912"/>
              <a:gd name="csX10" fmla="*/ 265342 w 2227829"/>
              <a:gd name="csY10" fmla="*/ 4079912 h 4079912"/>
              <a:gd name="csX11" fmla="*/ 584417 w 2227829"/>
              <a:gd name="csY11" fmla="*/ 3502139 h 4079912"/>
              <a:gd name="csX12" fmla="*/ 584416 w 2227829"/>
              <a:gd name="csY12" fmla="*/ 3502137 h 4079912"/>
              <a:gd name="csX13" fmla="*/ 748240 w 2227829"/>
              <a:gd name="csY13" fmla="*/ 3205490 h 4079912"/>
              <a:gd name="csX14" fmla="*/ 748241 w 2227829"/>
              <a:gd name="csY14" fmla="*/ 3205490 h 4079912"/>
              <a:gd name="csX15" fmla="*/ 966789 w 2227829"/>
              <a:gd name="csY15" fmla="*/ 2809750 h 4079912"/>
              <a:gd name="csX16" fmla="*/ 491137 w 2227829"/>
              <a:gd name="csY16" fmla="*/ 2809750 h 4079912"/>
              <a:gd name="csX17" fmla="*/ 2134198 w 2227829"/>
              <a:gd name="csY17" fmla="*/ 330947 h 4079912"/>
              <a:gd name="csX18" fmla="*/ 2227829 w 2227829"/>
              <a:gd name="csY18" fmla="*/ 296678 h 407991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</a:cxnLst>
            <a:rect l="l" t="t" r="r" b="b"/>
            <a:pathLst>
              <a:path w="2227829" h="4079912">
                <a:moveTo>
                  <a:pt x="1690612" y="0"/>
                </a:moveTo>
                <a:lnTo>
                  <a:pt x="1664930" y="12372"/>
                </a:lnTo>
                <a:cubicBezTo>
                  <a:pt x="673223" y="551099"/>
                  <a:pt x="0" y="1601805"/>
                  <a:pt x="0" y="2809750"/>
                </a:cubicBezTo>
                <a:cubicBezTo>
                  <a:pt x="0" y="2919563"/>
                  <a:pt x="5564" y="3028077"/>
                  <a:pt x="16425" y="3135025"/>
                </a:cubicBezTo>
                <a:lnTo>
                  <a:pt x="25379" y="3205490"/>
                </a:lnTo>
                <a:lnTo>
                  <a:pt x="523443" y="3205490"/>
                </a:lnTo>
                <a:lnTo>
                  <a:pt x="523443" y="3205491"/>
                </a:lnTo>
                <a:lnTo>
                  <a:pt x="25379" y="3205491"/>
                </a:lnTo>
                <a:lnTo>
                  <a:pt x="36656" y="3294239"/>
                </a:lnTo>
                <a:cubicBezTo>
                  <a:pt x="76886" y="3557527"/>
                  <a:pt x="149391" y="3810194"/>
                  <a:pt x="250006" y="4048076"/>
                </a:cubicBezTo>
                <a:lnTo>
                  <a:pt x="265342" y="4079912"/>
                </a:lnTo>
                <a:lnTo>
                  <a:pt x="584417" y="3502139"/>
                </a:lnTo>
                <a:lnTo>
                  <a:pt x="584416" y="3502137"/>
                </a:lnTo>
                <a:lnTo>
                  <a:pt x="748240" y="3205490"/>
                </a:lnTo>
                <a:lnTo>
                  <a:pt x="748241" y="3205490"/>
                </a:lnTo>
                <a:lnTo>
                  <a:pt x="966789" y="2809750"/>
                </a:lnTo>
                <a:lnTo>
                  <a:pt x="491137" y="2809750"/>
                </a:lnTo>
                <a:cubicBezTo>
                  <a:pt x="491137" y="1695427"/>
                  <a:pt x="1168640" y="739343"/>
                  <a:pt x="2134198" y="330947"/>
                </a:cubicBezTo>
                <a:lnTo>
                  <a:pt x="2227829" y="296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09BC91C-0962-7EB5-72AE-6FE65D9A550B}"/>
              </a:ext>
            </a:extLst>
          </p:cNvPr>
          <p:cNvSpPr/>
          <p:nvPr/>
        </p:nvSpPr>
        <p:spPr>
          <a:xfrm>
            <a:off x="9377813" y="8863035"/>
            <a:ext cx="4085685" cy="2238201"/>
          </a:xfrm>
          <a:custGeom>
            <a:avLst/>
            <a:gdLst>
              <a:gd name="csX0" fmla="*/ 2799447 w 4085685"/>
              <a:gd name="csY0" fmla="*/ 1261887 h 2238201"/>
              <a:gd name="csX1" fmla="*/ 2799447 w 4085685"/>
              <a:gd name="csY1" fmla="*/ 1746319 h 2238201"/>
              <a:gd name="csX2" fmla="*/ 2814187 w 4085685"/>
              <a:gd name="csY2" fmla="*/ 1747063 h 2238201"/>
              <a:gd name="csX3" fmla="*/ 3089246 w 4085685"/>
              <a:gd name="csY3" fmla="*/ 1733174 h 2238201"/>
              <a:gd name="csX4" fmla="*/ 3195187 w 4085685"/>
              <a:gd name="csY4" fmla="*/ 1717005 h 2238201"/>
              <a:gd name="csX5" fmla="*/ 3356359 w 4085685"/>
              <a:gd name="csY5" fmla="*/ 1692407 h 2238201"/>
              <a:gd name="csX6" fmla="*/ 3508285 w 4085685"/>
              <a:gd name="csY6" fmla="*/ 1653343 h 2238201"/>
              <a:gd name="csX7" fmla="*/ 3195187 w 4085685"/>
              <a:gd name="csY7" fmla="*/ 1480435 h 2238201"/>
              <a:gd name="csX8" fmla="*/ 297319 w 4085685"/>
              <a:gd name="csY8" fmla="*/ 0 h 2238201"/>
              <a:gd name="csX9" fmla="*/ 0 w 4085685"/>
              <a:gd name="csY9" fmla="*/ 538377 h 2238201"/>
              <a:gd name="csX10" fmla="*/ 16809 w 4085685"/>
              <a:gd name="csY10" fmla="*/ 573270 h 2238201"/>
              <a:gd name="csX11" fmla="*/ 2650475 w 4085685"/>
              <a:gd name="csY11" fmla="*/ 2234060 h 2238201"/>
              <a:gd name="csX12" fmla="*/ 2799447 w 4085685"/>
              <a:gd name="csY12" fmla="*/ 2237827 h 2238201"/>
              <a:gd name="csX13" fmla="*/ 2799447 w 4085685"/>
              <a:gd name="csY13" fmla="*/ 2237828 h 2238201"/>
              <a:gd name="csX14" fmla="*/ 2814187 w 4085685"/>
              <a:gd name="csY14" fmla="*/ 2238201 h 2238201"/>
              <a:gd name="csX15" fmla="*/ 3139462 w 4085685"/>
              <a:gd name="csY15" fmla="*/ 2221776 h 2238201"/>
              <a:gd name="csX16" fmla="*/ 3195187 w 4085685"/>
              <a:gd name="csY16" fmla="*/ 2214695 h 2238201"/>
              <a:gd name="csX17" fmla="*/ 3298674 w 4085685"/>
              <a:gd name="csY17" fmla="*/ 2201545 h 2238201"/>
              <a:gd name="csX18" fmla="*/ 4052511 w 4085685"/>
              <a:gd name="csY18" fmla="*/ 1988195 h 2238201"/>
              <a:gd name="csX19" fmla="*/ 4085685 w 4085685"/>
              <a:gd name="csY19" fmla="*/ 1972214 h 2238201"/>
              <a:gd name="csX20" fmla="*/ 3508284 w 4085685"/>
              <a:gd name="csY20" fmla="*/ 1653344 h 2238201"/>
              <a:gd name="csX21" fmla="*/ 3356358 w 4085685"/>
              <a:gd name="csY21" fmla="*/ 1692408 h 2238201"/>
              <a:gd name="csX22" fmla="*/ 3195186 w 4085685"/>
              <a:gd name="csY22" fmla="*/ 1717006 h 2238201"/>
              <a:gd name="csX23" fmla="*/ 3089246 w 4085685"/>
              <a:gd name="csY23" fmla="*/ 1733175 h 2238201"/>
              <a:gd name="csX24" fmla="*/ 2814187 w 4085685"/>
              <a:gd name="csY24" fmla="*/ 1747064 h 2238201"/>
              <a:gd name="csX25" fmla="*/ 2799447 w 4085685"/>
              <a:gd name="csY25" fmla="*/ 1746320 h 2238201"/>
              <a:gd name="csX26" fmla="*/ 2799447 w 4085685"/>
              <a:gd name="csY26" fmla="*/ 1746319 h 2238201"/>
              <a:gd name="csX27" fmla="*/ 2539128 w 4085685"/>
              <a:gd name="csY27" fmla="*/ 1733174 h 2238201"/>
              <a:gd name="csX28" fmla="*/ 335384 w 4085685"/>
              <a:gd name="csY28" fmla="*/ 104002 h 22382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4085685" h="2238201">
                <a:moveTo>
                  <a:pt x="2799447" y="1261887"/>
                </a:moveTo>
                <a:lnTo>
                  <a:pt x="2799447" y="1746319"/>
                </a:lnTo>
                <a:lnTo>
                  <a:pt x="2814187" y="1747063"/>
                </a:lnTo>
                <a:cubicBezTo>
                  <a:pt x="2907047" y="1747063"/>
                  <a:pt x="2998809" y="1742358"/>
                  <a:pt x="3089246" y="1733174"/>
                </a:cubicBezTo>
                <a:lnTo>
                  <a:pt x="3195187" y="1717005"/>
                </a:lnTo>
                <a:lnTo>
                  <a:pt x="3356359" y="1692407"/>
                </a:lnTo>
                <a:lnTo>
                  <a:pt x="3508285" y="1653343"/>
                </a:lnTo>
                <a:lnTo>
                  <a:pt x="3195187" y="1480435"/>
                </a:lnTo>
                <a:close/>
                <a:moveTo>
                  <a:pt x="297319" y="0"/>
                </a:moveTo>
                <a:lnTo>
                  <a:pt x="0" y="538377"/>
                </a:lnTo>
                <a:lnTo>
                  <a:pt x="16809" y="573270"/>
                </a:lnTo>
                <a:cubicBezTo>
                  <a:pt x="531049" y="1519900"/>
                  <a:pt x="1511781" y="2176340"/>
                  <a:pt x="2650475" y="2234060"/>
                </a:cubicBezTo>
                <a:lnTo>
                  <a:pt x="2799447" y="2237827"/>
                </a:lnTo>
                <a:lnTo>
                  <a:pt x="2799447" y="2237828"/>
                </a:lnTo>
                <a:lnTo>
                  <a:pt x="2814187" y="2238201"/>
                </a:lnTo>
                <a:cubicBezTo>
                  <a:pt x="2924000" y="2238201"/>
                  <a:pt x="3032514" y="2232637"/>
                  <a:pt x="3139462" y="2221776"/>
                </a:cubicBezTo>
                <a:lnTo>
                  <a:pt x="3195187" y="2214695"/>
                </a:lnTo>
                <a:lnTo>
                  <a:pt x="3298674" y="2201545"/>
                </a:lnTo>
                <a:cubicBezTo>
                  <a:pt x="3561962" y="2161315"/>
                  <a:pt x="3814629" y="2088810"/>
                  <a:pt x="4052511" y="1988195"/>
                </a:cubicBezTo>
                <a:lnTo>
                  <a:pt x="4085685" y="1972214"/>
                </a:lnTo>
                <a:lnTo>
                  <a:pt x="3508284" y="1653344"/>
                </a:lnTo>
                <a:lnTo>
                  <a:pt x="3356358" y="1692408"/>
                </a:lnTo>
                <a:lnTo>
                  <a:pt x="3195186" y="1717006"/>
                </a:lnTo>
                <a:lnTo>
                  <a:pt x="3089246" y="1733175"/>
                </a:lnTo>
                <a:cubicBezTo>
                  <a:pt x="2998809" y="1742359"/>
                  <a:pt x="2907047" y="1747064"/>
                  <a:pt x="2814187" y="1747064"/>
                </a:cubicBezTo>
                <a:lnTo>
                  <a:pt x="2799447" y="1746320"/>
                </a:lnTo>
                <a:lnTo>
                  <a:pt x="2799447" y="1746319"/>
                </a:lnTo>
                <a:lnTo>
                  <a:pt x="2539128" y="1733174"/>
                </a:lnTo>
                <a:cubicBezTo>
                  <a:pt x="1544320" y="1632146"/>
                  <a:pt x="709748" y="989097"/>
                  <a:pt x="335384" y="1040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C39BFA0-2941-6FD6-54E7-12D6F7AA3689}"/>
              </a:ext>
            </a:extLst>
          </p:cNvPr>
          <p:cNvSpPr/>
          <p:nvPr/>
        </p:nvSpPr>
        <p:spPr>
          <a:xfrm>
            <a:off x="10200662" y="5928547"/>
            <a:ext cx="3982678" cy="398267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SLIDE</a:t>
            </a:r>
          </a:p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OCEAN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1E2E96E-B005-06B5-47F1-C0199716BF81}"/>
              </a:ext>
            </a:extLst>
          </p:cNvPr>
          <p:cNvSpPr/>
          <p:nvPr/>
        </p:nvSpPr>
        <p:spPr>
          <a:xfrm>
            <a:off x="8296828" y="4946592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423A15A-2B69-90C0-ADC3-A926FE792AD2}"/>
              </a:ext>
            </a:extLst>
          </p:cNvPr>
          <p:cNvSpPr/>
          <p:nvPr/>
        </p:nvSpPr>
        <p:spPr>
          <a:xfrm>
            <a:off x="8344059" y="10351288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3" name="Freeform 103">
            <a:extLst>
              <a:ext uri="{FF2B5EF4-FFF2-40B4-BE49-F238E27FC236}">
                <a16:creationId xmlns:a16="http://schemas.microsoft.com/office/drawing/2014/main" id="{2759A126-7B59-930F-C402-C1F4CEDB2D48}"/>
              </a:ext>
            </a:extLst>
          </p:cNvPr>
          <p:cNvSpPr>
            <a:spLocks noEditPoints="1"/>
          </p:cNvSpPr>
          <p:nvPr/>
        </p:nvSpPr>
        <p:spPr bwMode="auto">
          <a:xfrm>
            <a:off x="15345035" y="4969287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4" name="Freeform 109">
            <a:extLst>
              <a:ext uri="{FF2B5EF4-FFF2-40B4-BE49-F238E27FC236}">
                <a16:creationId xmlns:a16="http://schemas.microsoft.com/office/drawing/2014/main" id="{F5A2280A-C47E-939B-6CA2-1DBDC3516A86}"/>
              </a:ext>
            </a:extLst>
          </p:cNvPr>
          <p:cNvSpPr>
            <a:spLocks noEditPoints="1"/>
          </p:cNvSpPr>
          <p:nvPr/>
        </p:nvSpPr>
        <p:spPr bwMode="auto">
          <a:xfrm>
            <a:off x="15390544" y="10337934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FC17338-46C4-1E1F-7C46-57B075AC7327}"/>
              </a:ext>
            </a:extLst>
          </p:cNvPr>
          <p:cNvGrpSpPr/>
          <p:nvPr/>
        </p:nvGrpSpPr>
        <p:grpSpPr>
          <a:xfrm>
            <a:off x="3019536" y="4573184"/>
            <a:ext cx="4345668" cy="1428377"/>
            <a:chOff x="3714527" y="7585997"/>
            <a:chExt cx="2907911" cy="1428377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B8B59A19-199E-26D4-E479-684670A95E1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F8955BBB-93D9-F570-570F-00495BF8BCF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1AF6D87-A2AF-0789-1944-8AF2A2EDBFCB}"/>
              </a:ext>
            </a:extLst>
          </p:cNvPr>
          <p:cNvGrpSpPr/>
          <p:nvPr/>
        </p:nvGrpSpPr>
        <p:grpSpPr>
          <a:xfrm>
            <a:off x="17021279" y="4573184"/>
            <a:ext cx="4345668" cy="1428377"/>
            <a:chOff x="3714527" y="7585997"/>
            <a:chExt cx="2907911" cy="1428377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4F7A1E27-2D3E-F2B9-530C-91167B499DF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7AC20A99-D7FB-D820-D339-9DAA0EA2A4D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3A4AE90-5F6B-1839-A3C3-3AB44B3B1DBB}"/>
              </a:ext>
            </a:extLst>
          </p:cNvPr>
          <p:cNvGrpSpPr/>
          <p:nvPr/>
        </p:nvGrpSpPr>
        <p:grpSpPr>
          <a:xfrm>
            <a:off x="17021279" y="9838209"/>
            <a:ext cx="4345668" cy="1428377"/>
            <a:chOff x="3714527" y="7585997"/>
            <a:chExt cx="2907911" cy="1428377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9BEE48BF-EEB2-2BEB-2DC2-2CE2B01FA87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104A15F8-5B9F-B131-00C9-13E7585A910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2F8E476-1027-DAE5-4961-E8C5E41BEAA0}"/>
              </a:ext>
            </a:extLst>
          </p:cNvPr>
          <p:cNvGrpSpPr/>
          <p:nvPr/>
        </p:nvGrpSpPr>
        <p:grpSpPr>
          <a:xfrm>
            <a:off x="3017053" y="9838209"/>
            <a:ext cx="4345668" cy="1428377"/>
            <a:chOff x="3714527" y="7585997"/>
            <a:chExt cx="2907911" cy="1428377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EBDEC3CD-D688-F8BB-BB17-251B803CF89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63B411AF-DBFE-774C-D02C-98DB81886C7C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5DDC4099-95CD-AFAC-F008-466B65BE53B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6" name="!!SubTitle">
            <a:extLst>
              <a:ext uri="{FF2B5EF4-FFF2-40B4-BE49-F238E27FC236}">
                <a16:creationId xmlns:a16="http://schemas.microsoft.com/office/drawing/2014/main" id="{9229C2C9-C255-0AED-74F2-2F350A5A31B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7" name="!!MainTitle1">
            <a:extLst>
              <a:ext uri="{FF2B5EF4-FFF2-40B4-BE49-F238E27FC236}">
                <a16:creationId xmlns:a16="http://schemas.microsoft.com/office/drawing/2014/main" id="{EBE69751-21A8-63AF-FF7B-1736577662CE}"/>
              </a:ext>
            </a:extLst>
          </p:cNvPr>
          <p:cNvSpPr txBox="1"/>
          <p:nvPr/>
        </p:nvSpPr>
        <p:spPr>
          <a:xfrm>
            <a:off x="7567892" y="103717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76" grpId="0"/>
          <p:bldP spid="7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76" grpId="0"/>
          <p:bldP spid="77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D_21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654351"/>
      </a:accent1>
      <a:accent2>
        <a:srgbClr val="3A2A31"/>
      </a:accent2>
      <a:accent3>
        <a:srgbClr val="8A6C78"/>
      </a:accent3>
      <a:accent4>
        <a:srgbClr val="FFDD00"/>
      </a:accent4>
      <a:accent5>
        <a:srgbClr val="E6CFC9"/>
      </a:accent5>
      <a:accent6>
        <a:srgbClr val="FEE8E3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17111</TotalTime>
  <Words>720</Words>
  <Application>Microsoft Office PowerPoint</Application>
  <PresentationFormat>Custom</PresentationFormat>
  <Paragraphs>130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208</dc:title>
  <dc:creator>Slide Ocean</dc:creator>
  <cp:keywords>SlideOcean.net</cp:keywords>
  <cp:lastModifiedBy>SO</cp:lastModifiedBy>
  <cp:revision>4374</cp:revision>
  <dcterms:created xsi:type="dcterms:W3CDTF">2024-04-24T08:43:56Z</dcterms:created>
  <dcterms:modified xsi:type="dcterms:W3CDTF">2026-02-18T00:48:27Z</dcterms:modified>
</cp:coreProperties>
</file>