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4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5.xml" ContentType="application/vnd.openxmlformats-officedocument.theme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6.xml" ContentType="application/vnd.openxmlformats-officedocument.theme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7.xml" ContentType="application/vnd.openxmlformats-officedocument.theme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8.xml" ContentType="application/vnd.openxmlformats-officedocument.theme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9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10.xml" ContentType="application/vnd.openxmlformats-officedocument.theme+xml"/>
  <Override PartName="/ppt/theme/theme11.xml" ContentType="application/vnd.openxmlformats-officedocument.theme+xml"/>
  <Override PartName="/ppt/theme/theme1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96" r:id="rId1"/>
    <p:sldMasterId id="2147483927" r:id="rId2"/>
    <p:sldMasterId id="2147483935" r:id="rId3"/>
    <p:sldMasterId id="2147483938" r:id="rId4"/>
    <p:sldMasterId id="2147483941" r:id="rId5"/>
    <p:sldMasterId id="2147483944" r:id="rId6"/>
    <p:sldMasterId id="2147483947" r:id="rId7"/>
    <p:sldMasterId id="2147483950" r:id="rId8"/>
    <p:sldMasterId id="2147483953" r:id="rId9"/>
    <p:sldMasterId id="2147483956" r:id="rId10"/>
  </p:sldMasterIdLst>
  <p:notesMasterIdLst>
    <p:notesMasterId r:id="rId21"/>
  </p:notesMasterIdLst>
  <p:handoutMasterIdLst>
    <p:handoutMasterId r:id="rId22"/>
  </p:handoutMasterIdLst>
  <p:sldIdLst>
    <p:sldId id="2147378298" r:id="rId11"/>
    <p:sldId id="2147378291" r:id="rId12"/>
    <p:sldId id="2147378277" r:id="rId13"/>
    <p:sldId id="2147378278" r:id="rId14"/>
    <p:sldId id="2147378279" r:id="rId15"/>
    <p:sldId id="2147378280" r:id="rId16"/>
    <p:sldId id="2147378281" r:id="rId17"/>
    <p:sldId id="2147378282" r:id="rId18"/>
    <p:sldId id="2147378294" r:id="rId19"/>
    <p:sldId id="2147378284" r:id="rId20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C1C1C"/>
    <a:srgbClr val="FFFFFF"/>
    <a:srgbClr val="000000"/>
    <a:srgbClr val="0B0A0E"/>
    <a:srgbClr val="D4B091"/>
    <a:srgbClr val="D69D6A"/>
    <a:srgbClr val="985D41"/>
    <a:srgbClr val="F3EBD4"/>
    <a:srgbClr val="CCA77F"/>
    <a:srgbClr val="E7E7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67" autoAdjust="0"/>
    <p:restoredTop sz="87046" autoAdjust="0"/>
  </p:normalViewPr>
  <p:slideViewPr>
    <p:cSldViewPr snapToGrid="0">
      <p:cViewPr>
        <p:scale>
          <a:sx n="50" d="100"/>
          <a:sy n="50" d="100"/>
        </p:scale>
        <p:origin x="438" y="294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3.xml"/><Relationship Id="rId18" Type="http://schemas.openxmlformats.org/officeDocument/2006/relationships/slide" Target="slides/slide8.xml"/><Relationship Id="rId26" Type="http://schemas.openxmlformats.org/officeDocument/2006/relationships/tableStyles" Target="tableStyles.xml"/><Relationship Id="rId3" Type="http://schemas.openxmlformats.org/officeDocument/2006/relationships/slideMaster" Target="slideMasters/slideMaster3.xml"/><Relationship Id="rId21" Type="http://schemas.openxmlformats.org/officeDocument/2006/relationships/notesMaster" Target="notesMasters/notesMaster1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2.xml"/><Relationship Id="rId17" Type="http://schemas.openxmlformats.org/officeDocument/2006/relationships/slide" Target="slides/slide7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6.xml"/><Relationship Id="rId20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1.xml"/><Relationship Id="rId24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5.xml"/><Relationship Id="rId23" Type="http://schemas.openxmlformats.org/officeDocument/2006/relationships/presProps" Target="presProps.xml"/><Relationship Id="rId10" Type="http://schemas.openxmlformats.org/officeDocument/2006/relationships/slideMaster" Target="slideMasters/slideMaster10.xml"/><Relationship Id="rId19" Type="http://schemas.openxmlformats.org/officeDocument/2006/relationships/slide" Target="slides/slide9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" Target="slides/slide4.xml"/><Relationship Id="rId2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7890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361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07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2968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1874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0152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662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3426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9945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1970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0671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9407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196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040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49446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02072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10.xml.rels><?xml version="1.0" encoding="UTF-8" standalone="yes"?>
<Relationships xmlns="http://schemas.openxmlformats.org/package/2006/relationships"><Relationship Id="rId3" Type="http://schemas.openxmlformats.org/officeDocument/2006/relationships/theme" Target="../theme/theme10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theme" Target="../theme/theme3.xml"/><Relationship Id="rId2" Type="http://schemas.openxmlformats.org/officeDocument/2006/relationships/slideLayout" Target="../slideLayouts/slideLayout6.xml"/><Relationship Id="rId1" Type="http://schemas.openxmlformats.org/officeDocument/2006/relationships/slideLayout" Target="../slideLayouts/slideLayout5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/Relationships>
</file>

<file path=ppt/slideMasters/_rels/slideMaster5.xml.rels><?xml version="1.0" encoding="UTF-8" standalone="yes"?>
<Relationships xmlns="http://schemas.openxmlformats.org/package/2006/relationships"><Relationship Id="rId3" Type="http://schemas.openxmlformats.org/officeDocument/2006/relationships/theme" Target="../theme/theme5.xml"/><Relationship Id="rId2" Type="http://schemas.openxmlformats.org/officeDocument/2006/relationships/slideLayout" Target="../slideLayouts/slideLayout10.xml"/><Relationship Id="rId1" Type="http://schemas.openxmlformats.org/officeDocument/2006/relationships/slideLayout" Target="../slideLayouts/slideLayout9.xml"/></Relationships>
</file>

<file path=ppt/slideMasters/_rels/slideMaster6.xml.rels><?xml version="1.0" encoding="UTF-8" standalone="yes"?>
<Relationships xmlns="http://schemas.openxmlformats.org/package/2006/relationships"><Relationship Id="rId3" Type="http://schemas.openxmlformats.org/officeDocument/2006/relationships/theme" Target="../theme/theme6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/Relationships>
</file>

<file path=ppt/slideMasters/_rels/slideMaster7.xml.rels><?xml version="1.0" encoding="UTF-8" standalone="yes"?>
<Relationships xmlns="http://schemas.openxmlformats.org/package/2006/relationships"><Relationship Id="rId3" Type="http://schemas.openxmlformats.org/officeDocument/2006/relationships/theme" Target="../theme/theme7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/Relationships>
</file>

<file path=ppt/slideMasters/_rels/slideMaster8.xml.rels><?xml version="1.0" encoding="UTF-8" standalone="yes"?>
<Relationships xmlns="http://schemas.openxmlformats.org/package/2006/relationships"><Relationship Id="rId3" Type="http://schemas.openxmlformats.org/officeDocument/2006/relationships/theme" Target="../theme/theme8.xml"/><Relationship Id="rId2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5.xml"/></Relationships>
</file>

<file path=ppt/slideMasters/_rels/slideMaster9.xml.rels><?xml version="1.0" encoding="UTF-8" standalone="yes"?>
<Relationships xmlns="http://schemas.openxmlformats.org/package/2006/relationships"><Relationship Id="rId3" Type="http://schemas.openxmlformats.org/officeDocument/2006/relationships/theme" Target="../theme/theme9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001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2" r:id="rId1"/>
    <p:sldLayoutId id="2147483905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010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D1A9A51-267F-1BC0-4117-0A0E444F8949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13039754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7" r:id="rId1"/>
    <p:sldLayoutId id="2147483958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002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3D92A6CC-0153-7ED8-386A-FEB8664B4B4F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89A5E29-56C2-D9F7-89BF-9D8A52B3847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3" r:id="rId1"/>
    <p:sldLayoutId id="2147483934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bg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003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030A067-178F-C583-D09B-97393C4857CC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1288841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6" r:id="rId1"/>
    <p:sldLayoutId id="2147483937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004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0C0EC34C-B2E8-9628-D5E6-5BD2B77256E3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2222258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005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176D4DB-D3AE-9338-59D5-1BA8C82494AB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39723821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2" r:id="rId1"/>
    <p:sldLayoutId id="2147483943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006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640ECBC-8391-BF28-C435-EC235DD6081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718216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5" r:id="rId1"/>
    <p:sldLayoutId id="2147483946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007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1365655-EB89-E178-763C-34526AA606A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6582191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8" r:id="rId1"/>
    <p:sldLayoutId id="2147483949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008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486C2B2-5864-6EBF-FC07-973EFA40E6A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14207703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1" r:id="rId1"/>
    <p:sldLayoutId id="2147483952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009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2071329-F9E4-7FE8-8169-2E22A2A94503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38961151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4" r:id="rId1"/>
    <p:sldLayoutId id="2147483955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49">
            <a:extLst>
              <a:ext uri="{FF2B5EF4-FFF2-40B4-BE49-F238E27FC236}">
                <a16:creationId xmlns:a16="http://schemas.microsoft.com/office/drawing/2014/main" id="{0CCFAB50-77ED-956A-9A49-3ADDFDCEB1B3}"/>
              </a:ext>
            </a:extLst>
          </p:cNvPr>
          <p:cNvGrpSpPr/>
          <p:nvPr/>
        </p:nvGrpSpPr>
        <p:grpSpPr>
          <a:xfrm>
            <a:off x="3912531" y="1505755"/>
            <a:ext cx="11539559" cy="10560436"/>
            <a:chOff x="3912531" y="1505755"/>
            <a:chExt cx="11539559" cy="10560436"/>
          </a:xfrm>
        </p:grpSpPr>
        <p:sp>
          <p:nvSpPr>
            <p:cNvPr id="12" name="Arc 11">
              <a:extLst>
                <a:ext uri="{FF2B5EF4-FFF2-40B4-BE49-F238E27FC236}">
                  <a16:creationId xmlns:a16="http://schemas.microsoft.com/office/drawing/2014/main" id="{1EA7420B-E769-B384-0C6E-16B9E42B5D15}"/>
                </a:ext>
              </a:extLst>
            </p:cNvPr>
            <p:cNvSpPr/>
            <p:nvPr/>
          </p:nvSpPr>
          <p:spPr>
            <a:xfrm>
              <a:off x="3912531" y="3144368"/>
              <a:ext cx="7267578" cy="7267578"/>
            </a:xfrm>
            <a:prstGeom prst="arc">
              <a:avLst>
                <a:gd name="adj1" fmla="val 2819966"/>
                <a:gd name="adj2" fmla="val 1878934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Arc 12">
              <a:extLst>
                <a:ext uri="{FF2B5EF4-FFF2-40B4-BE49-F238E27FC236}">
                  <a16:creationId xmlns:a16="http://schemas.microsoft.com/office/drawing/2014/main" id="{953750AB-3E24-C47C-B817-64AB5BB8EB43}"/>
                </a:ext>
              </a:extLst>
            </p:cNvPr>
            <p:cNvSpPr/>
            <p:nvPr/>
          </p:nvSpPr>
          <p:spPr>
            <a:xfrm rot="9000000">
              <a:off x="12485696" y="2340940"/>
              <a:ext cx="2966394" cy="2966394"/>
            </a:xfrm>
            <a:prstGeom prst="arc">
              <a:avLst>
                <a:gd name="adj1" fmla="val 3577860"/>
                <a:gd name="adj2" fmla="val 18287046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Arc 14">
              <a:extLst>
                <a:ext uri="{FF2B5EF4-FFF2-40B4-BE49-F238E27FC236}">
                  <a16:creationId xmlns:a16="http://schemas.microsoft.com/office/drawing/2014/main" id="{33F1BD6D-B8A9-43FF-B866-9BC384B4FAF6}"/>
                </a:ext>
              </a:extLst>
            </p:cNvPr>
            <p:cNvSpPr/>
            <p:nvPr/>
          </p:nvSpPr>
          <p:spPr>
            <a:xfrm>
              <a:off x="12485696" y="5294961"/>
              <a:ext cx="2966394" cy="2966394"/>
            </a:xfrm>
            <a:prstGeom prst="arc">
              <a:avLst>
                <a:gd name="adj1" fmla="val 5383854"/>
                <a:gd name="adj2" fmla="val 15958922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Arc 15">
              <a:extLst>
                <a:ext uri="{FF2B5EF4-FFF2-40B4-BE49-F238E27FC236}">
                  <a16:creationId xmlns:a16="http://schemas.microsoft.com/office/drawing/2014/main" id="{2B996BE0-5FBD-11EA-59B9-CBB6E7FF68B9}"/>
                </a:ext>
              </a:extLst>
            </p:cNvPr>
            <p:cNvSpPr/>
            <p:nvPr/>
          </p:nvSpPr>
          <p:spPr>
            <a:xfrm rot="12600000">
              <a:off x="12485696" y="8256602"/>
              <a:ext cx="2966394" cy="2966394"/>
            </a:xfrm>
            <a:prstGeom prst="arc">
              <a:avLst>
                <a:gd name="adj1" fmla="val 3577860"/>
                <a:gd name="adj2" fmla="val 1813498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D41F1800-C6A3-86D9-42D8-736F35300E2C}"/>
                </a:ext>
              </a:extLst>
            </p:cNvPr>
            <p:cNvGrpSpPr/>
            <p:nvPr/>
          </p:nvGrpSpPr>
          <p:grpSpPr>
            <a:xfrm>
              <a:off x="9500782" y="1505755"/>
              <a:ext cx="3178876" cy="2966394"/>
              <a:chOff x="9500782" y="1505755"/>
              <a:chExt cx="3178876" cy="2966394"/>
            </a:xfrm>
          </p:grpSpPr>
          <p:sp>
            <p:nvSpPr>
              <p:cNvPr id="41" name="Arc 40">
                <a:extLst>
                  <a:ext uri="{FF2B5EF4-FFF2-40B4-BE49-F238E27FC236}">
                    <a16:creationId xmlns:a16="http://schemas.microsoft.com/office/drawing/2014/main" id="{699B6707-F065-9F6F-6398-FB478FC735C2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43" name="Straight Connector 42">
                <a:extLst>
                  <a:ext uri="{FF2B5EF4-FFF2-40B4-BE49-F238E27FC236}">
                    <a16:creationId xmlns:a16="http://schemas.microsoft.com/office/drawing/2014/main" id="{0E6DB16C-A265-CF8F-1A51-FF8D4E6D1546}"/>
                  </a:ext>
                </a:extLst>
              </p:cNvPr>
              <p:cNvCxnSpPr>
                <a:cxnSpLocks/>
                <a:stCxn id="13" idx="0"/>
                <a:endCxn id="41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6" name="Group 45">
              <a:extLst>
                <a:ext uri="{FF2B5EF4-FFF2-40B4-BE49-F238E27FC236}">
                  <a16:creationId xmlns:a16="http://schemas.microsoft.com/office/drawing/2014/main" id="{6ED54CD8-7D7F-64B2-BE50-9B659D813E8B}"/>
                </a:ext>
              </a:extLst>
            </p:cNvPr>
            <p:cNvGrpSpPr/>
            <p:nvPr/>
          </p:nvGrpSpPr>
          <p:grpSpPr>
            <a:xfrm flipV="1">
              <a:off x="9500782" y="9099797"/>
              <a:ext cx="3178876" cy="2966394"/>
              <a:chOff x="9500782" y="1505755"/>
              <a:chExt cx="3178876" cy="2966394"/>
            </a:xfrm>
          </p:grpSpPr>
          <p:sp>
            <p:nvSpPr>
              <p:cNvPr id="47" name="Arc 46">
                <a:extLst>
                  <a:ext uri="{FF2B5EF4-FFF2-40B4-BE49-F238E27FC236}">
                    <a16:creationId xmlns:a16="http://schemas.microsoft.com/office/drawing/2014/main" id="{F77AEE75-436F-B253-6D09-7A29AB53A276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48" name="Straight Connector 47">
                <a:extLst>
                  <a:ext uri="{FF2B5EF4-FFF2-40B4-BE49-F238E27FC236}">
                    <a16:creationId xmlns:a16="http://schemas.microsoft.com/office/drawing/2014/main" id="{21BE563C-9D17-B15F-F912-F6B9D8D8C92A}"/>
                  </a:ext>
                </a:extLst>
              </p:cNvPr>
              <p:cNvCxnSpPr>
                <a:cxnSpLocks/>
                <a:endCxn id="47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4" name="Oval 3">
            <a:extLst>
              <a:ext uri="{FF2B5EF4-FFF2-40B4-BE49-F238E27FC236}">
                <a16:creationId xmlns:a16="http://schemas.microsoft.com/office/drawing/2014/main" id="{095D51A8-4469-3D57-6D5D-8F2F38F9C833}"/>
              </a:ext>
            </a:extLst>
          </p:cNvPr>
          <p:cNvSpPr/>
          <p:nvPr/>
        </p:nvSpPr>
        <p:spPr>
          <a:xfrm>
            <a:off x="4072217" y="3304054"/>
            <a:ext cx="6948207" cy="6948207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381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326F59A-326E-6F76-A409-3A5757A4D967}"/>
              </a:ext>
            </a:extLst>
          </p:cNvPr>
          <p:cNvSpPr/>
          <p:nvPr/>
        </p:nvSpPr>
        <p:spPr>
          <a:xfrm>
            <a:off x="12661499" y="547076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39ECA0B6-CF50-CC3B-7EF5-A17B434F0787}"/>
              </a:ext>
            </a:extLst>
          </p:cNvPr>
          <p:cNvSpPr/>
          <p:nvPr/>
        </p:nvSpPr>
        <p:spPr>
          <a:xfrm>
            <a:off x="12661499" y="251674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D8971063-D8DA-0058-D0AB-FA7579757C2D}"/>
              </a:ext>
            </a:extLst>
          </p:cNvPr>
          <p:cNvSpPr/>
          <p:nvPr/>
        </p:nvSpPr>
        <p:spPr>
          <a:xfrm>
            <a:off x="12661499" y="843240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0E6FD98F-2669-7AB5-0207-FF17DAF00641}"/>
              </a:ext>
            </a:extLst>
          </p:cNvPr>
          <p:cNvGrpSpPr/>
          <p:nvPr/>
        </p:nvGrpSpPr>
        <p:grpSpPr>
          <a:xfrm>
            <a:off x="16497603" y="3156115"/>
            <a:ext cx="4203661" cy="1336044"/>
            <a:chOff x="3714527" y="7585997"/>
            <a:chExt cx="2907911" cy="1336044"/>
          </a:xfrm>
        </p:grpSpPr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341B0A5D-00DC-D74F-E2A1-A811D16B9D03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3623976C-3E89-6E88-3231-2C51B373F0F5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C4BE880A-E8E5-89D3-1D47-F10AA409B3E4}"/>
              </a:ext>
            </a:extLst>
          </p:cNvPr>
          <p:cNvGrpSpPr/>
          <p:nvPr/>
        </p:nvGrpSpPr>
        <p:grpSpPr>
          <a:xfrm>
            <a:off x="16497603" y="6110135"/>
            <a:ext cx="4203661" cy="1336044"/>
            <a:chOff x="3714527" y="7585997"/>
            <a:chExt cx="2907911" cy="1336044"/>
          </a:xfrm>
        </p:grpSpPr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98DF2979-8A98-5053-A8B4-7787282FBC41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5E9D18D7-667B-F7D3-A6B2-6AC01CF8CCAB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grpSp>
        <p:nvGrpSpPr>
          <p:cNvPr id="57" name="Group 56">
            <a:extLst>
              <a:ext uri="{FF2B5EF4-FFF2-40B4-BE49-F238E27FC236}">
                <a16:creationId xmlns:a16="http://schemas.microsoft.com/office/drawing/2014/main" id="{B3C11F84-DA24-E727-9FF9-34570BE81D9A}"/>
              </a:ext>
            </a:extLst>
          </p:cNvPr>
          <p:cNvGrpSpPr/>
          <p:nvPr/>
        </p:nvGrpSpPr>
        <p:grpSpPr>
          <a:xfrm>
            <a:off x="16497603" y="9071775"/>
            <a:ext cx="4203661" cy="1336044"/>
            <a:chOff x="3714527" y="7585997"/>
            <a:chExt cx="2907911" cy="1336044"/>
          </a:xfrm>
        </p:grpSpPr>
        <p:sp>
          <p:nvSpPr>
            <p:cNvPr id="58" name="Textbox 200">
              <a:extLst>
                <a:ext uri="{FF2B5EF4-FFF2-40B4-BE49-F238E27FC236}">
                  <a16:creationId xmlns:a16="http://schemas.microsoft.com/office/drawing/2014/main" id="{5A5A075C-916B-2205-E1EA-790E80CF84DB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40C71CDC-121E-6420-6723-9C80E785C534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60" name="Freeform: Shape 59">
            <a:extLst>
              <a:ext uri="{FF2B5EF4-FFF2-40B4-BE49-F238E27FC236}">
                <a16:creationId xmlns:a16="http://schemas.microsoft.com/office/drawing/2014/main" id="{08891BDE-BF21-E5EE-5074-DA28D6013F00}"/>
              </a:ext>
            </a:extLst>
          </p:cNvPr>
          <p:cNvSpPr/>
          <p:nvPr/>
        </p:nvSpPr>
        <p:spPr>
          <a:xfrm>
            <a:off x="13601150" y="3517683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34925">
            <a:solidFill>
              <a:schemeClr val="accent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61" name="Freeform 103">
            <a:extLst>
              <a:ext uri="{FF2B5EF4-FFF2-40B4-BE49-F238E27FC236}">
                <a16:creationId xmlns:a16="http://schemas.microsoft.com/office/drawing/2014/main" id="{DDC015FC-5CA6-E1F5-D38A-747A323BC899}"/>
              </a:ext>
            </a:extLst>
          </p:cNvPr>
          <p:cNvSpPr>
            <a:spLocks noEditPoints="1"/>
          </p:cNvSpPr>
          <p:nvPr/>
        </p:nvSpPr>
        <p:spPr bwMode="auto">
          <a:xfrm>
            <a:off x="13597824" y="6494398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34925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62" name="Freeform 109">
            <a:extLst>
              <a:ext uri="{FF2B5EF4-FFF2-40B4-BE49-F238E27FC236}">
                <a16:creationId xmlns:a16="http://schemas.microsoft.com/office/drawing/2014/main" id="{F95AF0F3-3D59-086B-1F7D-8A61D2F5D65A}"/>
              </a:ext>
            </a:extLst>
          </p:cNvPr>
          <p:cNvSpPr>
            <a:spLocks noEditPoints="1"/>
          </p:cNvSpPr>
          <p:nvPr/>
        </p:nvSpPr>
        <p:spPr bwMode="auto">
          <a:xfrm>
            <a:off x="13643333" y="9405931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34925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63" name="!!MainTitle1">
            <a:extLst>
              <a:ext uri="{FF2B5EF4-FFF2-40B4-BE49-F238E27FC236}">
                <a16:creationId xmlns:a16="http://schemas.microsoft.com/office/drawing/2014/main" id="{F1D9A32A-9A83-7761-0247-CE2D7789AEC7}"/>
              </a:ext>
            </a:extLst>
          </p:cNvPr>
          <p:cNvSpPr txBox="1"/>
          <p:nvPr/>
        </p:nvSpPr>
        <p:spPr>
          <a:xfrm>
            <a:off x="5477485" y="5830628"/>
            <a:ext cx="4137671" cy="2123658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6600" b="1" dirty="0">
                <a:solidFill>
                  <a:schemeClr val="accent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BUSINESS</a:t>
            </a:r>
            <a:endParaRPr lang="en-US" sz="6600" b="1" noProof="0" dirty="0">
              <a:solidFill>
                <a:schemeClr val="accent1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66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Circles</a:t>
            </a:r>
            <a:r>
              <a:rPr lang="en-US" sz="66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66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024" name="!!SubTitle">
            <a:extLst>
              <a:ext uri="{FF2B5EF4-FFF2-40B4-BE49-F238E27FC236}">
                <a16:creationId xmlns:a16="http://schemas.microsoft.com/office/drawing/2014/main" id="{504B96D5-B3E0-1A4F-DD60-D936EF1659CE}"/>
              </a:ext>
            </a:extLst>
          </p:cNvPr>
          <p:cNvSpPr txBox="1"/>
          <p:nvPr/>
        </p:nvSpPr>
        <p:spPr>
          <a:xfrm>
            <a:off x="5678897" y="5670943"/>
            <a:ext cx="3700052" cy="3385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6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600" dirty="0">
                <a:solidFill>
                  <a:schemeClr val="tx2"/>
                </a:solidFill>
                <a:latin typeface="+mj-lt"/>
              </a:rPr>
              <a:t> not templates</a:t>
            </a:r>
            <a:endParaRPr kumimoji="0" lang="en-US" sz="16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034" name="Oval 1033">
            <a:extLst>
              <a:ext uri="{FF2B5EF4-FFF2-40B4-BE49-F238E27FC236}">
                <a16:creationId xmlns:a16="http://schemas.microsoft.com/office/drawing/2014/main" id="{48EC12E2-53E6-D7D8-52D2-3E1CAE41B968}"/>
              </a:ext>
            </a:extLst>
          </p:cNvPr>
          <p:cNvSpPr/>
          <p:nvPr/>
        </p:nvSpPr>
        <p:spPr>
          <a:xfrm>
            <a:off x="7267409" y="8626863"/>
            <a:ext cx="206916" cy="20691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35" name="Oval 1034">
            <a:extLst>
              <a:ext uri="{FF2B5EF4-FFF2-40B4-BE49-F238E27FC236}">
                <a16:creationId xmlns:a16="http://schemas.microsoft.com/office/drawing/2014/main" id="{C0508B01-8E03-F2EB-D301-9AE308C6CF6A}"/>
              </a:ext>
            </a:extLst>
          </p:cNvPr>
          <p:cNvSpPr/>
          <p:nvPr/>
        </p:nvSpPr>
        <p:spPr>
          <a:xfrm>
            <a:off x="6927846" y="8626863"/>
            <a:ext cx="206916" cy="20691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36" name="Oval 1035">
            <a:extLst>
              <a:ext uri="{FF2B5EF4-FFF2-40B4-BE49-F238E27FC236}">
                <a16:creationId xmlns:a16="http://schemas.microsoft.com/office/drawing/2014/main" id="{C63E0196-40EA-9A5D-D7F2-B92E9CAF2150}"/>
              </a:ext>
            </a:extLst>
          </p:cNvPr>
          <p:cNvSpPr/>
          <p:nvPr/>
        </p:nvSpPr>
        <p:spPr>
          <a:xfrm>
            <a:off x="7606972" y="8626863"/>
            <a:ext cx="206916" cy="20691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37" name="Oval 1036">
            <a:extLst>
              <a:ext uri="{FF2B5EF4-FFF2-40B4-BE49-F238E27FC236}">
                <a16:creationId xmlns:a16="http://schemas.microsoft.com/office/drawing/2014/main" id="{D2CCA26C-8ECF-5793-1246-EF29858F86B3}"/>
              </a:ext>
            </a:extLst>
          </p:cNvPr>
          <p:cNvSpPr/>
          <p:nvPr/>
        </p:nvSpPr>
        <p:spPr>
          <a:xfrm>
            <a:off x="7946535" y="8626863"/>
            <a:ext cx="206916" cy="20691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38" name="Rectangle 1037">
            <a:extLst>
              <a:ext uri="{FF2B5EF4-FFF2-40B4-BE49-F238E27FC236}">
                <a16:creationId xmlns:a16="http://schemas.microsoft.com/office/drawing/2014/main" id="{2184F93D-D4CC-B211-E276-6917E75BA88D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207</a:t>
            </a:r>
            <a:endParaRPr lang="en-US" sz="3000" i="0" spc="300" dirty="0">
              <a:solidFill>
                <a:schemeClr val="tx2"/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289818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" presetClass="entr" presetSubtype="4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25" dur="1500" fill="hold"/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6" dur="1500" fill="hold"/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29" dur="1500" fill="hold"/>
                                            <p:tgtEl>
                                              <p:spTgt spid="10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0" dur="1500" fill="hold"/>
                                            <p:tgtEl>
                                              <p:spTgt spid="10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33" dur="1500" fill="hold"/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4" dur="1500" fill="hold"/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4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37" dur="1500" fill="hold"/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8" dur="1500" fill="hold"/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1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45" dur="500"/>
                                            <p:tgtEl>
                                              <p:spTgt spid="10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1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500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1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500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1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500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6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" grpId="0" animBg="1"/>
          <p:bldP spid="5" grpId="0" animBg="1"/>
          <p:bldP spid="7" grpId="0" animBg="1"/>
          <p:bldP spid="10" grpId="0" animBg="1"/>
          <p:bldP spid="60" grpId="0" animBg="1"/>
          <p:bldP spid="61" grpId="0" animBg="1"/>
          <p:bldP spid="62" grpId="0" animBg="1"/>
          <p:bldP spid="63" grpId="0"/>
          <p:bldP spid="1024" grpId="0"/>
          <p:bldP spid="1034" grpId="0" animBg="1"/>
          <p:bldP spid="1035" grpId="0" animBg="1"/>
          <p:bldP spid="1036" grpId="0" animBg="1"/>
          <p:bldP spid="103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75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" dur="75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5" dur="1500" fill="hold"/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0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9" dur="1500" fill="hold"/>
                                            <p:tgtEl>
                                              <p:spTgt spid="10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10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3" dur="1500" fill="hold"/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10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7" dur="1500" fill="hold"/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10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1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45" dur="500"/>
                                            <p:tgtEl>
                                              <p:spTgt spid="10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15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500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1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500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1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500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6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" grpId="0" animBg="1"/>
          <p:bldP spid="5" grpId="0" animBg="1"/>
          <p:bldP spid="7" grpId="0" animBg="1"/>
          <p:bldP spid="10" grpId="0" animBg="1"/>
          <p:bldP spid="60" grpId="0" animBg="1"/>
          <p:bldP spid="61" grpId="0" animBg="1"/>
          <p:bldP spid="62" grpId="0" animBg="1"/>
          <p:bldP spid="63" grpId="0"/>
          <p:bldP spid="1024" grpId="0"/>
          <p:bldP spid="1034" grpId="0" animBg="1"/>
          <p:bldP spid="1035" grpId="0" animBg="1"/>
          <p:bldP spid="1036" grpId="0" animBg="1"/>
          <p:bldP spid="1037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5">
            <a:extLst>
              <a:ext uri="{FF2B5EF4-FFF2-40B4-BE49-F238E27FC236}">
                <a16:creationId xmlns:a16="http://schemas.microsoft.com/office/drawing/2014/main" id="{6DA6FDE1-4406-A2A3-7B83-C81AADF06F7F}"/>
              </a:ext>
            </a:extLst>
          </p:cNvPr>
          <p:cNvGrpSpPr/>
          <p:nvPr/>
        </p:nvGrpSpPr>
        <p:grpSpPr>
          <a:xfrm>
            <a:off x="3912531" y="1505755"/>
            <a:ext cx="11539559" cy="10560436"/>
            <a:chOff x="3912531" y="1505755"/>
            <a:chExt cx="11539559" cy="10560436"/>
          </a:xfrm>
        </p:grpSpPr>
        <p:sp>
          <p:nvSpPr>
            <p:cNvPr id="37" name="Arc 36">
              <a:extLst>
                <a:ext uri="{FF2B5EF4-FFF2-40B4-BE49-F238E27FC236}">
                  <a16:creationId xmlns:a16="http://schemas.microsoft.com/office/drawing/2014/main" id="{77104D0F-0C93-7065-E00A-4611060070DC}"/>
                </a:ext>
              </a:extLst>
            </p:cNvPr>
            <p:cNvSpPr/>
            <p:nvPr/>
          </p:nvSpPr>
          <p:spPr>
            <a:xfrm>
              <a:off x="3912531" y="3144368"/>
              <a:ext cx="7267578" cy="7267578"/>
            </a:xfrm>
            <a:prstGeom prst="arc">
              <a:avLst>
                <a:gd name="adj1" fmla="val 2819966"/>
                <a:gd name="adj2" fmla="val 1878934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Arc 37">
              <a:extLst>
                <a:ext uri="{FF2B5EF4-FFF2-40B4-BE49-F238E27FC236}">
                  <a16:creationId xmlns:a16="http://schemas.microsoft.com/office/drawing/2014/main" id="{3A45F4A6-8CBC-B8CD-502F-7B98E72AA211}"/>
                </a:ext>
              </a:extLst>
            </p:cNvPr>
            <p:cNvSpPr/>
            <p:nvPr/>
          </p:nvSpPr>
          <p:spPr>
            <a:xfrm rot="9000000">
              <a:off x="12485696" y="2340940"/>
              <a:ext cx="2966394" cy="2966394"/>
            </a:xfrm>
            <a:prstGeom prst="arc">
              <a:avLst>
                <a:gd name="adj1" fmla="val 3577860"/>
                <a:gd name="adj2" fmla="val 18287046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Arc 38">
              <a:extLst>
                <a:ext uri="{FF2B5EF4-FFF2-40B4-BE49-F238E27FC236}">
                  <a16:creationId xmlns:a16="http://schemas.microsoft.com/office/drawing/2014/main" id="{F1CD3954-E9C4-4BB1-C46E-893392BA9168}"/>
                </a:ext>
              </a:extLst>
            </p:cNvPr>
            <p:cNvSpPr/>
            <p:nvPr/>
          </p:nvSpPr>
          <p:spPr>
            <a:xfrm>
              <a:off x="12485696" y="5294961"/>
              <a:ext cx="2966394" cy="2966394"/>
            </a:xfrm>
            <a:prstGeom prst="arc">
              <a:avLst>
                <a:gd name="adj1" fmla="val 5383854"/>
                <a:gd name="adj2" fmla="val 15958922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Arc 39">
              <a:extLst>
                <a:ext uri="{FF2B5EF4-FFF2-40B4-BE49-F238E27FC236}">
                  <a16:creationId xmlns:a16="http://schemas.microsoft.com/office/drawing/2014/main" id="{998873A3-DC60-14A8-2260-64E2B65CD16D}"/>
                </a:ext>
              </a:extLst>
            </p:cNvPr>
            <p:cNvSpPr/>
            <p:nvPr/>
          </p:nvSpPr>
          <p:spPr>
            <a:xfrm rot="12600000">
              <a:off x="12485696" y="8256602"/>
              <a:ext cx="2966394" cy="2966394"/>
            </a:xfrm>
            <a:prstGeom prst="arc">
              <a:avLst>
                <a:gd name="adj1" fmla="val 3577860"/>
                <a:gd name="adj2" fmla="val 1813498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78BE124D-2A6C-B91B-F7E7-0AEB4C2F98CE}"/>
                </a:ext>
              </a:extLst>
            </p:cNvPr>
            <p:cNvGrpSpPr/>
            <p:nvPr/>
          </p:nvGrpSpPr>
          <p:grpSpPr>
            <a:xfrm>
              <a:off x="9500782" y="1505755"/>
              <a:ext cx="3178876" cy="2966394"/>
              <a:chOff x="9500782" y="1505755"/>
              <a:chExt cx="3178876" cy="2966394"/>
            </a:xfrm>
          </p:grpSpPr>
          <p:sp>
            <p:nvSpPr>
              <p:cNvPr id="45" name="Arc 44">
                <a:extLst>
                  <a:ext uri="{FF2B5EF4-FFF2-40B4-BE49-F238E27FC236}">
                    <a16:creationId xmlns:a16="http://schemas.microsoft.com/office/drawing/2014/main" id="{F161591D-6F45-B7B8-48A2-F47309AA350B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46" name="Straight Connector 45">
                <a:extLst>
                  <a:ext uri="{FF2B5EF4-FFF2-40B4-BE49-F238E27FC236}">
                    <a16:creationId xmlns:a16="http://schemas.microsoft.com/office/drawing/2014/main" id="{FA717651-CD52-8E3A-ADF0-AB8A349D1EA0}"/>
                  </a:ext>
                </a:extLst>
              </p:cNvPr>
              <p:cNvCxnSpPr>
                <a:cxnSpLocks/>
                <a:stCxn id="38" idx="0"/>
                <a:endCxn id="45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B064D026-ECFF-CF78-61F5-73D7BF3F9B40}"/>
                </a:ext>
              </a:extLst>
            </p:cNvPr>
            <p:cNvGrpSpPr/>
            <p:nvPr/>
          </p:nvGrpSpPr>
          <p:grpSpPr>
            <a:xfrm flipV="1">
              <a:off x="9500782" y="9099797"/>
              <a:ext cx="3178876" cy="2966394"/>
              <a:chOff x="9500782" y="1505755"/>
              <a:chExt cx="3178876" cy="2966394"/>
            </a:xfrm>
          </p:grpSpPr>
          <p:sp>
            <p:nvSpPr>
              <p:cNvPr id="43" name="Arc 42">
                <a:extLst>
                  <a:ext uri="{FF2B5EF4-FFF2-40B4-BE49-F238E27FC236}">
                    <a16:creationId xmlns:a16="http://schemas.microsoft.com/office/drawing/2014/main" id="{76704857-92AE-FC8E-6FBB-45694990AB71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44" name="Straight Connector 43">
                <a:extLst>
                  <a:ext uri="{FF2B5EF4-FFF2-40B4-BE49-F238E27FC236}">
                    <a16:creationId xmlns:a16="http://schemas.microsoft.com/office/drawing/2014/main" id="{AD29198D-2F77-3704-A9A3-FFE4095213D5}"/>
                  </a:ext>
                </a:extLst>
              </p:cNvPr>
              <p:cNvCxnSpPr>
                <a:cxnSpLocks/>
                <a:endCxn id="43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47" name="Oval 46">
            <a:extLst>
              <a:ext uri="{FF2B5EF4-FFF2-40B4-BE49-F238E27FC236}">
                <a16:creationId xmlns:a16="http://schemas.microsoft.com/office/drawing/2014/main" id="{B5B610E5-782E-B0D7-9133-ADE52CC723F5}"/>
              </a:ext>
            </a:extLst>
          </p:cNvPr>
          <p:cNvSpPr/>
          <p:nvPr/>
        </p:nvSpPr>
        <p:spPr>
          <a:xfrm>
            <a:off x="4072217" y="3304054"/>
            <a:ext cx="6948207" cy="6948207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381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0A9C36B8-5704-4569-1C97-6A22C0649CBD}"/>
              </a:ext>
            </a:extLst>
          </p:cNvPr>
          <p:cNvSpPr/>
          <p:nvPr/>
        </p:nvSpPr>
        <p:spPr>
          <a:xfrm>
            <a:off x="12661499" y="547076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962203E9-C874-E846-6C5A-A4570E7B5145}"/>
              </a:ext>
            </a:extLst>
          </p:cNvPr>
          <p:cNvSpPr/>
          <p:nvPr/>
        </p:nvSpPr>
        <p:spPr>
          <a:xfrm>
            <a:off x="12661499" y="251674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6C1F3616-EABD-4A64-6A04-435A67BD006E}"/>
              </a:ext>
            </a:extLst>
          </p:cNvPr>
          <p:cNvSpPr/>
          <p:nvPr/>
        </p:nvSpPr>
        <p:spPr>
          <a:xfrm>
            <a:off x="12661499" y="843240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266FD959-68D0-F484-0170-E6B041BDFD72}"/>
              </a:ext>
            </a:extLst>
          </p:cNvPr>
          <p:cNvGrpSpPr/>
          <p:nvPr/>
        </p:nvGrpSpPr>
        <p:grpSpPr>
          <a:xfrm>
            <a:off x="16497603" y="3156115"/>
            <a:ext cx="4203661" cy="1089822"/>
            <a:chOff x="3714527" y="7585997"/>
            <a:chExt cx="2907911" cy="1089822"/>
          </a:xfrm>
        </p:grpSpPr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6DA706CC-5816-BBF9-D810-AAD6595C7467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36" name="Textbox 200">
              <a:extLst>
                <a:ext uri="{FF2B5EF4-FFF2-40B4-BE49-F238E27FC236}">
                  <a16:creationId xmlns:a16="http://schemas.microsoft.com/office/drawing/2014/main" id="{355FD023-A077-43BF-ADAC-0349F7998DD9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grpSp>
        <p:nvGrpSpPr>
          <p:cNvPr id="137" name="Group 136">
            <a:extLst>
              <a:ext uri="{FF2B5EF4-FFF2-40B4-BE49-F238E27FC236}">
                <a16:creationId xmlns:a16="http://schemas.microsoft.com/office/drawing/2014/main" id="{CAF0ACFD-35D0-2FAD-370D-266D6AF9F549}"/>
              </a:ext>
            </a:extLst>
          </p:cNvPr>
          <p:cNvGrpSpPr/>
          <p:nvPr/>
        </p:nvGrpSpPr>
        <p:grpSpPr>
          <a:xfrm>
            <a:off x="16497603" y="6110135"/>
            <a:ext cx="4203661" cy="1089822"/>
            <a:chOff x="3714527" y="7585997"/>
            <a:chExt cx="2907911" cy="1089822"/>
          </a:xfrm>
        </p:grpSpPr>
        <p:sp>
          <p:nvSpPr>
            <p:cNvPr id="138" name="Textbox 200">
              <a:extLst>
                <a:ext uri="{FF2B5EF4-FFF2-40B4-BE49-F238E27FC236}">
                  <a16:creationId xmlns:a16="http://schemas.microsoft.com/office/drawing/2014/main" id="{A886F5FA-B031-E05A-FF18-DE4C5FCA6865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39" name="Textbox 200">
              <a:extLst>
                <a:ext uri="{FF2B5EF4-FFF2-40B4-BE49-F238E27FC236}">
                  <a16:creationId xmlns:a16="http://schemas.microsoft.com/office/drawing/2014/main" id="{51FDE14B-4563-EB96-0F5C-EE004A96F182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grpSp>
        <p:nvGrpSpPr>
          <p:cNvPr id="140" name="Group 139">
            <a:extLst>
              <a:ext uri="{FF2B5EF4-FFF2-40B4-BE49-F238E27FC236}">
                <a16:creationId xmlns:a16="http://schemas.microsoft.com/office/drawing/2014/main" id="{302F918A-30AD-8185-88AA-F78260CE3A16}"/>
              </a:ext>
            </a:extLst>
          </p:cNvPr>
          <p:cNvGrpSpPr/>
          <p:nvPr/>
        </p:nvGrpSpPr>
        <p:grpSpPr>
          <a:xfrm>
            <a:off x="16497603" y="9071775"/>
            <a:ext cx="4203661" cy="1089822"/>
            <a:chOff x="3714527" y="7585997"/>
            <a:chExt cx="2907911" cy="1089822"/>
          </a:xfrm>
        </p:grpSpPr>
        <p:sp>
          <p:nvSpPr>
            <p:cNvPr id="141" name="Textbox 200">
              <a:extLst>
                <a:ext uri="{FF2B5EF4-FFF2-40B4-BE49-F238E27FC236}">
                  <a16:creationId xmlns:a16="http://schemas.microsoft.com/office/drawing/2014/main" id="{CE8ED386-CC70-F946-6E33-C448E610E2ED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42" name="Textbox 200">
              <a:extLst>
                <a:ext uri="{FF2B5EF4-FFF2-40B4-BE49-F238E27FC236}">
                  <a16:creationId xmlns:a16="http://schemas.microsoft.com/office/drawing/2014/main" id="{0C4A4F08-8CE9-E63F-75DA-7E6C4571E821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143" name="Freeform: Shape 142">
            <a:extLst>
              <a:ext uri="{FF2B5EF4-FFF2-40B4-BE49-F238E27FC236}">
                <a16:creationId xmlns:a16="http://schemas.microsoft.com/office/drawing/2014/main" id="{FE8B1595-6DAB-4284-A902-229091A2E819}"/>
              </a:ext>
            </a:extLst>
          </p:cNvPr>
          <p:cNvSpPr/>
          <p:nvPr/>
        </p:nvSpPr>
        <p:spPr>
          <a:xfrm>
            <a:off x="13601150" y="3517683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34925">
            <a:solidFill>
              <a:schemeClr val="accent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144" name="Freeform 103">
            <a:extLst>
              <a:ext uri="{FF2B5EF4-FFF2-40B4-BE49-F238E27FC236}">
                <a16:creationId xmlns:a16="http://schemas.microsoft.com/office/drawing/2014/main" id="{3827CE17-689B-6F9F-9C74-469B55800141}"/>
              </a:ext>
            </a:extLst>
          </p:cNvPr>
          <p:cNvSpPr>
            <a:spLocks noEditPoints="1"/>
          </p:cNvSpPr>
          <p:nvPr/>
        </p:nvSpPr>
        <p:spPr bwMode="auto">
          <a:xfrm>
            <a:off x="13597824" y="6494398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34925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145" name="Freeform 109">
            <a:extLst>
              <a:ext uri="{FF2B5EF4-FFF2-40B4-BE49-F238E27FC236}">
                <a16:creationId xmlns:a16="http://schemas.microsoft.com/office/drawing/2014/main" id="{1D0B5FC8-A29A-B670-3981-B855D1767C1A}"/>
              </a:ext>
            </a:extLst>
          </p:cNvPr>
          <p:cNvSpPr>
            <a:spLocks noEditPoints="1"/>
          </p:cNvSpPr>
          <p:nvPr/>
        </p:nvSpPr>
        <p:spPr bwMode="auto">
          <a:xfrm>
            <a:off x="13643333" y="9405931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34925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146" name="!!MainTitle1">
            <a:extLst>
              <a:ext uri="{FF2B5EF4-FFF2-40B4-BE49-F238E27FC236}">
                <a16:creationId xmlns:a16="http://schemas.microsoft.com/office/drawing/2014/main" id="{3D43C0C9-4275-961F-B8AA-35331EA1E8EF}"/>
              </a:ext>
            </a:extLst>
          </p:cNvPr>
          <p:cNvSpPr txBox="1"/>
          <p:nvPr/>
        </p:nvSpPr>
        <p:spPr>
          <a:xfrm>
            <a:off x="5477485" y="5830628"/>
            <a:ext cx="4137671" cy="2123658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6600" b="1" dirty="0">
                <a:solidFill>
                  <a:schemeClr val="accent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BUSINESS</a:t>
            </a:r>
            <a:endParaRPr lang="en-US" sz="6600" b="1" noProof="0" dirty="0">
              <a:solidFill>
                <a:schemeClr val="accent1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66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Circles</a:t>
            </a:r>
            <a:r>
              <a:rPr lang="en-US" sz="66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66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47" name="!!SubTitle">
            <a:extLst>
              <a:ext uri="{FF2B5EF4-FFF2-40B4-BE49-F238E27FC236}">
                <a16:creationId xmlns:a16="http://schemas.microsoft.com/office/drawing/2014/main" id="{466AB136-689D-0057-75A5-37F04E70C780}"/>
              </a:ext>
            </a:extLst>
          </p:cNvPr>
          <p:cNvSpPr txBox="1"/>
          <p:nvPr/>
        </p:nvSpPr>
        <p:spPr>
          <a:xfrm>
            <a:off x="5678897" y="5670943"/>
            <a:ext cx="3700052" cy="3385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6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600" dirty="0">
                <a:solidFill>
                  <a:schemeClr val="tx2"/>
                </a:solidFill>
                <a:latin typeface="+mj-lt"/>
              </a:rPr>
              <a:t> not templates</a:t>
            </a:r>
            <a:endParaRPr kumimoji="0" lang="en-US" sz="16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48" name="Oval 147">
            <a:extLst>
              <a:ext uri="{FF2B5EF4-FFF2-40B4-BE49-F238E27FC236}">
                <a16:creationId xmlns:a16="http://schemas.microsoft.com/office/drawing/2014/main" id="{B452CC61-CFDF-C352-4160-E73A8C36C445}"/>
              </a:ext>
            </a:extLst>
          </p:cNvPr>
          <p:cNvSpPr/>
          <p:nvPr/>
        </p:nvSpPr>
        <p:spPr>
          <a:xfrm>
            <a:off x="7267409" y="8626863"/>
            <a:ext cx="206916" cy="20691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9" name="Oval 148">
            <a:extLst>
              <a:ext uri="{FF2B5EF4-FFF2-40B4-BE49-F238E27FC236}">
                <a16:creationId xmlns:a16="http://schemas.microsoft.com/office/drawing/2014/main" id="{4B7B0A98-D2B3-2577-426B-5B236843287A}"/>
              </a:ext>
            </a:extLst>
          </p:cNvPr>
          <p:cNvSpPr/>
          <p:nvPr/>
        </p:nvSpPr>
        <p:spPr>
          <a:xfrm>
            <a:off x="6927846" y="8626863"/>
            <a:ext cx="206916" cy="20691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0" name="Oval 149">
            <a:extLst>
              <a:ext uri="{FF2B5EF4-FFF2-40B4-BE49-F238E27FC236}">
                <a16:creationId xmlns:a16="http://schemas.microsoft.com/office/drawing/2014/main" id="{8130551F-88FB-90F5-FCE6-88E57C67BEA7}"/>
              </a:ext>
            </a:extLst>
          </p:cNvPr>
          <p:cNvSpPr/>
          <p:nvPr/>
        </p:nvSpPr>
        <p:spPr>
          <a:xfrm>
            <a:off x="7606972" y="8626863"/>
            <a:ext cx="206916" cy="20691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1" name="Oval 150">
            <a:extLst>
              <a:ext uri="{FF2B5EF4-FFF2-40B4-BE49-F238E27FC236}">
                <a16:creationId xmlns:a16="http://schemas.microsoft.com/office/drawing/2014/main" id="{68BC0462-B879-F533-976E-6B71C8FFA929}"/>
              </a:ext>
            </a:extLst>
          </p:cNvPr>
          <p:cNvSpPr/>
          <p:nvPr/>
        </p:nvSpPr>
        <p:spPr>
          <a:xfrm>
            <a:off x="7946535" y="8626863"/>
            <a:ext cx="206916" cy="20691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2" name="Rectangle 151">
            <a:extLst>
              <a:ext uri="{FF2B5EF4-FFF2-40B4-BE49-F238E27FC236}">
                <a16:creationId xmlns:a16="http://schemas.microsoft.com/office/drawing/2014/main" id="{6A00F77E-8D8D-F92B-32B0-07C7A803FBF6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207</a:t>
            </a:r>
            <a:endParaRPr lang="en-US" sz="3000" i="0" spc="300" dirty="0">
              <a:solidFill>
                <a:schemeClr val="tx2"/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83310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:push dir="u"/>
      </p:transition>
    </mc:Choice>
    <mc:Fallback xmlns="">
      <p:transition spd="slow" advClick="0" advTm="20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9" dur="500" fill="hold"/>
                                            <p:tgtEl>
                                              <p:spTgt spid="51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" dur="500"/>
                                            <p:tgtEl>
                                              <p:spTgt spid="1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" dur="500" fill="hold"/>
                                            <p:tgtEl>
                                              <p:spTgt spid="13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7" dur="50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19" dur="500" fill="hold"/>
                                            <p:tgtEl>
                                              <p:spTgt spid="140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1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1" dur="75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75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4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0" dur="1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1" dur="1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4" dur="15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5" dur="15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4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8" dur="1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9" dur="1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4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52" dur="1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53" dur="1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6" dur="12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7" dur="12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60" dur="5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1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3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4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2" presetClass="entr" presetSubtype="2" fill="hold" grpId="0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8" dur="1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2" dur="1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5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6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79" dur="2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7" grpId="0" animBg="1"/>
          <p:bldP spid="48" grpId="0" animBg="1"/>
          <p:bldP spid="49" grpId="0" animBg="1"/>
          <p:bldP spid="50" grpId="0" animBg="1"/>
          <p:bldP spid="143" grpId="0" animBg="1"/>
          <p:bldP spid="144" grpId="0" animBg="1"/>
          <p:bldP spid="145" grpId="0" animBg="1"/>
          <p:bldP spid="146" grpId="0"/>
          <p:bldP spid="147" grpId="0"/>
          <p:bldP spid="148" grpId="0" animBg="1"/>
          <p:bldP spid="149" grpId="0" animBg="1"/>
          <p:bldP spid="150" grpId="0" animBg="1"/>
          <p:bldP spid="15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9" dur="500" fill="hold"/>
                                            <p:tgtEl>
                                              <p:spTgt spid="51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" dur="500"/>
                                            <p:tgtEl>
                                              <p:spTgt spid="1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" dur="500" fill="hold"/>
                                            <p:tgtEl>
                                              <p:spTgt spid="13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7" dur="50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19" dur="500" fill="hold"/>
                                            <p:tgtEl>
                                              <p:spTgt spid="140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1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1" dur="75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75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5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2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2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60" dur="5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1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3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4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79" dur="2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7" grpId="0" animBg="1"/>
          <p:bldP spid="48" grpId="0" animBg="1"/>
          <p:bldP spid="49" grpId="0" animBg="1"/>
          <p:bldP spid="50" grpId="0" animBg="1"/>
          <p:bldP spid="143" grpId="0" animBg="1"/>
          <p:bldP spid="144" grpId="0" animBg="1"/>
          <p:bldP spid="145" grpId="0" animBg="1"/>
          <p:bldP spid="146" grpId="0"/>
          <p:bldP spid="147" grpId="0"/>
          <p:bldP spid="148" grpId="0" animBg="1"/>
          <p:bldP spid="149" grpId="0" animBg="1"/>
          <p:bldP spid="150" grpId="0" animBg="1"/>
          <p:bldP spid="151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1076E801-63FF-AE19-D505-02D792FFE35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>
            <a:extLst>
              <a:ext uri="{FF2B5EF4-FFF2-40B4-BE49-F238E27FC236}">
                <a16:creationId xmlns:a16="http://schemas.microsoft.com/office/drawing/2014/main" id="{723DD80F-D43F-492F-D053-D57DF867E094}"/>
              </a:ext>
            </a:extLst>
          </p:cNvPr>
          <p:cNvGrpSpPr/>
          <p:nvPr/>
        </p:nvGrpSpPr>
        <p:grpSpPr>
          <a:xfrm>
            <a:off x="3912531" y="1505755"/>
            <a:ext cx="11539559" cy="10560436"/>
            <a:chOff x="3912531" y="1505755"/>
            <a:chExt cx="11539559" cy="10560436"/>
          </a:xfrm>
        </p:grpSpPr>
        <p:sp>
          <p:nvSpPr>
            <p:cNvPr id="43" name="Arc 42">
              <a:extLst>
                <a:ext uri="{FF2B5EF4-FFF2-40B4-BE49-F238E27FC236}">
                  <a16:creationId xmlns:a16="http://schemas.microsoft.com/office/drawing/2014/main" id="{68A2E928-AF14-779E-FC91-0D29D29B9386}"/>
                </a:ext>
              </a:extLst>
            </p:cNvPr>
            <p:cNvSpPr/>
            <p:nvPr/>
          </p:nvSpPr>
          <p:spPr>
            <a:xfrm>
              <a:off x="3912531" y="3144368"/>
              <a:ext cx="7267578" cy="7267578"/>
            </a:xfrm>
            <a:prstGeom prst="arc">
              <a:avLst>
                <a:gd name="adj1" fmla="val 2819966"/>
                <a:gd name="adj2" fmla="val 1878934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Arc 43">
              <a:extLst>
                <a:ext uri="{FF2B5EF4-FFF2-40B4-BE49-F238E27FC236}">
                  <a16:creationId xmlns:a16="http://schemas.microsoft.com/office/drawing/2014/main" id="{012798DE-8989-18AF-F1CE-3C22BE7155E4}"/>
                </a:ext>
              </a:extLst>
            </p:cNvPr>
            <p:cNvSpPr/>
            <p:nvPr/>
          </p:nvSpPr>
          <p:spPr>
            <a:xfrm rot="9000000">
              <a:off x="12485696" y="2340940"/>
              <a:ext cx="2966394" cy="2966394"/>
            </a:xfrm>
            <a:prstGeom prst="arc">
              <a:avLst>
                <a:gd name="adj1" fmla="val 3577860"/>
                <a:gd name="adj2" fmla="val 18287046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Arc 44">
              <a:extLst>
                <a:ext uri="{FF2B5EF4-FFF2-40B4-BE49-F238E27FC236}">
                  <a16:creationId xmlns:a16="http://schemas.microsoft.com/office/drawing/2014/main" id="{E41FD07B-82E8-9C13-1847-EE4CAD437C73}"/>
                </a:ext>
              </a:extLst>
            </p:cNvPr>
            <p:cNvSpPr/>
            <p:nvPr/>
          </p:nvSpPr>
          <p:spPr>
            <a:xfrm>
              <a:off x="12485696" y="5294961"/>
              <a:ext cx="2966394" cy="2966394"/>
            </a:xfrm>
            <a:prstGeom prst="arc">
              <a:avLst>
                <a:gd name="adj1" fmla="val 5383854"/>
                <a:gd name="adj2" fmla="val 15958922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Arc 45">
              <a:extLst>
                <a:ext uri="{FF2B5EF4-FFF2-40B4-BE49-F238E27FC236}">
                  <a16:creationId xmlns:a16="http://schemas.microsoft.com/office/drawing/2014/main" id="{16FCA8B4-12CA-CFD5-0CB1-3B3107EE2D2B}"/>
                </a:ext>
              </a:extLst>
            </p:cNvPr>
            <p:cNvSpPr/>
            <p:nvPr/>
          </p:nvSpPr>
          <p:spPr>
            <a:xfrm rot="12600000">
              <a:off x="12485696" y="8256602"/>
              <a:ext cx="2966394" cy="2966394"/>
            </a:xfrm>
            <a:prstGeom prst="arc">
              <a:avLst>
                <a:gd name="adj1" fmla="val 3577860"/>
                <a:gd name="adj2" fmla="val 1813498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7CF93B8B-B2AB-DDB4-AF93-ABD9D5032E92}"/>
                </a:ext>
              </a:extLst>
            </p:cNvPr>
            <p:cNvGrpSpPr/>
            <p:nvPr/>
          </p:nvGrpSpPr>
          <p:grpSpPr>
            <a:xfrm>
              <a:off x="9500782" y="1505755"/>
              <a:ext cx="3178876" cy="2966394"/>
              <a:chOff x="9500782" y="1505755"/>
              <a:chExt cx="3178876" cy="2966394"/>
            </a:xfrm>
          </p:grpSpPr>
          <p:sp>
            <p:nvSpPr>
              <p:cNvPr id="51" name="Arc 50">
                <a:extLst>
                  <a:ext uri="{FF2B5EF4-FFF2-40B4-BE49-F238E27FC236}">
                    <a16:creationId xmlns:a16="http://schemas.microsoft.com/office/drawing/2014/main" id="{70B9D433-31AA-0FCC-0395-45E179184F1C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52" name="Straight Connector 51">
                <a:extLst>
                  <a:ext uri="{FF2B5EF4-FFF2-40B4-BE49-F238E27FC236}">
                    <a16:creationId xmlns:a16="http://schemas.microsoft.com/office/drawing/2014/main" id="{D8BEA1EC-2113-A004-5B41-A20A03E115F3}"/>
                  </a:ext>
                </a:extLst>
              </p:cNvPr>
              <p:cNvCxnSpPr>
                <a:cxnSpLocks/>
                <a:stCxn id="44" idx="0"/>
                <a:endCxn id="51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970ED899-1928-3AAB-3820-7D5D92336211}"/>
                </a:ext>
              </a:extLst>
            </p:cNvPr>
            <p:cNvGrpSpPr/>
            <p:nvPr/>
          </p:nvGrpSpPr>
          <p:grpSpPr>
            <a:xfrm flipV="1">
              <a:off x="9500782" y="9099797"/>
              <a:ext cx="3178876" cy="2966394"/>
              <a:chOff x="9500782" y="1505755"/>
              <a:chExt cx="3178876" cy="2966394"/>
            </a:xfrm>
          </p:grpSpPr>
          <p:sp>
            <p:nvSpPr>
              <p:cNvPr id="49" name="Arc 48">
                <a:extLst>
                  <a:ext uri="{FF2B5EF4-FFF2-40B4-BE49-F238E27FC236}">
                    <a16:creationId xmlns:a16="http://schemas.microsoft.com/office/drawing/2014/main" id="{E307869C-E613-FF77-D8BF-967A01527661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50" name="Straight Connector 49">
                <a:extLst>
                  <a:ext uri="{FF2B5EF4-FFF2-40B4-BE49-F238E27FC236}">
                    <a16:creationId xmlns:a16="http://schemas.microsoft.com/office/drawing/2014/main" id="{B0D9A0C8-B580-617C-6313-501FEB4FDC04}"/>
                  </a:ext>
                </a:extLst>
              </p:cNvPr>
              <p:cNvCxnSpPr>
                <a:cxnSpLocks/>
                <a:endCxn id="49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53" name="Oval 52">
            <a:extLst>
              <a:ext uri="{FF2B5EF4-FFF2-40B4-BE49-F238E27FC236}">
                <a16:creationId xmlns:a16="http://schemas.microsoft.com/office/drawing/2014/main" id="{1E4187AC-DFF1-5DE7-0DCD-23A0386C686C}"/>
              </a:ext>
            </a:extLst>
          </p:cNvPr>
          <p:cNvSpPr/>
          <p:nvPr/>
        </p:nvSpPr>
        <p:spPr>
          <a:xfrm>
            <a:off x="4072217" y="3304054"/>
            <a:ext cx="6948207" cy="6948207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381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42BE8C40-4D84-250F-97A7-A47F91D9F5E4}"/>
              </a:ext>
            </a:extLst>
          </p:cNvPr>
          <p:cNvSpPr/>
          <p:nvPr/>
        </p:nvSpPr>
        <p:spPr>
          <a:xfrm>
            <a:off x="12661499" y="547076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48E8539F-1169-8813-DD94-448DD47FB65A}"/>
              </a:ext>
            </a:extLst>
          </p:cNvPr>
          <p:cNvSpPr/>
          <p:nvPr/>
        </p:nvSpPr>
        <p:spPr>
          <a:xfrm>
            <a:off x="12661499" y="251674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BE357249-A35D-E73E-2E3A-ADF710D956BD}"/>
              </a:ext>
            </a:extLst>
          </p:cNvPr>
          <p:cNvSpPr/>
          <p:nvPr/>
        </p:nvSpPr>
        <p:spPr>
          <a:xfrm>
            <a:off x="12661499" y="843240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EBE5523C-2027-9DD1-2C11-9F3DC0A71D47}"/>
              </a:ext>
            </a:extLst>
          </p:cNvPr>
          <p:cNvGrpSpPr/>
          <p:nvPr/>
        </p:nvGrpSpPr>
        <p:grpSpPr>
          <a:xfrm>
            <a:off x="16497603" y="3156115"/>
            <a:ext cx="4203661" cy="1089822"/>
            <a:chOff x="3714527" y="7585997"/>
            <a:chExt cx="2907911" cy="1089822"/>
          </a:xfrm>
        </p:grpSpPr>
        <p:sp>
          <p:nvSpPr>
            <p:cNvPr id="58" name="Textbox 200">
              <a:extLst>
                <a:ext uri="{FF2B5EF4-FFF2-40B4-BE49-F238E27FC236}">
                  <a16:creationId xmlns:a16="http://schemas.microsoft.com/office/drawing/2014/main" id="{C78DD46E-1A09-5728-65AB-9B39E9D86342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C4533178-5D2C-CB8E-68B5-0A19D41CC0F0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D3DB3923-399C-E57D-CD73-1E3BACE51FB9}"/>
              </a:ext>
            </a:extLst>
          </p:cNvPr>
          <p:cNvGrpSpPr/>
          <p:nvPr/>
        </p:nvGrpSpPr>
        <p:grpSpPr>
          <a:xfrm>
            <a:off x="16497603" y="6110135"/>
            <a:ext cx="4203661" cy="1089822"/>
            <a:chOff x="3714527" y="7585997"/>
            <a:chExt cx="2907911" cy="1089822"/>
          </a:xfrm>
        </p:grpSpPr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B1FC7C31-1868-D66A-999B-3AA5EB1752FB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62" name="Textbox 200">
              <a:extLst>
                <a:ext uri="{FF2B5EF4-FFF2-40B4-BE49-F238E27FC236}">
                  <a16:creationId xmlns:a16="http://schemas.microsoft.com/office/drawing/2014/main" id="{BE8BD7F2-EFF6-E76A-3A46-079797CFF27D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1AA438B1-5939-DA0D-2627-86EAAA5BD14F}"/>
              </a:ext>
            </a:extLst>
          </p:cNvPr>
          <p:cNvGrpSpPr/>
          <p:nvPr/>
        </p:nvGrpSpPr>
        <p:grpSpPr>
          <a:xfrm>
            <a:off x="16497603" y="9071775"/>
            <a:ext cx="4203661" cy="1089822"/>
            <a:chOff x="3714527" y="7585997"/>
            <a:chExt cx="2907911" cy="1089822"/>
          </a:xfrm>
        </p:grpSpPr>
        <p:sp>
          <p:nvSpPr>
            <p:cNvPr id="64" name="Textbox 200">
              <a:extLst>
                <a:ext uri="{FF2B5EF4-FFF2-40B4-BE49-F238E27FC236}">
                  <a16:creationId xmlns:a16="http://schemas.microsoft.com/office/drawing/2014/main" id="{8D51C334-4597-4602-63A0-935C32E2BEB8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65" name="Textbox 200">
              <a:extLst>
                <a:ext uri="{FF2B5EF4-FFF2-40B4-BE49-F238E27FC236}">
                  <a16:creationId xmlns:a16="http://schemas.microsoft.com/office/drawing/2014/main" id="{4DFA538E-372A-4EE5-AE90-60B4B10E3074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66" name="Freeform: Shape 65">
            <a:extLst>
              <a:ext uri="{FF2B5EF4-FFF2-40B4-BE49-F238E27FC236}">
                <a16:creationId xmlns:a16="http://schemas.microsoft.com/office/drawing/2014/main" id="{545B476B-E4E2-70F1-9440-3DEC0D211D13}"/>
              </a:ext>
            </a:extLst>
          </p:cNvPr>
          <p:cNvSpPr/>
          <p:nvPr/>
        </p:nvSpPr>
        <p:spPr>
          <a:xfrm>
            <a:off x="13601150" y="3517683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34925">
            <a:solidFill>
              <a:schemeClr val="accent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67" name="Freeform 103">
            <a:extLst>
              <a:ext uri="{FF2B5EF4-FFF2-40B4-BE49-F238E27FC236}">
                <a16:creationId xmlns:a16="http://schemas.microsoft.com/office/drawing/2014/main" id="{824DA170-D1DE-2F72-46D8-08FA03B695B9}"/>
              </a:ext>
            </a:extLst>
          </p:cNvPr>
          <p:cNvSpPr>
            <a:spLocks noEditPoints="1"/>
          </p:cNvSpPr>
          <p:nvPr/>
        </p:nvSpPr>
        <p:spPr bwMode="auto">
          <a:xfrm>
            <a:off x="13597824" y="6494398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34925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68" name="Freeform 109">
            <a:extLst>
              <a:ext uri="{FF2B5EF4-FFF2-40B4-BE49-F238E27FC236}">
                <a16:creationId xmlns:a16="http://schemas.microsoft.com/office/drawing/2014/main" id="{E0797052-F1C6-A471-49B1-F31A4200AD89}"/>
              </a:ext>
            </a:extLst>
          </p:cNvPr>
          <p:cNvSpPr>
            <a:spLocks noEditPoints="1"/>
          </p:cNvSpPr>
          <p:nvPr/>
        </p:nvSpPr>
        <p:spPr bwMode="auto">
          <a:xfrm>
            <a:off x="13643333" y="9405931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34925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69" name="!!MainTitle1">
            <a:extLst>
              <a:ext uri="{FF2B5EF4-FFF2-40B4-BE49-F238E27FC236}">
                <a16:creationId xmlns:a16="http://schemas.microsoft.com/office/drawing/2014/main" id="{210F913F-06D8-6DC0-0DD0-8D80FFE26F99}"/>
              </a:ext>
            </a:extLst>
          </p:cNvPr>
          <p:cNvSpPr txBox="1"/>
          <p:nvPr/>
        </p:nvSpPr>
        <p:spPr>
          <a:xfrm>
            <a:off x="5477485" y="5830628"/>
            <a:ext cx="4137671" cy="2123658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6600" b="1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BUSINESS</a:t>
            </a:r>
            <a:endParaRPr lang="en-US" sz="6600" b="1" noProof="0" dirty="0">
              <a:solidFill>
                <a:schemeClr val="accent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6600" noProof="0" dirty="0">
                <a:solidFill>
                  <a:schemeClr val="bg2">
                    <a:lumMod val="25000"/>
                    <a:lumOff val="75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Circles </a:t>
            </a:r>
            <a:endParaRPr kumimoji="0" lang="en-US" sz="66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70" name="!!SubTitle">
            <a:extLst>
              <a:ext uri="{FF2B5EF4-FFF2-40B4-BE49-F238E27FC236}">
                <a16:creationId xmlns:a16="http://schemas.microsoft.com/office/drawing/2014/main" id="{0F5D3B9F-603F-2376-0F3C-ED9121D9AD0A}"/>
              </a:ext>
            </a:extLst>
          </p:cNvPr>
          <p:cNvSpPr txBox="1"/>
          <p:nvPr/>
        </p:nvSpPr>
        <p:spPr>
          <a:xfrm>
            <a:off x="5678897" y="5670943"/>
            <a:ext cx="3700052" cy="3385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we sell </a:t>
            </a:r>
            <a:r>
              <a:rPr lang="en-US" sz="1600" b="1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CONFIDENCE</a:t>
            </a:r>
            <a:r>
              <a:rPr lang="en-US" sz="16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 not templates</a:t>
            </a:r>
            <a:endParaRPr kumimoji="0" lang="en-US" sz="16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3E9130F6-93C9-A51D-DCB2-701ADFEFB07D}"/>
              </a:ext>
            </a:extLst>
          </p:cNvPr>
          <p:cNvSpPr/>
          <p:nvPr/>
        </p:nvSpPr>
        <p:spPr>
          <a:xfrm>
            <a:off x="7267409" y="8626863"/>
            <a:ext cx="206916" cy="20691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66EFF8ED-D5E1-6109-D209-A1DB262CDD93}"/>
              </a:ext>
            </a:extLst>
          </p:cNvPr>
          <p:cNvSpPr/>
          <p:nvPr/>
        </p:nvSpPr>
        <p:spPr>
          <a:xfrm>
            <a:off x="6927846" y="8626863"/>
            <a:ext cx="206916" cy="20691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4CB5C717-4F15-DC84-2698-38CBD34F1EC2}"/>
              </a:ext>
            </a:extLst>
          </p:cNvPr>
          <p:cNvSpPr/>
          <p:nvPr/>
        </p:nvSpPr>
        <p:spPr>
          <a:xfrm>
            <a:off x="7606972" y="8626863"/>
            <a:ext cx="206916" cy="20691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CEC47CFC-D58E-6367-EE16-60BAB82BAD0B}"/>
              </a:ext>
            </a:extLst>
          </p:cNvPr>
          <p:cNvSpPr/>
          <p:nvPr/>
        </p:nvSpPr>
        <p:spPr>
          <a:xfrm>
            <a:off x="7946535" y="8626863"/>
            <a:ext cx="206916" cy="20691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22DBF125-4463-2F68-3DC5-287AD877890D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207</a:t>
            </a:r>
            <a:endParaRPr lang="en-US" sz="3000" i="0" spc="300" dirty="0">
              <a:solidFill>
                <a:schemeClr val="tx2"/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889565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window dir="vert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9" dur="500" fill="hold"/>
                                            <p:tgtEl>
                                              <p:spTgt spid="5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" dur="500" fill="hold"/>
                                            <p:tgtEl>
                                              <p:spTgt spid="60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19" dur="500" fill="hold"/>
                                            <p:tgtEl>
                                              <p:spTgt spid="63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1" dur="75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75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4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0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1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4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5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4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8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9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4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52" dur="1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53" dur="1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6" dur="125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7" dur="125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60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1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3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4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2" presetClass="entr" presetSubtype="2" fill="hold" grpId="0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8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2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5" dur="1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6" dur="1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79" dur="2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3" grpId="0" animBg="1"/>
          <p:bldP spid="54" grpId="0" animBg="1"/>
          <p:bldP spid="55" grpId="0" animBg="1"/>
          <p:bldP spid="56" grpId="0" animBg="1"/>
          <p:bldP spid="66" grpId="0" animBg="1"/>
          <p:bldP spid="67" grpId="0" animBg="1"/>
          <p:bldP spid="68" grpId="0" animBg="1"/>
          <p:bldP spid="69" grpId="0"/>
          <p:bldP spid="70" grpId="0"/>
          <p:bldP spid="71" grpId="0" animBg="1"/>
          <p:bldP spid="72" grpId="0" animBg="1"/>
          <p:bldP spid="73" grpId="0" animBg="1"/>
          <p:bldP spid="7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9" dur="500" fill="hold"/>
                                            <p:tgtEl>
                                              <p:spTgt spid="5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" dur="500" fill="hold"/>
                                            <p:tgtEl>
                                              <p:spTgt spid="60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7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19" dur="500" fill="hold"/>
                                            <p:tgtEl>
                                              <p:spTgt spid="63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1" dur="75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75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25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25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60" dur="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1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3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4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79" dur="2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3" grpId="0" animBg="1"/>
          <p:bldP spid="54" grpId="0" animBg="1"/>
          <p:bldP spid="55" grpId="0" animBg="1"/>
          <p:bldP spid="56" grpId="0" animBg="1"/>
          <p:bldP spid="66" grpId="0" animBg="1"/>
          <p:bldP spid="67" grpId="0" animBg="1"/>
          <p:bldP spid="68" grpId="0" animBg="1"/>
          <p:bldP spid="69" grpId="0"/>
          <p:bldP spid="70" grpId="0"/>
          <p:bldP spid="71" grpId="0" animBg="1"/>
          <p:bldP spid="72" grpId="0" animBg="1"/>
          <p:bldP spid="73" grpId="0" animBg="1"/>
          <p:bldP spid="74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B586CC6B-4463-A40F-5495-870978DE205B}"/>
              </a:ext>
            </a:extLst>
          </p:cNvPr>
          <p:cNvGrpSpPr/>
          <p:nvPr/>
        </p:nvGrpSpPr>
        <p:grpSpPr>
          <a:xfrm>
            <a:off x="3912531" y="1505755"/>
            <a:ext cx="11539559" cy="10560436"/>
            <a:chOff x="3912531" y="1505755"/>
            <a:chExt cx="11539559" cy="10560436"/>
          </a:xfrm>
        </p:grpSpPr>
        <p:sp>
          <p:nvSpPr>
            <p:cNvPr id="3" name="Arc 2">
              <a:extLst>
                <a:ext uri="{FF2B5EF4-FFF2-40B4-BE49-F238E27FC236}">
                  <a16:creationId xmlns:a16="http://schemas.microsoft.com/office/drawing/2014/main" id="{117CE1FF-CD0D-2156-AAAD-C67404D0AB41}"/>
                </a:ext>
              </a:extLst>
            </p:cNvPr>
            <p:cNvSpPr/>
            <p:nvPr/>
          </p:nvSpPr>
          <p:spPr>
            <a:xfrm>
              <a:off x="3912531" y="3144368"/>
              <a:ext cx="7267578" cy="7267578"/>
            </a:xfrm>
            <a:prstGeom prst="arc">
              <a:avLst>
                <a:gd name="adj1" fmla="val 2819966"/>
                <a:gd name="adj2" fmla="val 1878934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Arc 3">
              <a:extLst>
                <a:ext uri="{FF2B5EF4-FFF2-40B4-BE49-F238E27FC236}">
                  <a16:creationId xmlns:a16="http://schemas.microsoft.com/office/drawing/2014/main" id="{5732FDAE-E847-A41F-D36A-C405401BCD84}"/>
                </a:ext>
              </a:extLst>
            </p:cNvPr>
            <p:cNvSpPr/>
            <p:nvPr/>
          </p:nvSpPr>
          <p:spPr>
            <a:xfrm rot="9000000">
              <a:off x="12485696" y="2340940"/>
              <a:ext cx="2966394" cy="2966394"/>
            </a:xfrm>
            <a:prstGeom prst="arc">
              <a:avLst>
                <a:gd name="adj1" fmla="val 3577860"/>
                <a:gd name="adj2" fmla="val 18287046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Arc 4">
              <a:extLst>
                <a:ext uri="{FF2B5EF4-FFF2-40B4-BE49-F238E27FC236}">
                  <a16:creationId xmlns:a16="http://schemas.microsoft.com/office/drawing/2014/main" id="{BE83859D-1266-7BDD-4164-DC0BC7A2ED5C}"/>
                </a:ext>
              </a:extLst>
            </p:cNvPr>
            <p:cNvSpPr/>
            <p:nvPr/>
          </p:nvSpPr>
          <p:spPr>
            <a:xfrm>
              <a:off x="12485696" y="5294961"/>
              <a:ext cx="2966394" cy="2966394"/>
            </a:xfrm>
            <a:prstGeom prst="arc">
              <a:avLst>
                <a:gd name="adj1" fmla="val 5383854"/>
                <a:gd name="adj2" fmla="val 15958922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Arc 5">
              <a:extLst>
                <a:ext uri="{FF2B5EF4-FFF2-40B4-BE49-F238E27FC236}">
                  <a16:creationId xmlns:a16="http://schemas.microsoft.com/office/drawing/2014/main" id="{CB9C446F-8D36-DF1D-2777-2A0803F5A915}"/>
                </a:ext>
              </a:extLst>
            </p:cNvPr>
            <p:cNvSpPr/>
            <p:nvPr/>
          </p:nvSpPr>
          <p:spPr>
            <a:xfrm rot="12600000">
              <a:off x="12485696" y="8256602"/>
              <a:ext cx="2966394" cy="2966394"/>
            </a:xfrm>
            <a:prstGeom prst="arc">
              <a:avLst>
                <a:gd name="adj1" fmla="val 3577860"/>
                <a:gd name="adj2" fmla="val 1813498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90FDE1E4-B316-4F67-52A9-774B59B86327}"/>
                </a:ext>
              </a:extLst>
            </p:cNvPr>
            <p:cNvGrpSpPr/>
            <p:nvPr/>
          </p:nvGrpSpPr>
          <p:grpSpPr>
            <a:xfrm>
              <a:off x="9500782" y="1505755"/>
              <a:ext cx="3178876" cy="2966394"/>
              <a:chOff x="9500782" y="1505755"/>
              <a:chExt cx="3178876" cy="2966394"/>
            </a:xfrm>
          </p:grpSpPr>
          <p:sp>
            <p:nvSpPr>
              <p:cNvPr id="11" name="Arc 10">
                <a:extLst>
                  <a:ext uri="{FF2B5EF4-FFF2-40B4-BE49-F238E27FC236}">
                    <a16:creationId xmlns:a16="http://schemas.microsoft.com/office/drawing/2014/main" id="{582BE50B-6DFD-AE64-B4DF-868C7BC5693E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2" name="Straight Connector 11">
                <a:extLst>
                  <a:ext uri="{FF2B5EF4-FFF2-40B4-BE49-F238E27FC236}">
                    <a16:creationId xmlns:a16="http://schemas.microsoft.com/office/drawing/2014/main" id="{8A3534EA-FD04-F92B-F776-7953DE97B0E7}"/>
                  </a:ext>
                </a:extLst>
              </p:cNvPr>
              <p:cNvCxnSpPr>
                <a:cxnSpLocks/>
                <a:stCxn id="4" idx="0"/>
                <a:endCxn id="11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5A59DE40-4B83-C949-E1A5-CD26E36CE412}"/>
                </a:ext>
              </a:extLst>
            </p:cNvPr>
            <p:cNvGrpSpPr/>
            <p:nvPr/>
          </p:nvGrpSpPr>
          <p:grpSpPr>
            <a:xfrm flipV="1">
              <a:off x="9500782" y="9099797"/>
              <a:ext cx="3178876" cy="2966394"/>
              <a:chOff x="9500782" y="1505755"/>
              <a:chExt cx="3178876" cy="2966394"/>
            </a:xfrm>
          </p:grpSpPr>
          <p:sp>
            <p:nvSpPr>
              <p:cNvPr id="9" name="Arc 8">
                <a:extLst>
                  <a:ext uri="{FF2B5EF4-FFF2-40B4-BE49-F238E27FC236}">
                    <a16:creationId xmlns:a16="http://schemas.microsoft.com/office/drawing/2014/main" id="{CDA6BFB9-4890-E4BB-3778-C98FA64D6AF9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0" name="Straight Connector 9">
                <a:extLst>
                  <a:ext uri="{FF2B5EF4-FFF2-40B4-BE49-F238E27FC236}">
                    <a16:creationId xmlns:a16="http://schemas.microsoft.com/office/drawing/2014/main" id="{EEB2EAF1-AA96-16D9-C1D0-A3C7591CB0A1}"/>
                  </a:ext>
                </a:extLst>
              </p:cNvPr>
              <p:cNvCxnSpPr>
                <a:cxnSpLocks/>
                <a:endCxn id="9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13" name="Oval 12">
            <a:extLst>
              <a:ext uri="{FF2B5EF4-FFF2-40B4-BE49-F238E27FC236}">
                <a16:creationId xmlns:a16="http://schemas.microsoft.com/office/drawing/2014/main" id="{1886D498-3229-4288-D536-AAB23A36A263}"/>
              </a:ext>
            </a:extLst>
          </p:cNvPr>
          <p:cNvSpPr/>
          <p:nvPr/>
        </p:nvSpPr>
        <p:spPr>
          <a:xfrm>
            <a:off x="4072217" y="3304054"/>
            <a:ext cx="6948207" cy="6948207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  <a:effectLst>
            <a:outerShdw blurRad="254000" dist="381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BDB26C5-FC31-FCD9-AF67-721D7BD52567}"/>
              </a:ext>
            </a:extLst>
          </p:cNvPr>
          <p:cNvSpPr/>
          <p:nvPr/>
        </p:nvSpPr>
        <p:spPr>
          <a:xfrm>
            <a:off x="12661499" y="5470763"/>
            <a:ext cx="2614788" cy="2614788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413AAAE-FE26-A936-558A-0EBBC2F53EA0}"/>
              </a:ext>
            </a:extLst>
          </p:cNvPr>
          <p:cNvSpPr/>
          <p:nvPr/>
        </p:nvSpPr>
        <p:spPr>
          <a:xfrm>
            <a:off x="12661499" y="2516743"/>
            <a:ext cx="2614788" cy="2614788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88CB154D-D0C1-9D35-5C1A-A270BF92A8EF}"/>
              </a:ext>
            </a:extLst>
          </p:cNvPr>
          <p:cNvSpPr/>
          <p:nvPr/>
        </p:nvSpPr>
        <p:spPr>
          <a:xfrm>
            <a:off x="12661499" y="8432403"/>
            <a:ext cx="2614788" cy="2614788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375C9DA7-247D-1208-98AF-8D20BE57F67D}"/>
              </a:ext>
            </a:extLst>
          </p:cNvPr>
          <p:cNvGrpSpPr/>
          <p:nvPr/>
        </p:nvGrpSpPr>
        <p:grpSpPr>
          <a:xfrm>
            <a:off x="16497603" y="3156115"/>
            <a:ext cx="4203661" cy="1336044"/>
            <a:chOff x="3714527" y="7585997"/>
            <a:chExt cx="2907911" cy="1336044"/>
          </a:xfrm>
        </p:grpSpPr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CE1F8287-8483-7F8C-E6C6-C2859356EAAC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62071CBF-8477-FE42-CB2B-2BDF32363AA2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grpSp>
        <p:nvGrpSpPr>
          <p:cNvPr id="20" name="Group 19">
            <a:extLst>
              <a:ext uri="{FF2B5EF4-FFF2-40B4-BE49-F238E27FC236}">
                <a16:creationId xmlns:a16="http://schemas.microsoft.com/office/drawing/2014/main" id="{956A23BF-C997-3FD3-51B4-360DF976427B}"/>
              </a:ext>
            </a:extLst>
          </p:cNvPr>
          <p:cNvGrpSpPr/>
          <p:nvPr/>
        </p:nvGrpSpPr>
        <p:grpSpPr>
          <a:xfrm>
            <a:off x="16497603" y="6110135"/>
            <a:ext cx="4203661" cy="1336044"/>
            <a:chOff x="3714527" y="7585997"/>
            <a:chExt cx="2907911" cy="1336044"/>
          </a:xfrm>
        </p:grpSpPr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FD7C0A07-024E-B5D4-BCB7-9F2B4CB57F5F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2" name="Textbox 200">
              <a:extLst>
                <a:ext uri="{FF2B5EF4-FFF2-40B4-BE49-F238E27FC236}">
                  <a16:creationId xmlns:a16="http://schemas.microsoft.com/office/drawing/2014/main" id="{1083F699-458F-42A0-E786-8244D908A943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BE339050-9CCB-5903-31D9-F285860BEFDC}"/>
              </a:ext>
            </a:extLst>
          </p:cNvPr>
          <p:cNvGrpSpPr/>
          <p:nvPr/>
        </p:nvGrpSpPr>
        <p:grpSpPr>
          <a:xfrm>
            <a:off x="16497603" y="9071775"/>
            <a:ext cx="4203661" cy="1336044"/>
            <a:chOff x="3714527" y="7585997"/>
            <a:chExt cx="2907911" cy="1336044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47C5B741-BA20-AAD0-746E-E14E2F52890D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4164C2C8-9C0E-C5B2-5C35-BA3A24E613E9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867E18AE-3F25-6606-D85B-9B527184C643}"/>
              </a:ext>
            </a:extLst>
          </p:cNvPr>
          <p:cNvSpPr/>
          <p:nvPr/>
        </p:nvSpPr>
        <p:spPr>
          <a:xfrm>
            <a:off x="13601150" y="3517683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34925">
            <a:solidFill>
              <a:schemeClr val="accent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7" name="Freeform 103">
            <a:extLst>
              <a:ext uri="{FF2B5EF4-FFF2-40B4-BE49-F238E27FC236}">
                <a16:creationId xmlns:a16="http://schemas.microsoft.com/office/drawing/2014/main" id="{E0F9D444-7572-2937-E908-7ADE666F7D6F}"/>
              </a:ext>
            </a:extLst>
          </p:cNvPr>
          <p:cNvSpPr>
            <a:spLocks noEditPoints="1"/>
          </p:cNvSpPr>
          <p:nvPr/>
        </p:nvSpPr>
        <p:spPr bwMode="auto">
          <a:xfrm>
            <a:off x="13597824" y="6494398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34925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8" name="Freeform 109">
            <a:extLst>
              <a:ext uri="{FF2B5EF4-FFF2-40B4-BE49-F238E27FC236}">
                <a16:creationId xmlns:a16="http://schemas.microsoft.com/office/drawing/2014/main" id="{59AF96BF-4A95-DF08-2943-D32298D9CD2C}"/>
              </a:ext>
            </a:extLst>
          </p:cNvPr>
          <p:cNvSpPr>
            <a:spLocks noEditPoints="1"/>
          </p:cNvSpPr>
          <p:nvPr/>
        </p:nvSpPr>
        <p:spPr bwMode="auto">
          <a:xfrm>
            <a:off x="13643333" y="9405931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34925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29" name="!!MainTitle1">
            <a:extLst>
              <a:ext uri="{FF2B5EF4-FFF2-40B4-BE49-F238E27FC236}">
                <a16:creationId xmlns:a16="http://schemas.microsoft.com/office/drawing/2014/main" id="{A91A1C50-1588-CE44-0C53-F14E219A9433}"/>
              </a:ext>
            </a:extLst>
          </p:cNvPr>
          <p:cNvSpPr txBox="1"/>
          <p:nvPr/>
        </p:nvSpPr>
        <p:spPr>
          <a:xfrm>
            <a:off x="5477485" y="5830628"/>
            <a:ext cx="4137671" cy="2123658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6600" b="1" dirty="0">
                <a:solidFill>
                  <a:schemeClr val="accent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BUSINESS</a:t>
            </a:r>
            <a:endParaRPr lang="en-US" sz="6600" b="1" noProof="0" dirty="0">
              <a:solidFill>
                <a:schemeClr val="accent1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66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Circles</a:t>
            </a:r>
            <a:r>
              <a:rPr lang="en-US" sz="66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66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0" name="!!SubTitle">
            <a:extLst>
              <a:ext uri="{FF2B5EF4-FFF2-40B4-BE49-F238E27FC236}">
                <a16:creationId xmlns:a16="http://schemas.microsoft.com/office/drawing/2014/main" id="{D12C5088-2160-DFAB-A0DE-B53F32871FDB}"/>
              </a:ext>
            </a:extLst>
          </p:cNvPr>
          <p:cNvSpPr txBox="1"/>
          <p:nvPr/>
        </p:nvSpPr>
        <p:spPr>
          <a:xfrm>
            <a:off x="5678897" y="5670943"/>
            <a:ext cx="3700052" cy="3385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6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600" dirty="0">
                <a:solidFill>
                  <a:schemeClr val="tx2"/>
                </a:solidFill>
                <a:latin typeface="+mj-lt"/>
              </a:rPr>
              <a:t> not templates</a:t>
            </a:r>
            <a:endParaRPr kumimoji="0" lang="en-US" sz="16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7DB73F4F-648F-513C-6D7B-87F4A7DDE701}"/>
              </a:ext>
            </a:extLst>
          </p:cNvPr>
          <p:cNvSpPr/>
          <p:nvPr/>
        </p:nvSpPr>
        <p:spPr>
          <a:xfrm>
            <a:off x="7267409" y="8626863"/>
            <a:ext cx="206916" cy="20691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CAB091F8-D06E-F9AE-86F5-3A0A29000DB8}"/>
              </a:ext>
            </a:extLst>
          </p:cNvPr>
          <p:cNvSpPr/>
          <p:nvPr/>
        </p:nvSpPr>
        <p:spPr>
          <a:xfrm>
            <a:off x="6927846" y="8626863"/>
            <a:ext cx="206916" cy="20691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47A01391-2EC8-BE4F-9130-017A03871FF4}"/>
              </a:ext>
            </a:extLst>
          </p:cNvPr>
          <p:cNvSpPr/>
          <p:nvPr/>
        </p:nvSpPr>
        <p:spPr>
          <a:xfrm>
            <a:off x="7606972" y="8626863"/>
            <a:ext cx="206916" cy="20691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69DBE865-D6C2-E782-D512-F71076D5B734}"/>
              </a:ext>
            </a:extLst>
          </p:cNvPr>
          <p:cNvSpPr/>
          <p:nvPr/>
        </p:nvSpPr>
        <p:spPr>
          <a:xfrm>
            <a:off x="7946535" y="8626863"/>
            <a:ext cx="206916" cy="20691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A2F57B2A-5A93-0C69-0533-6CDFFCD15809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207</a:t>
            </a:r>
            <a:endParaRPr lang="en-US" sz="3000" i="0" spc="300" dirty="0">
              <a:solidFill>
                <a:schemeClr val="tx2"/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9235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prism dir="u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" presetClass="entr" presetSubtype="4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25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6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29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0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33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4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4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37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8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1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45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1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1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500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1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6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3" grpId="0" animBg="1"/>
          <p:bldP spid="14" grpId="0" animBg="1"/>
          <p:bldP spid="15" grpId="0" animBg="1"/>
          <p:bldP spid="16" grpId="0" animBg="1"/>
          <p:bldP spid="26" grpId="0" animBg="1"/>
          <p:bldP spid="27" grpId="0" animBg="1"/>
          <p:bldP spid="28" grpId="0" animBg="1"/>
          <p:bldP spid="29" grpId="0"/>
          <p:bldP spid="30" grpId="0"/>
          <p:bldP spid="31" grpId="0" animBg="1"/>
          <p:bldP spid="32" grpId="0" animBg="1"/>
          <p:bldP spid="33" grpId="0" animBg="1"/>
          <p:bldP spid="3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5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9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3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7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1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45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1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1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500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1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6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3" grpId="0" animBg="1"/>
          <p:bldP spid="14" grpId="0" animBg="1"/>
          <p:bldP spid="15" grpId="0" animBg="1"/>
          <p:bldP spid="16" grpId="0" animBg="1"/>
          <p:bldP spid="26" grpId="0" animBg="1"/>
          <p:bldP spid="27" grpId="0" animBg="1"/>
          <p:bldP spid="28" grpId="0" animBg="1"/>
          <p:bldP spid="29" grpId="0"/>
          <p:bldP spid="30" grpId="0"/>
          <p:bldP spid="31" grpId="0" animBg="1"/>
          <p:bldP spid="32" grpId="0" animBg="1"/>
          <p:bldP spid="33" grpId="0" animBg="1"/>
          <p:bldP spid="34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5">
            <a:extLst>
              <a:ext uri="{FF2B5EF4-FFF2-40B4-BE49-F238E27FC236}">
                <a16:creationId xmlns:a16="http://schemas.microsoft.com/office/drawing/2014/main" id="{8DF0A13B-D7F8-1414-7775-C0738F4BCC38}"/>
              </a:ext>
            </a:extLst>
          </p:cNvPr>
          <p:cNvGrpSpPr/>
          <p:nvPr/>
        </p:nvGrpSpPr>
        <p:grpSpPr>
          <a:xfrm>
            <a:off x="3912531" y="1505755"/>
            <a:ext cx="11539559" cy="10560436"/>
            <a:chOff x="3912531" y="1505755"/>
            <a:chExt cx="11539559" cy="10560436"/>
          </a:xfrm>
        </p:grpSpPr>
        <p:sp>
          <p:nvSpPr>
            <p:cNvPr id="88" name="Arc 87">
              <a:extLst>
                <a:ext uri="{FF2B5EF4-FFF2-40B4-BE49-F238E27FC236}">
                  <a16:creationId xmlns:a16="http://schemas.microsoft.com/office/drawing/2014/main" id="{9A57E5F3-EEB8-4326-F6B1-BEA4021A0132}"/>
                </a:ext>
              </a:extLst>
            </p:cNvPr>
            <p:cNvSpPr/>
            <p:nvPr/>
          </p:nvSpPr>
          <p:spPr>
            <a:xfrm>
              <a:off x="3912531" y="3144368"/>
              <a:ext cx="7267578" cy="7267578"/>
            </a:xfrm>
            <a:prstGeom prst="arc">
              <a:avLst>
                <a:gd name="adj1" fmla="val 2819966"/>
                <a:gd name="adj2" fmla="val 1878934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Arc 88">
              <a:extLst>
                <a:ext uri="{FF2B5EF4-FFF2-40B4-BE49-F238E27FC236}">
                  <a16:creationId xmlns:a16="http://schemas.microsoft.com/office/drawing/2014/main" id="{1505A375-FEE7-7ED0-17AC-75CE18FC6402}"/>
                </a:ext>
              </a:extLst>
            </p:cNvPr>
            <p:cNvSpPr/>
            <p:nvPr/>
          </p:nvSpPr>
          <p:spPr>
            <a:xfrm rot="9000000">
              <a:off x="12485696" y="2340940"/>
              <a:ext cx="2966394" cy="2966394"/>
            </a:xfrm>
            <a:prstGeom prst="arc">
              <a:avLst>
                <a:gd name="adj1" fmla="val 3577860"/>
                <a:gd name="adj2" fmla="val 18287046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0" name="Arc 89">
              <a:extLst>
                <a:ext uri="{FF2B5EF4-FFF2-40B4-BE49-F238E27FC236}">
                  <a16:creationId xmlns:a16="http://schemas.microsoft.com/office/drawing/2014/main" id="{3B907228-AE0A-B3DB-4622-62988BE7D3A8}"/>
                </a:ext>
              </a:extLst>
            </p:cNvPr>
            <p:cNvSpPr/>
            <p:nvPr/>
          </p:nvSpPr>
          <p:spPr>
            <a:xfrm>
              <a:off x="12485696" y="5294961"/>
              <a:ext cx="2966394" cy="2966394"/>
            </a:xfrm>
            <a:prstGeom prst="arc">
              <a:avLst>
                <a:gd name="adj1" fmla="val 5383854"/>
                <a:gd name="adj2" fmla="val 15958922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1" name="Arc 90">
              <a:extLst>
                <a:ext uri="{FF2B5EF4-FFF2-40B4-BE49-F238E27FC236}">
                  <a16:creationId xmlns:a16="http://schemas.microsoft.com/office/drawing/2014/main" id="{3164B821-4395-52D2-6EF5-FEA2337DFC39}"/>
                </a:ext>
              </a:extLst>
            </p:cNvPr>
            <p:cNvSpPr/>
            <p:nvPr/>
          </p:nvSpPr>
          <p:spPr>
            <a:xfrm rot="12600000">
              <a:off x="12485696" y="8256602"/>
              <a:ext cx="2966394" cy="2966394"/>
            </a:xfrm>
            <a:prstGeom prst="arc">
              <a:avLst>
                <a:gd name="adj1" fmla="val 3577860"/>
                <a:gd name="adj2" fmla="val 1813498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655209E7-1265-B902-F212-B12883EE8D6B}"/>
                </a:ext>
              </a:extLst>
            </p:cNvPr>
            <p:cNvGrpSpPr/>
            <p:nvPr/>
          </p:nvGrpSpPr>
          <p:grpSpPr>
            <a:xfrm>
              <a:off x="9500782" y="1505755"/>
              <a:ext cx="3178876" cy="2966394"/>
              <a:chOff x="9500782" y="1505755"/>
              <a:chExt cx="3178876" cy="2966394"/>
            </a:xfrm>
          </p:grpSpPr>
          <p:sp>
            <p:nvSpPr>
              <p:cNvPr id="96" name="Arc 95">
                <a:extLst>
                  <a:ext uri="{FF2B5EF4-FFF2-40B4-BE49-F238E27FC236}">
                    <a16:creationId xmlns:a16="http://schemas.microsoft.com/office/drawing/2014/main" id="{90CB86BE-A475-948D-7781-4F011F124090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97" name="Straight Connector 96">
                <a:extLst>
                  <a:ext uri="{FF2B5EF4-FFF2-40B4-BE49-F238E27FC236}">
                    <a16:creationId xmlns:a16="http://schemas.microsoft.com/office/drawing/2014/main" id="{22EF8A2D-C5D3-10E5-DED3-D188B23A8DB2}"/>
                  </a:ext>
                </a:extLst>
              </p:cNvPr>
              <p:cNvCxnSpPr>
                <a:cxnSpLocks/>
                <a:stCxn id="89" idx="0"/>
                <a:endCxn id="96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6CDA3A7F-6DBD-EB11-12F3-E79768CE72F0}"/>
                </a:ext>
              </a:extLst>
            </p:cNvPr>
            <p:cNvGrpSpPr/>
            <p:nvPr/>
          </p:nvGrpSpPr>
          <p:grpSpPr>
            <a:xfrm flipV="1">
              <a:off x="9500782" y="9099797"/>
              <a:ext cx="3178876" cy="2966394"/>
              <a:chOff x="9500782" y="1505755"/>
              <a:chExt cx="3178876" cy="2966394"/>
            </a:xfrm>
          </p:grpSpPr>
          <p:sp>
            <p:nvSpPr>
              <p:cNvPr id="94" name="Arc 93">
                <a:extLst>
                  <a:ext uri="{FF2B5EF4-FFF2-40B4-BE49-F238E27FC236}">
                    <a16:creationId xmlns:a16="http://schemas.microsoft.com/office/drawing/2014/main" id="{A30D91BB-4FD9-612C-60E4-2AD3DE83399A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95" name="Straight Connector 94">
                <a:extLst>
                  <a:ext uri="{FF2B5EF4-FFF2-40B4-BE49-F238E27FC236}">
                    <a16:creationId xmlns:a16="http://schemas.microsoft.com/office/drawing/2014/main" id="{DF4DD199-6511-BC68-CC8A-51FCFD99E8A3}"/>
                  </a:ext>
                </a:extLst>
              </p:cNvPr>
              <p:cNvCxnSpPr>
                <a:cxnSpLocks/>
                <a:endCxn id="94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98" name="Oval 97">
            <a:extLst>
              <a:ext uri="{FF2B5EF4-FFF2-40B4-BE49-F238E27FC236}">
                <a16:creationId xmlns:a16="http://schemas.microsoft.com/office/drawing/2014/main" id="{81BC6882-4489-3876-3C60-76DE4EE72B35}"/>
              </a:ext>
            </a:extLst>
          </p:cNvPr>
          <p:cNvSpPr/>
          <p:nvPr/>
        </p:nvSpPr>
        <p:spPr>
          <a:xfrm>
            <a:off x="4072217" y="3304054"/>
            <a:ext cx="6948207" cy="6948207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381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Oval 98">
            <a:extLst>
              <a:ext uri="{FF2B5EF4-FFF2-40B4-BE49-F238E27FC236}">
                <a16:creationId xmlns:a16="http://schemas.microsoft.com/office/drawing/2014/main" id="{05C5680D-631B-1A24-DBC5-0AA29FCD3D6D}"/>
              </a:ext>
            </a:extLst>
          </p:cNvPr>
          <p:cNvSpPr/>
          <p:nvPr/>
        </p:nvSpPr>
        <p:spPr>
          <a:xfrm>
            <a:off x="12661499" y="547076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Oval 99">
            <a:extLst>
              <a:ext uri="{FF2B5EF4-FFF2-40B4-BE49-F238E27FC236}">
                <a16:creationId xmlns:a16="http://schemas.microsoft.com/office/drawing/2014/main" id="{552ADA69-B452-5E5A-53AC-1A2557880094}"/>
              </a:ext>
            </a:extLst>
          </p:cNvPr>
          <p:cNvSpPr/>
          <p:nvPr/>
        </p:nvSpPr>
        <p:spPr>
          <a:xfrm>
            <a:off x="12661499" y="251674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Oval 100">
            <a:extLst>
              <a:ext uri="{FF2B5EF4-FFF2-40B4-BE49-F238E27FC236}">
                <a16:creationId xmlns:a16="http://schemas.microsoft.com/office/drawing/2014/main" id="{7F52A176-1FF9-501D-7A39-2FA877E21E7B}"/>
              </a:ext>
            </a:extLst>
          </p:cNvPr>
          <p:cNvSpPr/>
          <p:nvPr/>
        </p:nvSpPr>
        <p:spPr>
          <a:xfrm>
            <a:off x="12661499" y="843240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6611A968-CAEF-8295-B045-10C14B0746F6}"/>
              </a:ext>
            </a:extLst>
          </p:cNvPr>
          <p:cNvGrpSpPr/>
          <p:nvPr/>
        </p:nvGrpSpPr>
        <p:grpSpPr>
          <a:xfrm>
            <a:off x="16497603" y="3156115"/>
            <a:ext cx="4203661" cy="1089822"/>
            <a:chOff x="3714527" y="7585997"/>
            <a:chExt cx="2907911" cy="1089822"/>
          </a:xfrm>
        </p:grpSpPr>
        <p:sp>
          <p:nvSpPr>
            <p:cNvPr id="103" name="Textbox 200">
              <a:extLst>
                <a:ext uri="{FF2B5EF4-FFF2-40B4-BE49-F238E27FC236}">
                  <a16:creationId xmlns:a16="http://schemas.microsoft.com/office/drawing/2014/main" id="{8AFF21D5-EF56-3FC1-A766-1481817E713A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04" name="Textbox 200">
              <a:extLst>
                <a:ext uri="{FF2B5EF4-FFF2-40B4-BE49-F238E27FC236}">
                  <a16:creationId xmlns:a16="http://schemas.microsoft.com/office/drawing/2014/main" id="{1ADD5B28-8D1A-0ABE-00A8-BA8452099C71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grpSp>
        <p:nvGrpSpPr>
          <p:cNvPr id="105" name="Group 104">
            <a:extLst>
              <a:ext uri="{FF2B5EF4-FFF2-40B4-BE49-F238E27FC236}">
                <a16:creationId xmlns:a16="http://schemas.microsoft.com/office/drawing/2014/main" id="{9F175252-15C7-CAB1-ABCB-E3C1BE899C63}"/>
              </a:ext>
            </a:extLst>
          </p:cNvPr>
          <p:cNvGrpSpPr/>
          <p:nvPr/>
        </p:nvGrpSpPr>
        <p:grpSpPr>
          <a:xfrm>
            <a:off x="16497603" y="6110135"/>
            <a:ext cx="4203661" cy="1089822"/>
            <a:chOff x="3714527" y="7585997"/>
            <a:chExt cx="2907911" cy="1089822"/>
          </a:xfrm>
        </p:grpSpPr>
        <p:sp>
          <p:nvSpPr>
            <p:cNvPr id="106" name="Textbox 200">
              <a:extLst>
                <a:ext uri="{FF2B5EF4-FFF2-40B4-BE49-F238E27FC236}">
                  <a16:creationId xmlns:a16="http://schemas.microsoft.com/office/drawing/2014/main" id="{C01AA09A-4D55-61D3-D225-F7E2B3DD02A1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07" name="Textbox 200">
              <a:extLst>
                <a:ext uri="{FF2B5EF4-FFF2-40B4-BE49-F238E27FC236}">
                  <a16:creationId xmlns:a16="http://schemas.microsoft.com/office/drawing/2014/main" id="{7CE9DEA0-2521-D4D0-2D6B-4C0FDCE17075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D79F3C9E-AA61-6CC3-A724-3311CF2CA098}"/>
              </a:ext>
            </a:extLst>
          </p:cNvPr>
          <p:cNvGrpSpPr/>
          <p:nvPr/>
        </p:nvGrpSpPr>
        <p:grpSpPr>
          <a:xfrm>
            <a:off x="16497603" y="9071775"/>
            <a:ext cx="4203661" cy="1089822"/>
            <a:chOff x="3714527" y="7585997"/>
            <a:chExt cx="2907911" cy="1089822"/>
          </a:xfrm>
        </p:grpSpPr>
        <p:sp>
          <p:nvSpPr>
            <p:cNvPr id="109" name="Textbox 200">
              <a:extLst>
                <a:ext uri="{FF2B5EF4-FFF2-40B4-BE49-F238E27FC236}">
                  <a16:creationId xmlns:a16="http://schemas.microsoft.com/office/drawing/2014/main" id="{DA903B32-479A-1F7C-3303-5EBEA1270612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10" name="Textbox 200">
              <a:extLst>
                <a:ext uri="{FF2B5EF4-FFF2-40B4-BE49-F238E27FC236}">
                  <a16:creationId xmlns:a16="http://schemas.microsoft.com/office/drawing/2014/main" id="{49AE5CD4-476F-62EE-E948-D5A505B832DD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111" name="Freeform: Shape 110">
            <a:extLst>
              <a:ext uri="{FF2B5EF4-FFF2-40B4-BE49-F238E27FC236}">
                <a16:creationId xmlns:a16="http://schemas.microsoft.com/office/drawing/2014/main" id="{2A3675D0-4233-0801-C524-0A448933E1A3}"/>
              </a:ext>
            </a:extLst>
          </p:cNvPr>
          <p:cNvSpPr/>
          <p:nvPr/>
        </p:nvSpPr>
        <p:spPr>
          <a:xfrm>
            <a:off x="13601150" y="3517683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34925">
            <a:solidFill>
              <a:schemeClr val="accent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112" name="Freeform 103">
            <a:extLst>
              <a:ext uri="{FF2B5EF4-FFF2-40B4-BE49-F238E27FC236}">
                <a16:creationId xmlns:a16="http://schemas.microsoft.com/office/drawing/2014/main" id="{1424BA48-BE19-BAE2-78C1-7FC70DDB652D}"/>
              </a:ext>
            </a:extLst>
          </p:cNvPr>
          <p:cNvSpPr>
            <a:spLocks noEditPoints="1"/>
          </p:cNvSpPr>
          <p:nvPr/>
        </p:nvSpPr>
        <p:spPr bwMode="auto">
          <a:xfrm>
            <a:off x="13597824" y="6494398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34925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113" name="Freeform 109">
            <a:extLst>
              <a:ext uri="{FF2B5EF4-FFF2-40B4-BE49-F238E27FC236}">
                <a16:creationId xmlns:a16="http://schemas.microsoft.com/office/drawing/2014/main" id="{72D0F0B2-5F4E-D042-2B8D-61CEED068F3F}"/>
              </a:ext>
            </a:extLst>
          </p:cNvPr>
          <p:cNvSpPr>
            <a:spLocks noEditPoints="1"/>
          </p:cNvSpPr>
          <p:nvPr/>
        </p:nvSpPr>
        <p:spPr bwMode="auto">
          <a:xfrm>
            <a:off x="13643333" y="9405931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34925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114" name="!!MainTitle1">
            <a:extLst>
              <a:ext uri="{FF2B5EF4-FFF2-40B4-BE49-F238E27FC236}">
                <a16:creationId xmlns:a16="http://schemas.microsoft.com/office/drawing/2014/main" id="{B5078A89-12EB-DEB5-AB5B-F98932309741}"/>
              </a:ext>
            </a:extLst>
          </p:cNvPr>
          <p:cNvSpPr txBox="1"/>
          <p:nvPr/>
        </p:nvSpPr>
        <p:spPr>
          <a:xfrm>
            <a:off x="5477485" y="5830628"/>
            <a:ext cx="4137671" cy="2123658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6600" b="1" dirty="0">
                <a:solidFill>
                  <a:schemeClr val="accent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BUSINESS</a:t>
            </a:r>
            <a:endParaRPr lang="en-US" sz="6600" b="1" noProof="0" dirty="0">
              <a:solidFill>
                <a:schemeClr val="accent1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66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Circles</a:t>
            </a:r>
            <a:r>
              <a:rPr lang="en-US" sz="66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66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15" name="!!SubTitle">
            <a:extLst>
              <a:ext uri="{FF2B5EF4-FFF2-40B4-BE49-F238E27FC236}">
                <a16:creationId xmlns:a16="http://schemas.microsoft.com/office/drawing/2014/main" id="{29EA680B-ABD2-A05D-484E-AF56608975E8}"/>
              </a:ext>
            </a:extLst>
          </p:cNvPr>
          <p:cNvSpPr txBox="1"/>
          <p:nvPr/>
        </p:nvSpPr>
        <p:spPr>
          <a:xfrm>
            <a:off x="5678897" y="5670943"/>
            <a:ext cx="3700052" cy="3385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6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600" dirty="0">
                <a:solidFill>
                  <a:schemeClr val="tx2"/>
                </a:solidFill>
                <a:latin typeface="+mj-lt"/>
              </a:rPr>
              <a:t> not templates</a:t>
            </a:r>
            <a:endParaRPr kumimoji="0" lang="en-US" sz="16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16" name="Oval 115">
            <a:extLst>
              <a:ext uri="{FF2B5EF4-FFF2-40B4-BE49-F238E27FC236}">
                <a16:creationId xmlns:a16="http://schemas.microsoft.com/office/drawing/2014/main" id="{383D76F0-2D51-7EE8-CC15-2A367425292A}"/>
              </a:ext>
            </a:extLst>
          </p:cNvPr>
          <p:cNvSpPr/>
          <p:nvPr/>
        </p:nvSpPr>
        <p:spPr>
          <a:xfrm>
            <a:off x="7267409" y="8626863"/>
            <a:ext cx="206916" cy="20691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17" name="Oval 116">
            <a:extLst>
              <a:ext uri="{FF2B5EF4-FFF2-40B4-BE49-F238E27FC236}">
                <a16:creationId xmlns:a16="http://schemas.microsoft.com/office/drawing/2014/main" id="{26C55394-9EE2-FA43-6CF8-23B5AD546F77}"/>
              </a:ext>
            </a:extLst>
          </p:cNvPr>
          <p:cNvSpPr/>
          <p:nvPr/>
        </p:nvSpPr>
        <p:spPr>
          <a:xfrm>
            <a:off x="6927846" y="8626863"/>
            <a:ext cx="206916" cy="20691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18" name="Oval 117">
            <a:extLst>
              <a:ext uri="{FF2B5EF4-FFF2-40B4-BE49-F238E27FC236}">
                <a16:creationId xmlns:a16="http://schemas.microsoft.com/office/drawing/2014/main" id="{61C882E5-A31E-EE62-BAF6-16C80860D380}"/>
              </a:ext>
            </a:extLst>
          </p:cNvPr>
          <p:cNvSpPr/>
          <p:nvPr/>
        </p:nvSpPr>
        <p:spPr>
          <a:xfrm>
            <a:off x="7606972" y="8626863"/>
            <a:ext cx="206916" cy="20691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19" name="Oval 118">
            <a:extLst>
              <a:ext uri="{FF2B5EF4-FFF2-40B4-BE49-F238E27FC236}">
                <a16:creationId xmlns:a16="http://schemas.microsoft.com/office/drawing/2014/main" id="{B3702F32-A55C-17D0-ABC7-07260016CE24}"/>
              </a:ext>
            </a:extLst>
          </p:cNvPr>
          <p:cNvSpPr/>
          <p:nvPr/>
        </p:nvSpPr>
        <p:spPr>
          <a:xfrm>
            <a:off x="7946535" y="8626863"/>
            <a:ext cx="206916" cy="20691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20" name="Rectangle 119">
            <a:extLst>
              <a:ext uri="{FF2B5EF4-FFF2-40B4-BE49-F238E27FC236}">
                <a16:creationId xmlns:a16="http://schemas.microsoft.com/office/drawing/2014/main" id="{09308A85-E766-A55C-4B2D-A98A55A0628A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207</a:t>
            </a:r>
            <a:endParaRPr lang="en-US" sz="3000" i="0" spc="300" dirty="0">
              <a:solidFill>
                <a:schemeClr val="tx2"/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8604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pan dir="u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9" dur="500" fill="hold"/>
                                            <p:tgtEl>
                                              <p:spTgt spid="102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" dur="5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" dur="500" fill="hold"/>
                                            <p:tgtEl>
                                              <p:spTgt spid="105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19" dur="500" fill="hold"/>
                                            <p:tgtEl>
                                              <p:spTgt spid="10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1" dur="75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75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4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0" dur="1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1" dur="1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4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5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4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8" dur="15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9" dur="15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4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52" dur="1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53" dur="1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6" dur="12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7" dur="12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60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1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3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4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2" presetClass="entr" presetSubtype="2" fill="hold" grpId="0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8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2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5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6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79" dur="2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8" grpId="0" animBg="1"/>
          <p:bldP spid="99" grpId="0" animBg="1"/>
          <p:bldP spid="100" grpId="0" animBg="1"/>
          <p:bldP spid="101" grpId="0" animBg="1"/>
          <p:bldP spid="111" grpId="0" animBg="1"/>
          <p:bldP spid="112" grpId="0" animBg="1"/>
          <p:bldP spid="113" grpId="0" animBg="1"/>
          <p:bldP spid="114" grpId="0"/>
          <p:bldP spid="115" grpId="0"/>
          <p:bldP spid="116" grpId="0" animBg="1"/>
          <p:bldP spid="117" grpId="0" animBg="1"/>
          <p:bldP spid="118" grpId="0" animBg="1"/>
          <p:bldP spid="119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1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9" dur="500" fill="hold"/>
                                            <p:tgtEl>
                                              <p:spTgt spid="102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" dur="5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" dur="500" fill="hold"/>
                                            <p:tgtEl>
                                              <p:spTgt spid="105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7" dur="500"/>
                                            <p:tgtEl>
                                              <p:spTgt spid="1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19" dur="500" fill="hold"/>
                                            <p:tgtEl>
                                              <p:spTgt spid="10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1" dur="75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75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2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2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60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1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3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4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79" dur="2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8" grpId="0" animBg="1"/>
          <p:bldP spid="99" grpId="0" animBg="1"/>
          <p:bldP spid="100" grpId="0" animBg="1"/>
          <p:bldP spid="101" grpId="0" animBg="1"/>
          <p:bldP spid="111" grpId="0" animBg="1"/>
          <p:bldP spid="112" grpId="0" animBg="1"/>
          <p:bldP spid="113" grpId="0" animBg="1"/>
          <p:bldP spid="114" grpId="0"/>
          <p:bldP spid="115" grpId="0"/>
          <p:bldP spid="116" grpId="0" animBg="1"/>
          <p:bldP spid="117" grpId="0" animBg="1"/>
          <p:bldP spid="118" grpId="0" animBg="1"/>
          <p:bldP spid="119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A07D2832-A76C-37FE-1F04-1FECE88F3BEA}"/>
              </a:ext>
            </a:extLst>
          </p:cNvPr>
          <p:cNvGrpSpPr/>
          <p:nvPr/>
        </p:nvGrpSpPr>
        <p:grpSpPr>
          <a:xfrm>
            <a:off x="3912531" y="1505755"/>
            <a:ext cx="11539559" cy="10560436"/>
            <a:chOff x="3912531" y="1505755"/>
            <a:chExt cx="11539559" cy="10560436"/>
          </a:xfrm>
        </p:grpSpPr>
        <p:sp>
          <p:nvSpPr>
            <p:cNvPr id="3" name="Arc 2">
              <a:extLst>
                <a:ext uri="{FF2B5EF4-FFF2-40B4-BE49-F238E27FC236}">
                  <a16:creationId xmlns:a16="http://schemas.microsoft.com/office/drawing/2014/main" id="{7E919835-65A6-A917-6F5A-77AE3D4973FD}"/>
                </a:ext>
              </a:extLst>
            </p:cNvPr>
            <p:cNvSpPr/>
            <p:nvPr/>
          </p:nvSpPr>
          <p:spPr>
            <a:xfrm>
              <a:off x="3912531" y="3144368"/>
              <a:ext cx="7267578" cy="7267578"/>
            </a:xfrm>
            <a:prstGeom prst="arc">
              <a:avLst>
                <a:gd name="adj1" fmla="val 2819966"/>
                <a:gd name="adj2" fmla="val 1878934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Arc 3">
              <a:extLst>
                <a:ext uri="{FF2B5EF4-FFF2-40B4-BE49-F238E27FC236}">
                  <a16:creationId xmlns:a16="http://schemas.microsoft.com/office/drawing/2014/main" id="{D03850D6-ABFE-B6EC-39DD-B25BEB3C4568}"/>
                </a:ext>
              </a:extLst>
            </p:cNvPr>
            <p:cNvSpPr/>
            <p:nvPr/>
          </p:nvSpPr>
          <p:spPr>
            <a:xfrm rot="9000000">
              <a:off x="12485696" y="2340940"/>
              <a:ext cx="2966394" cy="2966394"/>
            </a:xfrm>
            <a:prstGeom prst="arc">
              <a:avLst>
                <a:gd name="adj1" fmla="val 3577860"/>
                <a:gd name="adj2" fmla="val 18287046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Arc 4">
              <a:extLst>
                <a:ext uri="{FF2B5EF4-FFF2-40B4-BE49-F238E27FC236}">
                  <a16:creationId xmlns:a16="http://schemas.microsoft.com/office/drawing/2014/main" id="{4E40EC6D-8506-4F94-450F-0E087D737E81}"/>
                </a:ext>
              </a:extLst>
            </p:cNvPr>
            <p:cNvSpPr/>
            <p:nvPr/>
          </p:nvSpPr>
          <p:spPr>
            <a:xfrm>
              <a:off x="12485696" y="5294961"/>
              <a:ext cx="2966394" cy="2966394"/>
            </a:xfrm>
            <a:prstGeom prst="arc">
              <a:avLst>
                <a:gd name="adj1" fmla="val 5383854"/>
                <a:gd name="adj2" fmla="val 15958922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Arc 5">
              <a:extLst>
                <a:ext uri="{FF2B5EF4-FFF2-40B4-BE49-F238E27FC236}">
                  <a16:creationId xmlns:a16="http://schemas.microsoft.com/office/drawing/2014/main" id="{7F4619C1-A7AD-3D53-33A2-7FE7C088326A}"/>
                </a:ext>
              </a:extLst>
            </p:cNvPr>
            <p:cNvSpPr/>
            <p:nvPr/>
          </p:nvSpPr>
          <p:spPr>
            <a:xfrm rot="12600000">
              <a:off x="12485696" y="8256602"/>
              <a:ext cx="2966394" cy="2966394"/>
            </a:xfrm>
            <a:prstGeom prst="arc">
              <a:avLst>
                <a:gd name="adj1" fmla="val 3577860"/>
                <a:gd name="adj2" fmla="val 1813498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542A19B9-E13B-EFEF-97F4-B7F5D6B33FD7}"/>
                </a:ext>
              </a:extLst>
            </p:cNvPr>
            <p:cNvGrpSpPr/>
            <p:nvPr/>
          </p:nvGrpSpPr>
          <p:grpSpPr>
            <a:xfrm>
              <a:off x="9500782" y="1505755"/>
              <a:ext cx="3178876" cy="2966394"/>
              <a:chOff x="9500782" y="1505755"/>
              <a:chExt cx="3178876" cy="2966394"/>
            </a:xfrm>
          </p:grpSpPr>
          <p:sp>
            <p:nvSpPr>
              <p:cNvPr id="11" name="Arc 10">
                <a:extLst>
                  <a:ext uri="{FF2B5EF4-FFF2-40B4-BE49-F238E27FC236}">
                    <a16:creationId xmlns:a16="http://schemas.microsoft.com/office/drawing/2014/main" id="{873F86F8-4A2B-0286-0148-AA951EE3C146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2" name="Straight Connector 11">
                <a:extLst>
                  <a:ext uri="{FF2B5EF4-FFF2-40B4-BE49-F238E27FC236}">
                    <a16:creationId xmlns:a16="http://schemas.microsoft.com/office/drawing/2014/main" id="{70455CBB-D208-B76F-B63D-E37015664393}"/>
                  </a:ext>
                </a:extLst>
              </p:cNvPr>
              <p:cNvCxnSpPr>
                <a:cxnSpLocks/>
                <a:stCxn id="4" idx="0"/>
                <a:endCxn id="11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4E76B373-DE47-AF52-746D-546E39DC3868}"/>
                </a:ext>
              </a:extLst>
            </p:cNvPr>
            <p:cNvGrpSpPr/>
            <p:nvPr/>
          </p:nvGrpSpPr>
          <p:grpSpPr>
            <a:xfrm flipV="1">
              <a:off x="9500782" y="9099797"/>
              <a:ext cx="3178876" cy="2966394"/>
              <a:chOff x="9500782" y="1505755"/>
              <a:chExt cx="3178876" cy="2966394"/>
            </a:xfrm>
          </p:grpSpPr>
          <p:sp>
            <p:nvSpPr>
              <p:cNvPr id="9" name="Arc 8">
                <a:extLst>
                  <a:ext uri="{FF2B5EF4-FFF2-40B4-BE49-F238E27FC236}">
                    <a16:creationId xmlns:a16="http://schemas.microsoft.com/office/drawing/2014/main" id="{7CF98418-9EBF-E127-328B-A68D2C31A1E0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0" name="Straight Connector 9">
                <a:extLst>
                  <a:ext uri="{FF2B5EF4-FFF2-40B4-BE49-F238E27FC236}">
                    <a16:creationId xmlns:a16="http://schemas.microsoft.com/office/drawing/2014/main" id="{AEB280EB-DE1D-B078-093C-34F393F7CE38}"/>
                  </a:ext>
                </a:extLst>
              </p:cNvPr>
              <p:cNvCxnSpPr>
                <a:cxnSpLocks/>
                <a:endCxn id="9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13" name="Oval 12">
            <a:extLst>
              <a:ext uri="{FF2B5EF4-FFF2-40B4-BE49-F238E27FC236}">
                <a16:creationId xmlns:a16="http://schemas.microsoft.com/office/drawing/2014/main" id="{EED22C41-2CC3-B72F-8D1F-269E6FE0A083}"/>
              </a:ext>
            </a:extLst>
          </p:cNvPr>
          <p:cNvSpPr/>
          <p:nvPr/>
        </p:nvSpPr>
        <p:spPr>
          <a:xfrm>
            <a:off x="4072217" y="3304054"/>
            <a:ext cx="6948207" cy="6948207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381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A9AC860B-09C9-AA85-08C6-7DB3A675A926}"/>
              </a:ext>
            </a:extLst>
          </p:cNvPr>
          <p:cNvSpPr/>
          <p:nvPr/>
        </p:nvSpPr>
        <p:spPr>
          <a:xfrm>
            <a:off x="12661499" y="547076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259F024B-8A23-71F3-9C8C-CADCD128B3E0}"/>
              </a:ext>
            </a:extLst>
          </p:cNvPr>
          <p:cNvSpPr/>
          <p:nvPr/>
        </p:nvSpPr>
        <p:spPr>
          <a:xfrm>
            <a:off x="12661499" y="251674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ACBF7BB0-E60F-68CE-AADB-87C3E8F4CE4E}"/>
              </a:ext>
            </a:extLst>
          </p:cNvPr>
          <p:cNvSpPr/>
          <p:nvPr/>
        </p:nvSpPr>
        <p:spPr>
          <a:xfrm>
            <a:off x="12661499" y="843240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81446774-ED5D-CA1E-6675-8A4C2BBE50FB}"/>
              </a:ext>
            </a:extLst>
          </p:cNvPr>
          <p:cNvGrpSpPr/>
          <p:nvPr/>
        </p:nvGrpSpPr>
        <p:grpSpPr>
          <a:xfrm>
            <a:off x="16497603" y="3156115"/>
            <a:ext cx="4203661" cy="1336044"/>
            <a:chOff x="3714527" y="7585997"/>
            <a:chExt cx="2907911" cy="1336044"/>
          </a:xfrm>
        </p:grpSpPr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9F6083B5-2F71-4DC0-64B9-2ED1A1FDD1B2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A07EE1B2-EABE-5240-6FDB-8757443A95FA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grpSp>
        <p:nvGrpSpPr>
          <p:cNvPr id="20" name="Group 19">
            <a:extLst>
              <a:ext uri="{FF2B5EF4-FFF2-40B4-BE49-F238E27FC236}">
                <a16:creationId xmlns:a16="http://schemas.microsoft.com/office/drawing/2014/main" id="{ACB31F73-18A6-2D57-109B-E685CA17E859}"/>
              </a:ext>
            </a:extLst>
          </p:cNvPr>
          <p:cNvGrpSpPr/>
          <p:nvPr/>
        </p:nvGrpSpPr>
        <p:grpSpPr>
          <a:xfrm>
            <a:off x="16497603" y="6110135"/>
            <a:ext cx="4203661" cy="1336044"/>
            <a:chOff x="3714527" y="7585997"/>
            <a:chExt cx="2907911" cy="1336044"/>
          </a:xfrm>
        </p:grpSpPr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AD4B8797-E421-EAF8-3CEF-B44279D118C7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2" name="Textbox 200">
              <a:extLst>
                <a:ext uri="{FF2B5EF4-FFF2-40B4-BE49-F238E27FC236}">
                  <a16:creationId xmlns:a16="http://schemas.microsoft.com/office/drawing/2014/main" id="{D97B671A-20A2-5AA9-3B62-5BE9C3360FD9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D7399BCB-D145-50BF-BE87-AEF01B279F91}"/>
              </a:ext>
            </a:extLst>
          </p:cNvPr>
          <p:cNvGrpSpPr/>
          <p:nvPr/>
        </p:nvGrpSpPr>
        <p:grpSpPr>
          <a:xfrm>
            <a:off x="16497603" y="9071775"/>
            <a:ext cx="4203661" cy="1336044"/>
            <a:chOff x="3714527" y="7585997"/>
            <a:chExt cx="2907911" cy="1336044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712AE010-3153-920F-ACC8-C541DFF36ED7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36E13342-324C-7041-72D9-EBEE2AE064FD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5ACB5319-EE8C-D92C-DA50-3C4B3E85BA9F}"/>
              </a:ext>
            </a:extLst>
          </p:cNvPr>
          <p:cNvSpPr/>
          <p:nvPr/>
        </p:nvSpPr>
        <p:spPr>
          <a:xfrm>
            <a:off x="13601150" y="3517683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34925">
            <a:solidFill>
              <a:schemeClr val="accent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7" name="Freeform 103">
            <a:extLst>
              <a:ext uri="{FF2B5EF4-FFF2-40B4-BE49-F238E27FC236}">
                <a16:creationId xmlns:a16="http://schemas.microsoft.com/office/drawing/2014/main" id="{454E539D-41A3-A8A5-2E2D-EE626BEE879C}"/>
              </a:ext>
            </a:extLst>
          </p:cNvPr>
          <p:cNvSpPr>
            <a:spLocks noEditPoints="1"/>
          </p:cNvSpPr>
          <p:nvPr/>
        </p:nvSpPr>
        <p:spPr bwMode="auto">
          <a:xfrm>
            <a:off x="13597824" y="6494398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34925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8" name="Freeform 109">
            <a:extLst>
              <a:ext uri="{FF2B5EF4-FFF2-40B4-BE49-F238E27FC236}">
                <a16:creationId xmlns:a16="http://schemas.microsoft.com/office/drawing/2014/main" id="{81F4D26F-C07C-FBEA-E1B5-D3C9BF8E3200}"/>
              </a:ext>
            </a:extLst>
          </p:cNvPr>
          <p:cNvSpPr>
            <a:spLocks noEditPoints="1"/>
          </p:cNvSpPr>
          <p:nvPr/>
        </p:nvSpPr>
        <p:spPr bwMode="auto">
          <a:xfrm>
            <a:off x="13643333" y="9405931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34925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29" name="!!MainTitle1">
            <a:extLst>
              <a:ext uri="{FF2B5EF4-FFF2-40B4-BE49-F238E27FC236}">
                <a16:creationId xmlns:a16="http://schemas.microsoft.com/office/drawing/2014/main" id="{CFAE99E9-1C5B-CFD2-098F-C881D962D63D}"/>
              </a:ext>
            </a:extLst>
          </p:cNvPr>
          <p:cNvSpPr txBox="1"/>
          <p:nvPr/>
        </p:nvSpPr>
        <p:spPr>
          <a:xfrm>
            <a:off x="5477485" y="5830628"/>
            <a:ext cx="4137671" cy="2123658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6600" b="1" dirty="0">
                <a:solidFill>
                  <a:schemeClr val="accent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BUSINESS</a:t>
            </a:r>
            <a:endParaRPr lang="en-US" sz="6600" b="1" noProof="0" dirty="0">
              <a:solidFill>
                <a:schemeClr val="accent1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66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Circles</a:t>
            </a:r>
            <a:r>
              <a:rPr lang="en-US" sz="66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66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0" name="!!SubTitle">
            <a:extLst>
              <a:ext uri="{FF2B5EF4-FFF2-40B4-BE49-F238E27FC236}">
                <a16:creationId xmlns:a16="http://schemas.microsoft.com/office/drawing/2014/main" id="{F8B5F725-3CE8-821B-3742-4C3B82A615EE}"/>
              </a:ext>
            </a:extLst>
          </p:cNvPr>
          <p:cNvSpPr txBox="1"/>
          <p:nvPr/>
        </p:nvSpPr>
        <p:spPr>
          <a:xfrm>
            <a:off x="5678897" y="5670943"/>
            <a:ext cx="3700052" cy="3385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6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600" dirty="0">
                <a:solidFill>
                  <a:schemeClr val="tx2"/>
                </a:solidFill>
                <a:latin typeface="+mj-lt"/>
              </a:rPr>
              <a:t> not templates</a:t>
            </a:r>
            <a:endParaRPr kumimoji="0" lang="en-US" sz="16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8C0D6CB5-6C93-0503-01E9-6D990C156745}"/>
              </a:ext>
            </a:extLst>
          </p:cNvPr>
          <p:cNvSpPr/>
          <p:nvPr/>
        </p:nvSpPr>
        <p:spPr>
          <a:xfrm>
            <a:off x="7267409" y="8626863"/>
            <a:ext cx="206916" cy="20691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41D465BC-B8B2-AC09-B033-E0DD8D1F8903}"/>
              </a:ext>
            </a:extLst>
          </p:cNvPr>
          <p:cNvSpPr/>
          <p:nvPr/>
        </p:nvSpPr>
        <p:spPr>
          <a:xfrm>
            <a:off x="6927846" y="8626863"/>
            <a:ext cx="206916" cy="20691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5403612C-7BBA-57C3-28BE-F82015C6E382}"/>
              </a:ext>
            </a:extLst>
          </p:cNvPr>
          <p:cNvSpPr/>
          <p:nvPr/>
        </p:nvSpPr>
        <p:spPr>
          <a:xfrm>
            <a:off x="7606972" y="8626863"/>
            <a:ext cx="206916" cy="20691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2BD641BD-B3EE-341D-89DD-55A54EEF93B6}"/>
              </a:ext>
            </a:extLst>
          </p:cNvPr>
          <p:cNvSpPr/>
          <p:nvPr/>
        </p:nvSpPr>
        <p:spPr>
          <a:xfrm>
            <a:off x="7946535" y="8626863"/>
            <a:ext cx="206916" cy="20691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A54907AB-B8D2-AB7A-7FDE-0306480EC261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207</a:t>
            </a:r>
            <a:endParaRPr lang="en-US" sz="3000" i="0" spc="300" dirty="0">
              <a:solidFill>
                <a:schemeClr val="tx2"/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503011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gallery dir="l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" presetClass="entr" presetSubtype="4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25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6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29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0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33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4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4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37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8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1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45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1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1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500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1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6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3" grpId="0" animBg="1"/>
          <p:bldP spid="14" grpId="0" animBg="1"/>
          <p:bldP spid="15" grpId="0" animBg="1"/>
          <p:bldP spid="16" grpId="0" animBg="1"/>
          <p:bldP spid="26" grpId="0" animBg="1"/>
          <p:bldP spid="27" grpId="0" animBg="1"/>
          <p:bldP spid="28" grpId="0" animBg="1"/>
          <p:bldP spid="29" grpId="0"/>
          <p:bldP spid="30" grpId="0"/>
          <p:bldP spid="31" grpId="0" animBg="1"/>
          <p:bldP spid="32" grpId="0" animBg="1"/>
          <p:bldP spid="33" grpId="0" animBg="1"/>
          <p:bldP spid="3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5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9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3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7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1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45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1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1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500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1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6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3" grpId="0" animBg="1"/>
          <p:bldP spid="14" grpId="0" animBg="1"/>
          <p:bldP spid="15" grpId="0" animBg="1"/>
          <p:bldP spid="16" grpId="0" animBg="1"/>
          <p:bldP spid="26" grpId="0" animBg="1"/>
          <p:bldP spid="27" grpId="0" animBg="1"/>
          <p:bldP spid="28" grpId="0" animBg="1"/>
          <p:bldP spid="29" grpId="0"/>
          <p:bldP spid="30" grpId="0"/>
          <p:bldP spid="31" grpId="0" animBg="1"/>
          <p:bldP spid="32" grpId="0" animBg="1"/>
          <p:bldP spid="33" grpId="0" animBg="1"/>
          <p:bldP spid="34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" name="Group 29">
            <a:extLst>
              <a:ext uri="{FF2B5EF4-FFF2-40B4-BE49-F238E27FC236}">
                <a16:creationId xmlns:a16="http://schemas.microsoft.com/office/drawing/2014/main" id="{006DCB0F-6F84-167B-E68D-ECA3BCB91211}"/>
              </a:ext>
            </a:extLst>
          </p:cNvPr>
          <p:cNvGrpSpPr/>
          <p:nvPr/>
        </p:nvGrpSpPr>
        <p:grpSpPr>
          <a:xfrm>
            <a:off x="3912531" y="1505755"/>
            <a:ext cx="11539559" cy="10560436"/>
            <a:chOff x="3912531" y="1505755"/>
            <a:chExt cx="11539559" cy="10560436"/>
          </a:xfrm>
        </p:grpSpPr>
        <p:sp>
          <p:nvSpPr>
            <p:cNvPr id="31" name="Arc 30">
              <a:extLst>
                <a:ext uri="{FF2B5EF4-FFF2-40B4-BE49-F238E27FC236}">
                  <a16:creationId xmlns:a16="http://schemas.microsoft.com/office/drawing/2014/main" id="{3794234C-3845-CC52-E6E6-149914DBCC0E}"/>
                </a:ext>
              </a:extLst>
            </p:cNvPr>
            <p:cNvSpPr/>
            <p:nvPr/>
          </p:nvSpPr>
          <p:spPr>
            <a:xfrm>
              <a:off x="3912531" y="3144368"/>
              <a:ext cx="7267578" cy="7267578"/>
            </a:xfrm>
            <a:prstGeom prst="arc">
              <a:avLst>
                <a:gd name="adj1" fmla="val 2819966"/>
                <a:gd name="adj2" fmla="val 1878934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Arc 31">
              <a:extLst>
                <a:ext uri="{FF2B5EF4-FFF2-40B4-BE49-F238E27FC236}">
                  <a16:creationId xmlns:a16="http://schemas.microsoft.com/office/drawing/2014/main" id="{D0870BB2-27FE-AD38-F534-8C15DA30DA63}"/>
                </a:ext>
              </a:extLst>
            </p:cNvPr>
            <p:cNvSpPr/>
            <p:nvPr/>
          </p:nvSpPr>
          <p:spPr>
            <a:xfrm rot="9000000">
              <a:off x="12485696" y="2340940"/>
              <a:ext cx="2966394" cy="2966394"/>
            </a:xfrm>
            <a:prstGeom prst="arc">
              <a:avLst>
                <a:gd name="adj1" fmla="val 3577860"/>
                <a:gd name="adj2" fmla="val 18287046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Arc 32">
              <a:extLst>
                <a:ext uri="{FF2B5EF4-FFF2-40B4-BE49-F238E27FC236}">
                  <a16:creationId xmlns:a16="http://schemas.microsoft.com/office/drawing/2014/main" id="{37C5EEE6-82BC-CC31-1078-7F60AE5909DA}"/>
                </a:ext>
              </a:extLst>
            </p:cNvPr>
            <p:cNvSpPr/>
            <p:nvPr/>
          </p:nvSpPr>
          <p:spPr>
            <a:xfrm>
              <a:off x="12485696" y="5294961"/>
              <a:ext cx="2966394" cy="2966394"/>
            </a:xfrm>
            <a:prstGeom prst="arc">
              <a:avLst>
                <a:gd name="adj1" fmla="val 5383854"/>
                <a:gd name="adj2" fmla="val 15958922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Arc 33">
              <a:extLst>
                <a:ext uri="{FF2B5EF4-FFF2-40B4-BE49-F238E27FC236}">
                  <a16:creationId xmlns:a16="http://schemas.microsoft.com/office/drawing/2014/main" id="{7A799A77-AB16-49F6-6FCA-AC72AA73435B}"/>
                </a:ext>
              </a:extLst>
            </p:cNvPr>
            <p:cNvSpPr/>
            <p:nvPr/>
          </p:nvSpPr>
          <p:spPr>
            <a:xfrm rot="12600000">
              <a:off x="12485696" y="8256602"/>
              <a:ext cx="2966394" cy="2966394"/>
            </a:xfrm>
            <a:prstGeom prst="arc">
              <a:avLst>
                <a:gd name="adj1" fmla="val 3577860"/>
                <a:gd name="adj2" fmla="val 1813498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5" name="Group 34">
              <a:extLst>
                <a:ext uri="{FF2B5EF4-FFF2-40B4-BE49-F238E27FC236}">
                  <a16:creationId xmlns:a16="http://schemas.microsoft.com/office/drawing/2014/main" id="{0E50F37D-F6E8-7698-AF38-E4FC2C2DCE9F}"/>
                </a:ext>
              </a:extLst>
            </p:cNvPr>
            <p:cNvGrpSpPr/>
            <p:nvPr/>
          </p:nvGrpSpPr>
          <p:grpSpPr>
            <a:xfrm>
              <a:off x="9500782" y="1505755"/>
              <a:ext cx="3178876" cy="2966394"/>
              <a:chOff x="9500782" y="1505755"/>
              <a:chExt cx="3178876" cy="2966394"/>
            </a:xfrm>
          </p:grpSpPr>
          <p:sp>
            <p:nvSpPr>
              <p:cNvPr id="39" name="Arc 38">
                <a:extLst>
                  <a:ext uri="{FF2B5EF4-FFF2-40B4-BE49-F238E27FC236}">
                    <a16:creationId xmlns:a16="http://schemas.microsoft.com/office/drawing/2014/main" id="{6974966C-470A-551C-09E1-BE1F102CA78C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40" name="Straight Connector 39">
                <a:extLst>
                  <a:ext uri="{FF2B5EF4-FFF2-40B4-BE49-F238E27FC236}">
                    <a16:creationId xmlns:a16="http://schemas.microsoft.com/office/drawing/2014/main" id="{0E1BF56B-2332-4597-3D2D-DB1D72564070}"/>
                  </a:ext>
                </a:extLst>
              </p:cNvPr>
              <p:cNvCxnSpPr>
                <a:cxnSpLocks/>
                <a:stCxn id="32" idx="0"/>
                <a:endCxn id="39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23AEC2DD-32DB-9633-7D8A-68220C6C4E19}"/>
                </a:ext>
              </a:extLst>
            </p:cNvPr>
            <p:cNvGrpSpPr/>
            <p:nvPr/>
          </p:nvGrpSpPr>
          <p:grpSpPr>
            <a:xfrm flipV="1">
              <a:off x="9500782" y="9099797"/>
              <a:ext cx="3178876" cy="2966394"/>
              <a:chOff x="9500782" y="1505755"/>
              <a:chExt cx="3178876" cy="2966394"/>
            </a:xfrm>
          </p:grpSpPr>
          <p:sp>
            <p:nvSpPr>
              <p:cNvPr id="37" name="Arc 36">
                <a:extLst>
                  <a:ext uri="{FF2B5EF4-FFF2-40B4-BE49-F238E27FC236}">
                    <a16:creationId xmlns:a16="http://schemas.microsoft.com/office/drawing/2014/main" id="{756879F8-C560-58F7-45A2-E2D88493E040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38" name="Straight Connector 37">
                <a:extLst>
                  <a:ext uri="{FF2B5EF4-FFF2-40B4-BE49-F238E27FC236}">
                    <a16:creationId xmlns:a16="http://schemas.microsoft.com/office/drawing/2014/main" id="{96CE70F8-93E0-5196-3638-BF25D6F12F27}"/>
                  </a:ext>
                </a:extLst>
              </p:cNvPr>
              <p:cNvCxnSpPr>
                <a:cxnSpLocks/>
                <a:endCxn id="37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41" name="Oval 40">
            <a:extLst>
              <a:ext uri="{FF2B5EF4-FFF2-40B4-BE49-F238E27FC236}">
                <a16:creationId xmlns:a16="http://schemas.microsoft.com/office/drawing/2014/main" id="{B4200ED0-C856-8995-51CD-B49E1AD4B2B8}"/>
              </a:ext>
            </a:extLst>
          </p:cNvPr>
          <p:cNvSpPr/>
          <p:nvPr/>
        </p:nvSpPr>
        <p:spPr>
          <a:xfrm>
            <a:off x="4072217" y="3304054"/>
            <a:ext cx="6948207" cy="6948207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381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68768BE0-636A-A99D-F03B-89DD366744FA}"/>
              </a:ext>
            </a:extLst>
          </p:cNvPr>
          <p:cNvSpPr/>
          <p:nvPr/>
        </p:nvSpPr>
        <p:spPr>
          <a:xfrm>
            <a:off x="12661499" y="547076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F6C5A15C-88CE-D702-7775-51ABC2F8ED30}"/>
              </a:ext>
            </a:extLst>
          </p:cNvPr>
          <p:cNvSpPr/>
          <p:nvPr/>
        </p:nvSpPr>
        <p:spPr>
          <a:xfrm>
            <a:off x="12661499" y="251674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405EBF90-766C-F016-B397-8E631AAAE069}"/>
              </a:ext>
            </a:extLst>
          </p:cNvPr>
          <p:cNvSpPr/>
          <p:nvPr/>
        </p:nvSpPr>
        <p:spPr>
          <a:xfrm>
            <a:off x="12661499" y="843240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B325E7A8-AC9E-6DC4-3C67-48B3C23410B6}"/>
              </a:ext>
            </a:extLst>
          </p:cNvPr>
          <p:cNvGrpSpPr/>
          <p:nvPr/>
        </p:nvGrpSpPr>
        <p:grpSpPr>
          <a:xfrm>
            <a:off x="16497603" y="3156115"/>
            <a:ext cx="4203661" cy="1089822"/>
            <a:chOff x="3714527" y="7585997"/>
            <a:chExt cx="2907911" cy="1089822"/>
          </a:xfrm>
        </p:grpSpPr>
        <p:sp>
          <p:nvSpPr>
            <p:cNvPr id="46" name="Textbox 200">
              <a:extLst>
                <a:ext uri="{FF2B5EF4-FFF2-40B4-BE49-F238E27FC236}">
                  <a16:creationId xmlns:a16="http://schemas.microsoft.com/office/drawing/2014/main" id="{F3923E1A-E97A-59D9-811B-208AD46F9BBA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47" name="Textbox 200">
              <a:extLst>
                <a:ext uri="{FF2B5EF4-FFF2-40B4-BE49-F238E27FC236}">
                  <a16:creationId xmlns:a16="http://schemas.microsoft.com/office/drawing/2014/main" id="{AA465E0E-FA92-DE36-0F08-47AAD4BF1D69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49DDA23D-0A6F-09CB-FC5A-F86602CCD99F}"/>
              </a:ext>
            </a:extLst>
          </p:cNvPr>
          <p:cNvGrpSpPr/>
          <p:nvPr/>
        </p:nvGrpSpPr>
        <p:grpSpPr>
          <a:xfrm>
            <a:off x="16497603" y="6110135"/>
            <a:ext cx="4203661" cy="1089822"/>
            <a:chOff x="3714527" y="7585997"/>
            <a:chExt cx="2907911" cy="1089822"/>
          </a:xfrm>
        </p:grpSpPr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232C9C9A-F61C-0CE7-429C-0C897A036B84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50" name="Textbox 200">
              <a:extLst>
                <a:ext uri="{FF2B5EF4-FFF2-40B4-BE49-F238E27FC236}">
                  <a16:creationId xmlns:a16="http://schemas.microsoft.com/office/drawing/2014/main" id="{0D56F9DE-970E-79BB-9E49-700461400E1B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749980DD-63B6-D9D6-89DA-88D041200C14}"/>
              </a:ext>
            </a:extLst>
          </p:cNvPr>
          <p:cNvGrpSpPr/>
          <p:nvPr/>
        </p:nvGrpSpPr>
        <p:grpSpPr>
          <a:xfrm>
            <a:off x="16497603" y="9071775"/>
            <a:ext cx="4203661" cy="1089822"/>
            <a:chOff x="3714527" y="7585997"/>
            <a:chExt cx="2907911" cy="1089822"/>
          </a:xfrm>
        </p:grpSpPr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3BC4345C-702F-78F6-E588-6C8EC8D9A3E9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E9ED64E8-62E0-26C4-69BE-56C37C050256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B93E14BE-1170-227E-99B3-FAA540A0A3A3}"/>
              </a:ext>
            </a:extLst>
          </p:cNvPr>
          <p:cNvSpPr/>
          <p:nvPr/>
        </p:nvSpPr>
        <p:spPr>
          <a:xfrm>
            <a:off x="13601150" y="3517683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34925">
            <a:solidFill>
              <a:schemeClr val="accent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55" name="Freeform 103">
            <a:extLst>
              <a:ext uri="{FF2B5EF4-FFF2-40B4-BE49-F238E27FC236}">
                <a16:creationId xmlns:a16="http://schemas.microsoft.com/office/drawing/2014/main" id="{9929A44E-5AD9-85DE-DCDF-167526C36A8D}"/>
              </a:ext>
            </a:extLst>
          </p:cNvPr>
          <p:cNvSpPr>
            <a:spLocks noEditPoints="1"/>
          </p:cNvSpPr>
          <p:nvPr/>
        </p:nvSpPr>
        <p:spPr bwMode="auto">
          <a:xfrm>
            <a:off x="13597824" y="6494398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34925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56" name="Freeform 109">
            <a:extLst>
              <a:ext uri="{FF2B5EF4-FFF2-40B4-BE49-F238E27FC236}">
                <a16:creationId xmlns:a16="http://schemas.microsoft.com/office/drawing/2014/main" id="{9B494125-09FA-FDB5-53F5-DC47ACC4B2F8}"/>
              </a:ext>
            </a:extLst>
          </p:cNvPr>
          <p:cNvSpPr>
            <a:spLocks noEditPoints="1"/>
          </p:cNvSpPr>
          <p:nvPr/>
        </p:nvSpPr>
        <p:spPr bwMode="auto">
          <a:xfrm>
            <a:off x="13643333" y="9405931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34925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57" name="!!MainTitle1">
            <a:extLst>
              <a:ext uri="{FF2B5EF4-FFF2-40B4-BE49-F238E27FC236}">
                <a16:creationId xmlns:a16="http://schemas.microsoft.com/office/drawing/2014/main" id="{F1CDA90A-C4EE-4106-B867-1F5504C0AB07}"/>
              </a:ext>
            </a:extLst>
          </p:cNvPr>
          <p:cNvSpPr txBox="1"/>
          <p:nvPr/>
        </p:nvSpPr>
        <p:spPr>
          <a:xfrm>
            <a:off x="5477485" y="5830628"/>
            <a:ext cx="4137671" cy="2123658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6600" b="1" dirty="0">
                <a:solidFill>
                  <a:schemeClr val="accent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BUSINESS</a:t>
            </a:r>
            <a:endParaRPr lang="en-US" sz="6600" b="1" noProof="0" dirty="0">
              <a:solidFill>
                <a:schemeClr val="accent1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66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Circles</a:t>
            </a:r>
            <a:r>
              <a:rPr lang="en-US" sz="66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66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58" name="!!SubTitle">
            <a:extLst>
              <a:ext uri="{FF2B5EF4-FFF2-40B4-BE49-F238E27FC236}">
                <a16:creationId xmlns:a16="http://schemas.microsoft.com/office/drawing/2014/main" id="{8CF31603-8F4E-7975-026F-167E996BFEB0}"/>
              </a:ext>
            </a:extLst>
          </p:cNvPr>
          <p:cNvSpPr txBox="1"/>
          <p:nvPr/>
        </p:nvSpPr>
        <p:spPr>
          <a:xfrm>
            <a:off x="5678897" y="5670943"/>
            <a:ext cx="3700052" cy="3385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6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600" dirty="0">
                <a:solidFill>
                  <a:schemeClr val="tx2"/>
                </a:solidFill>
                <a:latin typeface="+mj-lt"/>
              </a:rPr>
              <a:t> not templates</a:t>
            </a:r>
            <a:endParaRPr kumimoji="0" lang="en-US" sz="16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E6CE58E-B3BA-C890-D425-1E38D5DD9ADD}"/>
              </a:ext>
            </a:extLst>
          </p:cNvPr>
          <p:cNvSpPr/>
          <p:nvPr/>
        </p:nvSpPr>
        <p:spPr>
          <a:xfrm>
            <a:off x="7267409" y="8626863"/>
            <a:ext cx="206916" cy="20691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CC91BF13-583F-E3DE-8451-FE73324BCBB2}"/>
              </a:ext>
            </a:extLst>
          </p:cNvPr>
          <p:cNvSpPr/>
          <p:nvPr/>
        </p:nvSpPr>
        <p:spPr>
          <a:xfrm>
            <a:off x="6927846" y="8626863"/>
            <a:ext cx="206916" cy="20691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A7B84D18-8EE9-1B49-6C1C-4D1035DD28E3}"/>
              </a:ext>
            </a:extLst>
          </p:cNvPr>
          <p:cNvSpPr/>
          <p:nvPr/>
        </p:nvSpPr>
        <p:spPr>
          <a:xfrm>
            <a:off x="7606972" y="8626863"/>
            <a:ext cx="206916" cy="20691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3E8CA781-CE0F-3342-D3B6-6101061AFA0C}"/>
              </a:ext>
            </a:extLst>
          </p:cNvPr>
          <p:cNvSpPr/>
          <p:nvPr/>
        </p:nvSpPr>
        <p:spPr>
          <a:xfrm>
            <a:off x="7946535" y="8626863"/>
            <a:ext cx="206916" cy="20691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D1049C20-C7D3-B601-9C46-7F90F9D165BB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207</a:t>
            </a:r>
            <a:endParaRPr lang="en-US" sz="3000" i="0" spc="300" dirty="0">
              <a:solidFill>
                <a:schemeClr val="tx2"/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2931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:comb/>
      </p:transition>
    </mc:Choice>
    <mc:Fallback xmlns="">
      <p:transition spd="slow" advClick="0" advTm="2000">
        <p:comb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9" dur="500" fill="hold"/>
                                            <p:tgtEl>
                                              <p:spTgt spid="45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" dur="500" fill="hold"/>
                                            <p:tgtEl>
                                              <p:spTgt spid="4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7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19" dur="500" fill="hold"/>
                                            <p:tgtEl>
                                              <p:spTgt spid="51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1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4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0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1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4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5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4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8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9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4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52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53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6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7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60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1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3" dur="1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4" dur="1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2" presetClass="entr" presetSubtype="2" fill="hold" grpId="0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8" dur="1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2" dur="1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5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6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79" dur="2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" grpId="0" animBg="1"/>
          <p:bldP spid="42" grpId="0" animBg="1"/>
          <p:bldP spid="43" grpId="0" animBg="1"/>
          <p:bldP spid="44" grpId="0" animBg="1"/>
          <p:bldP spid="54" grpId="0" animBg="1"/>
          <p:bldP spid="55" grpId="0" animBg="1"/>
          <p:bldP spid="56" grpId="0" animBg="1"/>
          <p:bldP spid="57" grpId="0"/>
          <p:bldP spid="58" grpId="0"/>
          <p:bldP spid="59" grpId="0" animBg="1"/>
          <p:bldP spid="60" grpId="0" animBg="1"/>
          <p:bldP spid="61" grpId="0" animBg="1"/>
          <p:bldP spid="6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9" dur="500" fill="hold"/>
                                            <p:tgtEl>
                                              <p:spTgt spid="45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" dur="500" fill="hold"/>
                                            <p:tgtEl>
                                              <p:spTgt spid="4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7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19" dur="500" fill="hold"/>
                                            <p:tgtEl>
                                              <p:spTgt spid="51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1" dur="75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2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60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1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3" dur="1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4" dur="15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79" dur="2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" grpId="0" animBg="1"/>
          <p:bldP spid="42" grpId="0" animBg="1"/>
          <p:bldP spid="43" grpId="0" animBg="1"/>
          <p:bldP spid="44" grpId="0" animBg="1"/>
          <p:bldP spid="54" grpId="0" animBg="1"/>
          <p:bldP spid="55" grpId="0" animBg="1"/>
          <p:bldP spid="56" grpId="0" animBg="1"/>
          <p:bldP spid="57" grpId="0"/>
          <p:bldP spid="58" grpId="0"/>
          <p:bldP spid="59" grpId="0" animBg="1"/>
          <p:bldP spid="60" grpId="0" animBg="1"/>
          <p:bldP spid="61" grpId="0" animBg="1"/>
          <p:bldP spid="62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AE2EDDF3-9A26-B292-14A6-14E121711563}"/>
              </a:ext>
            </a:extLst>
          </p:cNvPr>
          <p:cNvGrpSpPr/>
          <p:nvPr/>
        </p:nvGrpSpPr>
        <p:grpSpPr>
          <a:xfrm>
            <a:off x="3912531" y="1505755"/>
            <a:ext cx="11539559" cy="10560436"/>
            <a:chOff x="3912531" y="1505755"/>
            <a:chExt cx="11539559" cy="10560436"/>
          </a:xfrm>
        </p:grpSpPr>
        <p:sp>
          <p:nvSpPr>
            <p:cNvPr id="3" name="Arc 2">
              <a:extLst>
                <a:ext uri="{FF2B5EF4-FFF2-40B4-BE49-F238E27FC236}">
                  <a16:creationId xmlns:a16="http://schemas.microsoft.com/office/drawing/2014/main" id="{3F713989-D3A9-10E5-C4DF-EBFBDFE4D458}"/>
                </a:ext>
              </a:extLst>
            </p:cNvPr>
            <p:cNvSpPr/>
            <p:nvPr/>
          </p:nvSpPr>
          <p:spPr>
            <a:xfrm>
              <a:off x="3912531" y="3144368"/>
              <a:ext cx="7267578" cy="7267578"/>
            </a:xfrm>
            <a:prstGeom prst="arc">
              <a:avLst>
                <a:gd name="adj1" fmla="val 2819966"/>
                <a:gd name="adj2" fmla="val 1878934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Arc 3">
              <a:extLst>
                <a:ext uri="{FF2B5EF4-FFF2-40B4-BE49-F238E27FC236}">
                  <a16:creationId xmlns:a16="http://schemas.microsoft.com/office/drawing/2014/main" id="{CC8287C8-F291-66D6-5FB2-F0FF37B1F6E0}"/>
                </a:ext>
              </a:extLst>
            </p:cNvPr>
            <p:cNvSpPr/>
            <p:nvPr/>
          </p:nvSpPr>
          <p:spPr>
            <a:xfrm rot="9000000">
              <a:off x="12485696" y="2340940"/>
              <a:ext cx="2966394" cy="2966394"/>
            </a:xfrm>
            <a:prstGeom prst="arc">
              <a:avLst>
                <a:gd name="adj1" fmla="val 3577860"/>
                <a:gd name="adj2" fmla="val 18287046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Arc 4">
              <a:extLst>
                <a:ext uri="{FF2B5EF4-FFF2-40B4-BE49-F238E27FC236}">
                  <a16:creationId xmlns:a16="http://schemas.microsoft.com/office/drawing/2014/main" id="{4A7B5FD4-E3F1-776F-BB14-988B0E834B5F}"/>
                </a:ext>
              </a:extLst>
            </p:cNvPr>
            <p:cNvSpPr/>
            <p:nvPr/>
          </p:nvSpPr>
          <p:spPr>
            <a:xfrm>
              <a:off x="12485696" y="5294961"/>
              <a:ext cx="2966394" cy="2966394"/>
            </a:xfrm>
            <a:prstGeom prst="arc">
              <a:avLst>
                <a:gd name="adj1" fmla="val 5383854"/>
                <a:gd name="adj2" fmla="val 15958922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Arc 5">
              <a:extLst>
                <a:ext uri="{FF2B5EF4-FFF2-40B4-BE49-F238E27FC236}">
                  <a16:creationId xmlns:a16="http://schemas.microsoft.com/office/drawing/2014/main" id="{57EB9095-D779-B2B7-1FA1-1EA80D4C4C56}"/>
                </a:ext>
              </a:extLst>
            </p:cNvPr>
            <p:cNvSpPr/>
            <p:nvPr/>
          </p:nvSpPr>
          <p:spPr>
            <a:xfrm rot="12600000">
              <a:off x="12485696" y="8256602"/>
              <a:ext cx="2966394" cy="2966394"/>
            </a:xfrm>
            <a:prstGeom prst="arc">
              <a:avLst>
                <a:gd name="adj1" fmla="val 3577860"/>
                <a:gd name="adj2" fmla="val 1813498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79CC746B-4F40-B62E-7C50-52D25D209AAD}"/>
                </a:ext>
              </a:extLst>
            </p:cNvPr>
            <p:cNvGrpSpPr/>
            <p:nvPr/>
          </p:nvGrpSpPr>
          <p:grpSpPr>
            <a:xfrm>
              <a:off x="9500782" y="1505755"/>
              <a:ext cx="3178876" cy="2966394"/>
              <a:chOff x="9500782" y="1505755"/>
              <a:chExt cx="3178876" cy="2966394"/>
            </a:xfrm>
          </p:grpSpPr>
          <p:sp>
            <p:nvSpPr>
              <p:cNvPr id="11" name="Arc 10">
                <a:extLst>
                  <a:ext uri="{FF2B5EF4-FFF2-40B4-BE49-F238E27FC236}">
                    <a16:creationId xmlns:a16="http://schemas.microsoft.com/office/drawing/2014/main" id="{B02036FC-7D4B-9B6B-B4B7-0764D916CAEE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2" name="Straight Connector 11">
                <a:extLst>
                  <a:ext uri="{FF2B5EF4-FFF2-40B4-BE49-F238E27FC236}">
                    <a16:creationId xmlns:a16="http://schemas.microsoft.com/office/drawing/2014/main" id="{C3739CCE-1A7D-F7BE-50E1-19BF09B9128C}"/>
                  </a:ext>
                </a:extLst>
              </p:cNvPr>
              <p:cNvCxnSpPr>
                <a:cxnSpLocks/>
                <a:stCxn id="4" idx="0"/>
                <a:endCxn id="11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118CC9B4-D9F5-1B8C-C284-F97242CC22D3}"/>
                </a:ext>
              </a:extLst>
            </p:cNvPr>
            <p:cNvGrpSpPr/>
            <p:nvPr/>
          </p:nvGrpSpPr>
          <p:grpSpPr>
            <a:xfrm flipV="1">
              <a:off x="9500782" y="9099797"/>
              <a:ext cx="3178876" cy="2966394"/>
              <a:chOff x="9500782" y="1505755"/>
              <a:chExt cx="3178876" cy="2966394"/>
            </a:xfrm>
          </p:grpSpPr>
          <p:sp>
            <p:nvSpPr>
              <p:cNvPr id="9" name="Arc 8">
                <a:extLst>
                  <a:ext uri="{FF2B5EF4-FFF2-40B4-BE49-F238E27FC236}">
                    <a16:creationId xmlns:a16="http://schemas.microsoft.com/office/drawing/2014/main" id="{65447703-F1F2-02D8-C193-517403E8D5C3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0" name="Straight Connector 9">
                <a:extLst>
                  <a:ext uri="{FF2B5EF4-FFF2-40B4-BE49-F238E27FC236}">
                    <a16:creationId xmlns:a16="http://schemas.microsoft.com/office/drawing/2014/main" id="{C2464A15-6E39-740C-118D-F19227219AC1}"/>
                  </a:ext>
                </a:extLst>
              </p:cNvPr>
              <p:cNvCxnSpPr>
                <a:cxnSpLocks/>
                <a:endCxn id="9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13" name="Oval 12">
            <a:extLst>
              <a:ext uri="{FF2B5EF4-FFF2-40B4-BE49-F238E27FC236}">
                <a16:creationId xmlns:a16="http://schemas.microsoft.com/office/drawing/2014/main" id="{8BBDDA88-0E88-5C94-239D-611F969D2CCF}"/>
              </a:ext>
            </a:extLst>
          </p:cNvPr>
          <p:cNvSpPr/>
          <p:nvPr/>
        </p:nvSpPr>
        <p:spPr>
          <a:xfrm>
            <a:off x="4072217" y="3304054"/>
            <a:ext cx="6948207" cy="6948207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381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981EA7A8-9467-0B40-0F09-C4A9D5B033E6}"/>
              </a:ext>
            </a:extLst>
          </p:cNvPr>
          <p:cNvSpPr/>
          <p:nvPr/>
        </p:nvSpPr>
        <p:spPr>
          <a:xfrm>
            <a:off x="12661499" y="547076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D1341DB3-A009-82AA-94C2-6FA4C6736D1A}"/>
              </a:ext>
            </a:extLst>
          </p:cNvPr>
          <p:cNvSpPr/>
          <p:nvPr/>
        </p:nvSpPr>
        <p:spPr>
          <a:xfrm>
            <a:off x="12661499" y="251674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1F0F3FE4-0EFB-7B26-FA62-F7F2C093D16D}"/>
              </a:ext>
            </a:extLst>
          </p:cNvPr>
          <p:cNvSpPr/>
          <p:nvPr/>
        </p:nvSpPr>
        <p:spPr>
          <a:xfrm>
            <a:off x="12661499" y="843240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3D7845E8-3D26-BF35-CF3F-C2835C677B61}"/>
              </a:ext>
            </a:extLst>
          </p:cNvPr>
          <p:cNvGrpSpPr/>
          <p:nvPr/>
        </p:nvGrpSpPr>
        <p:grpSpPr>
          <a:xfrm>
            <a:off x="16497603" y="3156115"/>
            <a:ext cx="4203661" cy="1336044"/>
            <a:chOff x="3714527" y="7585997"/>
            <a:chExt cx="2907911" cy="1336044"/>
          </a:xfrm>
        </p:grpSpPr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ABDDAE0C-1BFD-5532-9EEA-71932C3E05FC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A516E882-DE01-53E0-EB14-E56A3C3E50D5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grpSp>
        <p:nvGrpSpPr>
          <p:cNvPr id="20" name="Group 19">
            <a:extLst>
              <a:ext uri="{FF2B5EF4-FFF2-40B4-BE49-F238E27FC236}">
                <a16:creationId xmlns:a16="http://schemas.microsoft.com/office/drawing/2014/main" id="{4492C5C9-1AB5-5909-DFF5-4768906C31D8}"/>
              </a:ext>
            </a:extLst>
          </p:cNvPr>
          <p:cNvGrpSpPr/>
          <p:nvPr/>
        </p:nvGrpSpPr>
        <p:grpSpPr>
          <a:xfrm>
            <a:off x="16497603" y="6110135"/>
            <a:ext cx="4203661" cy="1336044"/>
            <a:chOff x="3714527" y="7585997"/>
            <a:chExt cx="2907911" cy="1336044"/>
          </a:xfrm>
        </p:grpSpPr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906634FA-FF37-507A-7527-0BDFB42CF10A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2" name="Textbox 200">
              <a:extLst>
                <a:ext uri="{FF2B5EF4-FFF2-40B4-BE49-F238E27FC236}">
                  <a16:creationId xmlns:a16="http://schemas.microsoft.com/office/drawing/2014/main" id="{A04452D1-1AA7-4F58-86F5-E763DFE3845A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536252FD-2F90-035C-1800-BACBD1D191C8}"/>
              </a:ext>
            </a:extLst>
          </p:cNvPr>
          <p:cNvGrpSpPr/>
          <p:nvPr/>
        </p:nvGrpSpPr>
        <p:grpSpPr>
          <a:xfrm>
            <a:off x="16497603" y="9071775"/>
            <a:ext cx="4203661" cy="1336044"/>
            <a:chOff x="3714527" y="7585997"/>
            <a:chExt cx="2907911" cy="1336044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283C80F3-6933-2AB9-3F44-2295BBF4BAC6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297891C3-3E28-61BA-707A-583915C823A3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B4DD3788-34AE-F251-B4DF-B093759F234B}"/>
              </a:ext>
            </a:extLst>
          </p:cNvPr>
          <p:cNvSpPr/>
          <p:nvPr/>
        </p:nvSpPr>
        <p:spPr>
          <a:xfrm>
            <a:off x="13601150" y="3517683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34925">
            <a:solidFill>
              <a:schemeClr val="accent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7" name="Freeform 103">
            <a:extLst>
              <a:ext uri="{FF2B5EF4-FFF2-40B4-BE49-F238E27FC236}">
                <a16:creationId xmlns:a16="http://schemas.microsoft.com/office/drawing/2014/main" id="{6761795A-4AE6-5911-CFAE-65302E121E13}"/>
              </a:ext>
            </a:extLst>
          </p:cNvPr>
          <p:cNvSpPr>
            <a:spLocks noEditPoints="1"/>
          </p:cNvSpPr>
          <p:nvPr/>
        </p:nvSpPr>
        <p:spPr bwMode="auto">
          <a:xfrm>
            <a:off x="13597824" y="6494398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34925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8" name="Freeform 109">
            <a:extLst>
              <a:ext uri="{FF2B5EF4-FFF2-40B4-BE49-F238E27FC236}">
                <a16:creationId xmlns:a16="http://schemas.microsoft.com/office/drawing/2014/main" id="{88152C2F-5540-CE0B-8692-EDD78C0B5603}"/>
              </a:ext>
            </a:extLst>
          </p:cNvPr>
          <p:cNvSpPr>
            <a:spLocks noEditPoints="1"/>
          </p:cNvSpPr>
          <p:nvPr/>
        </p:nvSpPr>
        <p:spPr bwMode="auto">
          <a:xfrm>
            <a:off x="13643333" y="9405931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34925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29" name="!!MainTitle1">
            <a:extLst>
              <a:ext uri="{FF2B5EF4-FFF2-40B4-BE49-F238E27FC236}">
                <a16:creationId xmlns:a16="http://schemas.microsoft.com/office/drawing/2014/main" id="{C4A5862E-3693-B449-B6C1-614E28C67FCE}"/>
              </a:ext>
            </a:extLst>
          </p:cNvPr>
          <p:cNvSpPr txBox="1"/>
          <p:nvPr/>
        </p:nvSpPr>
        <p:spPr>
          <a:xfrm>
            <a:off x="5477485" y="5830628"/>
            <a:ext cx="4137671" cy="2123658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6600" b="1" dirty="0">
                <a:solidFill>
                  <a:schemeClr val="accent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BUSINESS</a:t>
            </a:r>
            <a:endParaRPr lang="en-US" sz="6600" b="1" noProof="0" dirty="0">
              <a:solidFill>
                <a:schemeClr val="accent1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66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Circles</a:t>
            </a:r>
            <a:r>
              <a:rPr lang="en-US" sz="66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66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0" name="!!SubTitle">
            <a:extLst>
              <a:ext uri="{FF2B5EF4-FFF2-40B4-BE49-F238E27FC236}">
                <a16:creationId xmlns:a16="http://schemas.microsoft.com/office/drawing/2014/main" id="{6BA3E017-AEAF-AA8A-CC37-694EA033E4DF}"/>
              </a:ext>
            </a:extLst>
          </p:cNvPr>
          <p:cNvSpPr txBox="1"/>
          <p:nvPr/>
        </p:nvSpPr>
        <p:spPr>
          <a:xfrm>
            <a:off x="5678897" y="5670943"/>
            <a:ext cx="3700052" cy="3385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6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600" dirty="0">
                <a:solidFill>
                  <a:schemeClr val="tx2"/>
                </a:solidFill>
                <a:latin typeface="+mj-lt"/>
              </a:rPr>
              <a:t> not templates</a:t>
            </a:r>
            <a:endParaRPr kumimoji="0" lang="en-US" sz="16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C320E2E-4E53-1D73-9CC8-1B2EF752E6BC}"/>
              </a:ext>
            </a:extLst>
          </p:cNvPr>
          <p:cNvSpPr/>
          <p:nvPr/>
        </p:nvSpPr>
        <p:spPr>
          <a:xfrm>
            <a:off x="7267409" y="8626863"/>
            <a:ext cx="206916" cy="20691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B3B43FF9-E584-B0A0-995F-CFF03C117218}"/>
              </a:ext>
            </a:extLst>
          </p:cNvPr>
          <p:cNvSpPr/>
          <p:nvPr/>
        </p:nvSpPr>
        <p:spPr>
          <a:xfrm>
            <a:off x="6927846" y="8626863"/>
            <a:ext cx="206916" cy="20691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F9F0401D-3F08-3D64-CEC3-4369496B5C15}"/>
              </a:ext>
            </a:extLst>
          </p:cNvPr>
          <p:cNvSpPr/>
          <p:nvPr/>
        </p:nvSpPr>
        <p:spPr>
          <a:xfrm>
            <a:off x="7606972" y="8626863"/>
            <a:ext cx="206916" cy="20691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CEB028B1-3BF0-8210-CD38-9AF3C137FC37}"/>
              </a:ext>
            </a:extLst>
          </p:cNvPr>
          <p:cNvSpPr/>
          <p:nvPr/>
        </p:nvSpPr>
        <p:spPr>
          <a:xfrm>
            <a:off x="7946535" y="8626863"/>
            <a:ext cx="206916" cy="20691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F5B343C7-5AAB-B497-221B-F631C7EA8353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207</a:t>
            </a:r>
            <a:endParaRPr lang="en-US" sz="3000" i="0" spc="300" dirty="0">
              <a:solidFill>
                <a:schemeClr val="tx2"/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127633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:blinds dir="vert"/>
      </p:transition>
    </mc:Choice>
    <mc:Fallback xmlns="">
      <p:transition spd="slow" advClick="0" advTm="20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" presetClass="entr" presetSubtype="4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25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6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29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0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33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4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4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37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8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1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45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1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1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500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1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6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3" grpId="0" animBg="1"/>
          <p:bldP spid="14" grpId="0" animBg="1"/>
          <p:bldP spid="15" grpId="0" animBg="1"/>
          <p:bldP spid="16" grpId="0" animBg="1"/>
          <p:bldP spid="26" grpId="0" animBg="1"/>
          <p:bldP spid="27" grpId="0" animBg="1"/>
          <p:bldP spid="28" grpId="0" animBg="1"/>
          <p:bldP spid="29" grpId="0"/>
          <p:bldP spid="30" grpId="0"/>
          <p:bldP spid="31" grpId="0" animBg="1"/>
          <p:bldP spid="32" grpId="0" animBg="1"/>
          <p:bldP spid="33" grpId="0" animBg="1"/>
          <p:bldP spid="3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5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9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3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7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1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45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1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1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500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1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6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3" grpId="0" animBg="1"/>
          <p:bldP spid="14" grpId="0" animBg="1"/>
          <p:bldP spid="15" grpId="0" animBg="1"/>
          <p:bldP spid="16" grpId="0" animBg="1"/>
          <p:bldP spid="26" grpId="0" animBg="1"/>
          <p:bldP spid="27" grpId="0" animBg="1"/>
          <p:bldP spid="28" grpId="0" animBg="1"/>
          <p:bldP spid="29" grpId="0"/>
          <p:bldP spid="30" grpId="0"/>
          <p:bldP spid="31" grpId="0" animBg="1"/>
          <p:bldP spid="32" grpId="0" animBg="1"/>
          <p:bldP spid="33" grpId="0" animBg="1"/>
          <p:bldP spid="34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5">
            <a:extLst>
              <a:ext uri="{FF2B5EF4-FFF2-40B4-BE49-F238E27FC236}">
                <a16:creationId xmlns:a16="http://schemas.microsoft.com/office/drawing/2014/main" id="{B92B6A8F-5CC5-34EF-67D3-532E5514F66C}"/>
              </a:ext>
            </a:extLst>
          </p:cNvPr>
          <p:cNvGrpSpPr/>
          <p:nvPr/>
        </p:nvGrpSpPr>
        <p:grpSpPr>
          <a:xfrm>
            <a:off x="3912531" y="1505755"/>
            <a:ext cx="11539559" cy="10560436"/>
            <a:chOff x="3912531" y="1505755"/>
            <a:chExt cx="11539559" cy="10560436"/>
          </a:xfrm>
        </p:grpSpPr>
        <p:sp>
          <p:nvSpPr>
            <p:cNvPr id="37" name="Arc 36">
              <a:extLst>
                <a:ext uri="{FF2B5EF4-FFF2-40B4-BE49-F238E27FC236}">
                  <a16:creationId xmlns:a16="http://schemas.microsoft.com/office/drawing/2014/main" id="{C1A79017-2776-E883-A757-238860CE46CD}"/>
                </a:ext>
              </a:extLst>
            </p:cNvPr>
            <p:cNvSpPr/>
            <p:nvPr/>
          </p:nvSpPr>
          <p:spPr>
            <a:xfrm>
              <a:off x="3912531" y="3144368"/>
              <a:ext cx="7267578" cy="7267578"/>
            </a:xfrm>
            <a:prstGeom prst="arc">
              <a:avLst>
                <a:gd name="adj1" fmla="val 2819966"/>
                <a:gd name="adj2" fmla="val 1878934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Arc 37">
              <a:extLst>
                <a:ext uri="{FF2B5EF4-FFF2-40B4-BE49-F238E27FC236}">
                  <a16:creationId xmlns:a16="http://schemas.microsoft.com/office/drawing/2014/main" id="{EC2225AB-6D26-BF51-D3B2-826EF9D416F7}"/>
                </a:ext>
              </a:extLst>
            </p:cNvPr>
            <p:cNvSpPr/>
            <p:nvPr/>
          </p:nvSpPr>
          <p:spPr>
            <a:xfrm rot="9000000">
              <a:off x="12485696" y="2340940"/>
              <a:ext cx="2966394" cy="2966394"/>
            </a:xfrm>
            <a:prstGeom prst="arc">
              <a:avLst>
                <a:gd name="adj1" fmla="val 3577860"/>
                <a:gd name="adj2" fmla="val 18287046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Arc 38">
              <a:extLst>
                <a:ext uri="{FF2B5EF4-FFF2-40B4-BE49-F238E27FC236}">
                  <a16:creationId xmlns:a16="http://schemas.microsoft.com/office/drawing/2014/main" id="{23462810-C6EE-45C9-D00B-1943BFE44F6D}"/>
                </a:ext>
              </a:extLst>
            </p:cNvPr>
            <p:cNvSpPr/>
            <p:nvPr/>
          </p:nvSpPr>
          <p:spPr>
            <a:xfrm>
              <a:off x="12485696" y="5294961"/>
              <a:ext cx="2966394" cy="2966394"/>
            </a:xfrm>
            <a:prstGeom prst="arc">
              <a:avLst>
                <a:gd name="adj1" fmla="val 5383854"/>
                <a:gd name="adj2" fmla="val 15958922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Arc 39">
              <a:extLst>
                <a:ext uri="{FF2B5EF4-FFF2-40B4-BE49-F238E27FC236}">
                  <a16:creationId xmlns:a16="http://schemas.microsoft.com/office/drawing/2014/main" id="{AF2F3DA6-61F9-12B4-D04B-F4180D812ABF}"/>
                </a:ext>
              </a:extLst>
            </p:cNvPr>
            <p:cNvSpPr/>
            <p:nvPr/>
          </p:nvSpPr>
          <p:spPr>
            <a:xfrm rot="12600000">
              <a:off x="12485696" y="8256602"/>
              <a:ext cx="2966394" cy="2966394"/>
            </a:xfrm>
            <a:prstGeom prst="arc">
              <a:avLst>
                <a:gd name="adj1" fmla="val 3577860"/>
                <a:gd name="adj2" fmla="val 1813498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1AE95CB1-8455-D38F-B88F-B0C763208CA8}"/>
                </a:ext>
              </a:extLst>
            </p:cNvPr>
            <p:cNvGrpSpPr/>
            <p:nvPr/>
          </p:nvGrpSpPr>
          <p:grpSpPr>
            <a:xfrm>
              <a:off x="9500782" y="1505755"/>
              <a:ext cx="3178876" cy="2966394"/>
              <a:chOff x="9500782" y="1505755"/>
              <a:chExt cx="3178876" cy="2966394"/>
            </a:xfrm>
          </p:grpSpPr>
          <p:sp>
            <p:nvSpPr>
              <p:cNvPr id="261" name="Arc 260">
                <a:extLst>
                  <a:ext uri="{FF2B5EF4-FFF2-40B4-BE49-F238E27FC236}">
                    <a16:creationId xmlns:a16="http://schemas.microsoft.com/office/drawing/2014/main" id="{67B95548-E07F-327F-2388-EA45BE64A752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62" name="Straight Connector 261">
                <a:extLst>
                  <a:ext uri="{FF2B5EF4-FFF2-40B4-BE49-F238E27FC236}">
                    <a16:creationId xmlns:a16="http://schemas.microsoft.com/office/drawing/2014/main" id="{04A99111-E94B-12D2-44A6-3B8248E73F34}"/>
                  </a:ext>
                </a:extLst>
              </p:cNvPr>
              <p:cNvCxnSpPr>
                <a:cxnSpLocks/>
                <a:stCxn id="38" idx="0"/>
                <a:endCxn id="261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58" name="Group 257">
              <a:extLst>
                <a:ext uri="{FF2B5EF4-FFF2-40B4-BE49-F238E27FC236}">
                  <a16:creationId xmlns:a16="http://schemas.microsoft.com/office/drawing/2014/main" id="{1FE173B4-25FB-143A-D65B-D5488A3BE622}"/>
                </a:ext>
              </a:extLst>
            </p:cNvPr>
            <p:cNvGrpSpPr/>
            <p:nvPr/>
          </p:nvGrpSpPr>
          <p:grpSpPr>
            <a:xfrm flipV="1">
              <a:off x="9500782" y="9099797"/>
              <a:ext cx="3178876" cy="2966394"/>
              <a:chOff x="9500782" y="1505755"/>
              <a:chExt cx="3178876" cy="2966394"/>
            </a:xfrm>
          </p:grpSpPr>
          <p:sp>
            <p:nvSpPr>
              <p:cNvPr id="259" name="Arc 258">
                <a:extLst>
                  <a:ext uri="{FF2B5EF4-FFF2-40B4-BE49-F238E27FC236}">
                    <a16:creationId xmlns:a16="http://schemas.microsoft.com/office/drawing/2014/main" id="{E08FFF3B-4DE5-9FA6-5ACC-23EC7A4E7CBC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60" name="Straight Connector 259">
                <a:extLst>
                  <a:ext uri="{FF2B5EF4-FFF2-40B4-BE49-F238E27FC236}">
                    <a16:creationId xmlns:a16="http://schemas.microsoft.com/office/drawing/2014/main" id="{09CC7A78-EAF1-B47E-9202-A4F61206EF39}"/>
                  </a:ext>
                </a:extLst>
              </p:cNvPr>
              <p:cNvCxnSpPr>
                <a:cxnSpLocks/>
                <a:endCxn id="259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63" name="Oval 262">
            <a:extLst>
              <a:ext uri="{FF2B5EF4-FFF2-40B4-BE49-F238E27FC236}">
                <a16:creationId xmlns:a16="http://schemas.microsoft.com/office/drawing/2014/main" id="{458A9C6C-F7C7-7DDF-82B5-5DE02A205C3D}"/>
              </a:ext>
            </a:extLst>
          </p:cNvPr>
          <p:cNvSpPr/>
          <p:nvPr/>
        </p:nvSpPr>
        <p:spPr>
          <a:xfrm>
            <a:off x="4072217" y="3304054"/>
            <a:ext cx="6948207" cy="6948207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381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4" name="Oval 263">
            <a:extLst>
              <a:ext uri="{FF2B5EF4-FFF2-40B4-BE49-F238E27FC236}">
                <a16:creationId xmlns:a16="http://schemas.microsoft.com/office/drawing/2014/main" id="{A73C7FE3-608C-511E-9D47-60ABDDBFA51B}"/>
              </a:ext>
            </a:extLst>
          </p:cNvPr>
          <p:cNvSpPr/>
          <p:nvPr/>
        </p:nvSpPr>
        <p:spPr>
          <a:xfrm>
            <a:off x="12661499" y="547076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5" name="Oval 264">
            <a:extLst>
              <a:ext uri="{FF2B5EF4-FFF2-40B4-BE49-F238E27FC236}">
                <a16:creationId xmlns:a16="http://schemas.microsoft.com/office/drawing/2014/main" id="{2EC60BFF-5AEB-FCFB-C315-2A1391B10BF5}"/>
              </a:ext>
            </a:extLst>
          </p:cNvPr>
          <p:cNvSpPr/>
          <p:nvPr/>
        </p:nvSpPr>
        <p:spPr>
          <a:xfrm>
            <a:off x="12661499" y="251674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6" name="Oval 265">
            <a:extLst>
              <a:ext uri="{FF2B5EF4-FFF2-40B4-BE49-F238E27FC236}">
                <a16:creationId xmlns:a16="http://schemas.microsoft.com/office/drawing/2014/main" id="{BFA9F7EF-E871-6821-B39D-126FDC4BAC3A}"/>
              </a:ext>
            </a:extLst>
          </p:cNvPr>
          <p:cNvSpPr/>
          <p:nvPr/>
        </p:nvSpPr>
        <p:spPr>
          <a:xfrm>
            <a:off x="12661499" y="843240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7" name="Group 266">
            <a:extLst>
              <a:ext uri="{FF2B5EF4-FFF2-40B4-BE49-F238E27FC236}">
                <a16:creationId xmlns:a16="http://schemas.microsoft.com/office/drawing/2014/main" id="{D66DE986-6B0F-0D99-04B6-F0D4B4A8F43F}"/>
              </a:ext>
            </a:extLst>
          </p:cNvPr>
          <p:cNvGrpSpPr/>
          <p:nvPr/>
        </p:nvGrpSpPr>
        <p:grpSpPr>
          <a:xfrm>
            <a:off x="16497603" y="3156115"/>
            <a:ext cx="4203661" cy="1089822"/>
            <a:chOff x="3714527" y="7585997"/>
            <a:chExt cx="2907911" cy="1089822"/>
          </a:xfrm>
        </p:grpSpPr>
        <p:sp>
          <p:nvSpPr>
            <p:cNvPr id="268" name="Textbox 200">
              <a:extLst>
                <a:ext uri="{FF2B5EF4-FFF2-40B4-BE49-F238E27FC236}">
                  <a16:creationId xmlns:a16="http://schemas.microsoft.com/office/drawing/2014/main" id="{42C53A7A-6243-6F98-944F-FEC3C13BA377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69" name="Textbox 200">
              <a:extLst>
                <a:ext uri="{FF2B5EF4-FFF2-40B4-BE49-F238E27FC236}">
                  <a16:creationId xmlns:a16="http://schemas.microsoft.com/office/drawing/2014/main" id="{498C63EB-07BD-29CA-F67D-B3CF34860799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grpSp>
        <p:nvGrpSpPr>
          <p:cNvPr id="270" name="Group 269">
            <a:extLst>
              <a:ext uri="{FF2B5EF4-FFF2-40B4-BE49-F238E27FC236}">
                <a16:creationId xmlns:a16="http://schemas.microsoft.com/office/drawing/2014/main" id="{D33E4F52-A53D-E154-D396-60A3A7A822B1}"/>
              </a:ext>
            </a:extLst>
          </p:cNvPr>
          <p:cNvGrpSpPr/>
          <p:nvPr/>
        </p:nvGrpSpPr>
        <p:grpSpPr>
          <a:xfrm>
            <a:off x="16497603" y="6110135"/>
            <a:ext cx="4203661" cy="1089822"/>
            <a:chOff x="3714527" y="7585997"/>
            <a:chExt cx="2907911" cy="1089822"/>
          </a:xfrm>
        </p:grpSpPr>
        <p:sp>
          <p:nvSpPr>
            <p:cNvPr id="271" name="Textbox 200">
              <a:extLst>
                <a:ext uri="{FF2B5EF4-FFF2-40B4-BE49-F238E27FC236}">
                  <a16:creationId xmlns:a16="http://schemas.microsoft.com/office/drawing/2014/main" id="{50804FAE-E488-A377-8808-897C8E47ED3F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72" name="Textbox 200">
              <a:extLst>
                <a:ext uri="{FF2B5EF4-FFF2-40B4-BE49-F238E27FC236}">
                  <a16:creationId xmlns:a16="http://schemas.microsoft.com/office/drawing/2014/main" id="{3A1A1CB6-38B5-35FF-C038-E8CDF2F7F05D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grpSp>
        <p:nvGrpSpPr>
          <p:cNvPr id="273" name="Group 272">
            <a:extLst>
              <a:ext uri="{FF2B5EF4-FFF2-40B4-BE49-F238E27FC236}">
                <a16:creationId xmlns:a16="http://schemas.microsoft.com/office/drawing/2014/main" id="{76B4F19D-5AC0-81AF-A492-BD877BEA8916}"/>
              </a:ext>
            </a:extLst>
          </p:cNvPr>
          <p:cNvGrpSpPr/>
          <p:nvPr/>
        </p:nvGrpSpPr>
        <p:grpSpPr>
          <a:xfrm>
            <a:off x="16497603" y="9071775"/>
            <a:ext cx="4203661" cy="1089822"/>
            <a:chOff x="3714527" y="7585997"/>
            <a:chExt cx="2907911" cy="1089822"/>
          </a:xfrm>
        </p:grpSpPr>
        <p:sp>
          <p:nvSpPr>
            <p:cNvPr id="274" name="Textbox 200">
              <a:extLst>
                <a:ext uri="{FF2B5EF4-FFF2-40B4-BE49-F238E27FC236}">
                  <a16:creationId xmlns:a16="http://schemas.microsoft.com/office/drawing/2014/main" id="{3B27BB7B-4FE5-44C2-9617-C01F18E4E287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58477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20000"/>
                      <a:lumOff val="8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75" name="Textbox 200">
              <a:extLst>
                <a:ext uri="{FF2B5EF4-FFF2-40B4-BE49-F238E27FC236}">
                  <a16:creationId xmlns:a16="http://schemas.microsoft.com/office/drawing/2014/main" id="{C3DFE63D-2DAC-426B-FB1B-6FDC0CCCC2F7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276" name="Freeform: Shape 275">
            <a:extLst>
              <a:ext uri="{FF2B5EF4-FFF2-40B4-BE49-F238E27FC236}">
                <a16:creationId xmlns:a16="http://schemas.microsoft.com/office/drawing/2014/main" id="{10D55E93-89EC-1258-3C6A-9B2CB1E2961C}"/>
              </a:ext>
            </a:extLst>
          </p:cNvPr>
          <p:cNvSpPr/>
          <p:nvPr/>
        </p:nvSpPr>
        <p:spPr>
          <a:xfrm>
            <a:off x="13601150" y="3517683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34925">
            <a:solidFill>
              <a:schemeClr val="accent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77" name="Freeform 103">
            <a:extLst>
              <a:ext uri="{FF2B5EF4-FFF2-40B4-BE49-F238E27FC236}">
                <a16:creationId xmlns:a16="http://schemas.microsoft.com/office/drawing/2014/main" id="{DDB267FE-8CB3-8F3E-130C-755CFBC7261D}"/>
              </a:ext>
            </a:extLst>
          </p:cNvPr>
          <p:cNvSpPr>
            <a:spLocks noEditPoints="1"/>
          </p:cNvSpPr>
          <p:nvPr/>
        </p:nvSpPr>
        <p:spPr bwMode="auto">
          <a:xfrm>
            <a:off x="13597824" y="6494398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34925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78" name="Freeform 109">
            <a:extLst>
              <a:ext uri="{FF2B5EF4-FFF2-40B4-BE49-F238E27FC236}">
                <a16:creationId xmlns:a16="http://schemas.microsoft.com/office/drawing/2014/main" id="{864A48A4-24D5-7690-A275-27FA25060355}"/>
              </a:ext>
            </a:extLst>
          </p:cNvPr>
          <p:cNvSpPr>
            <a:spLocks noEditPoints="1"/>
          </p:cNvSpPr>
          <p:nvPr/>
        </p:nvSpPr>
        <p:spPr bwMode="auto">
          <a:xfrm>
            <a:off x="13643333" y="9405931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34925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279" name="!!MainTitle1">
            <a:extLst>
              <a:ext uri="{FF2B5EF4-FFF2-40B4-BE49-F238E27FC236}">
                <a16:creationId xmlns:a16="http://schemas.microsoft.com/office/drawing/2014/main" id="{3A0C4E6E-C4D0-73A8-67E9-2EE0E3C2CD2C}"/>
              </a:ext>
            </a:extLst>
          </p:cNvPr>
          <p:cNvSpPr txBox="1"/>
          <p:nvPr/>
        </p:nvSpPr>
        <p:spPr>
          <a:xfrm>
            <a:off x="5477485" y="5830628"/>
            <a:ext cx="4137671" cy="2123658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6600" b="1" dirty="0">
                <a:solidFill>
                  <a:schemeClr val="accent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BUSINESS</a:t>
            </a:r>
            <a:endParaRPr lang="en-US" sz="6600" b="1" noProof="0" dirty="0">
              <a:solidFill>
                <a:schemeClr val="accent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6600" noProof="0" dirty="0">
                <a:solidFill>
                  <a:schemeClr val="bg2">
                    <a:lumMod val="25000"/>
                    <a:lumOff val="75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Circles </a:t>
            </a:r>
            <a:endParaRPr kumimoji="0" lang="en-US" sz="66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280" name="!!SubTitle">
            <a:extLst>
              <a:ext uri="{FF2B5EF4-FFF2-40B4-BE49-F238E27FC236}">
                <a16:creationId xmlns:a16="http://schemas.microsoft.com/office/drawing/2014/main" id="{2FCE64DA-8046-4170-E109-D9909501C8D0}"/>
              </a:ext>
            </a:extLst>
          </p:cNvPr>
          <p:cNvSpPr txBox="1"/>
          <p:nvPr/>
        </p:nvSpPr>
        <p:spPr>
          <a:xfrm>
            <a:off x="5678897" y="5670943"/>
            <a:ext cx="3700052" cy="3385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we sell </a:t>
            </a:r>
            <a:r>
              <a:rPr lang="en-US" sz="1600" b="1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CONFIDENCE</a:t>
            </a:r>
            <a:r>
              <a:rPr lang="en-US" sz="16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 not templates</a:t>
            </a:r>
            <a:endParaRPr kumimoji="0" lang="en-US" sz="16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281" name="Oval 280">
            <a:extLst>
              <a:ext uri="{FF2B5EF4-FFF2-40B4-BE49-F238E27FC236}">
                <a16:creationId xmlns:a16="http://schemas.microsoft.com/office/drawing/2014/main" id="{2850B49F-36B2-664E-0E3E-FE7DC52C626D}"/>
              </a:ext>
            </a:extLst>
          </p:cNvPr>
          <p:cNvSpPr/>
          <p:nvPr/>
        </p:nvSpPr>
        <p:spPr>
          <a:xfrm>
            <a:off x="7267409" y="8626863"/>
            <a:ext cx="206916" cy="20691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82" name="Oval 281">
            <a:extLst>
              <a:ext uri="{FF2B5EF4-FFF2-40B4-BE49-F238E27FC236}">
                <a16:creationId xmlns:a16="http://schemas.microsoft.com/office/drawing/2014/main" id="{7DE98141-0435-FA1B-4D02-2E297F2C8B3F}"/>
              </a:ext>
            </a:extLst>
          </p:cNvPr>
          <p:cNvSpPr/>
          <p:nvPr/>
        </p:nvSpPr>
        <p:spPr>
          <a:xfrm>
            <a:off x="6927846" y="8626863"/>
            <a:ext cx="206916" cy="20691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83" name="Oval 282">
            <a:extLst>
              <a:ext uri="{FF2B5EF4-FFF2-40B4-BE49-F238E27FC236}">
                <a16:creationId xmlns:a16="http://schemas.microsoft.com/office/drawing/2014/main" id="{AA273DE9-6D1E-0D07-DB00-6B6EF0CC3EC5}"/>
              </a:ext>
            </a:extLst>
          </p:cNvPr>
          <p:cNvSpPr/>
          <p:nvPr/>
        </p:nvSpPr>
        <p:spPr>
          <a:xfrm>
            <a:off x="7606972" y="8626863"/>
            <a:ext cx="206916" cy="20691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84" name="Oval 283">
            <a:extLst>
              <a:ext uri="{FF2B5EF4-FFF2-40B4-BE49-F238E27FC236}">
                <a16:creationId xmlns:a16="http://schemas.microsoft.com/office/drawing/2014/main" id="{ABC434C9-9F7F-2047-C4E7-DAB2F9350EB8}"/>
              </a:ext>
            </a:extLst>
          </p:cNvPr>
          <p:cNvSpPr/>
          <p:nvPr/>
        </p:nvSpPr>
        <p:spPr>
          <a:xfrm>
            <a:off x="7946535" y="8626863"/>
            <a:ext cx="206916" cy="20691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85" name="Rectangle 284">
            <a:extLst>
              <a:ext uri="{FF2B5EF4-FFF2-40B4-BE49-F238E27FC236}">
                <a16:creationId xmlns:a16="http://schemas.microsoft.com/office/drawing/2014/main" id="{F7055D2E-6BAB-9A8C-1D69-03C4374762FA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207</a:t>
            </a:r>
            <a:endParaRPr lang="en-US" sz="3000" i="0" spc="300" dirty="0">
              <a:solidFill>
                <a:schemeClr val="tx2"/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595791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gallery dir="l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2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9" dur="500" fill="hold"/>
                                            <p:tgtEl>
                                              <p:spTgt spid="26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" dur="500"/>
                                            <p:tgtEl>
                                              <p:spTgt spid="2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" dur="500" fill="hold"/>
                                            <p:tgtEl>
                                              <p:spTgt spid="270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7" dur="500"/>
                                            <p:tgtEl>
                                              <p:spTgt spid="2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19" dur="500" fill="hold"/>
                                            <p:tgtEl>
                                              <p:spTgt spid="273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2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1" dur="750"/>
                                            <p:tgtEl>
                                              <p:spTgt spid="2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750"/>
                                            <p:tgtEl>
                                              <p:spTgt spid="2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4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0" dur="1500" fill="hold"/>
                                            <p:tgtEl>
                                              <p:spTgt spid="2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1" dur="1500" fill="hold"/>
                                            <p:tgtEl>
                                              <p:spTgt spid="2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4" dur="1500" fill="hold"/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5" dur="1500" fill="hold"/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4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48" dur="150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49" dur="150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4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52" dur="1500" fill="hold"/>
                                            <p:tgtEl>
                                              <p:spTgt spid="2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53" dur="1500" fill="hold"/>
                                            <p:tgtEl>
                                              <p:spTgt spid="2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6" dur="1250" fill="hold"/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7" dur="1250" fill="hold"/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60" dur="500"/>
                                            <p:tgtEl>
                                              <p:spTgt spid="2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1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3" dur="1500" fill="hold"/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4" dur="1500" fill="hold"/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2" presetClass="entr" presetSubtype="2" fill="hold" grpId="0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8" dur="15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2" dur="150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5" dur="15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6" dur="15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79" dur="2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63" grpId="0" animBg="1"/>
          <p:bldP spid="264" grpId="0" animBg="1"/>
          <p:bldP spid="265" grpId="0" animBg="1"/>
          <p:bldP spid="266" grpId="0" animBg="1"/>
          <p:bldP spid="276" grpId="0" animBg="1"/>
          <p:bldP spid="277" grpId="0" animBg="1"/>
          <p:bldP spid="278" grpId="0" animBg="1"/>
          <p:bldP spid="279" grpId="0"/>
          <p:bldP spid="280" grpId="0"/>
          <p:bldP spid="281" grpId="0" animBg="1"/>
          <p:bldP spid="282" grpId="0" animBg="1"/>
          <p:bldP spid="283" grpId="0" animBg="1"/>
          <p:bldP spid="28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500"/>
                                            <p:tgtEl>
                                              <p:spTgt spid="2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9" dur="500" fill="hold"/>
                                            <p:tgtEl>
                                              <p:spTgt spid="26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" dur="500"/>
                                            <p:tgtEl>
                                              <p:spTgt spid="2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14" dur="500" fill="hold"/>
                                            <p:tgtEl>
                                              <p:spTgt spid="270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7" dur="500"/>
                                            <p:tgtEl>
                                              <p:spTgt spid="2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19" dur="500" fill="hold"/>
                                            <p:tgtEl>
                                              <p:spTgt spid="273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2" dur="75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3" dur="75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4" dur="750" fill="hold"/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5" dur="750"/>
                                            <p:tgtEl>
                                              <p:spTgt spid="2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8" dur="75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75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0" dur="75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1" dur="750"/>
                                            <p:tgtEl>
                                              <p:spTgt spid="2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750" fill="hold"/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750" fill="hold"/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750" fill="hold"/>
                                            <p:tgtEl>
                                              <p:spTgt spid="27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7" dur="750"/>
                                            <p:tgtEl>
                                              <p:spTgt spid="2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0" dur="1500" fill="hold"/>
                                            <p:tgtEl>
                                              <p:spTgt spid="2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1" dur="1500" fill="hold"/>
                                            <p:tgtEl>
                                              <p:spTgt spid="2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4" dur="1500" fill="hold"/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5" dur="1500" fill="hold"/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2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2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250" fill="hold"/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250" fill="hold"/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60" dur="500"/>
                                            <p:tgtEl>
                                              <p:spTgt spid="2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1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3" dur="1500" fill="hold"/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4" dur="1500" fill="hold"/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2" presetClass="entr" presetSubtype="2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8" dur="15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50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15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6" dur="15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6" presetClass="entr" presetSubtype="3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circle(out)">
                                          <p:cBhvr>
                                            <p:cTn id="79" dur="2000"/>
                                            <p:tgtEl>
                                              <p:spTgt spid="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63" grpId="0" animBg="1"/>
          <p:bldP spid="264" grpId="0" animBg="1"/>
          <p:bldP spid="265" grpId="0" animBg="1"/>
          <p:bldP spid="266" grpId="0" animBg="1"/>
          <p:bldP spid="276" grpId="0" animBg="1"/>
          <p:bldP spid="277" grpId="0" animBg="1"/>
          <p:bldP spid="278" grpId="0" animBg="1"/>
          <p:bldP spid="279" grpId="0"/>
          <p:bldP spid="280" grpId="0"/>
          <p:bldP spid="281" grpId="0" animBg="1"/>
          <p:bldP spid="282" grpId="0" animBg="1"/>
          <p:bldP spid="283" grpId="0" animBg="1"/>
          <p:bldP spid="284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F4276FEA-71F8-E872-7DA7-051F0AA6B988}"/>
              </a:ext>
            </a:extLst>
          </p:cNvPr>
          <p:cNvGrpSpPr/>
          <p:nvPr/>
        </p:nvGrpSpPr>
        <p:grpSpPr>
          <a:xfrm>
            <a:off x="3912531" y="1505755"/>
            <a:ext cx="11539559" cy="10560436"/>
            <a:chOff x="3912531" y="1505755"/>
            <a:chExt cx="11539559" cy="10560436"/>
          </a:xfrm>
        </p:grpSpPr>
        <p:sp>
          <p:nvSpPr>
            <p:cNvPr id="3" name="Arc 2">
              <a:extLst>
                <a:ext uri="{FF2B5EF4-FFF2-40B4-BE49-F238E27FC236}">
                  <a16:creationId xmlns:a16="http://schemas.microsoft.com/office/drawing/2014/main" id="{CE6B5FEF-DCDC-A181-D03C-70CC7B1D2B5A}"/>
                </a:ext>
              </a:extLst>
            </p:cNvPr>
            <p:cNvSpPr/>
            <p:nvPr/>
          </p:nvSpPr>
          <p:spPr>
            <a:xfrm>
              <a:off x="3912531" y="3144368"/>
              <a:ext cx="7267578" cy="7267578"/>
            </a:xfrm>
            <a:prstGeom prst="arc">
              <a:avLst>
                <a:gd name="adj1" fmla="val 2819966"/>
                <a:gd name="adj2" fmla="val 1878934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Arc 3">
              <a:extLst>
                <a:ext uri="{FF2B5EF4-FFF2-40B4-BE49-F238E27FC236}">
                  <a16:creationId xmlns:a16="http://schemas.microsoft.com/office/drawing/2014/main" id="{7BD6FFD9-53F7-82FC-999A-0F92C9339A81}"/>
                </a:ext>
              </a:extLst>
            </p:cNvPr>
            <p:cNvSpPr/>
            <p:nvPr/>
          </p:nvSpPr>
          <p:spPr>
            <a:xfrm rot="9000000">
              <a:off x="12485696" y="2340940"/>
              <a:ext cx="2966394" cy="2966394"/>
            </a:xfrm>
            <a:prstGeom prst="arc">
              <a:avLst>
                <a:gd name="adj1" fmla="val 3577860"/>
                <a:gd name="adj2" fmla="val 18287046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Arc 4">
              <a:extLst>
                <a:ext uri="{FF2B5EF4-FFF2-40B4-BE49-F238E27FC236}">
                  <a16:creationId xmlns:a16="http://schemas.microsoft.com/office/drawing/2014/main" id="{6CA17B65-A3FC-978A-4F3B-F7579FC814D0}"/>
                </a:ext>
              </a:extLst>
            </p:cNvPr>
            <p:cNvSpPr/>
            <p:nvPr/>
          </p:nvSpPr>
          <p:spPr>
            <a:xfrm>
              <a:off x="12485696" y="5294961"/>
              <a:ext cx="2966394" cy="2966394"/>
            </a:xfrm>
            <a:prstGeom prst="arc">
              <a:avLst>
                <a:gd name="adj1" fmla="val 5383854"/>
                <a:gd name="adj2" fmla="val 15958922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Arc 5">
              <a:extLst>
                <a:ext uri="{FF2B5EF4-FFF2-40B4-BE49-F238E27FC236}">
                  <a16:creationId xmlns:a16="http://schemas.microsoft.com/office/drawing/2014/main" id="{7DFE23F2-C893-979B-D37E-5CF546615369}"/>
                </a:ext>
              </a:extLst>
            </p:cNvPr>
            <p:cNvSpPr/>
            <p:nvPr/>
          </p:nvSpPr>
          <p:spPr>
            <a:xfrm rot="12600000">
              <a:off x="12485696" y="8256602"/>
              <a:ext cx="2966394" cy="2966394"/>
            </a:xfrm>
            <a:prstGeom prst="arc">
              <a:avLst>
                <a:gd name="adj1" fmla="val 3577860"/>
                <a:gd name="adj2" fmla="val 18134988"/>
              </a:avLst>
            </a:prstGeom>
            <a:ln w="381000" cap="rnd">
              <a:solidFill>
                <a:schemeClr val="accent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51B7560E-16E4-7455-1C01-8375BF342BBB}"/>
                </a:ext>
              </a:extLst>
            </p:cNvPr>
            <p:cNvGrpSpPr/>
            <p:nvPr/>
          </p:nvGrpSpPr>
          <p:grpSpPr>
            <a:xfrm>
              <a:off x="9500782" y="1505755"/>
              <a:ext cx="3178876" cy="2966394"/>
              <a:chOff x="9500782" y="1505755"/>
              <a:chExt cx="3178876" cy="2966394"/>
            </a:xfrm>
          </p:grpSpPr>
          <p:sp>
            <p:nvSpPr>
              <p:cNvPr id="11" name="Arc 10">
                <a:extLst>
                  <a:ext uri="{FF2B5EF4-FFF2-40B4-BE49-F238E27FC236}">
                    <a16:creationId xmlns:a16="http://schemas.microsoft.com/office/drawing/2014/main" id="{6B703637-3F4E-C97C-DD32-49C2DD669586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2" name="Straight Connector 11">
                <a:extLst>
                  <a:ext uri="{FF2B5EF4-FFF2-40B4-BE49-F238E27FC236}">
                    <a16:creationId xmlns:a16="http://schemas.microsoft.com/office/drawing/2014/main" id="{7E5AF2B7-A4E1-1242-46EB-8D79AA9E2F3C}"/>
                  </a:ext>
                </a:extLst>
              </p:cNvPr>
              <p:cNvCxnSpPr>
                <a:cxnSpLocks/>
                <a:stCxn id="4" idx="0"/>
                <a:endCxn id="11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B55C18AB-ED7B-8D10-7E0E-84ADD7E9A0BA}"/>
                </a:ext>
              </a:extLst>
            </p:cNvPr>
            <p:cNvGrpSpPr/>
            <p:nvPr/>
          </p:nvGrpSpPr>
          <p:grpSpPr>
            <a:xfrm flipV="1">
              <a:off x="9500782" y="9099797"/>
              <a:ext cx="3178876" cy="2966394"/>
              <a:chOff x="9500782" y="1505755"/>
              <a:chExt cx="3178876" cy="2966394"/>
            </a:xfrm>
          </p:grpSpPr>
          <p:sp>
            <p:nvSpPr>
              <p:cNvPr id="9" name="Arc 8">
                <a:extLst>
                  <a:ext uri="{FF2B5EF4-FFF2-40B4-BE49-F238E27FC236}">
                    <a16:creationId xmlns:a16="http://schemas.microsoft.com/office/drawing/2014/main" id="{173471BE-A643-4103-546F-2422ABF7FC68}"/>
                  </a:ext>
                </a:extLst>
              </p:cNvPr>
              <p:cNvSpPr/>
              <p:nvPr/>
            </p:nvSpPr>
            <p:spPr>
              <a:xfrm rot="15300000">
                <a:off x="9500782" y="1505755"/>
                <a:ext cx="2966394" cy="2966394"/>
              </a:xfrm>
              <a:prstGeom prst="arc">
                <a:avLst>
                  <a:gd name="adj1" fmla="val 8331557"/>
                  <a:gd name="adj2" fmla="val 14304600"/>
                </a:avLst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0" name="Straight Connector 9">
                <a:extLst>
                  <a:ext uri="{FF2B5EF4-FFF2-40B4-BE49-F238E27FC236}">
                    <a16:creationId xmlns:a16="http://schemas.microsoft.com/office/drawing/2014/main" id="{7A5DF04A-0052-8592-3BA3-F878C3FC5098}"/>
                  </a:ext>
                </a:extLst>
              </p:cNvPr>
              <p:cNvCxnSpPr>
                <a:cxnSpLocks/>
                <a:endCxn id="9" idx="0"/>
              </p:cNvCxnSpPr>
              <p:nvPr/>
            </p:nvCxnSpPr>
            <p:spPr>
              <a:xfrm flipH="1">
                <a:off x="12215638" y="3090826"/>
                <a:ext cx="464020" cy="724497"/>
              </a:xfrm>
              <a:prstGeom prst="line">
                <a:avLst/>
              </a:prstGeom>
              <a:ln w="381000" cap="rnd">
                <a:solidFill>
                  <a:schemeClr val="accent2"/>
                </a:solidFill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13" name="Oval 12">
            <a:extLst>
              <a:ext uri="{FF2B5EF4-FFF2-40B4-BE49-F238E27FC236}">
                <a16:creationId xmlns:a16="http://schemas.microsoft.com/office/drawing/2014/main" id="{0263EBA6-B8F3-1193-1D61-E75F3C4FF971}"/>
              </a:ext>
            </a:extLst>
          </p:cNvPr>
          <p:cNvSpPr/>
          <p:nvPr/>
        </p:nvSpPr>
        <p:spPr>
          <a:xfrm>
            <a:off x="4072217" y="3304054"/>
            <a:ext cx="6948207" cy="6948207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381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BE6B25AB-BCC4-436D-04B0-005102FD3DE8}"/>
              </a:ext>
            </a:extLst>
          </p:cNvPr>
          <p:cNvSpPr/>
          <p:nvPr/>
        </p:nvSpPr>
        <p:spPr>
          <a:xfrm>
            <a:off x="12661499" y="547076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D1EC58AD-CF42-02D2-CD7C-4E4660CE22F9}"/>
              </a:ext>
            </a:extLst>
          </p:cNvPr>
          <p:cNvSpPr/>
          <p:nvPr/>
        </p:nvSpPr>
        <p:spPr>
          <a:xfrm>
            <a:off x="12661499" y="251674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C9EAF119-64C0-A60A-DAB1-D8C6ABA07624}"/>
              </a:ext>
            </a:extLst>
          </p:cNvPr>
          <p:cNvSpPr/>
          <p:nvPr/>
        </p:nvSpPr>
        <p:spPr>
          <a:xfrm>
            <a:off x="12661499" y="8432403"/>
            <a:ext cx="2614788" cy="2614788"/>
          </a:xfrm>
          <a:prstGeom prst="ellipse">
            <a:avLst/>
          </a:prstGeom>
          <a:solidFill>
            <a:schemeClr val="bg2"/>
          </a:solidFill>
          <a:ln>
            <a:noFill/>
          </a:ln>
          <a:effectLst>
            <a:outerShdw blurRad="254000" dist="254000" dir="5400000" algn="t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06B4F200-62DB-A5AF-6AE1-27BF51F6E0C2}"/>
              </a:ext>
            </a:extLst>
          </p:cNvPr>
          <p:cNvGrpSpPr/>
          <p:nvPr/>
        </p:nvGrpSpPr>
        <p:grpSpPr>
          <a:xfrm>
            <a:off x="16497603" y="3156115"/>
            <a:ext cx="4203661" cy="1336044"/>
            <a:chOff x="3714527" y="7585997"/>
            <a:chExt cx="2907911" cy="1336044"/>
          </a:xfrm>
        </p:grpSpPr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5A8BAA47-5168-E400-837D-1352B8FE4689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3DEE25DC-703A-B76F-D44D-CD39576AE092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grpSp>
        <p:nvGrpSpPr>
          <p:cNvPr id="20" name="Group 19">
            <a:extLst>
              <a:ext uri="{FF2B5EF4-FFF2-40B4-BE49-F238E27FC236}">
                <a16:creationId xmlns:a16="http://schemas.microsoft.com/office/drawing/2014/main" id="{760808E0-61F8-5BCD-C501-7BF0DBE7EEBF}"/>
              </a:ext>
            </a:extLst>
          </p:cNvPr>
          <p:cNvGrpSpPr/>
          <p:nvPr/>
        </p:nvGrpSpPr>
        <p:grpSpPr>
          <a:xfrm>
            <a:off x="16497603" y="6110135"/>
            <a:ext cx="4203661" cy="1336044"/>
            <a:chOff x="3714527" y="7585997"/>
            <a:chExt cx="2907911" cy="1336044"/>
          </a:xfrm>
        </p:grpSpPr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8F24DA21-F4DA-114A-0912-D03429B14E95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2" name="Textbox 200">
              <a:extLst>
                <a:ext uri="{FF2B5EF4-FFF2-40B4-BE49-F238E27FC236}">
                  <a16:creationId xmlns:a16="http://schemas.microsoft.com/office/drawing/2014/main" id="{9F6D4FAD-5919-8DA8-7656-A558903BAC39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lang="en-US" sz="2400" b="1" dirty="0">
                  <a:solidFill>
                    <a:schemeClr val="accent4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C060A915-9294-CF40-BBDC-BE5ACD5AF207}"/>
              </a:ext>
            </a:extLst>
          </p:cNvPr>
          <p:cNvGrpSpPr/>
          <p:nvPr/>
        </p:nvGrpSpPr>
        <p:grpSpPr>
          <a:xfrm>
            <a:off x="16497603" y="9071775"/>
            <a:ext cx="4203661" cy="1336044"/>
            <a:chOff x="3714527" y="7585997"/>
            <a:chExt cx="2907911" cy="1336044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E3B0CA8A-7225-6A14-54C9-A138D01C588E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09FFBB66-E324-43FE-26D0-9A6E424EE57A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EDABF122-512C-F425-1651-A82942A7A50F}"/>
              </a:ext>
            </a:extLst>
          </p:cNvPr>
          <p:cNvSpPr/>
          <p:nvPr/>
        </p:nvSpPr>
        <p:spPr>
          <a:xfrm>
            <a:off x="13601150" y="3517683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34925">
            <a:solidFill>
              <a:schemeClr val="accent3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7" name="Freeform 103">
            <a:extLst>
              <a:ext uri="{FF2B5EF4-FFF2-40B4-BE49-F238E27FC236}">
                <a16:creationId xmlns:a16="http://schemas.microsoft.com/office/drawing/2014/main" id="{6F246D64-B978-0729-4C04-D1BF1E37FE63}"/>
              </a:ext>
            </a:extLst>
          </p:cNvPr>
          <p:cNvSpPr>
            <a:spLocks noEditPoints="1"/>
          </p:cNvSpPr>
          <p:nvPr/>
        </p:nvSpPr>
        <p:spPr bwMode="auto">
          <a:xfrm>
            <a:off x="13597824" y="6494398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34925">
            <a:solidFill>
              <a:schemeClr val="accent4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8" name="Freeform 109">
            <a:extLst>
              <a:ext uri="{FF2B5EF4-FFF2-40B4-BE49-F238E27FC236}">
                <a16:creationId xmlns:a16="http://schemas.microsoft.com/office/drawing/2014/main" id="{AB3CD45C-624F-7EC2-4F6E-B99161BD1D98}"/>
              </a:ext>
            </a:extLst>
          </p:cNvPr>
          <p:cNvSpPr>
            <a:spLocks noEditPoints="1"/>
          </p:cNvSpPr>
          <p:nvPr/>
        </p:nvSpPr>
        <p:spPr bwMode="auto">
          <a:xfrm>
            <a:off x="13643333" y="9405931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34925">
            <a:solidFill>
              <a:schemeClr val="accent5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29" name="!!MainTitle1">
            <a:extLst>
              <a:ext uri="{FF2B5EF4-FFF2-40B4-BE49-F238E27FC236}">
                <a16:creationId xmlns:a16="http://schemas.microsoft.com/office/drawing/2014/main" id="{A02865F2-9FED-46F3-644E-04CF0348CC4B}"/>
              </a:ext>
            </a:extLst>
          </p:cNvPr>
          <p:cNvSpPr txBox="1"/>
          <p:nvPr/>
        </p:nvSpPr>
        <p:spPr>
          <a:xfrm>
            <a:off x="5477485" y="5830628"/>
            <a:ext cx="4137671" cy="2123658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6600" b="1" dirty="0">
                <a:solidFill>
                  <a:schemeClr val="accent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BUSINESS</a:t>
            </a:r>
            <a:endParaRPr lang="en-US" sz="6600" b="1" noProof="0" dirty="0">
              <a:solidFill>
                <a:schemeClr val="accent1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latin typeface="+mj-lt"/>
            </a:endParaRPr>
          </a:p>
          <a:p>
            <a:pPr lvl="0" algn="ctr">
              <a:defRPr/>
            </a:pPr>
            <a:r>
              <a:rPr lang="en-US" sz="66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Circles</a:t>
            </a:r>
            <a:r>
              <a:rPr lang="en-US" sz="66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66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0" name="!!SubTitle">
            <a:extLst>
              <a:ext uri="{FF2B5EF4-FFF2-40B4-BE49-F238E27FC236}">
                <a16:creationId xmlns:a16="http://schemas.microsoft.com/office/drawing/2014/main" id="{08EE3924-D8D9-CCE3-D35F-97E006DB7776}"/>
              </a:ext>
            </a:extLst>
          </p:cNvPr>
          <p:cNvSpPr txBox="1"/>
          <p:nvPr/>
        </p:nvSpPr>
        <p:spPr>
          <a:xfrm>
            <a:off x="5678897" y="5670943"/>
            <a:ext cx="3700052" cy="3385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6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600" dirty="0">
                <a:solidFill>
                  <a:schemeClr val="tx2"/>
                </a:solidFill>
                <a:latin typeface="+mj-lt"/>
              </a:rPr>
              <a:t> not templates</a:t>
            </a:r>
            <a:endParaRPr kumimoji="0" lang="en-US" sz="16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D963B14A-4A7A-2772-CBD3-CB478E0C65DA}"/>
              </a:ext>
            </a:extLst>
          </p:cNvPr>
          <p:cNvSpPr/>
          <p:nvPr/>
        </p:nvSpPr>
        <p:spPr>
          <a:xfrm>
            <a:off x="7267409" y="8626863"/>
            <a:ext cx="206916" cy="20691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BA711BC1-5F16-D3C8-0EF8-1CBA4CA25F63}"/>
              </a:ext>
            </a:extLst>
          </p:cNvPr>
          <p:cNvSpPr/>
          <p:nvPr/>
        </p:nvSpPr>
        <p:spPr>
          <a:xfrm>
            <a:off x="6927846" y="8626863"/>
            <a:ext cx="206916" cy="20691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89DF2853-CC20-C4C3-ADA9-33C67753EF2E}"/>
              </a:ext>
            </a:extLst>
          </p:cNvPr>
          <p:cNvSpPr/>
          <p:nvPr/>
        </p:nvSpPr>
        <p:spPr>
          <a:xfrm>
            <a:off x="7606972" y="8626863"/>
            <a:ext cx="206916" cy="20691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710D11EA-E3B2-C68E-F0C3-969109D14567}"/>
              </a:ext>
            </a:extLst>
          </p:cNvPr>
          <p:cNvSpPr/>
          <p:nvPr/>
        </p:nvSpPr>
        <p:spPr>
          <a:xfrm>
            <a:off x="7946535" y="8626863"/>
            <a:ext cx="206916" cy="20691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5E1383D1-5C74-3789-F1BB-440520A9FBA8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207</a:t>
            </a:r>
            <a:endParaRPr lang="en-US" sz="3000" i="0" spc="300" dirty="0">
              <a:solidFill>
                <a:schemeClr val="tx2"/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090367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window dir="vert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" presetClass="entr" presetSubtype="4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25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6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29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0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33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4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4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37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38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1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45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1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1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500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1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6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3" grpId="0" animBg="1"/>
          <p:bldP spid="14" grpId="0" animBg="1"/>
          <p:bldP spid="15" grpId="0" animBg="1"/>
          <p:bldP spid="16" grpId="0" animBg="1"/>
          <p:bldP spid="26" grpId="0" animBg="1"/>
          <p:bldP spid="27" grpId="0" animBg="1"/>
          <p:bldP spid="28" grpId="0" animBg="1"/>
          <p:bldP spid="29" grpId="0"/>
          <p:bldP spid="30" grpId="0"/>
          <p:bldP spid="31" grpId="0" animBg="1"/>
          <p:bldP spid="32" grpId="0" animBg="1"/>
          <p:bldP spid="33" grpId="0" animBg="1"/>
          <p:bldP spid="3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5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6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9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0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5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7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9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1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3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7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9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1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3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45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8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1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1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12" presetClass="entr" presetSubtype="2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7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68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12" presetClass="entr" presetSubtype="2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500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2" dur="50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3" presetID="12" presetClass="entr" presetSubtype="2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5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+#ppt_w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left)">
                                          <p:cBhvr>
                                            <p:cTn id="76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3" grpId="0" animBg="1"/>
          <p:bldP spid="14" grpId="0" animBg="1"/>
          <p:bldP spid="15" grpId="0" animBg="1"/>
          <p:bldP spid="16" grpId="0" animBg="1"/>
          <p:bldP spid="26" grpId="0" animBg="1"/>
          <p:bldP spid="27" grpId="0" animBg="1"/>
          <p:bldP spid="28" grpId="0" animBg="1"/>
          <p:bldP spid="29" grpId="0"/>
          <p:bldP spid="30" grpId="0"/>
          <p:bldP spid="31" grpId="0" animBg="1"/>
          <p:bldP spid="32" grpId="0" animBg="1"/>
          <p:bldP spid="33" grpId="0" animBg="1"/>
          <p:bldP spid="34" grpId="0" animBg="1"/>
        </p:bldLst>
      </p:timing>
    </mc:Fallback>
  </mc:AlternateContent>
</p:sld>
</file>

<file path=ppt/theme/theme1.xml><?xml version="1.0" encoding="utf-8"?>
<a:theme xmlns:a="http://schemas.openxmlformats.org/drawingml/2006/main" name="SO01">
  <a:themeElements>
    <a:clrScheme name="CP_L_51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SO10">
  <a:themeElements>
    <a:clrScheme name="CP2_D_11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F6CF18"/>
      </a:accent1>
      <a:accent2>
        <a:srgbClr val="5EAA87"/>
      </a:accent2>
      <a:accent3>
        <a:srgbClr val="D4CC1F"/>
      </a:accent3>
      <a:accent4>
        <a:srgbClr val="87468A"/>
      </a:accent4>
      <a:accent5>
        <a:srgbClr val="D5D4DD"/>
      </a:accent5>
      <a:accent6>
        <a:srgbClr val="B4B8C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02">
  <a:themeElements>
    <a:clrScheme name="CP_NEU_D_03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0BECF2"/>
      </a:accent2>
      <a:accent3>
        <a:srgbClr val="FF017E"/>
      </a:accent3>
      <a:accent4>
        <a:srgbClr val="A052E7"/>
      </a:accent4>
      <a:accent5>
        <a:srgbClr val="FEF903"/>
      </a:accent5>
      <a:accent6>
        <a:srgbClr val="FA2134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SO03">
  <a:themeElements>
    <a:clrScheme name="CP_L_106">
      <a:dk1>
        <a:srgbClr val="000000"/>
      </a:dk1>
      <a:lt1>
        <a:srgbClr val="D7DDDD"/>
      </a:lt1>
      <a:dk2>
        <a:srgbClr val="434343"/>
      </a:dk2>
      <a:lt2>
        <a:srgbClr val="FEDA60"/>
      </a:lt2>
      <a:accent1>
        <a:srgbClr val="353535"/>
      </a:accent1>
      <a:accent2>
        <a:srgbClr val="FEDA60"/>
      </a:accent2>
      <a:accent3>
        <a:srgbClr val="000000"/>
      </a:accent3>
      <a:accent4>
        <a:srgbClr val="FFFFFF"/>
      </a:accent4>
      <a:accent5>
        <a:srgbClr val="FFFF00"/>
      </a:accent5>
      <a:accent6>
        <a:srgbClr val="0000FF"/>
      </a:accent6>
      <a:hlink>
        <a:srgbClr val="000000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04">
  <a:themeElements>
    <a:clrScheme name="CP_D_8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654351"/>
      </a:accent1>
      <a:accent2>
        <a:srgbClr val="865840"/>
      </a:accent2>
      <a:accent3>
        <a:srgbClr val="CEAE7F"/>
      </a:accent3>
      <a:accent4>
        <a:srgbClr val="EFF184"/>
      </a:accent4>
      <a:accent5>
        <a:srgbClr val="2DBDBD"/>
      </a:accent5>
      <a:accent6>
        <a:srgbClr val="537C8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05">
  <a:themeElements>
    <a:clrScheme name="CP_D_70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235680"/>
      </a:accent1>
      <a:accent2>
        <a:srgbClr val="B0D5D5"/>
      </a:accent2>
      <a:accent3>
        <a:srgbClr val="E0F0ED"/>
      </a:accent3>
      <a:accent4>
        <a:srgbClr val="F9B0CC"/>
      </a:accent4>
      <a:accent5>
        <a:srgbClr val="BB648D"/>
      </a:accent5>
      <a:accent6>
        <a:srgbClr val="C999B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06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07">
  <a:themeElements>
    <a:clrScheme name="CP2_L_21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29606A"/>
      </a:accent1>
      <a:accent2>
        <a:srgbClr val="31AEBF"/>
      </a:accent2>
      <a:accent3>
        <a:srgbClr val="9DC53E"/>
      </a:accent3>
      <a:accent4>
        <a:srgbClr val="F9AD4C"/>
      </a:accent4>
      <a:accent5>
        <a:srgbClr val="E6504D"/>
      </a:accent5>
      <a:accent6>
        <a:srgbClr val="A63676"/>
      </a:accent6>
      <a:hlink>
        <a:srgbClr val="0070C0"/>
      </a:hlink>
      <a:folHlink>
        <a:srgbClr val="C19EB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SO08">
  <a:themeElements>
    <a:clrScheme name="CP_NEU_D_01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EF903"/>
      </a:accent2>
      <a:accent3>
        <a:srgbClr val="00FF8E"/>
      </a:accent3>
      <a:accent4>
        <a:srgbClr val="08F4FD"/>
      </a:accent4>
      <a:accent5>
        <a:srgbClr val="FF3984"/>
      </a:accent5>
      <a:accent6>
        <a:srgbClr val="FF0103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SO09">
  <a:themeElements>
    <a:clrScheme name="CP_L_65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342559"/>
      </a:accent1>
      <a:accent2>
        <a:srgbClr val="FD0076"/>
      </a:accent2>
      <a:accent3>
        <a:srgbClr val="E0C792"/>
      </a:accent3>
      <a:accent4>
        <a:srgbClr val="FFDD00"/>
      </a:accent4>
      <a:accent5>
        <a:srgbClr val="720136"/>
      </a:accent5>
      <a:accent6>
        <a:srgbClr val="FFE1EF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17106</TotalTime>
  <Words>550</Words>
  <Application>Microsoft Office PowerPoint</Application>
  <PresentationFormat>Custom</PresentationFormat>
  <Paragraphs>100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10</vt:i4>
      </vt:variant>
      <vt:variant>
        <vt:lpstr>Slide Titles</vt:lpstr>
      </vt:variant>
      <vt:variant>
        <vt:i4>10</vt:i4>
      </vt:variant>
    </vt:vector>
  </HeadingPairs>
  <TitlesOfParts>
    <vt:vector size="25" baseType="lpstr">
      <vt:lpstr>Aptos</vt:lpstr>
      <vt:lpstr>Arial</vt:lpstr>
      <vt:lpstr>Calibri</vt:lpstr>
      <vt:lpstr>Open Sans Light</vt:lpstr>
      <vt:lpstr>UTM Avo</vt:lpstr>
      <vt:lpstr>SO01</vt:lpstr>
      <vt:lpstr>SO02</vt:lpstr>
      <vt:lpstr>SO03</vt:lpstr>
      <vt:lpstr>SO04</vt:lpstr>
      <vt:lpstr>SO05</vt:lpstr>
      <vt:lpstr>SO06</vt:lpstr>
      <vt:lpstr>SO07</vt:lpstr>
      <vt:lpstr>SO08</vt:lpstr>
      <vt:lpstr>SO09</vt:lpstr>
      <vt:lpstr>SO10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207</dc:title>
  <dc:creator>Slide Ocean</dc:creator>
  <cp:keywords>SlideOcean.net</cp:keywords>
  <cp:lastModifiedBy>SO</cp:lastModifiedBy>
  <cp:revision>4376</cp:revision>
  <dcterms:created xsi:type="dcterms:W3CDTF">2024-04-24T08:43:56Z</dcterms:created>
  <dcterms:modified xsi:type="dcterms:W3CDTF">2026-02-17T02:00:43Z</dcterms:modified>
</cp:coreProperties>
</file>

<file path=docProps/thumbnail.jpeg>
</file>