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4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5.xml" ContentType="application/vnd.openxmlformats-officedocument.theme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6.xml" ContentType="application/vnd.openxmlformats-officedocument.theme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7.xml" ContentType="application/vnd.openxmlformats-officedocument.theme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8.xml" ContentType="application/vnd.openxmlformats-officedocument.theme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9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10.xml" ContentType="application/vnd.openxmlformats-officedocument.theme+xml"/>
  <Override PartName="/ppt/theme/theme11.xml" ContentType="application/vnd.openxmlformats-officedocument.theme+xml"/>
  <Override PartName="/ppt/theme/theme1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96" r:id="rId1"/>
    <p:sldMasterId id="2147483927" r:id="rId2"/>
    <p:sldMasterId id="2147483935" r:id="rId3"/>
    <p:sldMasterId id="2147483938" r:id="rId4"/>
    <p:sldMasterId id="2147483941" r:id="rId5"/>
    <p:sldMasterId id="2147483944" r:id="rId6"/>
    <p:sldMasterId id="2147483947" r:id="rId7"/>
    <p:sldMasterId id="2147483950" r:id="rId8"/>
    <p:sldMasterId id="2147483953" r:id="rId9"/>
    <p:sldMasterId id="2147483956" r:id="rId10"/>
  </p:sldMasterIdLst>
  <p:notesMasterIdLst>
    <p:notesMasterId r:id="rId21"/>
  </p:notesMasterIdLst>
  <p:handoutMasterIdLst>
    <p:handoutMasterId r:id="rId22"/>
  </p:handoutMasterIdLst>
  <p:sldIdLst>
    <p:sldId id="2147378297" r:id="rId11"/>
    <p:sldId id="2147378291" r:id="rId12"/>
    <p:sldId id="2147378277" r:id="rId13"/>
    <p:sldId id="2147378278" r:id="rId14"/>
    <p:sldId id="2147378279" r:id="rId15"/>
    <p:sldId id="2147378280" r:id="rId16"/>
    <p:sldId id="2147378281" r:id="rId17"/>
    <p:sldId id="2147378282" r:id="rId18"/>
    <p:sldId id="2147378294" r:id="rId19"/>
    <p:sldId id="2147378284" r:id="rId20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C1C1C"/>
    <a:srgbClr val="FFFFFF"/>
    <a:srgbClr val="000000"/>
    <a:srgbClr val="0B0A0E"/>
    <a:srgbClr val="D4B091"/>
    <a:srgbClr val="D69D6A"/>
    <a:srgbClr val="985D41"/>
    <a:srgbClr val="F3EBD4"/>
    <a:srgbClr val="CCA77F"/>
    <a:srgbClr val="E7E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567" autoAdjust="0"/>
    <p:restoredTop sz="87046" autoAdjust="0"/>
  </p:normalViewPr>
  <p:slideViewPr>
    <p:cSldViewPr snapToGrid="0">
      <p:cViewPr>
        <p:scale>
          <a:sx n="50" d="100"/>
          <a:sy n="50" d="100"/>
        </p:scale>
        <p:origin x="438" y="294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3.xml"/><Relationship Id="rId18" Type="http://schemas.openxmlformats.org/officeDocument/2006/relationships/slide" Target="slides/slide8.xml"/><Relationship Id="rId26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21" Type="http://schemas.openxmlformats.org/officeDocument/2006/relationships/notesMaster" Target="notesMasters/notesMaster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2.xml"/><Relationship Id="rId17" Type="http://schemas.openxmlformats.org/officeDocument/2006/relationships/slide" Target="slides/slide7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6.xml"/><Relationship Id="rId20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1.xml"/><Relationship Id="rId24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5.xml"/><Relationship Id="rId23" Type="http://schemas.openxmlformats.org/officeDocument/2006/relationships/presProps" Target="presProps.xml"/><Relationship Id="rId10" Type="http://schemas.openxmlformats.org/officeDocument/2006/relationships/slideMaster" Target="slideMasters/slideMaster10.xml"/><Relationship Id="rId19" Type="http://schemas.openxmlformats.org/officeDocument/2006/relationships/slide" Target="slides/slide9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" Target="slides/slide4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789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361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07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2968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1874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0152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662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3426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9945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1970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0671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9407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196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040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49446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207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10.xml.rels><?xml version="1.0" encoding="UTF-8" standalone="yes"?>
<Relationships xmlns="http://schemas.openxmlformats.org/package/2006/relationships"><Relationship Id="rId3" Type="http://schemas.openxmlformats.org/officeDocument/2006/relationships/theme" Target="../theme/theme10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theme" Target="../theme/theme3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theme" Target="../theme/theme5.xml"/><Relationship Id="rId2" Type="http://schemas.openxmlformats.org/officeDocument/2006/relationships/slideLayout" Target="../slideLayouts/slideLayout10.xml"/><Relationship Id="rId1" Type="http://schemas.openxmlformats.org/officeDocument/2006/relationships/slideLayout" Target="../slideLayouts/slideLayout9.xml"/></Relationships>
</file>

<file path=ppt/slideMasters/_rels/slideMaster6.xml.rels><?xml version="1.0" encoding="UTF-8" standalone="yes"?>
<Relationships xmlns="http://schemas.openxmlformats.org/package/2006/relationships"><Relationship Id="rId3" Type="http://schemas.openxmlformats.org/officeDocument/2006/relationships/theme" Target="../theme/theme6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/Relationships>
</file>

<file path=ppt/slideMasters/_rels/slideMaster7.xml.rels><?xml version="1.0" encoding="UTF-8" standalone="yes"?>
<Relationships xmlns="http://schemas.openxmlformats.org/package/2006/relationships"><Relationship Id="rId3" Type="http://schemas.openxmlformats.org/officeDocument/2006/relationships/theme" Target="../theme/theme7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/Relationships>
</file>

<file path=ppt/slideMasters/_rels/slideMaster8.xml.rels><?xml version="1.0" encoding="UTF-8" standalone="yes"?>
<Relationships xmlns="http://schemas.openxmlformats.org/package/2006/relationships"><Relationship Id="rId3" Type="http://schemas.openxmlformats.org/officeDocument/2006/relationships/theme" Target="../theme/theme8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/Relationships>
</file>

<file path=ppt/slideMasters/_rels/slideMaster9.xml.rels><?xml version="1.0" encoding="UTF-8" standalone="yes"?>
<Relationships xmlns="http://schemas.openxmlformats.org/package/2006/relationships"><Relationship Id="rId3" Type="http://schemas.openxmlformats.org/officeDocument/2006/relationships/theme" Target="../theme/theme9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001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2" r:id="rId1"/>
    <p:sldLayoutId id="2147483905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010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D1A9A51-267F-1BC0-4117-0A0E444F894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13039754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7" r:id="rId1"/>
    <p:sldLayoutId id="2147483958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002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3D92A6CC-0153-7ED8-386A-FEB8664B4B4F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89A5E29-56C2-D9F7-89BF-9D8A52B3847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3" r:id="rId1"/>
    <p:sldLayoutId id="2147483934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bg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003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030A067-178F-C583-D09B-97393C4857C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1288841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6" r:id="rId1"/>
    <p:sldLayoutId id="2147483937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004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C0EC34C-B2E8-9628-D5E6-5BD2B77256E3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2222258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005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F176D4DB-D3AE-9338-59D5-1BA8C82494AB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39723821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2" r:id="rId1"/>
    <p:sldLayoutId id="2147483943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006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640ECBC-8391-BF28-C435-EC235DD608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718216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5" r:id="rId1"/>
    <p:sldLayoutId id="2147483946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007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1365655-EB89-E178-763C-34526AA606A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6582191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8" r:id="rId1"/>
    <p:sldLayoutId id="2147483949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008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486C2B2-5864-6EBF-FC07-973EFA40E6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14207703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1" r:id="rId1"/>
    <p:sldLayoutId id="2147483952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009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2/16/2026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2071329-F9E4-7FE8-8169-2E22A2A94503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175654" y="2685921"/>
            <a:ext cx="314669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4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3896115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4" r:id="rId1"/>
    <p:sldLayoutId id="2147483955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Rectangle 31">
            <a:extLst>
              <a:ext uri="{FF2B5EF4-FFF2-40B4-BE49-F238E27FC236}">
                <a16:creationId xmlns:a16="http://schemas.microsoft.com/office/drawing/2014/main" id="{F4CF86F2-3DBB-082F-DBC0-EFF54E37D537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5" name="!!SubTitle">
            <a:extLst>
              <a:ext uri="{FF2B5EF4-FFF2-40B4-BE49-F238E27FC236}">
                <a16:creationId xmlns:a16="http://schemas.microsoft.com/office/drawing/2014/main" id="{234FD680-20AA-7B9F-DA6F-53867313F925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6" name="!!MainTitle1">
            <a:extLst>
              <a:ext uri="{FF2B5EF4-FFF2-40B4-BE49-F238E27FC236}">
                <a16:creationId xmlns:a16="http://schemas.microsoft.com/office/drawing/2014/main" id="{1561F611-2020-6EDB-A0AE-72DCEEF5A93C}"/>
              </a:ext>
            </a:extLst>
          </p:cNvPr>
          <p:cNvSpPr txBox="1"/>
          <p:nvPr/>
        </p:nvSpPr>
        <p:spPr>
          <a:xfrm>
            <a:off x="7672339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1047" name="Group 1046">
            <a:extLst>
              <a:ext uri="{FF2B5EF4-FFF2-40B4-BE49-F238E27FC236}">
                <a16:creationId xmlns:a16="http://schemas.microsoft.com/office/drawing/2014/main" id="{D2F4A042-936A-D6A2-DC4E-A005A4034F25}"/>
              </a:ext>
            </a:extLst>
          </p:cNvPr>
          <p:cNvGrpSpPr/>
          <p:nvPr/>
        </p:nvGrpSpPr>
        <p:grpSpPr>
          <a:xfrm>
            <a:off x="2583156" y="5506986"/>
            <a:ext cx="3707402" cy="3707402"/>
            <a:chOff x="2583156" y="5506986"/>
            <a:chExt cx="3707402" cy="3707402"/>
          </a:xfrm>
        </p:grpSpPr>
        <p:sp>
          <p:nvSpPr>
            <p:cNvPr id="1043" name="Oval 1042">
              <a:extLst>
                <a:ext uri="{FF2B5EF4-FFF2-40B4-BE49-F238E27FC236}">
                  <a16:creationId xmlns:a16="http://schemas.microsoft.com/office/drawing/2014/main" id="{7BB7D461-ABCE-6CB2-F7F8-8CA6EB80B91B}"/>
                </a:ext>
              </a:extLst>
            </p:cNvPr>
            <p:cNvSpPr/>
            <p:nvPr/>
          </p:nvSpPr>
          <p:spPr>
            <a:xfrm>
              <a:off x="258315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Partial Circle 2">
              <a:extLst>
                <a:ext uri="{FF2B5EF4-FFF2-40B4-BE49-F238E27FC236}">
                  <a16:creationId xmlns:a16="http://schemas.microsoft.com/office/drawing/2014/main" id="{0EC2CDBB-B55D-F4F1-4517-517210D3803A}"/>
                </a:ext>
              </a:extLst>
            </p:cNvPr>
            <p:cNvSpPr/>
            <p:nvPr/>
          </p:nvSpPr>
          <p:spPr>
            <a:xfrm>
              <a:off x="2725488" y="5649318"/>
              <a:ext cx="3422738" cy="3422738"/>
            </a:xfrm>
            <a:prstGeom prst="pie">
              <a:avLst>
                <a:gd name="adj1" fmla="val 16195464"/>
                <a:gd name="adj2" fmla="val 12179763"/>
              </a:avLst>
            </a:prstGeom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52AD3465-A0F7-FCFD-AB6F-BDD5A6F54A51}"/>
              </a:ext>
            </a:extLst>
          </p:cNvPr>
          <p:cNvGrpSpPr/>
          <p:nvPr/>
        </p:nvGrpSpPr>
        <p:grpSpPr>
          <a:xfrm>
            <a:off x="2836658" y="10784054"/>
            <a:ext cx="3200400" cy="1336044"/>
            <a:chOff x="3714527" y="7585997"/>
            <a:chExt cx="2907911" cy="1336044"/>
          </a:xfrm>
        </p:grpSpPr>
        <p:sp>
          <p:nvSpPr>
            <p:cNvPr id="9" name="Textbox 200">
              <a:extLst>
                <a:ext uri="{FF2B5EF4-FFF2-40B4-BE49-F238E27FC236}">
                  <a16:creationId xmlns:a16="http://schemas.microsoft.com/office/drawing/2014/main" id="{FC1163B7-86CC-3E5C-85B5-57A13545C2E1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4BFC45BD-5B1A-2EE2-4EC9-C143A5355C01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sp>
        <p:nvSpPr>
          <p:cNvPr id="25" name="Textbox 200">
            <a:extLst>
              <a:ext uri="{FF2B5EF4-FFF2-40B4-BE49-F238E27FC236}">
                <a16:creationId xmlns:a16="http://schemas.microsoft.com/office/drawing/2014/main" id="{7FA96D50-0D63-DAF1-5F2B-25AF1EA51AD3}"/>
              </a:ext>
            </a:extLst>
          </p:cNvPr>
          <p:cNvSpPr txBox="1"/>
          <p:nvPr/>
        </p:nvSpPr>
        <p:spPr>
          <a:xfrm>
            <a:off x="2993676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80%</a:t>
            </a:r>
          </a:p>
        </p:txBody>
      </p:sp>
      <p:sp>
        <p:nvSpPr>
          <p:cNvPr id="29" name="Textbox 200">
            <a:extLst>
              <a:ext uri="{FF2B5EF4-FFF2-40B4-BE49-F238E27FC236}">
                <a16:creationId xmlns:a16="http://schemas.microsoft.com/office/drawing/2014/main" id="{BE9B2CE6-D512-949B-8CB2-2F477DBED487}"/>
              </a:ext>
            </a:extLst>
          </p:cNvPr>
          <p:cNvSpPr txBox="1"/>
          <p:nvPr/>
        </p:nvSpPr>
        <p:spPr>
          <a:xfrm>
            <a:off x="4570898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01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051" name="Group 1050">
            <a:extLst>
              <a:ext uri="{FF2B5EF4-FFF2-40B4-BE49-F238E27FC236}">
                <a16:creationId xmlns:a16="http://schemas.microsoft.com/office/drawing/2014/main" id="{3D3A7AA5-5408-0155-6742-BD4818F7D646}"/>
              </a:ext>
            </a:extLst>
          </p:cNvPr>
          <p:cNvGrpSpPr/>
          <p:nvPr/>
        </p:nvGrpSpPr>
        <p:grpSpPr>
          <a:xfrm>
            <a:off x="3687558" y="6582719"/>
            <a:ext cx="1498600" cy="3730865"/>
            <a:chOff x="3687558" y="6582719"/>
            <a:chExt cx="1498600" cy="3730865"/>
          </a:xfrm>
        </p:grpSpPr>
        <p:cxnSp>
          <p:nvCxnSpPr>
            <p:cNvPr id="6" name="Straight Connector 5">
              <a:extLst>
                <a:ext uri="{FF2B5EF4-FFF2-40B4-BE49-F238E27FC236}">
                  <a16:creationId xmlns:a16="http://schemas.microsoft.com/office/drawing/2014/main" id="{821A0F9D-C0E6-6C57-8EB6-B878E5113EC3}"/>
                </a:ext>
              </a:extLst>
            </p:cNvPr>
            <p:cNvCxnSpPr>
              <a:cxnSpLocks/>
            </p:cNvCxnSpPr>
            <p:nvPr/>
          </p:nvCxnSpPr>
          <p:spPr>
            <a:xfrm>
              <a:off x="443685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" name="Oval 1">
              <a:extLst>
                <a:ext uri="{FF2B5EF4-FFF2-40B4-BE49-F238E27FC236}">
                  <a16:creationId xmlns:a16="http://schemas.microsoft.com/office/drawing/2014/main" id="{C290AC1E-B0F8-FECD-AE51-CA66CA32710C}"/>
                </a:ext>
              </a:extLst>
            </p:cNvPr>
            <p:cNvSpPr/>
            <p:nvPr/>
          </p:nvSpPr>
          <p:spPr>
            <a:xfrm>
              <a:off x="3687558" y="6582719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48" name="Group 1047">
            <a:extLst>
              <a:ext uri="{FF2B5EF4-FFF2-40B4-BE49-F238E27FC236}">
                <a16:creationId xmlns:a16="http://schemas.microsoft.com/office/drawing/2014/main" id="{0377B3BE-87EC-E649-6FFA-28591D4E5612}"/>
              </a:ext>
            </a:extLst>
          </p:cNvPr>
          <p:cNvGrpSpPr/>
          <p:nvPr/>
        </p:nvGrpSpPr>
        <p:grpSpPr>
          <a:xfrm>
            <a:off x="7763716" y="5506986"/>
            <a:ext cx="3707402" cy="3707402"/>
            <a:chOff x="7763716" y="5506986"/>
            <a:chExt cx="3707402" cy="3707402"/>
          </a:xfrm>
        </p:grpSpPr>
        <p:sp>
          <p:nvSpPr>
            <p:cNvPr id="1044" name="Oval 1043">
              <a:extLst>
                <a:ext uri="{FF2B5EF4-FFF2-40B4-BE49-F238E27FC236}">
                  <a16:creationId xmlns:a16="http://schemas.microsoft.com/office/drawing/2014/main" id="{6819665A-55E1-54B9-AEBA-949EEC35FA62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5" name="Partial Circle 174">
              <a:extLst>
                <a:ext uri="{FF2B5EF4-FFF2-40B4-BE49-F238E27FC236}">
                  <a16:creationId xmlns:a16="http://schemas.microsoft.com/office/drawing/2014/main" id="{E8E74817-9C29-FBE3-2C36-16712547EF8D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77" name="Group 176">
            <a:extLst>
              <a:ext uri="{FF2B5EF4-FFF2-40B4-BE49-F238E27FC236}">
                <a16:creationId xmlns:a16="http://schemas.microsoft.com/office/drawing/2014/main" id="{B24373FF-8F1F-C3CF-FD21-CB58D2E49D5A}"/>
              </a:ext>
            </a:extLst>
          </p:cNvPr>
          <p:cNvGrpSpPr/>
          <p:nvPr/>
        </p:nvGrpSpPr>
        <p:grpSpPr>
          <a:xfrm>
            <a:off x="8006753" y="10784054"/>
            <a:ext cx="3200400" cy="1336044"/>
            <a:chOff x="3714527" y="7585997"/>
            <a:chExt cx="2907911" cy="1336044"/>
          </a:xfrm>
        </p:grpSpPr>
        <p:sp>
          <p:nvSpPr>
            <p:cNvPr id="181" name="Textbox 200">
              <a:extLst>
                <a:ext uri="{FF2B5EF4-FFF2-40B4-BE49-F238E27FC236}">
                  <a16:creationId xmlns:a16="http://schemas.microsoft.com/office/drawing/2014/main" id="{2D2C2C31-647A-7EAC-9A02-420DB7D85646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82" name="Textbox 200">
              <a:extLst>
                <a:ext uri="{FF2B5EF4-FFF2-40B4-BE49-F238E27FC236}">
                  <a16:creationId xmlns:a16="http://schemas.microsoft.com/office/drawing/2014/main" id="{5B3FA9AC-9949-108E-739E-BCFCFE58AFB0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178" name="Textbox 200">
            <a:extLst>
              <a:ext uri="{FF2B5EF4-FFF2-40B4-BE49-F238E27FC236}">
                <a16:creationId xmlns:a16="http://schemas.microsoft.com/office/drawing/2014/main" id="{550B40E2-C250-9585-6775-BCCF89AB1048}"/>
              </a:ext>
            </a:extLst>
          </p:cNvPr>
          <p:cNvSpPr txBox="1"/>
          <p:nvPr/>
        </p:nvSpPr>
        <p:spPr>
          <a:xfrm>
            <a:off x="8163771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179" name="Textbox 200">
            <a:extLst>
              <a:ext uri="{FF2B5EF4-FFF2-40B4-BE49-F238E27FC236}">
                <a16:creationId xmlns:a16="http://schemas.microsoft.com/office/drawing/2014/main" id="{8DADAB8D-864C-1FA4-F583-962AB3FCC914}"/>
              </a:ext>
            </a:extLst>
          </p:cNvPr>
          <p:cNvSpPr txBox="1"/>
          <p:nvPr/>
        </p:nvSpPr>
        <p:spPr>
          <a:xfrm>
            <a:off x="9740993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02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052" name="Group 1051">
            <a:extLst>
              <a:ext uri="{FF2B5EF4-FFF2-40B4-BE49-F238E27FC236}">
                <a16:creationId xmlns:a16="http://schemas.microsoft.com/office/drawing/2014/main" id="{E381EFC8-2E09-08C2-7493-0541E59C40C0}"/>
              </a:ext>
            </a:extLst>
          </p:cNvPr>
          <p:cNvGrpSpPr/>
          <p:nvPr/>
        </p:nvGrpSpPr>
        <p:grpSpPr>
          <a:xfrm>
            <a:off x="8857653" y="6613893"/>
            <a:ext cx="1498600" cy="3699691"/>
            <a:chOff x="8857653" y="6613893"/>
            <a:chExt cx="1498600" cy="3699691"/>
          </a:xfrm>
        </p:grpSpPr>
        <p:cxnSp>
          <p:nvCxnSpPr>
            <p:cNvPr id="176" name="Straight Connector 175">
              <a:extLst>
                <a:ext uri="{FF2B5EF4-FFF2-40B4-BE49-F238E27FC236}">
                  <a16:creationId xmlns:a16="http://schemas.microsoft.com/office/drawing/2014/main" id="{A439A15D-5F70-1EB2-9F0F-B17A03FDEE38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80" name="Oval 179">
              <a:extLst>
                <a:ext uri="{FF2B5EF4-FFF2-40B4-BE49-F238E27FC236}">
                  <a16:creationId xmlns:a16="http://schemas.microsoft.com/office/drawing/2014/main" id="{1F8B8062-D2DD-509B-4037-5852084EF155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49" name="Group 1048">
            <a:extLst>
              <a:ext uri="{FF2B5EF4-FFF2-40B4-BE49-F238E27FC236}">
                <a16:creationId xmlns:a16="http://schemas.microsoft.com/office/drawing/2014/main" id="{39FBF4C8-70EE-7101-3131-8EC3C766A9A5}"/>
              </a:ext>
            </a:extLst>
          </p:cNvPr>
          <p:cNvGrpSpPr/>
          <p:nvPr/>
        </p:nvGrpSpPr>
        <p:grpSpPr>
          <a:xfrm>
            <a:off x="12923346" y="5506986"/>
            <a:ext cx="3707402" cy="3707402"/>
            <a:chOff x="12923346" y="5506986"/>
            <a:chExt cx="3707402" cy="3707402"/>
          </a:xfrm>
        </p:grpSpPr>
        <p:sp>
          <p:nvSpPr>
            <p:cNvPr id="1046" name="Oval 1045">
              <a:extLst>
                <a:ext uri="{FF2B5EF4-FFF2-40B4-BE49-F238E27FC236}">
                  <a16:creationId xmlns:a16="http://schemas.microsoft.com/office/drawing/2014/main" id="{2498EA8B-DB5D-040C-CDE1-1C332A940E71}"/>
                </a:ext>
              </a:extLst>
            </p:cNvPr>
            <p:cNvSpPr/>
            <p:nvPr/>
          </p:nvSpPr>
          <p:spPr>
            <a:xfrm>
              <a:off x="1292334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4" name="Partial Circle 183">
              <a:extLst>
                <a:ext uri="{FF2B5EF4-FFF2-40B4-BE49-F238E27FC236}">
                  <a16:creationId xmlns:a16="http://schemas.microsoft.com/office/drawing/2014/main" id="{6C4B3F8D-0349-5F45-9F41-D8EFC2976C1D}"/>
                </a:ext>
              </a:extLst>
            </p:cNvPr>
            <p:cNvSpPr/>
            <p:nvPr/>
          </p:nvSpPr>
          <p:spPr>
            <a:xfrm>
              <a:off x="13065679" y="5651824"/>
              <a:ext cx="3422738" cy="3422738"/>
            </a:xfrm>
            <a:prstGeom prst="pie">
              <a:avLst>
                <a:gd name="adj1" fmla="val 16195464"/>
                <a:gd name="adj2" fmla="val 601866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86" name="Group 185">
            <a:extLst>
              <a:ext uri="{FF2B5EF4-FFF2-40B4-BE49-F238E27FC236}">
                <a16:creationId xmlns:a16="http://schemas.microsoft.com/office/drawing/2014/main" id="{0192D3F8-33DC-1464-A744-F353612DE9FA}"/>
              </a:ext>
            </a:extLst>
          </p:cNvPr>
          <p:cNvGrpSpPr/>
          <p:nvPr/>
        </p:nvGrpSpPr>
        <p:grpSpPr>
          <a:xfrm>
            <a:off x="13176848" y="10784054"/>
            <a:ext cx="3200400" cy="1336044"/>
            <a:chOff x="3714527" y="7585997"/>
            <a:chExt cx="2907911" cy="1336044"/>
          </a:xfrm>
        </p:grpSpPr>
        <p:sp>
          <p:nvSpPr>
            <p:cNvPr id="190" name="Textbox 200">
              <a:extLst>
                <a:ext uri="{FF2B5EF4-FFF2-40B4-BE49-F238E27FC236}">
                  <a16:creationId xmlns:a16="http://schemas.microsoft.com/office/drawing/2014/main" id="{6D5D5260-E62A-69E3-A1F1-AA7F12AB1021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91" name="Textbox 200">
              <a:extLst>
                <a:ext uri="{FF2B5EF4-FFF2-40B4-BE49-F238E27FC236}">
                  <a16:creationId xmlns:a16="http://schemas.microsoft.com/office/drawing/2014/main" id="{8D562B6E-D355-0792-EE60-022BE21B75B1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187" name="Textbox 200">
            <a:extLst>
              <a:ext uri="{FF2B5EF4-FFF2-40B4-BE49-F238E27FC236}">
                <a16:creationId xmlns:a16="http://schemas.microsoft.com/office/drawing/2014/main" id="{CEE2DABE-1585-661A-0B77-7464F8838194}"/>
              </a:ext>
            </a:extLst>
          </p:cNvPr>
          <p:cNvSpPr txBox="1"/>
          <p:nvPr/>
        </p:nvSpPr>
        <p:spPr>
          <a:xfrm>
            <a:off x="13333866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65%</a:t>
            </a:r>
          </a:p>
        </p:txBody>
      </p:sp>
      <p:sp>
        <p:nvSpPr>
          <p:cNvPr id="188" name="Textbox 200">
            <a:extLst>
              <a:ext uri="{FF2B5EF4-FFF2-40B4-BE49-F238E27FC236}">
                <a16:creationId xmlns:a16="http://schemas.microsoft.com/office/drawing/2014/main" id="{8612697A-88FD-A658-7118-94170BFB9FDB}"/>
              </a:ext>
            </a:extLst>
          </p:cNvPr>
          <p:cNvSpPr txBox="1"/>
          <p:nvPr/>
        </p:nvSpPr>
        <p:spPr>
          <a:xfrm>
            <a:off x="14911088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03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053" name="Group 1052">
            <a:extLst>
              <a:ext uri="{FF2B5EF4-FFF2-40B4-BE49-F238E27FC236}">
                <a16:creationId xmlns:a16="http://schemas.microsoft.com/office/drawing/2014/main" id="{81CF0F2F-B17D-C10D-A34C-5489296739C3}"/>
              </a:ext>
            </a:extLst>
          </p:cNvPr>
          <p:cNvGrpSpPr/>
          <p:nvPr/>
        </p:nvGrpSpPr>
        <p:grpSpPr>
          <a:xfrm>
            <a:off x="14027748" y="6613893"/>
            <a:ext cx="1498600" cy="3699691"/>
            <a:chOff x="14027748" y="6613893"/>
            <a:chExt cx="1498600" cy="3699691"/>
          </a:xfrm>
        </p:grpSpPr>
        <p:cxnSp>
          <p:nvCxnSpPr>
            <p:cNvPr id="185" name="Straight Connector 184">
              <a:extLst>
                <a:ext uri="{FF2B5EF4-FFF2-40B4-BE49-F238E27FC236}">
                  <a16:creationId xmlns:a16="http://schemas.microsoft.com/office/drawing/2014/main" id="{FA8ADB47-A097-B555-262E-01979221D336}"/>
                </a:ext>
              </a:extLst>
            </p:cNvPr>
            <p:cNvCxnSpPr>
              <a:cxnSpLocks/>
            </p:cNvCxnSpPr>
            <p:nvPr/>
          </p:nvCxnSpPr>
          <p:spPr>
            <a:xfrm>
              <a:off x="1477704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89" name="Oval 188">
              <a:extLst>
                <a:ext uri="{FF2B5EF4-FFF2-40B4-BE49-F238E27FC236}">
                  <a16:creationId xmlns:a16="http://schemas.microsoft.com/office/drawing/2014/main" id="{1DD8FA69-F9F9-6F60-3A2F-EBB359AE5AA4}"/>
                </a:ext>
              </a:extLst>
            </p:cNvPr>
            <p:cNvSpPr/>
            <p:nvPr/>
          </p:nvSpPr>
          <p:spPr>
            <a:xfrm>
              <a:off x="14027748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50" name="Group 1049">
            <a:extLst>
              <a:ext uri="{FF2B5EF4-FFF2-40B4-BE49-F238E27FC236}">
                <a16:creationId xmlns:a16="http://schemas.microsoft.com/office/drawing/2014/main" id="{B655565D-B66B-F5B9-9206-BE180A630CC0}"/>
              </a:ext>
            </a:extLst>
          </p:cNvPr>
          <p:cNvGrpSpPr/>
          <p:nvPr/>
        </p:nvGrpSpPr>
        <p:grpSpPr>
          <a:xfrm>
            <a:off x="18093441" y="5506986"/>
            <a:ext cx="3707402" cy="3707402"/>
            <a:chOff x="18093441" y="5506986"/>
            <a:chExt cx="3707402" cy="3707402"/>
          </a:xfrm>
        </p:grpSpPr>
        <p:sp>
          <p:nvSpPr>
            <p:cNvPr id="1045" name="Oval 1044">
              <a:extLst>
                <a:ext uri="{FF2B5EF4-FFF2-40B4-BE49-F238E27FC236}">
                  <a16:creationId xmlns:a16="http://schemas.microsoft.com/office/drawing/2014/main" id="{6F7D4027-89CD-389D-1777-BDE7D5853B78}"/>
                </a:ext>
              </a:extLst>
            </p:cNvPr>
            <p:cNvSpPr/>
            <p:nvPr/>
          </p:nvSpPr>
          <p:spPr>
            <a:xfrm>
              <a:off x="18093441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5" name="Partial Circle 1024">
              <a:extLst>
                <a:ext uri="{FF2B5EF4-FFF2-40B4-BE49-F238E27FC236}">
                  <a16:creationId xmlns:a16="http://schemas.microsoft.com/office/drawing/2014/main" id="{041EF10F-E2AF-255A-3A54-7EC63C3BB174}"/>
                </a:ext>
              </a:extLst>
            </p:cNvPr>
            <p:cNvSpPr/>
            <p:nvPr/>
          </p:nvSpPr>
          <p:spPr>
            <a:xfrm>
              <a:off x="18235773" y="5651824"/>
              <a:ext cx="3422738" cy="3422738"/>
            </a:xfrm>
            <a:prstGeom prst="pie">
              <a:avLst>
                <a:gd name="adj1" fmla="val 16195464"/>
                <a:gd name="adj2" fmla="val 10847569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028" name="Group 1027">
            <a:extLst>
              <a:ext uri="{FF2B5EF4-FFF2-40B4-BE49-F238E27FC236}">
                <a16:creationId xmlns:a16="http://schemas.microsoft.com/office/drawing/2014/main" id="{7EBED323-C7BF-E040-2C32-BCDA00EBF514}"/>
              </a:ext>
            </a:extLst>
          </p:cNvPr>
          <p:cNvGrpSpPr/>
          <p:nvPr/>
        </p:nvGrpSpPr>
        <p:grpSpPr>
          <a:xfrm>
            <a:off x="18346942" y="10784054"/>
            <a:ext cx="3200400" cy="1336044"/>
            <a:chOff x="3714527" y="7585997"/>
            <a:chExt cx="2907911" cy="1336044"/>
          </a:xfrm>
        </p:grpSpPr>
        <p:sp>
          <p:nvSpPr>
            <p:cNvPr id="1032" name="Textbox 200">
              <a:extLst>
                <a:ext uri="{FF2B5EF4-FFF2-40B4-BE49-F238E27FC236}">
                  <a16:creationId xmlns:a16="http://schemas.microsoft.com/office/drawing/2014/main" id="{3C2F9F20-6EA8-CD79-370A-B1003EAA72A0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033" name="Textbox 200">
              <a:extLst>
                <a:ext uri="{FF2B5EF4-FFF2-40B4-BE49-F238E27FC236}">
                  <a16:creationId xmlns:a16="http://schemas.microsoft.com/office/drawing/2014/main" id="{6B97BC9A-E6C1-DA01-38CD-043204D5D1A5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GROWTH</a:t>
              </a:r>
            </a:p>
          </p:txBody>
        </p:sp>
      </p:grpSp>
      <p:sp>
        <p:nvSpPr>
          <p:cNvPr id="1029" name="Textbox 200">
            <a:extLst>
              <a:ext uri="{FF2B5EF4-FFF2-40B4-BE49-F238E27FC236}">
                <a16:creationId xmlns:a16="http://schemas.microsoft.com/office/drawing/2014/main" id="{2CD10680-9393-AC12-8D3F-97C47301D6FC}"/>
              </a:ext>
            </a:extLst>
          </p:cNvPr>
          <p:cNvSpPr txBox="1"/>
          <p:nvPr/>
        </p:nvSpPr>
        <p:spPr>
          <a:xfrm>
            <a:off x="18503960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75%</a:t>
            </a:r>
          </a:p>
        </p:txBody>
      </p:sp>
      <p:sp>
        <p:nvSpPr>
          <p:cNvPr id="1030" name="Textbox 200">
            <a:extLst>
              <a:ext uri="{FF2B5EF4-FFF2-40B4-BE49-F238E27FC236}">
                <a16:creationId xmlns:a16="http://schemas.microsoft.com/office/drawing/2014/main" id="{8C76DC53-A71D-A46D-7A09-CC3814BFF8B4}"/>
              </a:ext>
            </a:extLst>
          </p:cNvPr>
          <p:cNvSpPr txBox="1"/>
          <p:nvPr/>
        </p:nvSpPr>
        <p:spPr>
          <a:xfrm>
            <a:off x="20081182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04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054" name="Group 1053">
            <a:extLst>
              <a:ext uri="{FF2B5EF4-FFF2-40B4-BE49-F238E27FC236}">
                <a16:creationId xmlns:a16="http://schemas.microsoft.com/office/drawing/2014/main" id="{5A85C556-E90A-B8A7-E180-D38DC7CAF47E}"/>
              </a:ext>
            </a:extLst>
          </p:cNvPr>
          <p:cNvGrpSpPr/>
          <p:nvPr/>
        </p:nvGrpSpPr>
        <p:grpSpPr>
          <a:xfrm>
            <a:off x="19197842" y="6613893"/>
            <a:ext cx="1498600" cy="3699691"/>
            <a:chOff x="19197842" y="6613893"/>
            <a:chExt cx="1498600" cy="3699691"/>
          </a:xfrm>
        </p:grpSpPr>
        <p:cxnSp>
          <p:nvCxnSpPr>
            <p:cNvPr id="1027" name="Straight Connector 1026">
              <a:extLst>
                <a:ext uri="{FF2B5EF4-FFF2-40B4-BE49-F238E27FC236}">
                  <a16:creationId xmlns:a16="http://schemas.microsoft.com/office/drawing/2014/main" id="{F9AE9C2E-B5A0-CA22-00E4-850F345FE32F}"/>
                </a:ext>
              </a:extLst>
            </p:cNvPr>
            <p:cNvCxnSpPr>
              <a:cxnSpLocks/>
            </p:cNvCxnSpPr>
            <p:nvPr/>
          </p:nvCxnSpPr>
          <p:spPr>
            <a:xfrm>
              <a:off x="19947142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31" name="Oval 1030">
              <a:extLst>
                <a:ext uri="{FF2B5EF4-FFF2-40B4-BE49-F238E27FC236}">
                  <a16:creationId xmlns:a16="http://schemas.microsoft.com/office/drawing/2014/main" id="{461E2950-62C2-88AA-E663-D342EDDF5FAA}"/>
                </a:ext>
              </a:extLst>
            </p:cNvPr>
            <p:cNvSpPr/>
            <p:nvPr/>
          </p:nvSpPr>
          <p:spPr>
            <a:xfrm>
              <a:off x="19197842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39" name="Freeform: Shape 1038">
            <a:extLst>
              <a:ext uri="{FF2B5EF4-FFF2-40B4-BE49-F238E27FC236}">
                <a16:creationId xmlns:a16="http://schemas.microsoft.com/office/drawing/2014/main" id="{B38165C0-3BFD-BE37-A2F7-4F1B491D2BB8}"/>
              </a:ext>
            </a:extLst>
          </p:cNvPr>
          <p:cNvSpPr/>
          <p:nvPr/>
        </p:nvSpPr>
        <p:spPr>
          <a:xfrm>
            <a:off x="4069115" y="7025565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1040" name="Freeform: Shape 1039">
            <a:extLst>
              <a:ext uri="{FF2B5EF4-FFF2-40B4-BE49-F238E27FC236}">
                <a16:creationId xmlns:a16="http://schemas.microsoft.com/office/drawing/2014/main" id="{32244A7D-7FEA-8602-C1E0-99636AC31564}"/>
              </a:ext>
            </a:extLst>
          </p:cNvPr>
          <p:cNvSpPr/>
          <p:nvPr/>
        </p:nvSpPr>
        <p:spPr>
          <a:xfrm>
            <a:off x="19626630" y="7042681"/>
            <a:ext cx="641024" cy="641024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1041" name="Freeform 103">
            <a:extLst>
              <a:ext uri="{FF2B5EF4-FFF2-40B4-BE49-F238E27FC236}">
                <a16:creationId xmlns:a16="http://schemas.microsoft.com/office/drawing/2014/main" id="{FBE28476-8027-4E1A-EDC7-C95A44BD594F}"/>
              </a:ext>
            </a:extLst>
          </p:cNvPr>
          <p:cNvSpPr>
            <a:spLocks noEditPoints="1"/>
          </p:cNvSpPr>
          <p:nvPr/>
        </p:nvSpPr>
        <p:spPr bwMode="auto">
          <a:xfrm>
            <a:off x="9235884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1042" name="Freeform 109">
            <a:extLst>
              <a:ext uri="{FF2B5EF4-FFF2-40B4-BE49-F238E27FC236}">
                <a16:creationId xmlns:a16="http://schemas.microsoft.com/office/drawing/2014/main" id="{0FF6B3AC-8999-BDE9-2BA2-A5C54EB4DB0F}"/>
              </a:ext>
            </a:extLst>
          </p:cNvPr>
          <p:cNvSpPr>
            <a:spLocks noEditPoints="1"/>
          </p:cNvSpPr>
          <p:nvPr/>
        </p:nvSpPr>
        <p:spPr bwMode="auto">
          <a:xfrm>
            <a:off x="14451488" y="7029327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10313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1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4" dur="1500"/>
                                            <p:tgtEl>
                                              <p:spTgt spid="10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1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7" dur="1500"/>
                                            <p:tgtEl>
                                              <p:spTgt spid="10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1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0" dur="1500"/>
                                            <p:tgtEl>
                                              <p:spTgt spid="10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21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3" dur="1500"/>
                                            <p:tgtEl>
                                              <p:spTgt spid="10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5" dur="500"/>
                                            <p:tgtEl>
                                              <p:spTgt spid="1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10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1" dur="500"/>
                                            <p:tgtEl>
                                              <p:spTgt spid="10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17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1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186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10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71" dur="500" fill="hold"/>
                                            <p:tgtEl>
                                              <p:spTgt spid="102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10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17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1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75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10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750"/>
                                            <p:tgtEl>
                                              <p:spTgt spid="1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10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750"/>
                                            <p:tgtEl>
                                              <p:spTgt spid="10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8" dur="75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750" fill="hold"/>
                                            <p:tgtEl>
                                              <p:spTgt spid="10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750" fill="hold"/>
                                            <p:tgtEl>
                                              <p:spTgt spid="10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0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750"/>
                                            <p:tgtEl>
                                              <p:spTgt spid="10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/>
          <p:bldP spid="36" grpId="0"/>
          <p:bldP spid="25" grpId="0"/>
          <p:bldP spid="29" grpId="0"/>
          <p:bldP spid="178" grpId="0"/>
          <p:bldP spid="179" grpId="0"/>
          <p:bldP spid="187" grpId="0"/>
          <p:bldP spid="188" grpId="0"/>
          <p:bldP spid="1029" grpId="0"/>
          <p:bldP spid="1030" grpId="0"/>
          <p:bldP spid="1039" grpId="0" animBg="1"/>
          <p:bldP spid="1040" grpId="0" animBg="1"/>
          <p:bldP spid="1041" grpId="0" animBg="1"/>
          <p:bldP spid="104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1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4" dur="1500"/>
                                            <p:tgtEl>
                                              <p:spTgt spid="10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1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7" dur="1500"/>
                                            <p:tgtEl>
                                              <p:spTgt spid="10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1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0" dur="1500"/>
                                            <p:tgtEl>
                                              <p:spTgt spid="10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21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3" dur="1500"/>
                                            <p:tgtEl>
                                              <p:spTgt spid="10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0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0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0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10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5" dur="500"/>
                                            <p:tgtEl>
                                              <p:spTgt spid="1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10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1" dur="500"/>
                                            <p:tgtEl>
                                              <p:spTgt spid="10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17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1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186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10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71" dur="500" fill="hold"/>
                                            <p:tgtEl>
                                              <p:spTgt spid="102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10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10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17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1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750" fill="hold"/>
                                            <p:tgtEl>
                                              <p:spTgt spid="104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10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750"/>
                                            <p:tgtEl>
                                              <p:spTgt spid="1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104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10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750"/>
                                            <p:tgtEl>
                                              <p:spTgt spid="10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8" dur="75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10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750" fill="hold"/>
                                            <p:tgtEl>
                                              <p:spTgt spid="10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750" fill="hold"/>
                                            <p:tgtEl>
                                              <p:spTgt spid="10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0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750"/>
                                            <p:tgtEl>
                                              <p:spTgt spid="10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5" grpId="0"/>
          <p:bldP spid="36" grpId="0"/>
          <p:bldP spid="25" grpId="0"/>
          <p:bldP spid="29" grpId="0"/>
          <p:bldP spid="178" grpId="0"/>
          <p:bldP spid="179" grpId="0"/>
          <p:bldP spid="187" grpId="0"/>
          <p:bldP spid="188" grpId="0"/>
          <p:bldP spid="1029" grpId="0"/>
          <p:bldP spid="1030" grpId="0"/>
          <p:bldP spid="1039" grpId="0" animBg="1"/>
          <p:bldP spid="1040" grpId="0" animBg="1"/>
          <p:bldP spid="1041" grpId="0" animBg="1"/>
          <p:bldP spid="1042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ectangle 52">
            <a:extLst>
              <a:ext uri="{FF2B5EF4-FFF2-40B4-BE49-F238E27FC236}">
                <a16:creationId xmlns:a16="http://schemas.microsoft.com/office/drawing/2014/main" id="{BC02A85F-611B-5387-5354-DC5AEB9681FA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4" name="!!SubTitle">
            <a:extLst>
              <a:ext uri="{FF2B5EF4-FFF2-40B4-BE49-F238E27FC236}">
                <a16:creationId xmlns:a16="http://schemas.microsoft.com/office/drawing/2014/main" id="{A8F9EE4C-62D5-6D48-C9D0-96C6AFA6CCF2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5" name="!!MainTitle1">
            <a:extLst>
              <a:ext uri="{FF2B5EF4-FFF2-40B4-BE49-F238E27FC236}">
                <a16:creationId xmlns:a16="http://schemas.microsoft.com/office/drawing/2014/main" id="{F40EB5C3-52EA-6A3C-5484-CC1F5F52D1D9}"/>
              </a:ext>
            </a:extLst>
          </p:cNvPr>
          <p:cNvSpPr txBox="1"/>
          <p:nvPr/>
        </p:nvSpPr>
        <p:spPr>
          <a:xfrm>
            <a:off x="7672339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BBEBD127-49D1-6E19-F90C-00195F9FBD9E}"/>
              </a:ext>
            </a:extLst>
          </p:cNvPr>
          <p:cNvGrpSpPr/>
          <p:nvPr/>
        </p:nvGrpSpPr>
        <p:grpSpPr>
          <a:xfrm>
            <a:off x="2583156" y="5506986"/>
            <a:ext cx="3707402" cy="3707402"/>
            <a:chOff x="2583156" y="5506986"/>
            <a:chExt cx="3707402" cy="3707402"/>
          </a:xfrm>
        </p:grpSpPr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5784067E-A4DB-519E-C847-1D5CC03D19E8}"/>
                </a:ext>
              </a:extLst>
            </p:cNvPr>
            <p:cNvSpPr/>
            <p:nvPr/>
          </p:nvSpPr>
          <p:spPr>
            <a:xfrm>
              <a:off x="258315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Partial Circle 57">
              <a:extLst>
                <a:ext uri="{FF2B5EF4-FFF2-40B4-BE49-F238E27FC236}">
                  <a16:creationId xmlns:a16="http://schemas.microsoft.com/office/drawing/2014/main" id="{19062A42-8C44-0498-E463-BF4882C8DFCB}"/>
                </a:ext>
              </a:extLst>
            </p:cNvPr>
            <p:cNvSpPr/>
            <p:nvPr/>
          </p:nvSpPr>
          <p:spPr>
            <a:xfrm>
              <a:off x="2725488" y="5649318"/>
              <a:ext cx="3422738" cy="3422738"/>
            </a:xfrm>
            <a:prstGeom prst="pie">
              <a:avLst>
                <a:gd name="adj1" fmla="val 16195464"/>
                <a:gd name="adj2" fmla="val 12179763"/>
              </a:avLst>
            </a:prstGeom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01C17E00-66F4-EC48-1F3E-D51821E979B7}"/>
              </a:ext>
            </a:extLst>
          </p:cNvPr>
          <p:cNvGrpSpPr/>
          <p:nvPr/>
        </p:nvGrpSpPr>
        <p:grpSpPr>
          <a:xfrm>
            <a:off x="2836658" y="10784054"/>
            <a:ext cx="3200400" cy="1336044"/>
            <a:chOff x="3714527" y="7585997"/>
            <a:chExt cx="2907911" cy="1336044"/>
          </a:xfrm>
        </p:grpSpPr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C3FAFC11-B437-FA9A-A829-389888D64287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4318AA6D-BA1D-A610-5E40-87EAAF079E46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sp>
        <p:nvSpPr>
          <p:cNvPr id="62" name="Textbox 200">
            <a:extLst>
              <a:ext uri="{FF2B5EF4-FFF2-40B4-BE49-F238E27FC236}">
                <a16:creationId xmlns:a16="http://schemas.microsoft.com/office/drawing/2014/main" id="{CB0A2CE9-187C-7757-698B-AA363E478CD9}"/>
              </a:ext>
            </a:extLst>
          </p:cNvPr>
          <p:cNvSpPr txBox="1"/>
          <p:nvPr/>
        </p:nvSpPr>
        <p:spPr>
          <a:xfrm>
            <a:off x="2993676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rPr>
              <a:t>80%</a:t>
            </a:r>
          </a:p>
        </p:txBody>
      </p:sp>
      <p:sp>
        <p:nvSpPr>
          <p:cNvPr id="63" name="Textbox 200">
            <a:extLst>
              <a:ext uri="{FF2B5EF4-FFF2-40B4-BE49-F238E27FC236}">
                <a16:creationId xmlns:a16="http://schemas.microsoft.com/office/drawing/2014/main" id="{06285F86-A0AC-8A08-1A72-07986BBEF02C}"/>
              </a:ext>
            </a:extLst>
          </p:cNvPr>
          <p:cNvSpPr txBox="1"/>
          <p:nvPr/>
        </p:nvSpPr>
        <p:spPr>
          <a:xfrm>
            <a:off x="4570898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01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28" name="Group 127">
            <a:extLst>
              <a:ext uri="{FF2B5EF4-FFF2-40B4-BE49-F238E27FC236}">
                <a16:creationId xmlns:a16="http://schemas.microsoft.com/office/drawing/2014/main" id="{81AB4BED-4FC5-4957-271A-0B433639CD9C}"/>
              </a:ext>
            </a:extLst>
          </p:cNvPr>
          <p:cNvGrpSpPr/>
          <p:nvPr/>
        </p:nvGrpSpPr>
        <p:grpSpPr>
          <a:xfrm>
            <a:off x="3687558" y="6582719"/>
            <a:ext cx="1498600" cy="3730865"/>
            <a:chOff x="3687558" y="6582719"/>
            <a:chExt cx="1498600" cy="3730865"/>
          </a:xfrm>
        </p:grpSpPr>
        <p:cxnSp>
          <p:nvCxnSpPr>
            <p:cNvPr id="129" name="Straight Connector 128">
              <a:extLst>
                <a:ext uri="{FF2B5EF4-FFF2-40B4-BE49-F238E27FC236}">
                  <a16:creationId xmlns:a16="http://schemas.microsoft.com/office/drawing/2014/main" id="{2BAE5385-322B-4F6D-1B22-D2A0834C232C}"/>
                </a:ext>
              </a:extLst>
            </p:cNvPr>
            <p:cNvCxnSpPr>
              <a:cxnSpLocks/>
            </p:cNvCxnSpPr>
            <p:nvPr/>
          </p:nvCxnSpPr>
          <p:spPr>
            <a:xfrm>
              <a:off x="443685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30" name="Oval 129">
              <a:extLst>
                <a:ext uri="{FF2B5EF4-FFF2-40B4-BE49-F238E27FC236}">
                  <a16:creationId xmlns:a16="http://schemas.microsoft.com/office/drawing/2014/main" id="{CF8D0307-2745-8EA0-C472-8995DD5E7C44}"/>
                </a:ext>
              </a:extLst>
            </p:cNvPr>
            <p:cNvSpPr/>
            <p:nvPr/>
          </p:nvSpPr>
          <p:spPr>
            <a:xfrm>
              <a:off x="3687558" y="6582719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1" name="Group 130">
            <a:extLst>
              <a:ext uri="{FF2B5EF4-FFF2-40B4-BE49-F238E27FC236}">
                <a16:creationId xmlns:a16="http://schemas.microsoft.com/office/drawing/2014/main" id="{EF5F04EF-F196-B41A-6DD4-B55990822335}"/>
              </a:ext>
            </a:extLst>
          </p:cNvPr>
          <p:cNvGrpSpPr/>
          <p:nvPr/>
        </p:nvGrpSpPr>
        <p:grpSpPr>
          <a:xfrm>
            <a:off x="7763716" y="5506986"/>
            <a:ext cx="3707402" cy="3707402"/>
            <a:chOff x="7763716" y="5506986"/>
            <a:chExt cx="3707402" cy="3707402"/>
          </a:xfrm>
        </p:grpSpPr>
        <p:sp>
          <p:nvSpPr>
            <p:cNvPr id="132" name="Oval 131">
              <a:extLst>
                <a:ext uri="{FF2B5EF4-FFF2-40B4-BE49-F238E27FC236}">
                  <a16:creationId xmlns:a16="http://schemas.microsoft.com/office/drawing/2014/main" id="{F583EE24-6E72-9356-F2EE-27FEDCCF967F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3" name="Partial Circle 132">
              <a:extLst>
                <a:ext uri="{FF2B5EF4-FFF2-40B4-BE49-F238E27FC236}">
                  <a16:creationId xmlns:a16="http://schemas.microsoft.com/office/drawing/2014/main" id="{8DBE7BF5-EBF5-6492-E9C9-673A1A7EEA00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34" name="Group 133">
            <a:extLst>
              <a:ext uri="{FF2B5EF4-FFF2-40B4-BE49-F238E27FC236}">
                <a16:creationId xmlns:a16="http://schemas.microsoft.com/office/drawing/2014/main" id="{BBC5D0D1-7F2A-C65C-3008-0ACAE3D65B3D}"/>
              </a:ext>
            </a:extLst>
          </p:cNvPr>
          <p:cNvGrpSpPr/>
          <p:nvPr/>
        </p:nvGrpSpPr>
        <p:grpSpPr>
          <a:xfrm>
            <a:off x="8006753" y="10784054"/>
            <a:ext cx="3200400" cy="1336044"/>
            <a:chOff x="3714527" y="7585997"/>
            <a:chExt cx="2907911" cy="1336044"/>
          </a:xfrm>
        </p:grpSpPr>
        <p:sp>
          <p:nvSpPr>
            <p:cNvPr id="135" name="Textbox 200">
              <a:extLst>
                <a:ext uri="{FF2B5EF4-FFF2-40B4-BE49-F238E27FC236}">
                  <a16:creationId xmlns:a16="http://schemas.microsoft.com/office/drawing/2014/main" id="{FE4F0FAD-F968-B4A7-BAB5-4BF486868C72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71" name="Textbox 200">
              <a:extLst>
                <a:ext uri="{FF2B5EF4-FFF2-40B4-BE49-F238E27FC236}">
                  <a16:creationId xmlns:a16="http://schemas.microsoft.com/office/drawing/2014/main" id="{6E2D26D1-CF33-5FD4-EB02-C6C52740810E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201" name="Textbox 200">
            <a:extLst>
              <a:ext uri="{FF2B5EF4-FFF2-40B4-BE49-F238E27FC236}">
                <a16:creationId xmlns:a16="http://schemas.microsoft.com/office/drawing/2014/main" id="{6639FB52-CC11-C42A-72E0-C1498BF7690B}"/>
              </a:ext>
            </a:extLst>
          </p:cNvPr>
          <p:cNvSpPr txBox="1"/>
          <p:nvPr/>
        </p:nvSpPr>
        <p:spPr>
          <a:xfrm>
            <a:off x="8163771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202" name="Textbox 200">
            <a:extLst>
              <a:ext uri="{FF2B5EF4-FFF2-40B4-BE49-F238E27FC236}">
                <a16:creationId xmlns:a16="http://schemas.microsoft.com/office/drawing/2014/main" id="{40A67E7D-DC87-A6DB-67B1-8C29B7B1FE76}"/>
              </a:ext>
            </a:extLst>
          </p:cNvPr>
          <p:cNvSpPr txBox="1"/>
          <p:nvPr/>
        </p:nvSpPr>
        <p:spPr>
          <a:xfrm>
            <a:off x="9740993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02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203" name="Group 202">
            <a:extLst>
              <a:ext uri="{FF2B5EF4-FFF2-40B4-BE49-F238E27FC236}">
                <a16:creationId xmlns:a16="http://schemas.microsoft.com/office/drawing/2014/main" id="{6487FD46-438B-8566-F70B-35AD8ECBF94F}"/>
              </a:ext>
            </a:extLst>
          </p:cNvPr>
          <p:cNvGrpSpPr/>
          <p:nvPr/>
        </p:nvGrpSpPr>
        <p:grpSpPr>
          <a:xfrm>
            <a:off x="8857653" y="6613893"/>
            <a:ext cx="1498600" cy="3699691"/>
            <a:chOff x="8857653" y="6613893"/>
            <a:chExt cx="1498600" cy="3699691"/>
          </a:xfrm>
        </p:grpSpPr>
        <p:cxnSp>
          <p:nvCxnSpPr>
            <p:cNvPr id="204" name="Straight Connector 203">
              <a:extLst>
                <a:ext uri="{FF2B5EF4-FFF2-40B4-BE49-F238E27FC236}">
                  <a16:creationId xmlns:a16="http://schemas.microsoft.com/office/drawing/2014/main" id="{5D7BB7A3-FBA9-00B9-DF76-C85056319EE5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05" name="Oval 204">
              <a:extLst>
                <a:ext uri="{FF2B5EF4-FFF2-40B4-BE49-F238E27FC236}">
                  <a16:creationId xmlns:a16="http://schemas.microsoft.com/office/drawing/2014/main" id="{0D978958-B7B1-BAC0-6208-2B3D321E06F0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6" name="Group 205">
            <a:extLst>
              <a:ext uri="{FF2B5EF4-FFF2-40B4-BE49-F238E27FC236}">
                <a16:creationId xmlns:a16="http://schemas.microsoft.com/office/drawing/2014/main" id="{DF07CFD1-669A-C199-BCC6-8CE450EE59C3}"/>
              </a:ext>
            </a:extLst>
          </p:cNvPr>
          <p:cNvGrpSpPr/>
          <p:nvPr/>
        </p:nvGrpSpPr>
        <p:grpSpPr>
          <a:xfrm>
            <a:off x="12923346" y="5506986"/>
            <a:ext cx="3707402" cy="3707402"/>
            <a:chOff x="12923346" y="5506986"/>
            <a:chExt cx="3707402" cy="3707402"/>
          </a:xfrm>
        </p:grpSpPr>
        <p:sp>
          <p:nvSpPr>
            <p:cNvPr id="207" name="Oval 206">
              <a:extLst>
                <a:ext uri="{FF2B5EF4-FFF2-40B4-BE49-F238E27FC236}">
                  <a16:creationId xmlns:a16="http://schemas.microsoft.com/office/drawing/2014/main" id="{5999E61D-AD0F-1E24-9AD8-32F142F19495}"/>
                </a:ext>
              </a:extLst>
            </p:cNvPr>
            <p:cNvSpPr/>
            <p:nvPr/>
          </p:nvSpPr>
          <p:spPr>
            <a:xfrm>
              <a:off x="1292334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" name="Partial Circle 207">
              <a:extLst>
                <a:ext uri="{FF2B5EF4-FFF2-40B4-BE49-F238E27FC236}">
                  <a16:creationId xmlns:a16="http://schemas.microsoft.com/office/drawing/2014/main" id="{67E002B7-D55E-C3A5-6D02-406EEC56F71D}"/>
                </a:ext>
              </a:extLst>
            </p:cNvPr>
            <p:cNvSpPr/>
            <p:nvPr/>
          </p:nvSpPr>
          <p:spPr>
            <a:xfrm>
              <a:off x="13065679" y="5651824"/>
              <a:ext cx="3422738" cy="3422738"/>
            </a:xfrm>
            <a:prstGeom prst="pie">
              <a:avLst>
                <a:gd name="adj1" fmla="val 16195464"/>
                <a:gd name="adj2" fmla="val 601866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09" name="Group 208">
            <a:extLst>
              <a:ext uri="{FF2B5EF4-FFF2-40B4-BE49-F238E27FC236}">
                <a16:creationId xmlns:a16="http://schemas.microsoft.com/office/drawing/2014/main" id="{C2E74AE3-5CEF-12C6-FB0F-FBB70CA46F36}"/>
              </a:ext>
            </a:extLst>
          </p:cNvPr>
          <p:cNvGrpSpPr/>
          <p:nvPr/>
        </p:nvGrpSpPr>
        <p:grpSpPr>
          <a:xfrm>
            <a:off x="13176848" y="10784054"/>
            <a:ext cx="3200400" cy="1336044"/>
            <a:chOff x="3714527" y="7585997"/>
            <a:chExt cx="2907911" cy="1336044"/>
          </a:xfrm>
        </p:grpSpPr>
        <p:sp>
          <p:nvSpPr>
            <p:cNvPr id="210" name="Textbox 200">
              <a:extLst>
                <a:ext uri="{FF2B5EF4-FFF2-40B4-BE49-F238E27FC236}">
                  <a16:creationId xmlns:a16="http://schemas.microsoft.com/office/drawing/2014/main" id="{EFD133B2-54D4-97A9-B654-E9CE579A3895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11" name="Textbox 200">
              <a:extLst>
                <a:ext uri="{FF2B5EF4-FFF2-40B4-BE49-F238E27FC236}">
                  <a16:creationId xmlns:a16="http://schemas.microsoft.com/office/drawing/2014/main" id="{BC6AE8A3-9628-37FA-8BA7-540D12A6DDE9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212" name="Textbox 200">
            <a:extLst>
              <a:ext uri="{FF2B5EF4-FFF2-40B4-BE49-F238E27FC236}">
                <a16:creationId xmlns:a16="http://schemas.microsoft.com/office/drawing/2014/main" id="{F4E4B8E7-3CC2-27BC-A5AD-3AD2D6757896}"/>
              </a:ext>
            </a:extLst>
          </p:cNvPr>
          <p:cNvSpPr txBox="1"/>
          <p:nvPr/>
        </p:nvSpPr>
        <p:spPr>
          <a:xfrm>
            <a:off x="13333866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rPr>
              <a:t>65%</a:t>
            </a:r>
          </a:p>
        </p:txBody>
      </p:sp>
      <p:sp>
        <p:nvSpPr>
          <p:cNvPr id="213" name="Textbox 200">
            <a:extLst>
              <a:ext uri="{FF2B5EF4-FFF2-40B4-BE49-F238E27FC236}">
                <a16:creationId xmlns:a16="http://schemas.microsoft.com/office/drawing/2014/main" id="{4C777D6F-BCFA-1A29-6E95-70FD2F0F6BE3}"/>
              </a:ext>
            </a:extLst>
          </p:cNvPr>
          <p:cNvSpPr txBox="1"/>
          <p:nvPr/>
        </p:nvSpPr>
        <p:spPr>
          <a:xfrm>
            <a:off x="14911088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03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214" name="Group 213">
            <a:extLst>
              <a:ext uri="{FF2B5EF4-FFF2-40B4-BE49-F238E27FC236}">
                <a16:creationId xmlns:a16="http://schemas.microsoft.com/office/drawing/2014/main" id="{1ED2151B-2D01-84D1-0565-36C533A72B41}"/>
              </a:ext>
            </a:extLst>
          </p:cNvPr>
          <p:cNvGrpSpPr/>
          <p:nvPr/>
        </p:nvGrpSpPr>
        <p:grpSpPr>
          <a:xfrm>
            <a:off x="14027748" y="6613893"/>
            <a:ext cx="1498600" cy="3699691"/>
            <a:chOff x="14027748" y="6613893"/>
            <a:chExt cx="1498600" cy="3699691"/>
          </a:xfrm>
        </p:grpSpPr>
        <p:cxnSp>
          <p:nvCxnSpPr>
            <p:cNvPr id="215" name="Straight Connector 214">
              <a:extLst>
                <a:ext uri="{FF2B5EF4-FFF2-40B4-BE49-F238E27FC236}">
                  <a16:creationId xmlns:a16="http://schemas.microsoft.com/office/drawing/2014/main" id="{4AB56957-55BE-3035-849A-543211C8B243}"/>
                </a:ext>
              </a:extLst>
            </p:cNvPr>
            <p:cNvCxnSpPr>
              <a:cxnSpLocks/>
            </p:cNvCxnSpPr>
            <p:nvPr/>
          </p:nvCxnSpPr>
          <p:spPr>
            <a:xfrm>
              <a:off x="1477704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6" name="Oval 215">
              <a:extLst>
                <a:ext uri="{FF2B5EF4-FFF2-40B4-BE49-F238E27FC236}">
                  <a16:creationId xmlns:a16="http://schemas.microsoft.com/office/drawing/2014/main" id="{E5E7BCF5-A35B-32F2-CE4D-FEBC412C6296}"/>
                </a:ext>
              </a:extLst>
            </p:cNvPr>
            <p:cNvSpPr/>
            <p:nvPr/>
          </p:nvSpPr>
          <p:spPr>
            <a:xfrm>
              <a:off x="14027748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17" name="Group 216">
            <a:extLst>
              <a:ext uri="{FF2B5EF4-FFF2-40B4-BE49-F238E27FC236}">
                <a16:creationId xmlns:a16="http://schemas.microsoft.com/office/drawing/2014/main" id="{F818F1C2-813A-27AE-F5C8-2861D731B92E}"/>
              </a:ext>
            </a:extLst>
          </p:cNvPr>
          <p:cNvGrpSpPr/>
          <p:nvPr/>
        </p:nvGrpSpPr>
        <p:grpSpPr>
          <a:xfrm>
            <a:off x="18093441" y="5506986"/>
            <a:ext cx="3707402" cy="3707402"/>
            <a:chOff x="18093441" y="5506986"/>
            <a:chExt cx="3707402" cy="3707402"/>
          </a:xfrm>
        </p:grpSpPr>
        <p:sp>
          <p:nvSpPr>
            <p:cNvPr id="218" name="Oval 217">
              <a:extLst>
                <a:ext uri="{FF2B5EF4-FFF2-40B4-BE49-F238E27FC236}">
                  <a16:creationId xmlns:a16="http://schemas.microsoft.com/office/drawing/2014/main" id="{9E810E72-8357-EE6C-4C51-675A9F7E0547}"/>
                </a:ext>
              </a:extLst>
            </p:cNvPr>
            <p:cNvSpPr/>
            <p:nvPr/>
          </p:nvSpPr>
          <p:spPr>
            <a:xfrm>
              <a:off x="18093441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9" name="Partial Circle 218">
              <a:extLst>
                <a:ext uri="{FF2B5EF4-FFF2-40B4-BE49-F238E27FC236}">
                  <a16:creationId xmlns:a16="http://schemas.microsoft.com/office/drawing/2014/main" id="{4F8E7946-B8C6-D674-3431-5BCD9558396B}"/>
                </a:ext>
              </a:extLst>
            </p:cNvPr>
            <p:cNvSpPr/>
            <p:nvPr/>
          </p:nvSpPr>
          <p:spPr>
            <a:xfrm>
              <a:off x="18235773" y="5651824"/>
              <a:ext cx="3422738" cy="3422738"/>
            </a:xfrm>
            <a:prstGeom prst="pie">
              <a:avLst>
                <a:gd name="adj1" fmla="val 16195464"/>
                <a:gd name="adj2" fmla="val 10847569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20" name="Group 219">
            <a:extLst>
              <a:ext uri="{FF2B5EF4-FFF2-40B4-BE49-F238E27FC236}">
                <a16:creationId xmlns:a16="http://schemas.microsoft.com/office/drawing/2014/main" id="{F5F39199-40ED-734A-7878-784D31522B75}"/>
              </a:ext>
            </a:extLst>
          </p:cNvPr>
          <p:cNvGrpSpPr/>
          <p:nvPr/>
        </p:nvGrpSpPr>
        <p:grpSpPr>
          <a:xfrm>
            <a:off x="18346942" y="10784054"/>
            <a:ext cx="3200400" cy="1336044"/>
            <a:chOff x="3714527" y="7585997"/>
            <a:chExt cx="2907911" cy="1336044"/>
          </a:xfrm>
        </p:grpSpPr>
        <p:sp>
          <p:nvSpPr>
            <p:cNvPr id="221" name="Textbox 200">
              <a:extLst>
                <a:ext uri="{FF2B5EF4-FFF2-40B4-BE49-F238E27FC236}">
                  <a16:creationId xmlns:a16="http://schemas.microsoft.com/office/drawing/2014/main" id="{D290CB15-C3BB-97EF-3C4F-2B8668A20620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22" name="Textbox 200">
              <a:extLst>
                <a:ext uri="{FF2B5EF4-FFF2-40B4-BE49-F238E27FC236}">
                  <a16:creationId xmlns:a16="http://schemas.microsoft.com/office/drawing/2014/main" id="{F235718E-A7C2-5984-F2B5-E9E3FBAD48B1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GROWTH</a:t>
              </a:r>
            </a:p>
          </p:txBody>
        </p:sp>
      </p:grpSp>
      <p:sp>
        <p:nvSpPr>
          <p:cNvPr id="223" name="Textbox 200">
            <a:extLst>
              <a:ext uri="{FF2B5EF4-FFF2-40B4-BE49-F238E27FC236}">
                <a16:creationId xmlns:a16="http://schemas.microsoft.com/office/drawing/2014/main" id="{474E1B8D-B630-9501-3BBB-A251B60801EA}"/>
              </a:ext>
            </a:extLst>
          </p:cNvPr>
          <p:cNvSpPr txBox="1"/>
          <p:nvPr/>
        </p:nvSpPr>
        <p:spPr>
          <a:xfrm>
            <a:off x="18503960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rPr>
              <a:t>75%</a:t>
            </a:r>
          </a:p>
        </p:txBody>
      </p:sp>
      <p:sp>
        <p:nvSpPr>
          <p:cNvPr id="224" name="Textbox 200">
            <a:extLst>
              <a:ext uri="{FF2B5EF4-FFF2-40B4-BE49-F238E27FC236}">
                <a16:creationId xmlns:a16="http://schemas.microsoft.com/office/drawing/2014/main" id="{A60F0483-1C71-5328-9E8B-0CED65C13D3A}"/>
              </a:ext>
            </a:extLst>
          </p:cNvPr>
          <p:cNvSpPr txBox="1"/>
          <p:nvPr/>
        </p:nvSpPr>
        <p:spPr>
          <a:xfrm>
            <a:off x="20081182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04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225" name="Group 224">
            <a:extLst>
              <a:ext uri="{FF2B5EF4-FFF2-40B4-BE49-F238E27FC236}">
                <a16:creationId xmlns:a16="http://schemas.microsoft.com/office/drawing/2014/main" id="{B50C606A-AD4C-2DDD-3AA1-FD00089AB286}"/>
              </a:ext>
            </a:extLst>
          </p:cNvPr>
          <p:cNvGrpSpPr/>
          <p:nvPr/>
        </p:nvGrpSpPr>
        <p:grpSpPr>
          <a:xfrm>
            <a:off x="19197842" y="6613893"/>
            <a:ext cx="1498600" cy="3699691"/>
            <a:chOff x="19197842" y="6613893"/>
            <a:chExt cx="1498600" cy="3699691"/>
          </a:xfrm>
        </p:grpSpPr>
        <p:cxnSp>
          <p:nvCxnSpPr>
            <p:cNvPr id="226" name="Straight Connector 225">
              <a:extLst>
                <a:ext uri="{FF2B5EF4-FFF2-40B4-BE49-F238E27FC236}">
                  <a16:creationId xmlns:a16="http://schemas.microsoft.com/office/drawing/2014/main" id="{278CB9B1-E1F3-9343-1E6C-E4EC9F225347}"/>
                </a:ext>
              </a:extLst>
            </p:cNvPr>
            <p:cNvCxnSpPr>
              <a:cxnSpLocks/>
            </p:cNvCxnSpPr>
            <p:nvPr/>
          </p:nvCxnSpPr>
          <p:spPr>
            <a:xfrm>
              <a:off x="19947142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7" name="Oval 226">
              <a:extLst>
                <a:ext uri="{FF2B5EF4-FFF2-40B4-BE49-F238E27FC236}">
                  <a16:creationId xmlns:a16="http://schemas.microsoft.com/office/drawing/2014/main" id="{EB179372-B3A6-ED1C-C1F1-3B677296F4E3}"/>
                </a:ext>
              </a:extLst>
            </p:cNvPr>
            <p:cNvSpPr/>
            <p:nvPr/>
          </p:nvSpPr>
          <p:spPr>
            <a:xfrm>
              <a:off x="19197842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8" name="Freeform: Shape 227">
            <a:extLst>
              <a:ext uri="{FF2B5EF4-FFF2-40B4-BE49-F238E27FC236}">
                <a16:creationId xmlns:a16="http://schemas.microsoft.com/office/drawing/2014/main" id="{C69819A7-2B15-8D09-AE97-BE758AFDA700}"/>
              </a:ext>
            </a:extLst>
          </p:cNvPr>
          <p:cNvSpPr/>
          <p:nvPr/>
        </p:nvSpPr>
        <p:spPr>
          <a:xfrm>
            <a:off x="4069115" y="7025565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29" name="Freeform: Shape 228">
            <a:extLst>
              <a:ext uri="{FF2B5EF4-FFF2-40B4-BE49-F238E27FC236}">
                <a16:creationId xmlns:a16="http://schemas.microsoft.com/office/drawing/2014/main" id="{58AE44E2-7C5F-EFD3-2C60-0C6DB6E122B5}"/>
              </a:ext>
            </a:extLst>
          </p:cNvPr>
          <p:cNvSpPr/>
          <p:nvPr/>
        </p:nvSpPr>
        <p:spPr>
          <a:xfrm>
            <a:off x="19626630" y="7042681"/>
            <a:ext cx="641024" cy="641024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30" name="Freeform 103">
            <a:extLst>
              <a:ext uri="{FF2B5EF4-FFF2-40B4-BE49-F238E27FC236}">
                <a16:creationId xmlns:a16="http://schemas.microsoft.com/office/drawing/2014/main" id="{31EE31C0-65B2-40A4-94F1-C125D7CAD550}"/>
              </a:ext>
            </a:extLst>
          </p:cNvPr>
          <p:cNvSpPr>
            <a:spLocks noEditPoints="1"/>
          </p:cNvSpPr>
          <p:nvPr/>
        </p:nvSpPr>
        <p:spPr bwMode="auto">
          <a:xfrm>
            <a:off x="9235884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31" name="Freeform 109">
            <a:extLst>
              <a:ext uri="{FF2B5EF4-FFF2-40B4-BE49-F238E27FC236}">
                <a16:creationId xmlns:a16="http://schemas.microsoft.com/office/drawing/2014/main" id="{B85EA5BF-BBD2-5A1B-628F-C5218EE9E0BB}"/>
              </a:ext>
            </a:extLst>
          </p:cNvPr>
          <p:cNvSpPr>
            <a:spLocks noEditPoints="1"/>
          </p:cNvSpPr>
          <p:nvPr/>
        </p:nvSpPr>
        <p:spPr bwMode="auto">
          <a:xfrm>
            <a:off x="14451488" y="7029327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3310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:push dir="u"/>
      </p:transition>
    </mc:Choice>
    <mc:Fallback xmlns="">
      <p:transition spd="slow" advClick="0" advTm="20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1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4" dur="1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1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7" dur="1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1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0" dur="15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21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3" dur="1500"/>
                                            <p:tgtEl>
                                              <p:spTgt spid="2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5" dur="5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2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10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1" dur="50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13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2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20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71" dur="500" fill="hold"/>
                                            <p:tgtEl>
                                              <p:spTgt spid="22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750" fill="hold"/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2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750"/>
                                            <p:tgtEl>
                                              <p:spTgt spid="21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2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750"/>
                                            <p:tgtEl>
                                              <p:spTgt spid="2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8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7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7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750"/>
                                            <p:tgtEl>
                                              <p:spTgt spid="2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4" grpId="0"/>
          <p:bldP spid="55" grpId="0"/>
          <p:bldP spid="62" grpId="0"/>
          <p:bldP spid="63" grpId="0"/>
          <p:bldP spid="201" grpId="0"/>
          <p:bldP spid="202" grpId="0"/>
          <p:bldP spid="212" grpId="0"/>
          <p:bldP spid="213" grpId="0"/>
          <p:bldP spid="223" grpId="0"/>
          <p:bldP spid="224" grpId="0"/>
          <p:bldP spid="228" grpId="0" animBg="1"/>
          <p:bldP spid="229" grpId="0" animBg="1"/>
          <p:bldP spid="230" grpId="0" animBg="1"/>
          <p:bldP spid="23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1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4" dur="1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1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7" dur="15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1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0" dur="15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21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3" dur="1500"/>
                                            <p:tgtEl>
                                              <p:spTgt spid="2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5" dur="5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2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10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1" dur="50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13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2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20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71" dur="500" fill="hold"/>
                                            <p:tgtEl>
                                              <p:spTgt spid="22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2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750" fill="hold"/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2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750"/>
                                            <p:tgtEl>
                                              <p:spTgt spid="21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2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750"/>
                                            <p:tgtEl>
                                              <p:spTgt spid="2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8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7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7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750"/>
                                            <p:tgtEl>
                                              <p:spTgt spid="2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4" grpId="0"/>
          <p:bldP spid="55" grpId="0"/>
          <p:bldP spid="62" grpId="0"/>
          <p:bldP spid="63" grpId="0"/>
          <p:bldP spid="201" grpId="0"/>
          <p:bldP spid="202" grpId="0"/>
          <p:bldP spid="212" grpId="0"/>
          <p:bldP spid="213" grpId="0"/>
          <p:bldP spid="223" grpId="0"/>
          <p:bldP spid="224" grpId="0"/>
          <p:bldP spid="228" grpId="0" animBg="1"/>
          <p:bldP spid="229" grpId="0" animBg="1"/>
          <p:bldP spid="230" grpId="0" animBg="1"/>
          <p:bldP spid="231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1076E801-63FF-AE19-D505-02D792FFE35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939B832A-8B0F-BF68-0FBB-DA062455BD88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" name="!!SubTitle">
            <a:extLst>
              <a:ext uri="{FF2B5EF4-FFF2-40B4-BE49-F238E27FC236}">
                <a16:creationId xmlns:a16="http://schemas.microsoft.com/office/drawing/2014/main" id="{5EF1AB04-8D0F-C935-2767-90E8B9551596}"/>
              </a:ext>
            </a:extLst>
          </p:cNvPr>
          <p:cNvSpPr txBox="1"/>
          <p:nvPr/>
        </p:nvSpPr>
        <p:spPr>
          <a:xfrm>
            <a:off x="1880874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" name="!!MainTitle1">
            <a:extLst>
              <a:ext uri="{FF2B5EF4-FFF2-40B4-BE49-F238E27FC236}">
                <a16:creationId xmlns:a16="http://schemas.microsoft.com/office/drawing/2014/main" id="{0E64B5E9-85EC-F4FF-8CA6-974B1108FFFF}"/>
              </a:ext>
            </a:extLst>
          </p:cNvPr>
          <p:cNvSpPr txBox="1"/>
          <p:nvPr/>
        </p:nvSpPr>
        <p:spPr>
          <a:xfrm>
            <a:off x="1880874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bg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bg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41304CF8-8C0D-E535-9BB7-BEC0C03D3684}"/>
              </a:ext>
            </a:extLst>
          </p:cNvPr>
          <p:cNvGrpSpPr/>
          <p:nvPr/>
        </p:nvGrpSpPr>
        <p:grpSpPr>
          <a:xfrm>
            <a:off x="9066507" y="5506986"/>
            <a:ext cx="3707402" cy="3707402"/>
            <a:chOff x="2583156" y="5506986"/>
            <a:chExt cx="3707402" cy="3707402"/>
          </a:xfrm>
        </p:grpSpPr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FA7C33E3-2BBF-3CD1-D811-EB06D3A18F16}"/>
                </a:ext>
              </a:extLst>
            </p:cNvPr>
            <p:cNvSpPr/>
            <p:nvPr/>
          </p:nvSpPr>
          <p:spPr>
            <a:xfrm>
              <a:off x="258315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Partial Circle 6">
              <a:extLst>
                <a:ext uri="{FF2B5EF4-FFF2-40B4-BE49-F238E27FC236}">
                  <a16:creationId xmlns:a16="http://schemas.microsoft.com/office/drawing/2014/main" id="{84CAA542-245B-E71D-5B8E-F96378C97F32}"/>
                </a:ext>
              </a:extLst>
            </p:cNvPr>
            <p:cNvSpPr/>
            <p:nvPr/>
          </p:nvSpPr>
          <p:spPr>
            <a:xfrm>
              <a:off x="2725488" y="5649318"/>
              <a:ext cx="3422738" cy="3422738"/>
            </a:xfrm>
            <a:prstGeom prst="pie">
              <a:avLst>
                <a:gd name="adj1" fmla="val 16195464"/>
                <a:gd name="adj2" fmla="val 12179763"/>
              </a:avLst>
            </a:prstGeom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36A71D76-43ED-B760-6036-E3F27B715252}"/>
              </a:ext>
            </a:extLst>
          </p:cNvPr>
          <p:cNvGrpSpPr/>
          <p:nvPr/>
        </p:nvGrpSpPr>
        <p:grpSpPr>
          <a:xfrm>
            <a:off x="9320009" y="10784054"/>
            <a:ext cx="3200400" cy="1336044"/>
            <a:chOff x="3714527" y="7585997"/>
            <a:chExt cx="2907911" cy="1336044"/>
          </a:xfrm>
        </p:grpSpPr>
        <p:sp>
          <p:nvSpPr>
            <p:cNvPr id="9" name="Textbox 200">
              <a:extLst>
                <a:ext uri="{FF2B5EF4-FFF2-40B4-BE49-F238E27FC236}">
                  <a16:creationId xmlns:a16="http://schemas.microsoft.com/office/drawing/2014/main" id="{82FE319D-CB91-8C04-4522-E4A36CF243A8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0" name="Textbox 200">
              <a:extLst>
                <a:ext uri="{FF2B5EF4-FFF2-40B4-BE49-F238E27FC236}">
                  <a16:creationId xmlns:a16="http://schemas.microsoft.com/office/drawing/2014/main" id="{64273E33-702E-0926-8642-6E616B0FCD8A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sp>
        <p:nvSpPr>
          <p:cNvPr id="11" name="Textbox 200">
            <a:extLst>
              <a:ext uri="{FF2B5EF4-FFF2-40B4-BE49-F238E27FC236}">
                <a16:creationId xmlns:a16="http://schemas.microsoft.com/office/drawing/2014/main" id="{3C904319-FCC4-E836-FDE5-5BE4E01CF8DA}"/>
              </a:ext>
            </a:extLst>
          </p:cNvPr>
          <p:cNvSpPr txBox="1"/>
          <p:nvPr/>
        </p:nvSpPr>
        <p:spPr>
          <a:xfrm>
            <a:off x="9477027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rPr>
              <a:t>80%</a:t>
            </a:r>
          </a:p>
        </p:txBody>
      </p:sp>
      <p:sp>
        <p:nvSpPr>
          <p:cNvPr id="12" name="Textbox 200">
            <a:extLst>
              <a:ext uri="{FF2B5EF4-FFF2-40B4-BE49-F238E27FC236}">
                <a16:creationId xmlns:a16="http://schemas.microsoft.com/office/drawing/2014/main" id="{8EB3FD35-6404-AE5A-11E0-E54EB3ECF88F}"/>
              </a:ext>
            </a:extLst>
          </p:cNvPr>
          <p:cNvSpPr txBox="1"/>
          <p:nvPr/>
        </p:nvSpPr>
        <p:spPr>
          <a:xfrm>
            <a:off x="11054249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latin typeface="+mj-lt"/>
              </a:rPr>
              <a:t>1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1388C585-A82B-C5B6-47EC-DE9F59F4A2D6}"/>
              </a:ext>
            </a:extLst>
          </p:cNvPr>
          <p:cNvGrpSpPr/>
          <p:nvPr/>
        </p:nvGrpSpPr>
        <p:grpSpPr>
          <a:xfrm>
            <a:off x="10170909" y="6582719"/>
            <a:ext cx="1498600" cy="3730865"/>
            <a:chOff x="3687558" y="6582719"/>
            <a:chExt cx="1498600" cy="3730865"/>
          </a:xfrm>
        </p:grpSpPr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2A99E3AC-E5E0-185A-C9D0-CBC5D96E670F}"/>
                </a:ext>
              </a:extLst>
            </p:cNvPr>
            <p:cNvCxnSpPr>
              <a:cxnSpLocks/>
            </p:cNvCxnSpPr>
            <p:nvPr/>
          </p:nvCxnSpPr>
          <p:spPr>
            <a:xfrm>
              <a:off x="4436858" y="7447013"/>
              <a:ext cx="0" cy="2866571"/>
            </a:xfrm>
            <a:prstGeom prst="line">
              <a:avLst/>
            </a:prstGeom>
            <a:ln w="508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Oval 14">
              <a:extLst>
                <a:ext uri="{FF2B5EF4-FFF2-40B4-BE49-F238E27FC236}">
                  <a16:creationId xmlns:a16="http://schemas.microsoft.com/office/drawing/2014/main" id="{5D15CD76-5EAF-7F4C-B29F-F814022DB1BA}"/>
                </a:ext>
              </a:extLst>
            </p:cNvPr>
            <p:cNvSpPr/>
            <p:nvPr/>
          </p:nvSpPr>
          <p:spPr>
            <a:xfrm>
              <a:off x="3687558" y="6582719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4A041B49-53D9-619A-AB54-17AAAE5D1109}"/>
              </a:ext>
            </a:extLst>
          </p:cNvPr>
          <p:cNvGrpSpPr/>
          <p:nvPr/>
        </p:nvGrpSpPr>
        <p:grpSpPr>
          <a:xfrm>
            <a:off x="14247067" y="5506986"/>
            <a:ext cx="3707402" cy="3707402"/>
            <a:chOff x="7763716" y="5506986"/>
            <a:chExt cx="3707402" cy="3707402"/>
          </a:xfrm>
        </p:grpSpPr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C7B33053-F9AD-B85D-4AFA-67C71A72DF39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Partial Circle 17">
              <a:extLst>
                <a:ext uri="{FF2B5EF4-FFF2-40B4-BE49-F238E27FC236}">
                  <a16:creationId xmlns:a16="http://schemas.microsoft.com/office/drawing/2014/main" id="{40F094EF-CBF5-9828-7F98-6C02433221F0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33AD356A-DEEF-F1A5-3B5F-E842C4F3E2C6}"/>
              </a:ext>
            </a:extLst>
          </p:cNvPr>
          <p:cNvGrpSpPr/>
          <p:nvPr/>
        </p:nvGrpSpPr>
        <p:grpSpPr>
          <a:xfrm>
            <a:off x="14490104" y="10784054"/>
            <a:ext cx="3200400" cy="1336044"/>
            <a:chOff x="3714527" y="7585997"/>
            <a:chExt cx="2907911" cy="1336044"/>
          </a:xfrm>
        </p:grpSpPr>
        <p:sp>
          <p:nvSpPr>
            <p:cNvPr id="20" name="Textbox 200">
              <a:extLst>
                <a:ext uri="{FF2B5EF4-FFF2-40B4-BE49-F238E27FC236}">
                  <a16:creationId xmlns:a16="http://schemas.microsoft.com/office/drawing/2014/main" id="{550C01C8-E6CC-908F-3B10-583C532B131E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F51B85F9-9792-5FB9-8E51-931A2C3E5861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sp>
        <p:nvSpPr>
          <p:cNvPr id="22" name="Textbox 200">
            <a:extLst>
              <a:ext uri="{FF2B5EF4-FFF2-40B4-BE49-F238E27FC236}">
                <a16:creationId xmlns:a16="http://schemas.microsoft.com/office/drawing/2014/main" id="{DFD36A2E-7E7E-9032-3CCB-6E08C96AF7A1}"/>
              </a:ext>
            </a:extLst>
          </p:cNvPr>
          <p:cNvSpPr txBox="1"/>
          <p:nvPr/>
        </p:nvSpPr>
        <p:spPr>
          <a:xfrm>
            <a:off x="14647122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23" name="Textbox 200">
            <a:extLst>
              <a:ext uri="{FF2B5EF4-FFF2-40B4-BE49-F238E27FC236}">
                <a16:creationId xmlns:a16="http://schemas.microsoft.com/office/drawing/2014/main" id="{D8F4BA6A-6127-FA6F-5162-0FE01AC8D9B6}"/>
              </a:ext>
            </a:extLst>
          </p:cNvPr>
          <p:cNvSpPr txBox="1"/>
          <p:nvPr/>
        </p:nvSpPr>
        <p:spPr>
          <a:xfrm>
            <a:off x="16224344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latin typeface="+mj-lt"/>
              </a:rPr>
              <a:t>2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728DF111-99FA-344C-9F23-ECDFE5E444A5}"/>
              </a:ext>
            </a:extLst>
          </p:cNvPr>
          <p:cNvGrpSpPr/>
          <p:nvPr/>
        </p:nvGrpSpPr>
        <p:grpSpPr>
          <a:xfrm>
            <a:off x="15341004" y="6613893"/>
            <a:ext cx="1498600" cy="3699691"/>
            <a:chOff x="8857653" y="6613893"/>
            <a:chExt cx="1498600" cy="3699691"/>
          </a:xfrm>
        </p:grpSpPr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73487401-1DAD-8F62-63FA-D5B2B14471CA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ED9C7487-9347-99F3-D575-23737082FA13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EA7A95CB-90EC-164D-580E-9B86B9255555}"/>
              </a:ext>
            </a:extLst>
          </p:cNvPr>
          <p:cNvGrpSpPr/>
          <p:nvPr/>
        </p:nvGrpSpPr>
        <p:grpSpPr>
          <a:xfrm>
            <a:off x="19406697" y="5506986"/>
            <a:ext cx="3707402" cy="3707402"/>
            <a:chOff x="12923346" y="5506986"/>
            <a:chExt cx="3707402" cy="3707402"/>
          </a:xfrm>
        </p:grpSpPr>
        <p:sp>
          <p:nvSpPr>
            <p:cNvPr id="28" name="Oval 27">
              <a:extLst>
                <a:ext uri="{FF2B5EF4-FFF2-40B4-BE49-F238E27FC236}">
                  <a16:creationId xmlns:a16="http://schemas.microsoft.com/office/drawing/2014/main" id="{82B5069C-105B-FFC0-4D0E-F0A355960E6A}"/>
                </a:ext>
              </a:extLst>
            </p:cNvPr>
            <p:cNvSpPr/>
            <p:nvPr/>
          </p:nvSpPr>
          <p:spPr>
            <a:xfrm>
              <a:off x="1292334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Partial Circle 28">
              <a:extLst>
                <a:ext uri="{FF2B5EF4-FFF2-40B4-BE49-F238E27FC236}">
                  <a16:creationId xmlns:a16="http://schemas.microsoft.com/office/drawing/2014/main" id="{0BDEE1D0-95F0-921D-4867-C8C14863AC47}"/>
                </a:ext>
              </a:extLst>
            </p:cNvPr>
            <p:cNvSpPr/>
            <p:nvPr/>
          </p:nvSpPr>
          <p:spPr>
            <a:xfrm>
              <a:off x="13065679" y="5651824"/>
              <a:ext cx="3422738" cy="3422738"/>
            </a:xfrm>
            <a:prstGeom prst="pie">
              <a:avLst>
                <a:gd name="adj1" fmla="val 16195464"/>
                <a:gd name="adj2" fmla="val 601866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51F886A0-E28F-9B70-1DBE-EFF8FEE225BD}"/>
              </a:ext>
            </a:extLst>
          </p:cNvPr>
          <p:cNvGrpSpPr/>
          <p:nvPr/>
        </p:nvGrpSpPr>
        <p:grpSpPr>
          <a:xfrm>
            <a:off x="19660199" y="10784054"/>
            <a:ext cx="3200400" cy="1336044"/>
            <a:chOff x="3714527" y="7585997"/>
            <a:chExt cx="2907911" cy="1336044"/>
          </a:xfrm>
        </p:grpSpPr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21D02C3F-A60C-9790-AE54-BDE8AFF41EBB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32" name="Textbox 200">
              <a:extLst>
                <a:ext uri="{FF2B5EF4-FFF2-40B4-BE49-F238E27FC236}">
                  <a16:creationId xmlns:a16="http://schemas.microsoft.com/office/drawing/2014/main" id="{4A40089E-3076-95F3-092C-796F3C499A0D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33" name="Textbox 200">
            <a:extLst>
              <a:ext uri="{FF2B5EF4-FFF2-40B4-BE49-F238E27FC236}">
                <a16:creationId xmlns:a16="http://schemas.microsoft.com/office/drawing/2014/main" id="{03AB51F7-7BAB-2C8A-BE8E-D7437946017A}"/>
              </a:ext>
            </a:extLst>
          </p:cNvPr>
          <p:cNvSpPr txBox="1"/>
          <p:nvPr/>
        </p:nvSpPr>
        <p:spPr>
          <a:xfrm>
            <a:off x="19817217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rPr>
              <a:t>65%</a:t>
            </a:r>
          </a:p>
        </p:txBody>
      </p:sp>
      <p:sp>
        <p:nvSpPr>
          <p:cNvPr id="34" name="Textbox 200">
            <a:extLst>
              <a:ext uri="{FF2B5EF4-FFF2-40B4-BE49-F238E27FC236}">
                <a16:creationId xmlns:a16="http://schemas.microsoft.com/office/drawing/2014/main" id="{91DF9971-0198-6DE1-F285-816BDD0ED286}"/>
              </a:ext>
            </a:extLst>
          </p:cNvPr>
          <p:cNvSpPr txBox="1"/>
          <p:nvPr/>
        </p:nvSpPr>
        <p:spPr>
          <a:xfrm>
            <a:off x="21394439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latin typeface="+mj-lt"/>
              </a:rPr>
              <a:t>3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E2755DE6-B8F2-BC94-1CDC-4B7E39C26696}"/>
              </a:ext>
            </a:extLst>
          </p:cNvPr>
          <p:cNvGrpSpPr/>
          <p:nvPr/>
        </p:nvGrpSpPr>
        <p:grpSpPr>
          <a:xfrm>
            <a:off x="20511099" y="6613893"/>
            <a:ext cx="1498600" cy="3699691"/>
            <a:chOff x="14027748" y="6613893"/>
            <a:chExt cx="1498600" cy="3699691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06051FFB-A360-B7FC-C439-8E5E93AFE6DF}"/>
                </a:ext>
              </a:extLst>
            </p:cNvPr>
            <p:cNvCxnSpPr>
              <a:cxnSpLocks/>
            </p:cNvCxnSpPr>
            <p:nvPr/>
          </p:nvCxnSpPr>
          <p:spPr>
            <a:xfrm>
              <a:off x="14777048" y="7447013"/>
              <a:ext cx="0" cy="2866571"/>
            </a:xfrm>
            <a:prstGeom prst="line">
              <a:avLst/>
            </a:prstGeom>
            <a:ln w="508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DCB16230-C502-D2B4-0A07-656442AB5886}"/>
                </a:ext>
              </a:extLst>
            </p:cNvPr>
            <p:cNvSpPr/>
            <p:nvPr/>
          </p:nvSpPr>
          <p:spPr>
            <a:xfrm>
              <a:off x="14027748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7638BF81-C84A-8220-8E6E-4D749C164874}"/>
              </a:ext>
            </a:extLst>
          </p:cNvPr>
          <p:cNvSpPr/>
          <p:nvPr/>
        </p:nvSpPr>
        <p:spPr>
          <a:xfrm>
            <a:off x="10552466" y="7025565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39" name="Freeform 103">
            <a:extLst>
              <a:ext uri="{FF2B5EF4-FFF2-40B4-BE49-F238E27FC236}">
                <a16:creationId xmlns:a16="http://schemas.microsoft.com/office/drawing/2014/main" id="{98C7C5FC-19AE-CC97-50EA-54445A1BEF0B}"/>
              </a:ext>
            </a:extLst>
          </p:cNvPr>
          <p:cNvSpPr>
            <a:spLocks noEditPoints="1"/>
          </p:cNvSpPr>
          <p:nvPr/>
        </p:nvSpPr>
        <p:spPr bwMode="auto">
          <a:xfrm>
            <a:off x="15719235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40" name="Freeform 109">
            <a:extLst>
              <a:ext uri="{FF2B5EF4-FFF2-40B4-BE49-F238E27FC236}">
                <a16:creationId xmlns:a16="http://schemas.microsoft.com/office/drawing/2014/main" id="{84962A1C-4BA1-2CD9-8851-DE70DC6A75C3}"/>
              </a:ext>
            </a:extLst>
          </p:cNvPr>
          <p:cNvSpPr>
            <a:spLocks noEditPoints="1"/>
          </p:cNvSpPr>
          <p:nvPr/>
        </p:nvSpPr>
        <p:spPr bwMode="auto">
          <a:xfrm>
            <a:off x="20934839" y="7029327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41" name="!!SubTitle">
            <a:extLst>
              <a:ext uri="{FF2B5EF4-FFF2-40B4-BE49-F238E27FC236}">
                <a16:creationId xmlns:a16="http://schemas.microsoft.com/office/drawing/2014/main" id="{C94F77B5-374A-350D-FB40-7587D7FADF30}"/>
              </a:ext>
            </a:extLst>
          </p:cNvPr>
          <p:cNvSpPr txBox="1"/>
          <p:nvPr/>
        </p:nvSpPr>
        <p:spPr>
          <a:xfrm>
            <a:off x="1880874" y="5506986"/>
            <a:ext cx="4809620" cy="489364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400" b="1" dirty="0">
                <a:solidFill>
                  <a:schemeClr val="bg1"/>
                </a:solidFill>
                <a:latin typeface="+mj-lt"/>
              </a:rPr>
              <a:t>Business Execution</a:t>
            </a:r>
            <a:r>
              <a:rPr lang="en-US" sz="2400" dirty="0">
                <a:solidFill>
                  <a:schemeClr val="bg1"/>
                </a:solidFill>
              </a:rPr>
              <a:t>, consectetuer adipiscing elit. Maecenas </a:t>
            </a:r>
            <a:r>
              <a:rPr lang="en-US" sz="2400" dirty="0" err="1">
                <a:solidFill>
                  <a:schemeClr val="bg1"/>
                </a:solidFill>
              </a:rPr>
              <a:t>porttitor</a:t>
            </a:r>
            <a:r>
              <a:rPr lang="en-US" sz="2400" dirty="0">
                <a:solidFill>
                  <a:schemeClr val="bg1"/>
                </a:solidFill>
              </a:rPr>
              <a:t> </a:t>
            </a:r>
            <a:r>
              <a:rPr lang="en-US" sz="2400" dirty="0" err="1">
                <a:solidFill>
                  <a:schemeClr val="bg1"/>
                </a:solidFill>
              </a:rPr>
              <a:t>congu</a:t>
            </a:r>
            <a:r>
              <a:rPr lang="en-US" sz="2400" dirty="0">
                <a:solidFill>
                  <a:schemeClr val="bg1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4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24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endParaRPr lang="en-US" sz="24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24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Pellentesque habitant morbi </a:t>
            </a:r>
            <a:r>
              <a:rPr lang="en-US" sz="2400" dirty="0" err="1">
                <a:solidFill>
                  <a:schemeClr val="bg2">
                    <a:lumMod val="25000"/>
                    <a:lumOff val="75000"/>
                  </a:schemeClr>
                </a:solidFill>
              </a:rPr>
              <a:t>tristique</a:t>
            </a:r>
            <a:r>
              <a:rPr lang="en-US" sz="24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 </a:t>
            </a:r>
            <a:r>
              <a:rPr lang="en-US" sz="2400" dirty="0" err="1">
                <a:solidFill>
                  <a:schemeClr val="bg2">
                    <a:lumMod val="25000"/>
                    <a:lumOff val="75000"/>
                  </a:schemeClr>
                </a:solidFill>
              </a:rPr>
              <a:t>senectus</a:t>
            </a:r>
            <a:endParaRPr lang="en-US" sz="24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endParaRPr lang="en-US" sz="24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24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Proin pharetra nonummy pede. Mauris et orci.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0889565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window dir="vert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7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9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2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2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11" grpId="0"/>
          <p:bldP spid="12" grpId="0"/>
          <p:bldP spid="22" grpId="0"/>
          <p:bldP spid="23" grpId="0"/>
          <p:bldP spid="33" grpId="0"/>
          <p:bldP spid="34" grpId="0"/>
          <p:bldP spid="38" grpId="0" animBg="1"/>
          <p:bldP spid="39" grpId="0" animBg="1"/>
          <p:bldP spid="4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7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54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7" dur="5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9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2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2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11" grpId="0"/>
          <p:bldP spid="12" grpId="0"/>
          <p:bldP spid="22" grpId="0"/>
          <p:bldP spid="23" grpId="0"/>
          <p:bldP spid="33" grpId="0"/>
          <p:bldP spid="34" grpId="0"/>
          <p:bldP spid="38" grpId="0" animBg="1"/>
          <p:bldP spid="39" grpId="0" animBg="1"/>
          <p:bldP spid="40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Rectangle 61">
            <a:extLst>
              <a:ext uri="{FF2B5EF4-FFF2-40B4-BE49-F238E27FC236}">
                <a16:creationId xmlns:a16="http://schemas.microsoft.com/office/drawing/2014/main" id="{A55F0C8B-714A-A953-4F2C-01FFD2345BEA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63" name="!!SubTitle">
            <a:extLst>
              <a:ext uri="{FF2B5EF4-FFF2-40B4-BE49-F238E27FC236}">
                <a16:creationId xmlns:a16="http://schemas.microsoft.com/office/drawing/2014/main" id="{F83CB94D-48B6-A59C-138A-684832A7F2C5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28" name="!!MainTitle1">
            <a:extLst>
              <a:ext uri="{FF2B5EF4-FFF2-40B4-BE49-F238E27FC236}">
                <a16:creationId xmlns:a16="http://schemas.microsoft.com/office/drawing/2014/main" id="{2F30EAA1-18EB-E083-5D47-CB5074537DB5}"/>
              </a:ext>
            </a:extLst>
          </p:cNvPr>
          <p:cNvSpPr txBox="1"/>
          <p:nvPr/>
        </p:nvSpPr>
        <p:spPr>
          <a:xfrm>
            <a:off x="7672339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D02743EA-444C-08AC-AA7E-04D5CDF45A69}"/>
              </a:ext>
            </a:extLst>
          </p:cNvPr>
          <p:cNvGrpSpPr/>
          <p:nvPr/>
        </p:nvGrpSpPr>
        <p:grpSpPr>
          <a:xfrm>
            <a:off x="3138184" y="5506986"/>
            <a:ext cx="3707402" cy="3707402"/>
            <a:chOff x="7763716" y="5506986"/>
            <a:chExt cx="3707402" cy="3707402"/>
          </a:xfrm>
        </p:grpSpPr>
        <p:sp>
          <p:nvSpPr>
            <p:cNvPr id="130" name="Oval 129">
              <a:extLst>
                <a:ext uri="{FF2B5EF4-FFF2-40B4-BE49-F238E27FC236}">
                  <a16:creationId xmlns:a16="http://schemas.microsoft.com/office/drawing/2014/main" id="{344EDE92-18AF-B152-9D3C-03652FC142E7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1" name="Partial Circle 130">
              <a:extLst>
                <a:ext uri="{FF2B5EF4-FFF2-40B4-BE49-F238E27FC236}">
                  <a16:creationId xmlns:a16="http://schemas.microsoft.com/office/drawing/2014/main" id="{048C26AB-FFDF-EC7B-451D-65F343B99FD6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:a16="http://schemas.microsoft.com/office/drawing/2014/main" id="{7936A4BC-DBD6-ED9A-E0CF-A226A6031D15}"/>
              </a:ext>
            </a:extLst>
          </p:cNvPr>
          <p:cNvGrpSpPr/>
          <p:nvPr/>
        </p:nvGrpSpPr>
        <p:grpSpPr>
          <a:xfrm>
            <a:off x="3381221" y="10784054"/>
            <a:ext cx="3200400" cy="1336044"/>
            <a:chOff x="3714527" y="7585997"/>
            <a:chExt cx="2907911" cy="1336044"/>
          </a:xfrm>
        </p:grpSpPr>
        <p:sp>
          <p:nvSpPr>
            <p:cNvPr id="137" name="Textbox 200">
              <a:extLst>
                <a:ext uri="{FF2B5EF4-FFF2-40B4-BE49-F238E27FC236}">
                  <a16:creationId xmlns:a16="http://schemas.microsoft.com/office/drawing/2014/main" id="{7124AD87-9BAE-462B-D4E4-383888D857BC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38" name="Textbox 200">
              <a:extLst>
                <a:ext uri="{FF2B5EF4-FFF2-40B4-BE49-F238E27FC236}">
                  <a16:creationId xmlns:a16="http://schemas.microsoft.com/office/drawing/2014/main" id="{9D9008DA-E583-AB19-720B-9FE3CD7446DB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139" name="Textbox 200">
            <a:extLst>
              <a:ext uri="{FF2B5EF4-FFF2-40B4-BE49-F238E27FC236}">
                <a16:creationId xmlns:a16="http://schemas.microsoft.com/office/drawing/2014/main" id="{9E39506D-E651-FD1A-D973-05390009C97D}"/>
              </a:ext>
            </a:extLst>
          </p:cNvPr>
          <p:cNvSpPr txBox="1"/>
          <p:nvPr/>
        </p:nvSpPr>
        <p:spPr>
          <a:xfrm>
            <a:off x="3538239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140" name="Textbox 200">
            <a:extLst>
              <a:ext uri="{FF2B5EF4-FFF2-40B4-BE49-F238E27FC236}">
                <a16:creationId xmlns:a16="http://schemas.microsoft.com/office/drawing/2014/main" id="{99EE756F-B38A-23ED-858D-C945614007FA}"/>
              </a:ext>
            </a:extLst>
          </p:cNvPr>
          <p:cNvSpPr txBox="1"/>
          <p:nvPr/>
        </p:nvSpPr>
        <p:spPr>
          <a:xfrm>
            <a:off x="5115461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A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41" name="Group 140">
            <a:extLst>
              <a:ext uri="{FF2B5EF4-FFF2-40B4-BE49-F238E27FC236}">
                <a16:creationId xmlns:a16="http://schemas.microsoft.com/office/drawing/2014/main" id="{2923136F-11AC-F46A-4DFA-A05D6040D958}"/>
              </a:ext>
            </a:extLst>
          </p:cNvPr>
          <p:cNvGrpSpPr/>
          <p:nvPr/>
        </p:nvGrpSpPr>
        <p:grpSpPr>
          <a:xfrm>
            <a:off x="4232121" y="6613893"/>
            <a:ext cx="1498600" cy="3699691"/>
            <a:chOff x="8857653" y="6613893"/>
            <a:chExt cx="1498600" cy="3699691"/>
          </a:xfrm>
        </p:grpSpPr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id="{26D95AF0-E942-11B4-5CD6-292C5D75FE4C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43" name="Oval 142">
              <a:extLst>
                <a:ext uri="{FF2B5EF4-FFF2-40B4-BE49-F238E27FC236}">
                  <a16:creationId xmlns:a16="http://schemas.microsoft.com/office/drawing/2014/main" id="{43E41980-B17D-ACD7-0904-C687DBA4D4EF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44" name="Group 143">
            <a:extLst>
              <a:ext uri="{FF2B5EF4-FFF2-40B4-BE49-F238E27FC236}">
                <a16:creationId xmlns:a16="http://schemas.microsoft.com/office/drawing/2014/main" id="{B870BA32-643F-0DA1-85BC-E73F35E9A1D9}"/>
              </a:ext>
            </a:extLst>
          </p:cNvPr>
          <p:cNvGrpSpPr/>
          <p:nvPr/>
        </p:nvGrpSpPr>
        <p:grpSpPr>
          <a:xfrm>
            <a:off x="17680746" y="5506986"/>
            <a:ext cx="3707402" cy="3707402"/>
            <a:chOff x="18093441" y="5506986"/>
            <a:chExt cx="3707402" cy="3707402"/>
          </a:xfrm>
        </p:grpSpPr>
        <p:sp>
          <p:nvSpPr>
            <p:cNvPr id="145" name="Oval 144">
              <a:extLst>
                <a:ext uri="{FF2B5EF4-FFF2-40B4-BE49-F238E27FC236}">
                  <a16:creationId xmlns:a16="http://schemas.microsoft.com/office/drawing/2014/main" id="{2755E0AA-C43E-CB18-59D4-72D41261BC34}"/>
                </a:ext>
              </a:extLst>
            </p:cNvPr>
            <p:cNvSpPr/>
            <p:nvPr/>
          </p:nvSpPr>
          <p:spPr>
            <a:xfrm>
              <a:off x="18093441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6" name="Partial Circle 145">
              <a:extLst>
                <a:ext uri="{FF2B5EF4-FFF2-40B4-BE49-F238E27FC236}">
                  <a16:creationId xmlns:a16="http://schemas.microsoft.com/office/drawing/2014/main" id="{248B2EEE-35D6-0417-969E-3A3F72744651}"/>
                </a:ext>
              </a:extLst>
            </p:cNvPr>
            <p:cNvSpPr/>
            <p:nvPr/>
          </p:nvSpPr>
          <p:spPr>
            <a:xfrm>
              <a:off x="18235773" y="5651824"/>
              <a:ext cx="3422738" cy="3422738"/>
            </a:xfrm>
            <a:prstGeom prst="pie">
              <a:avLst>
                <a:gd name="adj1" fmla="val 16195464"/>
                <a:gd name="adj2" fmla="val 10847569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47" name="Group 146">
            <a:extLst>
              <a:ext uri="{FF2B5EF4-FFF2-40B4-BE49-F238E27FC236}">
                <a16:creationId xmlns:a16="http://schemas.microsoft.com/office/drawing/2014/main" id="{FC7F0950-0C2F-DE0A-6B85-531BB767F840}"/>
              </a:ext>
            </a:extLst>
          </p:cNvPr>
          <p:cNvGrpSpPr/>
          <p:nvPr/>
        </p:nvGrpSpPr>
        <p:grpSpPr>
          <a:xfrm>
            <a:off x="17934247" y="10784054"/>
            <a:ext cx="3200400" cy="1336044"/>
            <a:chOff x="3714527" y="7585997"/>
            <a:chExt cx="2907911" cy="1336044"/>
          </a:xfrm>
        </p:grpSpPr>
        <p:sp>
          <p:nvSpPr>
            <p:cNvPr id="148" name="Textbox 200">
              <a:extLst>
                <a:ext uri="{FF2B5EF4-FFF2-40B4-BE49-F238E27FC236}">
                  <a16:creationId xmlns:a16="http://schemas.microsoft.com/office/drawing/2014/main" id="{DAA7F5DE-F0C7-EA16-32F4-952576A2D06F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49" name="Textbox 200">
              <a:extLst>
                <a:ext uri="{FF2B5EF4-FFF2-40B4-BE49-F238E27FC236}">
                  <a16:creationId xmlns:a16="http://schemas.microsoft.com/office/drawing/2014/main" id="{017B3FF2-08B9-28D9-63E9-E34494EB978A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GROWTH</a:t>
              </a:r>
            </a:p>
          </p:txBody>
        </p:sp>
      </p:grpSp>
      <p:sp>
        <p:nvSpPr>
          <p:cNvPr id="150" name="Textbox 200">
            <a:extLst>
              <a:ext uri="{FF2B5EF4-FFF2-40B4-BE49-F238E27FC236}">
                <a16:creationId xmlns:a16="http://schemas.microsoft.com/office/drawing/2014/main" id="{10BE8090-125A-F579-58D2-9E9FD2CC5D5E}"/>
              </a:ext>
            </a:extLst>
          </p:cNvPr>
          <p:cNvSpPr txBox="1"/>
          <p:nvPr/>
        </p:nvSpPr>
        <p:spPr>
          <a:xfrm>
            <a:off x="18091265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75%</a:t>
            </a:r>
          </a:p>
        </p:txBody>
      </p:sp>
      <p:sp>
        <p:nvSpPr>
          <p:cNvPr id="151" name="Textbox 200">
            <a:extLst>
              <a:ext uri="{FF2B5EF4-FFF2-40B4-BE49-F238E27FC236}">
                <a16:creationId xmlns:a16="http://schemas.microsoft.com/office/drawing/2014/main" id="{6102BB10-6877-560C-2589-BF856466744D}"/>
              </a:ext>
            </a:extLst>
          </p:cNvPr>
          <p:cNvSpPr txBox="1"/>
          <p:nvPr/>
        </p:nvSpPr>
        <p:spPr>
          <a:xfrm>
            <a:off x="19668487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B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52" name="Group 151">
            <a:extLst>
              <a:ext uri="{FF2B5EF4-FFF2-40B4-BE49-F238E27FC236}">
                <a16:creationId xmlns:a16="http://schemas.microsoft.com/office/drawing/2014/main" id="{A87B9470-393E-D3F5-FC75-CF2419ECE23B}"/>
              </a:ext>
            </a:extLst>
          </p:cNvPr>
          <p:cNvGrpSpPr/>
          <p:nvPr/>
        </p:nvGrpSpPr>
        <p:grpSpPr>
          <a:xfrm>
            <a:off x="18785147" y="6613893"/>
            <a:ext cx="1498600" cy="3699691"/>
            <a:chOff x="19197842" y="6613893"/>
            <a:chExt cx="1498600" cy="3699691"/>
          </a:xfrm>
        </p:grpSpPr>
        <p:cxnSp>
          <p:nvCxnSpPr>
            <p:cNvPr id="153" name="Straight Connector 152">
              <a:extLst>
                <a:ext uri="{FF2B5EF4-FFF2-40B4-BE49-F238E27FC236}">
                  <a16:creationId xmlns:a16="http://schemas.microsoft.com/office/drawing/2014/main" id="{02DB37D5-E301-5469-00F3-CEC28AAA5584}"/>
                </a:ext>
              </a:extLst>
            </p:cNvPr>
            <p:cNvCxnSpPr>
              <a:cxnSpLocks/>
            </p:cNvCxnSpPr>
            <p:nvPr/>
          </p:nvCxnSpPr>
          <p:spPr>
            <a:xfrm>
              <a:off x="19947142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54" name="Oval 153">
              <a:extLst>
                <a:ext uri="{FF2B5EF4-FFF2-40B4-BE49-F238E27FC236}">
                  <a16:creationId xmlns:a16="http://schemas.microsoft.com/office/drawing/2014/main" id="{AC2B66BC-BA77-5506-F0E6-D62AFA72DD3E}"/>
                </a:ext>
              </a:extLst>
            </p:cNvPr>
            <p:cNvSpPr/>
            <p:nvPr/>
          </p:nvSpPr>
          <p:spPr>
            <a:xfrm>
              <a:off x="19197842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55" name="Freeform: Shape 154">
            <a:extLst>
              <a:ext uri="{FF2B5EF4-FFF2-40B4-BE49-F238E27FC236}">
                <a16:creationId xmlns:a16="http://schemas.microsoft.com/office/drawing/2014/main" id="{3FED9BE3-33B3-3D28-6761-87A28BC822D1}"/>
              </a:ext>
            </a:extLst>
          </p:cNvPr>
          <p:cNvSpPr/>
          <p:nvPr/>
        </p:nvSpPr>
        <p:spPr>
          <a:xfrm>
            <a:off x="19213935" y="7042681"/>
            <a:ext cx="641024" cy="641024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156" name="Freeform 103">
            <a:extLst>
              <a:ext uri="{FF2B5EF4-FFF2-40B4-BE49-F238E27FC236}">
                <a16:creationId xmlns:a16="http://schemas.microsoft.com/office/drawing/2014/main" id="{BBBAA6FE-E141-3E50-962E-0DC6E0B68F43}"/>
              </a:ext>
            </a:extLst>
          </p:cNvPr>
          <p:cNvSpPr>
            <a:spLocks noEditPoints="1"/>
          </p:cNvSpPr>
          <p:nvPr/>
        </p:nvSpPr>
        <p:spPr bwMode="auto">
          <a:xfrm>
            <a:off x="4610352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157" name="!!SubTitle">
            <a:extLst>
              <a:ext uri="{FF2B5EF4-FFF2-40B4-BE49-F238E27FC236}">
                <a16:creationId xmlns:a16="http://schemas.microsoft.com/office/drawing/2014/main" id="{E524FBC8-0E22-ECBC-C2A5-FC8EFCA8EBD0}"/>
              </a:ext>
            </a:extLst>
          </p:cNvPr>
          <p:cNvSpPr txBox="1"/>
          <p:nvPr/>
        </p:nvSpPr>
        <p:spPr>
          <a:xfrm>
            <a:off x="9956964" y="5506986"/>
            <a:ext cx="4809620" cy="69865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200" b="1" dirty="0">
                <a:solidFill>
                  <a:sysClr val="windowText" lastClr="000000"/>
                </a:solidFill>
                <a:latin typeface="+mj-lt"/>
              </a:rPr>
              <a:t>Business Execution</a:t>
            </a:r>
            <a:r>
              <a:rPr lang="en-US" sz="3200" dirty="0">
                <a:solidFill>
                  <a:sysClr val="windowText" lastClr="000000"/>
                </a:solidFill>
              </a:rPr>
              <a:t>, consectetuer adipiscing elit. Maecenas </a:t>
            </a:r>
            <a:r>
              <a:rPr lang="en-US" sz="3200" dirty="0" err="1">
                <a:solidFill>
                  <a:sysClr val="windowText" lastClr="000000"/>
                </a:solidFill>
              </a:rPr>
              <a:t>porttitor</a:t>
            </a:r>
            <a:r>
              <a:rPr lang="en-US" sz="3200" dirty="0">
                <a:solidFill>
                  <a:sysClr val="windowText" lastClr="000000"/>
                </a:solidFill>
              </a:rPr>
              <a:t> </a:t>
            </a:r>
            <a:r>
              <a:rPr lang="en-US" sz="3200" dirty="0" err="1">
                <a:solidFill>
                  <a:sysClr val="windowText" lastClr="000000"/>
                </a:solidFill>
              </a:rPr>
              <a:t>congu</a:t>
            </a:r>
            <a:r>
              <a:rPr lang="en-US" sz="3200" dirty="0">
                <a:solidFill>
                  <a:sysClr val="windowText" lastClr="000000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514350" marR="0" lvl="0" indent="-51435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Nunc viverra imperdiet enim. Fusce est. Vivamus a tellus.</a:t>
            </a:r>
          </a:p>
          <a:p>
            <a:pPr marL="514350" marR="0" lvl="0" indent="-51435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514350" marR="0" lvl="0" indent="-51435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Pellentesque habitant morbi </a:t>
            </a:r>
            <a:r>
              <a:rPr lang="en-US" sz="3200" dirty="0" err="1">
                <a:solidFill>
                  <a:sysClr val="windowText" lastClr="000000"/>
                </a:solidFill>
              </a:rPr>
              <a:t>tristique</a:t>
            </a:r>
            <a:r>
              <a:rPr lang="en-US" sz="3200" dirty="0">
                <a:solidFill>
                  <a:sysClr val="windowText" lastClr="000000"/>
                </a:solidFill>
              </a:rPr>
              <a:t> </a:t>
            </a:r>
            <a:r>
              <a:rPr lang="en-US" sz="3200" dirty="0" err="1">
                <a:solidFill>
                  <a:sysClr val="windowText" lastClr="000000"/>
                </a:solidFill>
              </a:rPr>
              <a:t>senectus</a:t>
            </a: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909235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prism dir="u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1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8" dur="500" fill="hold"/>
                                            <p:tgtEl>
                                              <p:spTgt spid="132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1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3" dur="500" fill="hold"/>
                                            <p:tgtEl>
                                              <p:spTgt spid="14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75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1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4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15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15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4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15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15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5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15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3" grpId="0"/>
          <p:bldP spid="128" grpId="0"/>
          <p:bldP spid="139" grpId="0"/>
          <p:bldP spid="140" grpId="0"/>
          <p:bldP spid="150" grpId="0"/>
          <p:bldP spid="151" grpId="0"/>
          <p:bldP spid="155" grpId="0" animBg="1"/>
          <p:bldP spid="156" grpId="0" animBg="1"/>
          <p:bldP spid="157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1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8" dur="500" fill="hold"/>
                                            <p:tgtEl>
                                              <p:spTgt spid="132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1" dur="5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3" dur="500" fill="hold"/>
                                            <p:tgtEl>
                                              <p:spTgt spid="14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75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1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1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4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15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15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4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15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15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15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15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3" grpId="0"/>
          <p:bldP spid="128" grpId="0"/>
          <p:bldP spid="139" grpId="0"/>
          <p:bldP spid="140" grpId="0"/>
          <p:bldP spid="150" grpId="0"/>
          <p:bldP spid="151" grpId="0"/>
          <p:bldP spid="155" grpId="0" animBg="1"/>
          <p:bldP spid="156" grpId="0" animBg="1"/>
          <p:bldP spid="157" grpId="0" uiExpand="1" build="p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36">
            <a:extLst>
              <a:ext uri="{FF2B5EF4-FFF2-40B4-BE49-F238E27FC236}">
                <a16:creationId xmlns:a16="http://schemas.microsoft.com/office/drawing/2014/main" id="{3DE9CBE4-3448-99EC-386B-181EF1756ED6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8" name="!!SubTitle">
            <a:extLst>
              <a:ext uri="{FF2B5EF4-FFF2-40B4-BE49-F238E27FC236}">
                <a16:creationId xmlns:a16="http://schemas.microsoft.com/office/drawing/2014/main" id="{17226175-1781-0578-5827-A954D7A3962F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9" name="!!MainTitle1">
            <a:extLst>
              <a:ext uri="{FF2B5EF4-FFF2-40B4-BE49-F238E27FC236}">
                <a16:creationId xmlns:a16="http://schemas.microsoft.com/office/drawing/2014/main" id="{821EED8A-D969-7C86-24BC-2B609DCEA1AE}"/>
              </a:ext>
            </a:extLst>
          </p:cNvPr>
          <p:cNvSpPr txBox="1"/>
          <p:nvPr/>
        </p:nvSpPr>
        <p:spPr>
          <a:xfrm>
            <a:off x="7672339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F34729B0-81D0-BE73-A525-99CF36B4DB4B}"/>
              </a:ext>
            </a:extLst>
          </p:cNvPr>
          <p:cNvGrpSpPr/>
          <p:nvPr/>
        </p:nvGrpSpPr>
        <p:grpSpPr>
          <a:xfrm>
            <a:off x="2583156" y="5506986"/>
            <a:ext cx="3707402" cy="3707402"/>
            <a:chOff x="2583156" y="5506986"/>
            <a:chExt cx="3707402" cy="3707402"/>
          </a:xfrm>
        </p:grpSpPr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EB9B91AC-0088-201C-B5C8-0A55A397292C}"/>
                </a:ext>
              </a:extLst>
            </p:cNvPr>
            <p:cNvSpPr/>
            <p:nvPr/>
          </p:nvSpPr>
          <p:spPr>
            <a:xfrm>
              <a:off x="258315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Partial Circle 41">
              <a:extLst>
                <a:ext uri="{FF2B5EF4-FFF2-40B4-BE49-F238E27FC236}">
                  <a16:creationId xmlns:a16="http://schemas.microsoft.com/office/drawing/2014/main" id="{34C23BCB-E53F-79CD-DBD9-936EF43CFD17}"/>
                </a:ext>
              </a:extLst>
            </p:cNvPr>
            <p:cNvSpPr/>
            <p:nvPr/>
          </p:nvSpPr>
          <p:spPr>
            <a:xfrm>
              <a:off x="2725488" y="5649318"/>
              <a:ext cx="3422738" cy="3422738"/>
            </a:xfrm>
            <a:prstGeom prst="pie">
              <a:avLst>
                <a:gd name="adj1" fmla="val 16195464"/>
                <a:gd name="adj2" fmla="val 12179763"/>
              </a:avLst>
            </a:prstGeom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B9FBEDAC-B1EB-5670-30C4-9788704E378C}"/>
              </a:ext>
            </a:extLst>
          </p:cNvPr>
          <p:cNvGrpSpPr/>
          <p:nvPr/>
        </p:nvGrpSpPr>
        <p:grpSpPr>
          <a:xfrm>
            <a:off x="2836658" y="10784054"/>
            <a:ext cx="3200400" cy="1336044"/>
            <a:chOff x="3714527" y="7585997"/>
            <a:chExt cx="2907911" cy="1336044"/>
          </a:xfrm>
        </p:grpSpPr>
        <p:sp>
          <p:nvSpPr>
            <p:cNvPr id="44" name="Textbox 200">
              <a:extLst>
                <a:ext uri="{FF2B5EF4-FFF2-40B4-BE49-F238E27FC236}">
                  <a16:creationId xmlns:a16="http://schemas.microsoft.com/office/drawing/2014/main" id="{42345979-25ED-8D43-DEDB-F6E2550AD13B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45" name="Textbox 200">
              <a:extLst>
                <a:ext uri="{FF2B5EF4-FFF2-40B4-BE49-F238E27FC236}">
                  <a16:creationId xmlns:a16="http://schemas.microsoft.com/office/drawing/2014/main" id="{B868E3DC-6610-695A-5874-AD3F25B39284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sp>
        <p:nvSpPr>
          <p:cNvPr id="46" name="Textbox 200">
            <a:extLst>
              <a:ext uri="{FF2B5EF4-FFF2-40B4-BE49-F238E27FC236}">
                <a16:creationId xmlns:a16="http://schemas.microsoft.com/office/drawing/2014/main" id="{27F4964E-A49E-C469-7770-573B089D2818}"/>
              </a:ext>
            </a:extLst>
          </p:cNvPr>
          <p:cNvSpPr txBox="1"/>
          <p:nvPr/>
        </p:nvSpPr>
        <p:spPr>
          <a:xfrm>
            <a:off x="2993676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rPr>
              <a:t>80%</a:t>
            </a:r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41969A0A-1B7C-C64D-F931-2C131D1C5006}"/>
              </a:ext>
            </a:extLst>
          </p:cNvPr>
          <p:cNvSpPr txBox="1"/>
          <p:nvPr/>
        </p:nvSpPr>
        <p:spPr>
          <a:xfrm>
            <a:off x="4570898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01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52EBC8AB-3C7F-53F9-48CD-92B2F62CC158}"/>
              </a:ext>
            </a:extLst>
          </p:cNvPr>
          <p:cNvGrpSpPr/>
          <p:nvPr/>
        </p:nvGrpSpPr>
        <p:grpSpPr>
          <a:xfrm>
            <a:off x="3687558" y="6582719"/>
            <a:ext cx="1498600" cy="3730865"/>
            <a:chOff x="3687558" y="6582719"/>
            <a:chExt cx="1498600" cy="3730865"/>
          </a:xfrm>
        </p:grpSpPr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5092676A-09B3-2565-E64A-FE7EA72A78B1}"/>
                </a:ext>
              </a:extLst>
            </p:cNvPr>
            <p:cNvCxnSpPr>
              <a:cxnSpLocks/>
            </p:cNvCxnSpPr>
            <p:nvPr/>
          </p:nvCxnSpPr>
          <p:spPr>
            <a:xfrm>
              <a:off x="443685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11BAD2DE-FE5A-8476-CE47-A3F1E8ABE533}"/>
                </a:ext>
              </a:extLst>
            </p:cNvPr>
            <p:cNvSpPr/>
            <p:nvPr/>
          </p:nvSpPr>
          <p:spPr>
            <a:xfrm>
              <a:off x="3687558" y="6582719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4A336AD4-E72D-92C5-4A0F-2C824F0038E5}"/>
              </a:ext>
            </a:extLst>
          </p:cNvPr>
          <p:cNvGrpSpPr/>
          <p:nvPr/>
        </p:nvGrpSpPr>
        <p:grpSpPr>
          <a:xfrm>
            <a:off x="7763716" y="5506986"/>
            <a:ext cx="3707402" cy="3707402"/>
            <a:chOff x="7763716" y="5506986"/>
            <a:chExt cx="3707402" cy="3707402"/>
          </a:xfrm>
        </p:grpSpPr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2F505F37-140D-ECBA-2B95-1D550956ED2B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Partial Circle 52">
              <a:extLst>
                <a:ext uri="{FF2B5EF4-FFF2-40B4-BE49-F238E27FC236}">
                  <a16:creationId xmlns:a16="http://schemas.microsoft.com/office/drawing/2014/main" id="{C1FDB9DF-E0D9-8D9E-1FE4-A575F583035B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19C44724-B474-FC64-2147-B4C4FC1E179E}"/>
              </a:ext>
            </a:extLst>
          </p:cNvPr>
          <p:cNvGrpSpPr/>
          <p:nvPr/>
        </p:nvGrpSpPr>
        <p:grpSpPr>
          <a:xfrm>
            <a:off x="8006753" y="10784054"/>
            <a:ext cx="3200400" cy="1336044"/>
            <a:chOff x="3714527" y="7585997"/>
            <a:chExt cx="2907911" cy="1336044"/>
          </a:xfrm>
        </p:grpSpPr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4ABCCC2A-7D95-B2DE-C016-B16D5722F6B8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3569B97B-4D29-CACA-DA1A-453C9D12CF7A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57" name="Textbox 200">
            <a:extLst>
              <a:ext uri="{FF2B5EF4-FFF2-40B4-BE49-F238E27FC236}">
                <a16:creationId xmlns:a16="http://schemas.microsoft.com/office/drawing/2014/main" id="{D45B515E-5DB7-1704-E536-6CAEBDF7FC2E}"/>
              </a:ext>
            </a:extLst>
          </p:cNvPr>
          <p:cNvSpPr txBox="1"/>
          <p:nvPr/>
        </p:nvSpPr>
        <p:spPr>
          <a:xfrm>
            <a:off x="8163771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58" name="Textbox 200">
            <a:extLst>
              <a:ext uri="{FF2B5EF4-FFF2-40B4-BE49-F238E27FC236}">
                <a16:creationId xmlns:a16="http://schemas.microsoft.com/office/drawing/2014/main" id="{A484B336-F373-9984-CB73-F3DF6F6E4697}"/>
              </a:ext>
            </a:extLst>
          </p:cNvPr>
          <p:cNvSpPr txBox="1"/>
          <p:nvPr/>
        </p:nvSpPr>
        <p:spPr>
          <a:xfrm>
            <a:off x="9740993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02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C4222E86-946C-44F9-D299-5C6AA13D81E7}"/>
              </a:ext>
            </a:extLst>
          </p:cNvPr>
          <p:cNvGrpSpPr/>
          <p:nvPr/>
        </p:nvGrpSpPr>
        <p:grpSpPr>
          <a:xfrm>
            <a:off x="8857653" y="6613893"/>
            <a:ext cx="1498600" cy="3699691"/>
            <a:chOff x="8857653" y="6613893"/>
            <a:chExt cx="1498600" cy="3699691"/>
          </a:xfrm>
        </p:grpSpPr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3579FFF4-9860-B42B-6BC6-40F50C2B90BD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0D983FE8-52E5-FDDC-4CD8-1AA8D957AF1A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E8D4E699-9F3C-C922-50E0-D68042049EC7}"/>
              </a:ext>
            </a:extLst>
          </p:cNvPr>
          <p:cNvGrpSpPr/>
          <p:nvPr/>
        </p:nvGrpSpPr>
        <p:grpSpPr>
          <a:xfrm>
            <a:off x="12923346" y="5506986"/>
            <a:ext cx="3707402" cy="3707402"/>
            <a:chOff x="12923346" y="5506986"/>
            <a:chExt cx="3707402" cy="3707402"/>
          </a:xfrm>
        </p:grpSpPr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9B3AAE54-DAF0-77D8-D8EE-FC806EF6C6D4}"/>
                </a:ext>
              </a:extLst>
            </p:cNvPr>
            <p:cNvSpPr/>
            <p:nvPr/>
          </p:nvSpPr>
          <p:spPr>
            <a:xfrm>
              <a:off x="1292334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Partial Circle 63">
              <a:extLst>
                <a:ext uri="{FF2B5EF4-FFF2-40B4-BE49-F238E27FC236}">
                  <a16:creationId xmlns:a16="http://schemas.microsoft.com/office/drawing/2014/main" id="{C38E65E1-A846-3A04-A774-571E50B14A89}"/>
                </a:ext>
              </a:extLst>
            </p:cNvPr>
            <p:cNvSpPr/>
            <p:nvPr/>
          </p:nvSpPr>
          <p:spPr>
            <a:xfrm>
              <a:off x="13065679" y="5651824"/>
              <a:ext cx="3422738" cy="3422738"/>
            </a:xfrm>
            <a:prstGeom prst="pie">
              <a:avLst>
                <a:gd name="adj1" fmla="val 16195464"/>
                <a:gd name="adj2" fmla="val 601866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E6ED2BA3-BC29-EA30-D8BF-58C459ED1F1F}"/>
              </a:ext>
            </a:extLst>
          </p:cNvPr>
          <p:cNvGrpSpPr/>
          <p:nvPr/>
        </p:nvGrpSpPr>
        <p:grpSpPr>
          <a:xfrm>
            <a:off x="13176848" y="10784054"/>
            <a:ext cx="3200400" cy="1336044"/>
            <a:chOff x="3714527" y="7585997"/>
            <a:chExt cx="2907911" cy="1336044"/>
          </a:xfrm>
        </p:grpSpPr>
        <p:sp>
          <p:nvSpPr>
            <p:cNvPr id="66" name="Textbox 200">
              <a:extLst>
                <a:ext uri="{FF2B5EF4-FFF2-40B4-BE49-F238E27FC236}">
                  <a16:creationId xmlns:a16="http://schemas.microsoft.com/office/drawing/2014/main" id="{C27765DF-B30F-A1B4-E7CF-17B07C2DE10D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67" name="Textbox 200">
              <a:extLst>
                <a:ext uri="{FF2B5EF4-FFF2-40B4-BE49-F238E27FC236}">
                  <a16:creationId xmlns:a16="http://schemas.microsoft.com/office/drawing/2014/main" id="{C799B5D5-3AC4-D11B-3229-69126E124883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68" name="Textbox 200">
            <a:extLst>
              <a:ext uri="{FF2B5EF4-FFF2-40B4-BE49-F238E27FC236}">
                <a16:creationId xmlns:a16="http://schemas.microsoft.com/office/drawing/2014/main" id="{7F3C51B6-6CB9-F1C2-C05C-B3F01B44011B}"/>
              </a:ext>
            </a:extLst>
          </p:cNvPr>
          <p:cNvSpPr txBox="1"/>
          <p:nvPr/>
        </p:nvSpPr>
        <p:spPr>
          <a:xfrm>
            <a:off x="13333866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rPr>
              <a:t>65%</a:t>
            </a:r>
          </a:p>
        </p:txBody>
      </p:sp>
      <p:sp>
        <p:nvSpPr>
          <p:cNvPr id="69" name="Textbox 200">
            <a:extLst>
              <a:ext uri="{FF2B5EF4-FFF2-40B4-BE49-F238E27FC236}">
                <a16:creationId xmlns:a16="http://schemas.microsoft.com/office/drawing/2014/main" id="{1F08275D-E352-3300-B094-46A1089A504F}"/>
              </a:ext>
            </a:extLst>
          </p:cNvPr>
          <p:cNvSpPr txBox="1"/>
          <p:nvPr/>
        </p:nvSpPr>
        <p:spPr>
          <a:xfrm>
            <a:off x="14911088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03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F86CA69E-6235-8F9A-0863-E36B419029D2}"/>
              </a:ext>
            </a:extLst>
          </p:cNvPr>
          <p:cNvGrpSpPr/>
          <p:nvPr/>
        </p:nvGrpSpPr>
        <p:grpSpPr>
          <a:xfrm>
            <a:off x="14027748" y="6613893"/>
            <a:ext cx="1498600" cy="3699691"/>
            <a:chOff x="14027748" y="6613893"/>
            <a:chExt cx="1498600" cy="3699691"/>
          </a:xfrm>
        </p:grpSpPr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6BC8C706-2261-2F31-9E74-F829ED927310}"/>
                </a:ext>
              </a:extLst>
            </p:cNvPr>
            <p:cNvCxnSpPr>
              <a:cxnSpLocks/>
            </p:cNvCxnSpPr>
            <p:nvPr/>
          </p:nvCxnSpPr>
          <p:spPr>
            <a:xfrm>
              <a:off x="1477704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2912A717-1754-3D25-2F36-7F6712083F1D}"/>
                </a:ext>
              </a:extLst>
            </p:cNvPr>
            <p:cNvSpPr/>
            <p:nvPr/>
          </p:nvSpPr>
          <p:spPr>
            <a:xfrm>
              <a:off x="14027748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8EB07FAB-5A7A-5166-9744-4E7566075AD2}"/>
              </a:ext>
            </a:extLst>
          </p:cNvPr>
          <p:cNvGrpSpPr/>
          <p:nvPr/>
        </p:nvGrpSpPr>
        <p:grpSpPr>
          <a:xfrm>
            <a:off x="18093441" y="5506986"/>
            <a:ext cx="3707402" cy="3707402"/>
            <a:chOff x="18093441" y="5506986"/>
            <a:chExt cx="3707402" cy="3707402"/>
          </a:xfrm>
        </p:grpSpPr>
        <p:sp>
          <p:nvSpPr>
            <p:cNvPr id="74" name="Oval 73">
              <a:extLst>
                <a:ext uri="{FF2B5EF4-FFF2-40B4-BE49-F238E27FC236}">
                  <a16:creationId xmlns:a16="http://schemas.microsoft.com/office/drawing/2014/main" id="{77DBFF60-A91A-B005-E2FA-2E65CC31D5BB}"/>
                </a:ext>
              </a:extLst>
            </p:cNvPr>
            <p:cNvSpPr/>
            <p:nvPr/>
          </p:nvSpPr>
          <p:spPr>
            <a:xfrm>
              <a:off x="18093441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Partial Circle 74">
              <a:extLst>
                <a:ext uri="{FF2B5EF4-FFF2-40B4-BE49-F238E27FC236}">
                  <a16:creationId xmlns:a16="http://schemas.microsoft.com/office/drawing/2014/main" id="{1D1CDED9-D586-9865-DAA6-6856D9A3CC92}"/>
                </a:ext>
              </a:extLst>
            </p:cNvPr>
            <p:cNvSpPr/>
            <p:nvPr/>
          </p:nvSpPr>
          <p:spPr>
            <a:xfrm>
              <a:off x="18235773" y="5651824"/>
              <a:ext cx="3422738" cy="3422738"/>
            </a:xfrm>
            <a:prstGeom prst="pie">
              <a:avLst>
                <a:gd name="adj1" fmla="val 16195464"/>
                <a:gd name="adj2" fmla="val 10847569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76" name="Group 75">
            <a:extLst>
              <a:ext uri="{FF2B5EF4-FFF2-40B4-BE49-F238E27FC236}">
                <a16:creationId xmlns:a16="http://schemas.microsoft.com/office/drawing/2014/main" id="{52F109FB-31C3-1CAE-99F6-434771DF981D}"/>
              </a:ext>
            </a:extLst>
          </p:cNvPr>
          <p:cNvGrpSpPr/>
          <p:nvPr/>
        </p:nvGrpSpPr>
        <p:grpSpPr>
          <a:xfrm>
            <a:off x="18346942" y="10784054"/>
            <a:ext cx="3200400" cy="1336044"/>
            <a:chOff x="3714527" y="7585997"/>
            <a:chExt cx="2907911" cy="1336044"/>
          </a:xfrm>
        </p:grpSpPr>
        <p:sp>
          <p:nvSpPr>
            <p:cNvPr id="77" name="Textbox 200">
              <a:extLst>
                <a:ext uri="{FF2B5EF4-FFF2-40B4-BE49-F238E27FC236}">
                  <a16:creationId xmlns:a16="http://schemas.microsoft.com/office/drawing/2014/main" id="{DAD571FF-2238-E91B-10EB-D20464AE8B0F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78" name="Textbox 200">
              <a:extLst>
                <a:ext uri="{FF2B5EF4-FFF2-40B4-BE49-F238E27FC236}">
                  <a16:creationId xmlns:a16="http://schemas.microsoft.com/office/drawing/2014/main" id="{0A44D910-0124-88BB-4FCD-A54BF569022D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GROWTH</a:t>
              </a:r>
            </a:p>
          </p:txBody>
        </p:sp>
      </p:grpSp>
      <p:sp>
        <p:nvSpPr>
          <p:cNvPr id="79" name="Textbox 200">
            <a:extLst>
              <a:ext uri="{FF2B5EF4-FFF2-40B4-BE49-F238E27FC236}">
                <a16:creationId xmlns:a16="http://schemas.microsoft.com/office/drawing/2014/main" id="{8393D29E-D49E-DF14-F99A-87B4653C643A}"/>
              </a:ext>
            </a:extLst>
          </p:cNvPr>
          <p:cNvSpPr txBox="1"/>
          <p:nvPr/>
        </p:nvSpPr>
        <p:spPr>
          <a:xfrm>
            <a:off x="18503960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rPr>
              <a:t>75%</a:t>
            </a:r>
          </a:p>
        </p:txBody>
      </p:sp>
      <p:sp>
        <p:nvSpPr>
          <p:cNvPr id="80" name="Textbox 200">
            <a:extLst>
              <a:ext uri="{FF2B5EF4-FFF2-40B4-BE49-F238E27FC236}">
                <a16:creationId xmlns:a16="http://schemas.microsoft.com/office/drawing/2014/main" id="{3CAFD45B-1949-D462-7FB3-D069C58BC51B}"/>
              </a:ext>
            </a:extLst>
          </p:cNvPr>
          <p:cNvSpPr txBox="1"/>
          <p:nvPr/>
        </p:nvSpPr>
        <p:spPr>
          <a:xfrm>
            <a:off x="20081182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04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81" name="Group 80">
            <a:extLst>
              <a:ext uri="{FF2B5EF4-FFF2-40B4-BE49-F238E27FC236}">
                <a16:creationId xmlns:a16="http://schemas.microsoft.com/office/drawing/2014/main" id="{034E7E53-C35D-940C-52E1-C9160F482789}"/>
              </a:ext>
            </a:extLst>
          </p:cNvPr>
          <p:cNvGrpSpPr/>
          <p:nvPr/>
        </p:nvGrpSpPr>
        <p:grpSpPr>
          <a:xfrm>
            <a:off x="19197842" y="6613893"/>
            <a:ext cx="1498600" cy="3699691"/>
            <a:chOff x="19197842" y="6613893"/>
            <a:chExt cx="1498600" cy="3699691"/>
          </a:xfrm>
        </p:grpSpPr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B2CE3ED9-B77C-169C-75B5-89F0987A0703}"/>
                </a:ext>
              </a:extLst>
            </p:cNvPr>
            <p:cNvCxnSpPr>
              <a:cxnSpLocks/>
            </p:cNvCxnSpPr>
            <p:nvPr/>
          </p:nvCxnSpPr>
          <p:spPr>
            <a:xfrm>
              <a:off x="19947142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31F3CF92-01DA-2429-1DBA-EED58A53C208}"/>
                </a:ext>
              </a:extLst>
            </p:cNvPr>
            <p:cNvSpPr/>
            <p:nvPr/>
          </p:nvSpPr>
          <p:spPr>
            <a:xfrm>
              <a:off x="19197842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Freeform: Shape 83">
            <a:extLst>
              <a:ext uri="{FF2B5EF4-FFF2-40B4-BE49-F238E27FC236}">
                <a16:creationId xmlns:a16="http://schemas.microsoft.com/office/drawing/2014/main" id="{E227569E-5347-A3F7-7A89-24AECBBCCF19}"/>
              </a:ext>
            </a:extLst>
          </p:cNvPr>
          <p:cNvSpPr/>
          <p:nvPr/>
        </p:nvSpPr>
        <p:spPr>
          <a:xfrm>
            <a:off x="4069115" y="7025565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E865E0FD-6A8F-E12E-70B5-93DFE56D12AE}"/>
              </a:ext>
            </a:extLst>
          </p:cNvPr>
          <p:cNvSpPr/>
          <p:nvPr/>
        </p:nvSpPr>
        <p:spPr>
          <a:xfrm>
            <a:off x="19626630" y="7042681"/>
            <a:ext cx="641024" cy="641024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86" name="Freeform 103">
            <a:extLst>
              <a:ext uri="{FF2B5EF4-FFF2-40B4-BE49-F238E27FC236}">
                <a16:creationId xmlns:a16="http://schemas.microsoft.com/office/drawing/2014/main" id="{392B1E3F-F1D5-960F-8E75-C6320C445EC2}"/>
              </a:ext>
            </a:extLst>
          </p:cNvPr>
          <p:cNvSpPr>
            <a:spLocks noEditPoints="1"/>
          </p:cNvSpPr>
          <p:nvPr/>
        </p:nvSpPr>
        <p:spPr bwMode="auto">
          <a:xfrm>
            <a:off x="9235884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87" name="Freeform 109">
            <a:extLst>
              <a:ext uri="{FF2B5EF4-FFF2-40B4-BE49-F238E27FC236}">
                <a16:creationId xmlns:a16="http://schemas.microsoft.com/office/drawing/2014/main" id="{2E9A5C04-00BB-5E94-77A1-4E6F104516B5}"/>
              </a:ext>
            </a:extLst>
          </p:cNvPr>
          <p:cNvSpPr>
            <a:spLocks noEditPoints="1"/>
          </p:cNvSpPr>
          <p:nvPr/>
        </p:nvSpPr>
        <p:spPr bwMode="auto">
          <a:xfrm>
            <a:off x="14451488" y="7029327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8604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pan dir="u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1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4" dur="1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1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7" dur="1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1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0" dur="15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21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3" dur="1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5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10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1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4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5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6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71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75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75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8" dur="75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8" grpId="0"/>
          <p:bldP spid="39" grpId="0"/>
          <p:bldP spid="46" grpId="0"/>
          <p:bldP spid="47" grpId="0"/>
          <p:bldP spid="57" grpId="0"/>
          <p:bldP spid="58" grpId="0"/>
          <p:bldP spid="68" grpId="0"/>
          <p:bldP spid="69" grpId="0"/>
          <p:bldP spid="79" grpId="0"/>
          <p:bldP spid="80" grpId="0"/>
          <p:bldP spid="84" grpId="0" animBg="1"/>
          <p:bldP spid="85" grpId="0" animBg="1"/>
          <p:bldP spid="86" grpId="0" animBg="1"/>
          <p:bldP spid="8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1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4" dur="1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1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7" dur="1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1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0" dur="15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21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3" dur="1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5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10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1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4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5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6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71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75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75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8" dur="75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8" grpId="0"/>
          <p:bldP spid="39" grpId="0"/>
          <p:bldP spid="46" grpId="0"/>
          <p:bldP spid="47" grpId="0"/>
          <p:bldP spid="57" grpId="0"/>
          <p:bldP spid="58" grpId="0"/>
          <p:bldP spid="68" grpId="0"/>
          <p:bldP spid="69" grpId="0"/>
          <p:bldP spid="79" grpId="0"/>
          <p:bldP spid="80" grpId="0"/>
          <p:bldP spid="84" grpId="0" animBg="1"/>
          <p:bldP spid="85" grpId="0" animBg="1"/>
          <p:bldP spid="86" grpId="0" animBg="1"/>
          <p:bldP spid="87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Rectangle 38">
            <a:extLst>
              <a:ext uri="{FF2B5EF4-FFF2-40B4-BE49-F238E27FC236}">
                <a16:creationId xmlns:a16="http://schemas.microsoft.com/office/drawing/2014/main" id="{E9CCC16E-0CA9-4829-140A-304BF9F15C10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40" name="!!SubTitle">
            <a:extLst>
              <a:ext uri="{FF2B5EF4-FFF2-40B4-BE49-F238E27FC236}">
                <a16:creationId xmlns:a16="http://schemas.microsoft.com/office/drawing/2014/main" id="{BB17F965-4233-C966-D321-1BDCE0449E5F}"/>
              </a:ext>
            </a:extLst>
          </p:cNvPr>
          <p:cNvSpPr txBox="1"/>
          <p:nvPr/>
        </p:nvSpPr>
        <p:spPr>
          <a:xfrm>
            <a:off x="1880874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1" name="!!MainTitle1">
            <a:extLst>
              <a:ext uri="{FF2B5EF4-FFF2-40B4-BE49-F238E27FC236}">
                <a16:creationId xmlns:a16="http://schemas.microsoft.com/office/drawing/2014/main" id="{4A5DAA2D-7338-5C1C-AAF4-FE528F55387B}"/>
              </a:ext>
            </a:extLst>
          </p:cNvPr>
          <p:cNvSpPr txBox="1"/>
          <p:nvPr/>
        </p:nvSpPr>
        <p:spPr>
          <a:xfrm>
            <a:off x="1880874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06939A60-6B35-C526-BBAE-7D2B7896729D}"/>
              </a:ext>
            </a:extLst>
          </p:cNvPr>
          <p:cNvGrpSpPr/>
          <p:nvPr/>
        </p:nvGrpSpPr>
        <p:grpSpPr>
          <a:xfrm>
            <a:off x="9066507" y="5506986"/>
            <a:ext cx="3707402" cy="3707402"/>
            <a:chOff x="2583156" y="5506986"/>
            <a:chExt cx="3707402" cy="3707402"/>
          </a:xfrm>
        </p:grpSpPr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4BB24C2C-2762-ED16-59BB-A6B5C249105C}"/>
                </a:ext>
              </a:extLst>
            </p:cNvPr>
            <p:cNvSpPr/>
            <p:nvPr/>
          </p:nvSpPr>
          <p:spPr>
            <a:xfrm>
              <a:off x="258315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Partial Circle 43">
              <a:extLst>
                <a:ext uri="{FF2B5EF4-FFF2-40B4-BE49-F238E27FC236}">
                  <a16:creationId xmlns:a16="http://schemas.microsoft.com/office/drawing/2014/main" id="{DE5F03DC-BD92-BCEF-A3F6-BF33FA706330}"/>
                </a:ext>
              </a:extLst>
            </p:cNvPr>
            <p:cNvSpPr/>
            <p:nvPr/>
          </p:nvSpPr>
          <p:spPr>
            <a:xfrm>
              <a:off x="2725488" y="5649318"/>
              <a:ext cx="3422738" cy="3422738"/>
            </a:xfrm>
            <a:prstGeom prst="pie">
              <a:avLst>
                <a:gd name="adj1" fmla="val 16195464"/>
                <a:gd name="adj2" fmla="val 12179763"/>
              </a:avLst>
            </a:prstGeom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E8638322-D69D-FCA1-1EB5-5F09797972B2}"/>
              </a:ext>
            </a:extLst>
          </p:cNvPr>
          <p:cNvGrpSpPr/>
          <p:nvPr/>
        </p:nvGrpSpPr>
        <p:grpSpPr>
          <a:xfrm>
            <a:off x="9320009" y="10784054"/>
            <a:ext cx="3200400" cy="1336044"/>
            <a:chOff x="3714527" y="7585997"/>
            <a:chExt cx="2907911" cy="1336044"/>
          </a:xfrm>
        </p:grpSpPr>
        <p:sp>
          <p:nvSpPr>
            <p:cNvPr id="46" name="Textbox 200">
              <a:extLst>
                <a:ext uri="{FF2B5EF4-FFF2-40B4-BE49-F238E27FC236}">
                  <a16:creationId xmlns:a16="http://schemas.microsoft.com/office/drawing/2014/main" id="{50AE99CC-1F2A-FA84-7CD7-DD0EAE9DDC1B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B0C77EC3-619C-4122-DBE5-6522DCCD32B9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sp>
        <p:nvSpPr>
          <p:cNvPr id="48" name="Textbox 200">
            <a:extLst>
              <a:ext uri="{FF2B5EF4-FFF2-40B4-BE49-F238E27FC236}">
                <a16:creationId xmlns:a16="http://schemas.microsoft.com/office/drawing/2014/main" id="{DA28A320-4536-EEE1-55AF-948FB8F8A04E}"/>
              </a:ext>
            </a:extLst>
          </p:cNvPr>
          <p:cNvSpPr txBox="1"/>
          <p:nvPr/>
        </p:nvSpPr>
        <p:spPr>
          <a:xfrm>
            <a:off x="9477027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80%</a:t>
            </a:r>
          </a:p>
        </p:txBody>
      </p:sp>
      <p:sp>
        <p:nvSpPr>
          <p:cNvPr id="49" name="Textbox 200">
            <a:extLst>
              <a:ext uri="{FF2B5EF4-FFF2-40B4-BE49-F238E27FC236}">
                <a16:creationId xmlns:a16="http://schemas.microsoft.com/office/drawing/2014/main" id="{A782CADC-523E-816C-5037-09ABBDFA24E7}"/>
              </a:ext>
            </a:extLst>
          </p:cNvPr>
          <p:cNvSpPr txBox="1"/>
          <p:nvPr/>
        </p:nvSpPr>
        <p:spPr>
          <a:xfrm>
            <a:off x="11054249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1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50" name="Group 49">
            <a:extLst>
              <a:ext uri="{FF2B5EF4-FFF2-40B4-BE49-F238E27FC236}">
                <a16:creationId xmlns:a16="http://schemas.microsoft.com/office/drawing/2014/main" id="{341427E5-3402-DCBC-78CB-A479BB42E50E}"/>
              </a:ext>
            </a:extLst>
          </p:cNvPr>
          <p:cNvGrpSpPr/>
          <p:nvPr/>
        </p:nvGrpSpPr>
        <p:grpSpPr>
          <a:xfrm>
            <a:off x="10170909" y="6582719"/>
            <a:ext cx="1498600" cy="3730865"/>
            <a:chOff x="3687558" y="6582719"/>
            <a:chExt cx="1498600" cy="3730865"/>
          </a:xfrm>
        </p:grpSpPr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89F72A15-3780-5194-087C-2DD1B8596D4D}"/>
                </a:ext>
              </a:extLst>
            </p:cNvPr>
            <p:cNvCxnSpPr>
              <a:cxnSpLocks/>
            </p:cNvCxnSpPr>
            <p:nvPr/>
          </p:nvCxnSpPr>
          <p:spPr>
            <a:xfrm>
              <a:off x="443685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31CCBE71-06D1-DCF3-677D-90A35F3355F1}"/>
                </a:ext>
              </a:extLst>
            </p:cNvPr>
            <p:cNvSpPr/>
            <p:nvPr/>
          </p:nvSpPr>
          <p:spPr>
            <a:xfrm>
              <a:off x="3687558" y="6582719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5D97C2B7-71DD-76DF-DBB6-126FF392A628}"/>
              </a:ext>
            </a:extLst>
          </p:cNvPr>
          <p:cNvGrpSpPr/>
          <p:nvPr/>
        </p:nvGrpSpPr>
        <p:grpSpPr>
          <a:xfrm>
            <a:off x="14247067" y="5506986"/>
            <a:ext cx="3707402" cy="3707402"/>
            <a:chOff x="7763716" y="5506986"/>
            <a:chExt cx="3707402" cy="3707402"/>
          </a:xfrm>
        </p:grpSpPr>
        <p:sp>
          <p:nvSpPr>
            <p:cNvPr id="54" name="Oval 53">
              <a:extLst>
                <a:ext uri="{FF2B5EF4-FFF2-40B4-BE49-F238E27FC236}">
                  <a16:creationId xmlns:a16="http://schemas.microsoft.com/office/drawing/2014/main" id="{AAE12DF2-93A5-19EE-C2BA-98921844585B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Partial Circle 54">
              <a:extLst>
                <a:ext uri="{FF2B5EF4-FFF2-40B4-BE49-F238E27FC236}">
                  <a16:creationId xmlns:a16="http://schemas.microsoft.com/office/drawing/2014/main" id="{0962E434-FC98-5926-8589-EF0DBD239E70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27D3B345-D0FB-756C-1C32-E9E9023D6848}"/>
              </a:ext>
            </a:extLst>
          </p:cNvPr>
          <p:cNvGrpSpPr/>
          <p:nvPr/>
        </p:nvGrpSpPr>
        <p:grpSpPr>
          <a:xfrm>
            <a:off x="14490104" y="10784054"/>
            <a:ext cx="3200400" cy="1336044"/>
            <a:chOff x="3714527" y="7585997"/>
            <a:chExt cx="2907911" cy="1336044"/>
          </a:xfrm>
        </p:grpSpPr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043F4D27-08B3-285E-A1E1-B442779BB16D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8" name="Textbox 200">
              <a:extLst>
                <a:ext uri="{FF2B5EF4-FFF2-40B4-BE49-F238E27FC236}">
                  <a16:creationId xmlns:a16="http://schemas.microsoft.com/office/drawing/2014/main" id="{166FD249-3FDA-5A25-66D5-138E23A7EA65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59" name="Textbox 200">
            <a:extLst>
              <a:ext uri="{FF2B5EF4-FFF2-40B4-BE49-F238E27FC236}">
                <a16:creationId xmlns:a16="http://schemas.microsoft.com/office/drawing/2014/main" id="{12FFE8E6-9C07-4FE5-3839-54344E2B1C84}"/>
              </a:ext>
            </a:extLst>
          </p:cNvPr>
          <p:cNvSpPr txBox="1"/>
          <p:nvPr/>
        </p:nvSpPr>
        <p:spPr>
          <a:xfrm>
            <a:off x="14647122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60" name="Textbox 200">
            <a:extLst>
              <a:ext uri="{FF2B5EF4-FFF2-40B4-BE49-F238E27FC236}">
                <a16:creationId xmlns:a16="http://schemas.microsoft.com/office/drawing/2014/main" id="{AC5CB583-4922-5E8A-4E4F-07F2C613C775}"/>
              </a:ext>
            </a:extLst>
          </p:cNvPr>
          <p:cNvSpPr txBox="1"/>
          <p:nvPr/>
        </p:nvSpPr>
        <p:spPr>
          <a:xfrm>
            <a:off x="16224344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2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93A30BEE-45B1-326C-9EAB-A690B4AAD113}"/>
              </a:ext>
            </a:extLst>
          </p:cNvPr>
          <p:cNvGrpSpPr/>
          <p:nvPr/>
        </p:nvGrpSpPr>
        <p:grpSpPr>
          <a:xfrm>
            <a:off x="15341004" y="6613893"/>
            <a:ext cx="1498600" cy="3699691"/>
            <a:chOff x="8857653" y="6613893"/>
            <a:chExt cx="1498600" cy="3699691"/>
          </a:xfrm>
        </p:grpSpPr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D6B6382E-3CE1-8536-82D6-39B28B2A8043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414CA72D-9ACD-14BF-7B3C-E1AA43A467CF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4" name="Group 63">
            <a:extLst>
              <a:ext uri="{FF2B5EF4-FFF2-40B4-BE49-F238E27FC236}">
                <a16:creationId xmlns:a16="http://schemas.microsoft.com/office/drawing/2014/main" id="{95848886-4589-443B-D90D-A5AA41E8F87D}"/>
              </a:ext>
            </a:extLst>
          </p:cNvPr>
          <p:cNvGrpSpPr/>
          <p:nvPr/>
        </p:nvGrpSpPr>
        <p:grpSpPr>
          <a:xfrm>
            <a:off x="19406697" y="5506986"/>
            <a:ext cx="3707402" cy="3707402"/>
            <a:chOff x="12923346" y="5506986"/>
            <a:chExt cx="3707402" cy="3707402"/>
          </a:xfrm>
        </p:grpSpPr>
        <p:sp>
          <p:nvSpPr>
            <p:cNvPr id="65" name="Oval 64">
              <a:extLst>
                <a:ext uri="{FF2B5EF4-FFF2-40B4-BE49-F238E27FC236}">
                  <a16:creationId xmlns:a16="http://schemas.microsoft.com/office/drawing/2014/main" id="{41C98659-24AB-392B-D533-595412887A24}"/>
                </a:ext>
              </a:extLst>
            </p:cNvPr>
            <p:cNvSpPr/>
            <p:nvPr/>
          </p:nvSpPr>
          <p:spPr>
            <a:xfrm>
              <a:off x="1292334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Partial Circle 65">
              <a:extLst>
                <a:ext uri="{FF2B5EF4-FFF2-40B4-BE49-F238E27FC236}">
                  <a16:creationId xmlns:a16="http://schemas.microsoft.com/office/drawing/2014/main" id="{00818C83-7BE2-2C2C-6F66-23C36165C42E}"/>
                </a:ext>
              </a:extLst>
            </p:cNvPr>
            <p:cNvSpPr/>
            <p:nvPr/>
          </p:nvSpPr>
          <p:spPr>
            <a:xfrm>
              <a:off x="13065679" y="5651824"/>
              <a:ext cx="3422738" cy="3422738"/>
            </a:xfrm>
            <a:prstGeom prst="pie">
              <a:avLst>
                <a:gd name="adj1" fmla="val 16195464"/>
                <a:gd name="adj2" fmla="val 601866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CA339866-D012-0F1D-312D-590F4BAA0555}"/>
              </a:ext>
            </a:extLst>
          </p:cNvPr>
          <p:cNvGrpSpPr/>
          <p:nvPr/>
        </p:nvGrpSpPr>
        <p:grpSpPr>
          <a:xfrm>
            <a:off x="19660199" y="10784054"/>
            <a:ext cx="3200400" cy="1336044"/>
            <a:chOff x="3714527" y="7585997"/>
            <a:chExt cx="2907911" cy="1336044"/>
          </a:xfrm>
        </p:grpSpPr>
        <p:sp>
          <p:nvSpPr>
            <p:cNvPr id="68" name="Textbox 200">
              <a:extLst>
                <a:ext uri="{FF2B5EF4-FFF2-40B4-BE49-F238E27FC236}">
                  <a16:creationId xmlns:a16="http://schemas.microsoft.com/office/drawing/2014/main" id="{6E90748F-E24E-7002-1F03-A3D71F86A513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69" name="Textbox 200">
              <a:extLst>
                <a:ext uri="{FF2B5EF4-FFF2-40B4-BE49-F238E27FC236}">
                  <a16:creationId xmlns:a16="http://schemas.microsoft.com/office/drawing/2014/main" id="{7AE05E7F-2A2C-EB41-EC71-AB82F80FA48F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70" name="Textbox 200">
            <a:extLst>
              <a:ext uri="{FF2B5EF4-FFF2-40B4-BE49-F238E27FC236}">
                <a16:creationId xmlns:a16="http://schemas.microsoft.com/office/drawing/2014/main" id="{272D72F8-C971-21C6-86C9-E285E86F145D}"/>
              </a:ext>
            </a:extLst>
          </p:cNvPr>
          <p:cNvSpPr txBox="1"/>
          <p:nvPr/>
        </p:nvSpPr>
        <p:spPr>
          <a:xfrm>
            <a:off x="19817217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65%</a:t>
            </a:r>
          </a:p>
        </p:txBody>
      </p:sp>
      <p:sp>
        <p:nvSpPr>
          <p:cNvPr id="71" name="Textbox 200">
            <a:extLst>
              <a:ext uri="{FF2B5EF4-FFF2-40B4-BE49-F238E27FC236}">
                <a16:creationId xmlns:a16="http://schemas.microsoft.com/office/drawing/2014/main" id="{3F507B7B-FD19-75A3-1456-0D64AF4C8818}"/>
              </a:ext>
            </a:extLst>
          </p:cNvPr>
          <p:cNvSpPr txBox="1"/>
          <p:nvPr/>
        </p:nvSpPr>
        <p:spPr>
          <a:xfrm>
            <a:off x="21394439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3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72" name="Group 71">
            <a:extLst>
              <a:ext uri="{FF2B5EF4-FFF2-40B4-BE49-F238E27FC236}">
                <a16:creationId xmlns:a16="http://schemas.microsoft.com/office/drawing/2014/main" id="{3E26EADE-65CF-EAA6-81B1-80E504BDAED4}"/>
              </a:ext>
            </a:extLst>
          </p:cNvPr>
          <p:cNvGrpSpPr/>
          <p:nvPr/>
        </p:nvGrpSpPr>
        <p:grpSpPr>
          <a:xfrm>
            <a:off x="20511099" y="6613893"/>
            <a:ext cx="1498600" cy="3699691"/>
            <a:chOff x="14027748" y="6613893"/>
            <a:chExt cx="1498600" cy="3699691"/>
          </a:xfrm>
        </p:grpSpPr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AF9498A3-5E2D-42FC-1DFC-E662EF0D5F16}"/>
                </a:ext>
              </a:extLst>
            </p:cNvPr>
            <p:cNvCxnSpPr>
              <a:cxnSpLocks/>
            </p:cNvCxnSpPr>
            <p:nvPr/>
          </p:nvCxnSpPr>
          <p:spPr>
            <a:xfrm>
              <a:off x="1477704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74" name="Oval 73">
              <a:extLst>
                <a:ext uri="{FF2B5EF4-FFF2-40B4-BE49-F238E27FC236}">
                  <a16:creationId xmlns:a16="http://schemas.microsoft.com/office/drawing/2014/main" id="{38FA2911-A746-4EE3-D8CE-F2E2FDAB632F}"/>
                </a:ext>
              </a:extLst>
            </p:cNvPr>
            <p:cNvSpPr/>
            <p:nvPr/>
          </p:nvSpPr>
          <p:spPr>
            <a:xfrm>
              <a:off x="14027748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5" name="Freeform: Shape 74">
            <a:extLst>
              <a:ext uri="{FF2B5EF4-FFF2-40B4-BE49-F238E27FC236}">
                <a16:creationId xmlns:a16="http://schemas.microsoft.com/office/drawing/2014/main" id="{B3989B7B-C3EA-D60C-02F9-C1CE8E3CC7A4}"/>
              </a:ext>
            </a:extLst>
          </p:cNvPr>
          <p:cNvSpPr/>
          <p:nvPr/>
        </p:nvSpPr>
        <p:spPr>
          <a:xfrm>
            <a:off x="10552466" y="7025565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76" name="Freeform 103">
            <a:extLst>
              <a:ext uri="{FF2B5EF4-FFF2-40B4-BE49-F238E27FC236}">
                <a16:creationId xmlns:a16="http://schemas.microsoft.com/office/drawing/2014/main" id="{826BB8BC-158A-21D4-7E98-EC92FB649DBF}"/>
              </a:ext>
            </a:extLst>
          </p:cNvPr>
          <p:cNvSpPr>
            <a:spLocks noEditPoints="1"/>
          </p:cNvSpPr>
          <p:nvPr/>
        </p:nvSpPr>
        <p:spPr bwMode="auto">
          <a:xfrm>
            <a:off x="15719235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77" name="Freeform 109">
            <a:extLst>
              <a:ext uri="{FF2B5EF4-FFF2-40B4-BE49-F238E27FC236}">
                <a16:creationId xmlns:a16="http://schemas.microsoft.com/office/drawing/2014/main" id="{F7A78528-4CA8-FAB4-7F1B-BEB71BFA1B53}"/>
              </a:ext>
            </a:extLst>
          </p:cNvPr>
          <p:cNvSpPr>
            <a:spLocks noEditPoints="1"/>
          </p:cNvSpPr>
          <p:nvPr/>
        </p:nvSpPr>
        <p:spPr bwMode="auto">
          <a:xfrm>
            <a:off x="20934839" y="7029327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78" name="!!SubTitle">
            <a:extLst>
              <a:ext uri="{FF2B5EF4-FFF2-40B4-BE49-F238E27FC236}">
                <a16:creationId xmlns:a16="http://schemas.microsoft.com/office/drawing/2014/main" id="{ADE1B385-6F67-B132-B2B1-391F0464410A}"/>
              </a:ext>
            </a:extLst>
          </p:cNvPr>
          <p:cNvSpPr txBox="1"/>
          <p:nvPr/>
        </p:nvSpPr>
        <p:spPr>
          <a:xfrm>
            <a:off x="1880874" y="5506986"/>
            <a:ext cx="4809620" cy="489364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400" b="1" dirty="0">
                <a:solidFill>
                  <a:sysClr val="windowText" lastClr="000000"/>
                </a:solidFill>
                <a:latin typeface="+mj-lt"/>
              </a:rPr>
              <a:t>Business Execution</a:t>
            </a:r>
            <a:r>
              <a:rPr lang="en-US" sz="2400" dirty="0">
                <a:solidFill>
                  <a:sysClr val="windowText" lastClr="000000"/>
                </a:solidFill>
              </a:rPr>
              <a:t>, consectetuer adipiscing elit. Maecenas </a:t>
            </a:r>
            <a:r>
              <a:rPr lang="en-US" sz="2400" dirty="0" err="1">
                <a:solidFill>
                  <a:sysClr val="windowText" lastClr="000000"/>
                </a:solidFill>
              </a:rPr>
              <a:t>porttitor</a:t>
            </a:r>
            <a:r>
              <a:rPr lang="en-US" sz="2400" dirty="0">
                <a:solidFill>
                  <a:sysClr val="windowText" lastClr="000000"/>
                </a:solidFill>
              </a:rPr>
              <a:t> </a:t>
            </a:r>
            <a:r>
              <a:rPr lang="en-US" sz="2400" dirty="0" err="1">
                <a:solidFill>
                  <a:sysClr val="windowText" lastClr="000000"/>
                </a:solidFill>
              </a:rPr>
              <a:t>congu</a:t>
            </a:r>
            <a:r>
              <a:rPr lang="en-US" sz="2400" dirty="0">
                <a:solidFill>
                  <a:sysClr val="windowText" lastClr="000000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4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2400" dirty="0">
                <a:solidFill>
                  <a:sysClr val="windowText" lastClr="000000"/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endParaRPr lang="en-US" sz="24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2400" dirty="0">
                <a:solidFill>
                  <a:sysClr val="windowText" lastClr="000000"/>
                </a:solidFill>
              </a:rPr>
              <a:t>Pellentesque habitant morbi </a:t>
            </a:r>
            <a:r>
              <a:rPr lang="en-US" sz="2400" dirty="0" err="1">
                <a:solidFill>
                  <a:sysClr val="windowText" lastClr="000000"/>
                </a:solidFill>
              </a:rPr>
              <a:t>tristique</a:t>
            </a:r>
            <a:r>
              <a:rPr lang="en-US" sz="2400" dirty="0">
                <a:solidFill>
                  <a:sysClr val="windowText" lastClr="000000"/>
                </a:solidFill>
              </a:rPr>
              <a:t> </a:t>
            </a:r>
            <a:r>
              <a:rPr lang="en-US" sz="2400" dirty="0" err="1">
                <a:solidFill>
                  <a:sysClr val="windowText" lastClr="000000"/>
                </a:solidFill>
              </a:rPr>
              <a:t>senectus</a:t>
            </a:r>
            <a:endParaRPr lang="en-US" sz="24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endParaRPr lang="en-US" sz="24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2400" dirty="0">
                <a:solidFill>
                  <a:sysClr val="windowText" lastClr="000000"/>
                </a:solidFill>
              </a:rPr>
              <a:t>Proin pharetra nonummy pede. Mauris et orci.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21503011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gallery dir="l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4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54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7" dur="5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9" dur="500" fill="hold"/>
                                            <p:tgtEl>
                                              <p:spTgt spid="6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2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75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75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2" dur="75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0" grpId="0"/>
          <p:bldP spid="41" grpId="0"/>
          <p:bldP spid="48" grpId="0"/>
          <p:bldP spid="49" grpId="0"/>
          <p:bldP spid="59" grpId="0"/>
          <p:bldP spid="60" grpId="0"/>
          <p:bldP spid="70" grpId="0"/>
          <p:bldP spid="71" grpId="0"/>
          <p:bldP spid="75" grpId="0" animBg="1"/>
          <p:bldP spid="76" grpId="0" animBg="1"/>
          <p:bldP spid="7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7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4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54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7" dur="500"/>
                                            <p:tgtEl>
                                              <p:spTgt spid="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9" dur="500" fill="hold"/>
                                            <p:tgtEl>
                                              <p:spTgt spid="67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2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75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75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2" dur="75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0" grpId="0"/>
          <p:bldP spid="41" grpId="0"/>
          <p:bldP spid="48" grpId="0"/>
          <p:bldP spid="49" grpId="0"/>
          <p:bldP spid="59" grpId="0"/>
          <p:bldP spid="60" grpId="0"/>
          <p:bldP spid="70" grpId="0"/>
          <p:bldP spid="71" grpId="0"/>
          <p:bldP spid="75" grpId="0" animBg="1"/>
          <p:bldP spid="76" grpId="0" animBg="1"/>
          <p:bldP spid="77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D9991639-3525-5A5D-3DA1-0A1A8467D6C3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" name="!!SubTitle">
            <a:extLst>
              <a:ext uri="{FF2B5EF4-FFF2-40B4-BE49-F238E27FC236}">
                <a16:creationId xmlns:a16="http://schemas.microsoft.com/office/drawing/2014/main" id="{8C4AA670-E970-9812-9B4D-C12E349A6EEB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50000"/>
                  <a:lumOff val="5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" name="!!MainTitle1">
            <a:extLst>
              <a:ext uri="{FF2B5EF4-FFF2-40B4-BE49-F238E27FC236}">
                <a16:creationId xmlns:a16="http://schemas.microsoft.com/office/drawing/2014/main" id="{C2AF9BAD-D000-3433-0F63-87CC71DCD847}"/>
              </a:ext>
            </a:extLst>
          </p:cNvPr>
          <p:cNvSpPr txBox="1"/>
          <p:nvPr/>
        </p:nvSpPr>
        <p:spPr>
          <a:xfrm>
            <a:off x="7672339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1">
                    <a:lumMod val="20000"/>
                    <a:lumOff val="8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bg1">
                    <a:lumMod val="20000"/>
                    <a:lumOff val="8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bg1">
                  <a:lumMod val="20000"/>
                  <a:lumOff val="8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D25B58E9-E052-F6F5-D879-94F50CC4D0C4}"/>
              </a:ext>
            </a:extLst>
          </p:cNvPr>
          <p:cNvGrpSpPr/>
          <p:nvPr/>
        </p:nvGrpSpPr>
        <p:grpSpPr>
          <a:xfrm>
            <a:off x="3138184" y="5506986"/>
            <a:ext cx="3707402" cy="3707402"/>
            <a:chOff x="7763716" y="5506986"/>
            <a:chExt cx="3707402" cy="3707402"/>
          </a:xfrm>
        </p:grpSpPr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5FF002C7-A0DE-D34A-B8A4-75585CDBFE55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Partial Circle 6">
              <a:extLst>
                <a:ext uri="{FF2B5EF4-FFF2-40B4-BE49-F238E27FC236}">
                  <a16:creationId xmlns:a16="http://schemas.microsoft.com/office/drawing/2014/main" id="{FF673B20-573C-4454-545C-ED24A33BCD6D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11A01221-4212-19E9-4A3A-DDA077E216E9}"/>
              </a:ext>
            </a:extLst>
          </p:cNvPr>
          <p:cNvGrpSpPr/>
          <p:nvPr/>
        </p:nvGrpSpPr>
        <p:grpSpPr>
          <a:xfrm>
            <a:off x="3381221" y="10784054"/>
            <a:ext cx="3200400" cy="1336044"/>
            <a:chOff x="3714527" y="7585997"/>
            <a:chExt cx="2907911" cy="1336044"/>
          </a:xfrm>
        </p:grpSpPr>
        <p:sp>
          <p:nvSpPr>
            <p:cNvPr id="9" name="Textbox 200">
              <a:extLst>
                <a:ext uri="{FF2B5EF4-FFF2-40B4-BE49-F238E27FC236}">
                  <a16:creationId xmlns:a16="http://schemas.microsoft.com/office/drawing/2014/main" id="{DF522A15-722A-6F99-C387-953210BC9BA9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10" name="Textbox 200">
              <a:extLst>
                <a:ext uri="{FF2B5EF4-FFF2-40B4-BE49-F238E27FC236}">
                  <a16:creationId xmlns:a16="http://schemas.microsoft.com/office/drawing/2014/main" id="{FA8F7A0E-E720-BE1B-59B6-FC326751F772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</p:grpSp>
      <p:sp>
        <p:nvSpPr>
          <p:cNvPr id="11" name="Textbox 200">
            <a:extLst>
              <a:ext uri="{FF2B5EF4-FFF2-40B4-BE49-F238E27FC236}">
                <a16:creationId xmlns:a16="http://schemas.microsoft.com/office/drawing/2014/main" id="{8573EE8A-2F0F-1BDB-3502-0486075CD452}"/>
              </a:ext>
            </a:extLst>
          </p:cNvPr>
          <p:cNvSpPr txBox="1"/>
          <p:nvPr/>
        </p:nvSpPr>
        <p:spPr>
          <a:xfrm>
            <a:off x="3538239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12" name="Textbox 200">
            <a:extLst>
              <a:ext uri="{FF2B5EF4-FFF2-40B4-BE49-F238E27FC236}">
                <a16:creationId xmlns:a16="http://schemas.microsoft.com/office/drawing/2014/main" id="{12129872-7322-F77E-7D00-B23BA4B5C400}"/>
              </a:ext>
            </a:extLst>
          </p:cNvPr>
          <p:cNvSpPr txBox="1"/>
          <p:nvPr/>
        </p:nvSpPr>
        <p:spPr>
          <a:xfrm>
            <a:off x="5115461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A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C92A3B48-2994-5B44-5FA5-2F6A009C7E1A}"/>
              </a:ext>
            </a:extLst>
          </p:cNvPr>
          <p:cNvGrpSpPr/>
          <p:nvPr/>
        </p:nvGrpSpPr>
        <p:grpSpPr>
          <a:xfrm>
            <a:off x="4232121" y="6613893"/>
            <a:ext cx="1498600" cy="3699691"/>
            <a:chOff x="8857653" y="6613893"/>
            <a:chExt cx="1498600" cy="3699691"/>
          </a:xfrm>
        </p:grpSpPr>
        <p:cxnSp>
          <p:nvCxnSpPr>
            <p:cNvPr id="14" name="Straight Connector 13">
              <a:extLst>
                <a:ext uri="{FF2B5EF4-FFF2-40B4-BE49-F238E27FC236}">
                  <a16:creationId xmlns:a16="http://schemas.microsoft.com/office/drawing/2014/main" id="{1DCE147C-19C8-A4DA-A6C0-FD186B6D1433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Oval 14">
              <a:extLst>
                <a:ext uri="{FF2B5EF4-FFF2-40B4-BE49-F238E27FC236}">
                  <a16:creationId xmlns:a16="http://schemas.microsoft.com/office/drawing/2014/main" id="{64646CF0-00BC-D2A7-BFC0-84BF09E455DB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0B650912-2F10-425B-6A87-782FF7352231}"/>
              </a:ext>
            </a:extLst>
          </p:cNvPr>
          <p:cNvGrpSpPr/>
          <p:nvPr/>
        </p:nvGrpSpPr>
        <p:grpSpPr>
          <a:xfrm>
            <a:off x="17680746" y="5506986"/>
            <a:ext cx="3707402" cy="3707402"/>
            <a:chOff x="18093441" y="5506986"/>
            <a:chExt cx="3707402" cy="3707402"/>
          </a:xfrm>
        </p:grpSpPr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F770D42C-F6BC-2F19-C225-D7CC4D669425}"/>
                </a:ext>
              </a:extLst>
            </p:cNvPr>
            <p:cNvSpPr/>
            <p:nvPr/>
          </p:nvSpPr>
          <p:spPr>
            <a:xfrm>
              <a:off x="18093441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Partial Circle 17">
              <a:extLst>
                <a:ext uri="{FF2B5EF4-FFF2-40B4-BE49-F238E27FC236}">
                  <a16:creationId xmlns:a16="http://schemas.microsoft.com/office/drawing/2014/main" id="{5E421D30-EFAE-0627-4B27-5BB2059A48B2}"/>
                </a:ext>
              </a:extLst>
            </p:cNvPr>
            <p:cNvSpPr/>
            <p:nvPr/>
          </p:nvSpPr>
          <p:spPr>
            <a:xfrm>
              <a:off x="18235773" y="5651824"/>
              <a:ext cx="3422738" cy="3422738"/>
            </a:xfrm>
            <a:prstGeom prst="pie">
              <a:avLst>
                <a:gd name="adj1" fmla="val 16195464"/>
                <a:gd name="adj2" fmla="val 10847569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C0BFCA2F-7426-47E6-65B3-A2CFD98B7676}"/>
              </a:ext>
            </a:extLst>
          </p:cNvPr>
          <p:cNvGrpSpPr/>
          <p:nvPr/>
        </p:nvGrpSpPr>
        <p:grpSpPr>
          <a:xfrm>
            <a:off x="17934247" y="10784054"/>
            <a:ext cx="3200400" cy="1336044"/>
            <a:chOff x="3714527" y="7585997"/>
            <a:chExt cx="2907911" cy="1336044"/>
          </a:xfrm>
        </p:grpSpPr>
        <p:sp>
          <p:nvSpPr>
            <p:cNvPr id="20" name="Textbox 200">
              <a:extLst>
                <a:ext uri="{FF2B5EF4-FFF2-40B4-BE49-F238E27FC236}">
                  <a16:creationId xmlns:a16="http://schemas.microsoft.com/office/drawing/2014/main" id="{DA59E13D-78C4-BE42-8A2B-0ECD0B52B338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21" name="Textbox 200">
              <a:extLst>
                <a:ext uri="{FF2B5EF4-FFF2-40B4-BE49-F238E27FC236}">
                  <a16:creationId xmlns:a16="http://schemas.microsoft.com/office/drawing/2014/main" id="{75763406-189A-4075-399D-AE5065CB3CA2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GROWTH</a:t>
              </a:r>
            </a:p>
          </p:txBody>
        </p:sp>
      </p:grpSp>
      <p:sp>
        <p:nvSpPr>
          <p:cNvPr id="22" name="Textbox 200">
            <a:extLst>
              <a:ext uri="{FF2B5EF4-FFF2-40B4-BE49-F238E27FC236}">
                <a16:creationId xmlns:a16="http://schemas.microsoft.com/office/drawing/2014/main" id="{915E905E-C5ED-8D84-2D0D-522EF6BC77B1}"/>
              </a:ext>
            </a:extLst>
          </p:cNvPr>
          <p:cNvSpPr txBox="1"/>
          <p:nvPr/>
        </p:nvSpPr>
        <p:spPr>
          <a:xfrm>
            <a:off x="18091265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75%</a:t>
            </a:r>
          </a:p>
        </p:txBody>
      </p:sp>
      <p:sp>
        <p:nvSpPr>
          <p:cNvPr id="23" name="Textbox 200">
            <a:extLst>
              <a:ext uri="{FF2B5EF4-FFF2-40B4-BE49-F238E27FC236}">
                <a16:creationId xmlns:a16="http://schemas.microsoft.com/office/drawing/2014/main" id="{6846984D-B2FB-4E46-946C-AB16CF713ADF}"/>
              </a:ext>
            </a:extLst>
          </p:cNvPr>
          <p:cNvSpPr txBox="1"/>
          <p:nvPr/>
        </p:nvSpPr>
        <p:spPr>
          <a:xfrm>
            <a:off x="19668487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B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C0702D9D-254E-914E-6359-3CBB91D793A8}"/>
              </a:ext>
            </a:extLst>
          </p:cNvPr>
          <p:cNvGrpSpPr/>
          <p:nvPr/>
        </p:nvGrpSpPr>
        <p:grpSpPr>
          <a:xfrm>
            <a:off x="18785147" y="6613893"/>
            <a:ext cx="1498600" cy="3699691"/>
            <a:chOff x="19197842" y="6613893"/>
            <a:chExt cx="1498600" cy="3699691"/>
          </a:xfrm>
        </p:grpSpPr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718C52F2-5B26-82BD-9BAA-556D957DD45E}"/>
                </a:ext>
              </a:extLst>
            </p:cNvPr>
            <p:cNvCxnSpPr>
              <a:cxnSpLocks/>
            </p:cNvCxnSpPr>
            <p:nvPr/>
          </p:nvCxnSpPr>
          <p:spPr>
            <a:xfrm>
              <a:off x="19947142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A3A7A174-0D18-89A5-2446-81B4D47B3368}"/>
                </a:ext>
              </a:extLst>
            </p:cNvPr>
            <p:cNvSpPr/>
            <p:nvPr/>
          </p:nvSpPr>
          <p:spPr>
            <a:xfrm>
              <a:off x="19197842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84125E1A-28C0-45E3-D55B-1FB50DD8D9E9}"/>
              </a:ext>
            </a:extLst>
          </p:cNvPr>
          <p:cNvSpPr/>
          <p:nvPr/>
        </p:nvSpPr>
        <p:spPr>
          <a:xfrm>
            <a:off x="19213935" y="7042681"/>
            <a:ext cx="641024" cy="641024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8" name="Freeform 103">
            <a:extLst>
              <a:ext uri="{FF2B5EF4-FFF2-40B4-BE49-F238E27FC236}">
                <a16:creationId xmlns:a16="http://schemas.microsoft.com/office/drawing/2014/main" id="{15C63FB0-33AA-2E5F-029E-D91D78B1FCE6}"/>
              </a:ext>
            </a:extLst>
          </p:cNvPr>
          <p:cNvSpPr>
            <a:spLocks noEditPoints="1"/>
          </p:cNvSpPr>
          <p:nvPr/>
        </p:nvSpPr>
        <p:spPr bwMode="auto">
          <a:xfrm>
            <a:off x="4610352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29" name="!!SubTitle">
            <a:extLst>
              <a:ext uri="{FF2B5EF4-FFF2-40B4-BE49-F238E27FC236}">
                <a16:creationId xmlns:a16="http://schemas.microsoft.com/office/drawing/2014/main" id="{D9BB02D0-F1E9-C8E7-FE3D-F76AE8CE30C7}"/>
              </a:ext>
            </a:extLst>
          </p:cNvPr>
          <p:cNvSpPr txBox="1"/>
          <p:nvPr/>
        </p:nvSpPr>
        <p:spPr>
          <a:xfrm>
            <a:off x="9956964" y="5506986"/>
            <a:ext cx="4809620" cy="69865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200" b="1" dirty="0">
                <a:solidFill>
                  <a:schemeClr val="bg1">
                    <a:lumMod val="20000"/>
                    <a:lumOff val="80000"/>
                  </a:schemeClr>
                </a:solidFill>
                <a:latin typeface="+mj-lt"/>
              </a:rPr>
              <a:t>Business Execution</a:t>
            </a:r>
            <a:r>
              <a:rPr lang="en-US" sz="3200" dirty="0">
                <a:solidFill>
                  <a:schemeClr val="bg1">
                    <a:lumMod val="20000"/>
                    <a:lumOff val="80000"/>
                  </a:schemeClr>
                </a:solidFill>
              </a:rPr>
              <a:t>, consectetuer adipiscing elit. Maecenas </a:t>
            </a:r>
            <a:r>
              <a:rPr lang="en-US" sz="3200" dirty="0" err="1">
                <a:solidFill>
                  <a:schemeClr val="bg1">
                    <a:lumMod val="20000"/>
                    <a:lumOff val="80000"/>
                  </a:schemeClr>
                </a:solidFill>
              </a:rPr>
              <a:t>porttitor</a:t>
            </a:r>
            <a:r>
              <a:rPr lang="en-US" sz="3200" dirty="0">
                <a:solidFill>
                  <a:schemeClr val="bg1">
                    <a:lumMod val="20000"/>
                    <a:lumOff val="80000"/>
                  </a:schemeClr>
                </a:solidFill>
              </a:rPr>
              <a:t> </a:t>
            </a:r>
            <a:r>
              <a:rPr lang="en-US" sz="3200" dirty="0" err="1">
                <a:solidFill>
                  <a:schemeClr val="bg1">
                    <a:lumMod val="20000"/>
                    <a:lumOff val="80000"/>
                  </a:schemeClr>
                </a:solidFill>
              </a:rPr>
              <a:t>congu</a:t>
            </a:r>
            <a:r>
              <a:rPr lang="en-US" sz="3200" dirty="0">
                <a:solidFill>
                  <a:schemeClr val="bg1">
                    <a:lumMod val="20000"/>
                    <a:lumOff val="80000"/>
                  </a:schemeClr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chemeClr val="bg1">
                  <a:lumMod val="20000"/>
                  <a:lumOff val="80000"/>
                </a:schemeClr>
              </a:solidFill>
            </a:endParaRPr>
          </a:p>
          <a:p>
            <a:pPr marL="514350" marR="0" lvl="0" indent="-51435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r>
              <a:rPr lang="en-US" sz="3200" dirty="0">
                <a:solidFill>
                  <a:schemeClr val="bg1">
                    <a:lumMod val="20000"/>
                    <a:lumOff val="80000"/>
                  </a:schemeClr>
                </a:solidFill>
              </a:rPr>
              <a:t>Nunc viverra imperdiet enim. Fusce est. Vivamus a tellus.</a:t>
            </a:r>
          </a:p>
          <a:p>
            <a:pPr marL="514350" marR="0" lvl="0" indent="-51435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endParaRPr lang="en-US" sz="3200" dirty="0">
              <a:solidFill>
                <a:schemeClr val="bg1">
                  <a:lumMod val="20000"/>
                  <a:lumOff val="80000"/>
                </a:schemeClr>
              </a:solidFill>
            </a:endParaRPr>
          </a:p>
          <a:p>
            <a:pPr marL="514350" marR="0" lvl="0" indent="-51435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r>
              <a:rPr lang="en-US" sz="3200" dirty="0">
                <a:solidFill>
                  <a:schemeClr val="bg1">
                    <a:lumMod val="20000"/>
                    <a:lumOff val="80000"/>
                  </a:schemeClr>
                </a:solidFill>
              </a:rPr>
              <a:t>Pellentesque habitant morbi </a:t>
            </a:r>
            <a:r>
              <a:rPr lang="en-US" sz="3200" dirty="0" err="1">
                <a:solidFill>
                  <a:schemeClr val="bg1">
                    <a:lumMod val="20000"/>
                    <a:lumOff val="80000"/>
                  </a:schemeClr>
                </a:solidFill>
              </a:rPr>
              <a:t>tristique</a:t>
            </a:r>
            <a:r>
              <a:rPr lang="en-US" sz="3200" dirty="0">
                <a:solidFill>
                  <a:schemeClr val="bg1">
                    <a:lumMod val="20000"/>
                    <a:lumOff val="80000"/>
                  </a:schemeClr>
                </a:solidFill>
              </a:rPr>
              <a:t> </a:t>
            </a:r>
            <a:r>
              <a:rPr lang="en-US" sz="3200" dirty="0" err="1">
                <a:solidFill>
                  <a:schemeClr val="bg1">
                    <a:lumMod val="20000"/>
                    <a:lumOff val="80000"/>
                  </a:schemeClr>
                </a:solidFill>
              </a:rPr>
              <a:t>senectus</a:t>
            </a:r>
            <a:endParaRPr lang="en-US" sz="3200" dirty="0">
              <a:solidFill>
                <a:schemeClr val="bg1">
                  <a:lumMod val="20000"/>
                  <a:lumOff val="80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endParaRPr lang="en-US" sz="3200" dirty="0">
              <a:solidFill>
                <a:schemeClr val="bg1">
                  <a:lumMod val="20000"/>
                  <a:lumOff val="80000"/>
                </a:schemeClr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chemeClr val="bg1">
                  <a:lumMod val="20000"/>
                  <a:lumOff val="80000"/>
                </a:schemeClr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3622931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:comb/>
      </p:transition>
    </mc:Choice>
    <mc:Fallback xmlns="">
      <p:transition spd="slow" advClick="0" advTm="2000">
        <p:comb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8" dur="500" fill="hold"/>
                                            <p:tgtEl>
                                              <p:spTgt spid="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1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3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7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4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29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29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4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29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29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29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29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11" grpId="0"/>
          <p:bldP spid="12" grpId="0"/>
          <p:bldP spid="22" grpId="0"/>
          <p:bldP spid="23" grpId="0"/>
          <p:bldP spid="27" grpId="0" animBg="1"/>
          <p:bldP spid="28" grpId="0" animBg="1"/>
          <p:bldP spid="29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8" dur="500" fill="hold"/>
                                            <p:tgtEl>
                                              <p:spTgt spid="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1" dur="50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3" dur="500" fill="hold"/>
                                            <p:tgtEl>
                                              <p:spTgt spid="1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7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4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29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29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4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29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29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29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29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11" grpId="0"/>
          <p:bldP spid="12" grpId="0"/>
          <p:bldP spid="22" grpId="0"/>
          <p:bldP spid="23" grpId="0"/>
          <p:bldP spid="27" grpId="0" animBg="1"/>
          <p:bldP spid="28" grpId="0" animBg="1"/>
          <p:bldP spid="29" grpId="0" uiExpand="1" build="p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36">
            <a:extLst>
              <a:ext uri="{FF2B5EF4-FFF2-40B4-BE49-F238E27FC236}">
                <a16:creationId xmlns:a16="http://schemas.microsoft.com/office/drawing/2014/main" id="{14323247-F3EE-6293-BEEC-D03422552073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8" name="!!SubTitle">
            <a:extLst>
              <a:ext uri="{FF2B5EF4-FFF2-40B4-BE49-F238E27FC236}">
                <a16:creationId xmlns:a16="http://schemas.microsoft.com/office/drawing/2014/main" id="{C36F84B4-A6C6-295A-E521-553B48272CBA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9" name="!!MainTitle1">
            <a:extLst>
              <a:ext uri="{FF2B5EF4-FFF2-40B4-BE49-F238E27FC236}">
                <a16:creationId xmlns:a16="http://schemas.microsoft.com/office/drawing/2014/main" id="{1C1DACF4-9FE3-E247-C41A-1B88C1BA3410}"/>
              </a:ext>
            </a:extLst>
          </p:cNvPr>
          <p:cNvSpPr txBox="1"/>
          <p:nvPr/>
        </p:nvSpPr>
        <p:spPr>
          <a:xfrm>
            <a:off x="7672339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6AEC31E4-948A-E58E-71BB-9F976169DE70}"/>
              </a:ext>
            </a:extLst>
          </p:cNvPr>
          <p:cNvGrpSpPr/>
          <p:nvPr/>
        </p:nvGrpSpPr>
        <p:grpSpPr>
          <a:xfrm>
            <a:off x="2583156" y="5506986"/>
            <a:ext cx="3707402" cy="3707402"/>
            <a:chOff x="2583156" y="5506986"/>
            <a:chExt cx="3707402" cy="3707402"/>
          </a:xfrm>
        </p:grpSpPr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35BDE88E-D424-E886-F577-A4277F6E8018}"/>
                </a:ext>
              </a:extLst>
            </p:cNvPr>
            <p:cNvSpPr/>
            <p:nvPr/>
          </p:nvSpPr>
          <p:spPr>
            <a:xfrm>
              <a:off x="258315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Partial Circle 41">
              <a:extLst>
                <a:ext uri="{FF2B5EF4-FFF2-40B4-BE49-F238E27FC236}">
                  <a16:creationId xmlns:a16="http://schemas.microsoft.com/office/drawing/2014/main" id="{7ED0C877-DA8E-525D-EE0E-90C6C75BC359}"/>
                </a:ext>
              </a:extLst>
            </p:cNvPr>
            <p:cNvSpPr/>
            <p:nvPr/>
          </p:nvSpPr>
          <p:spPr>
            <a:xfrm>
              <a:off x="2725488" y="5649318"/>
              <a:ext cx="3422738" cy="3422738"/>
            </a:xfrm>
            <a:prstGeom prst="pie">
              <a:avLst>
                <a:gd name="adj1" fmla="val 16195464"/>
                <a:gd name="adj2" fmla="val 12179763"/>
              </a:avLst>
            </a:prstGeom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74A5C4B3-6A0D-7A29-D035-20A1533BC681}"/>
              </a:ext>
            </a:extLst>
          </p:cNvPr>
          <p:cNvGrpSpPr/>
          <p:nvPr/>
        </p:nvGrpSpPr>
        <p:grpSpPr>
          <a:xfrm>
            <a:off x="2836658" y="10784054"/>
            <a:ext cx="3200400" cy="1336044"/>
            <a:chOff x="3714527" y="7585997"/>
            <a:chExt cx="2907911" cy="1336044"/>
          </a:xfrm>
        </p:grpSpPr>
        <p:sp>
          <p:nvSpPr>
            <p:cNvPr id="44" name="Textbox 200">
              <a:extLst>
                <a:ext uri="{FF2B5EF4-FFF2-40B4-BE49-F238E27FC236}">
                  <a16:creationId xmlns:a16="http://schemas.microsoft.com/office/drawing/2014/main" id="{654A6633-C507-B91D-69CD-358B14E2D86F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45" name="Textbox 200">
              <a:extLst>
                <a:ext uri="{FF2B5EF4-FFF2-40B4-BE49-F238E27FC236}">
                  <a16:creationId xmlns:a16="http://schemas.microsoft.com/office/drawing/2014/main" id="{2FE7CED0-3613-7F1B-6D40-92A84DE3CF28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sp>
        <p:nvSpPr>
          <p:cNvPr id="46" name="Textbox 200">
            <a:extLst>
              <a:ext uri="{FF2B5EF4-FFF2-40B4-BE49-F238E27FC236}">
                <a16:creationId xmlns:a16="http://schemas.microsoft.com/office/drawing/2014/main" id="{EF5AA92C-D526-3302-27A6-DD60DB30D729}"/>
              </a:ext>
            </a:extLst>
          </p:cNvPr>
          <p:cNvSpPr txBox="1"/>
          <p:nvPr/>
        </p:nvSpPr>
        <p:spPr>
          <a:xfrm>
            <a:off x="2993676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80%</a:t>
            </a:r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343C14B4-773B-85C4-F22B-643FC21C3105}"/>
              </a:ext>
            </a:extLst>
          </p:cNvPr>
          <p:cNvSpPr txBox="1"/>
          <p:nvPr/>
        </p:nvSpPr>
        <p:spPr>
          <a:xfrm>
            <a:off x="4570898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01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A104F6B4-126D-BCA3-F4BD-8FB84443AED1}"/>
              </a:ext>
            </a:extLst>
          </p:cNvPr>
          <p:cNvGrpSpPr/>
          <p:nvPr/>
        </p:nvGrpSpPr>
        <p:grpSpPr>
          <a:xfrm>
            <a:off x="3687558" y="6582719"/>
            <a:ext cx="1498600" cy="3730865"/>
            <a:chOff x="3687558" y="6582719"/>
            <a:chExt cx="1498600" cy="3730865"/>
          </a:xfrm>
        </p:grpSpPr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6E343550-8A5C-E109-0B25-6E588FF336C9}"/>
                </a:ext>
              </a:extLst>
            </p:cNvPr>
            <p:cNvCxnSpPr>
              <a:cxnSpLocks/>
            </p:cNvCxnSpPr>
            <p:nvPr/>
          </p:nvCxnSpPr>
          <p:spPr>
            <a:xfrm>
              <a:off x="443685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3A3540F7-4E5F-D101-C419-5B56FE1AF5FE}"/>
                </a:ext>
              </a:extLst>
            </p:cNvPr>
            <p:cNvSpPr/>
            <p:nvPr/>
          </p:nvSpPr>
          <p:spPr>
            <a:xfrm>
              <a:off x="3687558" y="6582719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4DF1C3BC-92C2-88C4-E8D2-033605C56CDD}"/>
              </a:ext>
            </a:extLst>
          </p:cNvPr>
          <p:cNvGrpSpPr/>
          <p:nvPr/>
        </p:nvGrpSpPr>
        <p:grpSpPr>
          <a:xfrm>
            <a:off x="7763716" y="5506986"/>
            <a:ext cx="3707402" cy="3707402"/>
            <a:chOff x="7763716" y="5506986"/>
            <a:chExt cx="3707402" cy="3707402"/>
          </a:xfrm>
        </p:grpSpPr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DAA0FACB-A83B-1099-B7BC-652218AE9799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Partial Circle 52">
              <a:extLst>
                <a:ext uri="{FF2B5EF4-FFF2-40B4-BE49-F238E27FC236}">
                  <a16:creationId xmlns:a16="http://schemas.microsoft.com/office/drawing/2014/main" id="{54555417-28C4-5A39-9408-20282E792110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7D220AD6-CCDC-ED8E-D26B-FE72FD9A36FF}"/>
              </a:ext>
            </a:extLst>
          </p:cNvPr>
          <p:cNvGrpSpPr/>
          <p:nvPr/>
        </p:nvGrpSpPr>
        <p:grpSpPr>
          <a:xfrm>
            <a:off x="8006753" y="10784054"/>
            <a:ext cx="3200400" cy="1336044"/>
            <a:chOff x="3714527" y="7585997"/>
            <a:chExt cx="2907911" cy="1336044"/>
          </a:xfrm>
        </p:grpSpPr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19DE7A0C-4167-3012-9259-8AC75992735A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156D82F8-5BF1-25A8-3D5A-2BD8CFB1C5AA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57" name="Textbox 200">
            <a:extLst>
              <a:ext uri="{FF2B5EF4-FFF2-40B4-BE49-F238E27FC236}">
                <a16:creationId xmlns:a16="http://schemas.microsoft.com/office/drawing/2014/main" id="{191773C0-AE3B-5851-7D51-52D84564AF3A}"/>
              </a:ext>
            </a:extLst>
          </p:cNvPr>
          <p:cNvSpPr txBox="1"/>
          <p:nvPr/>
        </p:nvSpPr>
        <p:spPr>
          <a:xfrm>
            <a:off x="8163771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58" name="Textbox 200">
            <a:extLst>
              <a:ext uri="{FF2B5EF4-FFF2-40B4-BE49-F238E27FC236}">
                <a16:creationId xmlns:a16="http://schemas.microsoft.com/office/drawing/2014/main" id="{219FB998-826E-81AD-E6CB-EEEA6316C2CB}"/>
              </a:ext>
            </a:extLst>
          </p:cNvPr>
          <p:cNvSpPr txBox="1"/>
          <p:nvPr/>
        </p:nvSpPr>
        <p:spPr>
          <a:xfrm>
            <a:off x="9740993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02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E1F51C5A-8DBC-5ACE-7E5A-CA815F532D54}"/>
              </a:ext>
            </a:extLst>
          </p:cNvPr>
          <p:cNvGrpSpPr/>
          <p:nvPr/>
        </p:nvGrpSpPr>
        <p:grpSpPr>
          <a:xfrm>
            <a:off x="8857653" y="6613893"/>
            <a:ext cx="1498600" cy="3699691"/>
            <a:chOff x="8857653" y="6613893"/>
            <a:chExt cx="1498600" cy="3699691"/>
          </a:xfrm>
        </p:grpSpPr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3EE4E5A0-FB95-4A63-EAE2-5D6603F495A1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87027271-ABF5-1D4A-8913-2707371B3485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89317BD5-22C5-B00B-E5B6-4D250E1D7918}"/>
              </a:ext>
            </a:extLst>
          </p:cNvPr>
          <p:cNvGrpSpPr/>
          <p:nvPr/>
        </p:nvGrpSpPr>
        <p:grpSpPr>
          <a:xfrm>
            <a:off x="12923346" y="5506986"/>
            <a:ext cx="3707402" cy="3707402"/>
            <a:chOff x="12923346" y="5506986"/>
            <a:chExt cx="3707402" cy="3707402"/>
          </a:xfrm>
        </p:grpSpPr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30398AFA-DEB8-1979-8968-404B5D3B35BD}"/>
                </a:ext>
              </a:extLst>
            </p:cNvPr>
            <p:cNvSpPr/>
            <p:nvPr/>
          </p:nvSpPr>
          <p:spPr>
            <a:xfrm>
              <a:off x="1292334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Partial Circle 63">
              <a:extLst>
                <a:ext uri="{FF2B5EF4-FFF2-40B4-BE49-F238E27FC236}">
                  <a16:creationId xmlns:a16="http://schemas.microsoft.com/office/drawing/2014/main" id="{E5DAA4BA-8CED-FC1C-32C3-49DC532E1CB2}"/>
                </a:ext>
              </a:extLst>
            </p:cNvPr>
            <p:cNvSpPr/>
            <p:nvPr/>
          </p:nvSpPr>
          <p:spPr>
            <a:xfrm>
              <a:off x="13065679" y="5651824"/>
              <a:ext cx="3422738" cy="3422738"/>
            </a:xfrm>
            <a:prstGeom prst="pie">
              <a:avLst>
                <a:gd name="adj1" fmla="val 16195464"/>
                <a:gd name="adj2" fmla="val 601866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BCEEF79B-5629-E7BD-5153-CE397B2EDC0C}"/>
              </a:ext>
            </a:extLst>
          </p:cNvPr>
          <p:cNvGrpSpPr/>
          <p:nvPr/>
        </p:nvGrpSpPr>
        <p:grpSpPr>
          <a:xfrm>
            <a:off x="13176848" y="10784054"/>
            <a:ext cx="3200400" cy="1336044"/>
            <a:chOff x="3714527" y="7585997"/>
            <a:chExt cx="2907911" cy="1336044"/>
          </a:xfrm>
        </p:grpSpPr>
        <p:sp>
          <p:nvSpPr>
            <p:cNvPr id="66" name="Textbox 200">
              <a:extLst>
                <a:ext uri="{FF2B5EF4-FFF2-40B4-BE49-F238E27FC236}">
                  <a16:creationId xmlns:a16="http://schemas.microsoft.com/office/drawing/2014/main" id="{18FF0F98-2548-18E0-8B15-5B478B75EF84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67" name="Textbox 200">
              <a:extLst>
                <a:ext uri="{FF2B5EF4-FFF2-40B4-BE49-F238E27FC236}">
                  <a16:creationId xmlns:a16="http://schemas.microsoft.com/office/drawing/2014/main" id="{58E25925-8D97-A05C-2078-2569CCA30BB2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68" name="Textbox 200">
            <a:extLst>
              <a:ext uri="{FF2B5EF4-FFF2-40B4-BE49-F238E27FC236}">
                <a16:creationId xmlns:a16="http://schemas.microsoft.com/office/drawing/2014/main" id="{A984DA15-B230-FDA6-F340-8E9642CDB586}"/>
              </a:ext>
            </a:extLst>
          </p:cNvPr>
          <p:cNvSpPr txBox="1"/>
          <p:nvPr/>
        </p:nvSpPr>
        <p:spPr>
          <a:xfrm>
            <a:off x="13333866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65%</a:t>
            </a:r>
          </a:p>
        </p:txBody>
      </p:sp>
      <p:sp>
        <p:nvSpPr>
          <p:cNvPr id="69" name="Textbox 200">
            <a:extLst>
              <a:ext uri="{FF2B5EF4-FFF2-40B4-BE49-F238E27FC236}">
                <a16:creationId xmlns:a16="http://schemas.microsoft.com/office/drawing/2014/main" id="{DE74BF2B-7B87-8FBD-4037-B1DE7AAC09CB}"/>
              </a:ext>
            </a:extLst>
          </p:cNvPr>
          <p:cNvSpPr txBox="1"/>
          <p:nvPr/>
        </p:nvSpPr>
        <p:spPr>
          <a:xfrm>
            <a:off x="14911088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03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EA6080B6-CEA1-C783-6165-8928473C09C3}"/>
              </a:ext>
            </a:extLst>
          </p:cNvPr>
          <p:cNvGrpSpPr/>
          <p:nvPr/>
        </p:nvGrpSpPr>
        <p:grpSpPr>
          <a:xfrm>
            <a:off x="14027748" y="6613893"/>
            <a:ext cx="1498600" cy="3699691"/>
            <a:chOff x="14027748" y="6613893"/>
            <a:chExt cx="1498600" cy="3699691"/>
          </a:xfrm>
        </p:grpSpPr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09AA5072-202D-00DB-7D69-CDA0EBEBCDBF}"/>
                </a:ext>
              </a:extLst>
            </p:cNvPr>
            <p:cNvCxnSpPr>
              <a:cxnSpLocks/>
            </p:cNvCxnSpPr>
            <p:nvPr/>
          </p:nvCxnSpPr>
          <p:spPr>
            <a:xfrm>
              <a:off x="14777048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072B9CB9-44A2-8FC5-5B25-86331D106C29}"/>
                </a:ext>
              </a:extLst>
            </p:cNvPr>
            <p:cNvSpPr/>
            <p:nvPr/>
          </p:nvSpPr>
          <p:spPr>
            <a:xfrm>
              <a:off x="14027748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67F63442-F76A-9B9E-3A42-3B1C798E0554}"/>
              </a:ext>
            </a:extLst>
          </p:cNvPr>
          <p:cNvGrpSpPr/>
          <p:nvPr/>
        </p:nvGrpSpPr>
        <p:grpSpPr>
          <a:xfrm>
            <a:off x="18093441" y="5506986"/>
            <a:ext cx="3707402" cy="3707402"/>
            <a:chOff x="18093441" y="5506986"/>
            <a:chExt cx="3707402" cy="3707402"/>
          </a:xfrm>
        </p:grpSpPr>
        <p:sp>
          <p:nvSpPr>
            <p:cNvPr id="74" name="Oval 73">
              <a:extLst>
                <a:ext uri="{FF2B5EF4-FFF2-40B4-BE49-F238E27FC236}">
                  <a16:creationId xmlns:a16="http://schemas.microsoft.com/office/drawing/2014/main" id="{180EDBB9-5547-F11E-0EAE-0E93C2BC7F97}"/>
                </a:ext>
              </a:extLst>
            </p:cNvPr>
            <p:cNvSpPr/>
            <p:nvPr/>
          </p:nvSpPr>
          <p:spPr>
            <a:xfrm>
              <a:off x="18093441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Partial Circle 74">
              <a:extLst>
                <a:ext uri="{FF2B5EF4-FFF2-40B4-BE49-F238E27FC236}">
                  <a16:creationId xmlns:a16="http://schemas.microsoft.com/office/drawing/2014/main" id="{29ED1F6E-35A5-6230-885A-6E4356143F36}"/>
                </a:ext>
              </a:extLst>
            </p:cNvPr>
            <p:cNvSpPr/>
            <p:nvPr/>
          </p:nvSpPr>
          <p:spPr>
            <a:xfrm>
              <a:off x="18235773" y="5651824"/>
              <a:ext cx="3422738" cy="3422738"/>
            </a:xfrm>
            <a:prstGeom prst="pie">
              <a:avLst>
                <a:gd name="adj1" fmla="val 16195464"/>
                <a:gd name="adj2" fmla="val 10847569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76" name="Group 75">
            <a:extLst>
              <a:ext uri="{FF2B5EF4-FFF2-40B4-BE49-F238E27FC236}">
                <a16:creationId xmlns:a16="http://schemas.microsoft.com/office/drawing/2014/main" id="{87D381B6-5798-C2EE-2521-7E7C730CC3E9}"/>
              </a:ext>
            </a:extLst>
          </p:cNvPr>
          <p:cNvGrpSpPr/>
          <p:nvPr/>
        </p:nvGrpSpPr>
        <p:grpSpPr>
          <a:xfrm>
            <a:off x="18346942" y="10784054"/>
            <a:ext cx="3200400" cy="1336044"/>
            <a:chOff x="3714527" y="7585997"/>
            <a:chExt cx="2907911" cy="1336044"/>
          </a:xfrm>
        </p:grpSpPr>
        <p:sp>
          <p:nvSpPr>
            <p:cNvPr id="77" name="Textbox 200">
              <a:extLst>
                <a:ext uri="{FF2B5EF4-FFF2-40B4-BE49-F238E27FC236}">
                  <a16:creationId xmlns:a16="http://schemas.microsoft.com/office/drawing/2014/main" id="{A5C5E8A5-28DC-00FF-3BB6-A3632F89FDC0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78" name="Textbox 200">
              <a:extLst>
                <a:ext uri="{FF2B5EF4-FFF2-40B4-BE49-F238E27FC236}">
                  <a16:creationId xmlns:a16="http://schemas.microsoft.com/office/drawing/2014/main" id="{5BF7D72E-A1F9-A37C-F141-571BD06E3494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GROWTH</a:t>
              </a:r>
            </a:p>
          </p:txBody>
        </p:sp>
      </p:grpSp>
      <p:sp>
        <p:nvSpPr>
          <p:cNvPr id="79" name="Textbox 200">
            <a:extLst>
              <a:ext uri="{FF2B5EF4-FFF2-40B4-BE49-F238E27FC236}">
                <a16:creationId xmlns:a16="http://schemas.microsoft.com/office/drawing/2014/main" id="{A12F7CE7-DB30-E9C9-8B4B-385C64CA2CC2}"/>
              </a:ext>
            </a:extLst>
          </p:cNvPr>
          <p:cNvSpPr txBox="1"/>
          <p:nvPr/>
        </p:nvSpPr>
        <p:spPr>
          <a:xfrm>
            <a:off x="18503960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75%</a:t>
            </a:r>
          </a:p>
        </p:txBody>
      </p:sp>
      <p:sp>
        <p:nvSpPr>
          <p:cNvPr id="80" name="Textbox 200">
            <a:extLst>
              <a:ext uri="{FF2B5EF4-FFF2-40B4-BE49-F238E27FC236}">
                <a16:creationId xmlns:a16="http://schemas.microsoft.com/office/drawing/2014/main" id="{14AB0DE4-87F2-9367-2E99-59F0D8EC3628}"/>
              </a:ext>
            </a:extLst>
          </p:cNvPr>
          <p:cNvSpPr txBox="1"/>
          <p:nvPr/>
        </p:nvSpPr>
        <p:spPr>
          <a:xfrm>
            <a:off x="20081182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04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81" name="Group 80">
            <a:extLst>
              <a:ext uri="{FF2B5EF4-FFF2-40B4-BE49-F238E27FC236}">
                <a16:creationId xmlns:a16="http://schemas.microsoft.com/office/drawing/2014/main" id="{FA29EBE0-031D-2E23-39F4-B3B2D771E687}"/>
              </a:ext>
            </a:extLst>
          </p:cNvPr>
          <p:cNvGrpSpPr/>
          <p:nvPr/>
        </p:nvGrpSpPr>
        <p:grpSpPr>
          <a:xfrm>
            <a:off x="19197842" y="6613893"/>
            <a:ext cx="1498600" cy="3699691"/>
            <a:chOff x="19197842" y="6613893"/>
            <a:chExt cx="1498600" cy="3699691"/>
          </a:xfrm>
        </p:grpSpPr>
        <p:cxnSp>
          <p:nvCxnSpPr>
            <p:cNvPr id="82" name="Straight Connector 81">
              <a:extLst>
                <a:ext uri="{FF2B5EF4-FFF2-40B4-BE49-F238E27FC236}">
                  <a16:creationId xmlns:a16="http://schemas.microsoft.com/office/drawing/2014/main" id="{B10E82F5-B3A7-D9DF-E797-3F73AFF2A32F}"/>
                </a:ext>
              </a:extLst>
            </p:cNvPr>
            <p:cNvCxnSpPr>
              <a:cxnSpLocks/>
            </p:cNvCxnSpPr>
            <p:nvPr/>
          </p:nvCxnSpPr>
          <p:spPr>
            <a:xfrm>
              <a:off x="19947142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6B4B3910-2F79-C8C3-9DEB-7494D6FEDC55}"/>
                </a:ext>
              </a:extLst>
            </p:cNvPr>
            <p:cNvSpPr/>
            <p:nvPr/>
          </p:nvSpPr>
          <p:spPr>
            <a:xfrm>
              <a:off x="19197842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Freeform: Shape 83">
            <a:extLst>
              <a:ext uri="{FF2B5EF4-FFF2-40B4-BE49-F238E27FC236}">
                <a16:creationId xmlns:a16="http://schemas.microsoft.com/office/drawing/2014/main" id="{CE9D410E-0861-DACB-5A85-672BEC2B08D5}"/>
              </a:ext>
            </a:extLst>
          </p:cNvPr>
          <p:cNvSpPr/>
          <p:nvPr/>
        </p:nvSpPr>
        <p:spPr>
          <a:xfrm>
            <a:off x="4069115" y="7025565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7CEFEF9E-C5CB-25DC-7504-C6EC137143DB}"/>
              </a:ext>
            </a:extLst>
          </p:cNvPr>
          <p:cNvSpPr/>
          <p:nvPr/>
        </p:nvSpPr>
        <p:spPr>
          <a:xfrm>
            <a:off x="19626630" y="7042681"/>
            <a:ext cx="641024" cy="641024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86" name="Freeform 103">
            <a:extLst>
              <a:ext uri="{FF2B5EF4-FFF2-40B4-BE49-F238E27FC236}">
                <a16:creationId xmlns:a16="http://schemas.microsoft.com/office/drawing/2014/main" id="{6B90FE16-7908-43BC-AA57-322C7BC0924D}"/>
              </a:ext>
            </a:extLst>
          </p:cNvPr>
          <p:cNvSpPr>
            <a:spLocks noEditPoints="1"/>
          </p:cNvSpPr>
          <p:nvPr/>
        </p:nvSpPr>
        <p:spPr bwMode="auto">
          <a:xfrm>
            <a:off x="9235884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87" name="Freeform 109">
            <a:extLst>
              <a:ext uri="{FF2B5EF4-FFF2-40B4-BE49-F238E27FC236}">
                <a16:creationId xmlns:a16="http://schemas.microsoft.com/office/drawing/2014/main" id="{994DE870-5002-8AD7-8D7B-0F6F222EA956}"/>
              </a:ext>
            </a:extLst>
          </p:cNvPr>
          <p:cNvSpPr>
            <a:spLocks noEditPoints="1"/>
          </p:cNvSpPr>
          <p:nvPr/>
        </p:nvSpPr>
        <p:spPr bwMode="auto">
          <a:xfrm>
            <a:off x="14451488" y="7029327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27633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:blinds dir="vert"/>
      </p:transition>
    </mc:Choice>
    <mc:Fallback xmlns="">
      <p:transition spd="slow" advClick="0" advTm="20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1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4" dur="1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1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7" dur="1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1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0" dur="15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21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3" dur="1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5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10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1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4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5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6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71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75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75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8" dur="75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8" grpId="0"/>
          <p:bldP spid="39" grpId="0"/>
          <p:bldP spid="46" grpId="0"/>
          <p:bldP spid="47" grpId="0"/>
          <p:bldP spid="57" grpId="0"/>
          <p:bldP spid="58" grpId="0"/>
          <p:bldP spid="68" grpId="0"/>
          <p:bldP spid="69" grpId="0"/>
          <p:bldP spid="79" grpId="0"/>
          <p:bldP spid="80" grpId="0"/>
          <p:bldP spid="84" grpId="0" animBg="1"/>
          <p:bldP spid="85" grpId="0" animBg="1"/>
          <p:bldP spid="86" grpId="0" animBg="1"/>
          <p:bldP spid="8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1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4" dur="150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5" presetID="21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17" dur="1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8" presetID="21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0" dur="150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1" presetID="21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heel(1)">
                                          <p:cBhvr>
                                            <p:cTn id="23" dur="1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decel="10000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5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5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10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1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4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5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4" dur="50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66" dur="500" fill="hold"/>
                                            <p:tgtEl>
                                              <p:spTgt spid="65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9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71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2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2" dur="75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3" dur="75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6" dur="75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0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1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3" dur="75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4" dur="75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5" presetID="4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7" dur="75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8" dur="75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8" grpId="0"/>
          <p:bldP spid="39" grpId="0"/>
          <p:bldP spid="46" grpId="0"/>
          <p:bldP spid="47" grpId="0"/>
          <p:bldP spid="57" grpId="0"/>
          <p:bldP spid="58" grpId="0"/>
          <p:bldP spid="68" grpId="0"/>
          <p:bldP spid="69" grpId="0"/>
          <p:bldP spid="79" grpId="0"/>
          <p:bldP spid="80" grpId="0"/>
          <p:bldP spid="84" grpId="0" animBg="1"/>
          <p:bldP spid="85" grpId="0" animBg="1"/>
          <p:bldP spid="86" grpId="0" animBg="1"/>
          <p:bldP spid="87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Rectangle 41">
            <a:extLst>
              <a:ext uri="{FF2B5EF4-FFF2-40B4-BE49-F238E27FC236}">
                <a16:creationId xmlns:a16="http://schemas.microsoft.com/office/drawing/2014/main" id="{C407028F-3439-F68C-721A-24A5BA2160CE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43" name="!!SubTitle">
            <a:extLst>
              <a:ext uri="{FF2B5EF4-FFF2-40B4-BE49-F238E27FC236}">
                <a16:creationId xmlns:a16="http://schemas.microsoft.com/office/drawing/2014/main" id="{F1A994DC-751A-7307-744F-A77341771913}"/>
              </a:ext>
            </a:extLst>
          </p:cNvPr>
          <p:cNvSpPr txBox="1"/>
          <p:nvPr/>
        </p:nvSpPr>
        <p:spPr>
          <a:xfrm>
            <a:off x="1880874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4" name="!!MainTitle1">
            <a:extLst>
              <a:ext uri="{FF2B5EF4-FFF2-40B4-BE49-F238E27FC236}">
                <a16:creationId xmlns:a16="http://schemas.microsoft.com/office/drawing/2014/main" id="{CE8FF7D7-7661-9C38-5A00-DA8355000D15}"/>
              </a:ext>
            </a:extLst>
          </p:cNvPr>
          <p:cNvSpPr txBox="1"/>
          <p:nvPr/>
        </p:nvSpPr>
        <p:spPr>
          <a:xfrm>
            <a:off x="1880874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bg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bg1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850B7A5C-001B-B8DD-BCEE-1269885D3E89}"/>
              </a:ext>
            </a:extLst>
          </p:cNvPr>
          <p:cNvGrpSpPr/>
          <p:nvPr/>
        </p:nvGrpSpPr>
        <p:grpSpPr>
          <a:xfrm>
            <a:off x="9066507" y="5506986"/>
            <a:ext cx="3707402" cy="3707402"/>
            <a:chOff x="2583156" y="5506986"/>
            <a:chExt cx="3707402" cy="3707402"/>
          </a:xfrm>
        </p:grpSpPr>
        <p:sp>
          <p:nvSpPr>
            <p:cNvPr id="46" name="Oval 45">
              <a:extLst>
                <a:ext uri="{FF2B5EF4-FFF2-40B4-BE49-F238E27FC236}">
                  <a16:creationId xmlns:a16="http://schemas.microsoft.com/office/drawing/2014/main" id="{3F9B150F-61B3-897E-9483-C728A08FD2AD}"/>
                </a:ext>
              </a:extLst>
            </p:cNvPr>
            <p:cNvSpPr/>
            <p:nvPr/>
          </p:nvSpPr>
          <p:spPr>
            <a:xfrm>
              <a:off x="258315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Partial Circle 46">
              <a:extLst>
                <a:ext uri="{FF2B5EF4-FFF2-40B4-BE49-F238E27FC236}">
                  <a16:creationId xmlns:a16="http://schemas.microsoft.com/office/drawing/2014/main" id="{27DFFBB5-88CA-0431-226F-CE6CB6AB7125}"/>
                </a:ext>
              </a:extLst>
            </p:cNvPr>
            <p:cNvSpPr/>
            <p:nvPr/>
          </p:nvSpPr>
          <p:spPr>
            <a:xfrm>
              <a:off x="2725488" y="5649318"/>
              <a:ext cx="3422738" cy="3422738"/>
            </a:xfrm>
            <a:prstGeom prst="pie">
              <a:avLst>
                <a:gd name="adj1" fmla="val 16195464"/>
                <a:gd name="adj2" fmla="val 12179763"/>
              </a:avLst>
            </a:prstGeom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ED322992-514F-5882-30A0-57C06C3E78C3}"/>
              </a:ext>
            </a:extLst>
          </p:cNvPr>
          <p:cNvGrpSpPr/>
          <p:nvPr/>
        </p:nvGrpSpPr>
        <p:grpSpPr>
          <a:xfrm>
            <a:off x="9320009" y="10784054"/>
            <a:ext cx="3200400" cy="1336044"/>
            <a:chOff x="3714527" y="7585997"/>
            <a:chExt cx="2907911" cy="1336044"/>
          </a:xfrm>
        </p:grpSpPr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E484C3A5-95A0-F0FA-FDC3-6149AED327B2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0" name="Textbox 200">
              <a:extLst>
                <a:ext uri="{FF2B5EF4-FFF2-40B4-BE49-F238E27FC236}">
                  <a16:creationId xmlns:a16="http://schemas.microsoft.com/office/drawing/2014/main" id="{DB0A0E25-A6A8-90D2-4A87-33698ACBE847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COMMERCIAL</a:t>
              </a:r>
            </a:p>
          </p:txBody>
        </p:sp>
      </p:grpSp>
      <p:sp>
        <p:nvSpPr>
          <p:cNvPr id="51" name="Textbox 200">
            <a:extLst>
              <a:ext uri="{FF2B5EF4-FFF2-40B4-BE49-F238E27FC236}">
                <a16:creationId xmlns:a16="http://schemas.microsoft.com/office/drawing/2014/main" id="{3069712B-5606-B3A2-7228-8F777E64AAF7}"/>
              </a:ext>
            </a:extLst>
          </p:cNvPr>
          <p:cNvSpPr txBox="1"/>
          <p:nvPr/>
        </p:nvSpPr>
        <p:spPr>
          <a:xfrm>
            <a:off x="9477027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rPr>
              <a:t>80%</a:t>
            </a:r>
          </a:p>
        </p:txBody>
      </p:sp>
      <p:sp>
        <p:nvSpPr>
          <p:cNvPr id="52" name="Textbox 200">
            <a:extLst>
              <a:ext uri="{FF2B5EF4-FFF2-40B4-BE49-F238E27FC236}">
                <a16:creationId xmlns:a16="http://schemas.microsoft.com/office/drawing/2014/main" id="{A5C52F83-7BC2-CBF9-0B08-E4857AAEB836}"/>
              </a:ext>
            </a:extLst>
          </p:cNvPr>
          <p:cNvSpPr txBox="1"/>
          <p:nvPr/>
        </p:nvSpPr>
        <p:spPr>
          <a:xfrm>
            <a:off x="11054249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latin typeface="+mj-lt"/>
              </a:rPr>
              <a:t>1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D6B2CD4B-7451-E49C-8C10-F7304345FA21}"/>
              </a:ext>
            </a:extLst>
          </p:cNvPr>
          <p:cNvGrpSpPr/>
          <p:nvPr/>
        </p:nvGrpSpPr>
        <p:grpSpPr>
          <a:xfrm>
            <a:off x="10170909" y="6582719"/>
            <a:ext cx="1498600" cy="3730865"/>
            <a:chOff x="3687558" y="6582719"/>
            <a:chExt cx="1498600" cy="3730865"/>
          </a:xfrm>
        </p:grpSpPr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5ED9B837-E4C9-D9E5-9AF3-9939B7409A5A}"/>
                </a:ext>
              </a:extLst>
            </p:cNvPr>
            <p:cNvCxnSpPr>
              <a:cxnSpLocks/>
            </p:cNvCxnSpPr>
            <p:nvPr/>
          </p:nvCxnSpPr>
          <p:spPr>
            <a:xfrm>
              <a:off x="4436858" y="7447013"/>
              <a:ext cx="0" cy="2866571"/>
            </a:xfrm>
            <a:prstGeom prst="line">
              <a:avLst/>
            </a:prstGeom>
            <a:ln w="508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3F2DA795-E205-C9B1-4433-37C5C20789D5}"/>
                </a:ext>
              </a:extLst>
            </p:cNvPr>
            <p:cNvSpPr/>
            <p:nvPr/>
          </p:nvSpPr>
          <p:spPr>
            <a:xfrm>
              <a:off x="3687558" y="6582719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ABF1F806-D67D-C320-15A5-26DFE1A235B8}"/>
              </a:ext>
            </a:extLst>
          </p:cNvPr>
          <p:cNvGrpSpPr/>
          <p:nvPr/>
        </p:nvGrpSpPr>
        <p:grpSpPr>
          <a:xfrm>
            <a:off x="14247067" y="5506986"/>
            <a:ext cx="3707402" cy="3707402"/>
            <a:chOff x="7763716" y="5506986"/>
            <a:chExt cx="3707402" cy="3707402"/>
          </a:xfrm>
        </p:grpSpPr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5F100AAB-1458-C5F1-3C8E-E42F0E9E8758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Partial Circle 57">
              <a:extLst>
                <a:ext uri="{FF2B5EF4-FFF2-40B4-BE49-F238E27FC236}">
                  <a16:creationId xmlns:a16="http://schemas.microsoft.com/office/drawing/2014/main" id="{D47C9C96-ACA3-4AFE-BA39-FB9EF54160C1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E20FA199-F692-BFA3-3497-A373DE5BD4B6}"/>
              </a:ext>
            </a:extLst>
          </p:cNvPr>
          <p:cNvGrpSpPr/>
          <p:nvPr/>
        </p:nvGrpSpPr>
        <p:grpSpPr>
          <a:xfrm>
            <a:off x="14490104" y="10784054"/>
            <a:ext cx="3200400" cy="1336044"/>
            <a:chOff x="3714527" y="7585997"/>
            <a:chExt cx="2907911" cy="1336044"/>
          </a:xfrm>
        </p:grpSpPr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638DFFBA-8011-472A-2F1F-56884F6D64BD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10223AC0-11D3-5533-A3CA-070077016BAE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</p:grpSp>
      <p:sp>
        <p:nvSpPr>
          <p:cNvPr id="62" name="Textbox 200">
            <a:extLst>
              <a:ext uri="{FF2B5EF4-FFF2-40B4-BE49-F238E27FC236}">
                <a16:creationId xmlns:a16="http://schemas.microsoft.com/office/drawing/2014/main" id="{500D1439-0AA2-63EF-17F9-3D451810D8F0}"/>
              </a:ext>
            </a:extLst>
          </p:cNvPr>
          <p:cNvSpPr txBox="1"/>
          <p:nvPr/>
        </p:nvSpPr>
        <p:spPr>
          <a:xfrm>
            <a:off x="14647122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63" name="Textbox 200">
            <a:extLst>
              <a:ext uri="{FF2B5EF4-FFF2-40B4-BE49-F238E27FC236}">
                <a16:creationId xmlns:a16="http://schemas.microsoft.com/office/drawing/2014/main" id="{63BCD3C2-C437-427C-E833-C956DA31AB32}"/>
              </a:ext>
            </a:extLst>
          </p:cNvPr>
          <p:cNvSpPr txBox="1"/>
          <p:nvPr/>
        </p:nvSpPr>
        <p:spPr>
          <a:xfrm>
            <a:off x="16224344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latin typeface="+mj-lt"/>
              </a:rPr>
              <a:t>2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256" name="Group 255">
            <a:extLst>
              <a:ext uri="{FF2B5EF4-FFF2-40B4-BE49-F238E27FC236}">
                <a16:creationId xmlns:a16="http://schemas.microsoft.com/office/drawing/2014/main" id="{5C022470-A293-B6EE-CC9C-DB3034B50798}"/>
              </a:ext>
            </a:extLst>
          </p:cNvPr>
          <p:cNvGrpSpPr/>
          <p:nvPr/>
        </p:nvGrpSpPr>
        <p:grpSpPr>
          <a:xfrm>
            <a:off x="15341004" y="6613893"/>
            <a:ext cx="1498600" cy="3699691"/>
            <a:chOff x="8857653" y="6613893"/>
            <a:chExt cx="1498600" cy="3699691"/>
          </a:xfrm>
        </p:grpSpPr>
        <p:cxnSp>
          <p:nvCxnSpPr>
            <p:cNvPr id="257" name="Straight Connector 256">
              <a:extLst>
                <a:ext uri="{FF2B5EF4-FFF2-40B4-BE49-F238E27FC236}">
                  <a16:creationId xmlns:a16="http://schemas.microsoft.com/office/drawing/2014/main" id="{42F8EE77-D10F-0220-97E6-7506C2154A7B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00" name="Oval 299">
              <a:extLst>
                <a:ext uri="{FF2B5EF4-FFF2-40B4-BE49-F238E27FC236}">
                  <a16:creationId xmlns:a16="http://schemas.microsoft.com/office/drawing/2014/main" id="{CE4FBC7F-49E1-3C8F-1677-2BEF7E51E163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01" name="Group 300">
            <a:extLst>
              <a:ext uri="{FF2B5EF4-FFF2-40B4-BE49-F238E27FC236}">
                <a16:creationId xmlns:a16="http://schemas.microsoft.com/office/drawing/2014/main" id="{B18A455E-5FEB-268C-6CC8-0E91B3EDE38A}"/>
              </a:ext>
            </a:extLst>
          </p:cNvPr>
          <p:cNvGrpSpPr/>
          <p:nvPr/>
        </p:nvGrpSpPr>
        <p:grpSpPr>
          <a:xfrm>
            <a:off x="19406697" y="5506986"/>
            <a:ext cx="3707402" cy="3707402"/>
            <a:chOff x="12923346" y="5506986"/>
            <a:chExt cx="3707402" cy="3707402"/>
          </a:xfrm>
        </p:grpSpPr>
        <p:sp>
          <p:nvSpPr>
            <p:cNvPr id="302" name="Oval 301">
              <a:extLst>
                <a:ext uri="{FF2B5EF4-FFF2-40B4-BE49-F238E27FC236}">
                  <a16:creationId xmlns:a16="http://schemas.microsoft.com/office/drawing/2014/main" id="{8E5FFCF2-0DAF-C19F-1DFC-ABA1177F9EDE}"/>
                </a:ext>
              </a:extLst>
            </p:cNvPr>
            <p:cNvSpPr/>
            <p:nvPr/>
          </p:nvSpPr>
          <p:spPr>
            <a:xfrm>
              <a:off x="1292334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3" name="Partial Circle 302">
              <a:extLst>
                <a:ext uri="{FF2B5EF4-FFF2-40B4-BE49-F238E27FC236}">
                  <a16:creationId xmlns:a16="http://schemas.microsoft.com/office/drawing/2014/main" id="{0235F687-5603-FC1A-3A7B-146BDF2854B2}"/>
                </a:ext>
              </a:extLst>
            </p:cNvPr>
            <p:cNvSpPr/>
            <p:nvPr/>
          </p:nvSpPr>
          <p:spPr>
            <a:xfrm>
              <a:off x="13065679" y="5651824"/>
              <a:ext cx="3422738" cy="3422738"/>
            </a:xfrm>
            <a:prstGeom prst="pie">
              <a:avLst>
                <a:gd name="adj1" fmla="val 16195464"/>
                <a:gd name="adj2" fmla="val 601866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04" name="Group 303">
            <a:extLst>
              <a:ext uri="{FF2B5EF4-FFF2-40B4-BE49-F238E27FC236}">
                <a16:creationId xmlns:a16="http://schemas.microsoft.com/office/drawing/2014/main" id="{F010064B-5B65-4EC1-585B-ADFA014374C0}"/>
              </a:ext>
            </a:extLst>
          </p:cNvPr>
          <p:cNvGrpSpPr/>
          <p:nvPr/>
        </p:nvGrpSpPr>
        <p:grpSpPr>
          <a:xfrm>
            <a:off x="19660199" y="10784054"/>
            <a:ext cx="3200400" cy="1336044"/>
            <a:chOff x="3714527" y="7585997"/>
            <a:chExt cx="2907911" cy="1336044"/>
          </a:xfrm>
        </p:grpSpPr>
        <p:sp>
          <p:nvSpPr>
            <p:cNvPr id="305" name="Textbox 200">
              <a:extLst>
                <a:ext uri="{FF2B5EF4-FFF2-40B4-BE49-F238E27FC236}">
                  <a16:creationId xmlns:a16="http://schemas.microsoft.com/office/drawing/2014/main" id="{5E133B0F-5784-53D3-BA37-A780655EBDB3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306" name="Textbox 200">
              <a:extLst>
                <a:ext uri="{FF2B5EF4-FFF2-40B4-BE49-F238E27FC236}">
                  <a16:creationId xmlns:a16="http://schemas.microsoft.com/office/drawing/2014/main" id="{A33966D0-B0C4-34E0-C26A-8F11FE8456E2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CUSTOMERS</a:t>
              </a:r>
            </a:p>
          </p:txBody>
        </p:sp>
      </p:grpSp>
      <p:sp>
        <p:nvSpPr>
          <p:cNvPr id="307" name="Textbox 200">
            <a:extLst>
              <a:ext uri="{FF2B5EF4-FFF2-40B4-BE49-F238E27FC236}">
                <a16:creationId xmlns:a16="http://schemas.microsoft.com/office/drawing/2014/main" id="{FFD1F456-61B2-7039-F7EC-5972EA64BF11}"/>
              </a:ext>
            </a:extLst>
          </p:cNvPr>
          <p:cNvSpPr txBox="1"/>
          <p:nvPr/>
        </p:nvSpPr>
        <p:spPr>
          <a:xfrm>
            <a:off x="19817217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rPr>
              <a:t>65%</a:t>
            </a:r>
          </a:p>
        </p:txBody>
      </p:sp>
      <p:sp>
        <p:nvSpPr>
          <p:cNvPr id="308" name="Textbox 200">
            <a:extLst>
              <a:ext uri="{FF2B5EF4-FFF2-40B4-BE49-F238E27FC236}">
                <a16:creationId xmlns:a16="http://schemas.microsoft.com/office/drawing/2014/main" id="{F073734E-7F1F-F431-9C37-734FD6677BCA}"/>
              </a:ext>
            </a:extLst>
          </p:cNvPr>
          <p:cNvSpPr txBox="1"/>
          <p:nvPr/>
        </p:nvSpPr>
        <p:spPr>
          <a:xfrm>
            <a:off x="21394439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latin typeface="+mj-lt"/>
              </a:rPr>
              <a:t>3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09" name="Group 308">
            <a:extLst>
              <a:ext uri="{FF2B5EF4-FFF2-40B4-BE49-F238E27FC236}">
                <a16:creationId xmlns:a16="http://schemas.microsoft.com/office/drawing/2014/main" id="{DCE08BAF-7F22-04B5-567C-D21A0976F981}"/>
              </a:ext>
            </a:extLst>
          </p:cNvPr>
          <p:cNvGrpSpPr/>
          <p:nvPr/>
        </p:nvGrpSpPr>
        <p:grpSpPr>
          <a:xfrm>
            <a:off x="20511099" y="6613893"/>
            <a:ext cx="1498600" cy="3699691"/>
            <a:chOff x="14027748" y="6613893"/>
            <a:chExt cx="1498600" cy="3699691"/>
          </a:xfrm>
        </p:grpSpPr>
        <p:cxnSp>
          <p:nvCxnSpPr>
            <p:cNvPr id="310" name="Straight Connector 309">
              <a:extLst>
                <a:ext uri="{FF2B5EF4-FFF2-40B4-BE49-F238E27FC236}">
                  <a16:creationId xmlns:a16="http://schemas.microsoft.com/office/drawing/2014/main" id="{88E66CE5-E93A-D888-2E1D-762A3AFC20C5}"/>
                </a:ext>
              </a:extLst>
            </p:cNvPr>
            <p:cNvCxnSpPr>
              <a:cxnSpLocks/>
            </p:cNvCxnSpPr>
            <p:nvPr/>
          </p:nvCxnSpPr>
          <p:spPr>
            <a:xfrm>
              <a:off x="14777048" y="7447013"/>
              <a:ext cx="0" cy="2866571"/>
            </a:xfrm>
            <a:prstGeom prst="line">
              <a:avLst/>
            </a:prstGeom>
            <a:ln w="508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311" name="Oval 310">
              <a:extLst>
                <a:ext uri="{FF2B5EF4-FFF2-40B4-BE49-F238E27FC236}">
                  <a16:creationId xmlns:a16="http://schemas.microsoft.com/office/drawing/2014/main" id="{9751CD7C-0785-863A-6576-B42CE37B7769}"/>
                </a:ext>
              </a:extLst>
            </p:cNvPr>
            <p:cNvSpPr/>
            <p:nvPr/>
          </p:nvSpPr>
          <p:spPr>
            <a:xfrm>
              <a:off x="14027748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12" name="Freeform: Shape 311">
            <a:extLst>
              <a:ext uri="{FF2B5EF4-FFF2-40B4-BE49-F238E27FC236}">
                <a16:creationId xmlns:a16="http://schemas.microsoft.com/office/drawing/2014/main" id="{BB45AE7F-C938-0517-7C38-FE7458448D85}"/>
              </a:ext>
            </a:extLst>
          </p:cNvPr>
          <p:cNvSpPr/>
          <p:nvPr/>
        </p:nvSpPr>
        <p:spPr>
          <a:xfrm>
            <a:off x="10552466" y="7025565"/>
            <a:ext cx="735486" cy="612908"/>
          </a:xfrm>
          <a:custGeom>
            <a:avLst/>
            <a:gdLst>
              <a:gd name="connsiteX0" fmla="*/ 421157 w 457200"/>
              <a:gd name="connsiteY0" fmla="*/ 166192 h 381000"/>
              <a:gd name="connsiteX1" fmla="*/ 421157 w 457200"/>
              <a:gd name="connsiteY1" fmla="*/ 320116 h 381000"/>
              <a:gd name="connsiteX2" fmla="*/ 374218 w 457200"/>
              <a:gd name="connsiteY2" fmla="*/ 367055 h 381000"/>
              <a:gd name="connsiteX3" fmla="*/ 92888 w 457200"/>
              <a:gd name="connsiteY3" fmla="*/ 367055 h 381000"/>
              <a:gd name="connsiteX4" fmla="*/ 45949 w 457200"/>
              <a:gd name="connsiteY4" fmla="*/ 320116 h 381000"/>
              <a:gd name="connsiteX5" fmla="*/ 45949 w 457200"/>
              <a:gd name="connsiteY5" fmla="*/ 166192 h 381000"/>
              <a:gd name="connsiteX6" fmla="*/ 402412 w 457200"/>
              <a:gd name="connsiteY6" fmla="*/ 40005 h 381000"/>
              <a:gd name="connsiteX7" fmla="*/ 367055 w 457200"/>
              <a:gd name="connsiteY7" fmla="*/ 19431 h 381000"/>
              <a:gd name="connsiteX8" fmla="*/ 100051 w 457200"/>
              <a:gd name="connsiteY8" fmla="*/ 19431 h 381000"/>
              <a:gd name="connsiteX9" fmla="*/ 64694 w 457200"/>
              <a:gd name="connsiteY9" fmla="*/ 40005 h 381000"/>
              <a:gd name="connsiteX10" fmla="*/ 19431 w 457200"/>
              <a:gd name="connsiteY10" fmla="*/ 119863 h 381000"/>
              <a:gd name="connsiteX11" fmla="*/ 447827 w 457200"/>
              <a:gd name="connsiteY11" fmla="*/ 119863 h 381000"/>
              <a:gd name="connsiteX12" fmla="*/ 402412 w 457200"/>
              <a:gd name="connsiteY12" fmla="*/ 40005 h 381000"/>
              <a:gd name="connsiteX13" fmla="*/ 233553 w 457200"/>
              <a:gd name="connsiteY13" fmla="*/ 19431 h 381000"/>
              <a:gd name="connsiteX14" fmla="*/ 233553 w 457200"/>
              <a:gd name="connsiteY14" fmla="*/ 120015 h 381000"/>
              <a:gd name="connsiteX15" fmla="*/ 315239 w 457200"/>
              <a:gd name="connsiteY15" fmla="*/ 19431 h 381000"/>
              <a:gd name="connsiteX16" fmla="*/ 340690 w 457200"/>
              <a:gd name="connsiteY16" fmla="*/ 120015 h 381000"/>
              <a:gd name="connsiteX17" fmla="*/ 151867 w 457200"/>
              <a:gd name="connsiteY17" fmla="*/ 19431 h 381000"/>
              <a:gd name="connsiteX18" fmla="*/ 126416 w 457200"/>
              <a:gd name="connsiteY18" fmla="*/ 120015 h 381000"/>
              <a:gd name="connsiteX19" fmla="*/ 19431 w 457200"/>
              <a:gd name="connsiteY19" fmla="*/ 120015 h 381000"/>
              <a:gd name="connsiteX20" fmla="*/ 72923 w 457200"/>
              <a:gd name="connsiteY20" fmla="*/ 173507 h 381000"/>
              <a:gd name="connsiteX21" fmla="*/ 126416 w 457200"/>
              <a:gd name="connsiteY21" fmla="*/ 120015 h 381000"/>
              <a:gd name="connsiteX22" fmla="*/ 126416 w 457200"/>
              <a:gd name="connsiteY22" fmla="*/ 120015 h 381000"/>
              <a:gd name="connsiteX23" fmla="*/ 179908 w 457200"/>
              <a:gd name="connsiteY23" fmla="*/ 173507 h 381000"/>
              <a:gd name="connsiteX24" fmla="*/ 233401 w 457200"/>
              <a:gd name="connsiteY24" fmla="*/ 120015 h 381000"/>
              <a:gd name="connsiteX25" fmla="*/ 233553 w 457200"/>
              <a:gd name="connsiteY25" fmla="*/ 120015 h 381000"/>
              <a:gd name="connsiteX26" fmla="*/ 287045 w 457200"/>
              <a:gd name="connsiteY26" fmla="*/ 173507 h 381000"/>
              <a:gd name="connsiteX27" fmla="*/ 340538 w 457200"/>
              <a:gd name="connsiteY27" fmla="*/ 120015 h 381000"/>
              <a:gd name="connsiteX28" fmla="*/ 340690 w 457200"/>
              <a:gd name="connsiteY28" fmla="*/ 120015 h 381000"/>
              <a:gd name="connsiteX29" fmla="*/ 394183 w 457200"/>
              <a:gd name="connsiteY29" fmla="*/ 173507 h 381000"/>
              <a:gd name="connsiteX30" fmla="*/ 447675 w 457200"/>
              <a:gd name="connsiteY30" fmla="*/ 120015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</a:cxnLst>
            <a:rect l="l" t="t" r="r" b="b"/>
            <a:pathLst>
              <a:path w="457200" h="381000">
                <a:moveTo>
                  <a:pt x="421157" y="166192"/>
                </a:moveTo>
                <a:lnTo>
                  <a:pt x="421157" y="320116"/>
                </a:lnTo>
                <a:cubicBezTo>
                  <a:pt x="421157" y="346024"/>
                  <a:pt x="400126" y="367055"/>
                  <a:pt x="374218" y="367055"/>
                </a:cubicBezTo>
                <a:lnTo>
                  <a:pt x="92888" y="367055"/>
                </a:lnTo>
                <a:cubicBezTo>
                  <a:pt x="66980" y="367055"/>
                  <a:pt x="45949" y="346024"/>
                  <a:pt x="45949" y="320116"/>
                </a:cubicBezTo>
                <a:lnTo>
                  <a:pt x="45949" y="166192"/>
                </a:lnTo>
                <a:moveTo>
                  <a:pt x="402412" y="40005"/>
                </a:moveTo>
                <a:cubicBezTo>
                  <a:pt x="395249" y="27203"/>
                  <a:pt x="381686" y="19431"/>
                  <a:pt x="367055" y="19431"/>
                </a:cubicBezTo>
                <a:lnTo>
                  <a:pt x="100051" y="19431"/>
                </a:lnTo>
                <a:cubicBezTo>
                  <a:pt x="85420" y="19431"/>
                  <a:pt x="71857" y="27356"/>
                  <a:pt x="64694" y="40005"/>
                </a:cubicBezTo>
                <a:lnTo>
                  <a:pt x="19431" y="119863"/>
                </a:lnTo>
                <a:lnTo>
                  <a:pt x="447827" y="119863"/>
                </a:lnTo>
                <a:lnTo>
                  <a:pt x="402412" y="40005"/>
                </a:lnTo>
                <a:close/>
                <a:moveTo>
                  <a:pt x="233553" y="19431"/>
                </a:moveTo>
                <a:lnTo>
                  <a:pt x="233553" y="120015"/>
                </a:lnTo>
                <a:moveTo>
                  <a:pt x="315239" y="19431"/>
                </a:moveTo>
                <a:lnTo>
                  <a:pt x="340690" y="120015"/>
                </a:lnTo>
                <a:moveTo>
                  <a:pt x="151867" y="19431"/>
                </a:moveTo>
                <a:lnTo>
                  <a:pt x="126416" y="120015"/>
                </a:lnTo>
                <a:moveTo>
                  <a:pt x="19431" y="120015"/>
                </a:moveTo>
                <a:cubicBezTo>
                  <a:pt x="19431" y="149581"/>
                  <a:pt x="43358" y="173507"/>
                  <a:pt x="72923" y="173507"/>
                </a:cubicBezTo>
                <a:cubicBezTo>
                  <a:pt x="102489" y="173507"/>
                  <a:pt x="126416" y="149581"/>
                  <a:pt x="126416" y="120015"/>
                </a:cubicBezTo>
                <a:moveTo>
                  <a:pt x="126416" y="120015"/>
                </a:moveTo>
                <a:cubicBezTo>
                  <a:pt x="126416" y="149581"/>
                  <a:pt x="150343" y="173507"/>
                  <a:pt x="179908" y="173507"/>
                </a:cubicBezTo>
                <a:cubicBezTo>
                  <a:pt x="209474" y="173507"/>
                  <a:pt x="233401" y="149581"/>
                  <a:pt x="233401" y="120015"/>
                </a:cubicBezTo>
                <a:moveTo>
                  <a:pt x="233553" y="120015"/>
                </a:moveTo>
                <a:cubicBezTo>
                  <a:pt x="233553" y="149581"/>
                  <a:pt x="257480" y="173507"/>
                  <a:pt x="287045" y="173507"/>
                </a:cubicBezTo>
                <a:cubicBezTo>
                  <a:pt x="316611" y="173507"/>
                  <a:pt x="340538" y="149581"/>
                  <a:pt x="340538" y="120015"/>
                </a:cubicBezTo>
                <a:moveTo>
                  <a:pt x="340690" y="120015"/>
                </a:moveTo>
                <a:cubicBezTo>
                  <a:pt x="340690" y="149581"/>
                  <a:pt x="364617" y="173507"/>
                  <a:pt x="394183" y="173507"/>
                </a:cubicBezTo>
                <a:cubicBezTo>
                  <a:pt x="423748" y="173507"/>
                  <a:pt x="447675" y="149581"/>
                  <a:pt x="447675" y="120015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313" name="Freeform 103">
            <a:extLst>
              <a:ext uri="{FF2B5EF4-FFF2-40B4-BE49-F238E27FC236}">
                <a16:creationId xmlns:a16="http://schemas.microsoft.com/office/drawing/2014/main" id="{BAE1D40A-D1E7-F991-3EC2-B7DCFA5931E0}"/>
              </a:ext>
            </a:extLst>
          </p:cNvPr>
          <p:cNvSpPr>
            <a:spLocks noEditPoints="1"/>
          </p:cNvSpPr>
          <p:nvPr/>
        </p:nvSpPr>
        <p:spPr bwMode="auto">
          <a:xfrm>
            <a:off x="15719235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314" name="Freeform 109">
            <a:extLst>
              <a:ext uri="{FF2B5EF4-FFF2-40B4-BE49-F238E27FC236}">
                <a16:creationId xmlns:a16="http://schemas.microsoft.com/office/drawing/2014/main" id="{9F78E7FA-80F8-048A-1389-12032AAF713D}"/>
              </a:ext>
            </a:extLst>
          </p:cNvPr>
          <p:cNvSpPr>
            <a:spLocks noEditPoints="1"/>
          </p:cNvSpPr>
          <p:nvPr/>
        </p:nvSpPr>
        <p:spPr bwMode="auto">
          <a:xfrm>
            <a:off x="20934839" y="7029327"/>
            <a:ext cx="651120" cy="667732"/>
          </a:xfrm>
          <a:custGeom>
            <a:avLst/>
            <a:gdLst>
              <a:gd name="T0" fmla="*/ 704 w 819"/>
              <a:gd name="T1" fmla="*/ 341 h 836"/>
              <a:gd name="T2" fmla="*/ 363 w 819"/>
              <a:gd name="T3" fmla="*/ 682 h 836"/>
              <a:gd name="T4" fmla="*/ 175 w 819"/>
              <a:gd name="T5" fmla="*/ 626 h 836"/>
              <a:gd name="T6" fmla="*/ 0 w 819"/>
              <a:gd name="T7" fmla="*/ 682 h 836"/>
              <a:gd name="T8" fmla="*/ 59 w 819"/>
              <a:gd name="T9" fmla="*/ 497 h 836"/>
              <a:gd name="T10" fmla="*/ 22 w 819"/>
              <a:gd name="T11" fmla="*/ 341 h 836"/>
              <a:gd name="T12" fmla="*/ 363 w 819"/>
              <a:gd name="T13" fmla="*/ 0 h 836"/>
              <a:gd name="T14" fmla="*/ 704 w 819"/>
              <a:gd name="T15" fmla="*/ 341 h 836"/>
              <a:gd name="T16" fmla="*/ 409 w 819"/>
              <a:gd name="T17" fmla="*/ 794 h 836"/>
              <a:gd name="T18" fmla="*/ 549 w 819"/>
              <a:gd name="T19" fmla="*/ 836 h 836"/>
              <a:gd name="T20" fmla="*/ 688 w 819"/>
              <a:gd name="T21" fmla="*/ 794 h 836"/>
              <a:gd name="T22" fmla="*/ 819 w 819"/>
              <a:gd name="T23" fmla="*/ 836 h 836"/>
              <a:gd name="T24" fmla="*/ 775 w 819"/>
              <a:gd name="T25" fmla="*/ 697 h 836"/>
              <a:gd name="T26" fmla="*/ 803 w 819"/>
              <a:gd name="T27" fmla="*/ 581 h 836"/>
              <a:gd name="T28" fmla="*/ 786 w 819"/>
              <a:gd name="T29" fmla="*/ 491 h 836"/>
              <a:gd name="T30" fmla="*/ 204 w 819"/>
              <a:gd name="T31" fmla="*/ 276 h 836"/>
              <a:gd name="T32" fmla="*/ 522 w 819"/>
              <a:gd name="T33" fmla="*/ 276 h 836"/>
              <a:gd name="T34" fmla="*/ 204 w 819"/>
              <a:gd name="T35" fmla="*/ 406 h 836"/>
              <a:gd name="T36" fmla="*/ 522 w 819"/>
              <a:gd name="T37" fmla="*/ 406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19" h="836">
                <a:moveTo>
                  <a:pt x="704" y="341"/>
                </a:moveTo>
                <a:cubicBezTo>
                  <a:pt x="704" y="529"/>
                  <a:pt x="551" y="682"/>
                  <a:pt x="363" y="682"/>
                </a:cubicBezTo>
                <a:cubicBezTo>
                  <a:pt x="293" y="682"/>
                  <a:pt x="229" y="661"/>
                  <a:pt x="175" y="626"/>
                </a:cubicBezTo>
                <a:cubicBezTo>
                  <a:pt x="0" y="682"/>
                  <a:pt x="0" y="682"/>
                  <a:pt x="0" y="682"/>
                </a:cubicBezTo>
                <a:cubicBezTo>
                  <a:pt x="59" y="497"/>
                  <a:pt x="59" y="497"/>
                  <a:pt x="59" y="497"/>
                </a:cubicBezTo>
                <a:cubicBezTo>
                  <a:pt x="35" y="450"/>
                  <a:pt x="22" y="397"/>
                  <a:pt x="22" y="341"/>
                </a:cubicBezTo>
                <a:cubicBezTo>
                  <a:pt x="22" y="153"/>
                  <a:pt x="174" y="0"/>
                  <a:pt x="363" y="0"/>
                </a:cubicBezTo>
                <a:cubicBezTo>
                  <a:pt x="551" y="0"/>
                  <a:pt x="704" y="153"/>
                  <a:pt x="704" y="341"/>
                </a:cubicBezTo>
                <a:close/>
                <a:moveTo>
                  <a:pt x="409" y="794"/>
                </a:moveTo>
                <a:cubicBezTo>
                  <a:pt x="449" y="820"/>
                  <a:pt x="497" y="836"/>
                  <a:pt x="549" y="836"/>
                </a:cubicBezTo>
                <a:cubicBezTo>
                  <a:pt x="600" y="836"/>
                  <a:pt x="648" y="820"/>
                  <a:pt x="688" y="794"/>
                </a:cubicBezTo>
                <a:cubicBezTo>
                  <a:pt x="819" y="836"/>
                  <a:pt x="819" y="836"/>
                  <a:pt x="819" y="836"/>
                </a:cubicBezTo>
                <a:cubicBezTo>
                  <a:pt x="775" y="697"/>
                  <a:pt x="775" y="697"/>
                  <a:pt x="775" y="697"/>
                </a:cubicBezTo>
                <a:cubicBezTo>
                  <a:pt x="792" y="663"/>
                  <a:pt x="803" y="623"/>
                  <a:pt x="803" y="581"/>
                </a:cubicBezTo>
                <a:cubicBezTo>
                  <a:pt x="803" y="549"/>
                  <a:pt x="797" y="519"/>
                  <a:pt x="786" y="491"/>
                </a:cubicBezTo>
                <a:moveTo>
                  <a:pt x="204" y="276"/>
                </a:moveTo>
                <a:cubicBezTo>
                  <a:pt x="522" y="276"/>
                  <a:pt x="522" y="276"/>
                  <a:pt x="522" y="276"/>
                </a:cubicBezTo>
                <a:moveTo>
                  <a:pt x="204" y="406"/>
                </a:moveTo>
                <a:cubicBezTo>
                  <a:pt x="522" y="406"/>
                  <a:pt x="522" y="406"/>
                  <a:pt x="522" y="40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ysClr val="windowText" lastClr="000000"/>
              </a:solidFill>
            </a:endParaRPr>
          </a:p>
        </p:txBody>
      </p:sp>
      <p:sp>
        <p:nvSpPr>
          <p:cNvPr id="315" name="!!SubTitle">
            <a:extLst>
              <a:ext uri="{FF2B5EF4-FFF2-40B4-BE49-F238E27FC236}">
                <a16:creationId xmlns:a16="http://schemas.microsoft.com/office/drawing/2014/main" id="{6444B363-3DDC-079D-8B99-1A706D320866}"/>
              </a:ext>
            </a:extLst>
          </p:cNvPr>
          <p:cNvSpPr txBox="1"/>
          <p:nvPr/>
        </p:nvSpPr>
        <p:spPr>
          <a:xfrm>
            <a:off x="1880874" y="5506986"/>
            <a:ext cx="4809620" cy="489364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400" b="1" dirty="0">
                <a:solidFill>
                  <a:schemeClr val="bg1"/>
                </a:solidFill>
                <a:latin typeface="+mj-lt"/>
              </a:rPr>
              <a:t>Business Execution</a:t>
            </a:r>
            <a:r>
              <a:rPr lang="en-US" sz="2400" dirty="0">
                <a:solidFill>
                  <a:schemeClr val="bg1"/>
                </a:solidFill>
              </a:rPr>
              <a:t>, consectetuer adipiscing elit. Maecenas </a:t>
            </a:r>
            <a:r>
              <a:rPr lang="en-US" sz="2400" dirty="0" err="1">
                <a:solidFill>
                  <a:schemeClr val="bg1"/>
                </a:solidFill>
              </a:rPr>
              <a:t>porttitor</a:t>
            </a:r>
            <a:r>
              <a:rPr lang="en-US" sz="2400" dirty="0">
                <a:solidFill>
                  <a:schemeClr val="bg1"/>
                </a:solidFill>
              </a:rPr>
              <a:t> </a:t>
            </a:r>
            <a:r>
              <a:rPr lang="en-US" sz="2400" dirty="0" err="1">
                <a:solidFill>
                  <a:schemeClr val="bg1"/>
                </a:solidFill>
              </a:rPr>
              <a:t>congu</a:t>
            </a:r>
            <a:r>
              <a:rPr lang="en-US" sz="2400" dirty="0">
                <a:solidFill>
                  <a:schemeClr val="bg1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24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24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endParaRPr lang="en-US" sz="24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24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Pellentesque habitant morbi </a:t>
            </a:r>
            <a:r>
              <a:rPr lang="en-US" sz="2400" dirty="0" err="1">
                <a:solidFill>
                  <a:schemeClr val="bg2">
                    <a:lumMod val="25000"/>
                    <a:lumOff val="75000"/>
                  </a:schemeClr>
                </a:solidFill>
              </a:rPr>
              <a:t>tristique</a:t>
            </a:r>
            <a:r>
              <a:rPr lang="en-US" sz="24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 </a:t>
            </a:r>
            <a:r>
              <a:rPr lang="en-US" sz="2400" dirty="0" err="1">
                <a:solidFill>
                  <a:schemeClr val="bg2">
                    <a:lumMod val="25000"/>
                    <a:lumOff val="75000"/>
                  </a:schemeClr>
                </a:solidFill>
              </a:rPr>
              <a:t>senectus</a:t>
            </a:r>
            <a:endParaRPr lang="en-US" sz="24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endParaRPr lang="en-US" sz="2400" dirty="0">
              <a:solidFill>
                <a:schemeClr val="bg2">
                  <a:lumMod val="25000"/>
                  <a:lumOff val="7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24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Proin pharetra nonummy pede. Mauris et orci.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4595791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gallery dir="l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75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75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3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4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54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7" dur="500"/>
                                            <p:tgtEl>
                                              <p:spTgt spid="3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9" dur="500" fill="hold"/>
                                            <p:tgtEl>
                                              <p:spTgt spid="30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2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750"/>
                                            <p:tgtEl>
                                              <p:spTgt spid="3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750"/>
                                            <p:tgtEl>
                                              <p:spTgt spid="3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2" dur="750"/>
                                            <p:tgtEl>
                                              <p:spTgt spid="3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3" grpId="0"/>
          <p:bldP spid="44" grpId="0"/>
          <p:bldP spid="51" grpId="0"/>
          <p:bldP spid="52" grpId="0"/>
          <p:bldP spid="62" grpId="0"/>
          <p:bldP spid="63" grpId="0"/>
          <p:bldP spid="307" grpId="0"/>
          <p:bldP spid="308" grpId="0"/>
          <p:bldP spid="312" grpId="0" animBg="1"/>
          <p:bldP spid="313" grpId="0" animBg="1"/>
          <p:bldP spid="31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75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75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0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8" dur="5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1" dur="5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4" dur="500"/>
                                            <p:tgtEl>
                                              <p:spTgt spid="3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48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54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7" dur="500"/>
                                            <p:tgtEl>
                                              <p:spTgt spid="3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9" dur="500" fill="hold"/>
                                            <p:tgtEl>
                                              <p:spTgt spid="30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2" dur="75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5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75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0" dur="750"/>
                                            <p:tgtEl>
                                              <p:spTgt spid="3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750"/>
                                            <p:tgtEl>
                                              <p:spTgt spid="3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2" dur="750"/>
                                            <p:tgtEl>
                                              <p:spTgt spid="3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3" grpId="0"/>
          <p:bldP spid="44" grpId="0"/>
          <p:bldP spid="51" grpId="0"/>
          <p:bldP spid="52" grpId="0"/>
          <p:bldP spid="62" grpId="0"/>
          <p:bldP spid="63" grpId="0"/>
          <p:bldP spid="307" grpId="0"/>
          <p:bldP spid="308" grpId="0"/>
          <p:bldP spid="312" grpId="0" animBg="1"/>
          <p:bldP spid="313" grpId="0" animBg="1"/>
          <p:bldP spid="314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36">
            <a:extLst>
              <a:ext uri="{FF2B5EF4-FFF2-40B4-BE49-F238E27FC236}">
                <a16:creationId xmlns:a16="http://schemas.microsoft.com/office/drawing/2014/main" id="{CE264837-A29E-7C94-9A42-36D3A7B82CAD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564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206</a:t>
            </a:r>
            <a:endParaRPr lang="en-US" sz="3000" i="0" spc="300" dirty="0">
              <a:solidFill>
                <a:schemeClr val="tx1">
                  <a:lumMod val="50000"/>
                  <a:lumOff val="5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8" name="!!SubTitle">
            <a:extLst>
              <a:ext uri="{FF2B5EF4-FFF2-40B4-BE49-F238E27FC236}">
                <a16:creationId xmlns:a16="http://schemas.microsoft.com/office/drawing/2014/main" id="{9382D189-A234-217F-4C33-1FB504DD964D}"/>
              </a:ext>
            </a:extLst>
          </p:cNvPr>
          <p:cNvSpPr txBox="1"/>
          <p:nvPr/>
        </p:nvSpPr>
        <p:spPr>
          <a:xfrm>
            <a:off x="9617417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/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9" name="!!MainTitle1">
            <a:extLst>
              <a:ext uri="{FF2B5EF4-FFF2-40B4-BE49-F238E27FC236}">
                <a16:creationId xmlns:a16="http://schemas.microsoft.com/office/drawing/2014/main" id="{9A2B05D0-6E94-9617-A9BE-3652948D35CA}"/>
              </a:ext>
            </a:extLst>
          </p:cNvPr>
          <p:cNvSpPr txBox="1"/>
          <p:nvPr/>
        </p:nvSpPr>
        <p:spPr>
          <a:xfrm>
            <a:off x="7672339" y="1037172"/>
            <a:ext cx="9039334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RESULTS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ACHIEVED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C2A4120C-8775-0F47-FE55-6F2693F4DC86}"/>
              </a:ext>
            </a:extLst>
          </p:cNvPr>
          <p:cNvGrpSpPr/>
          <p:nvPr/>
        </p:nvGrpSpPr>
        <p:grpSpPr>
          <a:xfrm>
            <a:off x="3138184" y="5506986"/>
            <a:ext cx="3707402" cy="3707402"/>
            <a:chOff x="7763716" y="5506986"/>
            <a:chExt cx="3707402" cy="3707402"/>
          </a:xfrm>
        </p:grpSpPr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5279BA73-DE07-9DBB-1659-86149B266A2D}"/>
                </a:ext>
              </a:extLst>
            </p:cNvPr>
            <p:cNvSpPr/>
            <p:nvPr/>
          </p:nvSpPr>
          <p:spPr>
            <a:xfrm>
              <a:off x="7763716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Partial Circle 41">
              <a:extLst>
                <a:ext uri="{FF2B5EF4-FFF2-40B4-BE49-F238E27FC236}">
                  <a16:creationId xmlns:a16="http://schemas.microsoft.com/office/drawing/2014/main" id="{629C0F20-BC63-C000-5A5B-79922576BC23}"/>
                </a:ext>
              </a:extLst>
            </p:cNvPr>
            <p:cNvSpPr/>
            <p:nvPr/>
          </p:nvSpPr>
          <p:spPr>
            <a:xfrm>
              <a:off x="7895584" y="5651824"/>
              <a:ext cx="3422738" cy="3422738"/>
            </a:xfrm>
            <a:prstGeom prst="pie">
              <a:avLst>
                <a:gd name="adj1" fmla="val 16195464"/>
                <a:gd name="adj2" fmla="val 3160970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1D5A397E-4BFB-ED1F-4CD3-98BF3DE55759}"/>
              </a:ext>
            </a:extLst>
          </p:cNvPr>
          <p:cNvGrpSpPr/>
          <p:nvPr/>
        </p:nvGrpSpPr>
        <p:grpSpPr>
          <a:xfrm>
            <a:off x="3381221" y="10784054"/>
            <a:ext cx="3200400" cy="1336044"/>
            <a:chOff x="3714527" y="7585997"/>
            <a:chExt cx="2907911" cy="1336044"/>
          </a:xfrm>
        </p:grpSpPr>
        <p:sp>
          <p:nvSpPr>
            <p:cNvPr id="44" name="Textbox 200">
              <a:extLst>
                <a:ext uri="{FF2B5EF4-FFF2-40B4-BE49-F238E27FC236}">
                  <a16:creationId xmlns:a16="http://schemas.microsoft.com/office/drawing/2014/main" id="{7DFBBD6A-208F-A3EA-DDCB-43E1D522B90C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45" name="Textbox 200">
              <a:extLst>
                <a:ext uri="{FF2B5EF4-FFF2-40B4-BE49-F238E27FC236}">
                  <a16:creationId xmlns:a16="http://schemas.microsoft.com/office/drawing/2014/main" id="{1C588A42-209D-68F9-435F-CE2BF29D93C0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HUMAN CAPITAL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46" name="Textbox 200">
            <a:extLst>
              <a:ext uri="{FF2B5EF4-FFF2-40B4-BE49-F238E27FC236}">
                <a16:creationId xmlns:a16="http://schemas.microsoft.com/office/drawing/2014/main" id="{F09A148C-6B1D-B56C-1060-FA3D9557A821}"/>
              </a:ext>
            </a:extLst>
          </p:cNvPr>
          <p:cNvSpPr txBox="1"/>
          <p:nvPr/>
        </p:nvSpPr>
        <p:spPr>
          <a:xfrm>
            <a:off x="3538239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45%</a:t>
            </a:r>
          </a:p>
        </p:txBody>
      </p:sp>
      <p:sp>
        <p:nvSpPr>
          <p:cNvPr id="47" name="Textbox 200">
            <a:extLst>
              <a:ext uri="{FF2B5EF4-FFF2-40B4-BE49-F238E27FC236}">
                <a16:creationId xmlns:a16="http://schemas.microsoft.com/office/drawing/2014/main" id="{AB3FADFA-2CFF-312C-D818-1955F6E458B4}"/>
              </a:ext>
            </a:extLst>
          </p:cNvPr>
          <p:cNvSpPr txBox="1"/>
          <p:nvPr/>
        </p:nvSpPr>
        <p:spPr>
          <a:xfrm>
            <a:off x="5115461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A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7265F4D8-47E5-CF82-B9A3-88C452AF72EF}"/>
              </a:ext>
            </a:extLst>
          </p:cNvPr>
          <p:cNvGrpSpPr/>
          <p:nvPr/>
        </p:nvGrpSpPr>
        <p:grpSpPr>
          <a:xfrm>
            <a:off x="4232121" y="6613893"/>
            <a:ext cx="1498600" cy="3699691"/>
            <a:chOff x="8857653" y="6613893"/>
            <a:chExt cx="1498600" cy="3699691"/>
          </a:xfrm>
        </p:grpSpPr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CD0A1428-C4B0-A541-07E4-EE643BDA11D2}"/>
                </a:ext>
              </a:extLst>
            </p:cNvPr>
            <p:cNvCxnSpPr>
              <a:cxnSpLocks/>
            </p:cNvCxnSpPr>
            <p:nvPr/>
          </p:nvCxnSpPr>
          <p:spPr>
            <a:xfrm>
              <a:off x="9606953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E3EE1A7A-A154-EB90-BC04-2DDFF44F734A}"/>
                </a:ext>
              </a:extLst>
            </p:cNvPr>
            <p:cNvSpPr/>
            <p:nvPr/>
          </p:nvSpPr>
          <p:spPr>
            <a:xfrm>
              <a:off x="8857653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A6B4926D-2724-E8FB-52A4-5A3F5217844D}"/>
              </a:ext>
            </a:extLst>
          </p:cNvPr>
          <p:cNvGrpSpPr/>
          <p:nvPr/>
        </p:nvGrpSpPr>
        <p:grpSpPr>
          <a:xfrm>
            <a:off x="17680746" y="5506986"/>
            <a:ext cx="3707402" cy="3707402"/>
            <a:chOff x="18093441" y="5506986"/>
            <a:chExt cx="3707402" cy="3707402"/>
          </a:xfrm>
        </p:grpSpPr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A0D23521-1923-B7BC-0F1D-6FC3105F6793}"/>
                </a:ext>
              </a:extLst>
            </p:cNvPr>
            <p:cNvSpPr/>
            <p:nvPr/>
          </p:nvSpPr>
          <p:spPr>
            <a:xfrm>
              <a:off x="18093441" y="5506986"/>
              <a:ext cx="3707402" cy="3707402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Partial Circle 52">
              <a:extLst>
                <a:ext uri="{FF2B5EF4-FFF2-40B4-BE49-F238E27FC236}">
                  <a16:creationId xmlns:a16="http://schemas.microsoft.com/office/drawing/2014/main" id="{85529585-7866-47C8-BCEA-A2572508835A}"/>
                </a:ext>
              </a:extLst>
            </p:cNvPr>
            <p:cNvSpPr/>
            <p:nvPr/>
          </p:nvSpPr>
          <p:spPr>
            <a:xfrm>
              <a:off x="18235773" y="5651824"/>
              <a:ext cx="3422738" cy="3422738"/>
            </a:xfrm>
            <a:prstGeom prst="pie">
              <a:avLst>
                <a:gd name="adj1" fmla="val 16195464"/>
                <a:gd name="adj2" fmla="val 10847569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9D288368-361F-63E9-1127-BD61C413A4D5}"/>
              </a:ext>
            </a:extLst>
          </p:cNvPr>
          <p:cNvGrpSpPr/>
          <p:nvPr/>
        </p:nvGrpSpPr>
        <p:grpSpPr>
          <a:xfrm>
            <a:off x="17934247" y="10784054"/>
            <a:ext cx="3200400" cy="1336044"/>
            <a:chOff x="3714527" y="7585997"/>
            <a:chExt cx="2907911" cy="1336044"/>
          </a:xfrm>
        </p:grpSpPr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8F7947AA-8E91-13D5-C314-334CC48887AF}"/>
                </a:ext>
              </a:extLst>
            </p:cNvPr>
            <p:cNvSpPr txBox="1"/>
            <p:nvPr/>
          </p:nvSpPr>
          <p:spPr>
            <a:xfrm>
              <a:off x="3714527" y="8091044"/>
              <a:ext cx="2907911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16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dolor sit amet, consectetuer adipiscing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elit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 Maecenas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porttitor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en-US" sz="1600" b="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congue</a:t>
              </a: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.</a:t>
              </a: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06198151-03E9-A193-3854-2FF0C3D1EA06}"/>
                </a:ext>
              </a:extLst>
            </p:cNvPr>
            <p:cNvSpPr txBox="1"/>
            <p:nvPr/>
          </p:nvSpPr>
          <p:spPr>
            <a:xfrm>
              <a:off x="3714527" y="7585997"/>
              <a:ext cx="2907911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ctr"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GROWTH</a:t>
              </a:r>
            </a:p>
          </p:txBody>
        </p:sp>
      </p:grpSp>
      <p:sp>
        <p:nvSpPr>
          <p:cNvPr id="57" name="Textbox 200">
            <a:extLst>
              <a:ext uri="{FF2B5EF4-FFF2-40B4-BE49-F238E27FC236}">
                <a16:creationId xmlns:a16="http://schemas.microsoft.com/office/drawing/2014/main" id="{44443B8A-78B9-6F2F-53EA-B7FC8223D0D2}"/>
              </a:ext>
            </a:extLst>
          </p:cNvPr>
          <p:cNvSpPr txBox="1"/>
          <p:nvPr/>
        </p:nvSpPr>
        <p:spPr>
          <a:xfrm>
            <a:off x="18091265" y="3899779"/>
            <a:ext cx="2886365" cy="1107996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66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75%</a:t>
            </a:r>
          </a:p>
        </p:txBody>
      </p:sp>
      <p:sp>
        <p:nvSpPr>
          <p:cNvPr id="58" name="Textbox 200">
            <a:extLst>
              <a:ext uri="{FF2B5EF4-FFF2-40B4-BE49-F238E27FC236}">
                <a16:creationId xmlns:a16="http://schemas.microsoft.com/office/drawing/2014/main" id="{0AE4B517-A3F7-BFBF-2ADD-46FED3D69B0E}"/>
              </a:ext>
            </a:extLst>
          </p:cNvPr>
          <p:cNvSpPr txBox="1"/>
          <p:nvPr/>
        </p:nvSpPr>
        <p:spPr>
          <a:xfrm>
            <a:off x="19668487" y="9841533"/>
            <a:ext cx="940380" cy="58477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rPr>
              <a:t>B</a:t>
            </a:r>
            <a:endParaRPr kumimoji="0" lang="en-US" sz="24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D58032A3-EEDA-E8D1-EF74-3B8CF1E81569}"/>
              </a:ext>
            </a:extLst>
          </p:cNvPr>
          <p:cNvGrpSpPr/>
          <p:nvPr/>
        </p:nvGrpSpPr>
        <p:grpSpPr>
          <a:xfrm>
            <a:off x="18785147" y="6613893"/>
            <a:ext cx="1498600" cy="3699691"/>
            <a:chOff x="19197842" y="6613893"/>
            <a:chExt cx="1498600" cy="3699691"/>
          </a:xfrm>
        </p:grpSpPr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17240C41-BBA0-37FB-1F93-FA0D3349D228}"/>
                </a:ext>
              </a:extLst>
            </p:cNvPr>
            <p:cNvCxnSpPr>
              <a:cxnSpLocks/>
            </p:cNvCxnSpPr>
            <p:nvPr/>
          </p:nvCxnSpPr>
          <p:spPr>
            <a:xfrm>
              <a:off x="19947142" y="7447013"/>
              <a:ext cx="0" cy="2866571"/>
            </a:xfrm>
            <a:prstGeom prst="line">
              <a:avLst/>
            </a:prstGeom>
            <a:ln w="50800"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A7B2FBE9-693D-2CDB-912E-DBDD5CB4C557}"/>
                </a:ext>
              </a:extLst>
            </p:cNvPr>
            <p:cNvSpPr/>
            <p:nvPr/>
          </p:nvSpPr>
          <p:spPr>
            <a:xfrm>
              <a:off x="19197842" y="6613893"/>
              <a:ext cx="1498600" cy="149860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>
              <a:outerShdw blurRad="63500" dist="1270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4C0EE817-8F91-D96F-AEFB-14A8EE0259A5}"/>
              </a:ext>
            </a:extLst>
          </p:cNvPr>
          <p:cNvSpPr/>
          <p:nvPr/>
        </p:nvSpPr>
        <p:spPr>
          <a:xfrm>
            <a:off x="19213935" y="7042681"/>
            <a:ext cx="641024" cy="641024"/>
          </a:xfrm>
          <a:custGeom>
            <a:avLst/>
            <a:gdLst>
              <a:gd name="connsiteX0" fmla="*/ 328955 w 365760"/>
              <a:gd name="connsiteY0" fmla="*/ 20210 h 365760"/>
              <a:gd name="connsiteX1" fmla="*/ 356235 w 365760"/>
              <a:gd name="connsiteY1" fmla="*/ 47490 h 365760"/>
              <a:gd name="connsiteX2" fmla="*/ 331698 w 365760"/>
              <a:gd name="connsiteY2" fmla="*/ 139540 h 365760"/>
              <a:gd name="connsiteX3" fmla="*/ 273176 w 365760"/>
              <a:gd name="connsiteY3" fmla="*/ 230065 h 365760"/>
              <a:gd name="connsiteX4" fmla="*/ 178232 w 365760"/>
              <a:gd name="connsiteY4" fmla="*/ 296359 h 365760"/>
              <a:gd name="connsiteX5" fmla="*/ 79933 w 365760"/>
              <a:gd name="connsiteY5" fmla="*/ 198061 h 365760"/>
              <a:gd name="connsiteX6" fmla="*/ 146228 w 365760"/>
              <a:gd name="connsiteY6" fmla="*/ 103116 h 365760"/>
              <a:gd name="connsiteX7" fmla="*/ 236754 w 365760"/>
              <a:gd name="connsiteY7" fmla="*/ 44594 h 365760"/>
              <a:gd name="connsiteX8" fmla="*/ 328955 w 365760"/>
              <a:gd name="connsiteY8" fmla="*/ 20210 h 365760"/>
              <a:gd name="connsiteX9" fmla="*/ 173202 w 365760"/>
              <a:gd name="connsiteY9" fmla="*/ 74312 h 365760"/>
              <a:gd name="connsiteX10" fmla="*/ 76581 w 365760"/>
              <a:gd name="connsiteY10" fmla="*/ 98239 h 365760"/>
              <a:gd name="connsiteX11" fmla="*/ 38328 w 365760"/>
              <a:gd name="connsiteY11" fmla="*/ 148684 h 365760"/>
              <a:gd name="connsiteX12" fmla="*/ 93345 w 365760"/>
              <a:gd name="connsiteY12" fmla="*/ 179316 h 365760"/>
              <a:gd name="connsiteX13" fmla="*/ 197129 w 365760"/>
              <a:gd name="connsiteY13" fmla="*/ 283253 h 365760"/>
              <a:gd name="connsiteX14" fmla="*/ 227762 w 365760"/>
              <a:gd name="connsiteY14" fmla="*/ 338269 h 365760"/>
              <a:gd name="connsiteX15" fmla="*/ 278206 w 365760"/>
              <a:gd name="connsiteY15" fmla="*/ 300017 h 365760"/>
              <a:gd name="connsiteX16" fmla="*/ 302133 w 365760"/>
              <a:gd name="connsiteY16" fmla="*/ 203395 h 365760"/>
              <a:gd name="connsiteX17" fmla="*/ 101879 w 365760"/>
              <a:gd name="connsiteY17" fmla="*/ 274566 h 365760"/>
              <a:gd name="connsiteX18" fmla="*/ 45643 w 365760"/>
              <a:gd name="connsiteY18" fmla="*/ 274566 h 365760"/>
              <a:gd name="connsiteX19" fmla="*/ 19431 w 365760"/>
              <a:gd name="connsiteY19" fmla="*/ 357015 h 365760"/>
              <a:gd name="connsiteX20" fmla="*/ 101879 w 365760"/>
              <a:gd name="connsiteY20" fmla="*/ 330802 h 365760"/>
              <a:gd name="connsiteX21" fmla="*/ 101879 w 365760"/>
              <a:gd name="connsiteY21" fmla="*/ 274566 h 365760"/>
              <a:gd name="connsiteX22" fmla="*/ 261442 w 365760"/>
              <a:gd name="connsiteY22" fmla="*/ 115003 h 365760"/>
              <a:gd name="connsiteX23" fmla="*/ 218313 w 365760"/>
              <a:gd name="connsiteY23" fmla="*/ 115003 h 365760"/>
              <a:gd name="connsiteX24" fmla="*/ 218313 w 365760"/>
              <a:gd name="connsiteY24" fmla="*/ 158132 h 365760"/>
              <a:gd name="connsiteX25" fmla="*/ 261442 w 365760"/>
              <a:gd name="connsiteY25" fmla="*/ 158132 h 365760"/>
              <a:gd name="connsiteX26" fmla="*/ 261442 w 365760"/>
              <a:gd name="connsiteY26" fmla="*/ 115003 h 3657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365760" h="365760">
                <a:moveTo>
                  <a:pt x="328955" y="20210"/>
                </a:moveTo>
                <a:cubicBezTo>
                  <a:pt x="345566" y="15791"/>
                  <a:pt x="360655" y="30878"/>
                  <a:pt x="356235" y="47490"/>
                </a:cubicBezTo>
                <a:lnTo>
                  <a:pt x="331698" y="139540"/>
                </a:lnTo>
                <a:cubicBezTo>
                  <a:pt x="324840" y="176268"/>
                  <a:pt x="303809" y="208729"/>
                  <a:pt x="273176" y="230065"/>
                </a:cubicBezTo>
                <a:lnTo>
                  <a:pt x="178232" y="296359"/>
                </a:lnTo>
                <a:lnTo>
                  <a:pt x="79933" y="198061"/>
                </a:lnTo>
                <a:lnTo>
                  <a:pt x="146228" y="103116"/>
                </a:lnTo>
                <a:cubicBezTo>
                  <a:pt x="167563" y="72484"/>
                  <a:pt x="200177" y="51452"/>
                  <a:pt x="236754" y="44594"/>
                </a:cubicBezTo>
                <a:lnTo>
                  <a:pt x="328955" y="20210"/>
                </a:lnTo>
                <a:close/>
                <a:moveTo>
                  <a:pt x="173202" y="74312"/>
                </a:moveTo>
                <a:lnTo>
                  <a:pt x="76581" y="98239"/>
                </a:lnTo>
                <a:lnTo>
                  <a:pt x="38328" y="148684"/>
                </a:lnTo>
                <a:lnTo>
                  <a:pt x="93345" y="179316"/>
                </a:lnTo>
                <a:moveTo>
                  <a:pt x="197129" y="283253"/>
                </a:moveTo>
                <a:lnTo>
                  <a:pt x="227762" y="338269"/>
                </a:lnTo>
                <a:lnTo>
                  <a:pt x="278206" y="300017"/>
                </a:lnTo>
                <a:lnTo>
                  <a:pt x="302133" y="203395"/>
                </a:lnTo>
                <a:moveTo>
                  <a:pt x="101879" y="274566"/>
                </a:moveTo>
                <a:cubicBezTo>
                  <a:pt x="86335" y="259021"/>
                  <a:pt x="61188" y="259021"/>
                  <a:pt x="45643" y="274566"/>
                </a:cubicBezTo>
                <a:cubicBezTo>
                  <a:pt x="30099" y="290111"/>
                  <a:pt x="19431" y="357015"/>
                  <a:pt x="19431" y="357015"/>
                </a:cubicBezTo>
                <a:cubicBezTo>
                  <a:pt x="19431" y="357015"/>
                  <a:pt x="86335" y="346346"/>
                  <a:pt x="101879" y="330802"/>
                </a:cubicBezTo>
                <a:cubicBezTo>
                  <a:pt x="117424" y="315257"/>
                  <a:pt x="117577" y="290111"/>
                  <a:pt x="101879" y="274566"/>
                </a:cubicBezTo>
                <a:close/>
                <a:moveTo>
                  <a:pt x="261442" y="115003"/>
                </a:moveTo>
                <a:cubicBezTo>
                  <a:pt x="249555" y="103116"/>
                  <a:pt x="230200" y="103116"/>
                  <a:pt x="218313" y="115003"/>
                </a:cubicBezTo>
                <a:cubicBezTo>
                  <a:pt x="206425" y="126890"/>
                  <a:pt x="206425" y="146245"/>
                  <a:pt x="218313" y="158132"/>
                </a:cubicBezTo>
                <a:cubicBezTo>
                  <a:pt x="230200" y="170020"/>
                  <a:pt x="249555" y="170020"/>
                  <a:pt x="261442" y="158132"/>
                </a:cubicBezTo>
                <a:cubicBezTo>
                  <a:pt x="273329" y="146245"/>
                  <a:pt x="273329" y="127043"/>
                  <a:pt x="261442" y="115003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63" name="Freeform 103">
            <a:extLst>
              <a:ext uri="{FF2B5EF4-FFF2-40B4-BE49-F238E27FC236}">
                <a16:creationId xmlns:a16="http://schemas.microsoft.com/office/drawing/2014/main" id="{C7010959-C8BB-BD17-E1C5-C063E35DD10D}"/>
              </a:ext>
            </a:extLst>
          </p:cNvPr>
          <p:cNvSpPr>
            <a:spLocks noEditPoints="1"/>
          </p:cNvSpPr>
          <p:nvPr/>
        </p:nvSpPr>
        <p:spPr bwMode="auto">
          <a:xfrm>
            <a:off x="4610352" y="7079434"/>
            <a:ext cx="742138" cy="56751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>
              <a:solidFill>
                <a:schemeClr val="tx2"/>
              </a:solidFill>
            </a:endParaRPr>
          </a:p>
        </p:txBody>
      </p:sp>
      <p:sp>
        <p:nvSpPr>
          <p:cNvPr id="64" name="!!SubTitle">
            <a:extLst>
              <a:ext uri="{FF2B5EF4-FFF2-40B4-BE49-F238E27FC236}">
                <a16:creationId xmlns:a16="http://schemas.microsoft.com/office/drawing/2014/main" id="{481587B4-6D4D-D872-A4DF-2A795BE977C8}"/>
              </a:ext>
            </a:extLst>
          </p:cNvPr>
          <p:cNvSpPr txBox="1"/>
          <p:nvPr/>
        </p:nvSpPr>
        <p:spPr>
          <a:xfrm>
            <a:off x="9956964" y="5506986"/>
            <a:ext cx="4809620" cy="698652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200" b="1" dirty="0">
                <a:solidFill>
                  <a:sysClr val="windowText" lastClr="000000"/>
                </a:solidFill>
                <a:latin typeface="+mj-lt"/>
              </a:rPr>
              <a:t>Business Execution</a:t>
            </a:r>
            <a:r>
              <a:rPr lang="en-US" sz="3200" dirty="0">
                <a:solidFill>
                  <a:sysClr val="windowText" lastClr="000000"/>
                </a:solidFill>
              </a:rPr>
              <a:t>, consectetuer adipiscing elit. Maecenas </a:t>
            </a:r>
            <a:r>
              <a:rPr lang="en-US" sz="3200" dirty="0" err="1">
                <a:solidFill>
                  <a:sysClr val="windowText" lastClr="000000"/>
                </a:solidFill>
              </a:rPr>
              <a:t>porttitor</a:t>
            </a:r>
            <a:r>
              <a:rPr lang="en-US" sz="3200" dirty="0">
                <a:solidFill>
                  <a:sysClr val="windowText" lastClr="000000"/>
                </a:solidFill>
              </a:rPr>
              <a:t> </a:t>
            </a:r>
            <a:r>
              <a:rPr lang="en-US" sz="3200" dirty="0" err="1">
                <a:solidFill>
                  <a:sysClr val="windowText" lastClr="000000"/>
                </a:solidFill>
              </a:rPr>
              <a:t>congu</a:t>
            </a:r>
            <a:r>
              <a:rPr lang="en-US" sz="3200" dirty="0">
                <a:solidFill>
                  <a:sysClr val="windowText" lastClr="000000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514350" marR="0" lvl="0" indent="-51435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Nunc viverra imperdiet enim. Fusce est. Vivamus a tellus.</a:t>
            </a:r>
          </a:p>
          <a:p>
            <a:pPr marL="514350" marR="0" lvl="0" indent="-51435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514350" marR="0" lvl="0" indent="-51435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Pellentesque habitant morbi </a:t>
            </a:r>
            <a:r>
              <a:rPr lang="en-US" sz="3200" dirty="0" err="1">
                <a:solidFill>
                  <a:sysClr val="windowText" lastClr="000000"/>
                </a:solidFill>
              </a:rPr>
              <a:t>tristique</a:t>
            </a:r>
            <a:r>
              <a:rPr lang="en-US" sz="3200" dirty="0">
                <a:solidFill>
                  <a:sysClr val="windowText" lastClr="000000"/>
                </a:solidFill>
              </a:rPr>
              <a:t> </a:t>
            </a:r>
            <a:r>
              <a:rPr lang="en-US" sz="3200" dirty="0" err="1">
                <a:solidFill>
                  <a:sysClr val="windowText" lastClr="000000"/>
                </a:solidFill>
              </a:rPr>
              <a:t>senectus</a:t>
            </a: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lphaUcPeriod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2090367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000">
        <p14:window dir="vert"/>
      </p:transition>
    </mc:Choice>
    <mc:Fallback xmlns="">
      <p:transition spd="slow" advClick="0" advTm="2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8" dur="500" fill="hold"/>
                                            <p:tgtEl>
                                              <p:spTgt spid="4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1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3" dur="500" fill="hold"/>
                                            <p:tgtEl>
                                              <p:spTgt spid="5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4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6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6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4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64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64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64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64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8" grpId="0"/>
          <p:bldP spid="39" grpId="0"/>
          <p:bldP spid="46" grpId="0"/>
          <p:bldP spid="47" grpId="0"/>
          <p:bldP spid="57" grpId="0"/>
          <p:bldP spid="58" grpId="0"/>
          <p:bldP spid="62" grpId="0" animBg="1"/>
          <p:bldP spid="63" grpId="0" animBg="1"/>
          <p:bldP spid="64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2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16" presetClass="entr" presetSubtype="37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11" dur="5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4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10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10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3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6" dur="5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8" dur="500" fill="hold"/>
                                            <p:tgtEl>
                                              <p:spTgt spid="43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9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1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2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3" dur="500" fill="hold"/>
                                            <p:tgtEl>
                                              <p:spTgt spid="54"/>
                                            </p:tgtEl>
                                          </p:cBhvr>
                                          <p:by x="120000" y="12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4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75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7" dur="75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2" presetClass="entr" presetSubtype="4" decel="10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8" dur="1000" fill="hold"/>
                                            <p:tgtEl>
                                              <p:spTgt spid="6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9" dur="1000" fill="hold"/>
                                            <p:tgtEl>
                                              <p:spTgt spid="6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2" presetClass="entr" presetSubtype="4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64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3" dur="1000" fill="hold"/>
                                            <p:tgtEl>
                                              <p:spTgt spid="64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4" presetID="2" presetClass="entr" presetSubtype="4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6" dur="1000" fill="hold"/>
                                            <p:tgtEl>
                                              <p:spTgt spid="64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7" dur="1000" fill="hold"/>
                                            <p:tgtEl>
                                              <p:spTgt spid="64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8" grpId="0"/>
          <p:bldP spid="39" grpId="0"/>
          <p:bldP spid="46" grpId="0"/>
          <p:bldP spid="47" grpId="0"/>
          <p:bldP spid="57" grpId="0"/>
          <p:bldP spid="58" grpId="0"/>
          <p:bldP spid="62" grpId="0" animBg="1"/>
          <p:bldP spid="63" grpId="0" animBg="1"/>
          <p:bldP spid="64" grpId="0" uiExpand="1" build="p"/>
        </p:bldLst>
      </p:timing>
    </mc:Fallback>
  </mc:AlternateContent>
</p:sld>
</file>

<file path=ppt/theme/theme1.xml><?xml version="1.0" encoding="utf-8"?>
<a:theme xmlns:a="http://schemas.openxmlformats.org/drawingml/2006/main" name="SO01">
  <a:themeElements>
    <a:clrScheme name="CP_L_25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322039"/>
      </a:accent1>
      <a:accent2>
        <a:srgbClr val="DE592E"/>
      </a:accent2>
      <a:accent3>
        <a:srgbClr val="855853"/>
      </a:accent3>
      <a:accent4>
        <a:srgbClr val="21C394"/>
      </a:accent4>
      <a:accent5>
        <a:srgbClr val="4F8B82"/>
      </a:accent5>
      <a:accent6>
        <a:srgbClr val="0A3945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SO10">
  <a:themeElements>
    <a:clrScheme name="CP2_D_11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F6CF18"/>
      </a:accent1>
      <a:accent2>
        <a:srgbClr val="5EAA87"/>
      </a:accent2>
      <a:accent3>
        <a:srgbClr val="D4CC1F"/>
      </a:accent3>
      <a:accent4>
        <a:srgbClr val="87468A"/>
      </a:accent4>
      <a:accent5>
        <a:srgbClr val="D5D4DD"/>
      </a:accent5>
      <a:accent6>
        <a:srgbClr val="B4B8C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02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SO03">
  <a:themeElements>
    <a:clrScheme name="CP_L_106">
      <a:dk1>
        <a:srgbClr val="000000"/>
      </a:dk1>
      <a:lt1>
        <a:srgbClr val="D7DDDD"/>
      </a:lt1>
      <a:dk2>
        <a:srgbClr val="434343"/>
      </a:dk2>
      <a:lt2>
        <a:srgbClr val="FEDA60"/>
      </a:lt2>
      <a:accent1>
        <a:srgbClr val="353535"/>
      </a:accent1>
      <a:accent2>
        <a:srgbClr val="FEDA60"/>
      </a:accent2>
      <a:accent3>
        <a:srgbClr val="000000"/>
      </a:accent3>
      <a:accent4>
        <a:srgbClr val="FFFFFF"/>
      </a:accent4>
      <a:accent5>
        <a:srgbClr val="FFFF00"/>
      </a:accent5>
      <a:accent6>
        <a:srgbClr val="0000FF"/>
      </a:accent6>
      <a:hlink>
        <a:srgbClr val="000000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04">
  <a:themeElements>
    <a:clrScheme name="CP_D_85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00033D"/>
      </a:accent1>
      <a:accent2>
        <a:srgbClr val="0600AB"/>
      </a:accent2>
      <a:accent3>
        <a:srgbClr val="0033FF"/>
      </a:accent3>
      <a:accent4>
        <a:srgbClr val="977DFF"/>
      </a:accent4>
      <a:accent5>
        <a:srgbClr val="FFCCF2"/>
      </a:accent5>
      <a:accent6>
        <a:srgbClr val="F2E6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05">
  <a:themeElements>
    <a:clrScheme name="Business_2Tones_L_Gold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DCBA90"/>
      </a:accent1>
      <a:accent2>
        <a:srgbClr val="C09F63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06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07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08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SO09">
  <a:themeElements>
    <a:clrScheme name="CP_L_66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654351"/>
      </a:accent1>
      <a:accent2>
        <a:srgbClr val="3A2A31"/>
      </a:accent2>
      <a:accent3>
        <a:srgbClr val="8A6C78"/>
      </a:accent3>
      <a:accent4>
        <a:srgbClr val="FFDD00"/>
      </a:accent4>
      <a:accent5>
        <a:srgbClr val="E6CFC9"/>
      </a:accent5>
      <a:accent6>
        <a:srgbClr val="FEE8E3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17074</TotalTime>
  <Words>853</Words>
  <Application>Microsoft Office PowerPoint</Application>
  <PresentationFormat>Custom</PresentationFormat>
  <Paragraphs>190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10</vt:i4>
      </vt:variant>
      <vt:variant>
        <vt:lpstr>Slide Titles</vt:lpstr>
      </vt:variant>
      <vt:variant>
        <vt:i4>10</vt:i4>
      </vt:variant>
    </vt:vector>
  </HeadingPairs>
  <TitlesOfParts>
    <vt:vector size="25" baseType="lpstr">
      <vt:lpstr>Aptos</vt:lpstr>
      <vt:lpstr>Arial</vt:lpstr>
      <vt:lpstr>Calibri</vt:lpstr>
      <vt:lpstr>Open Sans Light</vt:lpstr>
      <vt:lpstr>UTM Avo</vt:lpstr>
      <vt:lpstr>SO01</vt:lpstr>
      <vt:lpstr>SO02</vt:lpstr>
      <vt:lpstr>SO03</vt:lpstr>
      <vt:lpstr>SO04</vt:lpstr>
      <vt:lpstr>SO05</vt:lpstr>
      <vt:lpstr>SO06</vt:lpstr>
      <vt:lpstr>SO07</vt:lpstr>
      <vt:lpstr>SO08</vt:lpstr>
      <vt:lpstr>SO09</vt:lpstr>
      <vt:lpstr>SO10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206</dc:title>
  <dc:creator>Slide Ocean</dc:creator>
  <cp:keywords>SlideOcean.net</cp:keywords>
  <cp:lastModifiedBy>SO</cp:lastModifiedBy>
  <cp:revision>4353</cp:revision>
  <dcterms:created xsi:type="dcterms:W3CDTF">2024-04-24T08:43:56Z</dcterms:created>
  <dcterms:modified xsi:type="dcterms:W3CDTF">2026-02-16T02:42:51Z</dcterms:modified>
</cp:coreProperties>
</file>

<file path=docProps/thumbnail.jpeg>
</file>