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97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FFFF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87046" autoAdjust="0"/>
  </p:normalViewPr>
  <p:slideViewPr>
    <p:cSldViewPr snapToGrid="0">
      <p:cViewPr>
        <p:scale>
          <a:sx n="50" d="100"/>
          <a:sy n="50" d="100"/>
        </p:scale>
        <p:origin x="438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!!SubTitle">
            <a:extLst>
              <a:ext uri="{FF2B5EF4-FFF2-40B4-BE49-F238E27FC236}">
                <a16:creationId xmlns:a16="http://schemas.microsoft.com/office/drawing/2014/main" id="{179C29E7-19EE-D18B-1C7B-E5BC09366F7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48" name="!!MainTitle1">
            <a:extLst>
              <a:ext uri="{FF2B5EF4-FFF2-40B4-BE49-F238E27FC236}">
                <a16:creationId xmlns:a16="http://schemas.microsoft.com/office/drawing/2014/main" id="{F5D04DB1-383A-E63D-AB15-F66C5402AF73}"/>
              </a:ext>
            </a:extLst>
          </p:cNvPr>
          <p:cNvSpPr txBox="1"/>
          <p:nvPr/>
        </p:nvSpPr>
        <p:spPr>
          <a:xfrm>
            <a:off x="7366152" y="1037172"/>
            <a:ext cx="965174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24992A92-EE52-67AD-F22E-2BC3EDA1246B}"/>
              </a:ext>
            </a:extLst>
          </p:cNvPr>
          <p:cNvGrpSpPr/>
          <p:nvPr/>
        </p:nvGrpSpPr>
        <p:grpSpPr>
          <a:xfrm>
            <a:off x="11409045" y="6400443"/>
            <a:ext cx="1574870" cy="6069596"/>
            <a:chOff x="11409045" y="4730475"/>
            <a:chExt cx="1574870" cy="6069596"/>
          </a:xfrm>
        </p:grpSpPr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E521C944-4FE2-FB8A-74C1-771D41D792FC}"/>
                </a:ext>
              </a:extLst>
            </p:cNvPr>
            <p:cNvSpPr/>
            <p:nvPr/>
          </p:nvSpPr>
          <p:spPr>
            <a:xfrm>
              <a:off x="11409045" y="4730475"/>
              <a:ext cx="1565910" cy="5975622"/>
            </a:xfrm>
            <a:custGeom>
              <a:avLst/>
              <a:gdLst>
                <a:gd name="csX0" fmla="*/ 743110 w 1565910"/>
                <a:gd name="csY0" fmla="*/ 2131542 h 5975622"/>
                <a:gd name="csX1" fmla="*/ 585248 w 1565910"/>
                <a:gd name="csY1" fmla="*/ 2325232 h 5975622"/>
                <a:gd name="csX2" fmla="*/ 585248 w 1565910"/>
                <a:gd name="csY2" fmla="*/ 2698869 h 5975622"/>
                <a:gd name="csX3" fmla="*/ 585250 w 1565910"/>
                <a:gd name="csY3" fmla="*/ 2698869 h 5975622"/>
                <a:gd name="csX4" fmla="*/ 585250 w 1565910"/>
                <a:gd name="csY4" fmla="*/ 2325232 h 5975622"/>
                <a:gd name="csX5" fmla="*/ 743110 w 1565910"/>
                <a:gd name="csY5" fmla="*/ 2131542 h 5975622"/>
                <a:gd name="csX6" fmla="*/ 782954 w 1565910"/>
                <a:gd name="csY6" fmla="*/ 0 h 5975622"/>
                <a:gd name="csX7" fmla="*/ 1565910 w 1565910"/>
                <a:gd name="csY7" fmla="*/ 1011703 h 5975622"/>
                <a:gd name="csX8" fmla="*/ 1314370 w 1565910"/>
                <a:gd name="csY8" fmla="*/ 1011703 h 5975622"/>
                <a:gd name="csX9" fmla="*/ 1314370 w 1565910"/>
                <a:gd name="csY9" fmla="*/ 2527882 h 5975622"/>
                <a:gd name="csX10" fmla="*/ 1299998 w 1565910"/>
                <a:gd name="csY10" fmla="*/ 2533411 h 5975622"/>
                <a:gd name="csX11" fmla="*/ 1132166 w 1565910"/>
                <a:gd name="csY11" fmla="*/ 2673657 h 5975622"/>
                <a:gd name="csX12" fmla="*/ 1115382 w 1565910"/>
                <a:gd name="csY12" fmla="*/ 2698869 h 5975622"/>
                <a:gd name="csX13" fmla="*/ 1067690 w 1565910"/>
                <a:gd name="csY13" fmla="*/ 2770508 h 5975622"/>
                <a:gd name="csX14" fmla="*/ 988242 w 1565910"/>
                <a:gd name="csY14" fmla="*/ 3004509 h 5975622"/>
                <a:gd name="csX15" fmla="*/ 980662 w 1565910"/>
                <a:gd name="csY15" fmla="*/ 3097729 h 5975622"/>
                <a:gd name="csX16" fmla="*/ 977516 w 1565910"/>
                <a:gd name="csY16" fmla="*/ 3136396 h 5975622"/>
                <a:gd name="csX17" fmla="*/ 980662 w 1565910"/>
                <a:gd name="csY17" fmla="*/ 3175064 h 5975622"/>
                <a:gd name="csX18" fmla="*/ 980662 w 1565910"/>
                <a:gd name="csY18" fmla="*/ 5872082 h 5975622"/>
                <a:gd name="csX19" fmla="*/ 965125 w 1565910"/>
                <a:gd name="csY19" fmla="*/ 5949039 h 5975622"/>
                <a:gd name="csX20" fmla="*/ 953549 w 1565910"/>
                <a:gd name="csY20" fmla="*/ 5966208 h 5975622"/>
                <a:gd name="csX21" fmla="*/ 782107 w 1565910"/>
                <a:gd name="csY21" fmla="*/ 5975622 h 5975622"/>
                <a:gd name="csX22" fmla="*/ 612300 w 1565910"/>
                <a:gd name="csY22" fmla="*/ 5966120 h 5975622"/>
                <a:gd name="csX23" fmla="*/ 600783 w 1565910"/>
                <a:gd name="csY23" fmla="*/ 5949038 h 5975622"/>
                <a:gd name="csX24" fmla="*/ 585246 w 1565910"/>
                <a:gd name="csY24" fmla="*/ 5872081 h 5975622"/>
                <a:gd name="csX25" fmla="*/ 585248 w 1565910"/>
                <a:gd name="csY25" fmla="*/ 3171685 h 5975622"/>
                <a:gd name="csX26" fmla="*/ 588118 w 1565910"/>
                <a:gd name="csY26" fmla="*/ 3136396 h 5975622"/>
                <a:gd name="csX27" fmla="*/ 585248 w 1565910"/>
                <a:gd name="csY27" fmla="*/ 3101107 h 5975622"/>
                <a:gd name="csX28" fmla="*/ 585248 w 1565910"/>
                <a:gd name="csY28" fmla="*/ 3101083 h 5975622"/>
                <a:gd name="csX29" fmla="*/ 577392 w 1565910"/>
                <a:gd name="csY29" fmla="*/ 3004509 h 5975622"/>
                <a:gd name="csX30" fmla="*/ 497944 w 1565910"/>
                <a:gd name="csY30" fmla="*/ 2770508 h 5975622"/>
                <a:gd name="csX31" fmla="*/ 450254 w 1565910"/>
                <a:gd name="csY31" fmla="*/ 2698869 h 5975622"/>
                <a:gd name="csX32" fmla="*/ 433470 w 1565910"/>
                <a:gd name="csY32" fmla="*/ 2673657 h 5975622"/>
                <a:gd name="csX33" fmla="*/ 265636 w 1565910"/>
                <a:gd name="csY33" fmla="*/ 2533411 h 5975622"/>
                <a:gd name="csX34" fmla="*/ 251540 w 1565910"/>
                <a:gd name="csY34" fmla="*/ 2527988 h 5975622"/>
                <a:gd name="csX35" fmla="*/ 251540 w 1565910"/>
                <a:gd name="csY35" fmla="*/ 1011703 h 5975622"/>
                <a:gd name="csX36" fmla="*/ 0 w 1565910"/>
                <a:gd name="csY36" fmla="*/ 1011703 h 59756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</a:cxnLst>
              <a:rect l="l" t="t" r="r" b="b"/>
              <a:pathLst>
                <a:path w="1565910" h="5975622">
                  <a:moveTo>
                    <a:pt x="743110" y="2131542"/>
                  </a:moveTo>
                  <a:cubicBezTo>
                    <a:pt x="653018" y="2149977"/>
                    <a:pt x="585248" y="2229690"/>
                    <a:pt x="585248" y="2325232"/>
                  </a:cubicBezTo>
                  <a:lnTo>
                    <a:pt x="585248" y="2698869"/>
                  </a:lnTo>
                  <a:lnTo>
                    <a:pt x="585250" y="2698869"/>
                  </a:lnTo>
                  <a:lnTo>
                    <a:pt x="585250" y="2325232"/>
                  </a:lnTo>
                  <a:cubicBezTo>
                    <a:pt x="585250" y="2229690"/>
                    <a:pt x="653018" y="2149977"/>
                    <a:pt x="743110" y="2131542"/>
                  </a:cubicBezTo>
                  <a:close/>
                  <a:moveTo>
                    <a:pt x="782954" y="0"/>
                  </a:moveTo>
                  <a:lnTo>
                    <a:pt x="1565910" y="1011703"/>
                  </a:lnTo>
                  <a:lnTo>
                    <a:pt x="1314370" y="1011703"/>
                  </a:lnTo>
                  <a:lnTo>
                    <a:pt x="1314370" y="2527882"/>
                  </a:lnTo>
                  <a:lnTo>
                    <a:pt x="1299998" y="2533411"/>
                  </a:lnTo>
                  <a:cubicBezTo>
                    <a:pt x="1236828" y="2566526"/>
                    <a:pt x="1179940" y="2614444"/>
                    <a:pt x="1132166" y="2673657"/>
                  </a:cubicBezTo>
                  <a:lnTo>
                    <a:pt x="1115382" y="2698869"/>
                  </a:lnTo>
                  <a:lnTo>
                    <a:pt x="1067690" y="2770508"/>
                  </a:lnTo>
                  <a:cubicBezTo>
                    <a:pt x="1029736" y="2840138"/>
                    <a:pt x="1002310" y="2919308"/>
                    <a:pt x="988242" y="3004509"/>
                  </a:cubicBezTo>
                  <a:lnTo>
                    <a:pt x="980662" y="3097729"/>
                  </a:lnTo>
                  <a:lnTo>
                    <a:pt x="977516" y="3136396"/>
                  </a:lnTo>
                  <a:lnTo>
                    <a:pt x="980662" y="3175064"/>
                  </a:lnTo>
                  <a:lnTo>
                    <a:pt x="980662" y="5872082"/>
                  </a:lnTo>
                  <a:cubicBezTo>
                    <a:pt x="980662" y="5899380"/>
                    <a:pt x="975130" y="5925385"/>
                    <a:pt x="965125" y="5949039"/>
                  </a:cubicBezTo>
                  <a:lnTo>
                    <a:pt x="953549" y="5966208"/>
                  </a:lnTo>
                  <a:lnTo>
                    <a:pt x="782107" y="5975622"/>
                  </a:lnTo>
                  <a:lnTo>
                    <a:pt x="612300" y="5966120"/>
                  </a:lnTo>
                  <a:lnTo>
                    <a:pt x="600783" y="5949038"/>
                  </a:lnTo>
                  <a:cubicBezTo>
                    <a:pt x="590778" y="5925384"/>
                    <a:pt x="585246" y="5899379"/>
                    <a:pt x="585246" y="5872081"/>
                  </a:cubicBezTo>
                  <a:lnTo>
                    <a:pt x="585248" y="3171685"/>
                  </a:lnTo>
                  <a:lnTo>
                    <a:pt x="588118" y="3136396"/>
                  </a:lnTo>
                  <a:lnTo>
                    <a:pt x="585248" y="3101107"/>
                  </a:lnTo>
                  <a:lnTo>
                    <a:pt x="585248" y="3101083"/>
                  </a:lnTo>
                  <a:lnTo>
                    <a:pt x="577392" y="3004509"/>
                  </a:lnTo>
                  <a:cubicBezTo>
                    <a:pt x="563326" y="2919308"/>
                    <a:pt x="535898" y="2840138"/>
                    <a:pt x="497944" y="2770508"/>
                  </a:cubicBezTo>
                  <a:lnTo>
                    <a:pt x="450254" y="2698869"/>
                  </a:lnTo>
                  <a:lnTo>
                    <a:pt x="433470" y="2673657"/>
                  </a:lnTo>
                  <a:cubicBezTo>
                    <a:pt x="385694" y="2614444"/>
                    <a:pt x="328806" y="2566526"/>
                    <a:pt x="265636" y="2533411"/>
                  </a:cubicBezTo>
                  <a:lnTo>
                    <a:pt x="251540" y="2527988"/>
                  </a:lnTo>
                  <a:lnTo>
                    <a:pt x="251540" y="1011703"/>
                  </a:lnTo>
                  <a:lnTo>
                    <a:pt x="0" y="10117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EF28F50D-F32C-EBED-FC7F-DB72B41F940F}"/>
                </a:ext>
              </a:extLst>
            </p:cNvPr>
            <p:cNvSpPr/>
            <p:nvPr/>
          </p:nvSpPr>
          <p:spPr>
            <a:xfrm>
              <a:off x="12202875" y="4732951"/>
              <a:ext cx="781040" cy="6067120"/>
            </a:xfrm>
            <a:custGeom>
              <a:avLst/>
              <a:gdLst>
                <a:gd name="csX0" fmla="*/ 0 w 781040"/>
                <a:gd name="csY0" fmla="*/ 0 h 6067120"/>
                <a:gd name="csX1" fmla="*/ 781040 w 781040"/>
                <a:gd name="csY1" fmla="*/ 1009227 h 6067120"/>
                <a:gd name="csX2" fmla="*/ 529500 w 781040"/>
                <a:gd name="csY2" fmla="*/ 1009227 h 6067120"/>
                <a:gd name="csX3" fmla="*/ 529500 w 781040"/>
                <a:gd name="csY3" fmla="*/ 2525406 h 6067120"/>
                <a:gd name="csX4" fmla="*/ 515128 w 781040"/>
                <a:gd name="csY4" fmla="*/ 2530935 h 6067120"/>
                <a:gd name="csX5" fmla="*/ 347296 w 781040"/>
                <a:gd name="csY5" fmla="*/ 2671181 h 6067120"/>
                <a:gd name="csX6" fmla="*/ 330512 w 781040"/>
                <a:gd name="csY6" fmla="*/ 2696393 h 6067120"/>
                <a:gd name="csX7" fmla="*/ 282820 w 781040"/>
                <a:gd name="csY7" fmla="*/ 2768032 h 6067120"/>
                <a:gd name="csX8" fmla="*/ 203372 w 781040"/>
                <a:gd name="csY8" fmla="*/ 3002033 h 6067120"/>
                <a:gd name="csX9" fmla="*/ 195792 w 781040"/>
                <a:gd name="csY9" fmla="*/ 3095253 h 6067120"/>
                <a:gd name="csX10" fmla="*/ 192646 w 781040"/>
                <a:gd name="csY10" fmla="*/ 3133920 h 6067120"/>
                <a:gd name="csX11" fmla="*/ 195792 w 781040"/>
                <a:gd name="csY11" fmla="*/ 3172588 h 6067120"/>
                <a:gd name="csX12" fmla="*/ 195792 w 781040"/>
                <a:gd name="csY12" fmla="*/ 5869606 h 6067120"/>
                <a:gd name="csX13" fmla="*/ 37929 w 781040"/>
                <a:gd name="csY13" fmla="*/ 6063296 h 6067120"/>
                <a:gd name="csX14" fmla="*/ 0 w 781040"/>
                <a:gd name="csY14" fmla="*/ 6067120 h 60671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781040" h="6067120">
                  <a:moveTo>
                    <a:pt x="0" y="0"/>
                  </a:moveTo>
                  <a:lnTo>
                    <a:pt x="781040" y="1009227"/>
                  </a:lnTo>
                  <a:lnTo>
                    <a:pt x="529500" y="1009227"/>
                  </a:lnTo>
                  <a:lnTo>
                    <a:pt x="529500" y="2525406"/>
                  </a:lnTo>
                  <a:lnTo>
                    <a:pt x="515128" y="2530935"/>
                  </a:lnTo>
                  <a:cubicBezTo>
                    <a:pt x="451958" y="2564050"/>
                    <a:pt x="395070" y="2611968"/>
                    <a:pt x="347296" y="2671181"/>
                  </a:cubicBezTo>
                  <a:lnTo>
                    <a:pt x="330512" y="2696393"/>
                  </a:lnTo>
                  <a:lnTo>
                    <a:pt x="282820" y="2768032"/>
                  </a:lnTo>
                  <a:cubicBezTo>
                    <a:pt x="244866" y="2837662"/>
                    <a:pt x="217440" y="2916832"/>
                    <a:pt x="203372" y="3002033"/>
                  </a:cubicBezTo>
                  <a:lnTo>
                    <a:pt x="195792" y="3095253"/>
                  </a:lnTo>
                  <a:lnTo>
                    <a:pt x="192646" y="3133920"/>
                  </a:lnTo>
                  <a:lnTo>
                    <a:pt x="195792" y="3172588"/>
                  </a:lnTo>
                  <a:lnTo>
                    <a:pt x="195792" y="5869606"/>
                  </a:lnTo>
                  <a:cubicBezTo>
                    <a:pt x="195792" y="5965148"/>
                    <a:pt x="128022" y="6044861"/>
                    <a:pt x="37929" y="6063296"/>
                  </a:cubicBezTo>
                  <a:lnTo>
                    <a:pt x="0" y="6067120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0187F067-E9EC-0EE7-236A-842F492A34C1}"/>
              </a:ext>
            </a:extLst>
          </p:cNvPr>
          <p:cNvGrpSpPr/>
          <p:nvPr/>
        </p:nvGrpSpPr>
        <p:grpSpPr>
          <a:xfrm>
            <a:off x="11470088" y="12258318"/>
            <a:ext cx="1444316" cy="1159150"/>
            <a:chOff x="11470088" y="10588350"/>
            <a:chExt cx="1444316" cy="1159150"/>
          </a:xfrm>
          <a:effectLst>
            <a:outerShdw blurRad="127000" dist="127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18" name="!!Tip">
              <a:extLst>
                <a:ext uri="{FF2B5EF4-FFF2-40B4-BE49-F238E27FC236}">
                  <a16:creationId xmlns:a16="http://schemas.microsoft.com/office/drawing/2014/main" id="{D1B6A2ED-3764-F887-BACF-00D1A5702B8F}"/>
                </a:ext>
              </a:extLst>
            </p:cNvPr>
            <p:cNvSpPr/>
            <p:nvPr/>
          </p:nvSpPr>
          <p:spPr>
            <a:xfrm rot="10800000">
              <a:off x="11997002" y="11449186"/>
              <a:ext cx="390490" cy="298314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852660F-FA2E-D143-0AE5-D4B3E045CAD2}"/>
                </a:ext>
              </a:extLst>
            </p:cNvPr>
            <p:cNvSpPr/>
            <p:nvPr/>
          </p:nvSpPr>
          <p:spPr>
            <a:xfrm>
              <a:off x="11470088" y="10588350"/>
              <a:ext cx="1444316" cy="1159149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2" name="!!Tip">
              <a:extLst>
                <a:ext uri="{FF2B5EF4-FFF2-40B4-BE49-F238E27FC236}">
                  <a16:creationId xmlns:a16="http://schemas.microsoft.com/office/drawing/2014/main" id="{08CF439C-0450-0A7F-9FCD-2DB676EA6921}"/>
                </a:ext>
              </a:extLst>
            </p:cNvPr>
            <p:cNvSpPr/>
            <p:nvPr/>
          </p:nvSpPr>
          <p:spPr>
            <a:xfrm rot="10800000">
              <a:off x="11963402" y="11395660"/>
              <a:ext cx="457198" cy="33687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2CD37114-DC6F-6B08-9ED7-62A21C7AB009}"/>
              </a:ext>
            </a:extLst>
          </p:cNvPr>
          <p:cNvGrpSpPr/>
          <p:nvPr/>
        </p:nvGrpSpPr>
        <p:grpSpPr>
          <a:xfrm>
            <a:off x="9689081" y="7446674"/>
            <a:ext cx="2525566" cy="5113862"/>
            <a:chOff x="9689081" y="5776706"/>
            <a:chExt cx="2525566" cy="5113862"/>
          </a:xfrm>
        </p:grpSpPr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7324B302-0757-03BF-F7C3-D33D1B8CB684}"/>
                </a:ext>
              </a:extLst>
            </p:cNvPr>
            <p:cNvGrpSpPr/>
            <p:nvPr/>
          </p:nvGrpSpPr>
          <p:grpSpPr>
            <a:xfrm>
              <a:off x="9689081" y="5776706"/>
              <a:ext cx="2525566" cy="5113521"/>
              <a:chOff x="9689081" y="5776706"/>
              <a:chExt cx="2525566" cy="5113521"/>
            </a:xfrm>
          </p:grpSpPr>
          <p:sp>
            <p:nvSpPr>
              <p:cNvPr id="284" name="Freeform: Shape 283">
                <a:extLst>
                  <a:ext uri="{FF2B5EF4-FFF2-40B4-BE49-F238E27FC236}">
                    <a16:creationId xmlns:a16="http://schemas.microsoft.com/office/drawing/2014/main" id="{47606A80-607B-8C3C-6F13-E40D932AC335}"/>
                  </a:ext>
                </a:extLst>
              </p:cNvPr>
              <p:cNvSpPr/>
              <p:nvPr/>
            </p:nvSpPr>
            <p:spPr>
              <a:xfrm>
                <a:off x="9689081" y="5776706"/>
                <a:ext cx="2525566" cy="4929377"/>
              </a:xfrm>
              <a:custGeom>
                <a:avLst/>
                <a:gdLst>
                  <a:gd name="csX0" fmla="*/ 2503163 w 2525566"/>
                  <a:gd name="csY0" fmla="*/ 2446992 h 4929377"/>
                  <a:gd name="csX1" fmla="*/ 2503163 w 2525566"/>
                  <a:gd name="csY1" fmla="*/ 4915814 h 4929377"/>
                  <a:gd name="csX2" fmla="*/ 2501796 w 2525566"/>
                  <a:gd name="csY2" fmla="*/ 4929377 h 4929377"/>
                  <a:gd name="csX3" fmla="*/ 2322778 w 2525566"/>
                  <a:gd name="csY3" fmla="*/ 4919359 h 4929377"/>
                  <a:gd name="csX4" fmla="*/ 2206435 w 2525566"/>
                  <a:gd name="csY4" fmla="*/ 4901443 h 4929377"/>
                  <a:gd name="csX5" fmla="*/ 2180601 w 2525566"/>
                  <a:gd name="csY5" fmla="*/ 4895150 h 4929377"/>
                  <a:gd name="csX6" fmla="*/ 2245478 w 2525566"/>
                  <a:gd name="csY6" fmla="*/ 4692262 h 4929377"/>
                  <a:gd name="csX7" fmla="*/ 2334933 w 2525566"/>
                  <a:gd name="csY7" fmla="*/ 4002081 h 4929377"/>
                  <a:gd name="csX8" fmla="*/ 2179279 w 2525566"/>
                  <a:gd name="csY8" fmla="*/ 3104879 h 4929377"/>
                  <a:gd name="csX9" fmla="*/ 2154507 w 2525566"/>
                  <a:gd name="csY9" fmla="*/ 3045366 h 4929377"/>
                  <a:gd name="csX10" fmla="*/ 2200027 w 2525566"/>
                  <a:gd name="csY10" fmla="*/ 3004411 h 4929377"/>
                  <a:gd name="csX11" fmla="*/ 2502985 w 2525566"/>
                  <a:gd name="csY11" fmla="*/ 2448146 h 4929377"/>
                  <a:gd name="csX12" fmla="*/ 2279716 w 2525566"/>
                  <a:gd name="csY12" fmla="*/ 1537061 h 4929377"/>
                  <a:gd name="csX13" fmla="*/ 2335746 w 2525566"/>
                  <a:gd name="csY13" fmla="*/ 1611234 h 4929377"/>
                  <a:gd name="csX14" fmla="*/ 2525566 w 2525566"/>
                  <a:gd name="csY14" fmla="*/ 2226404 h 4929377"/>
                  <a:gd name="csX15" fmla="*/ 2519828 w 2525566"/>
                  <a:gd name="csY15" fmla="*/ 2338900 h 4929377"/>
                  <a:gd name="csX16" fmla="*/ 2503163 w 2525566"/>
                  <a:gd name="csY16" fmla="*/ 2446992 h 4929377"/>
                  <a:gd name="csX17" fmla="*/ 2503163 w 2525566"/>
                  <a:gd name="csY17" fmla="*/ 2358504 h 4929377"/>
                  <a:gd name="csX18" fmla="*/ 2499146 w 2525566"/>
                  <a:gd name="csY18" fmla="*/ 2318659 h 4929377"/>
                  <a:gd name="csX19" fmla="*/ 2495231 w 2525566"/>
                  <a:gd name="csY19" fmla="*/ 2306047 h 4929377"/>
                  <a:gd name="csX20" fmla="*/ 2494274 w 2525566"/>
                  <a:gd name="csY20" fmla="*/ 2299712 h 4929377"/>
                  <a:gd name="csX21" fmla="*/ 2491426 w 2525566"/>
                  <a:gd name="csY21" fmla="*/ 2293790 h 4929377"/>
                  <a:gd name="csX22" fmla="*/ 2487626 w 2525566"/>
                  <a:gd name="csY22" fmla="*/ 2281548 h 4929377"/>
                  <a:gd name="csX23" fmla="*/ 2480361 w 2525566"/>
                  <a:gd name="csY23" fmla="*/ 2270772 h 4929377"/>
                  <a:gd name="csX24" fmla="*/ 2469397 w 2525566"/>
                  <a:gd name="csY24" fmla="*/ 2247964 h 4929377"/>
                  <a:gd name="csX25" fmla="*/ 2452292 w 2525566"/>
                  <a:gd name="csY25" fmla="*/ 2229139 h 4929377"/>
                  <a:gd name="csX26" fmla="*/ 2445256 w 2525566"/>
                  <a:gd name="csY26" fmla="*/ 2218704 h 4929377"/>
                  <a:gd name="csX27" fmla="*/ 2438941 w 2525566"/>
                  <a:gd name="csY27" fmla="*/ 2214447 h 4929377"/>
                  <a:gd name="csX28" fmla="*/ 2431215 w 2525566"/>
                  <a:gd name="csY28" fmla="*/ 2205944 h 4929377"/>
                  <a:gd name="csX29" fmla="*/ 2382426 w 2525566"/>
                  <a:gd name="csY29" fmla="*/ 2176343 h 4929377"/>
                  <a:gd name="csX30" fmla="*/ 2382413 w 2525566"/>
                  <a:gd name="csY30" fmla="*/ 2176334 h 4929377"/>
                  <a:gd name="csX31" fmla="*/ 2305457 w 2525566"/>
                  <a:gd name="csY31" fmla="*/ 2160797 h 4929377"/>
                  <a:gd name="csX32" fmla="*/ 2305456 w 2525566"/>
                  <a:gd name="csY32" fmla="*/ 2160797 h 4929377"/>
                  <a:gd name="csX33" fmla="*/ 2382412 w 2525566"/>
                  <a:gd name="csY33" fmla="*/ 2176334 h 4929377"/>
                  <a:gd name="csX34" fmla="*/ 2382426 w 2525566"/>
                  <a:gd name="csY34" fmla="*/ 2176343 h 4929377"/>
                  <a:gd name="csX35" fmla="*/ 2438941 w 2525566"/>
                  <a:gd name="csY35" fmla="*/ 2214447 h 4929377"/>
                  <a:gd name="csX36" fmla="*/ 2452292 w 2525566"/>
                  <a:gd name="csY36" fmla="*/ 2229139 h 4929377"/>
                  <a:gd name="csX37" fmla="*/ 2480361 w 2525566"/>
                  <a:gd name="csY37" fmla="*/ 2270772 h 4929377"/>
                  <a:gd name="csX38" fmla="*/ 2491426 w 2525566"/>
                  <a:gd name="csY38" fmla="*/ 2293790 h 4929377"/>
                  <a:gd name="csX39" fmla="*/ 2495231 w 2525566"/>
                  <a:gd name="csY39" fmla="*/ 2306047 h 4929377"/>
                  <a:gd name="csX40" fmla="*/ 2503162 w 2525566"/>
                  <a:gd name="csY40" fmla="*/ 2358504 h 4929377"/>
                  <a:gd name="csX41" fmla="*/ 2503162 w 2525566"/>
                  <a:gd name="csY41" fmla="*/ 2446992 h 4929377"/>
                  <a:gd name="csX42" fmla="*/ 2502984 w 2525566"/>
                  <a:gd name="csY42" fmla="*/ 2448146 h 4929377"/>
                  <a:gd name="csX43" fmla="*/ 2200026 w 2525566"/>
                  <a:gd name="csY43" fmla="*/ 3004411 h 4929377"/>
                  <a:gd name="csX44" fmla="*/ 2154507 w 2525566"/>
                  <a:gd name="csY44" fmla="*/ 3045365 h 4929377"/>
                  <a:gd name="csX45" fmla="*/ 2154507 w 2525566"/>
                  <a:gd name="csY45" fmla="*/ 3045366 h 4929377"/>
                  <a:gd name="csX46" fmla="*/ 2154506 w 2525566"/>
                  <a:gd name="csY46" fmla="*/ 3045367 h 4929377"/>
                  <a:gd name="csX47" fmla="*/ 2179278 w 2525566"/>
                  <a:gd name="csY47" fmla="*/ 3104879 h 4929377"/>
                  <a:gd name="csX48" fmla="*/ 2334932 w 2525566"/>
                  <a:gd name="csY48" fmla="*/ 4002081 h 4929377"/>
                  <a:gd name="csX49" fmla="*/ 2245477 w 2525566"/>
                  <a:gd name="csY49" fmla="*/ 4692262 h 4929377"/>
                  <a:gd name="csX50" fmla="*/ 2180600 w 2525566"/>
                  <a:gd name="csY50" fmla="*/ 4895150 h 4929377"/>
                  <a:gd name="csX51" fmla="*/ 2107748 w 2525566"/>
                  <a:gd name="csY51" fmla="*/ 4877403 h 4929377"/>
                  <a:gd name="csX52" fmla="*/ 2107749 w 2525566"/>
                  <a:gd name="csY52" fmla="*/ 3085304 h 4929377"/>
                  <a:gd name="csX53" fmla="*/ 2107750 w 2525566"/>
                  <a:gd name="csY53" fmla="*/ 3085303 h 4929377"/>
                  <a:gd name="csX54" fmla="*/ 2107751 w 2525566"/>
                  <a:gd name="csY54" fmla="*/ 2936163 h 4929377"/>
                  <a:gd name="csX55" fmla="*/ 2107750 w 2525566"/>
                  <a:gd name="csY55" fmla="*/ 2936161 h 4929377"/>
                  <a:gd name="csX56" fmla="*/ 2107750 w 2525566"/>
                  <a:gd name="csY56" fmla="*/ 2936159 h 4929377"/>
                  <a:gd name="csX57" fmla="*/ 2040439 w 2525566"/>
                  <a:gd name="csY57" fmla="*/ 2804782 h 4929377"/>
                  <a:gd name="csX58" fmla="*/ 1660005 w 2525566"/>
                  <a:gd name="csY58" fmla="*/ 2346991 h 4929377"/>
                  <a:gd name="csX59" fmla="*/ 1548315 w 2525566"/>
                  <a:gd name="csY59" fmla="*/ 2268464 h 4929377"/>
                  <a:gd name="csX60" fmla="*/ 0 w 2525566"/>
                  <a:gd name="csY60" fmla="*/ 0 h 4929377"/>
                  <a:gd name="csX61" fmla="*/ 1269015 w 2525566"/>
                  <a:gd name="csY61" fmla="*/ 161749 h 4929377"/>
                  <a:gd name="csX62" fmla="*/ 1091149 w 2525566"/>
                  <a:gd name="csY62" fmla="*/ 339615 h 4929377"/>
                  <a:gd name="csX63" fmla="*/ 2199079 w 2525566"/>
                  <a:gd name="csY63" fmla="*/ 1447544 h 4929377"/>
                  <a:gd name="csX64" fmla="*/ 2121097 w 2525566"/>
                  <a:gd name="csY64" fmla="*/ 1377384 h 4929377"/>
                  <a:gd name="csX65" fmla="*/ 2121074 w 2525566"/>
                  <a:gd name="csY65" fmla="*/ 1377368 h 4929377"/>
                  <a:gd name="csX66" fmla="*/ 2007521 w 2525566"/>
                  <a:gd name="csY66" fmla="*/ 1295912 h 4929377"/>
                  <a:gd name="csX67" fmla="*/ 1982897 w 2525566"/>
                  <a:gd name="csY67" fmla="*/ 1282579 h 4929377"/>
                  <a:gd name="csX68" fmla="*/ 1967342 w 2525566"/>
                  <a:gd name="csY68" fmla="*/ 1271909 h 4929377"/>
                  <a:gd name="csX69" fmla="*/ 1939112 w 2525566"/>
                  <a:gd name="csY69" fmla="*/ 1258872 h 4929377"/>
                  <a:gd name="csX70" fmla="*/ 1883779 w 2525566"/>
                  <a:gd name="csY70" fmla="*/ 1228911 h 4929377"/>
                  <a:gd name="csX71" fmla="*/ 1825200 w 2525566"/>
                  <a:gd name="csY71" fmla="*/ 1206264 h 4929377"/>
                  <a:gd name="csX72" fmla="*/ 1796262 w 2525566"/>
                  <a:gd name="csY72" fmla="*/ 1192900 h 4929377"/>
                  <a:gd name="csX73" fmla="*/ 1778001 w 2525566"/>
                  <a:gd name="csY73" fmla="*/ 1188017 h 4929377"/>
                  <a:gd name="csX74" fmla="*/ 1751135 w 2525566"/>
                  <a:gd name="csY74" fmla="*/ 1177630 h 4929377"/>
                  <a:gd name="csX75" fmla="*/ 1610861 w 2525566"/>
                  <a:gd name="csY75" fmla="*/ 1143323 h 4929377"/>
                  <a:gd name="csX76" fmla="*/ 1610852 w 2525566"/>
                  <a:gd name="csY76" fmla="*/ 1143321 h 4929377"/>
                  <a:gd name="csX77" fmla="*/ 1414105 w 2525566"/>
                  <a:gd name="csY77" fmla="*/ 1126136 h 4929377"/>
                  <a:gd name="csX78" fmla="*/ 1610851 w 2525566"/>
                  <a:gd name="csY78" fmla="*/ 1143321 h 4929377"/>
                  <a:gd name="csX79" fmla="*/ 1610861 w 2525566"/>
                  <a:gd name="csY79" fmla="*/ 1143323 h 4929377"/>
                  <a:gd name="csX80" fmla="*/ 1778001 w 2525566"/>
                  <a:gd name="csY80" fmla="*/ 1188017 h 4929377"/>
                  <a:gd name="csX81" fmla="*/ 1825200 w 2525566"/>
                  <a:gd name="csY81" fmla="*/ 1206264 h 4929377"/>
                  <a:gd name="csX82" fmla="*/ 1939112 w 2525566"/>
                  <a:gd name="csY82" fmla="*/ 1258872 h 4929377"/>
                  <a:gd name="csX83" fmla="*/ 1982897 w 2525566"/>
                  <a:gd name="csY83" fmla="*/ 1282579 h 4929377"/>
                  <a:gd name="csX84" fmla="*/ 2121074 w 2525566"/>
                  <a:gd name="csY84" fmla="*/ 1377368 h 4929377"/>
                  <a:gd name="csX85" fmla="*/ 2121096 w 2525566"/>
                  <a:gd name="csY85" fmla="*/ 1377384 h 4929377"/>
                  <a:gd name="csX86" fmla="*/ 2199078 w 2525566"/>
                  <a:gd name="csY86" fmla="*/ 1447544 h 4929377"/>
                  <a:gd name="csX87" fmla="*/ 2201092 w 2525566"/>
                  <a:gd name="csY87" fmla="*/ 1449558 h 4929377"/>
                  <a:gd name="csX88" fmla="*/ 2271761 w 2525566"/>
                  <a:gd name="csY88" fmla="*/ 1526531 h 4929377"/>
                  <a:gd name="csX89" fmla="*/ 2279715 w 2525566"/>
                  <a:gd name="csY89" fmla="*/ 1537061 h 4929377"/>
                  <a:gd name="csX90" fmla="*/ 1548314 w 2525566"/>
                  <a:gd name="csY90" fmla="*/ 2268464 h 4929377"/>
                  <a:gd name="csX91" fmla="*/ 1547269 w 2525566"/>
                  <a:gd name="csY91" fmla="*/ 2267729 h 4929377"/>
                  <a:gd name="csX92" fmla="*/ 1480557 w 2525566"/>
                  <a:gd name="csY92" fmla="*/ 2232092 h 4929377"/>
                  <a:gd name="csX93" fmla="*/ 664335 w 2525566"/>
                  <a:gd name="csY93" fmla="*/ 1415870 h 4929377"/>
                  <a:gd name="csX94" fmla="*/ 664336 w 2525566"/>
                  <a:gd name="csY94" fmla="*/ 1415869 h 4929377"/>
                  <a:gd name="csX95" fmla="*/ 339615 w 2525566"/>
                  <a:gd name="csY95" fmla="*/ 1091149 h 4929377"/>
                  <a:gd name="csX96" fmla="*/ 161749 w 2525566"/>
                  <a:gd name="csY96" fmla="*/ 1269015 h 492937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</a:cxnLst>
                <a:rect l="l" t="t" r="r" b="b"/>
                <a:pathLst>
                  <a:path w="2525566" h="4929377">
                    <a:moveTo>
                      <a:pt x="2503163" y="2446992"/>
                    </a:moveTo>
                    <a:lnTo>
                      <a:pt x="2503163" y="4915814"/>
                    </a:lnTo>
                    <a:lnTo>
                      <a:pt x="2501796" y="4929377"/>
                    </a:lnTo>
                    <a:lnTo>
                      <a:pt x="2322778" y="4919359"/>
                    </a:lnTo>
                    <a:cubicBezTo>
                      <a:pt x="2282376" y="4914786"/>
                      <a:pt x="2243511" y="4908765"/>
                      <a:pt x="2206435" y="4901443"/>
                    </a:cubicBezTo>
                    <a:lnTo>
                      <a:pt x="2180601" y="4895150"/>
                    </a:lnTo>
                    <a:lnTo>
                      <a:pt x="2245478" y="4692262"/>
                    </a:lnTo>
                    <a:cubicBezTo>
                      <a:pt x="2303215" y="4478558"/>
                      <a:pt x="2334933" y="4245725"/>
                      <a:pt x="2334933" y="4002081"/>
                    </a:cubicBezTo>
                    <a:cubicBezTo>
                      <a:pt x="2334933" y="3677222"/>
                      <a:pt x="2278546" y="3371584"/>
                      <a:pt x="2179279" y="3104879"/>
                    </a:cubicBezTo>
                    <a:lnTo>
                      <a:pt x="2154507" y="3045366"/>
                    </a:lnTo>
                    <a:lnTo>
                      <a:pt x="2200027" y="3004411"/>
                    </a:lnTo>
                    <a:cubicBezTo>
                      <a:pt x="2350878" y="2855079"/>
                      <a:pt x="2458568" y="2663021"/>
                      <a:pt x="2502985" y="2448146"/>
                    </a:cubicBezTo>
                    <a:close/>
                    <a:moveTo>
                      <a:pt x="2279716" y="1537061"/>
                    </a:moveTo>
                    <a:lnTo>
                      <a:pt x="2335746" y="1611234"/>
                    </a:lnTo>
                    <a:cubicBezTo>
                      <a:pt x="2455588" y="1786837"/>
                      <a:pt x="2525566" y="1998531"/>
                      <a:pt x="2525566" y="2226404"/>
                    </a:cubicBezTo>
                    <a:cubicBezTo>
                      <a:pt x="2525566" y="2264383"/>
                      <a:pt x="2523622" y="2301912"/>
                      <a:pt x="2519828" y="2338900"/>
                    </a:cubicBezTo>
                    <a:lnTo>
                      <a:pt x="2503163" y="2446992"/>
                    </a:lnTo>
                    <a:lnTo>
                      <a:pt x="2503163" y="2358504"/>
                    </a:lnTo>
                    <a:cubicBezTo>
                      <a:pt x="2503163" y="2344855"/>
                      <a:pt x="2501780" y="2331530"/>
                      <a:pt x="2499146" y="2318659"/>
                    </a:cubicBezTo>
                    <a:lnTo>
                      <a:pt x="2495231" y="2306047"/>
                    </a:lnTo>
                    <a:lnTo>
                      <a:pt x="2494274" y="2299712"/>
                    </a:lnTo>
                    <a:lnTo>
                      <a:pt x="2491426" y="2293790"/>
                    </a:lnTo>
                    <a:lnTo>
                      <a:pt x="2487626" y="2281548"/>
                    </a:lnTo>
                    <a:lnTo>
                      <a:pt x="2480361" y="2270772"/>
                    </a:lnTo>
                    <a:lnTo>
                      <a:pt x="2469397" y="2247964"/>
                    </a:lnTo>
                    <a:lnTo>
                      <a:pt x="2452292" y="2229139"/>
                    </a:lnTo>
                    <a:lnTo>
                      <a:pt x="2445256" y="2218704"/>
                    </a:lnTo>
                    <a:lnTo>
                      <a:pt x="2438941" y="2214447"/>
                    </a:lnTo>
                    <a:lnTo>
                      <a:pt x="2431215" y="2205944"/>
                    </a:lnTo>
                    <a:lnTo>
                      <a:pt x="2382426" y="2176343"/>
                    </a:lnTo>
                    <a:lnTo>
                      <a:pt x="2382413" y="2176334"/>
                    </a:lnTo>
                    <a:cubicBezTo>
                      <a:pt x="2358760" y="2166330"/>
                      <a:pt x="2332755" y="2160797"/>
                      <a:pt x="2305457" y="2160797"/>
                    </a:cubicBezTo>
                    <a:lnTo>
                      <a:pt x="2305456" y="2160797"/>
                    </a:lnTo>
                    <a:lnTo>
                      <a:pt x="2382412" y="2176334"/>
                    </a:lnTo>
                    <a:lnTo>
                      <a:pt x="2382426" y="2176343"/>
                    </a:lnTo>
                    <a:lnTo>
                      <a:pt x="2438941" y="2214447"/>
                    </a:lnTo>
                    <a:lnTo>
                      <a:pt x="2452292" y="2229139"/>
                    </a:lnTo>
                    <a:lnTo>
                      <a:pt x="2480361" y="2270772"/>
                    </a:lnTo>
                    <a:lnTo>
                      <a:pt x="2491426" y="2293790"/>
                    </a:lnTo>
                    <a:lnTo>
                      <a:pt x="2495231" y="2306047"/>
                    </a:lnTo>
                    <a:lnTo>
                      <a:pt x="2503162" y="2358504"/>
                    </a:lnTo>
                    <a:lnTo>
                      <a:pt x="2503162" y="2446992"/>
                    </a:lnTo>
                    <a:lnTo>
                      <a:pt x="2502984" y="2448146"/>
                    </a:lnTo>
                    <a:cubicBezTo>
                      <a:pt x="2458567" y="2663021"/>
                      <a:pt x="2350877" y="2855079"/>
                      <a:pt x="2200026" y="3004411"/>
                    </a:cubicBezTo>
                    <a:lnTo>
                      <a:pt x="2154507" y="3045365"/>
                    </a:lnTo>
                    <a:lnTo>
                      <a:pt x="2154507" y="3045366"/>
                    </a:lnTo>
                    <a:lnTo>
                      <a:pt x="2154506" y="3045367"/>
                    </a:lnTo>
                    <a:lnTo>
                      <a:pt x="2179278" y="3104879"/>
                    </a:lnTo>
                    <a:cubicBezTo>
                      <a:pt x="2278545" y="3371584"/>
                      <a:pt x="2334932" y="3677222"/>
                      <a:pt x="2334932" y="4002081"/>
                    </a:cubicBezTo>
                    <a:cubicBezTo>
                      <a:pt x="2334932" y="4245725"/>
                      <a:pt x="2303214" y="4478558"/>
                      <a:pt x="2245477" y="4692262"/>
                    </a:cubicBezTo>
                    <a:lnTo>
                      <a:pt x="2180600" y="4895150"/>
                    </a:lnTo>
                    <a:lnTo>
                      <a:pt x="2107748" y="4877403"/>
                    </a:lnTo>
                    <a:lnTo>
                      <a:pt x="2107749" y="3085304"/>
                    </a:lnTo>
                    <a:lnTo>
                      <a:pt x="2107750" y="3085303"/>
                    </a:lnTo>
                    <a:lnTo>
                      <a:pt x="2107751" y="2936163"/>
                    </a:lnTo>
                    <a:lnTo>
                      <a:pt x="2107750" y="2936161"/>
                    </a:lnTo>
                    <a:lnTo>
                      <a:pt x="2107750" y="2936159"/>
                    </a:lnTo>
                    <a:lnTo>
                      <a:pt x="2040439" y="2804782"/>
                    </a:lnTo>
                    <a:cubicBezTo>
                      <a:pt x="1935309" y="2618858"/>
                      <a:pt x="1806193" y="2462897"/>
                      <a:pt x="1660005" y="2346991"/>
                    </a:cubicBezTo>
                    <a:lnTo>
                      <a:pt x="1548315" y="2268464"/>
                    </a:lnTo>
                    <a:close/>
                    <a:moveTo>
                      <a:pt x="0" y="0"/>
                    </a:moveTo>
                    <a:lnTo>
                      <a:pt x="1269015" y="161749"/>
                    </a:lnTo>
                    <a:lnTo>
                      <a:pt x="1091149" y="339615"/>
                    </a:lnTo>
                    <a:lnTo>
                      <a:pt x="2199079" y="1447544"/>
                    </a:lnTo>
                    <a:lnTo>
                      <a:pt x="2121097" y="1377384"/>
                    </a:lnTo>
                    <a:lnTo>
                      <a:pt x="2121074" y="1377368"/>
                    </a:lnTo>
                    <a:lnTo>
                      <a:pt x="2007521" y="1295912"/>
                    </a:lnTo>
                    <a:lnTo>
                      <a:pt x="1982897" y="1282579"/>
                    </a:lnTo>
                    <a:lnTo>
                      <a:pt x="1967342" y="1271909"/>
                    </a:lnTo>
                    <a:lnTo>
                      <a:pt x="1939112" y="1258872"/>
                    </a:lnTo>
                    <a:lnTo>
                      <a:pt x="1883779" y="1228911"/>
                    </a:lnTo>
                    <a:lnTo>
                      <a:pt x="1825200" y="1206264"/>
                    </a:lnTo>
                    <a:lnTo>
                      <a:pt x="1796262" y="1192900"/>
                    </a:lnTo>
                    <a:lnTo>
                      <a:pt x="1778001" y="1188017"/>
                    </a:lnTo>
                    <a:lnTo>
                      <a:pt x="1751135" y="1177630"/>
                    </a:lnTo>
                    <a:lnTo>
                      <a:pt x="1610861" y="1143323"/>
                    </a:lnTo>
                    <a:lnTo>
                      <a:pt x="1610852" y="1143321"/>
                    </a:lnTo>
                    <a:cubicBezTo>
                      <a:pt x="1546993" y="1132029"/>
                      <a:pt x="1481244" y="1126136"/>
                      <a:pt x="1414105" y="1126136"/>
                    </a:cubicBezTo>
                    <a:lnTo>
                      <a:pt x="1610851" y="1143321"/>
                    </a:lnTo>
                    <a:lnTo>
                      <a:pt x="1610861" y="1143323"/>
                    </a:lnTo>
                    <a:lnTo>
                      <a:pt x="1778001" y="1188017"/>
                    </a:lnTo>
                    <a:lnTo>
                      <a:pt x="1825200" y="1206264"/>
                    </a:lnTo>
                    <a:lnTo>
                      <a:pt x="1939112" y="1258872"/>
                    </a:lnTo>
                    <a:lnTo>
                      <a:pt x="1982897" y="1282579"/>
                    </a:lnTo>
                    <a:lnTo>
                      <a:pt x="2121074" y="1377368"/>
                    </a:lnTo>
                    <a:lnTo>
                      <a:pt x="2121096" y="1377384"/>
                    </a:lnTo>
                    <a:lnTo>
                      <a:pt x="2199078" y="1447544"/>
                    </a:lnTo>
                    <a:lnTo>
                      <a:pt x="2201092" y="1449558"/>
                    </a:lnTo>
                    <a:lnTo>
                      <a:pt x="2271761" y="1526531"/>
                    </a:lnTo>
                    <a:lnTo>
                      <a:pt x="2279715" y="1537061"/>
                    </a:lnTo>
                    <a:lnTo>
                      <a:pt x="1548314" y="2268464"/>
                    </a:lnTo>
                    <a:lnTo>
                      <a:pt x="1547269" y="2267729"/>
                    </a:lnTo>
                    <a:lnTo>
                      <a:pt x="1480557" y="2232092"/>
                    </a:lnTo>
                    <a:lnTo>
                      <a:pt x="664335" y="1415870"/>
                    </a:lnTo>
                    <a:lnTo>
                      <a:pt x="664336" y="1415869"/>
                    </a:lnTo>
                    <a:lnTo>
                      <a:pt x="339615" y="1091149"/>
                    </a:lnTo>
                    <a:lnTo>
                      <a:pt x="161749" y="126901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62" name="Oval 261">
                <a:extLst>
                  <a:ext uri="{FF2B5EF4-FFF2-40B4-BE49-F238E27FC236}">
                    <a16:creationId xmlns:a16="http://schemas.microsoft.com/office/drawing/2014/main" id="{C35681CD-67CA-F245-9501-0DB01B58A6EC}"/>
                  </a:ext>
                </a:extLst>
              </p:cNvPr>
              <p:cNvSpPr/>
              <p:nvPr/>
            </p:nvSpPr>
            <p:spPr>
              <a:xfrm>
                <a:off x="11798547" y="10497122"/>
                <a:ext cx="393105" cy="3931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DD8906C3-FD19-8204-6F9C-D41E48731DFC}"/>
                </a:ext>
              </a:extLst>
            </p:cNvPr>
            <p:cNvSpPr/>
            <p:nvPr/>
          </p:nvSpPr>
          <p:spPr>
            <a:xfrm>
              <a:off x="9691651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4EF9FD2B-AC95-7442-E912-366EB233CF8F}"/>
              </a:ext>
            </a:extLst>
          </p:cNvPr>
          <p:cNvGrpSpPr/>
          <p:nvPr/>
        </p:nvGrpSpPr>
        <p:grpSpPr>
          <a:xfrm>
            <a:off x="12189648" y="7446674"/>
            <a:ext cx="2507132" cy="5113862"/>
            <a:chOff x="12189648" y="5776706"/>
            <a:chExt cx="2507132" cy="5113862"/>
          </a:xfrm>
        </p:grpSpPr>
        <p:grpSp>
          <p:nvGrpSpPr>
            <p:cNvPr id="295" name="Group 294">
              <a:extLst>
                <a:ext uri="{FF2B5EF4-FFF2-40B4-BE49-F238E27FC236}">
                  <a16:creationId xmlns:a16="http://schemas.microsoft.com/office/drawing/2014/main" id="{E95C426C-F756-E431-0561-1DDBECA1F698}"/>
                </a:ext>
              </a:extLst>
            </p:cNvPr>
            <p:cNvGrpSpPr/>
            <p:nvPr/>
          </p:nvGrpSpPr>
          <p:grpSpPr>
            <a:xfrm>
              <a:off x="12189648" y="5776706"/>
              <a:ext cx="2507132" cy="5113521"/>
              <a:chOff x="12189648" y="5776706"/>
              <a:chExt cx="2507132" cy="5113521"/>
            </a:xfrm>
          </p:grpSpPr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370BBB62-BDAA-2ABD-CE8C-938901BDD1AE}"/>
                  </a:ext>
                </a:extLst>
              </p:cNvPr>
              <p:cNvSpPr/>
              <p:nvPr/>
            </p:nvSpPr>
            <p:spPr>
              <a:xfrm flipH="1">
                <a:off x="12189648" y="5776706"/>
                <a:ext cx="2507132" cy="4929183"/>
              </a:xfrm>
              <a:custGeom>
                <a:avLst/>
                <a:gdLst>
                  <a:gd name="csX0" fmla="*/ 2503163 w 2507132"/>
                  <a:gd name="csY0" fmla="*/ 2446992 h 4929183"/>
                  <a:gd name="csX1" fmla="*/ 2502985 w 2507132"/>
                  <a:gd name="csY1" fmla="*/ 2448146 h 4929183"/>
                  <a:gd name="csX2" fmla="*/ 2200027 w 2507132"/>
                  <a:gd name="csY2" fmla="*/ 3004411 h 4929183"/>
                  <a:gd name="csX3" fmla="*/ 2154507 w 2507132"/>
                  <a:gd name="csY3" fmla="*/ 3045366 h 4929183"/>
                  <a:gd name="csX4" fmla="*/ 2179279 w 2507132"/>
                  <a:gd name="csY4" fmla="*/ 3104879 h 4929183"/>
                  <a:gd name="csX5" fmla="*/ 2334933 w 2507132"/>
                  <a:gd name="csY5" fmla="*/ 4002081 h 4929183"/>
                  <a:gd name="csX6" fmla="*/ 2245478 w 2507132"/>
                  <a:gd name="csY6" fmla="*/ 4692262 h 4929183"/>
                  <a:gd name="csX7" fmla="*/ 2180747 w 2507132"/>
                  <a:gd name="csY7" fmla="*/ 4894693 h 4929183"/>
                  <a:gd name="csX8" fmla="*/ 2210487 w 2507132"/>
                  <a:gd name="csY8" fmla="*/ 4901873 h 4929183"/>
                  <a:gd name="csX9" fmla="*/ 2326282 w 2507132"/>
                  <a:gd name="csY9" fmla="*/ 4919544 h 4929183"/>
                  <a:gd name="csX10" fmla="*/ 2501815 w 2507132"/>
                  <a:gd name="csY10" fmla="*/ 4929183 h 4929183"/>
                  <a:gd name="csX11" fmla="*/ 2503163 w 2507132"/>
                  <a:gd name="csY11" fmla="*/ 4915814 h 4929183"/>
                  <a:gd name="csX12" fmla="*/ 2279716 w 2507132"/>
                  <a:gd name="csY12" fmla="*/ 1537061 h 4929183"/>
                  <a:gd name="csX13" fmla="*/ 1548315 w 2507132"/>
                  <a:gd name="csY13" fmla="*/ 2268464 h 4929183"/>
                  <a:gd name="csX14" fmla="*/ 1660005 w 2507132"/>
                  <a:gd name="csY14" fmla="*/ 2346991 h 4929183"/>
                  <a:gd name="csX15" fmla="*/ 2040439 w 2507132"/>
                  <a:gd name="csY15" fmla="*/ 2804782 h 4929183"/>
                  <a:gd name="csX16" fmla="*/ 2107750 w 2507132"/>
                  <a:gd name="csY16" fmla="*/ 2936159 h 4929183"/>
                  <a:gd name="csX17" fmla="*/ 2107750 w 2507132"/>
                  <a:gd name="csY17" fmla="*/ 2936161 h 4929183"/>
                  <a:gd name="csX18" fmla="*/ 2107751 w 2507132"/>
                  <a:gd name="csY18" fmla="*/ 2936163 h 4929183"/>
                  <a:gd name="csX19" fmla="*/ 2107750 w 2507132"/>
                  <a:gd name="csY19" fmla="*/ 3085303 h 4929183"/>
                  <a:gd name="csX20" fmla="*/ 2107749 w 2507132"/>
                  <a:gd name="csY20" fmla="*/ 3085304 h 4929183"/>
                  <a:gd name="csX21" fmla="*/ 2107748 w 2507132"/>
                  <a:gd name="csY21" fmla="*/ 4877068 h 4929183"/>
                  <a:gd name="csX22" fmla="*/ 2180746 w 2507132"/>
                  <a:gd name="csY22" fmla="*/ 4894693 h 4929183"/>
                  <a:gd name="csX23" fmla="*/ 2245477 w 2507132"/>
                  <a:gd name="csY23" fmla="*/ 4692262 h 4929183"/>
                  <a:gd name="csX24" fmla="*/ 2334932 w 2507132"/>
                  <a:gd name="csY24" fmla="*/ 4002081 h 4929183"/>
                  <a:gd name="csX25" fmla="*/ 2179278 w 2507132"/>
                  <a:gd name="csY25" fmla="*/ 3104879 h 4929183"/>
                  <a:gd name="csX26" fmla="*/ 2154506 w 2507132"/>
                  <a:gd name="csY26" fmla="*/ 3045367 h 4929183"/>
                  <a:gd name="csX27" fmla="*/ 2154507 w 2507132"/>
                  <a:gd name="csY27" fmla="*/ 3045366 h 4929183"/>
                  <a:gd name="csX28" fmla="*/ 2154507 w 2507132"/>
                  <a:gd name="csY28" fmla="*/ 3045365 h 4929183"/>
                  <a:gd name="csX29" fmla="*/ 2200026 w 2507132"/>
                  <a:gd name="csY29" fmla="*/ 3004411 h 4929183"/>
                  <a:gd name="csX30" fmla="*/ 2502984 w 2507132"/>
                  <a:gd name="csY30" fmla="*/ 2448146 h 4929183"/>
                  <a:gd name="csX31" fmla="*/ 2503162 w 2507132"/>
                  <a:gd name="csY31" fmla="*/ 2446992 h 4929183"/>
                  <a:gd name="csX32" fmla="*/ 2503162 w 2507132"/>
                  <a:gd name="csY32" fmla="*/ 2358504 h 4929183"/>
                  <a:gd name="csX33" fmla="*/ 2495231 w 2507132"/>
                  <a:gd name="csY33" fmla="*/ 2306047 h 4929183"/>
                  <a:gd name="csX34" fmla="*/ 2491426 w 2507132"/>
                  <a:gd name="csY34" fmla="*/ 2293790 h 4929183"/>
                  <a:gd name="csX35" fmla="*/ 2480361 w 2507132"/>
                  <a:gd name="csY35" fmla="*/ 2270772 h 4929183"/>
                  <a:gd name="csX36" fmla="*/ 2452292 w 2507132"/>
                  <a:gd name="csY36" fmla="*/ 2229139 h 4929183"/>
                  <a:gd name="csX37" fmla="*/ 2438941 w 2507132"/>
                  <a:gd name="csY37" fmla="*/ 2214447 h 4929183"/>
                  <a:gd name="csX38" fmla="*/ 2382427 w 2507132"/>
                  <a:gd name="csY38" fmla="*/ 2176344 h 4929183"/>
                  <a:gd name="csX39" fmla="*/ 2382412 w 2507132"/>
                  <a:gd name="csY39" fmla="*/ 2176334 h 4929183"/>
                  <a:gd name="csX40" fmla="*/ 2305456 w 2507132"/>
                  <a:gd name="csY40" fmla="*/ 2160797 h 4929183"/>
                  <a:gd name="csX41" fmla="*/ 2305457 w 2507132"/>
                  <a:gd name="csY41" fmla="*/ 2160797 h 4929183"/>
                  <a:gd name="csX42" fmla="*/ 2382413 w 2507132"/>
                  <a:gd name="csY42" fmla="*/ 2176334 h 4929183"/>
                  <a:gd name="csX43" fmla="*/ 2382427 w 2507132"/>
                  <a:gd name="csY43" fmla="*/ 2176344 h 4929183"/>
                  <a:gd name="csX44" fmla="*/ 2431215 w 2507132"/>
                  <a:gd name="csY44" fmla="*/ 2205944 h 4929183"/>
                  <a:gd name="csX45" fmla="*/ 2438941 w 2507132"/>
                  <a:gd name="csY45" fmla="*/ 2214447 h 4929183"/>
                  <a:gd name="csX46" fmla="*/ 2445256 w 2507132"/>
                  <a:gd name="csY46" fmla="*/ 2218704 h 4929183"/>
                  <a:gd name="csX47" fmla="*/ 2452292 w 2507132"/>
                  <a:gd name="csY47" fmla="*/ 2229139 h 4929183"/>
                  <a:gd name="csX48" fmla="*/ 2469397 w 2507132"/>
                  <a:gd name="csY48" fmla="*/ 2247964 h 4929183"/>
                  <a:gd name="csX49" fmla="*/ 2480361 w 2507132"/>
                  <a:gd name="csY49" fmla="*/ 2270772 h 4929183"/>
                  <a:gd name="csX50" fmla="*/ 2487626 w 2507132"/>
                  <a:gd name="csY50" fmla="*/ 2281548 h 4929183"/>
                  <a:gd name="csX51" fmla="*/ 2491426 w 2507132"/>
                  <a:gd name="csY51" fmla="*/ 2293790 h 4929183"/>
                  <a:gd name="csX52" fmla="*/ 2494273 w 2507132"/>
                  <a:gd name="csY52" fmla="*/ 2299712 h 4929183"/>
                  <a:gd name="csX53" fmla="*/ 2495231 w 2507132"/>
                  <a:gd name="csY53" fmla="*/ 2306047 h 4929183"/>
                  <a:gd name="csX54" fmla="*/ 2499146 w 2507132"/>
                  <a:gd name="csY54" fmla="*/ 2318659 h 4929183"/>
                  <a:gd name="csX55" fmla="*/ 2503163 w 2507132"/>
                  <a:gd name="csY55" fmla="*/ 2358504 h 4929183"/>
                  <a:gd name="csX56" fmla="*/ 2503163 w 2507132"/>
                  <a:gd name="csY56" fmla="*/ 2446992 h 4929183"/>
                  <a:gd name="csX57" fmla="*/ 2507132 w 2507132"/>
                  <a:gd name="csY57" fmla="*/ 2421249 h 4929183"/>
                  <a:gd name="csX58" fmla="*/ 2507132 w 2507132"/>
                  <a:gd name="csY58" fmla="*/ 2034673 h 4929183"/>
                  <a:gd name="csX59" fmla="*/ 2475597 w 2507132"/>
                  <a:gd name="csY59" fmla="*/ 1899218 h 4929183"/>
                  <a:gd name="csX60" fmla="*/ 2335746 w 2507132"/>
                  <a:gd name="csY60" fmla="*/ 1611234 h 4929183"/>
                  <a:gd name="csX61" fmla="*/ 0 w 2507132"/>
                  <a:gd name="csY61" fmla="*/ 0 h 4929183"/>
                  <a:gd name="csX62" fmla="*/ 161749 w 2507132"/>
                  <a:gd name="csY62" fmla="*/ 1269015 h 4929183"/>
                  <a:gd name="csX63" fmla="*/ 339615 w 2507132"/>
                  <a:gd name="csY63" fmla="*/ 1091149 h 4929183"/>
                  <a:gd name="csX64" fmla="*/ 664336 w 2507132"/>
                  <a:gd name="csY64" fmla="*/ 1415869 h 4929183"/>
                  <a:gd name="csX65" fmla="*/ 664335 w 2507132"/>
                  <a:gd name="csY65" fmla="*/ 1415870 h 4929183"/>
                  <a:gd name="csX66" fmla="*/ 1480557 w 2507132"/>
                  <a:gd name="csY66" fmla="*/ 2232092 h 4929183"/>
                  <a:gd name="csX67" fmla="*/ 1547269 w 2507132"/>
                  <a:gd name="csY67" fmla="*/ 2267729 h 4929183"/>
                  <a:gd name="csX68" fmla="*/ 1548314 w 2507132"/>
                  <a:gd name="csY68" fmla="*/ 2268464 h 4929183"/>
                  <a:gd name="csX69" fmla="*/ 2279715 w 2507132"/>
                  <a:gd name="csY69" fmla="*/ 1537061 h 4929183"/>
                  <a:gd name="csX70" fmla="*/ 2271761 w 2507132"/>
                  <a:gd name="csY70" fmla="*/ 1526531 h 4929183"/>
                  <a:gd name="csX71" fmla="*/ 2201092 w 2507132"/>
                  <a:gd name="csY71" fmla="*/ 1449558 h 4929183"/>
                  <a:gd name="csX72" fmla="*/ 2199078 w 2507132"/>
                  <a:gd name="csY72" fmla="*/ 1447544 h 4929183"/>
                  <a:gd name="csX73" fmla="*/ 2121096 w 2507132"/>
                  <a:gd name="csY73" fmla="*/ 1377384 h 4929183"/>
                  <a:gd name="csX74" fmla="*/ 2121074 w 2507132"/>
                  <a:gd name="csY74" fmla="*/ 1377368 h 4929183"/>
                  <a:gd name="csX75" fmla="*/ 1982897 w 2507132"/>
                  <a:gd name="csY75" fmla="*/ 1282579 h 4929183"/>
                  <a:gd name="csX76" fmla="*/ 1939112 w 2507132"/>
                  <a:gd name="csY76" fmla="*/ 1258872 h 4929183"/>
                  <a:gd name="csX77" fmla="*/ 1825200 w 2507132"/>
                  <a:gd name="csY77" fmla="*/ 1206264 h 4929183"/>
                  <a:gd name="csX78" fmla="*/ 1778001 w 2507132"/>
                  <a:gd name="csY78" fmla="*/ 1188017 h 4929183"/>
                  <a:gd name="csX79" fmla="*/ 1610861 w 2507132"/>
                  <a:gd name="csY79" fmla="*/ 1143323 h 4929183"/>
                  <a:gd name="csX80" fmla="*/ 1610851 w 2507132"/>
                  <a:gd name="csY80" fmla="*/ 1143321 h 4929183"/>
                  <a:gd name="csX81" fmla="*/ 1414105 w 2507132"/>
                  <a:gd name="csY81" fmla="*/ 1126136 h 4929183"/>
                  <a:gd name="csX82" fmla="*/ 1610852 w 2507132"/>
                  <a:gd name="csY82" fmla="*/ 1143321 h 4929183"/>
                  <a:gd name="csX83" fmla="*/ 1610861 w 2507132"/>
                  <a:gd name="csY83" fmla="*/ 1143323 h 4929183"/>
                  <a:gd name="csX84" fmla="*/ 1751135 w 2507132"/>
                  <a:gd name="csY84" fmla="*/ 1177630 h 4929183"/>
                  <a:gd name="csX85" fmla="*/ 1778001 w 2507132"/>
                  <a:gd name="csY85" fmla="*/ 1188017 h 4929183"/>
                  <a:gd name="csX86" fmla="*/ 1796262 w 2507132"/>
                  <a:gd name="csY86" fmla="*/ 1192900 h 4929183"/>
                  <a:gd name="csX87" fmla="*/ 1825200 w 2507132"/>
                  <a:gd name="csY87" fmla="*/ 1206264 h 4929183"/>
                  <a:gd name="csX88" fmla="*/ 1883779 w 2507132"/>
                  <a:gd name="csY88" fmla="*/ 1228911 h 4929183"/>
                  <a:gd name="csX89" fmla="*/ 1939112 w 2507132"/>
                  <a:gd name="csY89" fmla="*/ 1258872 h 4929183"/>
                  <a:gd name="csX90" fmla="*/ 1967342 w 2507132"/>
                  <a:gd name="csY90" fmla="*/ 1271909 h 4929183"/>
                  <a:gd name="csX91" fmla="*/ 1982897 w 2507132"/>
                  <a:gd name="csY91" fmla="*/ 1282579 h 4929183"/>
                  <a:gd name="csX92" fmla="*/ 2007521 w 2507132"/>
                  <a:gd name="csY92" fmla="*/ 1295912 h 4929183"/>
                  <a:gd name="csX93" fmla="*/ 2121074 w 2507132"/>
                  <a:gd name="csY93" fmla="*/ 1377368 h 4929183"/>
                  <a:gd name="csX94" fmla="*/ 2121097 w 2507132"/>
                  <a:gd name="csY94" fmla="*/ 1377384 h 4929183"/>
                  <a:gd name="csX95" fmla="*/ 2199079 w 2507132"/>
                  <a:gd name="csY95" fmla="*/ 1447544 h 4929183"/>
                  <a:gd name="csX96" fmla="*/ 1091149 w 2507132"/>
                  <a:gd name="csY96" fmla="*/ 339615 h 4929183"/>
                  <a:gd name="csX97" fmla="*/ 1269015 w 2507132"/>
                  <a:gd name="csY97" fmla="*/ 161749 h 49291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</a:cxnLst>
                <a:rect l="l" t="t" r="r" b="b"/>
                <a:pathLst>
                  <a:path w="2507132" h="4929183">
                    <a:moveTo>
                      <a:pt x="2503163" y="2446992"/>
                    </a:moveTo>
                    <a:lnTo>
                      <a:pt x="2502985" y="2448146"/>
                    </a:lnTo>
                    <a:cubicBezTo>
                      <a:pt x="2458568" y="2663021"/>
                      <a:pt x="2350878" y="2855079"/>
                      <a:pt x="2200027" y="3004411"/>
                    </a:cubicBezTo>
                    <a:lnTo>
                      <a:pt x="2154507" y="3045366"/>
                    </a:lnTo>
                    <a:lnTo>
                      <a:pt x="2179279" y="3104879"/>
                    </a:lnTo>
                    <a:cubicBezTo>
                      <a:pt x="2278546" y="3371584"/>
                      <a:pt x="2334933" y="3677222"/>
                      <a:pt x="2334933" y="4002081"/>
                    </a:cubicBezTo>
                    <a:cubicBezTo>
                      <a:pt x="2334933" y="4245725"/>
                      <a:pt x="2303215" y="4478558"/>
                      <a:pt x="2245478" y="4692262"/>
                    </a:cubicBezTo>
                    <a:lnTo>
                      <a:pt x="2180747" y="4894693"/>
                    </a:lnTo>
                    <a:lnTo>
                      <a:pt x="2210487" y="4901873"/>
                    </a:lnTo>
                    <a:cubicBezTo>
                      <a:pt x="2247412" y="4909101"/>
                      <a:pt x="2286094" y="4915039"/>
                      <a:pt x="2326282" y="4919544"/>
                    </a:cubicBezTo>
                    <a:lnTo>
                      <a:pt x="2501815" y="4929183"/>
                    </a:lnTo>
                    <a:lnTo>
                      <a:pt x="2503163" y="4915814"/>
                    </a:lnTo>
                    <a:close/>
                    <a:moveTo>
                      <a:pt x="2279716" y="1537061"/>
                    </a:moveTo>
                    <a:lnTo>
                      <a:pt x="1548315" y="2268464"/>
                    </a:lnTo>
                    <a:lnTo>
                      <a:pt x="1660005" y="2346991"/>
                    </a:lnTo>
                    <a:cubicBezTo>
                      <a:pt x="1806193" y="2462897"/>
                      <a:pt x="1935309" y="2618858"/>
                      <a:pt x="2040439" y="2804782"/>
                    </a:cubicBezTo>
                    <a:lnTo>
                      <a:pt x="2107750" y="2936159"/>
                    </a:lnTo>
                    <a:lnTo>
                      <a:pt x="2107750" y="2936161"/>
                    </a:lnTo>
                    <a:lnTo>
                      <a:pt x="2107751" y="2936163"/>
                    </a:lnTo>
                    <a:lnTo>
                      <a:pt x="2107750" y="3085303"/>
                    </a:lnTo>
                    <a:lnTo>
                      <a:pt x="2107749" y="3085304"/>
                    </a:lnTo>
                    <a:lnTo>
                      <a:pt x="2107748" y="4877068"/>
                    </a:lnTo>
                    <a:lnTo>
                      <a:pt x="2180746" y="4894693"/>
                    </a:lnTo>
                    <a:lnTo>
                      <a:pt x="2245477" y="4692262"/>
                    </a:lnTo>
                    <a:cubicBezTo>
                      <a:pt x="2303214" y="4478558"/>
                      <a:pt x="2334932" y="4245725"/>
                      <a:pt x="2334932" y="4002081"/>
                    </a:cubicBezTo>
                    <a:cubicBezTo>
                      <a:pt x="2334932" y="3677222"/>
                      <a:pt x="2278545" y="3371584"/>
                      <a:pt x="2179278" y="3104879"/>
                    </a:cubicBezTo>
                    <a:lnTo>
                      <a:pt x="2154506" y="3045367"/>
                    </a:lnTo>
                    <a:lnTo>
                      <a:pt x="2154507" y="3045366"/>
                    </a:lnTo>
                    <a:lnTo>
                      <a:pt x="2154507" y="3045365"/>
                    </a:lnTo>
                    <a:lnTo>
                      <a:pt x="2200026" y="3004411"/>
                    </a:lnTo>
                    <a:cubicBezTo>
                      <a:pt x="2350877" y="2855079"/>
                      <a:pt x="2458567" y="2663021"/>
                      <a:pt x="2502984" y="2448146"/>
                    </a:cubicBezTo>
                    <a:lnTo>
                      <a:pt x="2503162" y="2446992"/>
                    </a:lnTo>
                    <a:lnTo>
                      <a:pt x="2503162" y="2358504"/>
                    </a:lnTo>
                    <a:lnTo>
                      <a:pt x="2495231" y="2306047"/>
                    </a:lnTo>
                    <a:lnTo>
                      <a:pt x="2491426" y="2293790"/>
                    </a:lnTo>
                    <a:lnTo>
                      <a:pt x="2480361" y="2270772"/>
                    </a:lnTo>
                    <a:lnTo>
                      <a:pt x="2452292" y="2229139"/>
                    </a:lnTo>
                    <a:lnTo>
                      <a:pt x="2438941" y="2214447"/>
                    </a:lnTo>
                    <a:lnTo>
                      <a:pt x="2382427" y="2176344"/>
                    </a:lnTo>
                    <a:lnTo>
                      <a:pt x="2382412" y="2176334"/>
                    </a:lnTo>
                    <a:lnTo>
                      <a:pt x="2305456" y="2160797"/>
                    </a:lnTo>
                    <a:lnTo>
                      <a:pt x="2305457" y="2160797"/>
                    </a:lnTo>
                    <a:cubicBezTo>
                      <a:pt x="2332754" y="2160797"/>
                      <a:pt x="2358760" y="2166330"/>
                      <a:pt x="2382413" y="2176334"/>
                    </a:cubicBezTo>
                    <a:lnTo>
                      <a:pt x="2382427" y="2176344"/>
                    </a:lnTo>
                    <a:lnTo>
                      <a:pt x="2431215" y="2205944"/>
                    </a:lnTo>
                    <a:lnTo>
                      <a:pt x="2438941" y="2214447"/>
                    </a:lnTo>
                    <a:lnTo>
                      <a:pt x="2445256" y="2218704"/>
                    </a:lnTo>
                    <a:lnTo>
                      <a:pt x="2452292" y="2229139"/>
                    </a:lnTo>
                    <a:lnTo>
                      <a:pt x="2469397" y="2247964"/>
                    </a:lnTo>
                    <a:lnTo>
                      <a:pt x="2480361" y="2270772"/>
                    </a:lnTo>
                    <a:lnTo>
                      <a:pt x="2487626" y="2281548"/>
                    </a:lnTo>
                    <a:lnTo>
                      <a:pt x="2491426" y="2293790"/>
                    </a:lnTo>
                    <a:lnTo>
                      <a:pt x="2494273" y="2299712"/>
                    </a:lnTo>
                    <a:lnTo>
                      <a:pt x="2495231" y="2306047"/>
                    </a:lnTo>
                    <a:lnTo>
                      <a:pt x="2499146" y="2318659"/>
                    </a:lnTo>
                    <a:cubicBezTo>
                      <a:pt x="2501780" y="2331530"/>
                      <a:pt x="2503163" y="2344855"/>
                      <a:pt x="2503163" y="2358504"/>
                    </a:cubicBezTo>
                    <a:lnTo>
                      <a:pt x="2503163" y="2446992"/>
                    </a:lnTo>
                    <a:lnTo>
                      <a:pt x="2507132" y="2421249"/>
                    </a:lnTo>
                    <a:lnTo>
                      <a:pt x="2507132" y="2034673"/>
                    </a:lnTo>
                    <a:lnTo>
                      <a:pt x="2475597" y="1899218"/>
                    </a:lnTo>
                    <a:cubicBezTo>
                      <a:pt x="2443122" y="1795860"/>
                      <a:pt x="2395667" y="1699036"/>
                      <a:pt x="2335746" y="1611234"/>
                    </a:cubicBezTo>
                    <a:close/>
                    <a:moveTo>
                      <a:pt x="0" y="0"/>
                    </a:moveTo>
                    <a:lnTo>
                      <a:pt x="161749" y="1269015"/>
                    </a:lnTo>
                    <a:lnTo>
                      <a:pt x="339615" y="1091149"/>
                    </a:lnTo>
                    <a:lnTo>
                      <a:pt x="664336" y="1415869"/>
                    </a:lnTo>
                    <a:lnTo>
                      <a:pt x="664335" y="1415870"/>
                    </a:lnTo>
                    <a:lnTo>
                      <a:pt x="1480557" y="2232092"/>
                    </a:lnTo>
                    <a:lnTo>
                      <a:pt x="1547269" y="2267729"/>
                    </a:lnTo>
                    <a:lnTo>
                      <a:pt x="1548314" y="2268464"/>
                    </a:lnTo>
                    <a:lnTo>
                      <a:pt x="2279715" y="1537061"/>
                    </a:lnTo>
                    <a:lnTo>
                      <a:pt x="2271761" y="1526531"/>
                    </a:lnTo>
                    <a:lnTo>
                      <a:pt x="2201092" y="1449558"/>
                    </a:lnTo>
                    <a:lnTo>
                      <a:pt x="2199078" y="1447544"/>
                    </a:lnTo>
                    <a:lnTo>
                      <a:pt x="2121096" y="1377384"/>
                    </a:lnTo>
                    <a:lnTo>
                      <a:pt x="2121074" y="1377368"/>
                    </a:lnTo>
                    <a:lnTo>
                      <a:pt x="1982897" y="1282579"/>
                    </a:lnTo>
                    <a:lnTo>
                      <a:pt x="1939112" y="1258872"/>
                    </a:lnTo>
                    <a:lnTo>
                      <a:pt x="1825200" y="1206264"/>
                    </a:lnTo>
                    <a:lnTo>
                      <a:pt x="1778001" y="1188017"/>
                    </a:lnTo>
                    <a:lnTo>
                      <a:pt x="1610861" y="1143323"/>
                    </a:lnTo>
                    <a:lnTo>
                      <a:pt x="1610851" y="1143321"/>
                    </a:lnTo>
                    <a:lnTo>
                      <a:pt x="1414105" y="1126136"/>
                    </a:lnTo>
                    <a:cubicBezTo>
                      <a:pt x="1481244" y="1126136"/>
                      <a:pt x="1546993" y="1132029"/>
                      <a:pt x="1610852" y="1143321"/>
                    </a:cubicBezTo>
                    <a:lnTo>
                      <a:pt x="1610861" y="1143323"/>
                    </a:lnTo>
                    <a:lnTo>
                      <a:pt x="1751135" y="1177630"/>
                    </a:lnTo>
                    <a:lnTo>
                      <a:pt x="1778001" y="1188017"/>
                    </a:lnTo>
                    <a:lnTo>
                      <a:pt x="1796262" y="1192900"/>
                    </a:lnTo>
                    <a:lnTo>
                      <a:pt x="1825200" y="1206264"/>
                    </a:lnTo>
                    <a:lnTo>
                      <a:pt x="1883779" y="1228911"/>
                    </a:lnTo>
                    <a:lnTo>
                      <a:pt x="1939112" y="1258872"/>
                    </a:lnTo>
                    <a:lnTo>
                      <a:pt x="1967342" y="1271909"/>
                    </a:lnTo>
                    <a:lnTo>
                      <a:pt x="1982897" y="1282579"/>
                    </a:lnTo>
                    <a:lnTo>
                      <a:pt x="2007521" y="1295912"/>
                    </a:lnTo>
                    <a:lnTo>
                      <a:pt x="2121074" y="1377368"/>
                    </a:lnTo>
                    <a:lnTo>
                      <a:pt x="2121097" y="1377384"/>
                    </a:lnTo>
                    <a:lnTo>
                      <a:pt x="2199079" y="1447544"/>
                    </a:lnTo>
                    <a:lnTo>
                      <a:pt x="1091149" y="339615"/>
                    </a:lnTo>
                    <a:lnTo>
                      <a:pt x="1269015" y="16174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626FDE2F-A67B-D056-DEFE-D92944492534}"/>
                  </a:ext>
                </a:extLst>
              </p:cNvPr>
              <p:cNvSpPr/>
              <p:nvPr/>
            </p:nvSpPr>
            <p:spPr>
              <a:xfrm>
                <a:off x="12191955" y="10497122"/>
                <a:ext cx="393105" cy="39310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E6DDAAEF-C362-B77A-297F-1055CD7EDB47}"/>
                </a:ext>
              </a:extLst>
            </p:cNvPr>
            <p:cNvSpPr/>
            <p:nvPr/>
          </p:nvSpPr>
          <p:spPr>
            <a:xfrm flipH="1">
              <a:off x="12397950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1EDA4FF2-D91A-1666-05A9-1CAF5B7D4F0A}"/>
              </a:ext>
            </a:extLst>
          </p:cNvPr>
          <p:cNvGrpSpPr/>
          <p:nvPr/>
        </p:nvGrpSpPr>
        <p:grpSpPr>
          <a:xfrm>
            <a:off x="12548090" y="9165509"/>
            <a:ext cx="3184297" cy="3304739"/>
            <a:chOff x="12548090" y="7495541"/>
            <a:chExt cx="3184297" cy="3304739"/>
          </a:xfrm>
        </p:grpSpPr>
        <p:grpSp>
          <p:nvGrpSpPr>
            <p:cNvPr id="297" name="Group 296">
              <a:extLst>
                <a:ext uri="{FF2B5EF4-FFF2-40B4-BE49-F238E27FC236}">
                  <a16:creationId xmlns:a16="http://schemas.microsoft.com/office/drawing/2014/main" id="{BD0FEA41-9C8B-EF5E-F286-344C6F17D1CD}"/>
                </a:ext>
              </a:extLst>
            </p:cNvPr>
            <p:cNvGrpSpPr/>
            <p:nvPr/>
          </p:nvGrpSpPr>
          <p:grpSpPr>
            <a:xfrm>
              <a:off x="12548090" y="7495541"/>
              <a:ext cx="3184297" cy="3304739"/>
              <a:chOff x="12548090" y="7495541"/>
              <a:chExt cx="3184297" cy="3304739"/>
            </a:xfrm>
          </p:grpSpPr>
          <p:sp>
            <p:nvSpPr>
              <p:cNvPr id="282" name="Freeform: Shape 281">
                <a:extLst>
                  <a:ext uri="{FF2B5EF4-FFF2-40B4-BE49-F238E27FC236}">
                    <a16:creationId xmlns:a16="http://schemas.microsoft.com/office/drawing/2014/main" id="{980100AA-6C30-D062-4D3B-0B6A2ED4A1C9}"/>
                  </a:ext>
                </a:extLst>
              </p:cNvPr>
              <p:cNvSpPr/>
              <p:nvPr/>
            </p:nvSpPr>
            <p:spPr>
              <a:xfrm rot="16200000" flipH="1">
                <a:off x="12506596" y="7537035"/>
                <a:ext cx="3267285" cy="3184297"/>
              </a:xfrm>
              <a:custGeom>
                <a:avLst/>
                <a:gdLst>
                  <a:gd name="csX0" fmla="*/ 0 w 3267285"/>
                  <a:gd name="csY0" fmla="*/ 2172593 h 3184297"/>
                  <a:gd name="csX1" fmla="*/ 782955 w 3267285"/>
                  <a:gd name="csY1" fmla="*/ 3184297 h 3184297"/>
                  <a:gd name="csX2" fmla="*/ 1294967 w 3267285"/>
                  <a:gd name="csY2" fmla="*/ 2522699 h 3184297"/>
                  <a:gd name="csX3" fmla="*/ 1565913 w 3267285"/>
                  <a:gd name="csY3" fmla="*/ 2172593 h 3184297"/>
                  <a:gd name="csX4" fmla="*/ 1314373 w 3267285"/>
                  <a:gd name="csY4" fmla="*/ 2172593 h 3184297"/>
                  <a:gd name="csX5" fmla="*/ 1314373 w 3267285"/>
                  <a:gd name="csY5" fmla="*/ 675217 h 3184297"/>
                  <a:gd name="csX6" fmla="*/ 1312403 w 3267285"/>
                  <a:gd name="csY6" fmla="*/ 668789 h 3184297"/>
                  <a:gd name="csX7" fmla="*/ 1307683 w 3267285"/>
                  <a:gd name="csY7" fmla="*/ 621361 h 3184297"/>
                  <a:gd name="csX8" fmla="*/ 1312403 w 3267285"/>
                  <a:gd name="csY8" fmla="*/ 573931 h 3184297"/>
                  <a:gd name="csX9" fmla="*/ 1314373 w 3267285"/>
                  <a:gd name="csY9" fmla="*/ 567505 h 3184297"/>
                  <a:gd name="csX10" fmla="*/ 1325939 w 3267285"/>
                  <a:gd name="csY10" fmla="*/ 529755 h 3184297"/>
                  <a:gd name="csX11" fmla="*/ 1449563 w 3267285"/>
                  <a:gd name="csY11" fmla="*/ 404515 h 3184297"/>
                  <a:gd name="csX12" fmla="*/ 1478499 w 3267285"/>
                  <a:gd name="csY12" fmla="*/ 395415 h 3184297"/>
                  <a:gd name="csX13" fmla="*/ 1478503 w 3267285"/>
                  <a:gd name="csY13" fmla="*/ 395415 h 3184297"/>
                  <a:gd name="csX14" fmla="*/ 1478505 w 3267285"/>
                  <a:gd name="csY14" fmla="*/ 395415 h 3184297"/>
                  <a:gd name="csX15" fmla="*/ 1601467 w 3267285"/>
                  <a:gd name="csY15" fmla="*/ 395415 h 3184297"/>
                  <a:gd name="csX16" fmla="*/ 1601469 w 3267285"/>
                  <a:gd name="csY16" fmla="*/ 395415 h 3184297"/>
                  <a:gd name="csX17" fmla="*/ 2283777 w 3267285"/>
                  <a:gd name="csY17" fmla="*/ 395417 h 3184297"/>
                  <a:gd name="csX18" fmla="*/ 2263583 w 3267285"/>
                  <a:gd name="csY18" fmla="*/ 371635 h 3184297"/>
                  <a:gd name="csX19" fmla="*/ 1751402 w 3267285"/>
                  <a:gd name="csY19" fmla="*/ 49104 h 3184297"/>
                  <a:gd name="csX20" fmla="*/ 2263583 w 3267285"/>
                  <a:gd name="csY20" fmla="*/ 371633 h 3184297"/>
                  <a:gd name="csX21" fmla="*/ 2283777 w 3267285"/>
                  <a:gd name="csY21" fmla="*/ 395415 h 3184297"/>
                  <a:gd name="csX22" fmla="*/ 3093393 w 3267285"/>
                  <a:gd name="csY22" fmla="*/ 395415 h 3184297"/>
                  <a:gd name="csX23" fmla="*/ 3136015 w 3267285"/>
                  <a:gd name="csY23" fmla="*/ 351887 h 3184297"/>
                  <a:gd name="csX24" fmla="*/ 3255726 w 3267285"/>
                  <a:gd name="csY24" fmla="*/ 127667 h 3184297"/>
                  <a:gd name="csX25" fmla="*/ 3267285 w 3267285"/>
                  <a:gd name="csY25" fmla="*/ 88265 h 3184297"/>
                  <a:gd name="csX26" fmla="*/ 3246818 w 3267285"/>
                  <a:gd name="csY26" fmla="*/ 57908 h 3184297"/>
                  <a:gd name="csX27" fmla="*/ 3107017 w 3267285"/>
                  <a:gd name="csY27" fmla="*/ 0 h 3184297"/>
                  <a:gd name="csX28" fmla="*/ 1459481 w 3267285"/>
                  <a:gd name="csY28" fmla="*/ 0 h 3184297"/>
                  <a:gd name="csX29" fmla="*/ 1441263 w 3267285"/>
                  <a:gd name="csY29" fmla="*/ 1839 h 3184297"/>
                  <a:gd name="csX30" fmla="*/ 1419637 w 3267285"/>
                  <a:gd name="csY30" fmla="*/ 4021 h 3184297"/>
                  <a:gd name="csX31" fmla="*/ 1265791 w 3267285"/>
                  <a:gd name="csY31" fmla="*/ 157863 h 3184297"/>
                  <a:gd name="csX32" fmla="*/ 1261773 w 3267285"/>
                  <a:gd name="csY32" fmla="*/ 197709 h 3184297"/>
                  <a:gd name="csX33" fmla="*/ 1261773 w 3267285"/>
                  <a:gd name="csY33" fmla="*/ 197707 h 3184297"/>
                  <a:gd name="csX34" fmla="*/ 1265791 w 3267285"/>
                  <a:gd name="csY34" fmla="*/ 157863 h 3184297"/>
                  <a:gd name="csX35" fmla="*/ 1419637 w 3267285"/>
                  <a:gd name="csY35" fmla="*/ 4019 h 3184297"/>
                  <a:gd name="csX36" fmla="*/ 1441263 w 3267285"/>
                  <a:gd name="csY36" fmla="*/ 1839 h 3184297"/>
                  <a:gd name="csX37" fmla="*/ 1427835 w 3267285"/>
                  <a:gd name="csY37" fmla="*/ 1113 h 3184297"/>
                  <a:gd name="csX38" fmla="*/ 515799 w 3267285"/>
                  <a:gd name="csY38" fmla="*/ 461469 h 3184297"/>
                  <a:gd name="csX39" fmla="*/ 499061 w 3267285"/>
                  <a:gd name="csY39" fmla="*/ 485427 h 3184297"/>
                  <a:gd name="csX40" fmla="*/ 499062 w 3267285"/>
                  <a:gd name="csY40" fmla="*/ 485427 h 3184297"/>
                  <a:gd name="csX41" fmla="*/ 447760 w 3267285"/>
                  <a:gd name="csY41" fmla="*/ 558857 h 3184297"/>
                  <a:gd name="csX42" fmla="*/ 252007 w 3267285"/>
                  <a:gd name="csY42" fmla="*/ 1136809 h 3184297"/>
                  <a:gd name="csX43" fmla="*/ 251541 w 3267285"/>
                  <a:gd name="csY43" fmla="*/ 1146687 h 3184297"/>
                  <a:gd name="csX44" fmla="*/ 251541 w 3267285"/>
                  <a:gd name="csY44" fmla="*/ 1385619 h 3184297"/>
                  <a:gd name="csX45" fmla="*/ 252007 w 3267285"/>
                  <a:gd name="csY45" fmla="*/ 1395495 h 3184297"/>
                  <a:gd name="csX46" fmla="*/ 1189633 w 3267285"/>
                  <a:gd name="csY46" fmla="*/ 2505491 h 3184297"/>
                  <a:gd name="csX47" fmla="*/ 252006 w 3267285"/>
                  <a:gd name="csY47" fmla="*/ 1395495 h 3184297"/>
                  <a:gd name="csX48" fmla="*/ 251540 w 3267285"/>
                  <a:gd name="csY48" fmla="*/ 1385619 h 3184297"/>
                  <a:gd name="csX49" fmla="*/ 251540 w 3267285"/>
                  <a:gd name="csY49" fmla="*/ 2172593 h 31842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</a:cxnLst>
                <a:rect l="l" t="t" r="r" b="b"/>
                <a:pathLst>
                  <a:path w="3267285" h="3184297">
                    <a:moveTo>
                      <a:pt x="0" y="2172593"/>
                    </a:moveTo>
                    <a:lnTo>
                      <a:pt x="782955" y="3184297"/>
                    </a:lnTo>
                    <a:lnTo>
                      <a:pt x="1294967" y="2522699"/>
                    </a:lnTo>
                    <a:lnTo>
                      <a:pt x="1565913" y="2172593"/>
                    </a:lnTo>
                    <a:lnTo>
                      <a:pt x="1314373" y="2172593"/>
                    </a:lnTo>
                    <a:lnTo>
                      <a:pt x="1314373" y="675217"/>
                    </a:lnTo>
                    <a:lnTo>
                      <a:pt x="1312403" y="668789"/>
                    </a:lnTo>
                    <a:cubicBezTo>
                      <a:pt x="1309309" y="653469"/>
                      <a:pt x="1307683" y="637607"/>
                      <a:pt x="1307683" y="621361"/>
                    </a:cubicBezTo>
                    <a:cubicBezTo>
                      <a:pt x="1307683" y="605115"/>
                      <a:pt x="1309309" y="589251"/>
                      <a:pt x="1312403" y="573931"/>
                    </a:cubicBezTo>
                    <a:lnTo>
                      <a:pt x="1314373" y="567505"/>
                    </a:lnTo>
                    <a:lnTo>
                      <a:pt x="1325939" y="529755"/>
                    </a:lnTo>
                    <a:cubicBezTo>
                      <a:pt x="1349449" y="473445"/>
                      <a:pt x="1393979" y="428333"/>
                      <a:pt x="1449563" y="404515"/>
                    </a:cubicBezTo>
                    <a:lnTo>
                      <a:pt x="1478499" y="395415"/>
                    </a:lnTo>
                    <a:lnTo>
                      <a:pt x="1478503" y="395415"/>
                    </a:lnTo>
                    <a:lnTo>
                      <a:pt x="1478505" y="395415"/>
                    </a:lnTo>
                    <a:lnTo>
                      <a:pt x="1601467" y="395415"/>
                    </a:lnTo>
                    <a:lnTo>
                      <a:pt x="1601469" y="395415"/>
                    </a:lnTo>
                    <a:lnTo>
                      <a:pt x="2283777" y="395417"/>
                    </a:lnTo>
                    <a:lnTo>
                      <a:pt x="2263583" y="371635"/>
                    </a:lnTo>
                    <a:cubicBezTo>
                      <a:pt x="2123220" y="221401"/>
                      <a:pt x="1947717" y="108779"/>
                      <a:pt x="1751402" y="49104"/>
                    </a:cubicBezTo>
                    <a:cubicBezTo>
                      <a:pt x="1947717" y="108779"/>
                      <a:pt x="2123220" y="221401"/>
                      <a:pt x="2263583" y="371633"/>
                    </a:cubicBezTo>
                    <a:lnTo>
                      <a:pt x="2283777" y="395415"/>
                    </a:lnTo>
                    <a:lnTo>
                      <a:pt x="3093393" y="395415"/>
                    </a:lnTo>
                    <a:lnTo>
                      <a:pt x="3136015" y="351887"/>
                    </a:lnTo>
                    <a:cubicBezTo>
                      <a:pt x="3182934" y="292312"/>
                      <a:pt x="3223609" y="216128"/>
                      <a:pt x="3255726" y="127667"/>
                    </a:cubicBezTo>
                    <a:lnTo>
                      <a:pt x="3267285" y="88265"/>
                    </a:lnTo>
                    <a:lnTo>
                      <a:pt x="3246818" y="57908"/>
                    </a:lnTo>
                    <a:cubicBezTo>
                      <a:pt x="3211040" y="22130"/>
                      <a:pt x="3161613" y="0"/>
                      <a:pt x="3107017" y="0"/>
                    </a:cubicBezTo>
                    <a:lnTo>
                      <a:pt x="1459481" y="0"/>
                    </a:lnTo>
                    <a:lnTo>
                      <a:pt x="1441263" y="1839"/>
                    </a:lnTo>
                    <a:lnTo>
                      <a:pt x="1419637" y="4021"/>
                    </a:lnTo>
                    <a:cubicBezTo>
                      <a:pt x="1342413" y="19821"/>
                      <a:pt x="1281591" y="80643"/>
                      <a:pt x="1265791" y="157863"/>
                    </a:cubicBezTo>
                    <a:lnTo>
                      <a:pt x="1261773" y="197709"/>
                    </a:lnTo>
                    <a:lnTo>
                      <a:pt x="1261773" y="197707"/>
                    </a:lnTo>
                    <a:lnTo>
                      <a:pt x="1265791" y="157863"/>
                    </a:lnTo>
                    <a:cubicBezTo>
                      <a:pt x="1281591" y="80641"/>
                      <a:pt x="1342413" y="19821"/>
                      <a:pt x="1419637" y="4019"/>
                    </a:cubicBezTo>
                    <a:lnTo>
                      <a:pt x="1441263" y="1839"/>
                    </a:lnTo>
                    <a:lnTo>
                      <a:pt x="1427835" y="1113"/>
                    </a:lnTo>
                    <a:cubicBezTo>
                      <a:pt x="1060655" y="1113"/>
                      <a:pt x="732582" y="180317"/>
                      <a:pt x="515799" y="461469"/>
                    </a:cubicBezTo>
                    <a:lnTo>
                      <a:pt x="499061" y="485427"/>
                    </a:lnTo>
                    <a:lnTo>
                      <a:pt x="499062" y="485427"/>
                    </a:lnTo>
                    <a:lnTo>
                      <a:pt x="447760" y="558857"/>
                    </a:lnTo>
                    <a:cubicBezTo>
                      <a:pt x="341559" y="727109"/>
                      <a:pt x="272183" y="924175"/>
                      <a:pt x="252007" y="1136809"/>
                    </a:cubicBezTo>
                    <a:lnTo>
                      <a:pt x="251541" y="1146687"/>
                    </a:lnTo>
                    <a:lnTo>
                      <a:pt x="251541" y="1385619"/>
                    </a:lnTo>
                    <a:lnTo>
                      <a:pt x="252007" y="1395495"/>
                    </a:lnTo>
                    <a:cubicBezTo>
                      <a:pt x="304464" y="1948345"/>
                      <a:pt x="689519" y="2395957"/>
                      <a:pt x="1189633" y="2505491"/>
                    </a:cubicBezTo>
                    <a:cubicBezTo>
                      <a:pt x="689518" y="2395957"/>
                      <a:pt x="304463" y="1948345"/>
                      <a:pt x="252006" y="1395495"/>
                    </a:cubicBezTo>
                    <a:lnTo>
                      <a:pt x="251540" y="1385619"/>
                    </a:lnTo>
                    <a:lnTo>
                      <a:pt x="251540" y="2172593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14FA0379-2ECE-FB92-3337-79AD7F7C1B7A}"/>
                  </a:ext>
                </a:extLst>
              </p:cNvPr>
              <p:cNvSpPr/>
              <p:nvPr/>
            </p:nvSpPr>
            <p:spPr>
              <a:xfrm>
                <a:off x="12551525" y="10407175"/>
                <a:ext cx="393105" cy="39310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8E7E1536-3CBF-48F0-D358-7ACDA4F9AF7A}"/>
                </a:ext>
              </a:extLst>
            </p:cNvPr>
            <p:cNvSpPr/>
            <p:nvPr/>
          </p:nvSpPr>
          <p:spPr>
            <a:xfrm rot="16200000" flipH="1">
              <a:off x="12980577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CBE70B61-D02F-0077-C11C-5CF948850F5F}"/>
              </a:ext>
            </a:extLst>
          </p:cNvPr>
          <p:cNvGrpSpPr/>
          <p:nvPr/>
        </p:nvGrpSpPr>
        <p:grpSpPr>
          <a:xfrm>
            <a:off x="8652115" y="9165509"/>
            <a:ext cx="3185655" cy="3304739"/>
            <a:chOff x="8652115" y="7495541"/>
            <a:chExt cx="3185655" cy="3304739"/>
          </a:xfrm>
        </p:grpSpPr>
        <p:grpSp>
          <p:nvGrpSpPr>
            <p:cNvPr id="289" name="Group 288">
              <a:extLst>
                <a:ext uri="{FF2B5EF4-FFF2-40B4-BE49-F238E27FC236}">
                  <a16:creationId xmlns:a16="http://schemas.microsoft.com/office/drawing/2014/main" id="{E1768380-93BE-F4C4-4537-04E3DCDC8296}"/>
                </a:ext>
              </a:extLst>
            </p:cNvPr>
            <p:cNvGrpSpPr/>
            <p:nvPr/>
          </p:nvGrpSpPr>
          <p:grpSpPr>
            <a:xfrm>
              <a:off x="8653476" y="7495541"/>
              <a:ext cx="3184294" cy="3304739"/>
              <a:chOff x="8653476" y="7495541"/>
              <a:chExt cx="3184294" cy="3304739"/>
            </a:xfrm>
          </p:grpSpPr>
          <p:sp>
            <p:nvSpPr>
              <p:cNvPr id="280" name="Freeform: Shape 279">
                <a:extLst>
                  <a:ext uri="{FF2B5EF4-FFF2-40B4-BE49-F238E27FC236}">
                    <a16:creationId xmlns:a16="http://schemas.microsoft.com/office/drawing/2014/main" id="{7CF522F8-907C-D8C0-A61C-7E574E7054DB}"/>
                  </a:ext>
                </a:extLst>
              </p:cNvPr>
              <p:cNvSpPr/>
              <p:nvPr/>
            </p:nvSpPr>
            <p:spPr>
              <a:xfrm rot="5400000">
                <a:off x="8611509" y="7537508"/>
                <a:ext cx="3268227" cy="3184294"/>
              </a:xfrm>
              <a:custGeom>
                <a:avLst/>
                <a:gdLst>
                  <a:gd name="csX0" fmla="*/ 0 w 3268227"/>
                  <a:gd name="csY0" fmla="*/ 2172592 h 3184294"/>
                  <a:gd name="csX1" fmla="*/ 251540 w 3268227"/>
                  <a:gd name="csY1" fmla="*/ 2172592 h 3184294"/>
                  <a:gd name="csX2" fmla="*/ 251540 w 3268227"/>
                  <a:gd name="csY2" fmla="*/ 1385616 h 3184294"/>
                  <a:gd name="csX3" fmla="*/ 252006 w 3268227"/>
                  <a:gd name="csY3" fmla="*/ 1395494 h 3184294"/>
                  <a:gd name="csX4" fmla="*/ 1189632 w 3268227"/>
                  <a:gd name="csY4" fmla="*/ 2505490 h 3184294"/>
                  <a:gd name="csX5" fmla="*/ 252007 w 3268227"/>
                  <a:gd name="csY5" fmla="*/ 1395494 h 3184294"/>
                  <a:gd name="csX6" fmla="*/ 251541 w 3268227"/>
                  <a:gd name="csY6" fmla="*/ 1385616 h 3184294"/>
                  <a:gd name="csX7" fmla="*/ 251541 w 3268227"/>
                  <a:gd name="csY7" fmla="*/ 1146686 h 3184294"/>
                  <a:gd name="csX8" fmla="*/ 252007 w 3268227"/>
                  <a:gd name="csY8" fmla="*/ 1136808 h 3184294"/>
                  <a:gd name="csX9" fmla="*/ 447760 w 3268227"/>
                  <a:gd name="csY9" fmla="*/ 558854 h 3184294"/>
                  <a:gd name="csX10" fmla="*/ 499062 w 3268227"/>
                  <a:gd name="csY10" fmla="*/ 485426 h 3184294"/>
                  <a:gd name="csX11" fmla="*/ 499061 w 3268227"/>
                  <a:gd name="csY11" fmla="*/ 485426 h 3184294"/>
                  <a:gd name="csX12" fmla="*/ 515799 w 3268227"/>
                  <a:gd name="csY12" fmla="*/ 461468 h 3184294"/>
                  <a:gd name="csX13" fmla="*/ 1427834 w 3268227"/>
                  <a:gd name="csY13" fmla="*/ 1112 h 3184294"/>
                  <a:gd name="csX14" fmla="*/ 1441262 w 3268227"/>
                  <a:gd name="csY14" fmla="*/ 1836 h 3184294"/>
                  <a:gd name="csX15" fmla="*/ 1419636 w 3268227"/>
                  <a:gd name="csY15" fmla="*/ 4018 h 3184294"/>
                  <a:gd name="csX16" fmla="*/ 1265790 w 3268227"/>
                  <a:gd name="csY16" fmla="*/ 157860 h 3184294"/>
                  <a:gd name="csX17" fmla="*/ 1261772 w 3268227"/>
                  <a:gd name="csY17" fmla="*/ 197706 h 3184294"/>
                  <a:gd name="csX18" fmla="*/ 1265790 w 3268227"/>
                  <a:gd name="csY18" fmla="*/ 157862 h 3184294"/>
                  <a:gd name="csX19" fmla="*/ 1419636 w 3268227"/>
                  <a:gd name="csY19" fmla="*/ 4018 h 3184294"/>
                  <a:gd name="csX20" fmla="*/ 1441262 w 3268227"/>
                  <a:gd name="csY20" fmla="*/ 1838 h 3184294"/>
                  <a:gd name="csX21" fmla="*/ 1548678 w 3268227"/>
                  <a:gd name="csY21" fmla="*/ 7644 h 3184294"/>
                  <a:gd name="csX22" fmla="*/ 2263582 w 3268227"/>
                  <a:gd name="csY22" fmla="*/ 371632 h 3184294"/>
                  <a:gd name="csX23" fmla="*/ 1548678 w 3268227"/>
                  <a:gd name="csY23" fmla="*/ 7642 h 3184294"/>
                  <a:gd name="csX24" fmla="*/ 1441262 w 3268227"/>
                  <a:gd name="csY24" fmla="*/ 1836 h 3184294"/>
                  <a:gd name="csX25" fmla="*/ 1459480 w 3268227"/>
                  <a:gd name="csY25" fmla="*/ 0 h 3184294"/>
                  <a:gd name="csX26" fmla="*/ 3107016 w 3268227"/>
                  <a:gd name="csY26" fmla="*/ 0 h 3184294"/>
                  <a:gd name="csX27" fmla="*/ 3246817 w 3268227"/>
                  <a:gd name="csY27" fmla="*/ 57906 h 3184294"/>
                  <a:gd name="csX28" fmla="*/ 3268227 w 3268227"/>
                  <a:gd name="csY28" fmla="*/ 89660 h 3184294"/>
                  <a:gd name="csX29" fmla="*/ 3230153 w 3268227"/>
                  <a:gd name="csY29" fmla="*/ 193276 h 3184294"/>
                  <a:gd name="csX30" fmla="*/ 3109449 w 3268227"/>
                  <a:gd name="csY30" fmla="*/ 384963 h 3184294"/>
                  <a:gd name="csX31" fmla="*/ 3097360 w 3268227"/>
                  <a:gd name="csY31" fmla="*/ 395414 h 3184294"/>
                  <a:gd name="csX32" fmla="*/ 2283776 w 3268227"/>
                  <a:gd name="csY32" fmla="*/ 395414 h 3184294"/>
                  <a:gd name="csX33" fmla="*/ 1601468 w 3268227"/>
                  <a:gd name="csY33" fmla="*/ 395414 h 3184294"/>
                  <a:gd name="csX34" fmla="*/ 1601466 w 3268227"/>
                  <a:gd name="csY34" fmla="*/ 395412 h 3184294"/>
                  <a:gd name="csX35" fmla="*/ 1478504 w 3268227"/>
                  <a:gd name="csY35" fmla="*/ 395412 h 3184294"/>
                  <a:gd name="csX36" fmla="*/ 1478502 w 3268227"/>
                  <a:gd name="csY36" fmla="*/ 395414 h 3184294"/>
                  <a:gd name="csX37" fmla="*/ 1478498 w 3268227"/>
                  <a:gd name="csY37" fmla="*/ 395414 h 3184294"/>
                  <a:gd name="csX38" fmla="*/ 1449562 w 3268227"/>
                  <a:gd name="csY38" fmla="*/ 404514 h 3184294"/>
                  <a:gd name="csX39" fmla="*/ 1325938 w 3268227"/>
                  <a:gd name="csY39" fmla="*/ 529754 h 3184294"/>
                  <a:gd name="csX40" fmla="*/ 1314372 w 3268227"/>
                  <a:gd name="csY40" fmla="*/ 567504 h 3184294"/>
                  <a:gd name="csX41" fmla="*/ 1312402 w 3268227"/>
                  <a:gd name="csY41" fmla="*/ 573930 h 3184294"/>
                  <a:gd name="csX42" fmla="*/ 1307682 w 3268227"/>
                  <a:gd name="csY42" fmla="*/ 621358 h 3184294"/>
                  <a:gd name="csX43" fmla="*/ 1312402 w 3268227"/>
                  <a:gd name="csY43" fmla="*/ 668788 h 3184294"/>
                  <a:gd name="csX44" fmla="*/ 1314372 w 3268227"/>
                  <a:gd name="csY44" fmla="*/ 675214 h 3184294"/>
                  <a:gd name="csX45" fmla="*/ 1314372 w 3268227"/>
                  <a:gd name="csY45" fmla="*/ 2172592 h 3184294"/>
                  <a:gd name="csX46" fmla="*/ 1565912 w 3268227"/>
                  <a:gd name="csY46" fmla="*/ 2172592 h 3184294"/>
                  <a:gd name="csX47" fmla="*/ 1294966 w 3268227"/>
                  <a:gd name="csY47" fmla="*/ 2522696 h 3184294"/>
                  <a:gd name="csX48" fmla="*/ 782955 w 3268227"/>
                  <a:gd name="csY48" fmla="*/ 3184294 h 318429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3268227" h="3184294">
                    <a:moveTo>
                      <a:pt x="0" y="2172592"/>
                    </a:moveTo>
                    <a:lnTo>
                      <a:pt x="251540" y="2172592"/>
                    </a:lnTo>
                    <a:lnTo>
                      <a:pt x="251540" y="1385616"/>
                    </a:lnTo>
                    <a:lnTo>
                      <a:pt x="252006" y="1395494"/>
                    </a:lnTo>
                    <a:cubicBezTo>
                      <a:pt x="304463" y="1948344"/>
                      <a:pt x="689518" y="2395956"/>
                      <a:pt x="1189632" y="2505490"/>
                    </a:cubicBezTo>
                    <a:cubicBezTo>
                      <a:pt x="689519" y="2395956"/>
                      <a:pt x="304464" y="1948344"/>
                      <a:pt x="252007" y="1395494"/>
                    </a:cubicBezTo>
                    <a:lnTo>
                      <a:pt x="251541" y="1385616"/>
                    </a:lnTo>
                    <a:lnTo>
                      <a:pt x="251541" y="1146686"/>
                    </a:lnTo>
                    <a:lnTo>
                      <a:pt x="252007" y="1136808"/>
                    </a:lnTo>
                    <a:cubicBezTo>
                      <a:pt x="272183" y="924174"/>
                      <a:pt x="341559" y="727106"/>
                      <a:pt x="447760" y="558854"/>
                    </a:cubicBezTo>
                    <a:lnTo>
                      <a:pt x="499062" y="485426"/>
                    </a:lnTo>
                    <a:lnTo>
                      <a:pt x="499061" y="485426"/>
                    </a:lnTo>
                    <a:lnTo>
                      <a:pt x="515799" y="461468"/>
                    </a:lnTo>
                    <a:cubicBezTo>
                      <a:pt x="732582" y="180316"/>
                      <a:pt x="1060654" y="1112"/>
                      <a:pt x="1427834" y="1112"/>
                    </a:cubicBezTo>
                    <a:lnTo>
                      <a:pt x="1441262" y="1836"/>
                    </a:lnTo>
                    <a:lnTo>
                      <a:pt x="1419636" y="4018"/>
                    </a:lnTo>
                    <a:cubicBezTo>
                      <a:pt x="1342412" y="19818"/>
                      <a:pt x="1281590" y="80640"/>
                      <a:pt x="1265790" y="157860"/>
                    </a:cubicBezTo>
                    <a:lnTo>
                      <a:pt x="1261772" y="197706"/>
                    </a:lnTo>
                    <a:lnTo>
                      <a:pt x="1265790" y="157862"/>
                    </a:lnTo>
                    <a:cubicBezTo>
                      <a:pt x="1281590" y="80640"/>
                      <a:pt x="1342412" y="19820"/>
                      <a:pt x="1419636" y="4018"/>
                    </a:cubicBezTo>
                    <a:lnTo>
                      <a:pt x="1441262" y="1838"/>
                    </a:lnTo>
                    <a:lnTo>
                      <a:pt x="1548678" y="7644"/>
                    </a:lnTo>
                    <a:cubicBezTo>
                      <a:pt x="1826810" y="37876"/>
                      <a:pt x="2076432" y="171322"/>
                      <a:pt x="2263582" y="371632"/>
                    </a:cubicBezTo>
                    <a:cubicBezTo>
                      <a:pt x="2076432" y="171320"/>
                      <a:pt x="1826810" y="37874"/>
                      <a:pt x="1548678" y="7642"/>
                    </a:cubicBezTo>
                    <a:lnTo>
                      <a:pt x="1441262" y="1836"/>
                    </a:lnTo>
                    <a:lnTo>
                      <a:pt x="1459480" y="0"/>
                    </a:lnTo>
                    <a:lnTo>
                      <a:pt x="3107016" y="0"/>
                    </a:lnTo>
                    <a:cubicBezTo>
                      <a:pt x="3161612" y="0"/>
                      <a:pt x="3211039" y="22129"/>
                      <a:pt x="3246817" y="57906"/>
                    </a:cubicBezTo>
                    <a:lnTo>
                      <a:pt x="3268227" y="89660"/>
                    </a:lnTo>
                    <a:lnTo>
                      <a:pt x="3230153" y="193276"/>
                    </a:lnTo>
                    <a:cubicBezTo>
                      <a:pt x="3196403" y="269797"/>
                      <a:pt x="3155608" y="334963"/>
                      <a:pt x="3109449" y="384963"/>
                    </a:cubicBezTo>
                    <a:lnTo>
                      <a:pt x="3097360" y="395414"/>
                    </a:lnTo>
                    <a:lnTo>
                      <a:pt x="2283776" y="395414"/>
                    </a:lnTo>
                    <a:lnTo>
                      <a:pt x="1601468" y="395414"/>
                    </a:lnTo>
                    <a:lnTo>
                      <a:pt x="1601466" y="395412"/>
                    </a:lnTo>
                    <a:lnTo>
                      <a:pt x="1478504" y="395412"/>
                    </a:lnTo>
                    <a:lnTo>
                      <a:pt x="1478502" y="395414"/>
                    </a:lnTo>
                    <a:lnTo>
                      <a:pt x="1478498" y="395414"/>
                    </a:lnTo>
                    <a:lnTo>
                      <a:pt x="1449562" y="404514"/>
                    </a:lnTo>
                    <a:cubicBezTo>
                      <a:pt x="1393978" y="428332"/>
                      <a:pt x="1349448" y="473444"/>
                      <a:pt x="1325938" y="529754"/>
                    </a:cubicBezTo>
                    <a:lnTo>
                      <a:pt x="1314372" y="567504"/>
                    </a:lnTo>
                    <a:lnTo>
                      <a:pt x="1312402" y="573930"/>
                    </a:lnTo>
                    <a:cubicBezTo>
                      <a:pt x="1309308" y="589250"/>
                      <a:pt x="1307682" y="605112"/>
                      <a:pt x="1307682" y="621358"/>
                    </a:cubicBezTo>
                    <a:cubicBezTo>
                      <a:pt x="1307682" y="637606"/>
                      <a:pt x="1309308" y="653468"/>
                      <a:pt x="1312402" y="668788"/>
                    </a:cubicBezTo>
                    <a:lnTo>
                      <a:pt x="1314372" y="675214"/>
                    </a:lnTo>
                    <a:lnTo>
                      <a:pt x="1314372" y="2172592"/>
                    </a:lnTo>
                    <a:lnTo>
                      <a:pt x="1565912" y="2172592"/>
                    </a:lnTo>
                    <a:lnTo>
                      <a:pt x="1294966" y="2522696"/>
                    </a:lnTo>
                    <a:lnTo>
                      <a:pt x="782955" y="31842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7E030776-255F-1667-2FAE-24A1B66774A8}"/>
                  </a:ext>
                </a:extLst>
              </p:cNvPr>
              <p:cNvSpPr/>
              <p:nvPr/>
            </p:nvSpPr>
            <p:spPr>
              <a:xfrm>
                <a:off x="11443916" y="10407175"/>
                <a:ext cx="393105" cy="3931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9327367-75C7-C221-4F9A-A30D8862A342}"/>
                </a:ext>
              </a:extLst>
            </p:cNvPr>
            <p:cNvSpPr/>
            <p:nvPr/>
          </p:nvSpPr>
          <p:spPr>
            <a:xfrm rot="5400000">
              <a:off x="8878770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00" name="Block Arc 299">
            <a:extLst>
              <a:ext uri="{FF2B5EF4-FFF2-40B4-BE49-F238E27FC236}">
                <a16:creationId xmlns:a16="http://schemas.microsoft.com/office/drawing/2014/main" id="{1C452E43-7E0B-F9AE-4B29-12D264F967A5}"/>
              </a:ext>
            </a:extLst>
          </p:cNvPr>
          <p:cNvSpPr/>
          <p:nvPr/>
        </p:nvSpPr>
        <p:spPr>
          <a:xfrm>
            <a:off x="7632192" y="5444784"/>
            <a:ext cx="9119616" cy="9119616"/>
          </a:xfrm>
          <a:prstGeom prst="blockArc">
            <a:avLst>
              <a:gd name="adj1" fmla="val 10800000"/>
              <a:gd name="adj2" fmla="val 21582849"/>
              <a:gd name="adj3" fmla="val 748"/>
            </a:avLst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1" name="Oval 300">
            <a:extLst>
              <a:ext uri="{FF2B5EF4-FFF2-40B4-BE49-F238E27FC236}">
                <a16:creationId xmlns:a16="http://schemas.microsoft.com/office/drawing/2014/main" id="{01003A85-C527-967C-DE7B-76264AE27B55}"/>
              </a:ext>
            </a:extLst>
          </p:cNvPr>
          <p:cNvSpPr/>
          <p:nvPr/>
        </p:nvSpPr>
        <p:spPr>
          <a:xfrm>
            <a:off x="7140242" y="9362312"/>
            <a:ext cx="1169716" cy="116971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302" name="Oval 301">
            <a:extLst>
              <a:ext uri="{FF2B5EF4-FFF2-40B4-BE49-F238E27FC236}">
                <a16:creationId xmlns:a16="http://schemas.microsoft.com/office/drawing/2014/main" id="{52A7BF7F-1F96-D3E4-B4AF-6E099098B784}"/>
              </a:ext>
            </a:extLst>
          </p:cNvPr>
          <p:cNvSpPr/>
          <p:nvPr/>
        </p:nvSpPr>
        <p:spPr>
          <a:xfrm>
            <a:off x="16099896" y="9362312"/>
            <a:ext cx="1169716" cy="116971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2D3B2946-1A9A-BE9C-7D81-09D0472B5B45}"/>
              </a:ext>
            </a:extLst>
          </p:cNvPr>
          <p:cNvGrpSpPr/>
          <p:nvPr/>
        </p:nvGrpSpPr>
        <p:grpSpPr>
          <a:xfrm>
            <a:off x="9158070" y="9757927"/>
            <a:ext cx="2390675" cy="369332"/>
            <a:chOff x="9158070" y="8087959"/>
            <a:chExt cx="2390675" cy="369332"/>
          </a:xfrm>
        </p:grpSpPr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1D63E77F-3C3F-0ED0-55D4-72A569000338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A</a:t>
              </a:r>
            </a:p>
          </p:txBody>
        </p:sp>
        <p:sp>
          <p:nvSpPr>
            <p:cNvPr id="306" name="Textbox 200">
              <a:extLst>
                <a:ext uri="{FF2B5EF4-FFF2-40B4-BE49-F238E27FC236}">
                  <a16:creationId xmlns:a16="http://schemas.microsoft.com/office/drawing/2014/main" id="{C61154D8-FA63-8617-BE9B-F87E2BD354DA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KHƠI MỞ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0BD7BFEF-D523-BBA4-151C-CE6A09D27119}"/>
              </a:ext>
            </a:extLst>
          </p:cNvPr>
          <p:cNvGrpSpPr/>
          <p:nvPr/>
        </p:nvGrpSpPr>
        <p:grpSpPr>
          <a:xfrm rot="2700000">
            <a:off x="9699139" y="8478199"/>
            <a:ext cx="2390675" cy="369332"/>
            <a:chOff x="9158070" y="8087959"/>
            <a:chExt cx="2390675" cy="369332"/>
          </a:xfrm>
        </p:grpSpPr>
        <p:sp>
          <p:nvSpPr>
            <p:cNvPr id="312" name="Oval 311">
              <a:extLst>
                <a:ext uri="{FF2B5EF4-FFF2-40B4-BE49-F238E27FC236}">
                  <a16:creationId xmlns:a16="http://schemas.microsoft.com/office/drawing/2014/main" id="{C0CDA2C7-EE27-CFB6-4719-59479F7D0C3E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B</a:t>
              </a:r>
            </a:p>
          </p:txBody>
        </p:sp>
        <p:sp>
          <p:nvSpPr>
            <p:cNvPr id="313" name="Textbox 200">
              <a:extLst>
                <a:ext uri="{FF2B5EF4-FFF2-40B4-BE49-F238E27FC236}">
                  <a16:creationId xmlns:a16="http://schemas.microsoft.com/office/drawing/2014/main" id="{8EC4D363-7BB5-85C0-945D-570A890960F8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NGHIÊN CỨU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EA7FB1B4-E471-04C8-2BFF-E4CA64DF3219}"/>
              </a:ext>
            </a:extLst>
          </p:cNvPr>
          <p:cNvGrpSpPr/>
          <p:nvPr/>
        </p:nvGrpSpPr>
        <p:grpSpPr>
          <a:xfrm>
            <a:off x="12815934" y="9757927"/>
            <a:ext cx="2388808" cy="369332"/>
            <a:chOff x="12815934" y="8087959"/>
            <a:chExt cx="2388808" cy="369332"/>
          </a:xfrm>
        </p:grpSpPr>
        <p:sp>
          <p:nvSpPr>
            <p:cNvPr id="320" name="Oval 319">
              <a:extLst>
                <a:ext uri="{FF2B5EF4-FFF2-40B4-BE49-F238E27FC236}">
                  <a16:creationId xmlns:a16="http://schemas.microsoft.com/office/drawing/2014/main" id="{DEC2A241-CA04-1413-CA09-A21BEE7B715A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E</a:t>
              </a:r>
            </a:p>
          </p:txBody>
        </p:sp>
        <p:sp>
          <p:nvSpPr>
            <p:cNvPr id="321" name="Textbox 200">
              <a:extLst>
                <a:ext uri="{FF2B5EF4-FFF2-40B4-BE49-F238E27FC236}">
                  <a16:creationId xmlns:a16="http://schemas.microsoft.com/office/drawing/2014/main" id="{A7397AD7-A59A-857A-32E9-3421C9838C0C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BỒI DƯỠNG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23" name="Group 322">
            <a:extLst>
              <a:ext uri="{FF2B5EF4-FFF2-40B4-BE49-F238E27FC236}">
                <a16:creationId xmlns:a16="http://schemas.microsoft.com/office/drawing/2014/main" id="{539AF889-5CD2-1A9F-43E9-4E2E58E11022}"/>
              </a:ext>
            </a:extLst>
          </p:cNvPr>
          <p:cNvGrpSpPr/>
          <p:nvPr/>
        </p:nvGrpSpPr>
        <p:grpSpPr>
          <a:xfrm rot="18900000">
            <a:off x="12243687" y="8498415"/>
            <a:ext cx="2388808" cy="369332"/>
            <a:chOff x="12815934" y="8087959"/>
            <a:chExt cx="2388808" cy="369332"/>
          </a:xfrm>
        </p:grpSpPr>
        <p:sp>
          <p:nvSpPr>
            <p:cNvPr id="324" name="Oval 323">
              <a:extLst>
                <a:ext uri="{FF2B5EF4-FFF2-40B4-BE49-F238E27FC236}">
                  <a16:creationId xmlns:a16="http://schemas.microsoft.com/office/drawing/2014/main" id="{AFA30D79-55CD-107F-BD23-231D254D093E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D</a:t>
              </a:r>
            </a:p>
          </p:txBody>
        </p:sp>
        <p:sp>
          <p:nvSpPr>
            <p:cNvPr id="325" name="Textbox 200">
              <a:extLst>
                <a:ext uri="{FF2B5EF4-FFF2-40B4-BE49-F238E27FC236}">
                  <a16:creationId xmlns:a16="http://schemas.microsoft.com/office/drawing/2014/main" id="{DA7FCF41-876B-A67B-9760-64991FC2A873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ĐÁNH GIÁ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91124F6F-0ED3-A2D2-3F71-33BE41FF26C8}"/>
              </a:ext>
            </a:extLst>
          </p:cNvPr>
          <p:cNvGrpSpPr/>
          <p:nvPr/>
        </p:nvGrpSpPr>
        <p:grpSpPr>
          <a:xfrm>
            <a:off x="12018171" y="6908789"/>
            <a:ext cx="369332" cy="2423532"/>
            <a:chOff x="12018171" y="5238821"/>
            <a:chExt cx="369332" cy="2423532"/>
          </a:xfrm>
        </p:grpSpPr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362ABB50-AFC8-25D3-9E2C-0C21300D27AD}"/>
                </a:ext>
              </a:extLst>
            </p:cNvPr>
            <p:cNvSpPr/>
            <p:nvPr/>
          </p:nvSpPr>
          <p:spPr>
            <a:xfrm>
              <a:off x="12024405" y="5238821"/>
              <a:ext cx="347708" cy="34770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C</a:t>
              </a:r>
            </a:p>
          </p:txBody>
        </p:sp>
        <p:sp>
          <p:nvSpPr>
            <p:cNvPr id="328" name="Textbox 200">
              <a:extLst>
                <a:ext uri="{FF2B5EF4-FFF2-40B4-BE49-F238E27FC236}">
                  <a16:creationId xmlns:a16="http://schemas.microsoft.com/office/drawing/2014/main" id="{0E001437-A068-9853-BFED-EC6DB0ED07E9}"/>
                </a:ext>
              </a:extLst>
            </p:cNvPr>
            <p:cNvSpPr txBox="1"/>
            <p:nvPr/>
          </p:nvSpPr>
          <p:spPr>
            <a:xfrm rot="16200000">
              <a:off x="11191687" y="6466538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THỰC HÀNH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5199C930-3F18-F2BA-08D0-2F74DA88EA0B}"/>
              </a:ext>
            </a:extLst>
          </p:cNvPr>
          <p:cNvGrpSpPr/>
          <p:nvPr/>
        </p:nvGrpSpPr>
        <p:grpSpPr>
          <a:xfrm>
            <a:off x="3652508" y="9357267"/>
            <a:ext cx="2907911" cy="1107996"/>
            <a:chOff x="3714527" y="7585997"/>
            <a:chExt cx="2907911" cy="1107996"/>
          </a:xfrm>
        </p:grpSpPr>
        <p:sp>
          <p:nvSpPr>
            <p:cNvPr id="305" name="Textbox 200">
              <a:extLst>
                <a:ext uri="{FF2B5EF4-FFF2-40B4-BE49-F238E27FC236}">
                  <a16:creationId xmlns:a16="http://schemas.microsoft.com/office/drawing/2014/main" id="{E1223CA1-33BF-EA83-8975-AF50C21D8848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08" name="Textbox 200">
              <a:extLst>
                <a:ext uri="{FF2B5EF4-FFF2-40B4-BE49-F238E27FC236}">
                  <a16:creationId xmlns:a16="http://schemas.microsoft.com/office/drawing/2014/main" id="{81288683-3D6B-58C8-5962-01FEC0B9F168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</a:t>
              </a: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WAKEN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4B1059C9-8D81-0FC6-423F-5434C47F4DE6}"/>
              </a:ext>
            </a:extLst>
          </p:cNvPr>
          <p:cNvGrpSpPr/>
          <p:nvPr/>
        </p:nvGrpSpPr>
        <p:grpSpPr>
          <a:xfrm>
            <a:off x="17823581" y="9357267"/>
            <a:ext cx="2907911" cy="1107996"/>
            <a:chOff x="3714527" y="7585997"/>
            <a:chExt cx="2907911" cy="1107996"/>
          </a:xfrm>
        </p:grpSpPr>
        <p:sp>
          <p:nvSpPr>
            <p:cNvPr id="331" name="Textbox 200">
              <a:extLst>
                <a:ext uri="{FF2B5EF4-FFF2-40B4-BE49-F238E27FC236}">
                  <a16:creationId xmlns:a16="http://schemas.microsoft.com/office/drawing/2014/main" id="{1B5CCF8F-B603-5E2C-23A6-7387E2679928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32" name="Textbox 200">
              <a:extLst>
                <a:ext uri="{FF2B5EF4-FFF2-40B4-BE49-F238E27FC236}">
                  <a16:creationId xmlns:a16="http://schemas.microsoft.com/office/drawing/2014/main" id="{BB4D29DC-E50C-F142-754E-FCDB36241C3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NURTURE</a:t>
              </a:r>
            </a:p>
          </p:txBody>
        </p:sp>
      </p:grpSp>
      <p:sp>
        <p:nvSpPr>
          <p:cNvPr id="334" name="Oval 333">
            <a:extLst>
              <a:ext uri="{FF2B5EF4-FFF2-40B4-BE49-F238E27FC236}">
                <a16:creationId xmlns:a16="http://schemas.microsoft.com/office/drawing/2014/main" id="{76E3AFD5-D501-FC30-DEAF-9A2A8C786AA1}"/>
              </a:ext>
            </a:extLst>
          </p:cNvPr>
          <p:cNvSpPr/>
          <p:nvPr/>
        </p:nvSpPr>
        <p:spPr>
          <a:xfrm>
            <a:off x="7958198" y="6735489"/>
            <a:ext cx="1169716" cy="116971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335" name="Oval 334">
            <a:extLst>
              <a:ext uri="{FF2B5EF4-FFF2-40B4-BE49-F238E27FC236}">
                <a16:creationId xmlns:a16="http://schemas.microsoft.com/office/drawing/2014/main" id="{369AE511-BD40-05F2-FC96-872AE4DB46DC}"/>
              </a:ext>
            </a:extLst>
          </p:cNvPr>
          <p:cNvSpPr/>
          <p:nvPr/>
        </p:nvSpPr>
        <p:spPr>
          <a:xfrm>
            <a:off x="15281941" y="6735489"/>
            <a:ext cx="1169716" cy="116971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336" name="Group 335">
            <a:extLst>
              <a:ext uri="{FF2B5EF4-FFF2-40B4-BE49-F238E27FC236}">
                <a16:creationId xmlns:a16="http://schemas.microsoft.com/office/drawing/2014/main" id="{E631BDEA-ADB9-9E36-050A-B77D5FB611EC}"/>
              </a:ext>
            </a:extLst>
          </p:cNvPr>
          <p:cNvGrpSpPr/>
          <p:nvPr/>
        </p:nvGrpSpPr>
        <p:grpSpPr>
          <a:xfrm>
            <a:off x="4470464" y="6730444"/>
            <a:ext cx="2907911" cy="1107996"/>
            <a:chOff x="3714527" y="7585997"/>
            <a:chExt cx="2907911" cy="1107996"/>
          </a:xfrm>
        </p:grpSpPr>
        <p:sp>
          <p:nvSpPr>
            <p:cNvPr id="337" name="Textbox 200">
              <a:extLst>
                <a:ext uri="{FF2B5EF4-FFF2-40B4-BE49-F238E27FC236}">
                  <a16:creationId xmlns:a16="http://schemas.microsoft.com/office/drawing/2014/main" id="{F333199A-C769-B2BF-AB98-BBC703C1F11B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38" name="Textbox 200">
              <a:extLst>
                <a:ext uri="{FF2B5EF4-FFF2-40B4-BE49-F238E27FC236}">
                  <a16:creationId xmlns:a16="http://schemas.microsoft.com/office/drawing/2014/main" id="{B5A12602-0597-8C79-1058-C8F9147D7F4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STUDY</a:t>
              </a: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B856A443-0D25-19A9-E2E1-7669BEABFD20}"/>
              </a:ext>
            </a:extLst>
          </p:cNvPr>
          <p:cNvGrpSpPr/>
          <p:nvPr/>
        </p:nvGrpSpPr>
        <p:grpSpPr>
          <a:xfrm>
            <a:off x="17005626" y="6730444"/>
            <a:ext cx="2907911" cy="1107996"/>
            <a:chOff x="3714527" y="7585997"/>
            <a:chExt cx="2907911" cy="1107996"/>
          </a:xfrm>
        </p:grpSpPr>
        <p:sp>
          <p:nvSpPr>
            <p:cNvPr id="340" name="Textbox 200">
              <a:extLst>
                <a:ext uri="{FF2B5EF4-FFF2-40B4-BE49-F238E27FC236}">
                  <a16:creationId xmlns:a16="http://schemas.microsoft.com/office/drawing/2014/main" id="{A9652081-6150-6D1C-85E7-E51584C06278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41" name="Textbox 200">
              <a:extLst>
                <a:ext uri="{FF2B5EF4-FFF2-40B4-BE49-F238E27FC236}">
                  <a16:creationId xmlns:a16="http://schemas.microsoft.com/office/drawing/2014/main" id="{A3253B1C-333C-9E32-8DF2-62DA534B1B6A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EVALUATE</a:t>
              </a:r>
            </a:p>
          </p:txBody>
        </p:sp>
      </p:grpSp>
      <p:sp>
        <p:nvSpPr>
          <p:cNvPr id="343" name="Oval 342">
            <a:extLst>
              <a:ext uri="{FF2B5EF4-FFF2-40B4-BE49-F238E27FC236}">
                <a16:creationId xmlns:a16="http://schemas.microsoft.com/office/drawing/2014/main" id="{0A0A218D-4721-CB06-BDB3-8A789FE4A248}"/>
              </a:ext>
            </a:extLst>
          </p:cNvPr>
          <p:cNvSpPr/>
          <p:nvPr/>
        </p:nvSpPr>
        <p:spPr>
          <a:xfrm>
            <a:off x="11607142" y="4885992"/>
            <a:ext cx="1169716" cy="11697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344" name="Group 343">
            <a:extLst>
              <a:ext uri="{FF2B5EF4-FFF2-40B4-BE49-F238E27FC236}">
                <a16:creationId xmlns:a16="http://schemas.microsoft.com/office/drawing/2014/main" id="{44587713-757B-188A-2816-CA7BB4B3B2E0}"/>
              </a:ext>
            </a:extLst>
          </p:cNvPr>
          <p:cNvGrpSpPr/>
          <p:nvPr/>
        </p:nvGrpSpPr>
        <p:grpSpPr>
          <a:xfrm>
            <a:off x="10738045" y="3472577"/>
            <a:ext cx="2907911" cy="1107996"/>
            <a:chOff x="3714527" y="7585997"/>
            <a:chExt cx="2907911" cy="1107996"/>
          </a:xfrm>
        </p:grpSpPr>
        <p:sp>
          <p:nvSpPr>
            <p:cNvPr id="345" name="Textbox 200">
              <a:extLst>
                <a:ext uri="{FF2B5EF4-FFF2-40B4-BE49-F238E27FC236}">
                  <a16:creationId xmlns:a16="http://schemas.microsoft.com/office/drawing/2014/main" id="{9D8240DD-1250-7283-5879-9D49B8B1AD22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46" name="Textbox 200">
              <a:extLst>
                <a:ext uri="{FF2B5EF4-FFF2-40B4-BE49-F238E27FC236}">
                  <a16:creationId xmlns:a16="http://schemas.microsoft.com/office/drawing/2014/main" id="{8FEE7E89-E541-20C8-E466-9AEA9799F794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CREATE</a:t>
              </a:r>
            </a:p>
          </p:txBody>
        </p:sp>
      </p:grpSp>
      <p:sp>
        <p:nvSpPr>
          <p:cNvPr id="349" name="Freeform 16">
            <a:extLst>
              <a:ext uri="{FF2B5EF4-FFF2-40B4-BE49-F238E27FC236}">
                <a16:creationId xmlns:a16="http://schemas.microsoft.com/office/drawing/2014/main" id="{004B5FE7-7A9F-CB0F-7C3F-CA602920D595}"/>
              </a:ext>
            </a:extLst>
          </p:cNvPr>
          <p:cNvSpPr>
            <a:spLocks noEditPoints="1"/>
          </p:cNvSpPr>
          <p:nvPr/>
        </p:nvSpPr>
        <p:spPr bwMode="auto">
          <a:xfrm>
            <a:off x="16460031" y="9656858"/>
            <a:ext cx="449446" cy="58062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2C5119B0-038F-C3A1-ED55-DC47E7D08D5B}"/>
              </a:ext>
            </a:extLst>
          </p:cNvPr>
          <p:cNvSpPr/>
          <p:nvPr/>
        </p:nvSpPr>
        <p:spPr>
          <a:xfrm>
            <a:off x="7446402" y="9658149"/>
            <a:ext cx="557396" cy="57804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CBA98984-8AB7-DCF9-D186-76930FED26CE}"/>
              </a:ext>
            </a:extLst>
          </p:cNvPr>
          <p:cNvSpPr/>
          <p:nvPr/>
        </p:nvSpPr>
        <p:spPr>
          <a:xfrm>
            <a:off x="15608745" y="7062293"/>
            <a:ext cx="516108" cy="51610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2" name="Freeform 12">
            <a:extLst>
              <a:ext uri="{FF2B5EF4-FFF2-40B4-BE49-F238E27FC236}">
                <a16:creationId xmlns:a16="http://schemas.microsoft.com/office/drawing/2014/main" id="{C85FC237-FCCD-B9D5-C8D3-6852C602B761}"/>
              </a:ext>
            </a:extLst>
          </p:cNvPr>
          <p:cNvSpPr>
            <a:spLocks noEditPoints="1"/>
          </p:cNvSpPr>
          <p:nvPr/>
        </p:nvSpPr>
        <p:spPr bwMode="auto">
          <a:xfrm>
            <a:off x="11984482" y="5205269"/>
            <a:ext cx="415036" cy="531162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3" name="Freeform 9">
            <a:extLst>
              <a:ext uri="{FF2B5EF4-FFF2-40B4-BE49-F238E27FC236}">
                <a16:creationId xmlns:a16="http://schemas.microsoft.com/office/drawing/2014/main" id="{10A383D9-74BF-ED80-7908-381C07EE8ACD}"/>
              </a:ext>
            </a:extLst>
          </p:cNvPr>
          <p:cNvSpPr>
            <a:spLocks noEditPoints="1"/>
          </p:cNvSpPr>
          <p:nvPr/>
        </p:nvSpPr>
        <p:spPr bwMode="auto">
          <a:xfrm>
            <a:off x="8291453" y="7069819"/>
            <a:ext cx="503206" cy="501056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6" name="Rectangle 355">
            <a:extLst>
              <a:ext uri="{FF2B5EF4-FFF2-40B4-BE49-F238E27FC236}">
                <a16:creationId xmlns:a16="http://schemas.microsoft.com/office/drawing/2014/main" id="{E3A572DF-C4C2-362B-3AE4-2139638926B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204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03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7" grpId="0"/>
          <p:bldP spid="348" grpId="0"/>
          <p:bldP spid="300" grpId="0" animBg="1"/>
          <p:bldP spid="301" grpId="0" animBg="1"/>
          <p:bldP spid="302" grpId="0" animBg="1"/>
          <p:bldP spid="334" grpId="0" animBg="1"/>
          <p:bldP spid="335" grpId="0" animBg="1"/>
          <p:bldP spid="343" grpId="0" animBg="1"/>
          <p:bldP spid="349" grpId="0" animBg="1"/>
          <p:bldP spid="350" grpId="0" animBg="1"/>
          <p:bldP spid="351" grpId="0" animBg="1"/>
          <p:bldP spid="352" grpId="0" animBg="1"/>
          <p:bldP spid="3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7" grpId="0"/>
          <p:bldP spid="348" grpId="0"/>
          <p:bldP spid="300" grpId="0" animBg="1"/>
          <p:bldP spid="301" grpId="0" animBg="1"/>
          <p:bldP spid="302" grpId="0" animBg="1"/>
          <p:bldP spid="334" grpId="0" animBg="1"/>
          <p:bldP spid="335" grpId="0" animBg="1"/>
          <p:bldP spid="343" grpId="0" animBg="1"/>
          <p:bldP spid="349" grpId="0" animBg="1"/>
          <p:bldP spid="350" grpId="0" animBg="1"/>
          <p:bldP spid="351" grpId="0" animBg="1"/>
          <p:bldP spid="352" grpId="0" animBg="1"/>
          <p:bldP spid="353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2F35190E-EA1B-C53C-07C4-D94E14758761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6">
                    <a:lumMod val="9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6">
                    <a:lumMod val="9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6">
                    <a:lumMod val="9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6">
                    <a:lumMod val="9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9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BB53D064-913A-E6AA-B37F-A2927E7BB581}"/>
              </a:ext>
            </a:extLst>
          </p:cNvPr>
          <p:cNvSpPr txBox="1"/>
          <p:nvPr/>
        </p:nvSpPr>
        <p:spPr>
          <a:xfrm>
            <a:off x="7366152" y="1037172"/>
            <a:ext cx="965174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E9127DE-D0C1-B68B-F7B4-18DBA4E43252}"/>
              </a:ext>
            </a:extLst>
          </p:cNvPr>
          <p:cNvGrpSpPr/>
          <p:nvPr/>
        </p:nvGrpSpPr>
        <p:grpSpPr>
          <a:xfrm>
            <a:off x="11409045" y="6400443"/>
            <a:ext cx="1574870" cy="6069596"/>
            <a:chOff x="11409045" y="4730475"/>
            <a:chExt cx="1574870" cy="606959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F60743E-F2C7-A644-08D6-12559FA7207E}"/>
                </a:ext>
              </a:extLst>
            </p:cNvPr>
            <p:cNvSpPr/>
            <p:nvPr/>
          </p:nvSpPr>
          <p:spPr>
            <a:xfrm>
              <a:off x="11409045" y="4730475"/>
              <a:ext cx="1565910" cy="5975622"/>
            </a:xfrm>
            <a:custGeom>
              <a:avLst/>
              <a:gdLst>
                <a:gd name="csX0" fmla="*/ 743110 w 1565910"/>
                <a:gd name="csY0" fmla="*/ 2131542 h 5975622"/>
                <a:gd name="csX1" fmla="*/ 585248 w 1565910"/>
                <a:gd name="csY1" fmla="*/ 2325232 h 5975622"/>
                <a:gd name="csX2" fmla="*/ 585248 w 1565910"/>
                <a:gd name="csY2" fmla="*/ 2698869 h 5975622"/>
                <a:gd name="csX3" fmla="*/ 585250 w 1565910"/>
                <a:gd name="csY3" fmla="*/ 2698869 h 5975622"/>
                <a:gd name="csX4" fmla="*/ 585250 w 1565910"/>
                <a:gd name="csY4" fmla="*/ 2325232 h 5975622"/>
                <a:gd name="csX5" fmla="*/ 743110 w 1565910"/>
                <a:gd name="csY5" fmla="*/ 2131542 h 5975622"/>
                <a:gd name="csX6" fmla="*/ 782954 w 1565910"/>
                <a:gd name="csY6" fmla="*/ 0 h 5975622"/>
                <a:gd name="csX7" fmla="*/ 1565910 w 1565910"/>
                <a:gd name="csY7" fmla="*/ 1011703 h 5975622"/>
                <a:gd name="csX8" fmla="*/ 1314370 w 1565910"/>
                <a:gd name="csY8" fmla="*/ 1011703 h 5975622"/>
                <a:gd name="csX9" fmla="*/ 1314370 w 1565910"/>
                <a:gd name="csY9" fmla="*/ 2527882 h 5975622"/>
                <a:gd name="csX10" fmla="*/ 1299998 w 1565910"/>
                <a:gd name="csY10" fmla="*/ 2533411 h 5975622"/>
                <a:gd name="csX11" fmla="*/ 1132166 w 1565910"/>
                <a:gd name="csY11" fmla="*/ 2673657 h 5975622"/>
                <a:gd name="csX12" fmla="*/ 1115382 w 1565910"/>
                <a:gd name="csY12" fmla="*/ 2698869 h 5975622"/>
                <a:gd name="csX13" fmla="*/ 1067690 w 1565910"/>
                <a:gd name="csY13" fmla="*/ 2770508 h 5975622"/>
                <a:gd name="csX14" fmla="*/ 988242 w 1565910"/>
                <a:gd name="csY14" fmla="*/ 3004509 h 5975622"/>
                <a:gd name="csX15" fmla="*/ 980662 w 1565910"/>
                <a:gd name="csY15" fmla="*/ 3097729 h 5975622"/>
                <a:gd name="csX16" fmla="*/ 977516 w 1565910"/>
                <a:gd name="csY16" fmla="*/ 3136396 h 5975622"/>
                <a:gd name="csX17" fmla="*/ 980662 w 1565910"/>
                <a:gd name="csY17" fmla="*/ 3175064 h 5975622"/>
                <a:gd name="csX18" fmla="*/ 980662 w 1565910"/>
                <a:gd name="csY18" fmla="*/ 5872082 h 5975622"/>
                <a:gd name="csX19" fmla="*/ 965125 w 1565910"/>
                <a:gd name="csY19" fmla="*/ 5949039 h 5975622"/>
                <a:gd name="csX20" fmla="*/ 953549 w 1565910"/>
                <a:gd name="csY20" fmla="*/ 5966208 h 5975622"/>
                <a:gd name="csX21" fmla="*/ 782107 w 1565910"/>
                <a:gd name="csY21" fmla="*/ 5975622 h 5975622"/>
                <a:gd name="csX22" fmla="*/ 612300 w 1565910"/>
                <a:gd name="csY22" fmla="*/ 5966120 h 5975622"/>
                <a:gd name="csX23" fmla="*/ 600783 w 1565910"/>
                <a:gd name="csY23" fmla="*/ 5949038 h 5975622"/>
                <a:gd name="csX24" fmla="*/ 585246 w 1565910"/>
                <a:gd name="csY24" fmla="*/ 5872081 h 5975622"/>
                <a:gd name="csX25" fmla="*/ 585248 w 1565910"/>
                <a:gd name="csY25" fmla="*/ 3171685 h 5975622"/>
                <a:gd name="csX26" fmla="*/ 588118 w 1565910"/>
                <a:gd name="csY26" fmla="*/ 3136396 h 5975622"/>
                <a:gd name="csX27" fmla="*/ 585248 w 1565910"/>
                <a:gd name="csY27" fmla="*/ 3101107 h 5975622"/>
                <a:gd name="csX28" fmla="*/ 585248 w 1565910"/>
                <a:gd name="csY28" fmla="*/ 3101083 h 5975622"/>
                <a:gd name="csX29" fmla="*/ 577392 w 1565910"/>
                <a:gd name="csY29" fmla="*/ 3004509 h 5975622"/>
                <a:gd name="csX30" fmla="*/ 497944 w 1565910"/>
                <a:gd name="csY30" fmla="*/ 2770508 h 5975622"/>
                <a:gd name="csX31" fmla="*/ 450254 w 1565910"/>
                <a:gd name="csY31" fmla="*/ 2698869 h 5975622"/>
                <a:gd name="csX32" fmla="*/ 433470 w 1565910"/>
                <a:gd name="csY32" fmla="*/ 2673657 h 5975622"/>
                <a:gd name="csX33" fmla="*/ 265636 w 1565910"/>
                <a:gd name="csY33" fmla="*/ 2533411 h 5975622"/>
                <a:gd name="csX34" fmla="*/ 251540 w 1565910"/>
                <a:gd name="csY34" fmla="*/ 2527988 h 5975622"/>
                <a:gd name="csX35" fmla="*/ 251540 w 1565910"/>
                <a:gd name="csY35" fmla="*/ 1011703 h 5975622"/>
                <a:gd name="csX36" fmla="*/ 0 w 1565910"/>
                <a:gd name="csY36" fmla="*/ 1011703 h 59756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</a:cxnLst>
              <a:rect l="l" t="t" r="r" b="b"/>
              <a:pathLst>
                <a:path w="1565910" h="5975622">
                  <a:moveTo>
                    <a:pt x="743110" y="2131542"/>
                  </a:moveTo>
                  <a:cubicBezTo>
                    <a:pt x="653018" y="2149977"/>
                    <a:pt x="585248" y="2229690"/>
                    <a:pt x="585248" y="2325232"/>
                  </a:cubicBezTo>
                  <a:lnTo>
                    <a:pt x="585248" y="2698869"/>
                  </a:lnTo>
                  <a:lnTo>
                    <a:pt x="585250" y="2698869"/>
                  </a:lnTo>
                  <a:lnTo>
                    <a:pt x="585250" y="2325232"/>
                  </a:lnTo>
                  <a:cubicBezTo>
                    <a:pt x="585250" y="2229690"/>
                    <a:pt x="653018" y="2149977"/>
                    <a:pt x="743110" y="2131542"/>
                  </a:cubicBezTo>
                  <a:close/>
                  <a:moveTo>
                    <a:pt x="782954" y="0"/>
                  </a:moveTo>
                  <a:lnTo>
                    <a:pt x="1565910" y="1011703"/>
                  </a:lnTo>
                  <a:lnTo>
                    <a:pt x="1314370" y="1011703"/>
                  </a:lnTo>
                  <a:lnTo>
                    <a:pt x="1314370" y="2527882"/>
                  </a:lnTo>
                  <a:lnTo>
                    <a:pt x="1299998" y="2533411"/>
                  </a:lnTo>
                  <a:cubicBezTo>
                    <a:pt x="1236828" y="2566526"/>
                    <a:pt x="1179940" y="2614444"/>
                    <a:pt x="1132166" y="2673657"/>
                  </a:cubicBezTo>
                  <a:lnTo>
                    <a:pt x="1115382" y="2698869"/>
                  </a:lnTo>
                  <a:lnTo>
                    <a:pt x="1067690" y="2770508"/>
                  </a:lnTo>
                  <a:cubicBezTo>
                    <a:pt x="1029736" y="2840138"/>
                    <a:pt x="1002310" y="2919308"/>
                    <a:pt x="988242" y="3004509"/>
                  </a:cubicBezTo>
                  <a:lnTo>
                    <a:pt x="980662" y="3097729"/>
                  </a:lnTo>
                  <a:lnTo>
                    <a:pt x="977516" y="3136396"/>
                  </a:lnTo>
                  <a:lnTo>
                    <a:pt x="980662" y="3175064"/>
                  </a:lnTo>
                  <a:lnTo>
                    <a:pt x="980662" y="5872082"/>
                  </a:lnTo>
                  <a:cubicBezTo>
                    <a:pt x="980662" y="5899380"/>
                    <a:pt x="975130" y="5925385"/>
                    <a:pt x="965125" y="5949039"/>
                  </a:cubicBezTo>
                  <a:lnTo>
                    <a:pt x="953549" y="5966208"/>
                  </a:lnTo>
                  <a:lnTo>
                    <a:pt x="782107" y="5975622"/>
                  </a:lnTo>
                  <a:lnTo>
                    <a:pt x="612300" y="5966120"/>
                  </a:lnTo>
                  <a:lnTo>
                    <a:pt x="600783" y="5949038"/>
                  </a:lnTo>
                  <a:cubicBezTo>
                    <a:pt x="590778" y="5925384"/>
                    <a:pt x="585246" y="5899379"/>
                    <a:pt x="585246" y="5872081"/>
                  </a:cubicBezTo>
                  <a:lnTo>
                    <a:pt x="585248" y="3171685"/>
                  </a:lnTo>
                  <a:lnTo>
                    <a:pt x="588118" y="3136396"/>
                  </a:lnTo>
                  <a:lnTo>
                    <a:pt x="585248" y="3101107"/>
                  </a:lnTo>
                  <a:lnTo>
                    <a:pt x="585248" y="3101083"/>
                  </a:lnTo>
                  <a:lnTo>
                    <a:pt x="577392" y="3004509"/>
                  </a:lnTo>
                  <a:cubicBezTo>
                    <a:pt x="563326" y="2919308"/>
                    <a:pt x="535898" y="2840138"/>
                    <a:pt x="497944" y="2770508"/>
                  </a:cubicBezTo>
                  <a:lnTo>
                    <a:pt x="450254" y="2698869"/>
                  </a:lnTo>
                  <a:lnTo>
                    <a:pt x="433470" y="2673657"/>
                  </a:lnTo>
                  <a:cubicBezTo>
                    <a:pt x="385694" y="2614444"/>
                    <a:pt x="328806" y="2566526"/>
                    <a:pt x="265636" y="2533411"/>
                  </a:cubicBezTo>
                  <a:lnTo>
                    <a:pt x="251540" y="2527988"/>
                  </a:lnTo>
                  <a:lnTo>
                    <a:pt x="251540" y="1011703"/>
                  </a:lnTo>
                  <a:lnTo>
                    <a:pt x="0" y="10117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0E9D993-1A41-8258-6BD2-A4E4CCE39859}"/>
                </a:ext>
              </a:extLst>
            </p:cNvPr>
            <p:cNvSpPr/>
            <p:nvPr/>
          </p:nvSpPr>
          <p:spPr>
            <a:xfrm>
              <a:off x="12202875" y="4732951"/>
              <a:ext cx="781040" cy="6067120"/>
            </a:xfrm>
            <a:custGeom>
              <a:avLst/>
              <a:gdLst>
                <a:gd name="csX0" fmla="*/ 0 w 781040"/>
                <a:gd name="csY0" fmla="*/ 0 h 6067120"/>
                <a:gd name="csX1" fmla="*/ 781040 w 781040"/>
                <a:gd name="csY1" fmla="*/ 1009227 h 6067120"/>
                <a:gd name="csX2" fmla="*/ 529500 w 781040"/>
                <a:gd name="csY2" fmla="*/ 1009227 h 6067120"/>
                <a:gd name="csX3" fmla="*/ 529500 w 781040"/>
                <a:gd name="csY3" fmla="*/ 2525406 h 6067120"/>
                <a:gd name="csX4" fmla="*/ 515128 w 781040"/>
                <a:gd name="csY4" fmla="*/ 2530935 h 6067120"/>
                <a:gd name="csX5" fmla="*/ 347296 w 781040"/>
                <a:gd name="csY5" fmla="*/ 2671181 h 6067120"/>
                <a:gd name="csX6" fmla="*/ 330512 w 781040"/>
                <a:gd name="csY6" fmla="*/ 2696393 h 6067120"/>
                <a:gd name="csX7" fmla="*/ 282820 w 781040"/>
                <a:gd name="csY7" fmla="*/ 2768032 h 6067120"/>
                <a:gd name="csX8" fmla="*/ 203372 w 781040"/>
                <a:gd name="csY8" fmla="*/ 3002033 h 6067120"/>
                <a:gd name="csX9" fmla="*/ 195792 w 781040"/>
                <a:gd name="csY9" fmla="*/ 3095253 h 6067120"/>
                <a:gd name="csX10" fmla="*/ 192646 w 781040"/>
                <a:gd name="csY10" fmla="*/ 3133920 h 6067120"/>
                <a:gd name="csX11" fmla="*/ 195792 w 781040"/>
                <a:gd name="csY11" fmla="*/ 3172588 h 6067120"/>
                <a:gd name="csX12" fmla="*/ 195792 w 781040"/>
                <a:gd name="csY12" fmla="*/ 5869606 h 6067120"/>
                <a:gd name="csX13" fmla="*/ 37929 w 781040"/>
                <a:gd name="csY13" fmla="*/ 6063296 h 6067120"/>
                <a:gd name="csX14" fmla="*/ 0 w 781040"/>
                <a:gd name="csY14" fmla="*/ 6067120 h 60671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781040" h="6067120">
                  <a:moveTo>
                    <a:pt x="0" y="0"/>
                  </a:moveTo>
                  <a:lnTo>
                    <a:pt x="781040" y="1009227"/>
                  </a:lnTo>
                  <a:lnTo>
                    <a:pt x="529500" y="1009227"/>
                  </a:lnTo>
                  <a:lnTo>
                    <a:pt x="529500" y="2525406"/>
                  </a:lnTo>
                  <a:lnTo>
                    <a:pt x="515128" y="2530935"/>
                  </a:lnTo>
                  <a:cubicBezTo>
                    <a:pt x="451958" y="2564050"/>
                    <a:pt x="395070" y="2611968"/>
                    <a:pt x="347296" y="2671181"/>
                  </a:cubicBezTo>
                  <a:lnTo>
                    <a:pt x="330512" y="2696393"/>
                  </a:lnTo>
                  <a:lnTo>
                    <a:pt x="282820" y="2768032"/>
                  </a:lnTo>
                  <a:cubicBezTo>
                    <a:pt x="244866" y="2837662"/>
                    <a:pt x="217440" y="2916832"/>
                    <a:pt x="203372" y="3002033"/>
                  </a:cubicBezTo>
                  <a:lnTo>
                    <a:pt x="195792" y="3095253"/>
                  </a:lnTo>
                  <a:lnTo>
                    <a:pt x="192646" y="3133920"/>
                  </a:lnTo>
                  <a:lnTo>
                    <a:pt x="195792" y="3172588"/>
                  </a:lnTo>
                  <a:lnTo>
                    <a:pt x="195792" y="5869606"/>
                  </a:lnTo>
                  <a:cubicBezTo>
                    <a:pt x="195792" y="5965148"/>
                    <a:pt x="128022" y="6044861"/>
                    <a:pt x="37929" y="6063296"/>
                  </a:cubicBezTo>
                  <a:lnTo>
                    <a:pt x="0" y="6067120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B76C443-E364-9FEC-9A0D-4F65B7D4A8B5}"/>
              </a:ext>
            </a:extLst>
          </p:cNvPr>
          <p:cNvGrpSpPr/>
          <p:nvPr/>
        </p:nvGrpSpPr>
        <p:grpSpPr>
          <a:xfrm>
            <a:off x="11470088" y="12258318"/>
            <a:ext cx="1444316" cy="1159150"/>
            <a:chOff x="11470088" y="10588350"/>
            <a:chExt cx="1444316" cy="1159150"/>
          </a:xfrm>
          <a:effectLst>
            <a:outerShdw blurRad="127000" dist="127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8" name="!!Tip">
              <a:extLst>
                <a:ext uri="{FF2B5EF4-FFF2-40B4-BE49-F238E27FC236}">
                  <a16:creationId xmlns:a16="http://schemas.microsoft.com/office/drawing/2014/main" id="{52B1FFFB-BDE3-331C-BB2E-7C275B0645C6}"/>
                </a:ext>
              </a:extLst>
            </p:cNvPr>
            <p:cNvSpPr/>
            <p:nvPr/>
          </p:nvSpPr>
          <p:spPr>
            <a:xfrm rot="10800000">
              <a:off x="11997002" y="11449186"/>
              <a:ext cx="390490" cy="298314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E76980E-6C84-52E4-71AC-7195703E4B1C}"/>
                </a:ext>
              </a:extLst>
            </p:cNvPr>
            <p:cNvSpPr/>
            <p:nvPr/>
          </p:nvSpPr>
          <p:spPr>
            <a:xfrm>
              <a:off x="11470088" y="10588350"/>
              <a:ext cx="1444316" cy="1159149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!!Tip">
              <a:extLst>
                <a:ext uri="{FF2B5EF4-FFF2-40B4-BE49-F238E27FC236}">
                  <a16:creationId xmlns:a16="http://schemas.microsoft.com/office/drawing/2014/main" id="{529ED76D-71C0-A440-F0D5-173653A38164}"/>
                </a:ext>
              </a:extLst>
            </p:cNvPr>
            <p:cNvSpPr/>
            <p:nvPr/>
          </p:nvSpPr>
          <p:spPr>
            <a:xfrm rot="10800000">
              <a:off x="11963402" y="11395660"/>
              <a:ext cx="457198" cy="33687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5E3CBFB-5B7D-0021-73D3-791CB91123D2}"/>
              </a:ext>
            </a:extLst>
          </p:cNvPr>
          <p:cNvGrpSpPr/>
          <p:nvPr/>
        </p:nvGrpSpPr>
        <p:grpSpPr>
          <a:xfrm>
            <a:off x="9689081" y="7446674"/>
            <a:ext cx="2525566" cy="5113862"/>
            <a:chOff x="9689081" y="5776706"/>
            <a:chExt cx="2525566" cy="511386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0443BC9-FD40-A6AF-72ED-57E3E81E51A6}"/>
                </a:ext>
              </a:extLst>
            </p:cNvPr>
            <p:cNvGrpSpPr/>
            <p:nvPr/>
          </p:nvGrpSpPr>
          <p:grpSpPr>
            <a:xfrm>
              <a:off x="9689081" y="5776706"/>
              <a:ext cx="2525566" cy="5113521"/>
              <a:chOff x="9689081" y="5776706"/>
              <a:chExt cx="2525566" cy="5113521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946AC2D8-5D11-8BC2-DF7D-897C8E468D8B}"/>
                  </a:ext>
                </a:extLst>
              </p:cNvPr>
              <p:cNvSpPr/>
              <p:nvPr/>
            </p:nvSpPr>
            <p:spPr>
              <a:xfrm>
                <a:off x="9689081" y="5776706"/>
                <a:ext cx="2525566" cy="4929377"/>
              </a:xfrm>
              <a:custGeom>
                <a:avLst/>
                <a:gdLst>
                  <a:gd name="csX0" fmla="*/ 2503163 w 2525566"/>
                  <a:gd name="csY0" fmla="*/ 2446992 h 4929377"/>
                  <a:gd name="csX1" fmla="*/ 2503163 w 2525566"/>
                  <a:gd name="csY1" fmla="*/ 4915814 h 4929377"/>
                  <a:gd name="csX2" fmla="*/ 2501796 w 2525566"/>
                  <a:gd name="csY2" fmla="*/ 4929377 h 4929377"/>
                  <a:gd name="csX3" fmla="*/ 2322778 w 2525566"/>
                  <a:gd name="csY3" fmla="*/ 4919359 h 4929377"/>
                  <a:gd name="csX4" fmla="*/ 2206435 w 2525566"/>
                  <a:gd name="csY4" fmla="*/ 4901443 h 4929377"/>
                  <a:gd name="csX5" fmla="*/ 2180601 w 2525566"/>
                  <a:gd name="csY5" fmla="*/ 4895150 h 4929377"/>
                  <a:gd name="csX6" fmla="*/ 2245478 w 2525566"/>
                  <a:gd name="csY6" fmla="*/ 4692262 h 4929377"/>
                  <a:gd name="csX7" fmla="*/ 2334933 w 2525566"/>
                  <a:gd name="csY7" fmla="*/ 4002081 h 4929377"/>
                  <a:gd name="csX8" fmla="*/ 2179279 w 2525566"/>
                  <a:gd name="csY8" fmla="*/ 3104879 h 4929377"/>
                  <a:gd name="csX9" fmla="*/ 2154507 w 2525566"/>
                  <a:gd name="csY9" fmla="*/ 3045366 h 4929377"/>
                  <a:gd name="csX10" fmla="*/ 2200027 w 2525566"/>
                  <a:gd name="csY10" fmla="*/ 3004411 h 4929377"/>
                  <a:gd name="csX11" fmla="*/ 2502985 w 2525566"/>
                  <a:gd name="csY11" fmla="*/ 2448146 h 4929377"/>
                  <a:gd name="csX12" fmla="*/ 2279716 w 2525566"/>
                  <a:gd name="csY12" fmla="*/ 1537061 h 4929377"/>
                  <a:gd name="csX13" fmla="*/ 2335746 w 2525566"/>
                  <a:gd name="csY13" fmla="*/ 1611234 h 4929377"/>
                  <a:gd name="csX14" fmla="*/ 2525566 w 2525566"/>
                  <a:gd name="csY14" fmla="*/ 2226404 h 4929377"/>
                  <a:gd name="csX15" fmla="*/ 2519828 w 2525566"/>
                  <a:gd name="csY15" fmla="*/ 2338900 h 4929377"/>
                  <a:gd name="csX16" fmla="*/ 2503163 w 2525566"/>
                  <a:gd name="csY16" fmla="*/ 2446992 h 4929377"/>
                  <a:gd name="csX17" fmla="*/ 2503163 w 2525566"/>
                  <a:gd name="csY17" fmla="*/ 2358504 h 4929377"/>
                  <a:gd name="csX18" fmla="*/ 2499146 w 2525566"/>
                  <a:gd name="csY18" fmla="*/ 2318659 h 4929377"/>
                  <a:gd name="csX19" fmla="*/ 2495231 w 2525566"/>
                  <a:gd name="csY19" fmla="*/ 2306047 h 4929377"/>
                  <a:gd name="csX20" fmla="*/ 2494274 w 2525566"/>
                  <a:gd name="csY20" fmla="*/ 2299712 h 4929377"/>
                  <a:gd name="csX21" fmla="*/ 2491426 w 2525566"/>
                  <a:gd name="csY21" fmla="*/ 2293790 h 4929377"/>
                  <a:gd name="csX22" fmla="*/ 2487626 w 2525566"/>
                  <a:gd name="csY22" fmla="*/ 2281548 h 4929377"/>
                  <a:gd name="csX23" fmla="*/ 2480361 w 2525566"/>
                  <a:gd name="csY23" fmla="*/ 2270772 h 4929377"/>
                  <a:gd name="csX24" fmla="*/ 2469397 w 2525566"/>
                  <a:gd name="csY24" fmla="*/ 2247964 h 4929377"/>
                  <a:gd name="csX25" fmla="*/ 2452292 w 2525566"/>
                  <a:gd name="csY25" fmla="*/ 2229139 h 4929377"/>
                  <a:gd name="csX26" fmla="*/ 2445256 w 2525566"/>
                  <a:gd name="csY26" fmla="*/ 2218704 h 4929377"/>
                  <a:gd name="csX27" fmla="*/ 2438941 w 2525566"/>
                  <a:gd name="csY27" fmla="*/ 2214447 h 4929377"/>
                  <a:gd name="csX28" fmla="*/ 2431215 w 2525566"/>
                  <a:gd name="csY28" fmla="*/ 2205944 h 4929377"/>
                  <a:gd name="csX29" fmla="*/ 2382426 w 2525566"/>
                  <a:gd name="csY29" fmla="*/ 2176343 h 4929377"/>
                  <a:gd name="csX30" fmla="*/ 2382413 w 2525566"/>
                  <a:gd name="csY30" fmla="*/ 2176334 h 4929377"/>
                  <a:gd name="csX31" fmla="*/ 2305457 w 2525566"/>
                  <a:gd name="csY31" fmla="*/ 2160797 h 4929377"/>
                  <a:gd name="csX32" fmla="*/ 2305456 w 2525566"/>
                  <a:gd name="csY32" fmla="*/ 2160797 h 4929377"/>
                  <a:gd name="csX33" fmla="*/ 2382412 w 2525566"/>
                  <a:gd name="csY33" fmla="*/ 2176334 h 4929377"/>
                  <a:gd name="csX34" fmla="*/ 2382426 w 2525566"/>
                  <a:gd name="csY34" fmla="*/ 2176343 h 4929377"/>
                  <a:gd name="csX35" fmla="*/ 2438941 w 2525566"/>
                  <a:gd name="csY35" fmla="*/ 2214447 h 4929377"/>
                  <a:gd name="csX36" fmla="*/ 2452292 w 2525566"/>
                  <a:gd name="csY36" fmla="*/ 2229139 h 4929377"/>
                  <a:gd name="csX37" fmla="*/ 2480361 w 2525566"/>
                  <a:gd name="csY37" fmla="*/ 2270772 h 4929377"/>
                  <a:gd name="csX38" fmla="*/ 2491426 w 2525566"/>
                  <a:gd name="csY38" fmla="*/ 2293790 h 4929377"/>
                  <a:gd name="csX39" fmla="*/ 2495231 w 2525566"/>
                  <a:gd name="csY39" fmla="*/ 2306047 h 4929377"/>
                  <a:gd name="csX40" fmla="*/ 2503162 w 2525566"/>
                  <a:gd name="csY40" fmla="*/ 2358504 h 4929377"/>
                  <a:gd name="csX41" fmla="*/ 2503162 w 2525566"/>
                  <a:gd name="csY41" fmla="*/ 2446992 h 4929377"/>
                  <a:gd name="csX42" fmla="*/ 2502984 w 2525566"/>
                  <a:gd name="csY42" fmla="*/ 2448146 h 4929377"/>
                  <a:gd name="csX43" fmla="*/ 2200026 w 2525566"/>
                  <a:gd name="csY43" fmla="*/ 3004411 h 4929377"/>
                  <a:gd name="csX44" fmla="*/ 2154507 w 2525566"/>
                  <a:gd name="csY44" fmla="*/ 3045365 h 4929377"/>
                  <a:gd name="csX45" fmla="*/ 2154507 w 2525566"/>
                  <a:gd name="csY45" fmla="*/ 3045366 h 4929377"/>
                  <a:gd name="csX46" fmla="*/ 2154506 w 2525566"/>
                  <a:gd name="csY46" fmla="*/ 3045367 h 4929377"/>
                  <a:gd name="csX47" fmla="*/ 2179278 w 2525566"/>
                  <a:gd name="csY47" fmla="*/ 3104879 h 4929377"/>
                  <a:gd name="csX48" fmla="*/ 2334932 w 2525566"/>
                  <a:gd name="csY48" fmla="*/ 4002081 h 4929377"/>
                  <a:gd name="csX49" fmla="*/ 2245477 w 2525566"/>
                  <a:gd name="csY49" fmla="*/ 4692262 h 4929377"/>
                  <a:gd name="csX50" fmla="*/ 2180600 w 2525566"/>
                  <a:gd name="csY50" fmla="*/ 4895150 h 4929377"/>
                  <a:gd name="csX51" fmla="*/ 2107748 w 2525566"/>
                  <a:gd name="csY51" fmla="*/ 4877403 h 4929377"/>
                  <a:gd name="csX52" fmla="*/ 2107749 w 2525566"/>
                  <a:gd name="csY52" fmla="*/ 3085304 h 4929377"/>
                  <a:gd name="csX53" fmla="*/ 2107750 w 2525566"/>
                  <a:gd name="csY53" fmla="*/ 3085303 h 4929377"/>
                  <a:gd name="csX54" fmla="*/ 2107751 w 2525566"/>
                  <a:gd name="csY54" fmla="*/ 2936163 h 4929377"/>
                  <a:gd name="csX55" fmla="*/ 2107750 w 2525566"/>
                  <a:gd name="csY55" fmla="*/ 2936161 h 4929377"/>
                  <a:gd name="csX56" fmla="*/ 2107750 w 2525566"/>
                  <a:gd name="csY56" fmla="*/ 2936159 h 4929377"/>
                  <a:gd name="csX57" fmla="*/ 2040439 w 2525566"/>
                  <a:gd name="csY57" fmla="*/ 2804782 h 4929377"/>
                  <a:gd name="csX58" fmla="*/ 1660005 w 2525566"/>
                  <a:gd name="csY58" fmla="*/ 2346991 h 4929377"/>
                  <a:gd name="csX59" fmla="*/ 1548315 w 2525566"/>
                  <a:gd name="csY59" fmla="*/ 2268464 h 4929377"/>
                  <a:gd name="csX60" fmla="*/ 0 w 2525566"/>
                  <a:gd name="csY60" fmla="*/ 0 h 4929377"/>
                  <a:gd name="csX61" fmla="*/ 1269015 w 2525566"/>
                  <a:gd name="csY61" fmla="*/ 161749 h 4929377"/>
                  <a:gd name="csX62" fmla="*/ 1091149 w 2525566"/>
                  <a:gd name="csY62" fmla="*/ 339615 h 4929377"/>
                  <a:gd name="csX63" fmla="*/ 2199079 w 2525566"/>
                  <a:gd name="csY63" fmla="*/ 1447544 h 4929377"/>
                  <a:gd name="csX64" fmla="*/ 2121097 w 2525566"/>
                  <a:gd name="csY64" fmla="*/ 1377384 h 4929377"/>
                  <a:gd name="csX65" fmla="*/ 2121074 w 2525566"/>
                  <a:gd name="csY65" fmla="*/ 1377368 h 4929377"/>
                  <a:gd name="csX66" fmla="*/ 2007521 w 2525566"/>
                  <a:gd name="csY66" fmla="*/ 1295912 h 4929377"/>
                  <a:gd name="csX67" fmla="*/ 1982897 w 2525566"/>
                  <a:gd name="csY67" fmla="*/ 1282579 h 4929377"/>
                  <a:gd name="csX68" fmla="*/ 1967342 w 2525566"/>
                  <a:gd name="csY68" fmla="*/ 1271909 h 4929377"/>
                  <a:gd name="csX69" fmla="*/ 1939112 w 2525566"/>
                  <a:gd name="csY69" fmla="*/ 1258872 h 4929377"/>
                  <a:gd name="csX70" fmla="*/ 1883779 w 2525566"/>
                  <a:gd name="csY70" fmla="*/ 1228911 h 4929377"/>
                  <a:gd name="csX71" fmla="*/ 1825200 w 2525566"/>
                  <a:gd name="csY71" fmla="*/ 1206264 h 4929377"/>
                  <a:gd name="csX72" fmla="*/ 1796262 w 2525566"/>
                  <a:gd name="csY72" fmla="*/ 1192900 h 4929377"/>
                  <a:gd name="csX73" fmla="*/ 1778001 w 2525566"/>
                  <a:gd name="csY73" fmla="*/ 1188017 h 4929377"/>
                  <a:gd name="csX74" fmla="*/ 1751135 w 2525566"/>
                  <a:gd name="csY74" fmla="*/ 1177630 h 4929377"/>
                  <a:gd name="csX75" fmla="*/ 1610861 w 2525566"/>
                  <a:gd name="csY75" fmla="*/ 1143323 h 4929377"/>
                  <a:gd name="csX76" fmla="*/ 1610852 w 2525566"/>
                  <a:gd name="csY76" fmla="*/ 1143321 h 4929377"/>
                  <a:gd name="csX77" fmla="*/ 1414105 w 2525566"/>
                  <a:gd name="csY77" fmla="*/ 1126136 h 4929377"/>
                  <a:gd name="csX78" fmla="*/ 1610851 w 2525566"/>
                  <a:gd name="csY78" fmla="*/ 1143321 h 4929377"/>
                  <a:gd name="csX79" fmla="*/ 1610861 w 2525566"/>
                  <a:gd name="csY79" fmla="*/ 1143323 h 4929377"/>
                  <a:gd name="csX80" fmla="*/ 1778001 w 2525566"/>
                  <a:gd name="csY80" fmla="*/ 1188017 h 4929377"/>
                  <a:gd name="csX81" fmla="*/ 1825200 w 2525566"/>
                  <a:gd name="csY81" fmla="*/ 1206264 h 4929377"/>
                  <a:gd name="csX82" fmla="*/ 1939112 w 2525566"/>
                  <a:gd name="csY82" fmla="*/ 1258872 h 4929377"/>
                  <a:gd name="csX83" fmla="*/ 1982897 w 2525566"/>
                  <a:gd name="csY83" fmla="*/ 1282579 h 4929377"/>
                  <a:gd name="csX84" fmla="*/ 2121074 w 2525566"/>
                  <a:gd name="csY84" fmla="*/ 1377368 h 4929377"/>
                  <a:gd name="csX85" fmla="*/ 2121096 w 2525566"/>
                  <a:gd name="csY85" fmla="*/ 1377384 h 4929377"/>
                  <a:gd name="csX86" fmla="*/ 2199078 w 2525566"/>
                  <a:gd name="csY86" fmla="*/ 1447544 h 4929377"/>
                  <a:gd name="csX87" fmla="*/ 2201092 w 2525566"/>
                  <a:gd name="csY87" fmla="*/ 1449558 h 4929377"/>
                  <a:gd name="csX88" fmla="*/ 2271761 w 2525566"/>
                  <a:gd name="csY88" fmla="*/ 1526531 h 4929377"/>
                  <a:gd name="csX89" fmla="*/ 2279715 w 2525566"/>
                  <a:gd name="csY89" fmla="*/ 1537061 h 4929377"/>
                  <a:gd name="csX90" fmla="*/ 1548314 w 2525566"/>
                  <a:gd name="csY90" fmla="*/ 2268464 h 4929377"/>
                  <a:gd name="csX91" fmla="*/ 1547269 w 2525566"/>
                  <a:gd name="csY91" fmla="*/ 2267729 h 4929377"/>
                  <a:gd name="csX92" fmla="*/ 1480557 w 2525566"/>
                  <a:gd name="csY92" fmla="*/ 2232092 h 4929377"/>
                  <a:gd name="csX93" fmla="*/ 664335 w 2525566"/>
                  <a:gd name="csY93" fmla="*/ 1415870 h 4929377"/>
                  <a:gd name="csX94" fmla="*/ 664336 w 2525566"/>
                  <a:gd name="csY94" fmla="*/ 1415869 h 4929377"/>
                  <a:gd name="csX95" fmla="*/ 339615 w 2525566"/>
                  <a:gd name="csY95" fmla="*/ 1091149 h 4929377"/>
                  <a:gd name="csX96" fmla="*/ 161749 w 2525566"/>
                  <a:gd name="csY96" fmla="*/ 1269015 h 492937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</a:cxnLst>
                <a:rect l="l" t="t" r="r" b="b"/>
                <a:pathLst>
                  <a:path w="2525566" h="4929377">
                    <a:moveTo>
                      <a:pt x="2503163" y="2446992"/>
                    </a:moveTo>
                    <a:lnTo>
                      <a:pt x="2503163" y="4915814"/>
                    </a:lnTo>
                    <a:lnTo>
                      <a:pt x="2501796" y="4929377"/>
                    </a:lnTo>
                    <a:lnTo>
                      <a:pt x="2322778" y="4919359"/>
                    </a:lnTo>
                    <a:cubicBezTo>
                      <a:pt x="2282376" y="4914786"/>
                      <a:pt x="2243511" y="4908765"/>
                      <a:pt x="2206435" y="4901443"/>
                    </a:cubicBezTo>
                    <a:lnTo>
                      <a:pt x="2180601" y="4895150"/>
                    </a:lnTo>
                    <a:lnTo>
                      <a:pt x="2245478" y="4692262"/>
                    </a:lnTo>
                    <a:cubicBezTo>
                      <a:pt x="2303215" y="4478558"/>
                      <a:pt x="2334933" y="4245725"/>
                      <a:pt x="2334933" y="4002081"/>
                    </a:cubicBezTo>
                    <a:cubicBezTo>
                      <a:pt x="2334933" y="3677222"/>
                      <a:pt x="2278546" y="3371584"/>
                      <a:pt x="2179279" y="3104879"/>
                    </a:cubicBezTo>
                    <a:lnTo>
                      <a:pt x="2154507" y="3045366"/>
                    </a:lnTo>
                    <a:lnTo>
                      <a:pt x="2200027" y="3004411"/>
                    </a:lnTo>
                    <a:cubicBezTo>
                      <a:pt x="2350878" y="2855079"/>
                      <a:pt x="2458568" y="2663021"/>
                      <a:pt x="2502985" y="2448146"/>
                    </a:cubicBezTo>
                    <a:close/>
                    <a:moveTo>
                      <a:pt x="2279716" y="1537061"/>
                    </a:moveTo>
                    <a:lnTo>
                      <a:pt x="2335746" y="1611234"/>
                    </a:lnTo>
                    <a:cubicBezTo>
                      <a:pt x="2455588" y="1786837"/>
                      <a:pt x="2525566" y="1998531"/>
                      <a:pt x="2525566" y="2226404"/>
                    </a:cubicBezTo>
                    <a:cubicBezTo>
                      <a:pt x="2525566" y="2264383"/>
                      <a:pt x="2523622" y="2301912"/>
                      <a:pt x="2519828" y="2338900"/>
                    </a:cubicBezTo>
                    <a:lnTo>
                      <a:pt x="2503163" y="2446992"/>
                    </a:lnTo>
                    <a:lnTo>
                      <a:pt x="2503163" y="2358504"/>
                    </a:lnTo>
                    <a:cubicBezTo>
                      <a:pt x="2503163" y="2344855"/>
                      <a:pt x="2501780" y="2331530"/>
                      <a:pt x="2499146" y="2318659"/>
                    </a:cubicBezTo>
                    <a:lnTo>
                      <a:pt x="2495231" y="2306047"/>
                    </a:lnTo>
                    <a:lnTo>
                      <a:pt x="2494274" y="2299712"/>
                    </a:lnTo>
                    <a:lnTo>
                      <a:pt x="2491426" y="2293790"/>
                    </a:lnTo>
                    <a:lnTo>
                      <a:pt x="2487626" y="2281548"/>
                    </a:lnTo>
                    <a:lnTo>
                      <a:pt x="2480361" y="2270772"/>
                    </a:lnTo>
                    <a:lnTo>
                      <a:pt x="2469397" y="2247964"/>
                    </a:lnTo>
                    <a:lnTo>
                      <a:pt x="2452292" y="2229139"/>
                    </a:lnTo>
                    <a:lnTo>
                      <a:pt x="2445256" y="2218704"/>
                    </a:lnTo>
                    <a:lnTo>
                      <a:pt x="2438941" y="2214447"/>
                    </a:lnTo>
                    <a:lnTo>
                      <a:pt x="2431215" y="2205944"/>
                    </a:lnTo>
                    <a:lnTo>
                      <a:pt x="2382426" y="2176343"/>
                    </a:lnTo>
                    <a:lnTo>
                      <a:pt x="2382413" y="2176334"/>
                    </a:lnTo>
                    <a:cubicBezTo>
                      <a:pt x="2358760" y="2166330"/>
                      <a:pt x="2332755" y="2160797"/>
                      <a:pt x="2305457" y="2160797"/>
                    </a:cubicBezTo>
                    <a:lnTo>
                      <a:pt x="2305456" y="2160797"/>
                    </a:lnTo>
                    <a:lnTo>
                      <a:pt x="2382412" y="2176334"/>
                    </a:lnTo>
                    <a:lnTo>
                      <a:pt x="2382426" y="2176343"/>
                    </a:lnTo>
                    <a:lnTo>
                      <a:pt x="2438941" y="2214447"/>
                    </a:lnTo>
                    <a:lnTo>
                      <a:pt x="2452292" y="2229139"/>
                    </a:lnTo>
                    <a:lnTo>
                      <a:pt x="2480361" y="2270772"/>
                    </a:lnTo>
                    <a:lnTo>
                      <a:pt x="2491426" y="2293790"/>
                    </a:lnTo>
                    <a:lnTo>
                      <a:pt x="2495231" y="2306047"/>
                    </a:lnTo>
                    <a:lnTo>
                      <a:pt x="2503162" y="2358504"/>
                    </a:lnTo>
                    <a:lnTo>
                      <a:pt x="2503162" y="2446992"/>
                    </a:lnTo>
                    <a:lnTo>
                      <a:pt x="2502984" y="2448146"/>
                    </a:lnTo>
                    <a:cubicBezTo>
                      <a:pt x="2458567" y="2663021"/>
                      <a:pt x="2350877" y="2855079"/>
                      <a:pt x="2200026" y="3004411"/>
                    </a:cubicBezTo>
                    <a:lnTo>
                      <a:pt x="2154507" y="3045365"/>
                    </a:lnTo>
                    <a:lnTo>
                      <a:pt x="2154507" y="3045366"/>
                    </a:lnTo>
                    <a:lnTo>
                      <a:pt x="2154506" y="3045367"/>
                    </a:lnTo>
                    <a:lnTo>
                      <a:pt x="2179278" y="3104879"/>
                    </a:lnTo>
                    <a:cubicBezTo>
                      <a:pt x="2278545" y="3371584"/>
                      <a:pt x="2334932" y="3677222"/>
                      <a:pt x="2334932" y="4002081"/>
                    </a:cubicBezTo>
                    <a:cubicBezTo>
                      <a:pt x="2334932" y="4245725"/>
                      <a:pt x="2303214" y="4478558"/>
                      <a:pt x="2245477" y="4692262"/>
                    </a:cubicBezTo>
                    <a:lnTo>
                      <a:pt x="2180600" y="4895150"/>
                    </a:lnTo>
                    <a:lnTo>
                      <a:pt x="2107748" y="4877403"/>
                    </a:lnTo>
                    <a:lnTo>
                      <a:pt x="2107749" y="3085304"/>
                    </a:lnTo>
                    <a:lnTo>
                      <a:pt x="2107750" y="3085303"/>
                    </a:lnTo>
                    <a:lnTo>
                      <a:pt x="2107751" y="2936163"/>
                    </a:lnTo>
                    <a:lnTo>
                      <a:pt x="2107750" y="2936161"/>
                    </a:lnTo>
                    <a:lnTo>
                      <a:pt x="2107750" y="2936159"/>
                    </a:lnTo>
                    <a:lnTo>
                      <a:pt x="2040439" y="2804782"/>
                    </a:lnTo>
                    <a:cubicBezTo>
                      <a:pt x="1935309" y="2618858"/>
                      <a:pt x="1806193" y="2462897"/>
                      <a:pt x="1660005" y="2346991"/>
                    </a:cubicBezTo>
                    <a:lnTo>
                      <a:pt x="1548315" y="2268464"/>
                    </a:lnTo>
                    <a:close/>
                    <a:moveTo>
                      <a:pt x="0" y="0"/>
                    </a:moveTo>
                    <a:lnTo>
                      <a:pt x="1269015" y="161749"/>
                    </a:lnTo>
                    <a:lnTo>
                      <a:pt x="1091149" y="339615"/>
                    </a:lnTo>
                    <a:lnTo>
                      <a:pt x="2199079" y="1447544"/>
                    </a:lnTo>
                    <a:lnTo>
                      <a:pt x="2121097" y="1377384"/>
                    </a:lnTo>
                    <a:lnTo>
                      <a:pt x="2121074" y="1377368"/>
                    </a:lnTo>
                    <a:lnTo>
                      <a:pt x="2007521" y="1295912"/>
                    </a:lnTo>
                    <a:lnTo>
                      <a:pt x="1982897" y="1282579"/>
                    </a:lnTo>
                    <a:lnTo>
                      <a:pt x="1967342" y="1271909"/>
                    </a:lnTo>
                    <a:lnTo>
                      <a:pt x="1939112" y="1258872"/>
                    </a:lnTo>
                    <a:lnTo>
                      <a:pt x="1883779" y="1228911"/>
                    </a:lnTo>
                    <a:lnTo>
                      <a:pt x="1825200" y="1206264"/>
                    </a:lnTo>
                    <a:lnTo>
                      <a:pt x="1796262" y="1192900"/>
                    </a:lnTo>
                    <a:lnTo>
                      <a:pt x="1778001" y="1188017"/>
                    </a:lnTo>
                    <a:lnTo>
                      <a:pt x="1751135" y="1177630"/>
                    </a:lnTo>
                    <a:lnTo>
                      <a:pt x="1610861" y="1143323"/>
                    </a:lnTo>
                    <a:lnTo>
                      <a:pt x="1610852" y="1143321"/>
                    </a:lnTo>
                    <a:cubicBezTo>
                      <a:pt x="1546993" y="1132029"/>
                      <a:pt x="1481244" y="1126136"/>
                      <a:pt x="1414105" y="1126136"/>
                    </a:cubicBezTo>
                    <a:lnTo>
                      <a:pt x="1610851" y="1143321"/>
                    </a:lnTo>
                    <a:lnTo>
                      <a:pt x="1610861" y="1143323"/>
                    </a:lnTo>
                    <a:lnTo>
                      <a:pt x="1778001" y="1188017"/>
                    </a:lnTo>
                    <a:lnTo>
                      <a:pt x="1825200" y="1206264"/>
                    </a:lnTo>
                    <a:lnTo>
                      <a:pt x="1939112" y="1258872"/>
                    </a:lnTo>
                    <a:lnTo>
                      <a:pt x="1982897" y="1282579"/>
                    </a:lnTo>
                    <a:lnTo>
                      <a:pt x="2121074" y="1377368"/>
                    </a:lnTo>
                    <a:lnTo>
                      <a:pt x="2121096" y="1377384"/>
                    </a:lnTo>
                    <a:lnTo>
                      <a:pt x="2199078" y="1447544"/>
                    </a:lnTo>
                    <a:lnTo>
                      <a:pt x="2201092" y="1449558"/>
                    </a:lnTo>
                    <a:lnTo>
                      <a:pt x="2271761" y="1526531"/>
                    </a:lnTo>
                    <a:lnTo>
                      <a:pt x="2279715" y="1537061"/>
                    </a:lnTo>
                    <a:lnTo>
                      <a:pt x="1548314" y="2268464"/>
                    </a:lnTo>
                    <a:lnTo>
                      <a:pt x="1547269" y="2267729"/>
                    </a:lnTo>
                    <a:lnTo>
                      <a:pt x="1480557" y="2232092"/>
                    </a:lnTo>
                    <a:lnTo>
                      <a:pt x="664335" y="1415870"/>
                    </a:lnTo>
                    <a:lnTo>
                      <a:pt x="664336" y="1415869"/>
                    </a:lnTo>
                    <a:lnTo>
                      <a:pt x="339615" y="1091149"/>
                    </a:lnTo>
                    <a:lnTo>
                      <a:pt x="161749" y="126901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F02AAA90-2C9A-4F36-A2B0-7C7B5E970BF5}"/>
                  </a:ext>
                </a:extLst>
              </p:cNvPr>
              <p:cNvSpPr/>
              <p:nvPr/>
            </p:nvSpPr>
            <p:spPr>
              <a:xfrm>
                <a:off x="11798547" y="10497122"/>
                <a:ext cx="393105" cy="3931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41E48D7-F590-8903-A099-0A7CFC317BA8}"/>
                </a:ext>
              </a:extLst>
            </p:cNvPr>
            <p:cNvSpPr/>
            <p:nvPr/>
          </p:nvSpPr>
          <p:spPr>
            <a:xfrm>
              <a:off x="9691651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FDF4A6E-AB5B-AD98-AF08-D1FF21F5FE83}"/>
              </a:ext>
            </a:extLst>
          </p:cNvPr>
          <p:cNvGrpSpPr/>
          <p:nvPr/>
        </p:nvGrpSpPr>
        <p:grpSpPr>
          <a:xfrm>
            <a:off x="12189648" y="7446674"/>
            <a:ext cx="2507132" cy="5113862"/>
            <a:chOff x="12189648" y="5776706"/>
            <a:chExt cx="2507132" cy="511386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C324898-3410-EF7E-EDC0-C384172698FC}"/>
                </a:ext>
              </a:extLst>
            </p:cNvPr>
            <p:cNvGrpSpPr/>
            <p:nvPr/>
          </p:nvGrpSpPr>
          <p:grpSpPr>
            <a:xfrm>
              <a:off x="12189648" y="5776706"/>
              <a:ext cx="2507132" cy="5113521"/>
              <a:chOff x="12189648" y="5776706"/>
              <a:chExt cx="2507132" cy="5113521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1330FB65-978E-193E-90A2-83D460E24FB9}"/>
                  </a:ext>
                </a:extLst>
              </p:cNvPr>
              <p:cNvSpPr/>
              <p:nvPr/>
            </p:nvSpPr>
            <p:spPr>
              <a:xfrm flipH="1">
                <a:off x="12189648" y="5776706"/>
                <a:ext cx="2507132" cy="4929183"/>
              </a:xfrm>
              <a:custGeom>
                <a:avLst/>
                <a:gdLst>
                  <a:gd name="csX0" fmla="*/ 2503163 w 2507132"/>
                  <a:gd name="csY0" fmla="*/ 2446992 h 4929183"/>
                  <a:gd name="csX1" fmla="*/ 2502985 w 2507132"/>
                  <a:gd name="csY1" fmla="*/ 2448146 h 4929183"/>
                  <a:gd name="csX2" fmla="*/ 2200027 w 2507132"/>
                  <a:gd name="csY2" fmla="*/ 3004411 h 4929183"/>
                  <a:gd name="csX3" fmla="*/ 2154507 w 2507132"/>
                  <a:gd name="csY3" fmla="*/ 3045366 h 4929183"/>
                  <a:gd name="csX4" fmla="*/ 2179279 w 2507132"/>
                  <a:gd name="csY4" fmla="*/ 3104879 h 4929183"/>
                  <a:gd name="csX5" fmla="*/ 2334933 w 2507132"/>
                  <a:gd name="csY5" fmla="*/ 4002081 h 4929183"/>
                  <a:gd name="csX6" fmla="*/ 2245478 w 2507132"/>
                  <a:gd name="csY6" fmla="*/ 4692262 h 4929183"/>
                  <a:gd name="csX7" fmla="*/ 2180747 w 2507132"/>
                  <a:gd name="csY7" fmla="*/ 4894693 h 4929183"/>
                  <a:gd name="csX8" fmla="*/ 2210487 w 2507132"/>
                  <a:gd name="csY8" fmla="*/ 4901873 h 4929183"/>
                  <a:gd name="csX9" fmla="*/ 2326282 w 2507132"/>
                  <a:gd name="csY9" fmla="*/ 4919544 h 4929183"/>
                  <a:gd name="csX10" fmla="*/ 2501815 w 2507132"/>
                  <a:gd name="csY10" fmla="*/ 4929183 h 4929183"/>
                  <a:gd name="csX11" fmla="*/ 2503163 w 2507132"/>
                  <a:gd name="csY11" fmla="*/ 4915814 h 4929183"/>
                  <a:gd name="csX12" fmla="*/ 2279716 w 2507132"/>
                  <a:gd name="csY12" fmla="*/ 1537061 h 4929183"/>
                  <a:gd name="csX13" fmla="*/ 1548315 w 2507132"/>
                  <a:gd name="csY13" fmla="*/ 2268464 h 4929183"/>
                  <a:gd name="csX14" fmla="*/ 1660005 w 2507132"/>
                  <a:gd name="csY14" fmla="*/ 2346991 h 4929183"/>
                  <a:gd name="csX15" fmla="*/ 2040439 w 2507132"/>
                  <a:gd name="csY15" fmla="*/ 2804782 h 4929183"/>
                  <a:gd name="csX16" fmla="*/ 2107750 w 2507132"/>
                  <a:gd name="csY16" fmla="*/ 2936159 h 4929183"/>
                  <a:gd name="csX17" fmla="*/ 2107750 w 2507132"/>
                  <a:gd name="csY17" fmla="*/ 2936161 h 4929183"/>
                  <a:gd name="csX18" fmla="*/ 2107751 w 2507132"/>
                  <a:gd name="csY18" fmla="*/ 2936163 h 4929183"/>
                  <a:gd name="csX19" fmla="*/ 2107750 w 2507132"/>
                  <a:gd name="csY19" fmla="*/ 3085303 h 4929183"/>
                  <a:gd name="csX20" fmla="*/ 2107749 w 2507132"/>
                  <a:gd name="csY20" fmla="*/ 3085304 h 4929183"/>
                  <a:gd name="csX21" fmla="*/ 2107748 w 2507132"/>
                  <a:gd name="csY21" fmla="*/ 4877068 h 4929183"/>
                  <a:gd name="csX22" fmla="*/ 2180746 w 2507132"/>
                  <a:gd name="csY22" fmla="*/ 4894693 h 4929183"/>
                  <a:gd name="csX23" fmla="*/ 2245477 w 2507132"/>
                  <a:gd name="csY23" fmla="*/ 4692262 h 4929183"/>
                  <a:gd name="csX24" fmla="*/ 2334932 w 2507132"/>
                  <a:gd name="csY24" fmla="*/ 4002081 h 4929183"/>
                  <a:gd name="csX25" fmla="*/ 2179278 w 2507132"/>
                  <a:gd name="csY25" fmla="*/ 3104879 h 4929183"/>
                  <a:gd name="csX26" fmla="*/ 2154506 w 2507132"/>
                  <a:gd name="csY26" fmla="*/ 3045367 h 4929183"/>
                  <a:gd name="csX27" fmla="*/ 2154507 w 2507132"/>
                  <a:gd name="csY27" fmla="*/ 3045366 h 4929183"/>
                  <a:gd name="csX28" fmla="*/ 2154507 w 2507132"/>
                  <a:gd name="csY28" fmla="*/ 3045365 h 4929183"/>
                  <a:gd name="csX29" fmla="*/ 2200026 w 2507132"/>
                  <a:gd name="csY29" fmla="*/ 3004411 h 4929183"/>
                  <a:gd name="csX30" fmla="*/ 2502984 w 2507132"/>
                  <a:gd name="csY30" fmla="*/ 2448146 h 4929183"/>
                  <a:gd name="csX31" fmla="*/ 2503162 w 2507132"/>
                  <a:gd name="csY31" fmla="*/ 2446992 h 4929183"/>
                  <a:gd name="csX32" fmla="*/ 2503162 w 2507132"/>
                  <a:gd name="csY32" fmla="*/ 2358504 h 4929183"/>
                  <a:gd name="csX33" fmla="*/ 2495231 w 2507132"/>
                  <a:gd name="csY33" fmla="*/ 2306047 h 4929183"/>
                  <a:gd name="csX34" fmla="*/ 2491426 w 2507132"/>
                  <a:gd name="csY34" fmla="*/ 2293790 h 4929183"/>
                  <a:gd name="csX35" fmla="*/ 2480361 w 2507132"/>
                  <a:gd name="csY35" fmla="*/ 2270772 h 4929183"/>
                  <a:gd name="csX36" fmla="*/ 2452292 w 2507132"/>
                  <a:gd name="csY36" fmla="*/ 2229139 h 4929183"/>
                  <a:gd name="csX37" fmla="*/ 2438941 w 2507132"/>
                  <a:gd name="csY37" fmla="*/ 2214447 h 4929183"/>
                  <a:gd name="csX38" fmla="*/ 2382427 w 2507132"/>
                  <a:gd name="csY38" fmla="*/ 2176344 h 4929183"/>
                  <a:gd name="csX39" fmla="*/ 2382412 w 2507132"/>
                  <a:gd name="csY39" fmla="*/ 2176334 h 4929183"/>
                  <a:gd name="csX40" fmla="*/ 2305456 w 2507132"/>
                  <a:gd name="csY40" fmla="*/ 2160797 h 4929183"/>
                  <a:gd name="csX41" fmla="*/ 2305457 w 2507132"/>
                  <a:gd name="csY41" fmla="*/ 2160797 h 4929183"/>
                  <a:gd name="csX42" fmla="*/ 2382413 w 2507132"/>
                  <a:gd name="csY42" fmla="*/ 2176334 h 4929183"/>
                  <a:gd name="csX43" fmla="*/ 2382427 w 2507132"/>
                  <a:gd name="csY43" fmla="*/ 2176344 h 4929183"/>
                  <a:gd name="csX44" fmla="*/ 2431215 w 2507132"/>
                  <a:gd name="csY44" fmla="*/ 2205944 h 4929183"/>
                  <a:gd name="csX45" fmla="*/ 2438941 w 2507132"/>
                  <a:gd name="csY45" fmla="*/ 2214447 h 4929183"/>
                  <a:gd name="csX46" fmla="*/ 2445256 w 2507132"/>
                  <a:gd name="csY46" fmla="*/ 2218704 h 4929183"/>
                  <a:gd name="csX47" fmla="*/ 2452292 w 2507132"/>
                  <a:gd name="csY47" fmla="*/ 2229139 h 4929183"/>
                  <a:gd name="csX48" fmla="*/ 2469397 w 2507132"/>
                  <a:gd name="csY48" fmla="*/ 2247964 h 4929183"/>
                  <a:gd name="csX49" fmla="*/ 2480361 w 2507132"/>
                  <a:gd name="csY49" fmla="*/ 2270772 h 4929183"/>
                  <a:gd name="csX50" fmla="*/ 2487626 w 2507132"/>
                  <a:gd name="csY50" fmla="*/ 2281548 h 4929183"/>
                  <a:gd name="csX51" fmla="*/ 2491426 w 2507132"/>
                  <a:gd name="csY51" fmla="*/ 2293790 h 4929183"/>
                  <a:gd name="csX52" fmla="*/ 2494273 w 2507132"/>
                  <a:gd name="csY52" fmla="*/ 2299712 h 4929183"/>
                  <a:gd name="csX53" fmla="*/ 2495231 w 2507132"/>
                  <a:gd name="csY53" fmla="*/ 2306047 h 4929183"/>
                  <a:gd name="csX54" fmla="*/ 2499146 w 2507132"/>
                  <a:gd name="csY54" fmla="*/ 2318659 h 4929183"/>
                  <a:gd name="csX55" fmla="*/ 2503163 w 2507132"/>
                  <a:gd name="csY55" fmla="*/ 2358504 h 4929183"/>
                  <a:gd name="csX56" fmla="*/ 2503163 w 2507132"/>
                  <a:gd name="csY56" fmla="*/ 2446992 h 4929183"/>
                  <a:gd name="csX57" fmla="*/ 2507132 w 2507132"/>
                  <a:gd name="csY57" fmla="*/ 2421249 h 4929183"/>
                  <a:gd name="csX58" fmla="*/ 2507132 w 2507132"/>
                  <a:gd name="csY58" fmla="*/ 2034673 h 4929183"/>
                  <a:gd name="csX59" fmla="*/ 2475597 w 2507132"/>
                  <a:gd name="csY59" fmla="*/ 1899218 h 4929183"/>
                  <a:gd name="csX60" fmla="*/ 2335746 w 2507132"/>
                  <a:gd name="csY60" fmla="*/ 1611234 h 4929183"/>
                  <a:gd name="csX61" fmla="*/ 0 w 2507132"/>
                  <a:gd name="csY61" fmla="*/ 0 h 4929183"/>
                  <a:gd name="csX62" fmla="*/ 161749 w 2507132"/>
                  <a:gd name="csY62" fmla="*/ 1269015 h 4929183"/>
                  <a:gd name="csX63" fmla="*/ 339615 w 2507132"/>
                  <a:gd name="csY63" fmla="*/ 1091149 h 4929183"/>
                  <a:gd name="csX64" fmla="*/ 664336 w 2507132"/>
                  <a:gd name="csY64" fmla="*/ 1415869 h 4929183"/>
                  <a:gd name="csX65" fmla="*/ 664335 w 2507132"/>
                  <a:gd name="csY65" fmla="*/ 1415870 h 4929183"/>
                  <a:gd name="csX66" fmla="*/ 1480557 w 2507132"/>
                  <a:gd name="csY66" fmla="*/ 2232092 h 4929183"/>
                  <a:gd name="csX67" fmla="*/ 1547269 w 2507132"/>
                  <a:gd name="csY67" fmla="*/ 2267729 h 4929183"/>
                  <a:gd name="csX68" fmla="*/ 1548314 w 2507132"/>
                  <a:gd name="csY68" fmla="*/ 2268464 h 4929183"/>
                  <a:gd name="csX69" fmla="*/ 2279715 w 2507132"/>
                  <a:gd name="csY69" fmla="*/ 1537061 h 4929183"/>
                  <a:gd name="csX70" fmla="*/ 2271761 w 2507132"/>
                  <a:gd name="csY70" fmla="*/ 1526531 h 4929183"/>
                  <a:gd name="csX71" fmla="*/ 2201092 w 2507132"/>
                  <a:gd name="csY71" fmla="*/ 1449558 h 4929183"/>
                  <a:gd name="csX72" fmla="*/ 2199078 w 2507132"/>
                  <a:gd name="csY72" fmla="*/ 1447544 h 4929183"/>
                  <a:gd name="csX73" fmla="*/ 2121096 w 2507132"/>
                  <a:gd name="csY73" fmla="*/ 1377384 h 4929183"/>
                  <a:gd name="csX74" fmla="*/ 2121074 w 2507132"/>
                  <a:gd name="csY74" fmla="*/ 1377368 h 4929183"/>
                  <a:gd name="csX75" fmla="*/ 1982897 w 2507132"/>
                  <a:gd name="csY75" fmla="*/ 1282579 h 4929183"/>
                  <a:gd name="csX76" fmla="*/ 1939112 w 2507132"/>
                  <a:gd name="csY76" fmla="*/ 1258872 h 4929183"/>
                  <a:gd name="csX77" fmla="*/ 1825200 w 2507132"/>
                  <a:gd name="csY77" fmla="*/ 1206264 h 4929183"/>
                  <a:gd name="csX78" fmla="*/ 1778001 w 2507132"/>
                  <a:gd name="csY78" fmla="*/ 1188017 h 4929183"/>
                  <a:gd name="csX79" fmla="*/ 1610861 w 2507132"/>
                  <a:gd name="csY79" fmla="*/ 1143323 h 4929183"/>
                  <a:gd name="csX80" fmla="*/ 1610851 w 2507132"/>
                  <a:gd name="csY80" fmla="*/ 1143321 h 4929183"/>
                  <a:gd name="csX81" fmla="*/ 1414105 w 2507132"/>
                  <a:gd name="csY81" fmla="*/ 1126136 h 4929183"/>
                  <a:gd name="csX82" fmla="*/ 1610852 w 2507132"/>
                  <a:gd name="csY82" fmla="*/ 1143321 h 4929183"/>
                  <a:gd name="csX83" fmla="*/ 1610861 w 2507132"/>
                  <a:gd name="csY83" fmla="*/ 1143323 h 4929183"/>
                  <a:gd name="csX84" fmla="*/ 1751135 w 2507132"/>
                  <a:gd name="csY84" fmla="*/ 1177630 h 4929183"/>
                  <a:gd name="csX85" fmla="*/ 1778001 w 2507132"/>
                  <a:gd name="csY85" fmla="*/ 1188017 h 4929183"/>
                  <a:gd name="csX86" fmla="*/ 1796262 w 2507132"/>
                  <a:gd name="csY86" fmla="*/ 1192900 h 4929183"/>
                  <a:gd name="csX87" fmla="*/ 1825200 w 2507132"/>
                  <a:gd name="csY87" fmla="*/ 1206264 h 4929183"/>
                  <a:gd name="csX88" fmla="*/ 1883779 w 2507132"/>
                  <a:gd name="csY88" fmla="*/ 1228911 h 4929183"/>
                  <a:gd name="csX89" fmla="*/ 1939112 w 2507132"/>
                  <a:gd name="csY89" fmla="*/ 1258872 h 4929183"/>
                  <a:gd name="csX90" fmla="*/ 1967342 w 2507132"/>
                  <a:gd name="csY90" fmla="*/ 1271909 h 4929183"/>
                  <a:gd name="csX91" fmla="*/ 1982897 w 2507132"/>
                  <a:gd name="csY91" fmla="*/ 1282579 h 4929183"/>
                  <a:gd name="csX92" fmla="*/ 2007521 w 2507132"/>
                  <a:gd name="csY92" fmla="*/ 1295912 h 4929183"/>
                  <a:gd name="csX93" fmla="*/ 2121074 w 2507132"/>
                  <a:gd name="csY93" fmla="*/ 1377368 h 4929183"/>
                  <a:gd name="csX94" fmla="*/ 2121097 w 2507132"/>
                  <a:gd name="csY94" fmla="*/ 1377384 h 4929183"/>
                  <a:gd name="csX95" fmla="*/ 2199079 w 2507132"/>
                  <a:gd name="csY95" fmla="*/ 1447544 h 4929183"/>
                  <a:gd name="csX96" fmla="*/ 1091149 w 2507132"/>
                  <a:gd name="csY96" fmla="*/ 339615 h 4929183"/>
                  <a:gd name="csX97" fmla="*/ 1269015 w 2507132"/>
                  <a:gd name="csY97" fmla="*/ 161749 h 49291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</a:cxnLst>
                <a:rect l="l" t="t" r="r" b="b"/>
                <a:pathLst>
                  <a:path w="2507132" h="4929183">
                    <a:moveTo>
                      <a:pt x="2503163" y="2446992"/>
                    </a:moveTo>
                    <a:lnTo>
                      <a:pt x="2502985" y="2448146"/>
                    </a:lnTo>
                    <a:cubicBezTo>
                      <a:pt x="2458568" y="2663021"/>
                      <a:pt x="2350878" y="2855079"/>
                      <a:pt x="2200027" y="3004411"/>
                    </a:cubicBezTo>
                    <a:lnTo>
                      <a:pt x="2154507" y="3045366"/>
                    </a:lnTo>
                    <a:lnTo>
                      <a:pt x="2179279" y="3104879"/>
                    </a:lnTo>
                    <a:cubicBezTo>
                      <a:pt x="2278546" y="3371584"/>
                      <a:pt x="2334933" y="3677222"/>
                      <a:pt x="2334933" y="4002081"/>
                    </a:cubicBezTo>
                    <a:cubicBezTo>
                      <a:pt x="2334933" y="4245725"/>
                      <a:pt x="2303215" y="4478558"/>
                      <a:pt x="2245478" y="4692262"/>
                    </a:cubicBezTo>
                    <a:lnTo>
                      <a:pt x="2180747" y="4894693"/>
                    </a:lnTo>
                    <a:lnTo>
                      <a:pt x="2210487" y="4901873"/>
                    </a:lnTo>
                    <a:cubicBezTo>
                      <a:pt x="2247412" y="4909101"/>
                      <a:pt x="2286094" y="4915039"/>
                      <a:pt x="2326282" y="4919544"/>
                    </a:cubicBezTo>
                    <a:lnTo>
                      <a:pt x="2501815" y="4929183"/>
                    </a:lnTo>
                    <a:lnTo>
                      <a:pt x="2503163" y="4915814"/>
                    </a:lnTo>
                    <a:close/>
                    <a:moveTo>
                      <a:pt x="2279716" y="1537061"/>
                    </a:moveTo>
                    <a:lnTo>
                      <a:pt x="1548315" y="2268464"/>
                    </a:lnTo>
                    <a:lnTo>
                      <a:pt x="1660005" y="2346991"/>
                    </a:lnTo>
                    <a:cubicBezTo>
                      <a:pt x="1806193" y="2462897"/>
                      <a:pt x="1935309" y="2618858"/>
                      <a:pt x="2040439" y="2804782"/>
                    </a:cubicBezTo>
                    <a:lnTo>
                      <a:pt x="2107750" y="2936159"/>
                    </a:lnTo>
                    <a:lnTo>
                      <a:pt x="2107750" y="2936161"/>
                    </a:lnTo>
                    <a:lnTo>
                      <a:pt x="2107751" y="2936163"/>
                    </a:lnTo>
                    <a:lnTo>
                      <a:pt x="2107750" y="3085303"/>
                    </a:lnTo>
                    <a:lnTo>
                      <a:pt x="2107749" y="3085304"/>
                    </a:lnTo>
                    <a:lnTo>
                      <a:pt x="2107748" y="4877068"/>
                    </a:lnTo>
                    <a:lnTo>
                      <a:pt x="2180746" y="4894693"/>
                    </a:lnTo>
                    <a:lnTo>
                      <a:pt x="2245477" y="4692262"/>
                    </a:lnTo>
                    <a:cubicBezTo>
                      <a:pt x="2303214" y="4478558"/>
                      <a:pt x="2334932" y="4245725"/>
                      <a:pt x="2334932" y="4002081"/>
                    </a:cubicBezTo>
                    <a:cubicBezTo>
                      <a:pt x="2334932" y="3677222"/>
                      <a:pt x="2278545" y="3371584"/>
                      <a:pt x="2179278" y="3104879"/>
                    </a:cubicBezTo>
                    <a:lnTo>
                      <a:pt x="2154506" y="3045367"/>
                    </a:lnTo>
                    <a:lnTo>
                      <a:pt x="2154507" y="3045366"/>
                    </a:lnTo>
                    <a:lnTo>
                      <a:pt x="2154507" y="3045365"/>
                    </a:lnTo>
                    <a:lnTo>
                      <a:pt x="2200026" y="3004411"/>
                    </a:lnTo>
                    <a:cubicBezTo>
                      <a:pt x="2350877" y="2855079"/>
                      <a:pt x="2458567" y="2663021"/>
                      <a:pt x="2502984" y="2448146"/>
                    </a:cubicBezTo>
                    <a:lnTo>
                      <a:pt x="2503162" y="2446992"/>
                    </a:lnTo>
                    <a:lnTo>
                      <a:pt x="2503162" y="2358504"/>
                    </a:lnTo>
                    <a:lnTo>
                      <a:pt x="2495231" y="2306047"/>
                    </a:lnTo>
                    <a:lnTo>
                      <a:pt x="2491426" y="2293790"/>
                    </a:lnTo>
                    <a:lnTo>
                      <a:pt x="2480361" y="2270772"/>
                    </a:lnTo>
                    <a:lnTo>
                      <a:pt x="2452292" y="2229139"/>
                    </a:lnTo>
                    <a:lnTo>
                      <a:pt x="2438941" y="2214447"/>
                    </a:lnTo>
                    <a:lnTo>
                      <a:pt x="2382427" y="2176344"/>
                    </a:lnTo>
                    <a:lnTo>
                      <a:pt x="2382412" y="2176334"/>
                    </a:lnTo>
                    <a:lnTo>
                      <a:pt x="2305456" y="2160797"/>
                    </a:lnTo>
                    <a:lnTo>
                      <a:pt x="2305457" y="2160797"/>
                    </a:lnTo>
                    <a:cubicBezTo>
                      <a:pt x="2332754" y="2160797"/>
                      <a:pt x="2358760" y="2166330"/>
                      <a:pt x="2382413" y="2176334"/>
                    </a:cubicBezTo>
                    <a:lnTo>
                      <a:pt x="2382427" y="2176344"/>
                    </a:lnTo>
                    <a:lnTo>
                      <a:pt x="2431215" y="2205944"/>
                    </a:lnTo>
                    <a:lnTo>
                      <a:pt x="2438941" y="2214447"/>
                    </a:lnTo>
                    <a:lnTo>
                      <a:pt x="2445256" y="2218704"/>
                    </a:lnTo>
                    <a:lnTo>
                      <a:pt x="2452292" y="2229139"/>
                    </a:lnTo>
                    <a:lnTo>
                      <a:pt x="2469397" y="2247964"/>
                    </a:lnTo>
                    <a:lnTo>
                      <a:pt x="2480361" y="2270772"/>
                    </a:lnTo>
                    <a:lnTo>
                      <a:pt x="2487626" y="2281548"/>
                    </a:lnTo>
                    <a:lnTo>
                      <a:pt x="2491426" y="2293790"/>
                    </a:lnTo>
                    <a:lnTo>
                      <a:pt x="2494273" y="2299712"/>
                    </a:lnTo>
                    <a:lnTo>
                      <a:pt x="2495231" y="2306047"/>
                    </a:lnTo>
                    <a:lnTo>
                      <a:pt x="2499146" y="2318659"/>
                    </a:lnTo>
                    <a:cubicBezTo>
                      <a:pt x="2501780" y="2331530"/>
                      <a:pt x="2503163" y="2344855"/>
                      <a:pt x="2503163" y="2358504"/>
                    </a:cubicBezTo>
                    <a:lnTo>
                      <a:pt x="2503163" y="2446992"/>
                    </a:lnTo>
                    <a:lnTo>
                      <a:pt x="2507132" y="2421249"/>
                    </a:lnTo>
                    <a:lnTo>
                      <a:pt x="2507132" y="2034673"/>
                    </a:lnTo>
                    <a:lnTo>
                      <a:pt x="2475597" y="1899218"/>
                    </a:lnTo>
                    <a:cubicBezTo>
                      <a:pt x="2443122" y="1795860"/>
                      <a:pt x="2395667" y="1699036"/>
                      <a:pt x="2335746" y="1611234"/>
                    </a:cubicBezTo>
                    <a:close/>
                    <a:moveTo>
                      <a:pt x="0" y="0"/>
                    </a:moveTo>
                    <a:lnTo>
                      <a:pt x="161749" y="1269015"/>
                    </a:lnTo>
                    <a:lnTo>
                      <a:pt x="339615" y="1091149"/>
                    </a:lnTo>
                    <a:lnTo>
                      <a:pt x="664336" y="1415869"/>
                    </a:lnTo>
                    <a:lnTo>
                      <a:pt x="664335" y="1415870"/>
                    </a:lnTo>
                    <a:lnTo>
                      <a:pt x="1480557" y="2232092"/>
                    </a:lnTo>
                    <a:lnTo>
                      <a:pt x="1547269" y="2267729"/>
                    </a:lnTo>
                    <a:lnTo>
                      <a:pt x="1548314" y="2268464"/>
                    </a:lnTo>
                    <a:lnTo>
                      <a:pt x="2279715" y="1537061"/>
                    </a:lnTo>
                    <a:lnTo>
                      <a:pt x="2271761" y="1526531"/>
                    </a:lnTo>
                    <a:lnTo>
                      <a:pt x="2201092" y="1449558"/>
                    </a:lnTo>
                    <a:lnTo>
                      <a:pt x="2199078" y="1447544"/>
                    </a:lnTo>
                    <a:lnTo>
                      <a:pt x="2121096" y="1377384"/>
                    </a:lnTo>
                    <a:lnTo>
                      <a:pt x="2121074" y="1377368"/>
                    </a:lnTo>
                    <a:lnTo>
                      <a:pt x="1982897" y="1282579"/>
                    </a:lnTo>
                    <a:lnTo>
                      <a:pt x="1939112" y="1258872"/>
                    </a:lnTo>
                    <a:lnTo>
                      <a:pt x="1825200" y="1206264"/>
                    </a:lnTo>
                    <a:lnTo>
                      <a:pt x="1778001" y="1188017"/>
                    </a:lnTo>
                    <a:lnTo>
                      <a:pt x="1610861" y="1143323"/>
                    </a:lnTo>
                    <a:lnTo>
                      <a:pt x="1610851" y="1143321"/>
                    </a:lnTo>
                    <a:lnTo>
                      <a:pt x="1414105" y="1126136"/>
                    </a:lnTo>
                    <a:cubicBezTo>
                      <a:pt x="1481244" y="1126136"/>
                      <a:pt x="1546993" y="1132029"/>
                      <a:pt x="1610852" y="1143321"/>
                    </a:cubicBezTo>
                    <a:lnTo>
                      <a:pt x="1610861" y="1143323"/>
                    </a:lnTo>
                    <a:lnTo>
                      <a:pt x="1751135" y="1177630"/>
                    </a:lnTo>
                    <a:lnTo>
                      <a:pt x="1778001" y="1188017"/>
                    </a:lnTo>
                    <a:lnTo>
                      <a:pt x="1796262" y="1192900"/>
                    </a:lnTo>
                    <a:lnTo>
                      <a:pt x="1825200" y="1206264"/>
                    </a:lnTo>
                    <a:lnTo>
                      <a:pt x="1883779" y="1228911"/>
                    </a:lnTo>
                    <a:lnTo>
                      <a:pt x="1939112" y="1258872"/>
                    </a:lnTo>
                    <a:lnTo>
                      <a:pt x="1967342" y="1271909"/>
                    </a:lnTo>
                    <a:lnTo>
                      <a:pt x="1982897" y="1282579"/>
                    </a:lnTo>
                    <a:lnTo>
                      <a:pt x="2007521" y="1295912"/>
                    </a:lnTo>
                    <a:lnTo>
                      <a:pt x="2121074" y="1377368"/>
                    </a:lnTo>
                    <a:lnTo>
                      <a:pt x="2121097" y="1377384"/>
                    </a:lnTo>
                    <a:lnTo>
                      <a:pt x="2199079" y="1447544"/>
                    </a:lnTo>
                    <a:lnTo>
                      <a:pt x="1091149" y="339615"/>
                    </a:lnTo>
                    <a:lnTo>
                      <a:pt x="1269015" y="16174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F4C1600B-4156-CE88-EAFD-7396FAAD145F}"/>
                  </a:ext>
                </a:extLst>
              </p:cNvPr>
              <p:cNvSpPr/>
              <p:nvPr/>
            </p:nvSpPr>
            <p:spPr>
              <a:xfrm>
                <a:off x="12191955" y="10497122"/>
                <a:ext cx="393105" cy="39310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1606C57-105C-9D2C-9414-97E25F0EC9C9}"/>
                </a:ext>
              </a:extLst>
            </p:cNvPr>
            <p:cNvSpPr/>
            <p:nvPr/>
          </p:nvSpPr>
          <p:spPr>
            <a:xfrm flipH="1">
              <a:off x="12397950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A550ACB-D04C-D7A0-1A51-9558D6098E69}"/>
              </a:ext>
            </a:extLst>
          </p:cNvPr>
          <p:cNvGrpSpPr/>
          <p:nvPr/>
        </p:nvGrpSpPr>
        <p:grpSpPr>
          <a:xfrm>
            <a:off x="12548090" y="9165509"/>
            <a:ext cx="3184297" cy="3304739"/>
            <a:chOff x="12548090" y="7495541"/>
            <a:chExt cx="3184297" cy="330473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540FE01-CCF9-EC71-EA73-3C6197A0B562}"/>
                </a:ext>
              </a:extLst>
            </p:cNvPr>
            <p:cNvGrpSpPr/>
            <p:nvPr/>
          </p:nvGrpSpPr>
          <p:grpSpPr>
            <a:xfrm>
              <a:off x="12548090" y="7495541"/>
              <a:ext cx="3184297" cy="3304739"/>
              <a:chOff x="12548090" y="7495541"/>
              <a:chExt cx="3184297" cy="3304739"/>
            </a:xfrm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EF817214-A3FF-E1C1-4DE2-56E0ADC6EF82}"/>
                  </a:ext>
                </a:extLst>
              </p:cNvPr>
              <p:cNvSpPr/>
              <p:nvPr/>
            </p:nvSpPr>
            <p:spPr>
              <a:xfrm rot="16200000" flipH="1">
                <a:off x="12506596" y="7537035"/>
                <a:ext cx="3267285" cy="3184297"/>
              </a:xfrm>
              <a:custGeom>
                <a:avLst/>
                <a:gdLst>
                  <a:gd name="csX0" fmla="*/ 0 w 3267285"/>
                  <a:gd name="csY0" fmla="*/ 2172593 h 3184297"/>
                  <a:gd name="csX1" fmla="*/ 782955 w 3267285"/>
                  <a:gd name="csY1" fmla="*/ 3184297 h 3184297"/>
                  <a:gd name="csX2" fmla="*/ 1294967 w 3267285"/>
                  <a:gd name="csY2" fmla="*/ 2522699 h 3184297"/>
                  <a:gd name="csX3" fmla="*/ 1565913 w 3267285"/>
                  <a:gd name="csY3" fmla="*/ 2172593 h 3184297"/>
                  <a:gd name="csX4" fmla="*/ 1314373 w 3267285"/>
                  <a:gd name="csY4" fmla="*/ 2172593 h 3184297"/>
                  <a:gd name="csX5" fmla="*/ 1314373 w 3267285"/>
                  <a:gd name="csY5" fmla="*/ 675217 h 3184297"/>
                  <a:gd name="csX6" fmla="*/ 1312403 w 3267285"/>
                  <a:gd name="csY6" fmla="*/ 668789 h 3184297"/>
                  <a:gd name="csX7" fmla="*/ 1307683 w 3267285"/>
                  <a:gd name="csY7" fmla="*/ 621361 h 3184297"/>
                  <a:gd name="csX8" fmla="*/ 1312403 w 3267285"/>
                  <a:gd name="csY8" fmla="*/ 573931 h 3184297"/>
                  <a:gd name="csX9" fmla="*/ 1314373 w 3267285"/>
                  <a:gd name="csY9" fmla="*/ 567505 h 3184297"/>
                  <a:gd name="csX10" fmla="*/ 1325939 w 3267285"/>
                  <a:gd name="csY10" fmla="*/ 529755 h 3184297"/>
                  <a:gd name="csX11" fmla="*/ 1449563 w 3267285"/>
                  <a:gd name="csY11" fmla="*/ 404515 h 3184297"/>
                  <a:gd name="csX12" fmla="*/ 1478499 w 3267285"/>
                  <a:gd name="csY12" fmla="*/ 395415 h 3184297"/>
                  <a:gd name="csX13" fmla="*/ 1478503 w 3267285"/>
                  <a:gd name="csY13" fmla="*/ 395415 h 3184297"/>
                  <a:gd name="csX14" fmla="*/ 1478505 w 3267285"/>
                  <a:gd name="csY14" fmla="*/ 395415 h 3184297"/>
                  <a:gd name="csX15" fmla="*/ 1601467 w 3267285"/>
                  <a:gd name="csY15" fmla="*/ 395415 h 3184297"/>
                  <a:gd name="csX16" fmla="*/ 1601469 w 3267285"/>
                  <a:gd name="csY16" fmla="*/ 395415 h 3184297"/>
                  <a:gd name="csX17" fmla="*/ 2283777 w 3267285"/>
                  <a:gd name="csY17" fmla="*/ 395417 h 3184297"/>
                  <a:gd name="csX18" fmla="*/ 2263583 w 3267285"/>
                  <a:gd name="csY18" fmla="*/ 371635 h 3184297"/>
                  <a:gd name="csX19" fmla="*/ 1751402 w 3267285"/>
                  <a:gd name="csY19" fmla="*/ 49104 h 3184297"/>
                  <a:gd name="csX20" fmla="*/ 2263583 w 3267285"/>
                  <a:gd name="csY20" fmla="*/ 371633 h 3184297"/>
                  <a:gd name="csX21" fmla="*/ 2283777 w 3267285"/>
                  <a:gd name="csY21" fmla="*/ 395415 h 3184297"/>
                  <a:gd name="csX22" fmla="*/ 3093393 w 3267285"/>
                  <a:gd name="csY22" fmla="*/ 395415 h 3184297"/>
                  <a:gd name="csX23" fmla="*/ 3136015 w 3267285"/>
                  <a:gd name="csY23" fmla="*/ 351887 h 3184297"/>
                  <a:gd name="csX24" fmla="*/ 3255726 w 3267285"/>
                  <a:gd name="csY24" fmla="*/ 127667 h 3184297"/>
                  <a:gd name="csX25" fmla="*/ 3267285 w 3267285"/>
                  <a:gd name="csY25" fmla="*/ 88265 h 3184297"/>
                  <a:gd name="csX26" fmla="*/ 3246818 w 3267285"/>
                  <a:gd name="csY26" fmla="*/ 57908 h 3184297"/>
                  <a:gd name="csX27" fmla="*/ 3107017 w 3267285"/>
                  <a:gd name="csY27" fmla="*/ 0 h 3184297"/>
                  <a:gd name="csX28" fmla="*/ 1459481 w 3267285"/>
                  <a:gd name="csY28" fmla="*/ 0 h 3184297"/>
                  <a:gd name="csX29" fmla="*/ 1441263 w 3267285"/>
                  <a:gd name="csY29" fmla="*/ 1839 h 3184297"/>
                  <a:gd name="csX30" fmla="*/ 1419637 w 3267285"/>
                  <a:gd name="csY30" fmla="*/ 4021 h 3184297"/>
                  <a:gd name="csX31" fmla="*/ 1265791 w 3267285"/>
                  <a:gd name="csY31" fmla="*/ 157863 h 3184297"/>
                  <a:gd name="csX32" fmla="*/ 1261773 w 3267285"/>
                  <a:gd name="csY32" fmla="*/ 197709 h 3184297"/>
                  <a:gd name="csX33" fmla="*/ 1261773 w 3267285"/>
                  <a:gd name="csY33" fmla="*/ 197707 h 3184297"/>
                  <a:gd name="csX34" fmla="*/ 1265791 w 3267285"/>
                  <a:gd name="csY34" fmla="*/ 157863 h 3184297"/>
                  <a:gd name="csX35" fmla="*/ 1419637 w 3267285"/>
                  <a:gd name="csY35" fmla="*/ 4019 h 3184297"/>
                  <a:gd name="csX36" fmla="*/ 1441263 w 3267285"/>
                  <a:gd name="csY36" fmla="*/ 1839 h 3184297"/>
                  <a:gd name="csX37" fmla="*/ 1427835 w 3267285"/>
                  <a:gd name="csY37" fmla="*/ 1113 h 3184297"/>
                  <a:gd name="csX38" fmla="*/ 515799 w 3267285"/>
                  <a:gd name="csY38" fmla="*/ 461469 h 3184297"/>
                  <a:gd name="csX39" fmla="*/ 499061 w 3267285"/>
                  <a:gd name="csY39" fmla="*/ 485427 h 3184297"/>
                  <a:gd name="csX40" fmla="*/ 499062 w 3267285"/>
                  <a:gd name="csY40" fmla="*/ 485427 h 3184297"/>
                  <a:gd name="csX41" fmla="*/ 447760 w 3267285"/>
                  <a:gd name="csY41" fmla="*/ 558857 h 3184297"/>
                  <a:gd name="csX42" fmla="*/ 252007 w 3267285"/>
                  <a:gd name="csY42" fmla="*/ 1136809 h 3184297"/>
                  <a:gd name="csX43" fmla="*/ 251541 w 3267285"/>
                  <a:gd name="csY43" fmla="*/ 1146687 h 3184297"/>
                  <a:gd name="csX44" fmla="*/ 251541 w 3267285"/>
                  <a:gd name="csY44" fmla="*/ 1385619 h 3184297"/>
                  <a:gd name="csX45" fmla="*/ 252007 w 3267285"/>
                  <a:gd name="csY45" fmla="*/ 1395495 h 3184297"/>
                  <a:gd name="csX46" fmla="*/ 1189633 w 3267285"/>
                  <a:gd name="csY46" fmla="*/ 2505491 h 3184297"/>
                  <a:gd name="csX47" fmla="*/ 252006 w 3267285"/>
                  <a:gd name="csY47" fmla="*/ 1395495 h 3184297"/>
                  <a:gd name="csX48" fmla="*/ 251540 w 3267285"/>
                  <a:gd name="csY48" fmla="*/ 1385619 h 3184297"/>
                  <a:gd name="csX49" fmla="*/ 251540 w 3267285"/>
                  <a:gd name="csY49" fmla="*/ 2172593 h 31842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</a:cxnLst>
                <a:rect l="l" t="t" r="r" b="b"/>
                <a:pathLst>
                  <a:path w="3267285" h="3184297">
                    <a:moveTo>
                      <a:pt x="0" y="2172593"/>
                    </a:moveTo>
                    <a:lnTo>
                      <a:pt x="782955" y="3184297"/>
                    </a:lnTo>
                    <a:lnTo>
                      <a:pt x="1294967" y="2522699"/>
                    </a:lnTo>
                    <a:lnTo>
                      <a:pt x="1565913" y="2172593"/>
                    </a:lnTo>
                    <a:lnTo>
                      <a:pt x="1314373" y="2172593"/>
                    </a:lnTo>
                    <a:lnTo>
                      <a:pt x="1314373" y="675217"/>
                    </a:lnTo>
                    <a:lnTo>
                      <a:pt x="1312403" y="668789"/>
                    </a:lnTo>
                    <a:cubicBezTo>
                      <a:pt x="1309309" y="653469"/>
                      <a:pt x="1307683" y="637607"/>
                      <a:pt x="1307683" y="621361"/>
                    </a:cubicBezTo>
                    <a:cubicBezTo>
                      <a:pt x="1307683" y="605115"/>
                      <a:pt x="1309309" y="589251"/>
                      <a:pt x="1312403" y="573931"/>
                    </a:cubicBezTo>
                    <a:lnTo>
                      <a:pt x="1314373" y="567505"/>
                    </a:lnTo>
                    <a:lnTo>
                      <a:pt x="1325939" y="529755"/>
                    </a:lnTo>
                    <a:cubicBezTo>
                      <a:pt x="1349449" y="473445"/>
                      <a:pt x="1393979" y="428333"/>
                      <a:pt x="1449563" y="404515"/>
                    </a:cubicBezTo>
                    <a:lnTo>
                      <a:pt x="1478499" y="395415"/>
                    </a:lnTo>
                    <a:lnTo>
                      <a:pt x="1478503" y="395415"/>
                    </a:lnTo>
                    <a:lnTo>
                      <a:pt x="1478505" y="395415"/>
                    </a:lnTo>
                    <a:lnTo>
                      <a:pt x="1601467" y="395415"/>
                    </a:lnTo>
                    <a:lnTo>
                      <a:pt x="1601469" y="395415"/>
                    </a:lnTo>
                    <a:lnTo>
                      <a:pt x="2283777" y="395417"/>
                    </a:lnTo>
                    <a:lnTo>
                      <a:pt x="2263583" y="371635"/>
                    </a:lnTo>
                    <a:cubicBezTo>
                      <a:pt x="2123220" y="221401"/>
                      <a:pt x="1947717" y="108779"/>
                      <a:pt x="1751402" y="49104"/>
                    </a:cubicBezTo>
                    <a:cubicBezTo>
                      <a:pt x="1947717" y="108779"/>
                      <a:pt x="2123220" y="221401"/>
                      <a:pt x="2263583" y="371633"/>
                    </a:cubicBezTo>
                    <a:lnTo>
                      <a:pt x="2283777" y="395415"/>
                    </a:lnTo>
                    <a:lnTo>
                      <a:pt x="3093393" y="395415"/>
                    </a:lnTo>
                    <a:lnTo>
                      <a:pt x="3136015" y="351887"/>
                    </a:lnTo>
                    <a:cubicBezTo>
                      <a:pt x="3182934" y="292312"/>
                      <a:pt x="3223609" y="216128"/>
                      <a:pt x="3255726" y="127667"/>
                    </a:cubicBezTo>
                    <a:lnTo>
                      <a:pt x="3267285" y="88265"/>
                    </a:lnTo>
                    <a:lnTo>
                      <a:pt x="3246818" y="57908"/>
                    </a:lnTo>
                    <a:cubicBezTo>
                      <a:pt x="3211040" y="22130"/>
                      <a:pt x="3161613" y="0"/>
                      <a:pt x="3107017" y="0"/>
                    </a:cubicBezTo>
                    <a:lnTo>
                      <a:pt x="1459481" y="0"/>
                    </a:lnTo>
                    <a:lnTo>
                      <a:pt x="1441263" y="1839"/>
                    </a:lnTo>
                    <a:lnTo>
                      <a:pt x="1419637" y="4021"/>
                    </a:lnTo>
                    <a:cubicBezTo>
                      <a:pt x="1342413" y="19821"/>
                      <a:pt x="1281591" y="80643"/>
                      <a:pt x="1265791" y="157863"/>
                    </a:cubicBezTo>
                    <a:lnTo>
                      <a:pt x="1261773" y="197709"/>
                    </a:lnTo>
                    <a:lnTo>
                      <a:pt x="1261773" y="197707"/>
                    </a:lnTo>
                    <a:lnTo>
                      <a:pt x="1265791" y="157863"/>
                    </a:lnTo>
                    <a:cubicBezTo>
                      <a:pt x="1281591" y="80641"/>
                      <a:pt x="1342413" y="19821"/>
                      <a:pt x="1419637" y="4019"/>
                    </a:cubicBezTo>
                    <a:lnTo>
                      <a:pt x="1441263" y="1839"/>
                    </a:lnTo>
                    <a:lnTo>
                      <a:pt x="1427835" y="1113"/>
                    </a:lnTo>
                    <a:cubicBezTo>
                      <a:pt x="1060655" y="1113"/>
                      <a:pt x="732582" y="180317"/>
                      <a:pt x="515799" y="461469"/>
                    </a:cubicBezTo>
                    <a:lnTo>
                      <a:pt x="499061" y="485427"/>
                    </a:lnTo>
                    <a:lnTo>
                      <a:pt x="499062" y="485427"/>
                    </a:lnTo>
                    <a:lnTo>
                      <a:pt x="447760" y="558857"/>
                    </a:lnTo>
                    <a:cubicBezTo>
                      <a:pt x="341559" y="727109"/>
                      <a:pt x="272183" y="924175"/>
                      <a:pt x="252007" y="1136809"/>
                    </a:cubicBezTo>
                    <a:lnTo>
                      <a:pt x="251541" y="1146687"/>
                    </a:lnTo>
                    <a:lnTo>
                      <a:pt x="251541" y="1385619"/>
                    </a:lnTo>
                    <a:lnTo>
                      <a:pt x="252007" y="1395495"/>
                    </a:lnTo>
                    <a:cubicBezTo>
                      <a:pt x="304464" y="1948345"/>
                      <a:pt x="689519" y="2395957"/>
                      <a:pt x="1189633" y="2505491"/>
                    </a:cubicBezTo>
                    <a:cubicBezTo>
                      <a:pt x="689518" y="2395957"/>
                      <a:pt x="304463" y="1948345"/>
                      <a:pt x="252006" y="1395495"/>
                    </a:cubicBezTo>
                    <a:lnTo>
                      <a:pt x="251540" y="1385619"/>
                    </a:lnTo>
                    <a:lnTo>
                      <a:pt x="251540" y="2172593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D43765A6-D0FD-B224-6D50-8AD108222DE0}"/>
                  </a:ext>
                </a:extLst>
              </p:cNvPr>
              <p:cNvSpPr/>
              <p:nvPr/>
            </p:nvSpPr>
            <p:spPr>
              <a:xfrm>
                <a:off x="12551525" y="10407175"/>
                <a:ext cx="393105" cy="39310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1372E9-F6BF-0C27-F7E4-A2F3FF7A19CB}"/>
                </a:ext>
              </a:extLst>
            </p:cNvPr>
            <p:cNvSpPr/>
            <p:nvPr/>
          </p:nvSpPr>
          <p:spPr>
            <a:xfrm rot="16200000" flipH="1">
              <a:off x="12980577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B70DAD2-63B2-2C73-DAB5-0F9F354CD7DE}"/>
              </a:ext>
            </a:extLst>
          </p:cNvPr>
          <p:cNvGrpSpPr/>
          <p:nvPr/>
        </p:nvGrpSpPr>
        <p:grpSpPr>
          <a:xfrm>
            <a:off x="8652115" y="9165509"/>
            <a:ext cx="3185655" cy="3304739"/>
            <a:chOff x="8652115" y="7495541"/>
            <a:chExt cx="3185655" cy="330473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E9FBFD7-2F09-357A-4693-BBB4EBBCE69C}"/>
                </a:ext>
              </a:extLst>
            </p:cNvPr>
            <p:cNvGrpSpPr/>
            <p:nvPr/>
          </p:nvGrpSpPr>
          <p:grpSpPr>
            <a:xfrm>
              <a:off x="8653476" y="7495541"/>
              <a:ext cx="3184294" cy="3304739"/>
              <a:chOff x="8653476" y="7495541"/>
              <a:chExt cx="3184294" cy="3304739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F31FFDE-D152-68A4-4CEF-B91565CEA12A}"/>
                  </a:ext>
                </a:extLst>
              </p:cNvPr>
              <p:cNvSpPr/>
              <p:nvPr/>
            </p:nvSpPr>
            <p:spPr>
              <a:xfrm rot="5400000">
                <a:off x="8611509" y="7537508"/>
                <a:ext cx="3268227" cy="3184294"/>
              </a:xfrm>
              <a:custGeom>
                <a:avLst/>
                <a:gdLst>
                  <a:gd name="csX0" fmla="*/ 0 w 3268227"/>
                  <a:gd name="csY0" fmla="*/ 2172592 h 3184294"/>
                  <a:gd name="csX1" fmla="*/ 251540 w 3268227"/>
                  <a:gd name="csY1" fmla="*/ 2172592 h 3184294"/>
                  <a:gd name="csX2" fmla="*/ 251540 w 3268227"/>
                  <a:gd name="csY2" fmla="*/ 1385616 h 3184294"/>
                  <a:gd name="csX3" fmla="*/ 252006 w 3268227"/>
                  <a:gd name="csY3" fmla="*/ 1395494 h 3184294"/>
                  <a:gd name="csX4" fmla="*/ 1189632 w 3268227"/>
                  <a:gd name="csY4" fmla="*/ 2505490 h 3184294"/>
                  <a:gd name="csX5" fmla="*/ 252007 w 3268227"/>
                  <a:gd name="csY5" fmla="*/ 1395494 h 3184294"/>
                  <a:gd name="csX6" fmla="*/ 251541 w 3268227"/>
                  <a:gd name="csY6" fmla="*/ 1385616 h 3184294"/>
                  <a:gd name="csX7" fmla="*/ 251541 w 3268227"/>
                  <a:gd name="csY7" fmla="*/ 1146686 h 3184294"/>
                  <a:gd name="csX8" fmla="*/ 252007 w 3268227"/>
                  <a:gd name="csY8" fmla="*/ 1136808 h 3184294"/>
                  <a:gd name="csX9" fmla="*/ 447760 w 3268227"/>
                  <a:gd name="csY9" fmla="*/ 558854 h 3184294"/>
                  <a:gd name="csX10" fmla="*/ 499062 w 3268227"/>
                  <a:gd name="csY10" fmla="*/ 485426 h 3184294"/>
                  <a:gd name="csX11" fmla="*/ 499061 w 3268227"/>
                  <a:gd name="csY11" fmla="*/ 485426 h 3184294"/>
                  <a:gd name="csX12" fmla="*/ 515799 w 3268227"/>
                  <a:gd name="csY12" fmla="*/ 461468 h 3184294"/>
                  <a:gd name="csX13" fmla="*/ 1427834 w 3268227"/>
                  <a:gd name="csY13" fmla="*/ 1112 h 3184294"/>
                  <a:gd name="csX14" fmla="*/ 1441262 w 3268227"/>
                  <a:gd name="csY14" fmla="*/ 1836 h 3184294"/>
                  <a:gd name="csX15" fmla="*/ 1419636 w 3268227"/>
                  <a:gd name="csY15" fmla="*/ 4018 h 3184294"/>
                  <a:gd name="csX16" fmla="*/ 1265790 w 3268227"/>
                  <a:gd name="csY16" fmla="*/ 157860 h 3184294"/>
                  <a:gd name="csX17" fmla="*/ 1261772 w 3268227"/>
                  <a:gd name="csY17" fmla="*/ 197706 h 3184294"/>
                  <a:gd name="csX18" fmla="*/ 1265790 w 3268227"/>
                  <a:gd name="csY18" fmla="*/ 157862 h 3184294"/>
                  <a:gd name="csX19" fmla="*/ 1419636 w 3268227"/>
                  <a:gd name="csY19" fmla="*/ 4018 h 3184294"/>
                  <a:gd name="csX20" fmla="*/ 1441262 w 3268227"/>
                  <a:gd name="csY20" fmla="*/ 1838 h 3184294"/>
                  <a:gd name="csX21" fmla="*/ 1548678 w 3268227"/>
                  <a:gd name="csY21" fmla="*/ 7644 h 3184294"/>
                  <a:gd name="csX22" fmla="*/ 2263582 w 3268227"/>
                  <a:gd name="csY22" fmla="*/ 371632 h 3184294"/>
                  <a:gd name="csX23" fmla="*/ 1548678 w 3268227"/>
                  <a:gd name="csY23" fmla="*/ 7642 h 3184294"/>
                  <a:gd name="csX24" fmla="*/ 1441262 w 3268227"/>
                  <a:gd name="csY24" fmla="*/ 1836 h 3184294"/>
                  <a:gd name="csX25" fmla="*/ 1459480 w 3268227"/>
                  <a:gd name="csY25" fmla="*/ 0 h 3184294"/>
                  <a:gd name="csX26" fmla="*/ 3107016 w 3268227"/>
                  <a:gd name="csY26" fmla="*/ 0 h 3184294"/>
                  <a:gd name="csX27" fmla="*/ 3246817 w 3268227"/>
                  <a:gd name="csY27" fmla="*/ 57906 h 3184294"/>
                  <a:gd name="csX28" fmla="*/ 3268227 w 3268227"/>
                  <a:gd name="csY28" fmla="*/ 89660 h 3184294"/>
                  <a:gd name="csX29" fmla="*/ 3230153 w 3268227"/>
                  <a:gd name="csY29" fmla="*/ 193276 h 3184294"/>
                  <a:gd name="csX30" fmla="*/ 3109449 w 3268227"/>
                  <a:gd name="csY30" fmla="*/ 384963 h 3184294"/>
                  <a:gd name="csX31" fmla="*/ 3097360 w 3268227"/>
                  <a:gd name="csY31" fmla="*/ 395414 h 3184294"/>
                  <a:gd name="csX32" fmla="*/ 2283776 w 3268227"/>
                  <a:gd name="csY32" fmla="*/ 395414 h 3184294"/>
                  <a:gd name="csX33" fmla="*/ 1601468 w 3268227"/>
                  <a:gd name="csY33" fmla="*/ 395414 h 3184294"/>
                  <a:gd name="csX34" fmla="*/ 1601466 w 3268227"/>
                  <a:gd name="csY34" fmla="*/ 395412 h 3184294"/>
                  <a:gd name="csX35" fmla="*/ 1478504 w 3268227"/>
                  <a:gd name="csY35" fmla="*/ 395412 h 3184294"/>
                  <a:gd name="csX36" fmla="*/ 1478502 w 3268227"/>
                  <a:gd name="csY36" fmla="*/ 395414 h 3184294"/>
                  <a:gd name="csX37" fmla="*/ 1478498 w 3268227"/>
                  <a:gd name="csY37" fmla="*/ 395414 h 3184294"/>
                  <a:gd name="csX38" fmla="*/ 1449562 w 3268227"/>
                  <a:gd name="csY38" fmla="*/ 404514 h 3184294"/>
                  <a:gd name="csX39" fmla="*/ 1325938 w 3268227"/>
                  <a:gd name="csY39" fmla="*/ 529754 h 3184294"/>
                  <a:gd name="csX40" fmla="*/ 1314372 w 3268227"/>
                  <a:gd name="csY40" fmla="*/ 567504 h 3184294"/>
                  <a:gd name="csX41" fmla="*/ 1312402 w 3268227"/>
                  <a:gd name="csY41" fmla="*/ 573930 h 3184294"/>
                  <a:gd name="csX42" fmla="*/ 1307682 w 3268227"/>
                  <a:gd name="csY42" fmla="*/ 621358 h 3184294"/>
                  <a:gd name="csX43" fmla="*/ 1312402 w 3268227"/>
                  <a:gd name="csY43" fmla="*/ 668788 h 3184294"/>
                  <a:gd name="csX44" fmla="*/ 1314372 w 3268227"/>
                  <a:gd name="csY44" fmla="*/ 675214 h 3184294"/>
                  <a:gd name="csX45" fmla="*/ 1314372 w 3268227"/>
                  <a:gd name="csY45" fmla="*/ 2172592 h 3184294"/>
                  <a:gd name="csX46" fmla="*/ 1565912 w 3268227"/>
                  <a:gd name="csY46" fmla="*/ 2172592 h 3184294"/>
                  <a:gd name="csX47" fmla="*/ 1294966 w 3268227"/>
                  <a:gd name="csY47" fmla="*/ 2522696 h 3184294"/>
                  <a:gd name="csX48" fmla="*/ 782955 w 3268227"/>
                  <a:gd name="csY48" fmla="*/ 3184294 h 318429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3268227" h="3184294">
                    <a:moveTo>
                      <a:pt x="0" y="2172592"/>
                    </a:moveTo>
                    <a:lnTo>
                      <a:pt x="251540" y="2172592"/>
                    </a:lnTo>
                    <a:lnTo>
                      <a:pt x="251540" y="1385616"/>
                    </a:lnTo>
                    <a:lnTo>
                      <a:pt x="252006" y="1395494"/>
                    </a:lnTo>
                    <a:cubicBezTo>
                      <a:pt x="304463" y="1948344"/>
                      <a:pt x="689518" y="2395956"/>
                      <a:pt x="1189632" y="2505490"/>
                    </a:cubicBezTo>
                    <a:cubicBezTo>
                      <a:pt x="689519" y="2395956"/>
                      <a:pt x="304464" y="1948344"/>
                      <a:pt x="252007" y="1395494"/>
                    </a:cubicBezTo>
                    <a:lnTo>
                      <a:pt x="251541" y="1385616"/>
                    </a:lnTo>
                    <a:lnTo>
                      <a:pt x="251541" y="1146686"/>
                    </a:lnTo>
                    <a:lnTo>
                      <a:pt x="252007" y="1136808"/>
                    </a:lnTo>
                    <a:cubicBezTo>
                      <a:pt x="272183" y="924174"/>
                      <a:pt x="341559" y="727106"/>
                      <a:pt x="447760" y="558854"/>
                    </a:cubicBezTo>
                    <a:lnTo>
                      <a:pt x="499062" y="485426"/>
                    </a:lnTo>
                    <a:lnTo>
                      <a:pt x="499061" y="485426"/>
                    </a:lnTo>
                    <a:lnTo>
                      <a:pt x="515799" y="461468"/>
                    </a:lnTo>
                    <a:cubicBezTo>
                      <a:pt x="732582" y="180316"/>
                      <a:pt x="1060654" y="1112"/>
                      <a:pt x="1427834" y="1112"/>
                    </a:cubicBezTo>
                    <a:lnTo>
                      <a:pt x="1441262" y="1836"/>
                    </a:lnTo>
                    <a:lnTo>
                      <a:pt x="1419636" y="4018"/>
                    </a:lnTo>
                    <a:cubicBezTo>
                      <a:pt x="1342412" y="19818"/>
                      <a:pt x="1281590" y="80640"/>
                      <a:pt x="1265790" y="157860"/>
                    </a:cubicBezTo>
                    <a:lnTo>
                      <a:pt x="1261772" y="197706"/>
                    </a:lnTo>
                    <a:lnTo>
                      <a:pt x="1265790" y="157862"/>
                    </a:lnTo>
                    <a:cubicBezTo>
                      <a:pt x="1281590" y="80640"/>
                      <a:pt x="1342412" y="19820"/>
                      <a:pt x="1419636" y="4018"/>
                    </a:cubicBezTo>
                    <a:lnTo>
                      <a:pt x="1441262" y="1838"/>
                    </a:lnTo>
                    <a:lnTo>
                      <a:pt x="1548678" y="7644"/>
                    </a:lnTo>
                    <a:cubicBezTo>
                      <a:pt x="1826810" y="37876"/>
                      <a:pt x="2076432" y="171322"/>
                      <a:pt x="2263582" y="371632"/>
                    </a:cubicBezTo>
                    <a:cubicBezTo>
                      <a:pt x="2076432" y="171320"/>
                      <a:pt x="1826810" y="37874"/>
                      <a:pt x="1548678" y="7642"/>
                    </a:cubicBezTo>
                    <a:lnTo>
                      <a:pt x="1441262" y="1836"/>
                    </a:lnTo>
                    <a:lnTo>
                      <a:pt x="1459480" y="0"/>
                    </a:lnTo>
                    <a:lnTo>
                      <a:pt x="3107016" y="0"/>
                    </a:lnTo>
                    <a:cubicBezTo>
                      <a:pt x="3161612" y="0"/>
                      <a:pt x="3211039" y="22129"/>
                      <a:pt x="3246817" y="57906"/>
                    </a:cubicBezTo>
                    <a:lnTo>
                      <a:pt x="3268227" y="89660"/>
                    </a:lnTo>
                    <a:lnTo>
                      <a:pt x="3230153" y="193276"/>
                    </a:lnTo>
                    <a:cubicBezTo>
                      <a:pt x="3196403" y="269797"/>
                      <a:pt x="3155608" y="334963"/>
                      <a:pt x="3109449" y="384963"/>
                    </a:cubicBezTo>
                    <a:lnTo>
                      <a:pt x="3097360" y="395414"/>
                    </a:lnTo>
                    <a:lnTo>
                      <a:pt x="2283776" y="395414"/>
                    </a:lnTo>
                    <a:lnTo>
                      <a:pt x="1601468" y="395414"/>
                    </a:lnTo>
                    <a:lnTo>
                      <a:pt x="1601466" y="395412"/>
                    </a:lnTo>
                    <a:lnTo>
                      <a:pt x="1478504" y="395412"/>
                    </a:lnTo>
                    <a:lnTo>
                      <a:pt x="1478502" y="395414"/>
                    </a:lnTo>
                    <a:lnTo>
                      <a:pt x="1478498" y="395414"/>
                    </a:lnTo>
                    <a:lnTo>
                      <a:pt x="1449562" y="404514"/>
                    </a:lnTo>
                    <a:cubicBezTo>
                      <a:pt x="1393978" y="428332"/>
                      <a:pt x="1349448" y="473444"/>
                      <a:pt x="1325938" y="529754"/>
                    </a:cubicBezTo>
                    <a:lnTo>
                      <a:pt x="1314372" y="567504"/>
                    </a:lnTo>
                    <a:lnTo>
                      <a:pt x="1312402" y="573930"/>
                    </a:lnTo>
                    <a:cubicBezTo>
                      <a:pt x="1309308" y="589250"/>
                      <a:pt x="1307682" y="605112"/>
                      <a:pt x="1307682" y="621358"/>
                    </a:cubicBezTo>
                    <a:cubicBezTo>
                      <a:pt x="1307682" y="637606"/>
                      <a:pt x="1309308" y="653468"/>
                      <a:pt x="1312402" y="668788"/>
                    </a:cubicBezTo>
                    <a:lnTo>
                      <a:pt x="1314372" y="675214"/>
                    </a:lnTo>
                    <a:lnTo>
                      <a:pt x="1314372" y="2172592"/>
                    </a:lnTo>
                    <a:lnTo>
                      <a:pt x="1565912" y="2172592"/>
                    </a:lnTo>
                    <a:lnTo>
                      <a:pt x="1294966" y="2522696"/>
                    </a:lnTo>
                    <a:lnTo>
                      <a:pt x="782955" y="31842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3C9A9261-7FC4-7B37-6C71-8ACBDAD73797}"/>
                  </a:ext>
                </a:extLst>
              </p:cNvPr>
              <p:cNvSpPr/>
              <p:nvPr/>
            </p:nvSpPr>
            <p:spPr>
              <a:xfrm>
                <a:off x="11443916" y="10407175"/>
                <a:ext cx="393105" cy="3931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B81B2DE-1B03-4783-AE68-94131C2DBB86}"/>
                </a:ext>
              </a:extLst>
            </p:cNvPr>
            <p:cNvSpPr/>
            <p:nvPr/>
          </p:nvSpPr>
          <p:spPr>
            <a:xfrm rot="5400000">
              <a:off x="8878770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" name="Block Arc 30">
            <a:extLst>
              <a:ext uri="{FF2B5EF4-FFF2-40B4-BE49-F238E27FC236}">
                <a16:creationId xmlns:a16="http://schemas.microsoft.com/office/drawing/2014/main" id="{A8EB6138-4053-D70F-51F1-05B8EFBABAD1}"/>
              </a:ext>
            </a:extLst>
          </p:cNvPr>
          <p:cNvSpPr/>
          <p:nvPr/>
        </p:nvSpPr>
        <p:spPr>
          <a:xfrm>
            <a:off x="7632192" y="5444784"/>
            <a:ext cx="9119616" cy="9119616"/>
          </a:xfrm>
          <a:prstGeom prst="blockArc">
            <a:avLst>
              <a:gd name="adj1" fmla="val 10800000"/>
              <a:gd name="adj2" fmla="val 21582849"/>
              <a:gd name="adj3" fmla="val 748"/>
            </a:avLst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B468B98-323D-8403-8A30-57A457953477}"/>
              </a:ext>
            </a:extLst>
          </p:cNvPr>
          <p:cNvSpPr/>
          <p:nvPr/>
        </p:nvSpPr>
        <p:spPr>
          <a:xfrm>
            <a:off x="7140242" y="9362312"/>
            <a:ext cx="1169716" cy="116971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2B54B5A-4697-8633-12E8-72FE981E3B73}"/>
              </a:ext>
            </a:extLst>
          </p:cNvPr>
          <p:cNvSpPr/>
          <p:nvPr/>
        </p:nvSpPr>
        <p:spPr>
          <a:xfrm>
            <a:off x="16099896" y="9362312"/>
            <a:ext cx="1169716" cy="116971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4546E2B-75E2-CB29-533E-2FF899F655B2}"/>
              </a:ext>
            </a:extLst>
          </p:cNvPr>
          <p:cNvGrpSpPr/>
          <p:nvPr/>
        </p:nvGrpSpPr>
        <p:grpSpPr>
          <a:xfrm>
            <a:off x="9158070" y="9757927"/>
            <a:ext cx="2390675" cy="369332"/>
            <a:chOff x="9158070" y="8087959"/>
            <a:chExt cx="2390675" cy="369332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33B7E1A-1506-A64F-AD16-32E486B134A9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A</a:t>
              </a: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C15E0FE6-D229-2083-E4EE-AE16C961FCAA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KHƠI MỞ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36392A9-7B3A-3FF8-638D-2A5B0838F3E4}"/>
              </a:ext>
            </a:extLst>
          </p:cNvPr>
          <p:cNvGrpSpPr/>
          <p:nvPr/>
        </p:nvGrpSpPr>
        <p:grpSpPr>
          <a:xfrm rot="2700000">
            <a:off x="9699139" y="8478199"/>
            <a:ext cx="2390675" cy="369332"/>
            <a:chOff x="9158070" y="8087959"/>
            <a:chExt cx="2390675" cy="369332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E44C95B-E39A-A19C-BA80-0F07D8922904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B</a:t>
              </a: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2F039850-0D1D-CBC1-4376-5789138841D2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NGHIÊN CỨU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8455714-2CFD-0E46-8808-502B263149A3}"/>
              </a:ext>
            </a:extLst>
          </p:cNvPr>
          <p:cNvGrpSpPr/>
          <p:nvPr/>
        </p:nvGrpSpPr>
        <p:grpSpPr>
          <a:xfrm>
            <a:off x="12815934" y="9757927"/>
            <a:ext cx="2388808" cy="369332"/>
            <a:chOff x="12815934" y="8087959"/>
            <a:chExt cx="2388808" cy="369332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D32380F-6DA5-4667-8A62-5F3A05F00C83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E</a:t>
              </a: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A214CEF1-DDD2-8371-CEA2-65F5D57EE844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BỒI DƯỠNG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D332E63-A27B-F311-925D-40A108CAB541}"/>
              </a:ext>
            </a:extLst>
          </p:cNvPr>
          <p:cNvGrpSpPr/>
          <p:nvPr/>
        </p:nvGrpSpPr>
        <p:grpSpPr>
          <a:xfrm rot="18900000">
            <a:off x="12243687" y="8498415"/>
            <a:ext cx="2388808" cy="369332"/>
            <a:chOff x="12815934" y="8087959"/>
            <a:chExt cx="2388808" cy="369332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2C317D2-C9CC-00CC-D8BC-5ABEA7DC7990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D</a:t>
              </a: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E40167FB-1C71-7931-271C-507457523B87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ĐÁNH GIÁ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F4D1350-E71C-8693-21A7-D78FE0207C5C}"/>
              </a:ext>
            </a:extLst>
          </p:cNvPr>
          <p:cNvGrpSpPr/>
          <p:nvPr/>
        </p:nvGrpSpPr>
        <p:grpSpPr>
          <a:xfrm>
            <a:off x="12018171" y="6908789"/>
            <a:ext cx="369332" cy="2423532"/>
            <a:chOff x="12018171" y="5238821"/>
            <a:chExt cx="369332" cy="2423532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1F3E7AE-0B25-2112-F7C4-CCA21FCDCAA0}"/>
                </a:ext>
              </a:extLst>
            </p:cNvPr>
            <p:cNvSpPr/>
            <p:nvPr/>
          </p:nvSpPr>
          <p:spPr>
            <a:xfrm>
              <a:off x="12024405" y="5238821"/>
              <a:ext cx="347708" cy="34770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C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E70AF719-DD9F-5AC5-4FC6-349B75BBEEAD}"/>
                </a:ext>
              </a:extLst>
            </p:cNvPr>
            <p:cNvSpPr txBox="1"/>
            <p:nvPr/>
          </p:nvSpPr>
          <p:spPr>
            <a:xfrm rot="16200000">
              <a:off x="11191687" y="6466538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THỰC HÀNH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1F5B409-752E-A558-12CD-532F7AA1E168}"/>
              </a:ext>
            </a:extLst>
          </p:cNvPr>
          <p:cNvGrpSpPr/>
          <p:nvPr/>
        </p:nvGrpSpPr>
        <p:grpSpPr>
          <a:xfrm>
            <a:off x="3652508" y="9357267"/>
            <a:ext cx="2907911" cy="1107996"/>
            <a:chOff x="3714527" y="7585997"/>
            <a:chExt cx="2907911" cy="1107996"/>
          </a:xfrm>
        </p:grpSpPr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2FE59B9E-10B5-E8C0-1A2C-748FEACE4941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F0B88DA4-9A7B-139B-24D6-62F0F5768323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</a:t>
              </a:r>
              <a:r>
                <a:rPr lang="en-US" sz="1600" b="1" dirty="0">
                  <a:solidFill>
                    <a:schemeClr val="accent6">
                      <a:lumMod val="90000"/>
                    </a:schemeClr>
                  </a:solidFill>
                  <a:latin typeface="+mj-lt"/>
                </a:rPr>
                <a:t>WAKEN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9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9B4E3EE-3583-0BAB-ED18-F038CA4435DB}"/>
              </a:ext>
            </a:extLst>
          </p:cNvPr>
          <p:cNvGrpSpPr/>
          <p:nvPr/>
        </p:nvGrpSpPr>
        <p:grpSpPr>
          <a:xfrm>
            <a:off x="17823581" y="9357267"/>
            <a:ext cx="2907911" cy="1107996"/>
            <a:chOff x="3714527" y="7585997"/>
            <a:chExt cx="2907911" cy="1107996"/>
          </a:xfrm>
        </p:grpSpPr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A508CCED-B68B-8D21-FC33-81D0B2EFAC3A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543B8650-CAC2-A8B8-E5CD-AD3DDBE1F5BE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NURTURE</a:t>
              </a:r>
            </a:p>
          </p:txBody>
        </p:sp>
      </p:grpSp>
      <p:sp>
        <p:nvSpPr>
          <p:cNvPr id="55" name="Oval 54">
            <a:extLst>
              <a:ext uri="{FF2B5EF4-FFF2-40B4-BE49-F238E27FC236}">
                <a16:creationId xmlns:a16="http://schemas.microsoft.com/office/drawing/2014/main" id="{C4470504-6619-159B-575B-52C40398AFBD}"/>
              </a:ext>
            </a:extLst>
          </p:cNvPr>
          <p:cNvSpPr/>
          <p:nvPr/>
        </p:nvSpPr>
        <p:spPr>
          <a:xfrm>
            <a:off x="7958198" y="6735489"/>
            <a:ext cx="1169716" cy="116971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E1F059FF-6AE3-6969-C432-AB3B06FC2FA5}"/>
              </a:ext>
            </a:extLst>
          </p:cNvPr>
          <p:cNvSpPr/>
          <p:nvPr/>
        </p:nvSpPr>
        <p:spPr>
          <a:xfrm>
            <a:off x="15281941" y="6735489"/>
            <a:ext cx="1169716" cy="116971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C88FDE1-5265-C055-6BC4-47608CB62CAF}"/>
              </a:ext>
            </a:extLst>
          </p:cNvPr>
          <p:cNvGrpSpPr/>
          <p:nvPr/>
        </p:nvGrpSpPr>
        <p:grpSpPr>
          <a:xfrm>
            <a:off x="4470464" y="6730444"/>
            <a:ext cx="2907911" cy="1107996"/>
            <a:chOff x="3714527" y="7585997"/>
            <a:chExt cx="2907911" cy="1107996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ABE8D5A4-3942-B0E4-77E8-C779D1D1D898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7F7B5BEF-46DB-6B83-45E1-57D237E8D162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STUDY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848BCF4-62D5-E092-F6BD-67BA83DF6E90}"/>
              </a:ext>
            </a:extLst>
          </p:cNvPr>
          <p:cNvGrpSpPr/>
          <p:nvPr/>
        </p:nvGrpSpPr>
        <p:grpSpPr>
          <a:xfrm>
            <a:off x="17005626" y="6730444"/>
            <a:ext cx="2907911" cy="1107996"/>
            <a:chOff x="3714527" y="7585997"/>
            <a:chExt cx="2907911" cy="1107996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4FE3F8F9-8156-F730-440C-8D4B8F65AB8C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102A29E1-A8A3-A5E2-D9F7-DE0648452CD0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EVALUATE</a:t>
              </a:r>
            </a:p>
          </p:txBody>
        </p:sp>
      </p:grpSp>
      <p:sp>
        <p:nvSpPr>
          <p:cNvPr id="63" name="Oval 62">
            <a:extLst>
              <a:ext uri="{FF2B5EF4-FFF2-40B4-BE49-F238E27FC236}">
                <a16:creationId xmlns:a16="http://schemas.microsoft.com/office/drawing/2014/main" id="{0D8EED2B-3FD3-E71F-2316-55F1D7EE2CE6}"/>
              </a:ext>
            </a:extLst>
          </p:cNvPr>
          <p:cNvSpPr/>
          <p:nvPr/>
        </p:nvSpPr>
        <p:spPr>
          <a:xfrm>
            <a:off x="11607142" y="4885992"/>
            <a:ext cx="1169716" cy="11697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7E9A0B95-1AAB-F9F3-BEC2-1771C934A9FD}"/>
              </a:ext>
            </a:extLst>
          </p:cNvPr>
          <p:cNvGrpSpPr/>
          <p:nvPr/>
        </p:nvGrpSpPr>
        <p:grpSpPr>
          <a:xfrm>
            <a:off x="10738045" y="3472577"/>
            <a:ext cx="2907911" cy="1107996"/>
            <a:chOff x="3714527" y="7585997"/>
            <a:chExt cx="2907911" cy="1107996"/>
          </a:xfrm>
        </p:grpSpPr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C7C29D1B-F0E8-2B71-1870-8BD82A8FBB92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433B9CD0-4527-BAAD-7F33-F56EDD629023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9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CREATE</a:t>
              </a:r>
            </a:p>
          </p:txBody>
        </p:sp>
      </p:grpSp>
      <p:sp>
        <p:nvSpPr>
          <p:cNvPr id="131" name="Freeform 16">
            <a:extLst>
              <a:ext uri="{FF2B5EF4-FFF2-40B4-BE49-F238E27FC236}">
                <a16:creationId xmlns:a16="http://schemas.microsoft.com/office/drawing/2014/main" id="{BC0390F6-95FA-B174-6283-0816F2E4E5D9}"/>
              </a:ext>
            </a:extLst>
          </p:cNvPr>
          <p:cNvSpPr>
            <a:spLocks noEditPoints="1"/>
          </p:cNvSpPr>
          <p:nvPr/>
        </p:nvSpPr>
        <p:spPr bwMode="auto">
          <a:xfrm>
            <a:off x="16460031" y="9656858"/>
            <a:ext cx="449446" cy="58062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A5662AB3-FE76-3777-4EFD-77B1062C315F}"/>
              </a:ext>
            </a:extLst>
          </p:cNvPr>
          <p:cNvSpPr/>
          <p:nvPr/>
        </p:nvSpPr>
        <p:spPr>
          <a:xfrm>
            <a:off x="7446402" y="9658149"/>
            <a:ext cx="557396" cy="57804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00F43015-7A85-FCF4-3B38-5CEC14ADBE30}"/>
              </a:ext>
            </a:extLst>
          </p:cNvPr>
          <p:cNvSpPr/>
          <p:nvPr/>
        </p:nvSpPr>
        <p:spPr>
          <a:xfrm>
            <a:off x="15608745" y="7062293"/>
            <a:ext cx="516108" cy="51610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4" name="Freeform 12">
            <a:extLst>
              <a:ext uri="{FF2B5EF4-FFF2-40B4-BE49-F238E27FC236}">
                <a16:creationId xmlns:a16="http://schemas.microsoft.com/office/drawing/2014/main" id="{78D03731-50F9-F3B4-B01F-1747E5BC8F7D}"/>
              </a:ext>
            </a:extLst>
          </p:cNvPr>
          <p:cNvSpPr>
            <a:spLocks noEditPoints="1"/>
          </p:cNvSpPr>
          <p:nvPr/>
        </p:nvSpPr>
        <p:spPr bwMode="auto">
          <a:xfrm>
            <a:off x="11984482" y="5205269"/>
            <a:ext cx="415036" cy="531162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5" name="Freeform 9">
            <a:extLst>
              <a:ext uri="{FF2B5EF4-FFF2-40B4-BE49-F238E27FC236}">
                <a16:creationId xmlns:a16="http://schemas.microsoft.com/office/drawing/2014/main" id="{7ED23A1C-B16C-E329-979E-D13A51EFAF95}"/>
              </a:ext>
            </a:extLst>
          </p:cNvPr>
          <p:cNvSpPr>
            <a:spLocks noEditPoints="1"/>
          </p:cNvSpPr>
          <p:nvPr/>
        </p:nvSpPr>
        <p:spPr bwMode="auto">
          <a:xfrm>
            <a:off x="8291453" y="7069819"/>
            <a:ext cx="503206" cy="501056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05BAB98-CF60-46D0-CAFF-F157D23A491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204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3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12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1" grpId="0" animBg="1"/>
          <p:bldP spid="32" grpId="0" animBg="1"/>
          <p:bldP spid="33" grpId="0" animBg="1"/>
          <p:bldP spid="55" grpId="0" animBg="1"/>
          <p:bldP spid="56" grpId="0" animBg="1"/>
          <p:bldP spid="63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3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12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1" grpId="0" animBg="1"/>
          <p:bldP spid="32" grpId="0" animBg="1"/>
          <p:bldP spid="33" grpId="0" animBg="1"/>
          <p:bldP spid="55" grpId="0" animBg="1"/>
          <p:bldP spid="56" grpId="0" animBg="1"/>
          <p:bldP spid="63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8FAFB8BE-1622-FC22-ADB4-9F041259463A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07EA46C7-8621-3343-CA4A-336DE8547C28}"/>
              </a:ext>
            </a:extLst>
          </p:cNvPr>
          <p:cNvSpPr txBox="1"/>
          <p:nvPr/>
        </p:nvSpPr>
        <p:spPr>
          <a:xfrm>
            <a:off x="7366152" y="1037172"/>
            <a:ext cx="965174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A8C1BC6-1158-189D-3C88-6B49DD6B25BD}"/>
              </a:ext>
            </a:extLst>
          </p:cNvPr>
          <p:cNvGrpSpPr/>
          <p:nvPr/>
        </p:nvGrpSpPr>
        <p:grpSpPr>
          <a:xfrm>
            <a:off x="11409045" y="6400443"/>
            <a:ext cx="1574870" cy="6069596"/>
            <a:chOff x="11409045" y="4730475"/>
            <a:chExt cx="1574870" cy="606959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59A67EA-901E-7BB7-6EEA-B39F1A9C31D0}"/>
                </a:ext>
              </a:extLst>
            </p:cNvPr>
            <p:cNvSpPr/>
            <p:nvPr/>
          </p:nvSpPr>
          <p:spPr>
            <a:xfrm>
              <a:off x="11409045" y="4730475"/>
              <a:ext cx="1565910" cy="5975622"/>
            </a:xfrm>
            <a:custGeom>
              <a:avLst/>
              <a:gdLst>
                <a:gd name="csX0" fmla="*/ 743110 w 1565910"/>
                <a:gd name="csY0" fmla="*/ 2131542 h 5975622"/>
                <a:gd name="csX1" fmla="*/ 585248 w 1565910"/>
                <a:gd name="csY1" fmla="*/ 2325232 h 5975622"/>
                <a:gd name="csX2" fmla="*/ 585248 w 1565910"/>
                <a:gd name="csY2" fmla="*/ 2698869 h 5975622"/>
                <a:gd name="csX3" fmla="*/ 585250 w 1565910"/>
                <a:gd name="csY3" fmla="*/ 2698869 h 5975622"/>
                <a:gd name="csX4" fmla="*/ 585250 w 1565910"/>
                <a:gd name="csY4" fmla="*/ 2325232 h 5975622"/>
                <a:gd name="csX5" fmla="*/ 743110 w 1565910"/>
                <a:gd name="csY5" fmla="*/ 2131542 h 5975622"/>
                <a:gd name="csX6" fmla="*/ 782954 w 1565910"/>
                <a:gd name="csY6" fmla="*/ 0 h 5975622"/>
                <a:gd name="csX7" fmla="*/ 1565910 w 1565910"/>
                <a:gd name="csY7" fmla="*/ 1011703 h 5975622"/>
                <a:gd name="csX8" fmla="*/ 1314370 w 1565910"/>
                <a:gd name="csY8" fmla="*/ 1011703 h 5975622"/>
                <a:gd name="csX9" fmla="*/ 1314370 w 1565910"/>
                <a:gd name="csY9" fmla="*/ 2527882 h 5975622"/>
                <a:gd name="csX10" fmla="*/ 1299998 w 1565910"/>
                <a:gd name="csY10" fmla="*/ 2533411 h 5975622"/>
                <a:gd name="csX11" fmla="*/ 1132166 w 1565910"/>
                <a:gd name="csY11" fmla="*/ 2673657 h 5975622"/>
                <a:gd name="csX12" fmla="*/ 1115382 w 1565910"/>
                <a:gd name="csY12" fmla="*/ 2698869 h 5975622"/>
                <a:gd name="csX13" fmla="*/ 1067690 w 1565910"/>
                <a:gd name="csY13" fmla="*/ 2770508 h 5975622"/>
                <a:gd name="csX14" fmla="*/ 988242 w 1565910"/>
                <a:gd name="csY14" fmla="*/ 3004509 h 5975622"/>
                <a:gd name="csX15" fmla="*/ 980662 w 1565910"/>
                <a:gd name="csY15" fmla="*/ 3097729 h 5975622"/>
                <a:gd name="csX16" fmla="*/ 977516 w 1565910"/>
                <a:gd name="csY16" fmla="*/ 3136396 h 5975622"/>
                <a:gd name="csX17" fmla="*/ 980662 w 1565910"/>
                <a:gd name="csY17" fmla="*/ 3175064 h 5975622"/>
                <a:gd name="csX18" fmla="*/ 980662 w 1565910"/>
                <a:gd name="csY18" fmla="*/ 5872082 h 5975622"/>
                <a:gd name="csX19" fmla="*/ 965125 w 1565910"/>
                <a:gd name="csY19" fmla="*/ 5949039 h 5975622"/>
                <a:gd name="csX20" fmla="*/ 953549 w 1565910"/>
                <a:gd name="csY20" fmla="*/ 5966208 h 5975622"/>
                <a:gd name="csX21" fmla="*/ 782107 w 1565910"/>
                <a:gd name="csY21" fmla="*/ 5975622 h 5975622"/>
                <a:gd name="csX22" fmla="*/ 612300 w 1565910"/>
                <a:gd name="csY22" fmla="*/ 5966120 h 5975622"/>
                <a:gd name="csX23" fmla="*/ 600783 w 1565910"/>
                <a:gd name="csY23" fmla="*/ 5949038 h 5975622"/>
                <a:gd name="csX24" fmla="*/ 585246 w 1565910"/>
                <a:gd name="csY24" fmla="*/ 5872081 h 5975622"/>
                <a:gd name="csX25" fmla="*/ 585248 w 1565910"/>
                <a:gd name="csY25" fmla="*/ 3171685 h 5975622"/>
                <a:gd name="csX26" fmla="*/ 588118 w 1565910"/>
                <a:gd name="csY26" fmla="*/ 3136396 h 5975622"/>
                <a:gd name="csX27" fmla="*/ 585248 w 1565910"/>
                <a:gd name="csY27" fmla="*/ 3101107 h 5975622"/>
                <a:gd name="csX28" fmla="*/ 585248 w 1565910"/>
                <a:gd name="csY28" fmla="*/ 3101083 h 5975622"/>
                <a:gd name="csX29" fmla="*/ 577392 w 1565910"/>
                <a:gd name="csY29" fmla="*/ 3004509 h 5975622"/>
                <a:gd name="csX30" fmla="*/ 497944 w 1565910"/>
                <a:gd name="csY30" fmla="*/ 2770508 h 5975622"/>
                <a:gd name="csX31" fmla="*/ 450254 w 1565910"/>
                <a:gd name="csY31" fmla="*/ 2698869 h 5975622"/>
                <a:gd name="csX32" fmla="*/ 433470 w 1565910"/>
                <a:gd name="csY32" fmla="*/ 2673657 h 5975622"/>
                <a:gd name="csX33" fmla="*/ 265636 w 1565910"/>
                <a:gd name="csY33" fmla="*/ 2533411 h 5975622"/>
                <a:gd name="csX34" fmla="*/ 251540 w 1565910"/>
                <a:gd name="csY34" fmla="*/ 2527988 h 5975622"/>
                <a:gd name="csX35" fmla="*/ 251540 w 1565910"/>
                <a:gd name="csY35" fmla="*/ 1011703 h 5975622"/>
                <a:gd name="csX36" fmla="*/ 0 w 1565910"/>
                <a:gd name="csY36" fmla="*/ 1011703 h 59756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</a:cxnLst>
              <a:rect l="l" t="t" r="r" b="b"/>
              <a:pathLst>
                <a:path w="1565910" h="5975622">
                  <a:moveTo>
                    <a:pt x="743110" y="2131542"/>
                  </a:moveTo>
                  <a:cubicBezTo>
                    <a:pt x="653018" y="2149977"/>
                    <a:pt x="585248" y="2229690"/>
                    <a:pt x="585248" y="2325232"/>
                  </a:cubicBezTo>
                  <a:lnTo>
                    <a:pt x="585248" y="2698869"/>
                  </a:lnTo>
                  <a:lnTo>
                    <a:pt x="585250" y="2698869"/>
                  </a:lnTo>
                  <a:lnTo>
                    <a:pt x="585250" y="2325232"/>
                  </a:lnTo>
                  <a:cubicBezTo>
                    <a:pt x="585250" y="2229690"/>
                    <a:pt x="653018" y="2149977"/>
                    <a:pt x="743110" y="2131542"/>
                  </a:cubicBezTo>
                  <a:close/>
                  <a:moveTo>
                    <a:pt x="782954" y="0"/>
                  </a:moveTo>
                  <a:lnTo>
                    <a:pt x="1565910" y="1011703"/>
                  </a:lnTo>
                  <a:lnTo>
                    <a:pt x="1314370" y="1011703"/>
                  </a:lnTo>
                  <a:lnTo>
                    <a:pt x="1314370" y="2527882"/>
                  </a:lnTo>
                  <a:lnTo>
                    <a:pt x="1299998" y="2533411"/>
                  </a:lnTo>
                  <a:cubicBezTo>
                    <a:pt x="1236828" y="2566526"/>
                    <a:pt x="1179940" y="2614444"/>
                    <a:pt x="1132166" y="2673657"/>
                  </a:cubicBezTo>
                  <a:lnTo>
                    <a:pt x="1115382" y="2698869"/>
                  </a:lnTo>
                  <a:lnTo>
                    <a:pt x="1067690" y="2770508"/>
                  </a:lnTo>
                  <a:cubicBezTo>
                    <a:pt x="1029736" y="2840138"/>
                    <a:pt x="1002310" y="2919308"/>
                    <a:pt x="988242" y="3004509"/>
                  </a:cubicBezTo>
                  <a:lnTo>
                    <a:pt x="980662" y="3097729"/>
                  </a:lnTo>
                  <a:lnTo>
                    <a:pt x="977516" y="3136396"/>
                  </a:lnTo>
                  <a:lnTo>
                    <a:pt x="980662" y="3175064"/>
                  </a:lnTo>
                  <a:lnTo>
                    <a:pt x="980662" y="5872082"/>
                  </a:lnTo>
                  <a:cubicBezTo>
                    <a:pt x="980662" y="5899380"/>
                    <a:pt x="975130" y="5925385"/>
                    <a:pt x="965125" y="5949039"/>
                  </a:cubicBezTo>
                  <a:lnTo>
                    <a:pt x="953549" y="5966208"/>
                  </a:lnTo>
                  <a:lnTo>
                    <a:pt x="782107" y="5975622"/>
                  </a:lnTo>
                  <a:lnTo>
                    <a:pt x="612300" y="5966120"/>
                  </a:lnTo>
                  <a:lnTo>
                    <a:pt x="600783" y="5949038"/>
                  </a:lnTo>
                  <a:cubicBezTo>
                    <a:pt x="590778" y="5925384"/>
                    <a:pt x="585246" y="5899379"/>
                    <a:pt x="585246" y="5872081"/>
                  </a:cubicBezTo>
                  <a:lnTo>
                    <a:pt x="585248" y="3171685"/>
                  </a:lnTo>
                  <a:lnTo>
                    <a:pt x="588118" y="3136396"/>
                  </a:lnTo>
                  <a:lnTo>
                    <a:pt x="585248" y="3101107"/>
                  </a:lnTo>
                  <a:lnTo>
                    <a:pt x="585248" y="3101083"/>
                  </a:lnTo>
                  <a:lnTo>
                    <a:pt x="577392" y="3004509"/>
                  </a:lnTo>
                  <a:cubicBezTo>
                    <a:pt x="563326" y="2919308"/>
                    <a:pt x="535898" y="2840138"/>
                    <a:pt x="497944" y="2770508"/>
                  </a:cubicBezTo>
                  <a:lnTo>
                    <a:pt x="450254" y="2698869"/>
                  </a:lnTo>
                  <a:lnTo>
                    <a:pt x="433470" y="2673657"/>
                  </a:lnTo>
                  <a:cubicBezTo>
                    <a:pt x="385694" y="2614444"/>
                    <a:pt x="328806" y="2566526"/>
                    <a:pt x="265636" y="2533411"/>
                  </a:cubicBezTo>
                  <a:lnTo>
                    <a:pt x="251540" y="2527988"/>
                  </a:lnTo>
                  <a:lnTo>
                    <a:pt x="251540" y="1011703"/>
                  </a:lnTo>
                  <a:lnTo>
                    <a:pt x="0" y="10117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646630E-0964-37D4-0F7E-F133905ED31D}"/>
                </a:ext>
              </a:extLst>
            </p:cNvPr>
            <p:cNvSpPr/>
            <p:nvPr/>
          </p:nvSpPr>
          <p:spPr>
            <a:xfrm>
              <a:off x="12202875" y="4732951"/>
              <a:ext cx="781040" cy="6067120"/>
            </a:xfrm>
            <a:custGeom>
              <a:avLst/>
              <a:gdLst>
                <a:gd name="csX0" fmla="*/ 0 w 781040"/>
                <a:gd name="csY0" fmla="*/ 0 h 6067120"/>
                <a:gd name="csX1" fmla="*/ 781040 w 781040"/>
                <a:gd name="csY1" fmla="*/ 1009227 h 6067120"/>
                <a:gd name="csX2" fmla="*/ 529500 w 781040"/>
                <a:gd name="csY2" fmla="*/ 1009227 h 6067120"/>
                <a:gd name="csX3" fmla="*/ 529500 w 781040"/>
                <a:gd name="csY3" fmla="*/ 2525406 h 6067120"/>
                <a:gd name="csX4" fmla="*/ 515128 w 781040"/>
                <a:gd name="csY4" fmla="*/ 2530935 h 6067120"/>
                <a:gd name="csX5" fmla="*/ 347296 w 781040"/>
                <a:gd name="csY5" fmla="*/ 2671181 h 6067120"/>
                <a:gd name="csX6" fmla="*/ 330512 w 781040"/>
                <a:gd name="csY6" fmla="*/ 2696393 h 6067120"/>
                <a:gd name="csX7" fmla="*/ 282820 w 781040"/>
                <a:gd name="csY7" fmla="*/ 2768032 h 6067120"/>
                <a:gd name="csX8" fmla="*/ 203372 w 781040"/>
                <a:gd name="csY8" fmla="*/ 3002033 h 6067120"/>
                <a:gd name="csX9" fmla="*/ 195792 w 781040"/>
                <a:gd name="csY9" fmla="*/ 3095253 h 6067120"/>
                <a:gd name="csX10" fmla="*/ 192646 w 781040"/>
                <a:gd name="csY10" fmla="*/ 3133920 h 6067120"/>
                <a:gd name="csX11" fmla="*/ 195792 w 781040"/>
                <a:gd name="csY11" fmla="*/ 3172588 h 6067120"/>
                <a:gd name="csX12" fmla="*/ 195792 w 781040"/>
                <a:gd name="csY12" fmla="*/ 5869606 h 6067120"/>
                <a:gd name="csX13" fmla="*/ 37929 w 781040"/>
                <a:gd name="csY13" fmla="*/ 6063296 h 6067120"/>
                <a:gd name="csX14" fmla="*/ 0 w 781040"/>
                <a:gd name="csY14" fmla="*/ 6067120 h 60671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781040" h="6067120">
                  <a:moveTo>
                    <a:pt x="0" y="0"/>
                  </a:moveTo>
                  <a:lnTo>
                    <a:pt x="781040" y="1009227"/>
                  </a:lnTo>
                  <a:lnTo>
                    <a:pt x="529500" y="1009227"/>
                  </a:lnTo>
                  <a:lnTo>
                    <a:pt x="529500" y="2525406"/>
                  </a:lnTo>
                  <a:lnTo>
                    <a:pt x="515128" y="2530935"/>
                  </a:lnTo>
                  <a:cubicBezTo>
                    <a:pt x="451958" y="2564050"/>
                    <a:pt x="395070" y="2611968"/>
                    <a:pt x="347296" y="2671181"/>
                  </a:cubicBezTo>
                  <a:lnTo>
                    <a:pt x="330512" y="2696393"/>
                  </a:lnTo>
                  <a:lnTo>
                    <a:pt x="282820" y="2768032"/>
                  </a:lnTo>
                  <a:cubicBezTo>
                    <a:pt x="244866" y="2837662"/>
                    <a:pt x="217440" y="2916832"/>
                    <a:pt x="203372" y="3002033"/>
                  </a:cubicBezTo>
                  <a:lnTo>
                    <a:pt x="195792" y="3095253"/>
                  </a:lnTo>
                  <a:lnTo>
                    <a:pt x="192646" y="3133920"/>
                  </a:lnTo>
                  <a:lnTo>
                    <a:pt x="195792" y="3172588"/>
                  </a:lnTo>
                  <a:lnTo>
                    <a:pt x="195792" y="5869606"/>
                  </a:lnTo>
                  <a:cubicBezTo>
                    <a:pt x="195792" y="5965148"/>
                    <a:pt x="128022" y="6044861"/>
                    <a:pt x="37929" y="6063296"/>
                  </a:cubicBezTo>
                  <a:lnTo>
                    <a:pt x="0" y="6067120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F7299B2-3C5D-E588-8802-1DE5B10B5103}"/>
              </a:ext>
            </a:extLst>
          </p:cNvPr>
          <p:cNvGrpSpPr/>
          <p:nvPr/>
        </p:nvGrpSpPr>
        <p:grpSpPr>
          <a:xfrm>
            <a:off x="11470088" y="12258318"/>
            <a:ext cx="1444316" cy="1159150"/>
            <a:chOff x="11470088" y="10588350"/>
            <a:chExt cx="1444316" cy="1159150"/>
          </a:xfrm>
          <a:effectLst>
            <a:outerShdw blurRad="127000" dist="127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8" name="!!Tip">
              <a:extLst>
                <a:ext uri="{FF2B5EF4-FFF2-40B4-BE49-F238E27FC236}">
                  <a16:creationId xmlns:a16="http://schemas.microsoft.com/office/drawing/2014/main" id="{0212820B-071B-33C9-0CDA-CF36123F8CB1}"/>
                </a:ext>
              </a:extLst>
            </p:cNvPr>
            <p:cNvSpPr/>
            <p:nvPr/>
          </p:nvSpPr>
          <p:spPr>
            <a:xfrm rot="10800000">
              <a:off x="11997002" y="11449186"/>
              <a:ext cx="390490" cy="298314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BD59579-DF6F-9604-2A7C-F99071BB7B27}"/>
                </a:ext>
              </a:extLst>
            </p:cNvPr>
            <p:cNvSpPr/>
            <p:nvPr/>
          </p:nvSpPr>
          <p:spPr>
            <a:xfrm>
              <a:off x="11470088" y="10588350"/>
              <a:ext cx="1444316" cy="1159149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!!Tip">
              <a:extLst>
                <a:ext uri="{FF2B5EF4-FFF2-40B4-BE49-F238E27FC236}">
                  <a16:creationId xmlns:a16="http://schemas.microsoft.com/office/drawing/2014/main" id="{196CA53F-197E-A98F-EDA3-8FA3A553CA9A}"/>
                </a:ext>
              </a:extLst>
            </p:cNvPr>
            <p:cNvSpPr/>
            <p:nvPr/>
          </p:nvSpPr>
          <p:spPr>
            <a:xfrm rot="10800000">
              <a:off x="11963402" y="11395660"/>
              <a:ext cx="457198" cy="33687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279E6F2-13C3-11DC-C053-E762EDB9001F}"/>
              </a:ext>
            </a:extLst>
          </p:cNvPr>
          <p:cNvGrpSpPr/>
          <p:nvPr/>
        </p:nvGrpSpPr>
        <p:grpSpPr>
          <a:xfrm>
            <a:off x="9689081" y="7446674"/>
            <a:ext cx="2525566" cy="5113862"/>
            <a:chOff x="9689081" y="5776706"/>
            <a:chExt cx="2525566" cy="511386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8A22700-A56B-C3D2-DB0C-0B55B29989A6}"/>
                </a:ext>
              </a:extLst>
            </p:cNvPr>
            <p:cNvGrpSpPr/>
            <p:nvPr/>
          </p:nvGrpSpPr>
          <p:grpSpPr>
            <a:xfrm>
              <a:off x="9689081" y="5776706"/>
              <a:ext cx="2525566" cy="5113521"/>
              <a:chOff x="9689081" y="5776706"/>
              <a:chExt cx="2525566" cy="5113521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5100A22B-916E-2B78-354E-CC19895971C0}"/>
                  </a:ext>
                </a:extLst>
              </p:cNvPr>
              <p:cNvSpPr/>
              <p:nvPr/>
            </p:nvSpPr>
            <p:spPr>
              <a:xfrm>
                <a:off x="9689081" y="5776706"/>
                <a:ext cx="2525566" cy="4929377"/>
              </a:xfrm>
              <a:custGeom>
                <a:avLst/>
                <a:gdLst>
                  <a:gd name="csX0" fmla="*/ 2503163 w 2525566"/>
                  <a:gd name="csY0" fmla="*/ 2446992 h 4929377"/>
                  <a:gd name="csX1" fmla="*/ 2503163 w 2525566"/>
                  <a:gd name="csY1" fmla="*/ 4915814 h 4929377"/>
                  <a:gd name="csX2" fmla="*/ 2501796 w 2525566"/>
                  <a:gd name="csY2" fmla="*/ 4929377 h 4929377"/>
                  <a:gd name="csX3" fmla="*/ 2322778 w 2525566"/>
                  <a:gd name="csY3" fmla="*/ 4919359 h 4929377"/>
                  <a:gd name="csX4" fmla="*/ 2206435 w 2525566"/>
                  <a:gd name="csY4" fmla="*/ 4901443 h 4929377"/>
                  <a:gd name="csX5" fmla="*/ 2180601 w 2525566"/>
                  <a:gd name="csY5" fmla="*/ 4895150 h 4929377"/>
                  <a:gd name="csX6" fmla="*/ 2245478 w 2525566"/>
                  <a:gd name="csY6" fmla="*/ 4692262 h 4929377"/>
                  <a:gd name="csX7" fmla="*/ 2334933 w 2525566"/>
                  <a:gd name="csY7" fmla="*/ 4002081 h 4929377"/>
                  <a:gd name="csX8" fmla="*/ 2179279 w 2525566"/>
                  <a:gd name="csY8" fmla="*/ 3104879 h 4929377"/>
                  <a:gd name="csX9" fmla="*/ 2154507 w 2525566"/>
                  <a:gd name="csY9" fmla="*/ 3045366 h 4929377"/>
                  <a:gd name="csX10" fmla="*/ 2200027 w 2525566"/>
                  <a:gd name="csY10" fmla="*/ 3004411 h 4929377"/>
                  <a:gd name="csX11" fmla="*/ 2502985 w 2525566"/>
                  <a:gd name="csY11" fmla="*/ 2448146 h 4929377"/>
                  <a:gd name="csX12" fmla="*/ 2279716 w 2525566"/>
                  <a:gd name="csY12" fmla="*/ 1537061 h 4929377"/>
                  <a:gd name="csX13" fmla="*/ 2335746 w 2525566"/>
                  <a:gd name="csY13" fmla="*/ 1611234 h 4929377"/>
                  <a:gd name="csX14" fmla="*/ 2525566 w 2525566"/>
                  <a:gd name="csY14" fmla="*/ 2226404 h 4929377"/>
                  <a:gd name="csX15" fmla="*/ 2519828 w 2525566"/>
                  <a:gd name="csY15" fmla="*/ 2338900 h 4929377"/>
                  <a:gd name="csX16" fmla="*/ 2503163 w 2525566"/>
                  <a:gd name="csY16" fmla="*/ 2446992 h 4929377"/>
                  <a:gd name="csX17" fmla="*/ 2503163 w 2525566"/>
                  <a:gd name="csY17" fmla="*/ 2358504 h 4929377"/>
                  <a:gd name="csX18" fmla="*/ 2499146 w 2525566"/>
                  <a:gd name="csY18" fmla="*/ 2318659 h 4929377"/>
                  <a:gd name="csX19" fmla="*/ 2495231 w 2525566"/>
                  <a:gd name="csY19" fmla="*/ 2306047 h 4929377"/>
                  <a:gd name="csX20" fmla="*/ 2494274 w 2525566"/>
                  <a:gd name="csY20" fmla="*/ 2299712 h 4929377"/>
                  <a:gd name="csX21" fmla="*/ 2491426 w 2525566"/>
                  <a:gd name="csY21" fmla="*/ 2293790 h 4929377"/>
                  <a:gd name="csX22" fmla="*/ 2487626 w 2525566"/>
                  <a:gd name="csY22" fmla="*/ 2281548 h 4929377"/>
                  <a:gd name="csX23" fmla="*/ 2480361 w 2525566"/>
                  <a:gd name="csY23" fmla="*/ 2270772 h 4929377"/>
                  <a:gd name="csX24" fmla="*/ 2469397 w 2525566"/>
                  <a:gd name="csY24" fmla="*/ 2247964 h 4929377"/>
                  <a:gd name="csX25" fmla="*/ 2452292 w 2525566"/>
                  <a:gd name="csY25" fmla="*/ 2229139 h 4929377"/>
                  <a:gd name="csX26" fmla="*/ 2445256 w 2525566"/>
                  <a:gd name="csY26" fmla="*/ 2218704 h 4929377"/>
                  <a:gd name="csX27" fmla="*/ 2438941 w 2525566"/>
                  <a:gd name="csY27" fmla="*/ 2214447 h 4929377"/>
                  <a:gd name="csX28" fmla="*/ 2431215 w 2525566"/>
                  <a:gd name="csY28" fmla="*/ 2205944 h 4929377"/>
                  <a:gd name="csX29" fmla="*/ 2382426 w 2525566"/>
                  <a:gd name="csY29" fmla="*/ 2176343 h 4929377"/>
                  <a:gd name="csX30" fmla="*/ 2382413 w 2525566"/>
                  <a:gd name="csY30" fmla="*/ 2176334 h 4929377"/>
                  <a:gd name="csX31" fmla="*/ 2305457 w 2525566"/>
                  <a:gd name="csY31" fmla="*/ 2160797 h 4929377"/>
                  <a:gd name="csX32" fmla="*/ 2305456 w 2525566"/>
                  <a:gd name="csY32" fmla="*/ 2160797 h 4929377"/>
                  <a:gd name="csX33" fmla="*/ 2382412 w 2525566"/>
                  <a:gd name="csY33" fmla="*/ 2176334 h 4929377"/>
                  <a:gd name="csX34" fmla="*/ 2382426 w 2525566"/>
                  <a:gd name="csY34" fmla="*/ 2176343 h 4929377"/>
                  <a:gd name="csX35" fmla="*/ 2438941 w 2525566"/>
                  <a:gd name="csY35" fmla="*/ 2214447 h 4929377"/>
                  <a:gd name="csX36" fmla="*/ 2452292 w 2525566"/>
                  <a:gd name="csY36" fmla="*/ 2229139 h 4929377"/>
                  <a:gd name="csX37" fmla="*/ 2480361 w 2525566"/>
                  <a:gd name="csY37" fmla="*/ 2270772 h 4929377"/>
                  <a:gd name="csX38" fmla="*/ 2491426 w 2525566"/>
                  <a:gd name="csY38" fmla="*/ 2293790 h 4929377"/>
                  <a:gd name="csX39" fmla="*/ 2495231 w 2525566"/>
                  <a:gd name="csY39" fmla="*/ 2306047 h 4929377"/>
                  <a:gd name="csX40" fmla="*/ 2503162 w 2525566"/>
                  <a:gd name="csY40" fmla="*/ 2358504 h 4929377"/>
                  <a:gd name="csX41" fmla="*/ 2503162 w 2525566"/>
                  <a:gd name="csY41" fmla="*/ 2446992 h 4929377"/>
                  <a:gd name="csX42" fmla="*/ 2502984 w 2525566"/>
                  <a:gd name="csY42" fmla="*/ 2448146 h 4929377"/>
                  <a:gd name="csX43" fmla="*/ 2200026 w 2525566"/>
                  <a:gd name="csY43" fmla="*/ 3004411 h 4929377"/>
                  <a:gd name="csX44" fmla="*/ 2154507 w 2525566"/>
                  <a:gd name="csY44" fmla="*/ 3045365 h 4929377"/>
                  <a:gd name="csX45" fmla="*/ 2154507 w 2525566"/>
                  <a:gd name="csY45" fmla="*/ 3045366 h 4929377"/>
                  <a:gd name="csX46" fmla="*/ 2154506 w 2525566"/>
                  <a:gd name="csY46" fmla="*/ 3045367 h 4929377"/>
                  <a:gd name="csX47" fmla="*/ 2179278 w 2525566"/>
                  <a:gd name="csY47" fmla="*/ 3104879 h 4929377"/>
                  <a:gd name="csX48" fmla="*/ 2334932 w 2525566"/>
                  <a:gd name="csY48" fmla="*/ 4002081 h 4929377"/>
                  <a:gd name="csX49" fmla="*/ 2245477 w 2525566"/>
                  <a:gd name="csY49" fmla="*/ 4692262 h 4929377"/>
                  <a:gd name="csX50" fmla="*/ 2180600 w 2525566"/>
                  <a:gd name="csY50" fmla="*/ 4895150 h 4929377"/>
                  <a:gd name="csX51" fmla="*/ 2107748 w 2525566"/>
                  <a:gd name="csY51" fmla="*/ 4877403 h 4929377"/>
                  <a:gd name="csX52" fmla="*/ 2107749 w 2525566"/>
                  <a:gd name="csY52" fmla="*/ 3085304 h 4929377"/>
                  <a:gd name="csX53" fmla="*/ 2107750 w 2525566"/>
                  <a:gd name="csY53" fmla="*/ 3085303 h 4929377"/>
                  <a:gd name="csX54" fmla="*/ 2107751 w 2525566"/>
                  <a:gd name="csY54" fmla="*/ 2936163 h 4929377"/>
                  <a:gd name="csX55" fmla="*/ 2107750 w 2525566"/>
                  <a:gd name="csY55" fmla="*/ 2936161 h 4929377"/>
                  <a:gd name="csX56" fmla="*/ 2107750 w 2525566"/>
                  <a:gd name="csY56" fmla="*/ 2936159 h 4929377"/>
                  <a:gd name="csX57" fmla="*/ 2040439 w 2525566"/>
                  <a:gd name="csY57" fmla="*/ 2804782 h 4929377"/>
                  <a:gd name="csX58" fmla="*/ 1660005 w 2525566"/>
                  <a:gd name="csY58" fmla="*/ 2346991 h 4929377"/>
                  <a:gd name="csX59" fmla="*/ 1548315 w 2525566"/>
                  <a:gd name="csY59" fmla="*/ 2268464 h 4929377"/>
                  <a:gd name="csX60" fmla="*/ 0 w 2525566"/>
                  <a:gd name="csY60" fmla="*/ 0 h 4929377"/>
                  <a:gd name="csX61" fmla="*/ 1269015 w 2525566"/>
                  <a:gd name="csY61" fmla="*/ 161749 h 4929377"/>
                  <a:gd name="csX62" fmla="*/ 1091149 w 2525566"/>
                  <a:gd name="csY62" fmla="*/ 339615 h 4929377"/>
                  <a:gd name="csX63" fmla="*/ 2199079 w 2525566"/>
                  <a:gd name="csY63" fmla="*/ 1447544 h 4929377"/>
                  <a:gd name="csX64" fmla="*/ 2121097 w 2525566"/>
                  <a:gd name="csY64" fmla="*/ 1377384 h 4929377"/>
                  <a:gd name="csX65" fmla="*/ 2121074 w 2525566"/>
                  <a:gd name="csY65" fmla="*/ 1377368 h 4929377"/>
                  <a:gd name="csX66" fmla="*/ 2007521 w 2525566"/>
                  <a:gd name="csY66" fmla="*/ 1295912 h 4929377"/>
                  <a:gd name="csX67" fmla="*/ 1982897 w 2525566"/>
                  <a:gd name="csY67" fmla="*/ 1282579 h 4929377"/>
                  <a:gd name="csX68" fmla="*/ 1967342 w 2525566"/>
                  <a:gd name="csY68" fmla="*/ 1271909 h 4929377"/>
                  <a:gd name="csX69" fmla="*/ 1939112 w 2525566"/>
                  <a:gd name="csY69" fmla="*/ 1258872 h 4929377"/>
                  <a:gd name="csX70" fmla="*/ 1883779 w 2525566"/>
                  <a:gd name="csY70" fmla="*/ 1228911 h 4929377"/>
                  <a:gd name="csX71" fmla="*/ 1825200 w 2525566"/>
                  <a:gd name="csY71" fmla="*/ 1206264 h 4929377"/>
                  <a:gd name="csX72" fmla="*/ 1796262 w 2525566"/>
                  <a:gd name="csY72" fmla="*/ 1192900 h 4929377"/>
                  <a:gd name="csX73" fmla="*/ 1778001 w 2525566"/>
                  <a:gd name="csY73" fmla="*/ 1188017 h 4929377"/>
                  <a:gd name="csX74" fmla="*/ 1751135 w 2525566"/>
                  <a:gd name="csY74" fmla="*/ 1177630 h 4929377"/>
                  <a:gd name="csX75" fmla="*/ 1610861 w 2525566"/>
                  <a:gd name="csY75" fmla="*/ 1143323 h 4929377"/>
                  <a:gd name="csX76" fmla="*/ 1610852 w 2525566"/>
                  <a:gd name="csY76" fmla="*/ 1143321 h 4929377"/>
                  <a:gd name="csX77" fmla="*/ 1414105 w 2525566"/>
                  <a:gd name="csY77" fmla="*/ 1126136 h 4929377"/>
                  <a:gd name="csX78" fmla="*/ 1610851 w 2525566"/>
                  <a:gd name="csY78" fmla="*/ 1143321 h 4929377"/>
                  <a:gd name="csX79" fmla="*/ 1610861 w 2525566"/>
                  <a:gd name="csY79" fmla="*/ 1143323 h 4929377"/>
                  <a:gd name="csX80" fmla="*/ 1778001 w 2525566"/>
                  <a:gd name="csY80" fmla="*/ 1188017 h 4929377"/>
                  <a:gd name="csX81" fmla="*/ 1825200 w 2525566"/>
                  <a:gd name="csY81" fmla="*/ 1206264 h 4929377"/>
                  <a:gd name="csX82" fmla="*/ 1939112 w 2525566"/>
                  <a:gd name="csY82" fmla="*/ 1258872 h 4929377"/>
                  <a:gd name="csX83" fmla="*/ 1982897 w 2525566"/>
                  <a:gd name="csY83" fmla="*/ 1282579 h 4929377"/>
                  <a:gd name="csX84" fmla="*/ 2121074 w 2525566"/>
                  <a:gd name="csY84" fmla="*/ 1377368 h 4929377"/>
                  <a:gd name="csX85" fmla="*/ 2121096 w 2525566"/>
                  <a:gd name="csY85" fmla="*/ 1377384 h 4929377"/>
                  <a:gd name="csX86" fmla="*/ 2199078 w 2525566"/>
                  <a:gd name="csY86" fmla="*/ 1447544 h 4929377"/>
                  <a:gd name="csX87" fmla="*/ 2201092 w 2525566"/>
                  <a:gd name="csY87" fmla="*/ 1449558 h 4929377"/>
                  <a:gd name="csX88" fmla="*/ 2271761 w 2525566"/>
                  <a:gd name="csY88" fmla="*/ 1526531 h 4929377"/>
                  <a:gd name="csX89" fmla="*/ 2279715 w 2525566"/>
                  <a:gd name="csY89" fmla="*/ 1537061 h 4929377"/>
                  <a:gd name="csX90" fmla="*/ 1548314 w 2525566"/>
                  <a:gd name="csY90" fmla="*/ 2268464 h 4929377"/>
                  <a:gd name="csX91" fmla="*/ 1547269 w 2525566"/>
                  <a:gd name="csY91" fmla="*/ 2267729 h 4929377"/>
                  <a:gd name="csX92" fmla="*/ 1480557 w 2525566"/>
                  <a:gd name="csY92" fmla="*/ 2232092 h 4929377"/>
                  <a:gd name="csX93" fmla="*/ 664335 w 2525566"/>
                  <a:gd name="csY93" fmla="*/ 1415870 h 4929377"/>
                  <a:gd name="csX94" fmla="*/ 664336 w 2525566"/>
                  <a:gd name="csY94" fmla="*/ 1415869 h 4929377"/>
                  <a:gd name="csX95" fmla="*/ 339615 w 2525566"/>
                  <a:gd name="csY95" fmla="*/ 1091149 h 4929377"/>
                  <a:gd name="csX96" fmla="*/ 161749 w 2525566"/>
                  <a:gd name="csY96" fmla="*/ 1269015 h 492937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</a:cxnLst>
                <a:rect l="l" t="t" r="r" b="b"/>
                <a:pathLst>
                  <a:path w="2525566" h="4929377">
                    <a:moveTo>
                      <a:pt x="2503163" y="2446992"/>
                    </a:moveTo>
                    <a:lnTo>
                      <a:pt x="2503163" y="4915814"/>
                    </a:lnTo>
                    <a:lnTo>
                      <a:pt x="2501796" y="4929377"/>
                    </a:lnTo>
                    <a:lnTo>
                      <a:pt x="2322778" y="4919359"/>
                    </a:lnTo>
                    <a:cubicBezTo>
                      <a:pt x="2282376" y="4914786"/>
                      <a:pt x="2243511" y="4908765"/>
                      <a:pt x="2206435" y="4901443"/>
                    </a:cubicBezTo>
                    <a:lnTo>
                      <a:pt x="2180601" y="4895150"/>
                    </a:lnTo>
                    <a:lnTo>
                      <a:pt x="2245478" y="4692262"/>
                    </a:lnTo>
                    <a:cubicBezTo>
                      <a:pt x="2303215" y="4478558"/>
                      <a:pt x="2334933" y="4245725"/>
                      <a:pt x="2334933" y="4002081"/>
                    </a:cubicBezTo>
                    <a:cubicBezTo>
                      <a:pt x="2334933" y="3677222"/>
                      <a:pt x="2278546" y="3371584"/>
                      <a:pt x="2179279" y="3104879"/>
                    </a:cubicBezTo>
                    <a:lnTo>
                      <a:pt x="2154507" y="3045366"/>
                    </a:lnTo>
                    <a:lnTo>
                      <a:pt x="2200027" y="3004411"/>
                    </a:lnTo>
                    <a:cubicBezTo>
                      <a:pt x="2350878" y="2855079"/>
                      <a:pt x="2458568" y="2663021"/>
                      <a:pt x="2502985" y="2448146"/>
                    </a:cubicBezTo>
                    <a:close/>
                    <a:moveTo>
                      <a:pt x="2279716" y="1537061"/>
                    </a:moveTo>
                    <a:lnTo>
                      <a:pt x="2335746" y="1611234"/>
                    </a:lnTo>
                    <a:cubicBezTo>
                      <a:pt x="2455588" y="1786837"/>
                      <a:pt x="2525566" y="1998531"/>
                      <a:pt x="2525566" y="2226404"/>
                    </a:cubicBezTo>
                    <a:cubicBezTo>
                      <a:pt x="2525566" y="2264383"/>
                      <a:pt x="2523622" y="2301912"/>
                      <a:pt x="2519828" y="2338900"/>
                    </a:cubicBezTo>
                    <a:lnTo>
                      <a:pt x="2503163" y="2446992"/>
                    </a:lnTo>
                    <a:lnTo>
                      <a:pt x="2503163" y="2358504"/>
                    </a:lnTo>
                    <a:cubicBezTo>
                      <a:pt x="2503163" y="2344855"/>
                      <a:pt x="2501780" y="2331530"/>
                      <a:pt x="2499146" y="2318659"/>
                    </a:cubicBezTo>
                    <a:lnTo>
                      <a:pt x="2495231" y="2306047"/>
                    </a:lnTo>
                    <a:lnTo>
                      <a:pt x="2494274" y="2299712"/>
                    </a:lnTo>
                    <a:lnTo>
                      <a:pt x="2491426" y="2293790"/>
                    </a:lnTo>
                    <a:lnTo>
                      <a:pt x="2487626" y="2281548"/>
                    </a:lnTo>
                    <a:lnTo>
                      <a:pt x="2480361" y="2270772"/>
                    </a:lnTo>
                    <a:lnTo>
                      <a:pt x="2469397" y="2247964"/>
                    </a:lnTo>
                    <a:lnTo>
                      <a:pt x="2452292" y="2229139"/>
                    </a:lnTo>
                    <a:lnTo>
                      <a:pt x="2445256" y="2218704"/>
                    </a:lnTo>
                    <a:lnTo>
                      <a:pt x="2438941" y="2214447"/>
                    </a:lnTo>
                    <a:lnTo>
                      <a:pt x="2431215" y="2205944"/>
                    </a:lnTo>
                    <a:lnTo>
                      <a:pt x="2382426" y="2176343"/>
                    </a:lnTo>
                    <a:lnTo>
                      <a:pt x="2382413" y="2176334"/>
                    </a:lnTo>
                    <a:cubicBezTo>
                      <a:pt x="2358760" y="2166330"/>
                      <a:pt x="2332755" y="2160797"/>
                      <a:pt x="2305457" y="2160797"/>
                    </a:cubicBezTo>
                    <a:lnTo>
                      <a:pt x="2305456" y="2160797"/>
                    </a:lnTo>
                    <a:lnTo>
                      <a:pt x="2382412" y="2176334"/>
                    </a:lnTo>
                    <a:lnTo>
                      <a:pt x="2382426" y="2176343"/>
                    </a:lnTo>
                    <a:lnTo>
                      <a:pt x="2438941" y="2214447"/>
                    </a:lnTo>
                    <a:lnTo>
                      <a:pt x="2452292" y="2229139"/>
                    </a:lnTo>
                    <a:lnTo>
                      <a:pt x="2480361" y="2270772"/>
                    </a:lnTo>
                    <a:lnTo>
                      <a:pt x="2491426" y="2293790"/>
                    </a:lnTo>
                    <a:lnTo>
                      <a:pt x="2495231" y="2306047"/>
                    </a:lnTo>
                    <a:lnTo>
                      <a:pt x="2503162" y="2358504"/>
                    </a:lnTo>
                    <a:lnTo>
                      <a:pt x="2503162" y="2446992"/>
                    </a:lnTo>
                    <a:lnTo>
                      <a:pt x="2502984" y="2448146"/>
                    </a:lnTo>
                    <a:cubicBezTo>
                      <a:pt x="2458567" y="2663021"/>
                      <a:pt x="2350877" y="2855079"/>
                      <a:pt x="2200026" y="3004411"/>
                    </a:cubicBezTo>
                    <a:lnTo>
                      <a:pt x="2154507" y="3045365"/>
                    </a:lnTo>
                    <a:lnTo>
                      <a:pt x="2154507" y="3045366"/>
                    </a:lnTo>
                    <a:lnTo>
                      <a:pt x="2154506" y="3045367"/>
                    </a:lnTo>
                    <a:lnTo>
                      <a:pt x="2179278" y="3104879"/>
                    </a:lnTo>
                    <a:cubicBezTo>
                      <a:pt x="2278545" y="3371584"/>
                      <a:pt x="2334932" y="3677222"/>
                      <a:pt x="2334932" y="4002081"/>
                    </a:cubicBezTo>
                    <a:cubicBezTo>
                      <a:pt x="2334932" y="4245725"/>
                      <a:pt x="2303214" y="4478558"/>
                      <a:pt x="2245477" y="4692262"/>
                    </a:cubicBezTo>
                    <a:lnTo>
                      <a:pt x="2180600" y="4895150"/>
                    </a:lnTo>
                    <a:lnTo>
                      <a:pt x="2107748" y="4877403"/>
                    </a:lnTo>
                    <a:lnTo>
                      <a:pt x="2107749" y="3085304"/>
                    </a:lnTo>
                    <a:lnTo>
                      <a:pt x="2107750" y="3085303"/>
                    </a:lnTo>
                    <a:lnTo>
                      <a:pt x="2107751" y="2936163"/>
                    </a:lnTo>
                    <a:lnTo>
                      <a:pt x="2107750" y="2936161"/>
                    </a:lnTo>
                    <a:lnTo>
                      <a:pt x="2107750" y="2936159"/>
                    </a:lnTo>
                    <a:lnTo>
                      <a:pt x="2040439" y="2804782"/>
                    </a:lnTo>
                    <a:cubicBezTo>
                      <a:pt x="1935309" y="2618858"/>
                      <a:pt x="1806193" y="2462897"/>
                      <a:pt x="1660005" y="2346991"/>
                    </a:cubicBezTo>
                    <a:lnTo>
                      <a:pt x="1548315" y="2268464"/>
                    </a:lnTo>
                    <a:close/>
                    <a:moveTo>
                      <a:pt x="0" y="0"/>
                    </a:moveTo>
                    <a:lnTo>
                      <a:pt x="1269015" y="161749"/>
                    </a:lnTo>
                    <a:lnTo>
                      <a:pt x="1091149" y="339615"/>
                    </a:lnTo>
                    <a:lnTo>
                      <a:pt x="2199079" y="1447544"/>
                    </a:lnTo>
                    <a:lnTo>
                      <a:pt x="2121097" y="1377384"/>
                    </a:lnTo>
                    <a:lnTo>
                      <a:pt x="2121074" y="1377368"/>
                    </a:lnTo>
                    <a:lnTo>
                      <a:pt x="2007521" y="1295912"/>
                    </a:lnTo>
                    <a:lnTo>
                      <a:pt x="1982897" y="1282579"/>
                    </a:lnTo>
                    <a:lnTo>
                      <a:pt x="1967342" y="1271909"/>
                    </a:lnTo>
                    <a:lnTo>
                      <a:pt x="1939112" y="1258872"/>
                    </a:lnTo>
                    <a:lnTo>
                      <a:pt x="1883779" y="1228911"/>
                    </a:lnTo>
                    <a:lnTo>
                      <a:pt x="1825200" y="1206264"/>
                    </a:lnTo>
                    <a:lnTo>
                      <a:pt x="1796262" y="1192900"/>
                    </a:lnTo>
                    <a:lnTo>
                      <a:pt x="1778001" y="1188017"/>
                    </a:lnTo>
                    <a:lnTo>
                      <a:pt x="1751135" y="1177630"/>
                    </a:lnTo>
                    <a:lnTo>
                      <a:pt x="1610861" y="1143323"/>
                    </a:lnTo>
                    <a:lnTo>
                      <a:pt x="1610852" y="1143321"/>
                    </a:lnTo>
                    <a:cubicBezTo>
                      <a:pt x="1546993" y="1132029"/>
                      <a:pt x="1481244" y="1126136"/>
                      <a:pt x="1414105" y="1126136"/>
                    </a:cubicBezTo>
                    <a:lnTo>
                      <a:pt x="1610851" y="1143321"/>
                    </a:lnTo>
                    <a:lnTo>
                      <a:pt x="1610861" y="1143323"/>
                    </a:lnTo>
                    <a:lnTo>
                      <a:pt x="1778001" y="1188017"/>
                    </a:lnTo>
                    <a:lnTo>
                      <a:pt x="1825200" y="1206264"/>
                    </a:lnTo>
                    <a:lnTo>
                      <a:pt x="1939112" y="1258872"/>
                    </a:lnTo>
                    <a:lnTo>
                      <a:pt x="1982897" y="1282579"/>
                    </a:lnTo>
                    <a:lnTo>
                      <a:pt x="2121074" y="1377368"/>
                    </a:lnTo>
                    <a:lnTo>
                      <a:pt x="2121096" y="1377384"/>
                    </a:lnTo>
                    <a:lnTo>
                      <a:pt x="2199078" y="1447544"/>
                    </a:lnTo>
                    <a:lnTo>
                      <a:pt x="2201092" y="1449558"/>
                    </a:lnTo>
                    <a:lnTo>
                      <a:pt x="2271761" y="1526531"/>
                    </a:lnTo>
                    <a:lnTo>
                      <a:pt x="2279715" y="1537061"/>
                    </a:lnTo>
                    <a:lnTo>
                      <a:pt x="1548314" y="2268464"/>
                    </a:lnTo>
                    <a:lnTo>
                      <a:pt x="1547269" y="2267729"/>
                    </a:lnTo>
                    <a:lnTo>
                      <a:pt x="1480557" y="2232092"/>
                    </a:lnTo>
                    <a:lnTo>
                      <a:pt x="664335" y="1415870"/>
                    </a:lnTo>
                    <a:lnTo>
                      <a:pt x="664336" y="1415869"/>
                    </a:lnTo>
                    <a:lnTo>
                      <a:pt x="339615" y="1091149"/>
                    </a:lnTo>
                    <a:lnTo>
                      <a:pt x="161749" y="126901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CFF22F7A-91B8-4D9C-D04C-DB70B0545B1E}"/>
                  </a:ext>
                </a:extLst>
              </p:cNvPr>
              <p:cNvSpPr/>
              <p:nvPr/>
            </p:nvSpPr>
            <p:spPr>
              <a:xfrm>
                <a:off x="11798547" y="10497122"/>
                <a:ext cx="393105" cy="3931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A2535D0-FE35-EC01-F5EE-3D62C316F3D4}"/>
                </a:ext>
              </a:extLst>
            </p:cNvPr>
            <p:cNvSpPr/>
            <p:nvPr/>
          </p:nvSpPr>
          <p:spPr>
            <a:xfrm>
              <a:off x="9691651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4FD796B-0A87-6AD9-C92B-49F906299D0F}"/>
              </a:ext>
            </a:extLst>
          </p:cNvPr>
          <p:cNvGrpSpPr/>
          <p:nvPr/>
        </p:nvGrpSpPr>
        <p:grpSpPr>
          <a:xfrm>
            <a:off x="12189648" y="7446674"/>
            <a:ext cx="2507132" cy="5113862"/>
            <a:chOff x="12189648" y="5776706"/>
            <a:chExt cx="2507132" cy="511386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C3BE485-E248-7512-06D9-3C91C420A8C7}"/>
                </a:ext>
              </a:extLst>
            </p:cNvPr>
            <p:cNvGrpSpPr/>
            <p:nvPr/>
          </p:nvGrpSpPr>
          <p:grpSpPr>
            <a:xfrm>
              <a:off x="12189648" y="5776706"/>
              <a:ext cx="2507132" cy="5113521"/>
              <a:chOff x="12189648" y="5776706"/>
              <a:chExt cx="2507132" cy="5113521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C0F9C2-B1E6-AC07-80C9-4CE4E05A0D5A}"/>
                  </a:ext>
                </a:extLst>
              </p:cNvPr>
              <p:cNvSpPr/>
              <p:nvPr/>
            </p:nvSpPr>
            <p:spPr>
              <a:xfrm flipH="1">
                <a:off x="12189648" y="5776706"/>
                <a:ext cx="2507132" cy="4929183"/>
              </a:xfrm>
              <a:custGeom>
                <a:avLst/>
                <a:gdLst>
                  <a:gd name="csX0" fmla="*/ 2503163 w 2507132"/>
                  <a:gd name="csY0" fmla="*/ 2446992 h 4929183"/>
                  <a:gd name="csX1" fmla="*/ 2502985 w 2507132"/>
                  <a:gd name="csY1" fmla="*/ 2448146 h 4929183"/>
                  <a:gd name="csX2" fmla="*/ 2200027 w 2507132"/>
                  <a:gd name="csY2" fmla="*/ 3004411 h 4929183"/>
                  <a:gd name="csX3" fmla="*/ 2154507 w 2507132"/>
                  <a:gd name="csY3" fmla="*/ 3045366 h 4929183"/>
                  <a:gd name="csX4" fmla="*/ 2179279 w 2507132"/>
                  <a:gd name="csY4" fmla="*/ 3104879 h 4929183"/>
                  <a:gd name="csX5" fmla="*/ 2334933 w 2507132"/>
                  <a:gd name="csY5" fmla="*/ 4002081 h 4929183"/>
                  <a:gd name="csX6" fmla="*/ 2245478 w 2507132"/>
                  <a:gd name="csY6" fmla="*/ 4692262 h 4929183"/>
                  <a:gd name="csX7" fmla="*/ 2180747 w 2507132"/>
                  <a:gd name="csY7" fmla="*/ 4894693 h 4929183"/>
                  <a:gd name="csX8" fmla="*/ 2210487 w 2507132"/>
                  <a:gd name="csY8" fmla="*/ 4901873 h 4929183"/>
                  <a:gd name="csX9" fmla="*/ 2326282 w 2507132"/>
                  <a:gd name="csY9" fmla="*/ 4919544 h 4929183"/>
                  <a:gd name="csX10" fmla="*/ 2501815 w 2507132"/>
                  <a:gd name="csY10" fmla="*/ 4929183 h 4929183"/>
                  <a:gd name="csX11" fmla="*/ 2503163 w 2507132"/>
                  <a:gd name="csY11" fmla="*/ 4915814 h 4929183"/>
                  <a:gd name="csX12" fmla="*/ 2279716 w 2507132"/>
                  <a:gd name="csY12" fmla="*/ 1537061 h 4929183"/>
                  <a:gd name="csX13" fmla="*/ 1548315 w 2507132"/>
                  <a:gd name="csY13" fmla="*/ 2268464 h 4929183"/>
                  <a:gd name="csX14" fmla="*/ 1660005 w 2507132"/>
                  <a:gd name="csY14" fmla="*/ 2346991 h 4929183"/>
                  <a:gd name="csX15" fmla="*/ 2040439 w 2507132"/>
                  <a:gd name="csY15" fmla="*/ 2804782 h 4929183"/>
                  <a:gd name="csX16" fmla="*/ 2107750 w 2507132"/>
                  <a:gd name="csY16" fmla="*/ 2936159 h 4929183"/>
                  <a:gd name="csX17" fmla="*/ 2107750 w 2507132"/>
                  <a:gd name="csY17" fmla="*/ 2936161 h 4929183"/>
                  <a:gd name="csX18" fmla="*/ 2107751 w 2507132"/>
                  <a:gd name="csY18" fmla="*/ 2936163 h 4929183"/>
                  <a:gd name="csX19" fmla="*/ 2107750 w 2507132"/>
                  <a:gd name="csY19" fmla="*/ 3085303 h 4929183"/>
                  <a:gd name="csX20" fmla="*/ 2107749 w 2507132"/>
                  <a:gd name="csY20" fmla="*/ 3085304 h 4929183"/>
                  <a:gd name="csX21" fmla="*/ 2107748 w 2507132"/>
                  <a:gd name="csY21" fmla="*/ 4877068 h 4929183"/>
                  <a:gd name="csX22" fmla="*/ 2180746 w 2507132"/>
                  <a:gd name="csY22" fmla="*/ 4894693 h 4929183"/>
                  <a:gd name="csX23" fmla="*/ 2245477 w 2507132"/>
                  <a:gd name="csY23" fmla="*/ 4692262 h 4929183"/>
                  <a:gd name="csX24" fmla="*/ 2334932 w 2507132"/>
                  <a:gd name="csY24" fmla="*/ 4002081 h 4929183"/>
                  <a:gd name="csX25" fmla="*/ 2179278 w 2507132"/>
                  <a:gd name="csY25" fmla="*/ 3104879 h 4929183"/>
                  <a:gd name="csX26" fmla="*/ 2154506 w 2507132"/>
                  <a:gd name="csY26" fmla="*/ 3045367 h 4929183"/>
                  <a:gd name="csX27" fmla="*/ 2154507 w 2507132"/>
                  <a:gd name="csY27" fmla="*/ 3045366 h 4929183"/>
                  <a:gd name="csX28" fmla="*/ 2154507 w 2507132"/>
                  <a:gd name="csY28" fmla="*/ 3045365 h 4929183"/>
                  <a:gd name="csX29" fmla="*/ 2200026 w 2507132"/>
                  <a:gd name="csY29" fmla="*/ 3004411 h 4929183"/>
                  <a:gd name="csX30" fmla="*/ 2502984 w 2507132"/>
                  <a:gd name="csY30" fmla="*/ 2448146 h 4929183"/>
                  <a:gd name="csX31" fmla="*/ 2503162 w 2507132"/>
                  <a:gd name="csY31" fmla="*/ 2446992 h 4929183"/>
                  <a:gd name="csX32" fmla="*/ 2503162 w 2507132"/>
                  <a:gd name="csY32" fmla="*/ 2358504 h 4929183"/>
                  <a:gd name="csX33" fmla="*/ 2495231 w 2507132"/>
                  <a:gd name="csY33" fmla="*/ 2306047 h 4929183"/>
                  <a:gd name="csX34" fmla="*/ 2491426 w 2507132"/>
                  <a:gd name="csY34" fmla="*/ 2293790 h 4929183"/>
                  <a:gd name="csX35" fmla="*/ 2480361 w 2507132"/>
                  <a:gd name="csY35" fmla="*/ 2270772 h 4929183"/>
                  <a:gd name="csX36" fmla="*/ 2452292 w 2507132"/>
                  <a:gd name="csY36" fmla="*/ 2229139 h 4929183"/>
                  <a:gd name="csX37" fmla="*/ 2438941 w 2507132"/>
                  <a:gd name="csY37" fmla="*/ 2214447 h 4929183"/>
                  <a:gd name="csX38" fmla="*/ 2382427 w 2507132"/>
                  <a:gd name="csY38" fmla="*/ 2176344 h 4929183"/>
                  <a:gd name="csX39" fmla="*/ 2382412 w 2507132"/>
                  <a:gd name="csY39" fmla="*/ 2176334 h 4929183"/>
                  <a:gd name="csX40" fmla="*/ 2305456 w 2507132"/>
                  <a:gd name="csY40" fmla="*/ 2160797 h 4929183"/>
                  <a:gd name="csX41" fmla="*/ 2305457 w 2507132"/>
                  <a:gd name="csY41" fmla="*/ 2160797 h 4929183"/>
                  <a:gd name="csX42" fmla="*/ 2382413 w 2507132"/>
                  <a:gd name="csY42" fmla="*/ 2176334 h 4929183"/>
                  <a:gd name="csX43" fmla="*/ 2382427 w 2507132"/>
                  <a:gd name="csY43" fmla="*/ 2176344 h 4929183"/>
                  <a:gd name="csX44" fmla="*/ 2431215 w 2507132"/>
                  <a:gd name="csY44" fmla="*/ 2205944 h 4929183"/>
                  <a:gd name="csX45" fmla="*/ 2438941 w 2507132"/>
                  <a:gd name="csY45" fmla="*/ 2214447 h 4929183"/>
                  <a:gd name="csX46" fmla="*/ 2445256 w 2507132"/>
                  <a:gd name="csY46" fmla="*/ 2218704 h 4929183"/>
                  <a:gd name="csX47" fmla="*/ 2452292 w 2507132"/>
                  <a:gd name="csY47" fmla="*/ 2229139 h 4929183"/>
                  <a:gd name="csX48" fmla="*/ 2469397 w 2507132"/>
                  <a:gd name="csY48" fmla="*/ 2247964 h 4929183"/>
                  <a:gd name="csX49" fmla="*/ 2480361 w 2507132"/>
                  <a:gd name="csY49" fmla="*/ 2270772 h 4929183"/>
                  <a:gd name="csX50" fmla="*/ 2487626 w 2507132"/>
                  <a:gd name="csY50" fmla="*/ 2281548 h 4929183"/>
                  <a:gd name="csX51" fmla="*/ 2491426 w 2507132"/>
                  <a:gd name="csY51" fmla="*/ 2293790 h 4929183"/>
                  <a:gd name="csX52" fmla="*/ 2494273 w 2507132"/>
                  <a:gd name="csY52" fmla="*/ 2299712 h 4929183"/>
                  <a:gd name="csX53" fmla="*/ 2495231 w 2507132"/>
                  <a:gd name="csY53" fmla="*/ 2306047 h 4929183"/>
                  <a:gd name="csX54" fmla="*/ 2499146 w 2507132"/>
                  <a:gd name="csY54" fmla="*/ 2318659 h 4929183"/>
                  <a:gd name="csX55" fmla="*/ 2503163 w 2507132"/>
                  <a:gd name="csY55" fmla="*/ 2358504 h 4929183"/>
                  <a:gd name="csX56" fmla="*/ 2503163 w 2507132"/>
                  <a:gd name="csY56" fmla="*/ 2446992 h 4929183"/>
                  <a:gd name="csX57" fmla="*/ 2507132 w 2507132"/>
                  <a:gd name="csY57" fmla="*/ 2421249 h 4929183"/>
                  <a:gd name="csX58" fmla="*/ 2507132 w 2507132"/>
                  <a:gd name="csY58" fmla="*/ 2034673 h 4929183"/>
                  <a:gd name="csX59" fmla="*/ 2475597 w 2507132"/>
                  <a:gd name="csY59" fmla="*/ 1899218 h 4929183"/>
                  <a:gd name="csX60" fmla="*/ 2335746 w 2507132"/>
                  <a:gd name="csY60" fmla="*/ 1611234 h 4929183"/>
                  <a:gd name="csX61" fmla="*/ 0 w 2507132"/>
                  <a:gd name="csY61" fmla="*/ 0 h 4929183"/>
                  <a:gd name="csX62" fmla="*/ 161749 w 2507132"/>
                  <a:gd name="csY62" fmla="*/ 1269015 h 4929183"/>
                  <a:gd name="csX63" fmla="*/ 339615 w 2507132"/>
                  <a:gd name="csY63" fmla="*/ 1091149 h 4929183"/>
                  <a:gd name="csX64" fmla="*/ 664336 w 2507132"/>
                  <a:gd name="csY64" fmla="*/ 1415869 h 4929183"/>
                  <a:gd name="csX65" fmla="*/ 664335 w 2507132"/>
                  <a:gd name="csY65" fmla="*/ 1415870 h 4929183"/>
                  <a:gd name="csX66" fmla="*/ 1480557 w 2507132"/>
                  <a:gd name="csY66" fmla="*/ 2232092 h 4929183"/>
                  <a:gd name="csX67" fmla="*/ 1547269 w 2507132"/>
                  <a:gd name="csY67" fmla="*/ 2267729 h 4929183"/>
                  <a:gd name="csX68" fmla="*/ 1548314 w 2507132"/>
                  <a:gd name="csY68" fmla="*/ 2268464 h 4929183"/>
                  <a:gd name="csX69" fmla="*/ 2279715 w 2507132"/>
                  <a:gd name="csY69" fmla="*/ 1537061 h 4929183"/>
                  <a:gd name="csX70" fmla="*/ 2271761 w 2507132"/>
                  <a:gd name="csY70" fmla="*/ 1526531 h 4929183"/>
                  <a:gd name="csX71" fmla="*/ 2201092 w 2507132"/>
                  <a:gd name="csY71" fmla="*/ 1449558 h 4929183"/>
                  <a:gd name="csX72" fmla="*/ 2199078 w 2507132"/>
                  <a:gd name="csY72" fmla="*/ 1447544 h 4929183"/>
                  <a:gd name="csX73" fmla="*/ 2121096 w 2507132"/>
                  <a:gd name="csY73" fmla="*/ 1377384 h 4929183"/>
                  <a:gd name="csX74" fmla="*/ 2121074 w 2507132"/>
                  <a:gd name="csY74" fmla="*/ 1377368 h 4929183"/>
                  <a:gd name="csX75" fmla="*/ 1982897 w 2507132"/>
                  <a:gd name="csY75" fmla="*/ 1282579 h 4929183"/>
                  <a:gd name="csX76" fmla="*/ 1939112 w 2507132"/>
                  <a:gd name="csY76" fmla="*/ 1258872 h 4929183"/>
                  <a:gd name="csX77" fmla="*/ 1825200 w 2507132"/>
                  <a:gd name="csY77" fmla="*/ 1206264 h 4929183"/>
                  <a:gd name="csX78" fmla="*/ 1778001 w 2507132"/>
                  <a:gd name="csY78" fmla="*/ 1188017 h 4929183"/>
                  <a:gd name="csX79" fmla="*/ 1610861 w 2507132"/>
                  <a:gd name="csY79" fmla="*/ 1143323 h 4929183"/>
                  <a:gd name="csX80" fmla="*/ 1610851 w 2507132"/>
                  <a:gd name="csY80" fmla="*/ 1143321 h 4929183"/>
                  <a:gd name="csX81" fmla="*/ 1414105 w 2507132"/>
                  <a:gd name="csY81" fmla="*/ 1126136 h 4929183"/>
                  <a:gd name="csX82" fmla="*/ 1610852 w 2507132"/>
                  <a:gd name="csY82" fmla="*/ 1143321 h 4929183"/>
                  <a:gd name="csX83" fmla="*/ 1610861 w 2507132"/>
                  <a:gd name="csY83" fmla="*/ 1143323 h 4929183"/>
                  <a:gd name="csX84" fmla="*/ 1751135 w 2507132"/>
                  <a:gd name="csY84" fmla="*/ 1177630 h 4929183"/>
                  <a:gd name="csX85" fmla="*/ 1778001 w 2507132"/>
                  <a:gd name="csY85" fmla="*/ 1188017 h 4929183"/>
                  <a:gd name="csX86" fmla="*/ 1796262 w 2507132"/>
                  <a:gd name="csY86" fmla="*/ 1192900 h 4929183"/>
                  <a:gd name="csX87" fmla="*/ 1825200 w 2507132"/>
                  <a:gd name="csY87" fmla="*/ 1206264 h 4929183"/>
                  <a:gd name="csX88" fmla="*/ 1883779 w 2507132"/>
                  <a:gd name="csY88" fmla="*/ 1228911 h 4929183"/>
                  <a:gd name="csX89" fmla="*/ 1939112 w 2507132"/>
                  <a:gd name="csY89" fmla="*/ 1258872 h 4929183"/>
                  <a:gd name="csX90" fmla="*/ 1967342 w 2507132"/>
                  <a:gd name="csY90" fmla="*/ 1271909 h 4929183"/>
                  <a:gd name="csX91" fmla="*/ 1982897 w 2507132"/>
                  <a:gd name="csY91" fmla="*/ 1282579 h 4929183"/>
                  <a:gd name="csX92" fmla="*/ 2007521 w 2507132"/>
                  <a:gd name="csY92" fmla="*/ 1295912 h 4929183"/>
                  <a:gd name="csX93" fmla="*/ 2121074 w 2507132"/>
                  <a:gd name="csY93" fmla="*/ 1377368 h 4929183"/>
                  <a:gd name="csX94" fmla="*/ 2121097 w 2507132"/>
                  <a:gd name="csY94" fmla="*/ 1377384 h 4929183"/>
                  <a:gd name="csX95" fmla="*/ 2199079 w 2507132"/>
                  <a:gd name="csY95" fmla="*/ 1447544 h 4929183"/>
                  <a:gd name="csX96" fmla="*/ 1091149 w 2507132"/>
                  <a:gd name="csY96" fmla="*/ 339615 h 4929183"/>
                  <a:gd name="csX97" fmla="*/ 1269015 w 2507132"/>
                  <a:gd name="csY97" fmla="*/ 161749 h 49291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</a:cxnLst>
                <a:rect l="l" t="t" r="r" b="b"/>
                <a:pathLst>
                  <a:path w="2507132" h="4929183">
                    <a:moveTo>
                      <a:pt x="2503163" y="2446992"/>
                    </a:moveTo>
                    <a:lnTo>
                      <a:pt x="2502985" y="2448146"/>
                    </a:lnTo>
                    <a:cubicBezTo>
                      <a:pt x="2458568" y="2663021"/>
                      <a:pt x="2350878" y="2855079"/>
                      <a:pt x="2200027" y="3004411"/>
                    </a:cubicBezTo>
                    <a:lnTo>
                      <a:pt x="2154507" y="3045366"/>
                    </a:lnTo>
                    <a:lnTo>
                      <a:pt x="2179279" y="3104879"/>
                    </a:lnTo>
                    <a:cubicBezTo>
                      <a:pt x="2278546" y="3371584"/>
                      <a:pt x="2334933" y="3677222"/>
                      <a:pt x="2334933" y="4002081"/>
                    </a:cubicBezTo>
                    <a:cubicBezTo>
                      <a:pt x="2334933" y="4245725"/>
                      <a:pt x="2303215" y="4478558"/>
                      <a:pt x="2245478" y="4692262"/>
                    </a:cubicBezTo>
                    <a:lnTo>
                      <a:pt x="2180747" y="4894693"/>
                    </a:lnTo>
                    <a:lnTo>
                      <a:pt x="2210487" y="4901873"/>
                    </a:lnTo>
                    <a:cubicBezTo>
                      <a:pt x="2247412" y="4909101"/>
                      <a:pt x="2286094" y="4915039"/>
                      <a:pt x="2326282" y="4919544"/>
                    </a:cubicBezTo>
                    <a:lnTo>
                      <a:pt x="2501815" y="4929183"/>
                    </a:lnTo>
                    <a:lnTo>
                      <a:pt x="2503163" y="4915814"/>
                    </a:lnTo>
                    <a:close/>
                    <a:moveTo>
                      <a:pt x="2279716" y="1537061"/>
                    </a:moveTo>
                    <a:lnTo>
                      <a:pt x="1548315" y="2268464"/>
                    </a:lnTo>
                    <a:lnTo>
                      <a:pt x="1660005" y="2346991"/>
                    </a:lnTo>
                    <a:cubicBezTo>
                      <a:pt x="1806193" y="2462897"/>
                      <a:pt x="1935309" y="2618858"/>
                      <a:pt x="2040439" y="2804782"/>
                    </a:cubicBezTo>
                    <a:lnTo>
                      <a:pt x="2107750" y="2936159"/>
                    </a:lnTo>
                    <a:lnTo>
                      <a:pt x="2107750" y="2936161"/>
                    </a:lnTo>
                    <a:lnTo>
                      <a:pt x="2107751" y="2936163"/>
                    </a:lnTo>
                    <a:lnTo>
                      <a:pt x="2107750" y="3085303"/>
                    </a:lnTo>
                    <a:lnTo>
                      <a:pt x="2107749" y="3085304"/>
                    </a:lnTo>
                    <a:lnTo>
                      <a:pt x="2107748" y="4877068"/>
                    </a:lnTo>
                    <a:lnTo>
                      <a:pt x="2180746" y="4894693"/>
                    </a:lnTo>
                    <a:lnTo>
                      <a:pt x="2245477" y="4692262"/>
                    </a:lnTo>
                    <a:cubicBezTo>
                      <a:pt x="2303214" y="4478558"/>
                      <a:pt x="2334932" y="4245725"/>
                      <a:pt x="2334932" y="4002081"/>
                    </a:cubicBezTo>
                    <a:cubicBezTo>
                      <a:pt x="2334932" y="3677222"/>
                      <a:pt x="2278545" y="3371584"/>
                      <a:pt x="2179278" y="3104879"/>
                    </a:cubicBezTo>
                    <a:lnTo>
                      <a:pt x="2154506" y="3045367"/>
                    </a:lnTo>
                    <a:lnTo>
                      <a:pt x="2154507" y="3045366"/>
                    </a:lnTo>
                    <a:lnTo>
                      <a:pt x="2154507" y="3045365"/>
                    </a:lnTo>
                    <a:lnTo>
                      <a:pt x="2200026" y="3004411"/>
                    </a:lnTo>
                    <a:cubicBezTo>
                      <a:pt x="2350877" y="2855079"/>
                      <a:pt x="2458567" y="2663021"/>
                      <a:pt x="2502984" y="2448146"/>
                    </a:cubicBezTo>
                    <a:lnTo>
                      <a:pt x="2503162" y="2446992"/>
                    </a:lnTo>
                    <a:lnTo>
                      <a:pt x="2503162" y="2358504"/>
                    </a:lnTo>
                    <a:lnTo>
                      <a:pt x="2495231" y="2306047"/>
                    </a:lnTo>
                    <a:lnTo>
                      <a:pt x="2491426" y="2293790"/>
                    </a:lnTo>
                    <a:lnTo>
                      <a:pt x="2480361" y="2270772"/>
                    </a:lnTo>
                    <a:lnTo>
                      <a:pt x="2452292" y="2229139"/>
                    </a:lnTo>
                    <a:lnTo>
                      <a:pt x="2438941" y="2214447"/>
                    </a:lnTo>
                    <a:lnTo>
                      <a:pt x="2382427" y="2176344"/>
                    </a:lnTo>
                    <a:lnTo>
                      <a:pt x="2382412" y="2176334"/>
                    </a:lnTo>
                    <a:lnTo>
                      <a:pt x="2305456" y="2160797"/>
                    </a:lnTo>
                    <a:lnTo>
                      <a:pt x="2305457" y="2160797"/>
                    </a:lnTo>
                    <a:cubicBezTo>
                      <a:pt x="2332754" y="2160797"/>
                      <a:pt x="2358760" y="2166330"/>
                      <a:pt x="2382413" y="2176334"/>
                    </a:cubicBezTo>
                    <a:lnTo>
                      <a:pt x="2382427" y="2176344"/>
                    </a:lnTo>
                    <a:lnTo>
                      <a:pt x="2431215" y="2205944"/>
                    </a:lnTo>
                    <a:lnTo>
                      <a:pt x="2438941" y="2214447"/>
                    </a:lnTo>
                    <a:lnTo>
                      <a:pt x="2445256" y="2218704"/>
                    </a:lnTo>
                    <a:lnTo>
                      <a:pt x="2452292" y="2229139"/>
                    </a:lnTo>
                    <a:lnTo>
                      <a:pt x="2469397" y="2247964"/>
                    </a:lnTo>
                    <a:lnTo>
                      <a:pt x="2480361" y="2270772"/>
                    </a:lnTo>
                    <a:lnTo>
                      <a:pt x="2487626" y="2281548"/>
                    </a:lnTo>
                    <a:lnTo>
                      <a:pt x="2491426" y="2293790"/>
                    </a:lnTo>
                    <a:lnTo>
                      <a:pt x="2494273" y="2299712"/>
                    </a:lnTo>
                    <a:lnTo>
                      <a:pt x="2495231" y="2306047"/>
                    </a:lnTo>
                    <a:lnTo>
                      <a:pt x="2499146" y="2318659"/>
                    </a:lnTo>
                    <a:cubicBezTo>
                      <a:pt x="2501780" y="2331530"/>
                      <a:pt x="2503163" y="2344855"/>
                      <a:pt x="2503163" y="2358504"/>
                    </a:cubicBezTo>
                    <a:lnTo>
                      <a:pt x="2503163" y="2446992"/>
                    </a:lnTo>
                    <a:lnTo>
                      <a:pt x="2507132" y="2421249"/>
                    </a:lnTo>
                    <a:lnTo>
                      <a:pt x="2507132" y="2034673"/>
                    </a:lnTo>
                    <a:lnTo>
                      <a:pt x="2475597" y="1899218"/>
                    </a:lnTo>
                    <a:cubicBezTo>
                      <a:pt x="2443122" y="1795860"/>
                      <a:pt x="2395667" y="1699036"/>
                      <a:pt x="2335746" y="1611234"/>
                    </a:cubicBezTo>
                    <a:close/>
                    <a:moveTo>
                      <a:pt x="0" y="0"/>
                    </a:moveTo>
                    <a:lnTo>
                      <a:pt x="161749" y="1269015"/>
                    </a:lnTo>
                    <a:lnTo>
                      <a:pt x="339615" y="1091149"/>
                    </a:lnTo>
                    <a:lnTo>
                      <a:pt x="664336" y="1415869"/>
                    </a:lnTo>
                    <a:lnTo>
                      <a:pt x="664335" y="1415870"/>
                    </a:lnTo>
                    <a:lnTo>
                      <a:pt x="1480557" y="2232092"/>
                    </a:lnTo>
                    <a:lnTo>
                      <a:pt x="1547269" y="2267729"/>
                    </a:lnTo>
                    <a:lnTo>
                      <a:pt x="1548314" y="2268464"/>
                    </a:lnTo>
                    <a:lnTo>
                      <a:pt x="2279715" y="1537061"/>
                    </a:lnTo>
                    <a:lnTo>
                      <a:pt x="2271761" y="1526531"/>
                    </a:lnTo>
                    <a:lnTo>
                      <a:pt x="2201092" y="1449558"/>
                    </a:lnTo>
                    <a:lnTo>
                      <a:pt x="2199078" y="1447544"/>
                    </a:lnTo>
                    <a:lnTo>
                      <a:pt x="2121096" y="1377384"/>
                    </a:lnTo>
                    <a:lnTo>
                      <a:pt x="2121074" y="1377368"/>
                    </a:lnTo>
                    <a:lnTo>
                      <a:pt x="1982897" y="1282579"/>
                    </a:lnTo>
                    <a:lnTo>
                      <a:pt x="1939112" y="1258872"/>
                    </a:lnTo>
                    <a:lnTo>
                      <a:pt x="1825200" y="1206264"/>
                    </a:lnTo>
                    <a:lnTo>
                      <a:pt x="1778001" y="1188017"/>
                    </a:lnTo>
                    <a:lnTo>
                      <a:pt x="1610861" y="1143323"/>
                    </a:lnTo>
                    <a:lnTo>
                      <a:pt x="1610851" y="1143321"/>
                    </a:lnTo>
                    <a:lnTo>
                      <a:pt x="1414105" y="1126136"/>
                    </a:lnTo>
                    <a:cubicBezTo>
                      <a:pt x="1481244" y="1126136"/>
                      <a:pt x="1546993" y="1132029"/>
                      <a:pt x="1610852" y="1143321"/>
                    </a:cubicBezTo>
                    <a:lnTo>
                      <a:pt x="1610861" y="1143323"/>
                    </a:lnTo>
                    <a:lnTo>
                      <a:pt x="1751135" y="1177630"/>
                    </a:lnTo>
                    <a:lnTo>
                      <a:pt x="1778001" y="1188017"/>
                    </a:lnTo>
                    <a:lnTo>
                      <a:pt x="1796262" y="1192900"/>
                    </a:lnTo>
                    <a:lnTo>
                      <a:pt x="1825200" y="1206264"/>
                    </a:lnTo>
                    <a:lnTo>
                      <a:pt x="1883779" y="1228911"/>
                    </a:lnTo>
                    <a:lnTo>
                      <a:pt x="1939112" y="1258872"/>
                    </a:lnTo>
                    <a:lnTo>
                      <a:pt x="1967342" y="1271909"/>
                    </a:lnTo>
                    <a:lnTo>
                      <a:pt x="1982897" y="1282579"/>
                    </a:lnTo>
                    <a:lnTo>
                      <a:pt x="2007521" y="1295912"/>
                    </a:lnTo>
                    <a:lnTo>
                      <a:pt x="2121074" y="1377368"/>
                    </a:lnTo>
                    <a:lnTo>
                      <a:pt x="2121097" y="1377384"/>
                    </a:lnTo>
                    <a:lnTo>
                      <a:pt x="2199079" y="1447544"/>
                    </a:lnTo>
                    <a:lnTo>
                      <a:pt x="1091149" y="339615"/>
                    </a:lnTo>
                    <a:lnTo>
                      <a:pt x="1269015" y="16174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F60F799-9A62-1D35-0244-FB03925C5CCA}"/>
                  </a:ext>
                </a:extLst>
              </p:cNvPr>
              <p:cNvSpPr/>
              <p:nvPr/>
            </p:nvSpPr>
            <p:spPr>
              <a:xfrm>
                <a:off x="12191955" y="10497122"/>
                <a:ext cx="393105" cy="39310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FCA14FD-B194-1E5E-D190-CB0D813AAD9D}"/>
                </a:ext>
              </a:extLst>
            </p:cNvPr>
            <p:cNvSpPr/>
            <p:nvPr/>
          </p:nvSpPr>
          <p:spPr>
            <a:xfrm flipH="1">
              <a:off x="12397950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BCB74BA-0050-1CE9-53AA-B192FA443D4B}"/>
              </a:ext>
            </a:extLst>
          </p:cNvPr>
          <p:cNvGrpSpPr/>
          <p:nvPr/>
        </p:nvGrpSpPr>
        <p:grpSpPr>
          <a:xfrm>
            <a:off x="12548090" y="9165509"/>
            <a:ext cx="3184297" cy="3304739"/>
            <a:chOff x="12548090" y="7495541"/>
            <a:chExt cx="3184297" cy="330473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CC735E2-E7DD-D88D-F459-7A038426DC4B}"/>
                </a:ext>
              </a:extLst>
            </p:cNvPr>
            <p:cNvGrpSpPr/>
            <p:nvPr/>
          </p:nvGrpSpPr>
          <p:grpSpPr>
            <a:xfrm>
              <a:off x="12548090" y="7495541"/>
              <a:ext cx="3184297" cy="3304739"/>
              <a:chOff x="12548090" y="7495541"/>
              <a:chExt cx="3184297" cy="3304739"/>
            </a:xfrm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818A914-2B8B-BCBD-72EE-E07F483133A3}"/>
                  </a:ext>
                </a:extLst>
              </p:cNvPr>
              <p:cNvSpPr/>
              <p:nvPr/>
            </p:nvSpPr>
            <p:spPr>
              <a:xfrm rot="16200000" flipH="1">
                <a:off x="12506596" y="7537035"/>
                <a:ext cx="3267285" cy="3184297"/>
              </a:xfrm>
              <a:custGeom>
                <a:avLst/>
                <a:gdLst>
                  <a:gd name="csX0" fmla="*/ 0 w 3267285"/>
                  <a:gd name="csY0" fmla="*/ 2172593 h 3184297"/>
                  <a:gd name="csX1" fmla="*/ 782955 w 3267285"/>
                  <a:gd name="csY1" fmla="*/ 3184297 h 3184297"/>
                  <a:gd name="csX2" fmla="*/ 1294967 w 3267285"/>
                  <a:gd name="csY2" fmla="*/ 2522699 h 3184297"/>
                  <a:gd name="csX3" fmla="*/ 1565913 w 3267285"/>
                  <a:gd name="csY3" fmla="*/ 2172593 h 3184297"/>
                  <a:gd name="csX4" fmla="*/ 1314373 w 3267285"/>
                  <a:gd name="csY4" fmla="*/ 2172593 h 3184297"/>
                  <a:gd name="csX5" fmla="*/ 1314373 w 3267285"/>
                  <a:gd name="csY5" fmla="*/ 675217 h 3184297"/>
                  <a:gd name="csX6" fmla="*/ 1312403 w 3267285"/>
                  <a:gd name="csY6" fmla="*/ 668789 h 3184297"/>
                  <a:gd name="csX7" fmla="*/ 1307683 w 3267285"/>
                  <a:gd name="csY7" fmla="*/ 621361 h 3184297"/>
                  <a:gd name="csX8" fmla="*/ 1312403 w 3267285"/>
                  <a:gd name="csY8" fmla="*/ 573931 h 3184297"/>
                  <a:gd name="csX9" fmla="*/ 1314373 w 3267285"/>
                  <a:gd name="csY9" fmla="*/ 567505 h 3184297"/>
                  <a:gd name="csX10" fmla="*/ 1325939 w 3267285"/>
                  <a:gd name="csY10" fmla="*/ 529755 h 3184297"/>
                  <a:gd name="csX11" fmla="*/ 1449563 w 3267285"/>
                  <a:gd name="csY11" fmla="*/ 404515 h 3184297"/>
                  <a:gd name="csX12" fmla="*/ 1478499 w 3267285"/>
                  <a:gd name="csY12" fmla="*/ 395415 h 3184297"/>
                  <a:gd name="csX13" fmla="*/ 1478503 w 3267285"/>
                  <a:gd name="csY13" fmla="*/ 395415 h 3184297"/>
                  <a:gd name="csX14" fmla="*/ 1478505 w 3267285"/>
                  <a:gd name="csY14" fmla="*/ 395415 h 3184297"/>
                  <a:gd name="csX15" fmla="*/ 1601467 w 3267285"/>
                  <a:gd name="csY15" fmla="*/ 395415 h 3184297"/>
                  <a:gd name="csX16" fmla="*/ 1601469 w 3267285"/>
                  <a:gd name="csY16" fmla="*/ 395415 h 3184297"/>
                  <a:gd name="csX17" fmla="*/ 2283777 w 3267285"/>
                  <a:gd name="csY17" fmla="*/ 395417 h 3184297"/>
                  <a:gd name="csX18" fmla="*/ 2263583 w 3267285"/>
                  <a:gd name="csY18" fmla="*/ 371635 h 3184297"/>
                  <a:gd name="csX19" fmla="*/ 1751402 w 3267285"/>
                  <a:gd name="csY19" fmla="*/ 49104 h 3184297"/>
                  <a:gd name="csX20" fmla="*/ 2263583 w 3267285"/>
                  <a:gd name="csY20" fmla="*/ 371633 h 3184297"/>
                  <a:gd name="csX21" fmla="*/ 2283777 w 3267285"/>
                  <a:gd name="csY21" fmla="*/ 395415 h 3184297"/>
                  <a:gd name="csX22" fmla="*/ 3093393 w 3267285"/>
                  <a:gd name="csY22" fmla="*/ 395415 h 3184297"/>
                  <a:gd name="csX23" fmla="*/ 3136015 w 3267285"/>
                  <a:gd name="csY23" fmla="*/ 351887 h 3184297"/>
                  <a:gd name="csX24" fmla="*/ 3255726 w 3267285"/>
                  <a:gd name="csY24" fmla="*/ 127667 h 3184297"/>
                  <a:gd name="csX25" fmla="*/ 3267285 w 3267285"/>
                  <a:gd name="csY25" fmla="*/ 88265 h 3184297"/>
                  <a:gd name="csX26" fmla="*/ 3246818 w 3267285"/>
                  <a:gd name="csY26" fmla="*/ 57908 h 3184297"/>
                  <a:gd name="csX27" fmla="*/ 3107017 w 3267285"/>
                  <a:gd name="csY27" fmla="*/ 0 h 3184297"/>
                  <a:gd name="csX28" fmla="*/ 1459481 w 3267285"/>
                  <a:gd name="csY28" fmla="*/ 0 h 3184297"/>
                  <a:gd name="csX29" fmla="*/ 1441263 w 3267285"/>
                  <a:gd name="csY29" fmla="*/ 1839 h 3184297"/>
                  <a:gd name="csX30" fmla="*/ 1419637 w 3267285"/>
                  <a:gd name="csY30" fmla="*/ 4021 h 3184297"/>
                  <a:gd name="csX31" fmla="*/ 1265791 w 3267285"/>
                  <a:gd name="csY31" fmla="*/ 157863 h 3184297"/>
                  <a:gd name="csX32" fmla="*/ 1261773 w 3267285"/>
                  <a:gd name="csY32" fmla="*/ 197709 h 3184297"/>
                  <a:gd name="csX33" fmla="*/ 1261773 w 3267285"/>
                  <a:gd name="csY33" fmla="*/ 197707 h 3184297"/>
                  <a:gd name="csX34" fmla="*/ 1265791 w 3267285"/>
                  <a:gd name="csY34" fmla="*/ 157863 h 3184297"/>
                  <a:gd name="csX35" fmla="*/ 1419637 w 3267285"/>
                  <a:gd name="csY35" fmla="*/ 4019 h 3184297"/>
                  <a:gd name="csX36" fmla="*/ 1441263 w 3267285"/>
                  <a:gd name="csY36" fmla="*/ 1839 h 3184297"/>
                  <a:gd name="csX37" fmla="*/ 1427835 w 3267285"/>
                  <a:gd name="csY37" fmla="*/ 1113 h 3184297"/>
                  <a:gd name="csX38" fmla="*/ 515799 w 3267285"/>
                  <a:gd name="csY38" fmla="*/ 461469 h 3184297"/>
                  <a:gd name="csX39" fmla="*/ 499061 w 3267285"/>
                  <a:gd name="csY39" fmla="*/ 485427 h 3184297"/>
                  <a:gd name="csX40" fmla="*/ 499062 w 3267285"/>
                  <a:gd name="csY40" fmla="*/ 485427 h 3184297"/>
                  <a:gd name="csX41" fmla="*/ 447760 w 3267285"/>
                  <a:gd name="csY41" fmla="*/ 558857 h 3184297"/>
                  <a:gd name="csX42" fmla="*/ 252007 w 3267285"/>
                  <a:gd name="csY42" fmla="*/ 1136809 h 3184297"/>
                  <a:gd name="csX43" fmla="*/ 251541 w 3267285"/>
                  <a:gd name="csY43" fmla="*/ 1146687 h 3184297"/>
                  <a:gd name="csX44" fmla="*/ 251541 w 3267285"/>
                  <a:gd name="csY44" fmla="*/ 1385619 h 3184297"/>
                  <a:gd name="csX45" fmla="*/ 252007 w 3267285"/>
                  <a:gd name="csY45" fmla="*/ 1395495 h 3184297"/>
                  <a:gd name="csX46" fmla="*/ 1189633 w 3267285"/>
                  <a:gd name="csY46" fmla="*/ 2505491 h 3184297"/>
                  <a:gd name="csX47" fmla="*/ 252006 w 3267285"/>
                  <a:gd name="csY47" fmla="*/ 1395495 h 3184297"/>
                  <a:gd name="csX48" fmla="*/ 251540 w 3267285"/>
                  <a:gd name="csY48" fmla="*/ 1385619 h 3184297"/>
                  <a:gd name="csX49" fmla="*/ 251540 w 3267285"/>
                  <a:gd name="csY49" fmla="*/ 2172593 h 31842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</a:cxnLst>
                <a:rect l="l" t="t" r="r" b="b"/>
                <a:pathLst>
                  <a:path w="3267285" h="3184297">
                    <a:moveTo>
                      <a:pt x="0" y="2172593"/>
                    </a:moveTo>
                    <a:lnTo>
                      <a:pt x="782955" y="3184297"/>
                    </a:lnTo>
                    <a:lnTo>
                      <a:pt x="1294967" y="2522699"/>
                    </a:lnTo>
                    <a:lnTo>
                      <a:pt x="1565913" y="2172593"/>
                    </a:lnTo>
                    <a:lnTo>
                      <a:pt x="1314373" y="2172593"/>
                    </a:lnTo>
                    <a:lnTo>
                      <a:pt x="1314373" y="675217"/>
                    </a:lnTo>
                    <a:lnTo>
                      <a:pt x="1312403" y="668789"/>
                    </a:lnTo>
                    <a:cubicBezTo>
                      <a:pt x="1309309" y="653469"/>
                      <a:pt x="1307683" y="637607"/>
                      <a:pt x="1307683" y="621361"/>
                    </a:cubicBezTo>
                    <a:cubicBezTo>
                      <a:pt x="1307683" y="605115"/>
                      <a:pt x="1309309" y="589251"/>
                      <a:pt x="1312403" y="573931"/>
                    </a:cubicBezTo>
                    <a:lnTo>
                      <a:pt x="1314373" y="567505"/>
                    </a:lnTo>
                    <a:lnTo>
                      <a:pt x="1325939" y="529755"/>
                    </a:lnTo>
                    <a:cubicBezTo>
                      <a:pt x="1349449" y="473445"/>
                      <a:pt x="1393979" y="428333"/>
                      <a:pt x="1449563" y="404515"/>
                    </a:cubicBezTo>
                    <a:lnTo>
                      <a:pt x="1478499" y="395415"/>
                    </a:lnTo>
                    <a:lnTo>
                      <a:pt x="1478503" y="395415"/>
                    </a:lnTo>
                    <a:lnTo>
                      <a:pt x="1478505" y="395415"/>
                    </a:lnTo>
                    <a:lnTo>
                      <a:pt x="1601467" y="395415"/>
                    </a:lnTo>
                    <a:lnTo>
                      <a:pt x="1601469" y="395415"/>
                    </a:lnTo>
                    <a:lnTo>
                      <a:pt x="2283777" y="395417"/>
                    </a:lnTo>
                    <a:lnTo>
                      <a:pt x="2263583" y="371635"/>
                    </a:lnTo>
                    <a:cubicBezTo>
                      <a:pt x="2123220" y="221401"/>
                      <a:pt x="1947717" y="108779"/>
                      <a:pt x="1751402" y="49104"/>
                    </a:cubicBezTo>
                    <a:cubicBezTo>
                      <a:pt x="1947717" y="108779"/>
                      <a:pt x="2123220" y="221401"/>
                      <a:pt x="2263583" y="371633"/>
                    </a:cubicBezTo>
                    <a:lnTo>
                      <a:pt x="2283777" y="395415"/>
                    </a:lnTo>
                    <a:lnTo>
                      <a:pt x="3093393" y="395415"/>
                    </a:lnTo>
                    <a:lnTo>
                      <a:pt x="3136015" y="351887"/>
                    </a:lnTo>
                    <a:cubicBezTo>
                      <a:pt x="3182934" y="292312"/>
                      <a:pt x="3223609" y="216128"/>
                      <a:pt x="3255726" y="127667"/>
                    </a:cubicBezTo>
                    <a:lnTo>
                      <a:pt x="3267285" y="88265"/>
                    </a:lnTo>
                    <a:lnTo>
                      <a:pt x="3246818" y="57908"/>
                    </a:lnTo>
                    <a:cubicBezTo>
                      <a:pt x="3211040" y="22130"/>
                      <a:pt x="3161613" y="0"/>
                      <a:pt x="3107017" y="0"/>
                    </a:cubicBezTo>
                    <a:lnTo>
                      <a:pt x="1459481" y="0"/>
                    </a:lnTo>
                    <a:lnTo>
                      <a:pt x="1441263" y="1839"/>
                    </a:lnTo>
                    <a:lnTo>
                      <a:pt x="1419637" y="4021"/>
                    </a:lnTo>
                    <a:cubicBezTo>
                      <a:pt x="1342413" y="19821"/>
                      <a:pt x="1281591" y="80643"/>
                      <a:pt x="1265791" y="157863"/>
                    </a:cubicBezTo>
                    <a:lnTo>
                      <a:pt x="1261773" y="197709"/>
                    </a:lnTo>
                    <a:lnTo>
                      <a:pt x="1261773" y="197707"/>
                    </a:lnTo>
                    <a:lnTo>
                      <a:pt x="1265791" y="157863"/>
                    </a:lnTo>
                    <a:cubicBezTo>
                      <a:pt x="1281591" y="80641"/>
                      <a:pt x="1342413" y="19821"/>
                      <a:pt x="1419637" y="4019"/>
                    </a:cubicBezTo>
                    <a:lnTo>
                      <a:pt x="1441263" y="1839"/>
                    </a:lnTo>
                    <a:lnTo>
                      <a:pt x="1427835" y="1113"/>
                    </a:lnTo>
                    <a:cubicBezTo>
                      <a:pt x="1060655" y="1113"/>
                      <a:pt x="732582" y="180317"/>
                      <a:pt x="515799" y="461469"/>
                    </a:cubicBezTo>
                    <a:lnTo>
                      <a:pt x="499061" y="485427"/>
                    </a:lnTo>
                    <a:lnTo>
                      <a:pt x="499062" y="485427"/>
                    </a:lnTo>
                    <a:lnTo>
                      <a:pt x="447760" y="558857"/>
                    </a:lnTo>
                    <a:cubicBezTo>
                      <a:pt x="341559" y="727109"/>
                      <a:pt x="272183" y="924175"/>
                      <a:pt x="252007" y="1136809"/>
                    </a:cubicBezTo>
                    <a:lnTo>
                      <a:pt x="251541" y="1146687"/>
                    </a:lnTo>
                    <a:lnTo>
                      <a:pt x="251541" y="1385619"/>
                    </a:lnTo>
                    <a:lnTo>
                      <a:pt x="252007" y="1395495"/>
                    </a:lnTo>
                    <a:cubicBezTo>
                      <a:pt x="304464" y="1948345"/>
                      <a:pt x="689519" y="2395957"/>
                      <a:pt x="1189633" y="2505491"/>
                    </a:cubicBezTo>
                    <a:cubicBezTo>
                      <a:pt x="689518" y="2395957"/>
                      <a:pt x="304463" y="1948345"/>
                      <a:pt x="252006" y="1395495"/>
                    </a:cubicBezTo>
                    <a:lnTo>
                      <a:pt x="251540" y="1385619"/>
                    </a:lnTo>
                    <a:lnTo>
                      <a:pt x="251540" y="2172593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FFBEABA2-6B72-3FAE-51A1-640453098B34}"/>
                  </a:ext>
                </a:extLst>
              </p:cNvPr>
              <p:cNvSpPr/>
              <p:nvPr/>
            </p:nvSpPr>
            <p:spPr>
              <a:xfrm>
                <a:off x="12551525" y="10407175"/>
                <a:ext cx="393105" cy="39310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0F07C77-0784-C6DC-8F25-611301CC0F2A}"/>
                </a:ext>
              </a:extLst>
            </p:cNvPr>
            <p:cNvSpPr/>
            <p:nvPr/>
          </p:nvSpPr>
          <p:spPr>
            <a:xfrm rot="16200000" flipH="1">
              <a:off x="12980577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D3BF86F-E028-31C4-D93F-E3FAC90F4BCA}"/>
              </a:ext>
            </a:extLst>
          </p:cNvPr>
          <p:cNvGrpSpPr/>
          <p:nvPr/>
        </p:nvGrpSpPr>
        <p:grpSpPr>
          <a:xfrm>
            <a:off x="8652115" y="9165509"/>
            <a:ext cx="3185655" cy="3304739"/>
            <a:chOff x="8652115" y="7495541"/>
            <a:chExt cx="3185655" cy="330473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35BF9C0-09A5-797B-A950-07518A8F7004}"/>
                </a:ext>
              </a:extLst>
            </p:cNvPr>
            <p:cNvGrpSpPr/>
            <p:nvPr/>
          </p:nvGrpSpPr>
          <p:grpSpPr>
            <a:xfrm>
              <a:off x="8653476" y="7495541"/>
              <a:ext cx="3184294" cy="3304739"/>
              <a:chOff x="8653476" y="7495541"/>
              <a:chExt cx="3184294" cy="3304739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7362FD-2244-4FCF-86D3-3CD642BE3AC7}"/>
                  </a:ext>
                </a:extLst>
              </p:cNvPr>
              <p:cNvSpPr/>
              <p:nvPr/>
            </p:nvSpPr>
            <p:spPr>
              <a:xfrm rot="5400000">
                <a:off x="8611509" y="7537508"/>
                <a:ext cx="3268227" cy="3184294"/>
              </a:xfrm>
              <a:custGeom>
                <a:avLst/>
                <a:gdLst>
                  <a:gd name="csX0" fmla="*/ 0 w 3268227"/>
                  <a:gd name="csY0" fmla="*/ 2172592 h 3184294"/>
                  <a:gd name="csX1" fmla="*/ 251540 w 3268227"/>
                  <a:gd name="csY1" fmla="*/ 2172592 h 3184294"/>
                  <a:gd name="csX2" fmla="*/ 251540 w 3268227"/>
                  <a:gd name="csY2" fmla="*/ 1385616 h 3184294"/>
                  <a:gd name="csX3" fmla="*/ 252006 w 3268227"/>
                  <a:gd name="csY3" fmla="*/ 1395494 h 3184294"/>
                  <a:gd name="csX4" fmla="*/ 1189632 w 3268227"/>
                  <a:gd name="csY4" fmla="*/ 2505490 h 3184294"/>
                  <a:gd name="csX5" fmla="*/ 252007 w 3268227"/>
                  <a:gd name="csY5" fmla="*/ 1395494 h 3184294"/>
                  <a:gd name="csX6" fmla="*/ 251541 w 3268227"/>
                  <a:gd name="csY6" fmla="*/ 1385616 h 3184294"/>
                  <a:gd name="csX7" fmla="*/ 251541 w 3268227"/>
                  <a:gd name="csY7" fmla="*/ 1146686 h 3184294"/>
                  <a:gd name="csX8" fmla="*/ 252007 w 3268227"/>
                  <a:gd name="csY8" fmla="*/ 1136808 h 3184294"/>
                  <a:gd name="csX9" fmla="*/ 447760 w 3268227"/>
                  <a:gd name="csY9" fmla="*/ 558854 h 3184294"/>
                  <a:gd name="csX10" fmla="*/ 499062 w 3268227"/>
                  <a:gd name="csY10" fmla="*/ 485426 h 3184294"/>
                  <a:gd name="csX11" fmla="*/ 499061 w 3268227"/>
                  <a:gd name="csY11" fmla="*/ 485426 h 3184294"/>
                  <a:gd name="csX12" fmla="*/ 515799 w 3268227"/>
                  <a:gd name="csY12" fmla="*/ 461468 h 3184294"/>
                  <a:gd name="csX13" fmla="*/ 1427834 w 3268227"/>
                  <a:gd name="csY13" fmla="*/ 1112 h 3184294"/>
                  <a:gd name="csX14" fmla="*/ 1441262 w 3268227"/>
                  <a:gd name="csY14" fmla="*/ 1836 h 3184294"/>
                  <a:gd name="csX15" fmla="*/ 1419636 w 3268227"/>
                  <a:gd name="csY15" fmla="*/ 4018 h 3184294"/>
                  <a:gd name="csX16" fmla="*/ 1265790 w 3268227"/>
                  <a:gd name="csY16" fmla="*/ 157860 h 3184294"/>
                  <a:gd name="csX17" fmla="*/ 1261772 w 3268227"/>
                  <a:gd name="csY17" fmla="*/ 197706 h 3184294"/>
                  <a:gd name="csX18" fmla="*/ 1265790 w 3268227"/>
                  <a:gd name="csY18" fmla="*/ 157862 h 3184294"/>
                  <a:gd name="csX19" fmla="*/ 1419636 w 3268227"/>
                  <a:gd name="csY19" fmla="*/ 4018 h 3184294"/>
                  <a:gd name="csX20" fmla="*/ 1441262 w 3268227"/>
                  <a:gd name="csY20" fmla="*/ 1838 h 3184294"/>
                  <a:gd name="csX21" fmla="*/ 1548678 w 3268227"/>
                  <a:gd name="csY21" fmla="*/ 7644 h 3184294"/>
                  <a:gd name="csX22" fmla="*/ 2263582 w 3268227"/>
                  <a:gd name="csY22" fmla="*/ 371632 h 3184294"/>
                  <a:gd name="csX23" fmla="*/ 1548678 w 3268227"/>
                  <a:gd name="csY23" fmla="*/ 7642 h 3184294"/>
                  <a:gd name="csX24" fmla="*/ 1441262 w 3268227"/>
                  <a:gd name="csY24" fmla="*/ 1836 h 3184294"/>
                  <a:gd name="csX25" fmla="*/ 1459480 w 3268227"/>
                  <a:gd name="csY25" fmla="*/ 0 h 3184294"/>
                  <a:gd name="csX26" fmla="*/ 3107016 w 3268227"/>
                  <a:gd name="csY26" fmla="*/ 0 h 3184294"/>
                  <a:gd name="csX27" fmla="*/ 3246817 w 3268227"/>
                  <a:gd name="csY27" fmla="*/ 57906 h 3184294"/>
                  <a:gd name="csX28" fmla="*/ 3268227 w 3268227"/>
                  <a:gd name="csY28" fmla="*/ 89660 h 3184294"/>
                  <a:gd name="csX29" fmla="*/ 3230153 w 3268227"/>
                  <a:gd name="csY29" fmla="*/ 193276 h 3184294"/>
                  <a:gd name="csX30" fmla="*/ 3109449 w 3268227"/>
                  <a:gd name="csY30" fmla="*/ 384963 h 3184294"/>
                  <a:gd name="csX31" fmla="*/ 3097360 w 3268227"/>
                  <a:gd name="csY31" fmla="*/ 395414 h 3184294"/>
                  <a:gd name="csX32" fmla="*/ 2283776 w 3268227"/>
                  <a:gd name="csY32" fmla="*/ 395414 h 3184294"/>
                  <a:gd name="csX33" fmla="*/ 1601468 w 3268227"/>
                  <a:gd name="csY33" fmla="*/ 395414 h 3184294"/>
                  <a:gd name="csX34" fmla="*/ 1601466 w 3268227"/>
                  <a:gd name="csY34" fmla="*/ 395412 h 3184294"/>
                  <a:gd name="csX35" fmla="*/ 1478504 w 3268227"/>
                  <a:gd name="csY35" fmla="*/ 395412 h 3184294"/>
                  <a:gd name="csX36" fmla="*/ 1478502 w 3268227"/>
                  <a:gd name="csY36" fmla="*/ 395414 h 3184294"/>
                  <a:gd name="csX37" fmla="*/ 1478498 w 3268227"/>
                  <a:gd name="csY37" fmla="*/ 395414 h 3184294"/>
                  <a:gd name="csX38" fmla="*/ 1449562 w 3268227"/>
                  <a:gd name="csY38" fmla="*/ 404514 h 3184294"/>
                  <a:gd name="csX39" fmla="*/ 1325938 w 3268227"/>
                  <a:gd name="csY39" fmla="*/ 529754 h 3184294"/>
                  <a:gd name="csX40" fmla="*/ 1314372 w 3268227"/>
                  <a:gd name="csY40" fmla="*/ 567504 h 3184294"/>
                  <a:gd name="csX41" fmla="*/ 1312402 w 3268227"/>
                  <a:gd name="csY41" fmla="*/ 573930 h 3184294"/>
                  <a:gd name="csX42" fmla="*/ 1307682 w 3268227"/>
                  <a:gd name="csY42" fmla="*/ 621358 h 3184294"/>
                  <a:gd name="csX43" fmla="*/ 1312402 w 3268227"/>
                  <a:gd name="csY43" fmla="*/ 668788 h 3184294"/>
                  <a:gd name="csX44" fmla="*/ 1314372 w 3268227"/>
                  <a:gd name="csY44" fmla="*/ 675214 h 3184294"/>
                  <a:gd name="csX45" fmla="*/ 1314372 w 3268227"/>
                  <a:gd name="csY45" fmla="*/ 2172592 h 3184294"/>
                  <a:gd name="csX46" fmla="*/ 1565912 w 3268227"/>
                  <a:gd name="csY46" fmla="*/ 2172592 h 3184294"/>
                  <a:gd name="csX47" fmla="*/ 1294966 w 3268227"/>
                  <a:gd name="csY47" fmla="*/ 2522696 h 3184294"/>
                  <a:gd name="csX48" fmla="*/ 782955 w 3268227"/>
                  <a:gd name="csY48" fmla="*/ 3184294 h 318429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3268227" h="3184294">
                    <a:moveTo>
                      <a:pt x="0" y="2172592"/>
                    </a:moveTo>
                    <a:lnTo>
                      <a:pt x="251540" y="2172592"/>
                    </a:lnTo>
                    <a:lnTo>
                      <a:pt x="251540" y="1385616"/>
                    </a:lnTo>
                    <a:lnTo>
                      <a:pt x="252006" y="1395494"/>
                    </a:lnTo>
                    <a:cubicBezTo>
                      <a:pt x="304463" y="1948344"/>
                      <a:pt x="689518" y="2395956"/>
                      <a:pt x="1189632" y="2505490"/>
                    </a:cubicBezTo>
                    <a:cubicBezTo>
                      <a:pt x="689519" y="2395956"/>
                      <a:pt x="304464" y="1948344"/>
                      <a:pt x="252007" y="1395494"/>
                    </a:cubicBezTo>
                    <a:lnTo>
                      <a:pt x="251541" y="1385616"/>
                    </a:lnTo>
                    <a:lnTo>
                      <a:pt x="251541" y="1146686"/>
                    </a:lnTo>
                    <a:lnTo>
                      <a:pt x="252007" y="1136808"/>
                    </a:lnTo>
                    <a:cubicBezTo>
                      <a:pt x="272183" y="924174"/>
                      <a:pt x="341559" y="727106"/>
                      <a:pt x="447760" y="558854"/>
                    </a:cubicBezTo>
                    <a:lnTo>
                      <a:pt x="499062" y="485426"/>
                    </a:lnTo>
                    <a:lnTo>
                      <a:pt x="499061" y="485426"/>
                    </a:lnTo>
                    <a:lnTo>
                      <a:pt x="515799" y="461468"/>
                    </a:lnTo>
                    <a:cubicBezTo>
                      <a:pt x="732582" y="180316"/>
                      <a:pt x="1060654" y="1112"/>
                      <a:pt x="1427834" y="1112"/>
                    </a:cubicBezTo>
                    <a:lnTo>
                      <a:pt x="1441262" y="1836"/>
                    </a:lnTo>
                    <a:lnTo>
                      <a:pt x="1419636" y="4018"/>
                    </a:lnTo>
                    <a:cubicBezTo>
                      <a:pt x="1342412" y="19818"/>
                      <a:pt x="1281590" y="80640"/>
                      <a:pt x="1265790" y="157860"/>
                    </a:cubicBezTo>
                    <a:lnTo>
                      <a:pt x="1261772" y="197706"/>
                    </a:lnTo>
                    <a:lnTo>
                      <a:pt x="1265790" y="157862"/>
                    </a:lnTo>
                    <a:cubicBezTo>
                      <a:pt x="1281590" y="80640"/>
                      <a:pt x="1342412" y="19820"/>
                      <a:pt x="1419636" y="4018"/>
                    </a:cubicBezTo>
                    <a:lnTo>
                      <a:pt x="1441262" y="1838"/>
                    </a:lnTo>
                    <a:lnTo>
                      <a:pt x="1548678" y="7644"/>
                    </a:lnTo>
                    <a:cubicBezTo>
                      <a:pt x="1826810" y="37876"/>
                      <a:pt x="2076432" y="171322"/>
                      <a:pt x="2263582" y="371632"/>
                    </a:cubicBezTo>
                    <a:cubicBezTo>
                      <a:pt x="2076432" y="171320"/>
                      <a:pt x="1826810" y="37874"/>
                      <a:pt x="1548678" y="7642"/>
                    </a:cubicBezTo>
                    <a:lnTo>
                      <a:pt x="1441262" y="1836"/>
                    </a:lnTo>
                    <a:lnTo>
                      <a:pt x="1459480" y="0"/>
                    </a:lnTo>
                    <a:lnTo>
                      <a:pt x="3107016" y="0"/>
                    </a:lnTo>
                    <a:cubicBezTo>
                      <a:pt x="3161612" y="0"/>
                      <a:pt x="3211039" y="22129"/>
                      <a:pt x="3246817" y="57906"/>
                    </a:cubicBezTo>
                    <a:lnTo>
                      <a:pt x="3268227" y="89660"/>
                    </a:lnTo>
                    <a:lnTo>
                      <a:pt x="3230153" y="193276"/>
                    </a:lnTo>
                    <a:cubicBezTo>
                      <a:pt x="3196403" y="269797"/>
                      <a:pt x="3155608" y="334963"/>
                      <a:pt x="3109449" y="384963"/>
                    </a:cubicBezTo>
                    <a:lnTo>
                      <a:pt x="3097360" y="395414"/>
                    </a:lnTo>
                    <a:lnTo>
                      <a:pt x="2283776" y="395414"/>
                    </a:lnTo>
                    <a:lnTo>
                      <a:pt x="1601468" y="395414"/>
                    </a:lnTo>
                    <a:lnTo>
                      <a:pt x="1601466" y="395412"/>
                    </a:lnTo>
                    <a:lnTo>
                      <a:pt x="1478504" y="395412"/>
                    </a:lnTo>
                    <a:lnTo>
                      <a:pt x="1478502" y="395414"/>
                    </a:lnTo>
                    <a:lnTo>
                      <a:pt x="1478498" y="395414"/>
                    </a:lnTo>
                    <a:lnTo>
                      <a:pt x="1449562" y="404514"/>
                    </a:lnTo>
                    <a:cubicBezTo>
                      <a:pt x="1393978" y="428332"/>
                      <a:pt x="1349448" y="473444"/>
                      <a:pt x="1325938" y="529754"/>
                    </a:cubicBezTo>
                    <a:lnTo>
                      <a:pt x="1314372" y="567504"/>
                    </a:lnTo>
                    <a:lnTo>
                      <a:pt x="1312402" y="573930"/>
                    </a:lnTo>
                    <a:cubicBezTo>
                      <a:pt x="1309308" y="589250"/>
                      <a:pt x="1307682" y="605112"/>
                      <a:pt x="1307682" y="621358"/>
                    </a:cubicBezTo>
                    <a:cubicBezTo>
                      <a:pt x="1307682" y="637606"/>
                      <a:pt x="1309308" y="653468"/>
                      <a:pt x="1312402" y="668788"/>
                    </a:cubicBezTo>
                    <a:lnTo>
                      <a:pt x="1314372" y="675214"/>
                    </a:lnTo>
                    <a:lnTo>
                      <a:pt x="1314372" y="2172592"/>
                    </a:lnTo>
                    <a:lnTo>
                      <a:pt x="1565912" y="2172592"/>
                    </a:lnTo>
                    <a:lnTo>
                      <a:pt x="1294966" y="2522696"/>
                    </a:lnTo>
                    <a:lnTo>
                      <a:pt x="782955" y="31842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025F1C80-2EBB-B08C-17FF-18A453EFEC55}"/>
                  </a:ext>
                </a:extLst>
              </p:cNvPr>
              <p:cNvSpPr/>
              <p:nvPr/>
            </p:nvSpPr>
            <p:spPr>
              <a:xfrm>
                <a:off x="11443916" y="10407175"/>
                <a:ext cx="393105" cy="3931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703AD8B-6BC3-AC11-086F-EBDA06397FEF}"/>
                </a:ext>
              </a:extLst>
            </p:cNvPr>
            <p:cNvSpPr/>
            <p:nvPr/>
          </p:nvSpPr>
          <p:spPr>
            <a:xfrm rot="5400000">
              <a:off x="8878770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" name="Block Arc 30">
            <a:extLst>
              <a:ext uri="{FF2B5EF4-FFF2-40B4-BE49-F238E27FC236}">
                <a16:creationId xmlns:a16="http://schemas.microsoft.com/office/drawing/2014/main" id="{BEFBACCC-5265-AD9A-9CAD-5028A29AFD37}"/>
              </a:ext>
            </a:extLst>
          </p:cNvPr>
          <p:cNvSpPr/>
          <p:nvPr/>
        </p:nvSpPr>
        <p:spPr>
          <a:xfrm>
            <a:off x="7632192" y="5444784"/>
            <a:ext cx="9119616" cy="9119616"/>
          </a:xfrm>
          <a:prstGeom prst="blockArc">
            <a:avLst>
              <a:gd name="adj1" fmla="val 10800000"/>
              <a:gd name="adj2" fmla="val 21582849"/>
              <a:gd name="adj3" fmla="val 748"/>
            </a:avLst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B4B238F-3F56-93B7-16D1-10BBD21D56B1}"/>
              </a:ext>
            </a:extLst>
          </p:cNvPr>
          <p:cNvSpPr/>
          <p:nvPr/>
        </p:nvSpPr>
        <p:spPr>
          <a:xfrm>
            <a:off x="7140242" y="9362312"/>
            <a:ext cx="1169716" cy="116971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B8A6BC5-4BEE-6C36-9443-621CF976076E}"/>
              </a:ext>
            </a:extLst>
          </p:cNvPr>
          <p:cNvSpPr/>
          <p:nvPr/>
        </p:nvSpPr>
        <p:spPr>
          <a:xfrm>
            <a:off x="16099896" y="9362312"/>
            <a:ext cx="1169716" cy="116971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A1A91EE-2906-1C84-D15D-0DEB393B4645}"/>
              </a:ext>
            </a:extLst>
          </p:cNvPr>
          <p:cNvGrpSpPr/>
          <p:nvPr/>
        </p:nvGrpSpPr>
        <p:grpSpPr>
          <a:xfrm>
            <a:off x="9158070" y="9757927"/>
            <a:ext cx="2390675" cy="369332"/>
            <a:chOff x="9158070" y="8087959"/>
            <a:chExt cx="2390675" cy="369332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72C5408-789C-5C6A-2F47-77579C2D32FE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A</a:t>
              </a: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5C515B7C-C256-F16D-9231-097EDEB5B642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KHƠI MỞ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7263A47-9945-3E08-98E0-7CDEBB7BA402}"/>
              </a:ext>
            </a:extLst>
          </p:cNvPr>
          <p:cNvGrpSpPr/>
          <p:nvPr/>
        </p:nvGrpSpPr>
        <p:grpSpPr>
          <a:xfrm rot="2700000">
            <a:off x="9699139" y="8478199"/>
            <a:ext cx="2390675" cy="369332"/>
            <a:chOff x="9158070" y="8087959"/>
            <a:chExt cx="2390675" cy="369332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D4CAA56-F137-00A5-DF8C-4FA43342DB87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B</a:t>
              </a: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8510A8B6-445B-EEB4-6FA2-7AB2267952E3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NGHIÊN CỨU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2A7C460-BCA0-8B9C-6006-99FC52E22CB4}"/>
              </a:ext>
            </a:extLst>
          </p:cNvPr>
          <p:cNvGrpSpPr/>
          <p:nvPr/>
        </p:nvGrpSpPr>
        <p:grpSpPr>
          <a:xfrm>
            <a:off x="12815934" y="9757927"/>
            <a:ext cx="2388808" cy="369332"/>
            <a:chOff x="12815934" y="8087959"/>
            <a:chExt cx="2388808" cy="369332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5362125-48A5-9CB7-35D7-673DA3CCB39B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E</a:t>
              </a: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0F8FED02-E2EC-117F-9D55-CE372E22AF61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BỒI DƯỠNG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F1603D7-12CB-DC4F-A778-6325462F31CF}"/>
              </a:ext>
            </a:extLst>
          </p:cNvPr>
          <p:cNvGrpSpPr/>
          <p:nvPr/>
        </p:nvGrpSpPr>
        <p:grpSpPr>
          <a:xfrm rot="18900000">
            <a:off x="12243687" y="8498415"/>
            <a:ext cx="2388808" cy="369332"/>
            <a:chOff x="12815934" y="8087959"/>
            <a:chExt cx="2388808" cy="369332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C29B4A8-3EDC-766C-68CE-4A6868034F23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D</a:t>
              </a: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27B021AB-1ECC-226D-D0AB-1B6DE3656586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ĐÁNH GIÁ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9CC15D4-46FE-E58E-8C2E-529C1D7F8B78}"/>
              </a:ext>
            </a:extLst>
          </p:cNvPr>
          <p:cNvGrpSpPr/>
          <p:nvPr/>
        </p:nvGrpSpPr>
        <p:grpSpPr>
          <a:xfrm>
            <a:off x="12018171" y="6908789"/>
            <a:ext cx="369332" cy="2423532"/>
            <a:chOff x="12018171" y="5238821"/>
            <a:chExt cx="369332" cy="2423532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9DB8C18-A555-3793-A8C9-B4341E69064C}"/>
                </a:ext>
              </a:extLst>
            </p:cNvPr>
            <p:cNvSpPr/>
            <p:nvPr/>
          </p:nvSpPr>
          <p:spPr>
            <a:xfrm>
              <a:off x="12024405" y="5238821"/>
              <a:ext cx="347708" cy="34770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C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3F794AAF-12EA-449E-B657-BFE3E45F56CD}"/>
                </a:ext>
              </a:extLst>
            </p:cNvPr>
            <p:cNvSpPr txBox="1"/>
            <p:nvPr/>
          </p:nvSpPr>
          <p:spPr>
            <a:xfrm rot="16200000">
              <a:off x="11191687" y="6466538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THỰC HÀNH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E903DCF-C2A5-01BA-D96E-94E437AAB3A6}"/>
              </a:ext>
            </a:extLst>
          </p:cNvPr>
          <p:cNvGrpSpPr/>
          <p:nvPr/>
        </p:nvGrpSpPr>
        <p:grpSpPr>
          <a:xfrm>
            <a:off x="3652508" y="9357267"/>
            <a:ext cx="2907911" cy="1107996"/>
            <a:chOff x="3714527" y="7585997"/>
            <a:chExt cx="2907911" cy="1107996"/>
          </a:xfrm>
        </p:grpSpPr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E3652C16-85BE-8582-5022-EBE243C90A39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E959051C-9EC5-3A2C-65AD-0E1F2067FCE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</a:t>
              </a:r>
              <a:r>
                <a:rPr lang="en-US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WAKEN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6A83EA0-80E3-C725-E9E7-F49EF28DBEBF}"/>
              </a:ext>
            </a:extLst>
          </p:cNvPr>
          <p:cNvGrpSpPr/>
          <p:nvPr/>
        </p:nvGrpSpPr>
        <p:grpSpPr>
          <a:xfrm>
            <a:off x="17823581" y="9357267"/>
            <a:ext cx="2907911" cy="1107996"/>
            <a:chOff x="3714527" y="7585997"/>
            <a:chExt cx="2907911" cy="1107996"/>
          </a:xfrm>
        </p:grpSpPr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0CCF2049-3991-5E05-FF3E-F0164E33484B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05B5B7ED-2125-639B-F481-E8FF2185B24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NURTURE</a:t>
              </a:r>
            </a:p>
          </p:txBody>
        </p:sp>
      </p:grpSp>
      <p:sp>
        <p:nvSpPr>
          <p:cNvPr id="55" name="Oval 54">
            <a:extLst>
              <a:ext uri="{FF2B5EF4-FFF2-40B4-BE49-F238E27FC236}">
                <a16:creationId xmlns:a16="http://schemas.microsoft.com/office/drawing/2014/main" id="{B55C891E-B7FD-3730-B793-9BF6C0F1A5C9}"/>
              </a:ext>
            </a:extLst>
          </p:cNvPr>
          <p:cNvSpPr/>
          <p:nvPr/>
        </p:nvSpPr>
        <p:spPr>
          <a:xfrm>
            <a:off x="7958198" y="6735489"/>
            <a:ext cx="1169716" cy="116971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C13E7FC-B7F5-B090-4943-0CB926453383}"/>
              </a:ext>
            </a:extLst>
          </p:cNvPr>
          <p:cNvSpPr/>
          <p:nvPr/>
        </p:nvSpPr>
        <p:spPr>
          <a:xfrm>
            <a:off x="15281941" y="6735489"/>
            <a:ext cx="1169716" cy="116971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1347589-3A0A-FB32-A3BC-FFF625FE31DF}"/>
              </a:ext>
            </a:extLst>
          </p:cNvPr>
          <p:cNvGrpSpPr/>
          <p:nvPr/>
        </p:nvGrpSpPr>
        <p:grpSpPr>
          <a:xfrm>
            <a:off x="4470464" y="6730444"/>
            <a:ext cx="2907911" cy="1107996"/>
            <a:chOff x="3714527" y="7585997"/>
            <a:chExt cx="2907911" cy="1107996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3FE42704-4190-0865-0BC9-8FB0D2AF961E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EDC1AAB8-3831-92E5-E6FB-B890A15898E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STUDY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4342A9-0836-4AC4-D67B-CBA9EE6DAE11}"/>
              </a:ext>
            </a:extLst>
          </p:cNvPr>
          <p:cNvGrpSpPr/>
          <p:nvPr/>
        </p:nvGrpSpPr>
        <p:grpSpPr>
          <a:xfrm>
            <a:off x="17005626" y="6730444"/>
            <a:ext cx="2907911" cy="1107996"/>
            <a:chOff x="3714527" y="7585997"/>
            <a:chExt cx="2907911" cy="1107996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B1EB2699-6066-FAC9-E378-600CD0AF6A5D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D66E3955-052B-30E4-4195-D1A096158608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EVALUATE</a:t>
              </a:r>
            </a:p>
          </p:txBody>
        </p:sp>
      </p:grpSp>
      <p:sp>
        <p:nvSpPr>
          <p:cNvPr id="123" name="Oval 122">
            <a:extLst>
              <a:ext uri="{FF2B5EF4-FFF2-40B4-BE49-F238E27FC236}">
                <a16:creationId xmlns:a16="http://schemas.microsoft.com/office/drawing/2014/main" id="{5C30350B-F125-6AE7-D0CC-2E8C4988A544}"/>
              </a:ext>
            </a:extLst>
          </p:cNvPr>
          <p:cNvSpPr/>
          <p:nvPr/>
        </p:nvSpPr>
        <p:spPr>
          <a:xfrm>
            <a:off x="11607142" y="4885992"/>
            <a:ext cx="1169716" cy="11697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783D5F05-3338-C1B7-3953-510879276672}"/>
              </a:ext>
            </a:extLst>
          </p:cNvPr>
          <p:cNvGrpSpPr/>
          <p:nvPr/>
        </p:nvGrpSpPr>
        <p:grpSpPr>
          <a:xfrm>
            <a:off x="10738045" y="3472577"/>
            <a:ext cx="2907911" cy="1107996"/>
            <a:chOff x="3714527" y="7585997"/>
            <a:chExt cx="2907911" cy="1107996"/>
          </a:xfrm>
        </p:grpSpPr>
        <p:sp>
          <p:nvSpPr>
            <p:cNvPr id="125" name="Textbox 200">
              <a:extLst>
                <a:ext uri="{FF2B5EF4-FFF2-40B4-BE49-F238E27FC236}">
                  <a16:creationId xmlns:a16="http://schemas.microsoft.com/office/drawing/2014/main" id="{F38E8C58-F66B-A727-874B-669D704946CD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5234994E-CC86-2E20-34C2-08C79BEE9C54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CREATE</a:t>
              </a:r>
            </a:p>
          </p:txBody>
        </p:sp>
      </p:grpSp>
      <p:sp>
        <p:nvSpPr>
          <p:cNvPr id="127" name="Freeform 16">
            <a:extLst>
              <a:ext uri="{FF2B5EF4-FFF2-40B4-BE49-F238E27FC236}">
                <a16:creationId xmlns:a16="http://schemas.microsoft.com/office/drawing/2014/main" id="{E42BD1AC-B79A-5C2C-4169-4E13ABAB4865}"/>
              </a:ext>
            </a:extLst>
          </p:cNvPr>
          <p:cNvSpPr>
            <a:spLocks noEditPoints="1"/>
          </p:cNvSpPr>
          <p:nvPr/>
        </p:nvSpPr>
        <p:spPr bwMode="auto">
          <a:xfrm>
            <a:off x="16460031" y="9656858"/>
            <a:ext cx="449446" cy="58062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02EA5507-EC57-2254-D770-8F23C307094B}"/>
              </a:ext>
            </a:extLst>
          </p:cNvPr>
          <p:cNvSpPr/>
          <p:nvPr/>
        </p:nvSpPr>
        <p:spPr>
          <a:xfrm>
            <a:off x="7446402" y="9658149"/>
            <a:ext cx="557396" cy="57804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5A24FC82-3324-0DB9-C617-C9A5A2F1D9B1}"/>
              </a:ext>
            </a:extLst>
          </p:cNvPr>
          <p:cNvSpPr/>
          <p:nvPr/>
        </p:nvSpPr>
        <p:spPr>
          <a:xfrm>
            <a:off x="15608745" y="7062293"/>
            <a:ext cx="516108" cy="51610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0" name="Freeform 12">
            <a:extLst>
              <a:ext uri="{FF2B5EF4-FFF2-40B4-BE49-F238E27FC236}">
                <a16:creationId xmlns:a16="http://schemas.microsoft.com/office/drawing/2014/main" id="{F04B9027-5EAA-8999-DEC9-D4C8AE19A01B}"/>
              </a:ext>
            </a:extLst>
          </p:cNvPr>
          <p:cNvSpPr>
            <a:spLocks noEditPoints="1"/>
          </p:cNvSpPr>
          <p:nvPr/>
        </p:nvSpPr>
        <p:spPr bwMode="auto">
          <a:xfrm>
            <a:off x="11984482" y="5205269"/>
            <a:ext cx="415036" cy="531162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1" name="Freeform 9">
            <a:extLst>
              <a:ext uri="{FF2B5EF4-FFF2-40B4-BE49-F238E27FC236}">
                <a16:creationId xmlns:a16="http://schemas.microsoft.com/office/drawing/2014/main" id="{36E1CDD7-862A-7F98-C8EE-6A24BDA6260A}"/>
              </a:ext>
            </a:extLst>
          </p:cNvPr>
          <p:cNvSpPr>
            <a:spLocks noEditPoints="1"/>
          </p:cNvSpPr>
          <p:nvPr/>
        </p:nvSpPr>
        <p:spPr bwMode="auto">
          <a:xfrm>
            <a:off x="8291453" y="7069819"/>
            <a:ext cx="503206" cy="501056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84272FFB-6870-55B5-9374-9D12007062E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204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1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1" grpId="0" animBg="1"/>
          <p:bldP spid="32" grpId="0" animBg="1"/>
          <p:bldP spid="33" grpId="0" animBg="1"/>
          <p:bldP spid="55" grpId="0" animBg="1"/>
          <p:bldP spid="56" grpId="0" animBg="1"/>
          <p:bldP spid="123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1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1" grpId="0" animBg="1"/>
          <p:bldP spid="32" grpId="0" animBg="1"/>
          <p:bldP spid="33" grpId="0" animBg="1"/>
          <p:bldP spid="55" grpId="0" animBg="1"/>
          <p:bldP spid="56" grpId="0" animBg="1"/>
          <p:bldP spid="123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!!SubTitle">
            <a:extLst>
              <a:ext uri="{FF2B5EF4-FFF2-40B4-BE49-F238E27FC236}">
                <a16:creationId xmlns:a16="http://schemas.microsoft.com/office/drawing/2014/main" id="{6F9257CB-7D61-825E-42AC-3738CA078A9B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3" name="!!MainTitle1">
            <a:extLst>
              <a:ext uri="{FF2B5EF4-FFF2-40B4-BE49-F238E27FC236}">
                <a16:creationId xmlns:a16="http://schemas.microsoft.com/office/drawing/2014/main" id="{E5143AA3-ED4D-ED27-47D8-6AAA4B979B6F}"/>
              </a:ext>
            </a:extLst>
          </p:cNvPr>
          <p:cNvSpPr txBox="1"/>
          <p:nvPr/>
        </p:nvSpPr>
        <p:spPr>
          <a:xfrm>
            <a:off x="7366152" y="1037172"/>
            <a:ext cx="965174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73BB8C7-A700-2AFD-6CD3-2AD6A34EF18F}"/>
              </a:ext>
            </a:extLst>
          </p:cNvPr>
          <p:cNvGrpSpPr/>
          <p:nvPr/>
        </p:nvGrpSpPr>
        <p:grpSpPr>
          <a:xfrm>
            <a:off x="11409045" y="6400443"/>
            <a:ext cx="1574870" cy="6069596"/>
            <a:chOff x="11409045" y="4730475"/>
            <a:chExt cx="1574870" cy="6069596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EE013AE-FE89-7C4E-05C5-F74FA48EC107}"/>
                </a:ext>
              </a:extLst>
            </p:cNvPr>
            <p:cNvSpPr/>
            <p:nvPr/>
          </p:nvSpPr>
          <p:spPr>
            <a:xfrm>
              <a:off x="11409045" y="4730475"/>
              <a:ext cx="1565910" cy="5975622"/>
            </a:xfrm>
            <a:custGeom>
              <a:avLst/>
              <a:gdLst>
                <a:gd name="csX0" fmla="*/ 743110 w 1565910"/>
                <a:gd name="csY0" fmla="*/ 2131542 h 5975622"/>
                <a:gd name="csX1" fmla="*/ 585248 w 1565910"/>
                <a:gd name="csY1" fmla="*/ 2325232 h 5975622"/>
                <a:gd name="csX2" fmla="*/ 585248 w 1565910"/>
                <a:gd name="csY2" fmla="*/ 2698869 h 5975622"/>
                <a:gd name="csX3" fmla="*/ 585250 w 1565910"/>
                <a:gd name="csY3" fmla="*/ 2698869 h 5975622"/>
                <a:gd name="csX4" fmla="*/ 585250 w 1565910"/>
                <a:gd name="csY4" fmla="*/ 2325232 h 5975622"/>
                <a:gd name="csX5" fmla="*/ 743110 w 1565910"/>
                <a:gd name="csY5" fmla="*/ 2131542 h 5975622"/>
                <a:gd name="csX6" fmla="*/ 782954 w 1565910"/>
                <a:gd name="csY6" fmla="*/ 0 h 5975622"/>
                <a:gd name="csX7" fmla="*/ 1565910 w 1565910"/>
                <a:gd name="csY7" fmla="*/ 1011703 h 5975622"/>
                <a:gd name="csX8" fmla="*/ 1314370 w 1565910"/>
                <a:gd name="csY8" fmla="*/ 1011703 h 5975622"/>
                <a:gd name="csX9" fmla="*/ 1314370 w 1565910"/>
                <a:gd name="csY9" fmla="*/ 2527882 h 5975622"/>
                <a:gd name="csX10" fmla="*/ 1299998 w 1565910"/>
                <a:gd name="csY10" fmla="*/ 2533411 h 5975622"/>
                <a:gd name="csX11" fmla="*/ 1132166 w 1565910"/>
                <a:gd name="csY11" fmla="*/ 2673657 h 5975622"/>
                <a:gd name="csX12" fmla="*/ 1115382 w 1565910"/>
                <a:gd name="csY12" fmla="*/ 2698869 h 5975622"/>
                <a:gd name="csX13" fmla="*/ 1067690 w 1565910"/>
                <a:gd name="csY13" fmla="*/ 2770508 h 5975622"/>
                <a:gd name="csX14" fmla="*/ 988242 w 1565910"/>
                <a:gd name="csY14" fmla="*/ 3004509 h 5975622"/>
                <a:gd name="csX15" fmla="*/ 980662 w 1565910"/>
                <a:gd name="csY15" fmla="*/ 3097729 h 5975622"/>
                <a:gd name="csX16" fmla="*/ 977516 w 1565910"/>
                <a:gd name="csY16" fmla="*/ 3136396 h 5975622"/>
                <a:gd name="csX17" fmla="*/ 980662 w 1565910"/>
                <a:gd name="csY17" fmla="*/ 3175064 h 5975622"/>
                <a:gd name="csX18" fmla="*/ 980662 w 1565910"/>
                <a:gd name="csY18" fmla="*/ 5872082 h 5975622"/>
                <a:gd name="csX19" fmla="*/ 965125 w 1565910"/>
                <a:gd name="csY19" fmla="*/ 5949039 h 5975622"/>
                <a:gd name="csX20" fmla="*/ 953549 w 1565910"/>
                <a:gd name="csY20" fmla="*/ 5966208 h 5975622"/>
                <a:gd name="csX21" fmla="*/ 782107 w 1565910"/>
                <a:gd name="csY21" fmla="*/ 5975622 h 5975622"/>
                <a:gd name="csX22" fmla="*/ 612300 w 1565910"/>
                <a:gd name="csY22" fmla="*/ 5966120 h 5975622"/>
                <a:gd name="csX23" fmla="*/ 600783 w 1565910"/>
                <a:gd name="csY23" fmla="*/ 5949038 h 5975622"/>
                <a:gd name="csX24" fmla="*/ 585246 w 1565910"/>
                <a:gd name="csY24" fmla="*/ 5872081 h 5975622"/>
                <a:gd name="csX25" fmla="*/ 585248 w 1565910"/>
                <a:gd name="csY25" fmla="*/ 3171685 h 5975622"/>
                <a:gd name="csX26" fmla="*/ 588118 w 1565910"/>
                <a:gd name="csY26" fmla="*/ 3136396 h 5975622"/>
                <a:gd name="csX27" fmla="*/ 585248 w 1565910"/>
                <a:gd name="csY27" fmla="*/ 3101107 h 5975622"/>
                <a:gd name="csX28" fmla="*/ 585248 w 1565910"/>
                <a:gd name="csY28" fmla="*/ 3101083 h 5975622"/>
                <a:gd name="csX29" fmla="*/ 577392 w 1565910"/>
                <a:gd name="csY29" fmla="*/ 3004509 h 5975622"/>
                <a:gd name="csX30" fmla="*/ 497944 w 1565910"/>
                <a:gd name="csY30" fmla="*/ 2770508 h 5975622"/>
                <a:gd name="csX31" fmla="*/ 450254 w 1565910"/>
                <a:gd name="csY31" fmla="*/ 2698869 h 5975622"/>
                <a:gd name="csX32" fmla="*/ 433470 w 1565910"/>
                <a:gd name="csY32" fmla="*/ 2673657 h 5975622"/>
                <a:gd name="csX33" fmla="*/ 265636 w 1565910"/>
                <a:gd name="csY33" fmla="*/ 2533411 h 5975622"/>
                <a:gd name="csX34" fmla="*/ 251540 w 1565910"/>
                <a:gd name="csY34" fmla="*/ 2527988 h 5975622"/>
                <a:gd name="csX35" fmla="*/ 251540 w 1565910"/>
                <a:gd name="csY35" fmla="*/ 1011703 h 5975622"/>
                <a:gd name="csX36" fmla="*/ 0 w 1565910"/>
                <a:gd name="csY36" fmla="*/ 1011703 h 59756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</a:cxnLst>
              <a:rect l="l" t="t" r="r" b="b"/>
              <a:pathLst>
                <a:path w="1565910" h="5975622">
                  <a:moveTo>
                    <a:pt x="743110" y="2131542"/>
                  </a:moveTo>
                  <a:cubicBezTo>
                    <a:pt x="653018" y="2149977"/>
                    <a:pt x="585248" y="2229690"/>
                    <a:pt x="585248" y="2325232"/>
                  </a:cubicBezTo>
                  <a:lnTo>
                    <a:pt x="585248" y="2698869"/>
                  </a:lnTo>
                  <a:lnTo>
                    <a:pt x="585250" y="2698869"/>
                  </a:lnTo>
                  <a:lnTo>
                    <a:pt x="585250" y="2325232"/>
                  </a:lnTo>
                  <a:cubicBezTo>
                    <a:pt x="585250" y="2229690"/>
                    <a:pt x="653018" y="2149977"/>
                    <a:pt x="743110" y="2131542"/>
                  </a:cubicBezTo>
                  <a:close/>
                  <a:moveTo>
                    <a:pt x="782954" y="0"/>
                  </a:moveTo>
                  <a:lnTo>
                    <a:pt x="1565910" y="1011703"/>
                  </a:lnTo>
                  <a:lnTo>
                    <a:pt x="1314370" y="1011703"/>
                  </a:lnTo>
                  <a:lnTo>
                    <a:pt x="1314370" y="2527882"/>
                  </a:lnTo>
                  <a:lnTo>
                    <a:pt x="1299998" y="2533411"/>
                  </a:lnTo>
                  <a:cubicBezTo>
                    <a:pt x="1236828" y="2566526"/>
                    <a:pt x="1179940" y="2614444"/>
                    <a:pt x="1132166" y="2673657"/>
                  </a:cubicBezTo>
                  <a:lnTo>
                    <a:pt x="1115382" y="2698869"/>
                  </a:lnTo>
                  <a:lnTo>
                    <a:pt x="1067690" y="2770508"/>
                  </a:lnTo>
                  <a:cubicBezTo>
                    <a:pt x="1029736" y="2840138"/>
                    <a:pt x="1002310" y="2919308"/>
                    <a:pt x="988242" y="3004509"/>
                  </a:cubicBezTo>
                  <a:lnTo>
                    <a:pt x="980662" y="3097729"/>
                  </a:lnTo>
                  <a:lnTo>
                    <a:pt x="977516" y="3136396"/>
                  </a:lnTo>
                  <a:lnTo>
                    <a:pt x="980662" y="3175064"/>
                  </a:lnTo>
                  <a:lnTo>
                    <a:pt x="980662" y="5872082"/>
                  </a:lnTo>
                  <a:cubicBezTo>
                    <a:pt x="980662" y="5899380"/>
                    <a:pt x="975130" y="5925385"/>
                    <a:pt x="965125" y="5949039"/>
                  </a:cubicBezTo>
                  <a:lnTo>
                    <a:pt x="953549" y="5966208"/>
                  </a:lnTo>
                  <a:lnTo>
                    <a:pt x="782107" y="5975622"/>
                  </a:lnTo>
                  <a:lnTo>
                    <a:pt x="612300" y="5966120"/>
                  </a:lnTo>
                  <a:lnTo>
                    <a:pt x="600783" y="5949038"/>
                  </a:lnTo>
                  <a:cubicBezTo>
                    <a:pt x="590778" y="5925384"/>
                    <a:pt x="585246" y="5899379"/>
                    <a:pt x="585246" y="5872081"/>
                  </a:cubicBezTo>
                  <a:lnTo>
                    <a:pt x="585248" y="3171685"/>
                  </a:lnTo>
                  <a:lnTo>
                    <a:pt x="588118" y="3136396"/>
                  </a:lnTo>
                  <a:lnTo>
                    <a:pt x="585248" y="3101107"/>
                  </a:lnTo>
                  <a:lnTo>
                    <a:pt x="585248" y="3101083"/>
                  </a:lnTo>
                  <a:lnTo>
                    <a:pt x="577392" y="3004509"/>
                  </a:lnTo>
                  <a:cubicBezTo>
                    <a:pt x="563326" y="2919308"/>
                    <a:pt x="535898" y="2840138"/>
                    <a:pt x="497944" y="2770508"/>
                  </a:cubicBezTo>
                  <a:lnTo>
                    <a:pt x="450254" y="2698869"/>
                  </a:lnTo>
                  <a:lnTo>
                    <a:pt x="433470" y="2673657"/>
                  </a:lnTo>
                  <a:cubicBezTo>
                    <a:pt x="385694" y="2614444"/>
                    <a:pt x="328806" y="2566526"/>
                    <a:pt x="265636" y="2533411"/>
                  </a:cubicBezTo>
                  <a:lnTo>
                    <a:pt x="251540" y="2527988"/>
                  </a:lnTo>
                  <a:lnTo>
                    <a:pt x="251540" y="1011703"/>
                  </a:lnTo>
                  <a:lnTo>
                    <a:pt x="0" y="10117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D0437AF-B47A-ABD7-83E5-99F659634DC2}"/>
                </a:ext>
              </a:extLst>
            </p:cNvPr>
            <p:cNvSpPr/>
            <p:nvPr/>
          </p:nvSpPr>
          <p:spPr>
            <a:xfrm>
              <a:off x="12202875" y="4732951"/>
              <a:ext cx="781040" cy="6067120"/>
            </a:xfrm>
            <a:custGeom>
              <a:avLst/>
              <a:gdLst>
                <a:gd name="csX0" fmla="*/ 0 w 781040"/>
                <a:gd name="csY0" fmla="*/ 0 h 6067120"/>
                <a:gd name="csX1" fmla="*/ 781040 w 781040"/>
                <a:gd name="csY1" fmla="*/ 1009227 h 6067120"/>
                <a:gd name="csX2" fmla="*/ 529500 w 781040"/>
                <a:gd name="csY2" fmla="*/ 1009227 h 6067120"/>
                <a:gd name="csX3" fmla="*/ 529500 w 781040"/>
                <a:gd name="csY3" fmla="*/ 2525406 h 6067120"/>
                <a:gd name="csX4" fmla="*/ 515128 w 781040"/>
                <a:gd name="csY4" fmla="*/ 2530935 h 6067120"/>
                <a:gd name="csX5" fmla="*/ 347296 w 781040"/>
                <a:gd name="csY5" fmla="*/ 2671181 h 6067120"/>
                <a:gd name="csX6" fmla="*/ 330512 w 781040"/>
                <a:gd name="csY6" fmla="*/ 2696393 h 6067120"/>
                <a:gd name="csX7" fmla="*/ 282820 w 781040"/>
                <a:gd name="csY7" fmla="*/ 2768032 h 6067120"/>
                <a:gd name="csX8" fmla="*/ 203372 w 781040"/>
                <a:gd name="csY8" fmla="*/ 3002033 h 6067120"/>
                <a:gd name="csX9" fmla="*/ 195792 w 781040"/>
                <a:gd name="csY9" fmla="*/ 3095253 h 6067120"/>
                <a:gd name="csX10" fmla="*/ 192646 w 781040"/>
                <a:gd name="csY10" fmla="*/ 3133920 h 6067120"/>
                <a:gd name="csX11" fmla="*/ 195792 w 781040"/>
                <a:gd name="csY11" fmla="*/ 3172588 h 6067120"/>
                <a:gd name="csX12" fmla="*/ 195792 w 781040"/>
                <a:gd name="csY12" fmla="*/ 5869606 h 6067120"/>
                <a:gd name="csX13" fmla="*/ 37929 w 781040"/>
                <a:gd name="csY13" fmla="*/ 6063296 h 6067120"/>
                <a:gd name="csX14" fmla="*/ 0 w 781040"/>
                <a:gd name="csY14" fmla="*/ 6067120 h 60671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781040" h="6067120">
                  <a:moveTo>
                    <a:pt x="0" y="0"/>
                  </a:moveTo>
                  <a:lnTo>
                    <a:pt x="781040" y="1009227"/>
                  </a:lnTo>
                  <a:lnTo>
                    <a:pt x="529500" y="1009227"/>
                  </a:lnTo>
                  <a:lnTo>
                    <a:pt x="529500" y="2525406"/>
                  </a:lnTo>
                  <a:lnTo>
                    <a:pt x="515128" y="2530935"/>
                  </a:lnTo>
                  <a:cubicBezTo>
                    <a:pt x="451958" y="2564050"/>
                    <a:pt x="395070" y="2611968"/>
                    <a:pt x="347296" y="2671181"/>
                  </a:cubicBezTo>
                  <a:lnTo>
                    <a:pt x="330512" y="2696393"/>
                  </a:lnTo>
                  <a:lnTo>
                    <a:pt x="282820" y="2768032"/>
                  </a:lnTo>
                  <a:cubicBezTo>
                    <a:pt x="244866" y="2837662"/>
                    <a:pt x="217440" y="2916832"/>
                    <a:pt x="203372" y="3002033"/>
                  </a:cubicBezTo>
                  <a:lnTo>
                    <a:pt x="195792" y="3095253"/>
                  </a:lnTo>
                  <a:lnTo>
                    <a:pt x="192646" y="3133920"/>
                  </a:lnTo>
                  <a:lnTo>
                    <a:pt x="195792" y="3172588"/>
                  </a:lnTo>
                  <a:lnTo>
                    <a:pt x="195792" y="5869606"/>
                  </a:lnTo>
                  <a:cubicBezTo>
                    <a:pt x="195792" y="5965148"/>
                    <a:pt x="128022" y="6044861"/>
                    <a:pt x="37929" y="6063296"/>
                  </a:cubicBezTo>
                  <a:lnTo>
                    <a:pt x="0" y="6067120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0799EE0-0BB7-F565-F411-6C09F786C02F}"/>
              </a:ext>
            </a:extLst>
          </p:cNvPr>
          <p:cNvGrpSpPr/>
          <p:nvPr/>
        </p:nvGrpSpPr>
        <p:grpSpPr>
          <a:xfrm>
            <a:off x="11470088" y="12258318"/>
            <a:ext cx="1444316" cy="1159150"/>
            <a:chOff x="11470088" y="10588350"/>
            <a:chExt cx="1444316" cy="1159150"/>
          </a:xfrm>
          <a:effectLst>
            <a:outerShdw blurRad="127000" dist="127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68" name="!!Tip">
              <a:extLst>
                <a:ext uri="{FF2B5EF4-FFF2-40B4-BE49-F238E27FC236}">
                  <a16:creationId xmlns:a16="http://schemas.microsoft.com/office/drawing/2014/main" id="{DEA43CC4-C651-D5BF-B0C8-43F701EA149C}"/>
                </a:ext>
              </a:extLst>
            </p:cNvPr>
            <p:cNvSpPr/>
            <p:nvPr/>
          </p:nvSpPr>
          <p:spPr>
            <a:xfrm rot="10800000">
              <a:off x="11997002" y="11449186"/>
              <a:ext cx="390490" cy="298314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5CA9C6A-F06C-F3E7-8C5D-D53EFFD4E98F}"/>
                </a:ext>
              </a:extLst>
            </p:cNvPr>
            <p:cNvSpPr/>
            <p:nvPr/>
          </p:nvSpPr>
          <p:spPr>
            <a:xfrm>
              <a:off x="11470088" y="10588350"/>
              <a:ext cx="1444316" cy="1159149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!!Tip">
              <a:extLst>
                <a:ext uri="{FF2B5EF4-FFF2-40B4-BE49-F238E27FC236}">
                  <a16:creationId xmlns:a16="http://schemas.microsoft.com/office/drawing/2014/main" id="{D56FB727-6F90-5C21-BD21-D14893DE6953}"/>
                </a:ext>
              </a:extLst>
            </p:cNvPr>
            <p:cNvSpPr/>
            <p:nvPr/>
          </p:nvSpPr>
          <p:spPr>
            <a:xfrm rot="10800000">
              <a:off x="11963402" y="11395660"/>
              <a:ext cx="457198" cy="33687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06C073-FDFF-5CD1-2A2A-6B3226DF8208}"/>
              </a:ext>
            </a:extLst>
          </p:cNvPr>
          <p:cNvGrpSpPr/>
          <p:nvPr/>
        </p:nvGrpSpPr>
        <p:grpSpPr>
          <a:xfrm>
            <a:off x="9689081" y="7446674"/>
            <a:ext cx="2525566" cy="5113862"/>
            <a:chOff x="9689081" y="5776706"/>
            <a:chExt cx="2525566" cy="5113862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656B6AEC-823F-4DA7-38D7-2E4A7CA9EB4C}"/>
                </a:ext>
              </a:extLst>
            </p:cNvPr>
            <p:cNvGrpSpPr/>
            <p:nvPr/>
          </p:nvGrpSpPr>
          <p:grpSpPr>
            <a:xfrm>
              <a:off x="9689081" y="5776706"/>
              <a:ext cx="2525566" cy="5113521"/>
              <a:chOff x="9689081" y="5776706"/>
              <a:chExt cx="2525566" cy="5113521"/>
            </a:xfrm>
          </p:grpSpPr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8F399B50-2617-094B-0C3E-49D461898305}"/>
                  </a:ext>
                </a:extLst>
              </p:cNvPr>
              <p:cNvSpPr/>
              <p:nvPr/>
            </p:nvSpPr>
            <p:spPr>
              <a:xfrm>
                <a:off x="9689081" y="5776706"/>
                <a:ext cx="2525566" cy="4929377"/>
              </a:xfrm>
              <a:custGeom>
                <a:avLst/>
                <a:gdLst>
                  <a:gd name="csX0" fmla="*/ 2503163 w 2525566"/>
                  <a:gd name="csY0" fmla="*/ 2446992 h 4929377"/>
                  <a:gd name="csX1" fmla="*/ 2503163 w 2525566"/>
                  <a:gd name="csY1" fmla="*/ 4915814 h 4929377"/>
                  <a:gd name="csX2" fmla="*/ 2501796 w 2525566"/>
                  <a:gd name="csY2" fmla="*/ 4929377 h 4929377"/>
                  <a:gd name="csX3" fmla="*/ 2322778 w 2525566"/>
                  <a:gd name="csY3" fmla="*/ 4919359 h 4929377"/>
                  <a:gd name="csX4" fmla="*/ 2206435 w 2525566"/>
                  <a:gd name="csY4" fmla="*/ 4901443 h 4929377"/>
                  <a:gd name="csX5" fmla="*/ 2180601 w 2525566"/>
                  <a:gd name="csY5" fmla="*/ 4895150 h 4929377"/>
                  <a:gd name="csX6" fmla="*/ 2245478 w 2525566"/>
                  <a:gd name="csY6" fmla="*/ 4692262 h 4929377"/>
                  <a:gd name="csX7" fmla="*/ 2334933 w 2525566"/>
                  <a:gd name="csY7" fmla="*/ 4002081 h 4929377"/>
                  <a:gd name="csX8" fmla="*/ 2179279 w 2525566"/>
                  <a:gd name="csY8" fmla="*/ 3104879 h 4929377"/>
                  <a:gd name="csX9" fmla="*/ 2154507 w 2525566"/>
                  <a:gd name="csY9" fmla="*/ 3045366 h 4929377"/>
                  <a:gd name="csX10" fmla="*/ 2200027 w 2525566"/>
                  <a:gd name="csY10" fmla="*/ 3004411 h 4929377"/>
                  <a:gd name="csX11" fmla="*/ 2502985 w 2525566"/>
                  <a:gd name="csY11" fmla="*/ 2448146 h 4929377"/>
                  <a:gd name="csX12" fmla="*/ 2279716 w 2525566"/>
                  <a:gd name="csY12" fmla="*/ 1537061 h 4929377"/>
                  <a:gd name="csX13" fmla="*/ 2335746 w 2525566"/>
                  <a:gd name="csY13" fmla="*/ 1611234 h 4929377"/>
                  <a:gd name="csX14" fmla="*/ 2525566 w 2525566"/>
                  <a:gd name="csY14" fmla="*/ 2226404 h 4929377"/>
                  <a:gd name="csX15" fmla="*/ 2519828 w 2525566"/>
                  <a:gd name="csY15" fmla="*/ 2338900 h 4929377"/>
                  <a:gd name="csX16" fmla="*/ 2503163 w 2525566"/>
                  <a:gd name="csY16" fmla="*/ 2446992 h 4929377"/>
                  <a:gd name="csX17" fmla="*/ 2503163 w 2525566"/>
                  <a:gd name="csY17" fmla="*/ 2358504 h 4929377"/>
                  <a:gd name="csX18" fmla="*/ 2499146 w 2525566"/>
                  <a:gd name="csY18" fmla="*/ 2318659 h 4929377"/>
                  <a:gd name="csX19" fmla="*/ 2495231 w 2525566"/>
                  <a:gd name="csY19" fmla="*/ 2306047 h 4929377"/>
                  <a:gd name="csX20" fmla="*/ 2494274 w 2525566"/>
                  <a:gd name="csY20" fmla="*/ 2299712 h 4929377"/>
                  <a:gd name="csX21" fmla="*/ 2491426 w 2525566"/>
                  <a:gd name="csY21" fmla="*/ 2293790 h 4929377"/>
                  <a:gd name="csX22" fmla="*/ 2487626 w 2525566"/>
                  <a:gd name="csY22" fmla="*/ 2281548 h 4929377"/>
                  <a:gd name="csX23" fmla="*/ 2480361 w 2525566"/>
                  <a:gd name="csY23" fmla="*/ 2270772 h 4929377"/>
                  <a:gd name="csX24" fmla="*/ 2469397 w 2525566"/>
                  <a:gd name="csY24" fmla="*/ 2247964 h 4929377"/>
                  <a:gd name="csX25" fmla="*/ 2452292 w 2525566"/>
                  <a:gd name="csY25" fmla="*/ 2229139 h 4929377"/>
                  <a:gd name="csX26" fmla="*/ 2445256 w 2525566"/>
                  <a:gd name="csY26" fmla="*/ 2218704 h 4929377"/>
                  <a:gd name="csX27" fmla="*/ 2438941 w 2525566"/>
                  <a:gd name="csY27" fmla="*/ 2214447 h 4929377"/>
                  <a:gd name="csX28" fmla="*/ 2431215 w 2525566"/>
                  <a:gd name="csY28" fmla="*/ 2205944 h 4929377"/>
                  <a:gd name="csX29" fmla="*/ 2382426 w 2525566"/>
                  <a:gd name="csY29" fmla="*/ 2176343 h 4929377"/>
                  <a:gd name="csX30" fmla="*/ 2382413 w 2525566"/>
                  <a:gd name="csY30" fmla="*/ 2176334 h 4929377"/>
                  <a:gd name="csX31" fmla="*/ 2305457 w 2525566"/>
                  <a:gd name="csY31" fmla="*/ 2160797 h 4929377"/>
                  <a:gd name="csX32" fmla="*/ 2305456 w 2525566"/>
                  <a:gd name="csY32" fmla="*/ 2160797 h 4929377"/>
                  <a:gd name="csX33" fmla="*/ 2382412 w 2525566"/>
                  <a:gd name="csY33" fmla="*/ 2176334 h 4929377"/>
                  <a:gd name="csX34" fmla="*/ 2382426 w 2525566"/>
                  <a:gd name="csY34" fmla="*/ 2176343 h 4929377"/>
                  <a:gd name="csX35" fmla="*/ 2438941 w 2525566"/>
                  <a:gd name="csY35" fmla="*/ 2214447 h 4929377"/>
                  <a:gd name="csX36" fmla="*/ 2452292 w 2525566"/>
                  <a:gd name="csY36" fmla="*/ 2229139 h 4929377"/>
                  <a:gd name="csX37" fmla="*/ 2480361 w 2525566"/>
                  <a:gd name="csY37" fmla="*/ 2270772 h 4929377"/>
                  <a:gd name="csX38" fmla="*/ 2491426 w 2525566"/>
                  <a:gd name="csY38" fmla="*/ 2293790 h 4929377"/>
                  <a:gd name="csX39" fmla="*/ 2495231 w 2525566"/>
                  <a:gd name="csY39" fmla="*/ 2306047 h 4929377"/>
                  <a:gd name="csX40" fmla="*/ 2503162 w 2525566"/>
                  <a:gd name="csY40" fmla="*/ 2358504 h 4929377"/>
                  <a:gd name="csX41" fmla="*/ 2503162 w 2525566"/>
                  <a:gd name="csY41" fmla="*/ 2446992 h 4929377"/>
                  <a:gd name="csX42" fmla="*/ 2502984 w 2525566"/>
                  <a:gd name="csY42" fmla="*/ 2448146 h 4929377"/>
                  <a:gd name="csX43" fmla="*/ 2200026 w 2525566"/>
                  <a:gd name="csY43" fmla="*/ 3004411 h 4929377"/>
                  <a:gd name="csX44" fmla="*/ 2154507 w 2525566"/>
                  <a:gd name="csY44" fmla="*/ 3045365 h 4929377"/>
                  <a:gd name="csX45" fmla="*/ 2154507 w 2525566"/>
                  <a:gd name="csY45" fmla="*/ 3045366 h 4929377"/>
                  <a:gd name="csX46" fmla="*/ 2154506 w 2525566"/>
                  <a:gd name="csY46" fmla="*/ 3045367 h 4929377"/>
                  <a:gd name="csX47" fmla="*/ 2179278 w 2525566"/>
                  <a:gd name="csY47" fmla="*/ 3104879 h 4929377"/>
                  <a:gd name="csX48" fmla="*/ 2334932 w 2525566"/>
                  <a:gd name="csY48" fmla="*/ 4002081 h 4929377"/>
                  <a:gd name="csX49" fmla="*/ 2245477 w 2525566"/>
                  <a:gd name="csY49" fmla="*/ 4692262 h 4929377"/>
                  <a:gd name="csX50" fmla="*/ 2180600 w 2525566"/>
                  <a:gd name="csY50" fmla="*/ 4895150 h 4929377"/>
                  <a:gd name="csX51" fmla="*/ 2107748 w 2525566"/>
                  <a:gd name="csY51" fmla="*/ 4877403 h 4929377"/>
                  <a:gd name="csX52" fmla="*/ 2107749 w 2525566"/>
                  <a:gd name="csY52" fmla="*/ 3085304 h 4929377"/>
                  <a:gd name="csX53" fmla="*/ 2107750 w 2525566"/>
                  <a:gd name="csY53" fmla="*/ 3085303 h 4929377"/>
                  <a:gd name="csX54" fmla="*/ 2107751 w 2525566"/>
                  <a:gd name="csY54" fmla="*/ 2936163 h 4929377"/>
                  <a:gd name="csX55" fmla="*/ 2107750 w 2525566"/>
                  <a:gd name="csY55" fmla="*/ 2936161 h 4929377"/>
                  <a:gd name="csX56" fmla="*/ 2107750 w 2525566"/>
                  <a:gd name="csY56" fmla="*/ 2936159 h 4929377"/>
                  <a:gd name="csX57" fmla="*/ 2040439 w 2525566"/>
                  <a:gd name="csY57" fmla="*/ 2804782 h 4929377"/>
                  <a:gd name="csX58" fmla="*/ 1660005 w 2525566"/>
                  <a:gd name="csY58" fmla="*/ 2346991 h 4929377"/>
                  <a:gd name="csX59" fmla="*/ 1548315 w 2525566"/>
                  <a:gd name="csY59" fmla="*/ 2268464 h 4929377"/>
                  <a:gd name="csX60" fmla="*/ 0 w 2525566"/>
                  <a:gd name="csY60" fmla="*/ 0 h 4929377"/>
                  <a:gd name="csX61" fmla="*/ 1269015 w 2525566"/>
                  <a:gd name="csY61" fmla="*/ 161749 h 4929377"/>
                  <a:gd name="csX62" fmla="*/ 1091149 w 2525566"/>
                  <a:gd name="csY62" fmla="*/ 339615 h 4929377"/>
                  <a:gd name="csX63" fmla="*/ 2199079 w 2525566"/>
                  <a:gd name="csY63" fmla="*/ 1447544 h 4929377"/>
                  <a:gd name="csX64" fmla="*/ 2121097 w 2525566"/>
                  <a:gd name="csY64" fmla="*/ 1377384 h 4929377"/>
                  <a:gd name="csX65" fmla="*/ 2121074 w 2525566"/>
                  <a:gd name="csY65" fmla="*/ 1377368 h 4929377"/>
                  <a:gd name="csX66" fmla="*/ 2007521 w 2525566"/>
                  <a:gd name="csY66" fmla="*/ 1295912 h 4929377"/>
                  <a:gd name="csX67" fmla="*/ 1982897 w 2525566"/>
                  <a:gd name="csY67" fmla="*/ 1282579 h 4929377"/>
                  <a:gd name="csX68" fmla="*/ 1967342 w 2525566"/>
                  <a:gd name="csY68" fmla="*/ 1271909 h 4929377"/>
                  <a:gd name="csX69" fmla="*/ 1939112 w 2525566"/>
                  <a:gd name="csY69" fmla="*/ 1258872 h 4929377"/>
                  <a:gd name="csX70" fmla="*/ 1883779 w 2525566"/>
                  <a:gd name="csY70" fmla="*/ 1228911 h 4929377"/>
                  <a:gd name="csX71" fmla="*/ 1825200 w 2525566"/>
                  <a:gd name="csY71" fmla="*/ 1206264 h 4929377"/>
                  <a:gd name="csX72" fmla="*/ 1796262 w 2525566"/>
                  <a:gd name="csY72" fmla="*/ 1192900 h 4929377"/>
                  <a:gd name="csX73" fmla="*/ 1778001 w 2525566"/>
                  <a:gd name="csY73" fmla="*/ 1188017 h 4929377"/>
                  <a:gd name="csX74" fmla="*/ 1751135 w 2525566"/>
                  <a:gd name="csY74" fmla="*/ 1177630 h 4929377"/>
                  <a:gd name="csX75" fmla="*/ 1610861 w 2525566"/>
                  <a:gd name="csY75" fmla="*/ 1143323 h 4929377"/>
                  <a:gd name="csX76" fmla="*/ 1610852 w 2525566"/>
                  <a:gd name="csY76" fmla="*/ 1143321 h 4929377"/>
                  <a:gd name="csX77" fmla="*/ 1414105 w 2525566"/>
                  <a:gd name="csY77" fmla="*/ 1126136 h 4929377"/>
                  <a:gd name="csX78" fmla="*/ 1610851 w 2525566"/>
                  <a:gd name="csY78" fmla="*/ 1143321 h 4929377"/>
                  <a:gd name="csX79" fmla="*/ 1610861 w 2525566"/>
                  <a:gd name="csY79" fmla="*/ 1143323 h 4929377"/>
                  <a:gd name="csX80" fmla="*/ 1778001 w 2525566"/>
                  <a:gd name="csY80" fmla="*/ 1188017 h 4929377"/>
                  <a:gd name="csX81" fmla="*/ 1825200 w 2525566"/>
                  <a:gd name="csY81" fmla="*/ 1206264 h 4929377"/>
                  <a:gd name="csX82" fmla="*/ 1939112 w 2525566"/>
                  <a:gd name="csY82" fmla="*/ 1258872 h 4929377"/>
                  <a:gd name="csX83" fmla="*/ 1982897 w 2525566"/>
                  <a:gd name="csY83" fmla="*/ 1282579 h 4929377"/>
                  <a:gd name="csX84" fmla="*/ 2121074 w 2525566"/>
                  <a:gd name="csY84" fmla="*/ 1377368 h 4929377"/>
                  <a:gd name="csX85" fmla="*/ 2121096 w 2525566"/>
                  <a:gd name="csY85" fmla="*/ 1377384 h 4929377"/>
                  <a:gd name="csX86" fmla="*/ 2199078 w 2525566"/>
                  <a:gd name="csY86" fmla="*/ 1447544 h 4929377"/>
                  <a:gd name="csX87" fmla="*/ 2201092 w 2525566"/>
                  <a:gd name="csY87" fmla="*/ 1449558 h 4929377"/>
                  <a:gd name="csX88" fmla="*/ 2271761 w 2525566"/>
                  <a:gd name="csY88" fmla="*/ 1526531 h 4929377"/>
                  <a:gd name="csX89" fmla="*/ 2279715 w 2525566"/>
                  <a:gd name="csY89" fmla="*/ 1537061 h 4929377"/>
                  <a:gd name="csX90" fmla="*/ 1548314 w 2525566"/>
                  <a:gd name="csY90" fmla="*/ 2268464 h 4929377"/>
                  <a:gd name="csX91" fmla="*/ 1547269 w 2525566"/>
                  <a:gd name="csY91" fmla="*/ 2267729 h 4929377"/>
                  <a:gd name="csX92" fmla="*/ 1480557 w 2525566"/>
                  <a:gd name="csY92" fmla="*/ 2232092 h 4929377"/>
                  <a:gd name="csX93" fmla="*/ 664335 w 2525566"/>
                  <a:gd name="csY93" fmla="*/ 1415870 h 4929377"/>
                  <a:gd name="csX94" fmla="*/ 664336 w 2525566"/>
                  <a:gd name="csY94" fmla="*/ 1415869 h 4929377"/>
                  <a:gd name="csX95" fmla="*/ 339615 w 2525566"/>
                  <a:gd name="csY95" fmla="*/ 1091149 h 4929377"/>
                  <a:gd name="csX96" fmla="*/ 161749 w 2525566"/>
                  <a:gd name="csY96" fmla="*/ 1269015 h 492937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</a:cxnLst>
                <a:rect l="l" t="t" r="r" b="b"/>
                <a:pathLst>
                  <a:path w="2525566" h="4929377">
                    <a:moveTo>
                      <a:pt x="2503163" y="2446992"/>
                    </a:moveTo>
                    <a:lnTo>
                      <a:pt x="2503163" y="4915814"/>
                    </a:lnTo>
                    <a:lnTo>
                      <a:pt x="2501796" y="4929377"/>
                    </a:lnTo>
                    <a:lnTo>
                      <a:pt x="2322778" y="4919359"/>
                    </a:lnTo>
                    <a:cubicBezTo>
                      <a:pt x="2282376" y="4914786"/>
                      <a:pt x="2243511" y="4908765"/>
                      <a:pt x="2206435" y="4901443"/>
                    </a:cubicBezTo>
                    <a:lnTo>
                      <a:pt x="2180601" y="4895150"/>
                    </a:lnTo>
                    <a:lnTo>
                      <a:pt x="2245478" y="4692262"/>
                    </a:lnTo>
                    <a:cubicBezTo>
                      <a:pt x="2303215" y="4478558"/>
                      <a:pt x="2334933" y="4245725"/>
                      <a:pt x="2334933" y="4002081"/>
                    </a:cubicBezTo>
                    <a:cubicBezTo>
                      <a:pt x="2334933" y="3677222"/>
                      <a:pt x="2278546" y="3371584"/>
                      <a:pt x="2179279" y="3104879"/>
                    </a:cubicBezTo>
                    <a:lnTo>
                      <a:pt x="2154507" y="3045366"/>
                    </a:lnTo>
                    <a:lnTo>
                      <a:pt x="2200027" y="3004411"/>
                    </a:lnTo>
                    <a:cubicBezTo>
                      <a:pt x="2350878" y="2855079"/>
                      <a:pt x="2458568" y="2663021"/>
                      <a:pt x="2502985" y="2448146"/>
                    </a:cubicBezTo>
                    <a:close/>
                    <a:moveTo>
                      <a:pt x="2279716" y="1537061"/>
                    </a:moveTo>
                    <a:lnTo>
                      <a:pt x="2335746" y="1611234"/>
                    </a:lnTo>
                    <a:cubicBezTo>
                      <a:pt x="2455588" y="1786837"/>
                      <a:pt x="2525566" y="1998531"/>
                      <a:pt x="2525566" y="2226404"/>
                    </a:cubicBezTo>
                    <a:cubicBezTo>
                      <a:pt x="2525566" y="2264383"/>
                      <a:pt x="2523622" y="2301912"/>
                      <a:pt x="2519828" y="2338900"/>
                    </a:cubicBezTo>
                    <a:lnTo>
                      <a:pt x="2503163" y="2446992"/>
                    </a:lnTo>
                    <a:lnTo>
                      <a:pt x="2503163" y="2358504"/>
                    </a:lnTo>
                    <a:cubicBezTo>
                      <a:pt x="2503163" y="2344855"/>
                      <a:pt x="2501780" y="2331530"/>
                      <a:pt x="2499146" y="2318659"/>
                    </a:cubicBezTo>
                    <a:lnTo>
                      <a:pt x="2495231" y="2306047"/>
                    </a:lnTo>
                    <a:lnTo>
                      <a:pt x="2494274" y="2299712"/>
                    </a:lnTo>
                    <a:lnTo>
                      <a:pt x="2491426" y="2293790"/>
                    </a:lnTo>
                    <a:lnTo>
                      <a:pt x="2487626" y="2281548"/>
                    </a:lnTo>
                    <a:lnTo>
                      <a:pt x="2480361" y="2270772"/>
                    </a:lnTo>
                    <a:lnTo>
                      <a:pt x="2469397" y="2247964"/>
                    </a:lnTo>
                    <a:lnTo>
                      <a:pt x="2452292" y="2229139"/>
                    </a:lnTo>
                    <a:lnTo>
                      <a:pt x="2445256" y="2218704"/>
                    </a:lnTo>
                    <a:lnTo>
                      <a:pt x="2438941" y="2214447"/>
                    </a:lnTo>
                    <a:lnTo>
                      <a:pt x="2431215" y="2205944"/>
                    </a:lnTo>
                    <a:lnTo>
                      <a:pt x="2382426" y="2176343"/>
                    </a:lnTo>
                    <a:lnTo>
                      <a:pt x="2382413" y="2176334"/>
                    </a:lnTo>
                    <a:cubicBezTo>
                      <a:pt x="2358760" y="2166330"/>
                      <a:pt x="2332755" y="2160797"/>
                      <a:pt x="2305457" y="2160797"/>
                    </a:cubicBezTo>
                    <a:lnTo>
                      <a:pt x="2305456" y="2160797"/>
                    </a:lnTo>
                    <a:lnTo>
                      <a:pt x="2382412" y="2176334"/>
                    </a:lnTo>
                    <a:lnTo>
                      <a:pt x="2382426" y="2176343"/>
                    </a:lnTo>
                    <a:lnTo>
                      <a:pt x="2438941" y="2214447"/>
                    </a:lnTo>
                    <a:lnTo>
                      <a:pt x="2452292" y="2229139"/>
                    </a:lnTo>
                    <a:lnTo>
                      <a:pt x="2480361" y="2270772"/>
                    </a:lnTo>
                    <a:lnTo>
                      <a:pt x="2491426" y="2293790"/>
                    </a:lnTo>
                    <a:lnTo>
                      <a:pt x="2495231" y="2306047"/>
                    </a:lnTo>
                    <a:lnTo>
                      <a:pt x="2503162" y="2358504"/>
                    </a:lnTo>
                    <a:lnTo>
                      <a:pt x="2503162" y="2446992"/>
                    </a:lnTo>
                    <a:lnTo>
                      <a:pt x="2502984" y="2448146"/>
                    </a:lnTo>
                    <a:cubicBezTo>
                      <a:pt x="2458567" y="2663021"/>
                      <a:pt x="2350877" y="2855079"/>
                      <a:pt x="2200026" y="3004411"/>
                    </a:cubicBezTo>
                    <a:lnTo>
                      <a:pt x="2154507" y="3045365"/>
                    </a:lnTo>
                    <a:lnTo>
                      <a:pt x="2154507" y="3045366"/>
                    </a:lnTo>
                    <a:lnTo>
                      <a:pt x="2154506" y="3045367"/>
                    </a:lnTo>
                    <a:lnTo>
                      <a:pt x="2179278" y="3104879"/>
                    </a:lnTo>
                    <a:cubicBezTo>
                      <a:pt x="2278545" y="3371584"/>
                      <a:pt x="2334932" y="3677222"/>
                      <a:pt x="2334932" y="4002081"/>
                    </a:cubicBezTo>
                    <a:cubicBezTo>
                      <a:pt x="2334932" y="4245725"/>
                      <a:pt x="2303214" y="4478558"/>
                      <a:pt x="2245477" y="4692262"/>
                    </a:cubicBezTo>
                    <a:lnTo>
                      <a:pt x="2180600" y="4895150"/>
                    </a:lnTo>
                    <a:lnTo>
                      <a:pt x="2107748" y="4877403"/>
                    </a:lnTo>
                    <a:lnTo>
                      <a:pt x="2107749" y="3085304"/>
                    </a:lnTo>
                    <a:lnTo>
                      <a:pt x="2107750" y="3085303"/>
                    </a:lnTo>
                    <a:lnTo>
                      <a:pt x="2107751" y="2936163"/>
                    </a:lnTo>
                    <a:lnTo>
                      <a:pt x="2107750" y="2936161"/>
                    </a:lnTo>
                    <a:lnTo>
                      <a:pt x="2107750" y="2936159"/>
                    </a:lnTo>
                    <a:lnTo>
                      <a:pt x="2040439" y="2804782"/>
                    </a:lnTo>
                    <a:cubicBezTo>
                      <a:pt x="1935309" y="2618858"/>
                      <a:pt x="1806193" y="2462897"/>
                      <a:pt x="1660005" y="2346991"/>
                    </a:cubicBezTo>
                    <a:lnTo>
                      <a:pt x="1548315" y="2268464"/>
                    </a:lnTo>
                    <a:close/>
                    <a:moveTo>
                      <a:pt x="0" y="0"/>
                    </a:moveTo>
                    <a:lnTo>
                      <a:pt x="1269015" y="161749"/>
                    </a:lnTo>
                    <a:lnTo>
                      <a:pt x="1091149" y="339615"/>
                    </a:lnTo>
                    <a:lnTo>
                      <a:pt x="2199079" y="1447544"/>
                    </a:lnTo>
                    <a:lnTo>
                      <a:pt x="2121097" y="1377384"/>
                    </a:lnTo>
                    <a:lnTo>
                      <a:pt x="2121074" y="1377368"/>
                    </a:lnTo>
                    <a:lnTo>
                      <a:pt x="2007521" y="1295912"/>
                    </a:lnTo>
                    <a:lnTo>
                      <a:pt x="1982897" y="1282579"/>
                    </a:lnTo>
                    <a:lnTo>
                      <a:pt x="1967342" y="1271909"/>
                    </a:lnTo>
                    <a:lnTo>
                      <a:pt x="1939112" y="1258872"/>
                    </a:lnTo>
                    <a:lnTo>
                      <a:pt x="1883779" y="1228911"/>
                    </a:lnTo>
                    <a:lnTo>
                      <a:pt x="1825200" y="1206264"/>
                    </a:lnTo>
                    <a:lnTo>
                      <a:pt x="1796262" y="1192900"/>
                    </a:lnTo>
                    <a:lnTo>
                      <a:pt x="1778001" y="1188017"/>
                    </a:lnTo>
                    <a:lnTo>
                      <a:pt x="1751135" y="1177630"/>
                    </a:lnTo>
                    <a:lnTo>
                      <a:pt x="1610861" y="1143323"/>
                    </a:lnTo>
                    <a:lnTo>
                      <a:pt x="1610852" y="1143321"/>
                    </a:lnTo>
                    <a:cubicBezTo>
                      <a:pt x="1546993" y="1132029"/>
                      <a:pt x="1481244" y="1126136"/>
                      <a:pt x="1414105" y="1126136"/>
                    </a:cubicBezTo>
                    <a:lnTo>
                      <a:pt x="1610851" y="1143321"/>
                    </a:lnTo>
                    <a:lnTo>
                      <a:pt x="1610861" y="1143323"/>
                    </a:lnTo>
                    <a:lnTo>
                      <a:pt x="1778001" y="1188017"/>
                    </a:lnTo>
                    <a:lnTo>
                      <a:pt x="1825200" y="1206264"/>
                    </a:lnTo>
                    <a:lnTo>
                      <a:pt x="1939112" y="1258872"/>
                    </a:lnTo>
                    <a:lnTo>
                      <a:pt x="1982897" y="1282579"/>
                    </a:lnTo>
                    <a:lnTo>
                      <a:pt x="2121074" y="1377368"/>
                    </a:lnTo>
                    <a:lnTo>
                      <a:pt x="2121096" y="1377384"/>
                    </a:lnTo>
                    <a:lnTo>
                      <a:pt x="2199078" y="1447544"/>
                    </a:lnTo>
                    <a:lnTo>
                      <a:pt x="2201092" y="1449558"/>
                    </a:lnTo>
                    <a:lnTo>
                      <a:pt x="2271761" y="1526531"/>
                    </a:lnTo>
                    <a:lnTo>
                      <a:pt x="2279715" y="1537061"/>
                    </a:lnTo>
                    <a:lnTo>
                      <a:pt x="1548314" y="2268464"/>
                    </a:lnTo>
                    <a:lnTo>
                      <a:pt x="1547269" y="2267729"/>
                    </a:lnTo>
                    <a:lnTo>
                      <a:pt x="1480557" y="2232092"/>
                    </a:lnTo>
                    <a:lnTo>
                      <a:pt x="664335" y="1415870"/>
                    </a:lnTo>
                    <a:lnTo>
                      <a:pt x="664336" y="1415869"/>
                    </a:lnTo>
                    <a:lnTo>
                      <a:pt x="339615" y="1091149"/>
                    </a:lnTo>
                    <a:lnTo>
                      <a:pt x="161749" y="126901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AD4817E1-1604-0FC4-3CFB-CBFFF6ECCC5B}"/>
                  </a:ext>
                </a:extLst>
              </p:cNvPr>
              <p:cNvSpPr/>
              <p:nvPr/>
            </p:nvSpPr>
            <p:spPr>
              <a:xfrm>
                <a:off x="11798547" y="10497122"/>
                <a:ext cx="393105" cy="3931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23265E6-9FCF-7329-F968-85606F4D424E}"/>
                </a:ext>
              </a:extLst>
            </p:cNvPr>
            <p:cNvSpPr/>
            <p:nvPr/>
          </p:nvSpPr>
          <p:spPr>
            <a:xfrm>
              <a:off x="9691651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CEFA657-274D-41E2-727E-E6CF3344F191}"/>
              </a:ext>
            </a:extLst>
          </p:cNvPr>
          <p:cNvGrpSpPr/>
          <p:nvPr/>
        </p:nvGrpSpPr>
        <p:grpSpPr>
          <a:xfrm>
            <a:off x="12189648" y="7446674"/>
            <a:ext cx="2507132" cy="5113862"/>
            <a:chOff x="12189648" y="5776706"/>
            <a:chExt cx="2507132" cy="5113862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D0CF170C-00F1-EBF0-A19D-08102F593DBF}"/>
                </a:ext>
              </a:extLst>
            </p:cNvPr>
            <p:cNvGrpSpPr/>
            <p:nvPr/>
          </p:nvGrpSpPr>
          <p:grpSpPr>
            <a:xfrm>
              <a:off x="12189648" y="5776706"/>
              <a:ext cx="2507132" cy="5113521"/>
              <a:chOff x="12189648" y="5776706"/>
              <a:chExt cx="2507132" cy="5113521"/>
            </a:xfrm>
          </p:grpSpPr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4C907D99-DCCF-A7FD-FA36-76230E0F056C}"/>
                  </a:ext>
                </a:extLst>
              </p:cNvPr>
              <p:cNvSpPr/>
              <p:nvPr/>
            </p:nvSpPr>
            <p:spPr>
              <a:xfrm flipH="1">
                <a:off x="12189648" y="5776706"/>
                <a:ext cx="2507132" cy="4929183"/>
              </a:xfrm>
              <a:custGeom>
                <a:avLst/>
                <a:gdLst>
                  <a:gd name="csX0" fmla="*/ 2503163 w 2507132"/>
                  <a:gd name="csY0" fmla="*/ 2446992 h 4929183"/>
                  <a:gd name="csX1" fmla="*/ 2502985 w 2507132"/>
                  <a:gd name="csY1" fmla="*/ 2448146 h 4929183"/>
                  <a:gd name="csX2" fmla="*/ 2200027 w 2507132"/>
                  <a:gd name="csY2" fmla="*/ 3004411 h 4929183"/>
                  <a:gd name="csX3" fmla="*/ 2154507 w 2507132"/>
                  <a:gd name="csY3" fmla="*/ 3045366 h 4929183"/>
                  <a:gd name="csX4" fmla="*/ 2179279 w 2507132"/>
                  <a:gd name="csY4" fmla="*/ 3104879 h 4929183"/>
                  <a:gd name="csX5" fmla="*/ 2334933 w 2507132"/>
                  <a:gd name="csY5" fmla="*/ 4002081 h 4929183"/>
                  <a:gd name="csX6" fmla="*/ 2245478 w 2507132"/>
                  <a:gd name="csY6" fmla="*/ 4692262 h 4929183"/>
                  <a:gd name="csX7" fmla="*/ 2180747 w 2507132"/>
                  <a:gd name="csY7" fmla="*/ 4894693 h 4929183"/>
                  <a:gd name="csX8" fmla="*/ 2210487 w 2507132"/>
                  <a:gd name="csY8" fmla="*/ 4901873 h 4929183"/>
                  <a:gd name="csX9" fmla="*/ 2326282 w 2507132"/>
                  <a:gd name="csY9" fmla="*/ 4919544 h 4929183"/>
                  <a:gd name="csX10" fmla="*/ 2501815 w 2507132"/>
                  <a:gd name="csY10" fmla="*/ 4929183 h 4929183"/>
                  <a:gd name="csX11" fmla="*/ 2503163 w 2507132"/>
                  <a:gd name="csY11" fmla="*/ 4915814 h 4929183"/>
                  <a:gd name="csX12" fmla="*/ 2279716 w 2507132"/>
                  <a:gd name="csY12" fmla="*/ 1537061 h 4929183"/>
                  <a:gd name="csX13" fmla="*/ 1548315 w 2507132"/>
                  <a:gd name="csY13" fmla="*/ 2268464 h 4929183"/>
                  <a:gd name="csX14" fmla="*/ 1660005 w 2507132"/>
                  <a:gd name="csY14" fmla="*/ 2346991 h 4929183"/>
                  <a:gd name="csX15" fmla="*/ 2040439 w 2507132"/>
                  <a:gd name="csY15" fmla="*/ 2804782 h 4929183"/>
                  <a:gd name="csX16" fmla="*/ 2107750 w 2507132"/>
                  <a:gd name="csY16" fmla="*/ 2936159 h 4929183"/>
                  <a:gd name="csX17" fmla="*/ 2107750 w 2507132"/>
                  <a:gd name="csY17" fmla="*/ 2936161 h 4929183"/>
                  <a:gd name="csX18" fmla="*/ 2107751 w 2507132"/>
                  <a:gd name="csY18" fmla="*/ 2936163 h 4929183"/>
                  <a:gd name="csX19" fmla="*/ 2107750 w 2507132"/>
                  <a:gd name="csY19" fmla="*/ 3085303 h 4929183"/>
                  <a:gd name="csX20" fmla="*/ 2107749 w 2507132"/>
                  <a:gd name="csY20" fmla="*/ 3085304 h 4929183"/>
                  <a:gd name="csX21" fmla="*/ 2107748 w 2507132"/>
                  <a:gd name="csY21" fmla="*/ 4877068 h 4929183"/>
                  <a:gd name="csX22" fmla="*/ 2180746 w 2507132"/>
                  <a:gd name="csY22" fmla="*/ 4894693 h 4929183"/>
                  <a:gd name="csX23" fmla="*/ 2245477 w 2507132"/>
                  <a:gd name="csY23" fmla="*/ 4692262 h 4929183"/>
                  <a:gd name="csX24" fmla="*/ 2334932 w 2507132"/>
                  <a:gd name="csY24" fmla="*/ 4002081 h 4929183"/>
                  <a:gd name="csX25" fmla="*/ 2179278 w 2507132"/>
                  <a:gd name="csY25" fmla="*/ 3104879 h 4929183"/>
                  <a:gd name="csX26" fmla="*/ 2154506 w 2507132"/>
                  <a:gd name="csY26" fmla="*/ 3045367 h 4929183"/>
                  <a:gd name="csX27" fmla="*/ 2154507 w 2507132"/>
                  <a:gd name="csY27" fmla="*/ 3045366 h 4929183"/>
                  <a:gd name="csX28" fmla="*/ 2154507 w 2507132"/>
                  <a:gd name="csY28" fmla="*/ 3045365 h 4929183"/>
                  <a:gd name="csX29" fmla="*/ 2200026 w 2507132"/>
                  <a:gd name="csY29" fmla="*/ 3004411 h 4929183"/>
                  <a:gd name="csX30" fmla="*/ 2502984 w 2507132"/>
                  <a:gd name="csY30" fmla="*/ 2448146 h 4929183"/>
                  <a:gd name="csX31" fmla="*/ 2503162 w 2507132"/>
                  <a:gd name="csY31" fmla="*/ 2446992 h 4929183"/>
                  <a:gd name="csX32" fmla="*/ 2503162 w 2507132"/>
                  <a:gd name="csY32" fmla="*/ 2358504 h 4929183"/>
                  <a:gd name="csX33" fmla="*/ 2495231 w 2507132"/>
                  <a:gd name="csY33" fmla="*/ 2306047 h 4929183"/>
                  <a:gd name="csX34" fmla="*/ 2491426 w 2507132"/>
                  <a:gd name="csY34" fmla="*/ 2293790 h 4929183"/>
                  <a:gd name="csX35" fmla="*/ 2480361 w 2507132"/>
                  <a:gd name="csY35" fmla="*/ 2270772 h 4929183"/>
                  <a:gd name="csX36" fmla="*/ 2452292 w 2507132"/>
                  <a:gd name="csY36" fmla="*/ 2229139 h 4929183"/>
                  <a:gd name="csX37" fmla="*/ 2438941 w 2507132"/>
                  <a:gd name="csY37" fmla="*/ 2214447 h 4929183"/>
                  <a:gd name="csX38" fmla="*/ 2382427 w 2507132"/>
                  <a:gd name="csY38" fmla="*/ 2176344 h 4929183"/>
                  <a:gd name="csX39" fmla="*/ 2382412 w 2507132"/>
                  <a:gd name="csY39" fmla="*/ 2176334 h 4929183"/>
                  <a:gd name="csX40" fmla="*/ 2305456 w 2507132"/>
                  <a:gd name="csY40" fmla="*/ 2160797 h 4929183"/>
                  <a:gd name="csX41" fmla="*/ 2305457 w 2507132"/>
                  <a:gd name="csY41" fmla="*/ 2160797 h 4929183"/>
                  <a:gd name="csX42" fmla="*/ 2382413 w 2507132"/>
                  <a:gd name="csY42" fmla="*/ 2176334 h 4929183"/>
                  <a:gd name="csX43" fmla="*/ 2382427 w 2507132"/>
                  <a:gd name="csY43" fmla="*/ 2176344 h 4929183"/>
                  <a:gd name="csX44" fmla="*/ 2431215 w 2507132"/>
                  <a:gd name="csY44" fmla="*/ 2205944 h 4929183"/>
                  <a:gd name="csX45" fmla="*/ 2438941 w 2507132"/>
                  <a:gd name="csY45" fmla="*/ 2214447 h 4929183"/>
                  <a:gd name="csX46" fmla="*/ 2445256 w 2507132"/>
                  <a:gd name="csY46" fmla="*/ 2218704 h 4929183"/>
                  <a:gd name="csX47" fmla="*/ 2452292 w 2507132"/>
                  <a:gd name="csY47" fmla="*/ 2229139 h 4929183"/>
                  <a:gd name="csX48" fmla="*/ 2469397 w 2507132"/>
                  <a:gd name="csY48" fmla="*/ 2247964 h 4929183"/>
                  <a:gd name="csX49" fmla="*/ 2480361 w 2507132"/>
                  <a:gd name="csY49" fmla="*/ 2270772 h 4929183"/>
                  <a:gd name="csX50" fmla="*/ 2487626 w 2507132"/>
                  <a:gd name="csY50" fmla="*/ 2281548 h 4929183"/>
                  <a:gd name="csX51" fmla="*/ 2491426 w 2507132"/>
                  <a:gd name="csY51" fmla="*/ 2293790 h 4929183"/>
                  <a:gd name="csX52" fmla="*/ 2494273 w 2507132"/>
                  <a:gd name="csY52" fmla="*/ 2299712 h 4929183"/>
                  <a:gd name="csX53" fmla="*/ 2495231 w 2507132"/>
                  <a:gd name="csY53" fmla="*/ 2306047 h 4929183"/>
                  <a:gd name="csX54" fmla="*/ 2499146 w 2507132"/>
                  <a:gd name="csY54" fmla="*/ 2318659 h 4929183"/>
                  <a:gd name="csX55" fmla="*/ 2503163 w 2507132"/>
                  <a:gd name="csY55" fmla="*/ 2358504 h 4929183"/>
                  <a:gd name="csX56" fmla="*/ 2503163 w 2507132"/>
                  <a:gd name="csY56" fmla="*/ 2446992 h 4929183"/>
                  <a:gd name="csX57" fmla="*/ 2507132 w 2507132"/>
                  <a:gd name="csY57" fmla="*/ 2421249 h 4929183"/>
                  <a:gd name="csX58" fmla="*/ 2507132 w 2507132"/>
                  <a:gd name="csY58" fmla="*/ 2034673 h 4929183"/>
                  <a:gd name="csX59" fmla="*/ 2475597 w 2507132"/>
                  <a:gd name="csY59" fmla="*/ 1899218 h 4929183"/>
                  <a:gd name="csX60" fmla="*/ 2335746 w 2507132"/>
                  <a:gd name="csY60" fmla="*/ 1611234 h 4929183"/>
                  <a:gd name="csX61" fmla="*/ 0 w 2507132"/>
                  <a:gd name="csY61" fmla="*/ 0 h 4929183"/>
                  <a:gd name="csX62" fmla="*/ 161749 w 2507132"/>
                  <a:gd name="csY62" fmla="*/ 1269015 h 4929183"/>
                  <a:gd name="csX63" fmla="*/ 339615 w 2507132"/>
                  <a:gd name="csY63" fmla="*/ 1091149 h 4929183"/>
                  <a:gd name="csX64" fmla="*/ 664336 w 2507132"/>
                  <a:gd name="csY64" fmla="*/ 1415869 h 4929183"/>
                  <a:gd name="csX65" fmla="*/ 664335 w 2507132"/>
                  <a:gd name="csY65" fmla="*/ 1415870 h 4929183"/>
                  <a:gd name="csX66" fmla="*/ 1480557 w 2507132"/>
                  <a:gd name="csY66" fmla="*/ 2232092 h 4929183"/>
                  <a:gd name="csX67" fmla="*/ 1547269 w 2507132"/>
                  <a:gd name="csY67" fmla="*/ 2267729 h 4929183"/>
                  <a:gd name="csX68" fmla="*/ 1548314 w 2507132"/>
                  <a:gd name="csY68" fmla="*/ 2268464 h 4929183"/>
                  <a:gd name="csX69" fmla="*/ 2279715 w 2507132"/>
                  <a:gd name="csY69" fmla="*/ 1537061 h 4929183"/>
                  <a:gd name="csX70" fmla="*/ 2271761 w 2507132"/>
                  <a:gd name="csY70" fmla="*/ 1526531 h 4929183"/>
                  <a:gd name="csX71" fmla="*/ 2201092 w 2507132"/>
                  <a:gd name="csY71" fmla="*/ 1449558 h 4929183"/>
                  <a:gd name="csX72" fmla="*/ 2199078 w 2507132"/>
                  <a:gd name="csY72" fmla="*/ 1447544 h 4929183"/>
                  <a:gd name="csX73" fmla="*/ 2121096 w 2507132"/>
                  <a:gd name="csY73" fmla="*/ 1377384 h 4929183"/>
                  <a:gd name="csX74" fmla="*/ 2121074 w 2507132"/>
                  <a:gd name="csY74" fmla="*/ 1377368 h 4929183"/>
                  <a:gd name="csX75" fmla="*/ 1982897 w 2507132"/>
                  <a:gd name="csY75" fmla="*/ 1282579 h 4929183"/>
                  <a:gd name="csX76" fmla="*/ 1939112 w 2507132"/>
                  <a:gd name="csY76" fmla="*/ 1258872 h 4929183"/>
                  <a:gd name="csX77" fmla="*/ 1825200 w 2507132"/>
                  <a:gd name="csY77" fmla="*/ 1206264 h 4929183"/>
                  <a:gd name="csX78" fmla="*/ 1778001 w 2507132"/>
                  <a:gd name="csY78" fmla="*/ 1188017 h 4929183"/>
                  <a:gd name="csX79" fmla="*/ 1610861 w 2507132"/>
                  <a:gd name="csY79" fmla="*/ 1143323 h 4929183"/>
                  <a:gd name="csX80" fmla="*/ 1610851 w 2507132"/>
                  <a:gd name="csY80" fmla="*/ 1143321 h 4929183"/>
                  <a:gd name="csX81" fmla="*/ 1414105 w 2507132"/>
                  <a:gd name="csY81" fmla="*/ 1126136 h 4929183"/>
                  <a:gd name="csX82" fmla="*/ 1610852 w 2507132"/>
                  <a:gd name="csY82" fmla="*/ 1143321 h 4929183"/>
                  <a:gd name="csX83" fmla="*/ 1610861 w 2507132"/>
                  <a:gd name="csY83" fmla="*/ 1143323 h 4929183"/>
                  <a:gd name="csX84" fmla="*/ 1751135 w 2507132"/>
                  <a:gd name="csY84" fmla="*/ 1177630 h 4929183"/>
                  <a:gd name="csX85" fmla="*/ 1778001 w 2507132"/>
                  <a:gd name="csY85" fmla="*/ 1188017 h 4929183"/>
                  <a:gd name="csX86" fmla="*/ 1796262 w 2507132"/>
                  <a:gd name="csY86" fmla="*/ 1192900 h 4929183"/>
                  <a:gd name="csX87" fmla="*/ 1825200 w 2507132"/>
                  <a:gd name="csY87" fmla="*/ 1206264 h 4929183"/>
                  <a:gd name="csX88" fmla="*/ 1883779 w 2507132"/>
                  <a:gd name="csY88" fmla="*/ 1228911 h 4929183"/>
                  <a:gd name="csX89" fmla="*/ 1939112 w 2507132"/>
                  <a:gd name="csY89" fmla="*/ 1258872 h 4929183"/>
                  <a:gd name="csX90" fmla="*/ 1967342 w 2507132"/>
                  <a:gd name="csY90" fmla="*/ 1271909 h 4929183"/>
                  <a:gd name="csX91" fmla="*/ 1982897 w 2507132"/>
                  <a:gd name="csY91" fmla="*/ 1282579 h 4929183"/>
                  <a:gd name="csX92" fmla="*/ 2007521 w 2507132"/>
                  <a:gd name="csY92" fmla="*/ 1295912 h 4929183"/>
                  <a:gd name="csX93" fmla="*/ 2121074 w 2507132"/>
                  <a:gd name="csY93" fmla="*/ 1377368 h 4929183"/>
                  <a:gd name="csX94" fmla="*/ 2121097 w 2507132"/>
                  <a:gd name="csY94" fmla="*/ 1377384 h 4929183"/>
                  <a:gd name="csX95" fmla="*/ 2199079 w 2507132"/>
                  <a:gd name="csY95" fmla="*/ 1447544 h 4929183"/>
                  <a:gd name="csX96" fmla="*/ 1091149 w 2507132"/>
                  <a:gd name="csY96" fmla="*/ 339615 h 4929183"/>
                  <a:gd name="csX97" fmla="*/ 1269015 w 2507132"/>
                  <a:gd name="csY97" fmla="*/ 161749 h 49291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</a:cxnLst>
                <a:rect l="l" t="t" r="r" b="b"/>
                <a:pathLst>
                  <a:path w="2507132" h="4929183">
                    <a:moveTo>
                      <a:pt x="2503163" y="2446992"/>
                    </a:moveTo>
                    <a:lnTo>
                      <a:pt x="2502985" y="2448146"/>
                    </a:lnTo>
                    <a:cubicBezTo>
                      <a:pt x="2458568" y="2663021"/>
                      <a:pt x="2350878" y="2855079"/>
                      <a:pt x="2200027" y="3004411"/>
                    </a:cubicBezTo>
                    <a:lnTo>
                      <a:pt x="2154507" y="3045366"/>
                    </a:lnTo>
                    <a:lnTo>
                      <a:pt x="2179279" y="3104879"/>
                    </a:lnTo>
                    <a:cubicBezTo>
                      <a:pt x="2278546" y="3371584"/>
                      <a:pt x="2334933" y="3677222"/>
                      <a:pt x="2334933" y="4002081"/>
                    </a:cubicBezTo>
                    <a:cubicBezTo>
                      <a:pt x="2334933" y="4245725"/>
                      <a:pt x="2303215" y="4478558"/>
                      <a:pt x="2245478" y="4692262"/>
                    </a:cubicBezTo>
                    <a:lnTo>
                      <a:pt x="2180747" y="4894693"/>
                    </a:lnTo>
                    <a:lnTo>
                      <a:pt x="2210487" y="4901873"/>
                    </a:lnTo>
                    <a:cubicBezTo>
                      <a:pt x="2247412" y="4909101"/>
                      <a:pt x="2286094" y="4915039"/>
                      <a:pt x="2326282" y="4919544"/>
                    </a:cubicBezTo>
                    <a:lnTo>
                      <a:pt x="2501815" y="4929183"/>
                    </a:lnTo>
                    <a:lnTo>
                      <a:pt x="2503163" y="4915814"/>
                    </a:lnTo>
                    <a:close/>
                    <a:moveTo>
                      <a:pt x="2279716" y="1537061"/>
                    </a:moveTo>
                    <a:lnTo>
                      <a:pt x="1548315" y="2268464"/>
                    </a:lnTo>
                    <a:lnTo>
                      <a:pt x="1660005" y="2346991"/>
                    </a:lnTo>
                    <a:cubicBezTo>
                      <a:pt x="1806193" y="2462897"/>
                      <a:pt x="1935309" y="2618858"/>
                      <a:pt x="2040439" y="2804782"/>
                    </a:cubicBezTo>
                    <a:lnTo>
                      <a:pt x="2107750" y="2936159"/>
                    </a:lnTo>
                    <a:lnTo>
                      <a:pt x="2107750" y="2936161"/>
                    </a:lnTo>
                    <a:lnTo>
                      <a:pt x="2107751" y="2936163"/>
                    </a:lnTo>
                    <a:lnTo>
                      <a:pt x="2107750" y="3085303"/>
                    </a:lnTo>
                    <a:lnTo>
                      <a:pt x="2107749" y="3085304"/>
                    </a:lnTo>
                    <a:lnTo>
                      <a:pt x="2107748" y="4877068"/>
                    </a:lnTo>
                    <a:lnTo>
                      <a:pt x="2180746" y="4894693"/>
                    </a:lnTo>
                    <a:lnTo>
                      <a:pt x="2245477" y="4692262"/>
                    </a:lnTo>
                    <a:cubicBezTo>
                      <a:pt x="2303214" y="4478558"/>
                      <a:pt x="2334932" y="4245725"/>
                      <a:pt x="2334932" y="4002081"/>
                    </a:cubicBezTo>
                    <a:cubicBezTo>
                      <a:pt x="2334932" y="3677222"/>
                      <a:pt x="2278545" y="3371584"/>
                      <a:pt x="2179278" y="3104879"/>
                    </a:cubicBezTo>
                    <a:lnTo>
                      <a:pt x="2154506" y="3045367"/>
                    </a:lnTo>
                    <a:lnTo>
                      <a:pt x="2154507" y="3045366"/>
                    </a:lnTo>
                    <a:lnTo>
                      <a:pt x="2154507" y="3045365"/>
                    </a:lnTo>
                    <a:lnTo>
                      <a:pt x="2200026" y="3004411"/>
                    </a:lnTo>
                    <a:cubicBezTo>
                      <a:pt x="2350877" y="2855079"/>
                      <a:pt x="2458567" y="2663021"/>
                      <a:pt x="2502984" y="2448146"/>
                    </a:cubicBezTo>
                    <a:lnTo>
                      <a:pt x="2503162" y="2446992"/>
                    </a:lnTo>
                    <a:lnTo>
                      <a:pt x="2503162" y="2358504"/>
                    </a:lnTo>
                    <a:lnTo>
                      <a:pt x="2495231" y="2306047"/>
                    </a:lnTo>
                    <a:lnTo>
                      <a:pt x="2491426" y="2293790"/>
                    </a:lnTo>
                    <a:lnTo>
                      <a:pt x="2480361" y="2270772"/>
                    </a:lnTo>
                    <a:lnTo>
                      <a:pt x="2452292" y="2229139"/>
                    </a:lnTo>
                    <a:lnTo>
                      <a:pt x="2438941" y="2214447"/>
                    </a:lnTo>
                    <a:lnTo>
                      <a:pt x="2382427" y="2176344"/>
                    </a:lnTo>
                    <a:lnTo>
                      <a:pt x="2382412" y="2176334"/>
                    </a:lnTo>
                    <a:lnTo>
                      <a:pt x="2305456" y="2160797"/>
                    </a:lnTo>
                    <a:lnTo>
                      <a:pt x="2305457" y="2160797"/>
                    </a:lnTo>
                    <a:cubicBezTo>
                      <a:pt x="2332754" y="2160797"/>
                      <a:pt x="2358760" y="2166330"/>
                      <a:pt x="2382413" y="2176334"/>
                    </a:cubicBezTo>
                    <a:lnTo>
                      <a:pt x="2382427" y="2176344"/>
                    </a:lnTo>
                    <a:lnTo>
                      <a:pt x="2431215" y="2205944"/>
                    </a:lnTo>
                    <a:lnTo>
                      <a:pt x="2438941" y="2214447"/>
                    </a:lnTo>
                    <a:lnTo>
                      <a:pt x="2445256" y="2218704"/>
                    </a:lnTo>
                    <a:lnTo>
                      <a:pt x="2452292" y="2229139"/>
                    </a:lnTo>
                    <a:lnTo>
                      <a:pt x="2469397" y="2247964"/>
                    </a:lnTo>
                    <a:lnTo>
                      <a:pt x="2480361" y="2270772"/>
                    </a:lnTo>
                    <a:lnTo>
                      <a:pt x="2487626" y="2281548"/>
                    </a:lnTo>
                    <a:lnTo>
                      <a:pt x="2491426" y="2293790"/>
                    </a:lnTo>
                    <a:lnTo>
                      <a:pt x="2494273" y="2299712"/>
                    </a:lnTo>
                    <a:lnTo>
                      <a:pt x="2495231" y="2306047"/>
                    </a:lnTo>
                    <a:lnTo>
                      <a:pt x="2499146" y="2318659"/>
                    </a:lnTo>
                    <a:cubicBezTo>
                      <a:pt x="2501780" y="2331530"/>
                      <a:pt x="2503163" y="2344855"/>
                      <a:pt x="2503163" y="2358504"/>
                    </a:cubicBezTo>
                    <a:lnTo>
                      <a:pt x="2503163" y="2446992"/>
                    </a:lnTo>
                    <a:lnTo>
                      <a:pt x="2507132" y="2421249"/>
                    </a:lnTo>
                    <a:lnTo>
                      <a:pt x="2507132" y="2034673"/>
                    </a:lnTo>
                    <a:lnTo>
                      <a:pt x="2475597" y="1899218"/>
                    </a:lnTo>
                    <a:cubicBezTo>
                      <a:pt x="2443122" y="1795860"/>
                      <a:pt x="2395667" y="1699036"/>
                      <a:pt x="2335746" y="1611234"/>
                    </a:cubicBezTo>
                    <a:close/>
                    <a:moveTo>
                      <a:pt x="0" y="0"/>
                    </a:moveTo>
                    <a:lnTo>
                      <a:pt x="161749" y="1269015"/>
                    </a:lnTo>
                    <a:lnTo>
                      <a:pt x="339615" y="1091149"/>
                    </a:lnTo>
                    <a:lnTo>
                      <a:pt x="664336" y="1415869"/>
                    </a:lnTo>
                    <a:lnTo>
                      <a:pt x="664335" y="1415870"/>
                    </a:lnTo>
                    <a:lnTo>
                      <a:pt x="1480557" y="2232092"/>
                    </a:lnTo>
                    <a:lnTo>
                      <a:pt x="1547269" y="2267729"/>
                    </a:lnTo>
                    <a:lnTo>
                      <a:pt x="1548314" y="2268464"/>
                    </a:lnTo>
                    <a:lnTo>
                      <a:pt x="2279715" y="1537061"/>
                    </a:lnTo>
                    <a:lnTo>
                      <a:pt x="2271761" y="1526531"/>
                    </a:lnTo>
                    <a:lnTo>
                      <a:pt x="2201092" y="1449558"/>
                    </a:lnTo>
                    <a:lnTo>
                      <a:pt x="2199078" y="1447544"/>
                    </a:lnTo>
                    <a:lnTo>
                      <a:pt x="2121096" y="1377384"/>
                    </a:lnTo>
                    <a:lnTo>
                      <a:pt x="2121074" y="1377368"/>
                    </a:lnTo>
                    <a:lnTo>
                      <a:pt x="1982897" y="1282579"/>
                    </a:lnTo>
                    <a:lnTo>
                      <a:pt x="1939112" y="1258872"/>
                    </a:lnTo>
                    <a:lnTo>
                      <a:pt x="1825200" y="1206264"/>
                    </a:lnTo>
                    <a:lnTo>
                      <a:pt x="1778001" y="1188017"/>
                    </a:lnTo>
                    <a:lnTo>
                      <a:pt x="1610861" y="1143323"/>
                    </a:lnTo>
                    <a:lnTo>
                      <a:pt x="1610851" y="1143321"/>
                    </a:lnTo>
                    <a:lnTo>
                      <a:pt x="1414105" y="1126136"/>
                    </a:lnTo>
                    <a:cubicBezTo>
                      <a:pt x="1481244" y="1126136"/>
                      <a:pt x="1546993" y="1132029"/>
                      <a:pt x="1610852" y="1143321"/>
                    </a:cubicBezTo>
                    <a:lnTo>
                      <a:pt x="1610861" y="1143323"/>
                    </a:lnTo>
                    <a:lnTo>
                      <a:pt x="1751135" y="1177630"/>
                    </a:lnTo>
                    <a:lnTo>
                      <a:pt x="1778001" y="1188017"/>
                    </a:lnTo>
                    <a:lnTo>
                      <a:pt x="1796262" y="1192900"/>
                    </a:lnTo>
                    <a:lnTo>
                      <a:pt x="1825200" y="1206264"/>
                    </a:lnTo>
                    <a:lnTo>
                      <a:pt x="1883779" y="1228911"/>
                    </a:lnTo>
                    <a:lnTo>
                      <a:pt x="1939112" y="1258872"/>
                    </a:lnTo>
                    <a:lnTo>
                      <a:pt x="1967342" y="1271909"/>
                    </a:lnTo>
                    <a:lnTo>
                      <a:pt x="1982897" y="1282579"/>
                    </a:lnTo>
                    <a:lnTo>
                      <a:pt x="2007521" y="1295912"/>
                    </a:lnTo>
                    <a:lnTo>
                      <a:pt x="2121074" y="1377368"/>
                    </a:lnTo>
                    <a:lnTo>
                      <a:pt x="2121097" y="1377384"/>
                    </a:lnTo>
                    <a:lnTo>
                      <a:pt x="2199079" y="1447544"/>
                    </a:lnTo>
                    <a:lnTo>
                      <a:pt x="1091149" y="339615"/>
                    </a:lnTo>
                    <a:lnTo>
                      <a:pt x="1269015" y="16174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AF00A9C2-E498-1BF9-710B-D6E7F1AEF626}"/>
                  </a:ext>
                </a:extLst>
              </p:cNvPr>
              <p:cNvSpPr/>
              <p:nvPr/>
            </p:nvSpPr>
            <p:spPr>
              <a:xfrm>
                <a:off x="12191955" y="10497122"/>
                <a:ext cx="393105" cy="39310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12A9E01-A636-E3BF-C3FC-7E9F391E37AE}"/>
                </a:ext>
              </a:extLst>
            </p:cNvPr>
            <p:cNvSpPr/>
            <p:nvPr/>
          </p:nvSpPr>
          <p:spPr>
            <a:xfrm flipH="1">
              <a:off x="12397950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2916069-E6E0-66C8-F86E-A3FC62E1C3D5}"/>
              </a:ext>
            </a:extLst>
          </p:cNvPr>
          <p:cNvGrpSpPr/>
          <p:nvPr/>
        </p:nvGrpSpPr>
        <p:grpSpPr>
          <a:xfrm>
            <a:off x="12548090" y="9165509"/>
            <a:ext cx="3184297" cy="3304739"/>
            <a:chOff x="12548090" y="7495541"/>
            <a:chExt cx="3184297" cy="3304739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0C7838C9-0DAF-73ED-8B3A-64BCE539BF36}"/>
                </a:ext>
              </a:extLst>
            </p:cNvPr>
            <p:cNvGrpSpPr/>
            <p:nvPr/>
          </p:nvGrpSpPr>
          <p:grpSpPr>
            <a:xfrm>
              <a:off x="12548090" y="7495541"/>
              <a:ext cx="3184297" cy="3304739"/>
              <a:chOff x="12548090" y="7495541"/>
              <a:chExt cx="3184297" cy="3304739"/>
            </a:xfrm>
          </p:grpSpPr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CF2BE22F-28BB-2A0A-0FE8-730F592BD605}"/>
                  </a:ext>
                </a:extLst>
              </p:cNvPr>
              <p:cNvSpPr/>
              <p:nvPr/>
            </p:nvSpPr>
            <p:spPr>
              <a:xfrm rot="16200000" flipH="1">
                <a:off x="12506596" y="7537035"/>
                <a:ext cx="3267285" cy="3184297"/>
              </a:xfrm>
              <a:custGeom>
                <a:avLst/>
                <a:gdLst>
                  <a:gd name="csX0" fmla="*/ 0 w 3267285"/>
                  <a:gd name="csY0" fmla="*/ 2172593 h 3184297"/>
                  <a:gd name="csX1" fmla="*/ 782955 w 3267285"/>
                  <a:gd name="csY1" fmla="*/ 3184297 h 3184297"/>
                  <a:gd name="csX2" fmla="*/ 1294967 w 3267285"/>
                  <a:gd name="csY2" fmla="*/ 2522699 h 3184297"/>
                  <a:gd name="csX3" fmla="*/ 1565913 w 3267285"/>
                  <a:gd name="csY3" fmla="*/ 2172593 h 3184297"/>
                  <a:gd name="csX4" fmla="*/ 1314373 w 3267285"/>
                  <a:gd name="csY4" fmla="*/ 2172593 h 3184297"/>
                  <a:gd name="csX5" fmla="*/ 1314373 w 3267285"/>
                  <a:gd name="csY5" fmla="*/ 675217 h 3184297"/>
                  <a:gd name="csX6" fmla="*/ 1312403 w 3267285"/>
                  <a:gd name="csY6" fmla="*/ 668789 h 3184297"/>
                  <a:gd name="csX7" fmla="*/ 1307683 w 3267285"/>
                  <a:gd name="csY7" fmla="*/ 621361 h 3184297"/>
                  <a:gd name="csX8" fmla="*/ 1312403 w 3267285"/>
                  <a:gd name="csY8" fmla="*/ 573931 h 3184297"/>
                  <a:gd name="csX9" fmla="*/ 1314373 w 3267285"/>
                  <a:gd name="csY9" fmla="*/ 567505 h 3184297"/>
                  <a:gd name="csX10" fmla="*/ 1325939 w 3267285"/>
                  <a:gd name="csY10" fmla="*/ 529755 h 3184297"/>
                  <a:gd name="csX11" fmla="*/ 1449563 w 3267285"/>
                  <a:gd name="csY11" fmla="*/ 404515 h 3184297"/>
                  <a:gd name="csX12" fmla="*/ 1478499 w 3267285"/>
                  <a:gd name="csY12" fmla="*/ 395415 h 3184297"/>
                  <a:gd name="csX13" fmla="*/ 1478503 w 3267285"/>
                  <a:gd name="csY13" fmla="*/ 395415 h 3184297"/>
                  <a:gd name="csX14" fmla="*/ 1478505 w 3267285"/>
                  <a:gd name="csY14" fmla="*/ 395415 h 3184297"/>
                  <a:gd name="csX15" fmla="*/ 1601467 w 3267285"/>
                  <a:gd name="csY15" fmla="*/ 395415 h 3184297"/>
                  <a:gd name="csX16" fmla="*/ 1601469 w 3267285"/>
                  <a:gd name="csY16" fmla="*/ 395415 h 3184297"/>
                  <a:gd name="csX17" fmla="*/ 2283777 w 3267285"/>
                  <a:gd name="csY17" fmla="*/ 395417 h 3184297"/>
                  <a:gd name="csX18" fmla="*/ 2263583 w 3267285"/>
                  <a:gd name="csY18" fmla="*/ 371635 h 3184297"/>
                  <a:gd name="csX19" fmla="*/ 1751402 w 3267285"/>
                  <a:gd name="csY19" fmla="*/ 49104 h 3184297"/>
                  <a:gd name="csX20" fmla="*/ 2263583 w 3267285"/>
                  <a:gd name="csY20" fmla="*/ 371633 h 3184297"/>
                  <a:gd name="csX21" fmla="*/ 2283777 w 3267285"/>
                  <a:gd name="csY21" fmla="*/ 395415 h 3184297"/>
                  <a:gd name="csX22" fmla="*/ 3093393 w 3267285"/>
                  <a:gd name="csY22" fmla="*/ 395415 h 3184297"/>
                  <a:gd name="csX23" fmla="*/ 3136015 w 3267285"/>
                  <a:gd name="csY23" fmla="*/ 351887 h 3184297"/>
                  <a:gd name="csX24" fmla="*/ 3255726 w 3267285"/>
                  <a:gd name="csY24" fmla="*/ 127667 h 3184297"/>
                  <a:gd name="csX25" fmla="*/ 3267285 w 3267285"/>
                  <a:gd name="csY25" fmla="*/ 88265 h 3184297"/>
                  <a:gd name="csX26" fmla="*/ 3246818 w 3267285"/>
                  <a:gd name="csY26" fmla="*/ 57908 h 3184297"/>
                  <a:gd name="csX27" fmla="*/ 3107017 w 3267285"/>
                  <a:gd name="csY27" fmla="*/ 0 h 3184297"/>
                  <a:gd name="csX28" fmla="*/ 1459481 w 3267285"/>
                  <a:gd name="csY28" fmla="*/ 0 h 3184297"/>
                  <a:gd name="csX29" fmla="*/ 1441263 w 3267285"/>
                  <a:gd name="csY29" fmla="*/ 1839 h 3184297"/>
                  <a:gd name="csX30" fmla="*/ 1419637 w 3267285"/>
                  <a:gd name="csY30" fmla="*/ 4021 h 3184297"/>
                  <a:gd name="csX31" fmla="*/ 1265791 w 3267285"/>
                  <a:gd name="csY31" fmla="*/ 157863 h 3184297"/>
                  <a:gd name="csX32" fmla="*/ 1261773 w 3267285"/>
                  <a:gd name="csY32" fmla="*/ 197709 h 3184297"/>
                  <a:gd name="csX33" fmla="*/ 1261773 w 3267285"/>
                  <a:gd name="csY33" fmla="*/ 197707 h 3184297"/>
                  <a:gd name="csX34" fmla="*/ 1265791 w 3267285"/>
                  <a:gd name="csY34" fmla="*/ 157863 h 3184297"/>
                  <a:gd name="csX35" fmla="*/ 1419637 w 3267285"/>
                  <a:gd name="csY35" fmla="*/ 4019 h 3184297"/>
                  <a:gd name="csX36" fmla="*/ 1441263 w 3267285"/>
                  <a:gd name="csY36" fmla="*/ 1839 h 3184297"/>
                  <a:gd name="csX37" fmla="*/ 1427835 w 3267285"/>
                  <a:gd name="csY37" fmla="*/ 1113 h 3184297"/>
                  <a:gd name="csX38" fmla="*/ 515799 w 3267285"/>
                  <a:gd name="csY38" fmla="*/ 461469 h 3184297"/>
                  <a:gd name="csX39" fmla="*/ 499061 w 3267285"/>
                  <a:gd name="csY39" fmla="*/ 485427 h 3184297"/>
                  <a:gd name="csX40" fmla="*/ 499062 w 3267285"/>
                  <a:gd name="csY40" fmla="*/ 485427 h 3184297"/>
                  <a:gd name="csX41" fmla="*/ 447760 w 3267285"/>
                  <a:gd name="csY41" fmla="*/ 558857 h 3184297"/>
                  <a:gd name="csX42" fmla="*/ 252007 w 3267285"/>
                  <a:gd name="csY42" fmla="*/ 1136809 h 3184297"/>
                  <a:gd name="csX43" fmla="*/ 251541 w 3267285"/>
                  <a:gd name="csY43" fmla="*/ 1146687 h 3184297"/>
                  <a:gd name="csX44" fmla="*/ 251541 w 3267285"/>
                  <a:gd name="csY44" fmla="*/ 1385619 h 3184297"/>
                  <a:gd name="csX45" fmla="*/ 252007 w 3267285"/>
                  <a:gd name="csY45" fmla="*/ 1395495 h 3184297"/>
                  <a:gd name="csX46" fmla="*/ 1189633 w 3267285"/>
                  <a:gd name="csY46" fmla="*/ 2505491 h 3184297"/>
                  <a:gd name="csX47" fmla="*/ 252006 w 3267285"/>
                  <a:gd name="csY47" fmla="*/ 1395495 h 3184297"/>
                  <a:gd name="csX48" fmla="*/ 251540 w 3267285"/>
                  <a:gd name="csY48" fmla="*/ 1385619 h 3184297"/>
                  <a:gd name="csX49" fmla="*/ 251540 w 3267285"/>
                  <a:gd name="csY49" fmla="*/ 2172593 h 31842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</a:cxnLst>
                <a:rect l="l" t="t" r="r" b="b"/>
                <a:pathLst>
                  <a:path w="3267285" h="3184297">
                    <a:moveTo>
                      <a:pt x="0" y="2172593"/>
                    </a:moveTo>
                    <a:lnTo>
                      <a:pt x="782955" y="3184297"/>
                    </a:lnTo>
                    <a:lnTo>
                      <a:pt x="1294967" y="2522699"/>
                    </a:lnTo>
                    <a:lnTo>
                      <a:pt x="1565913" y="2172593"/>
                    </a:lnTo>
                    <a:lnTo>
                      <a:pt x="1314373" y="2172593"/>
                    </a:lnTo>
                    <a:lnTo>
                      <a:pt x="1314373" y="675217"/>
                    </a:lnTo>
                    <a:lnTo>
                      <a:pt x="1312403" y="668789"/>
                    </a:lnTo>
                    <a:cubicBezTo>
                      <a:pt x="1309309" y="653469"/>
                      <a:pt x="1307683" y="637607"/>
                      <a:pt x="1307683" y="621361"/>
                    </a:cubicBezTo>
                    <a:cubicBezTo>
                      <a:pt x="1307683" y="605115"/>
                      <a:pt x="1309309" y="589251"/>
                      <a:pt x="1312403" y="573931"/>
                    </a:cubicBezTo>
                    <a:lnTo>
                      <a:pt x="1314373" y="567505"/>
                    </a:lnTo>
                    <a:lnTo>
                      <a:pt x="1325939" y="529755"/>
                    </a:lnTo>
                    <a:cubicBezTo>
                      <a:pt x="1349449" y="473445"/>
                      <a:pt x="1393979" y="428333"/>
                      <a:pt x="1449563" y="404515"/>
                    </a:cubicBezTo>
                    <a:lnTo>
                      <a:pt x="1478499" y="395415"/>
                    </a:lnTo>
                    <a:lnTo>
                      <a:pt x="1478503" y="395415"/>
                    </a:lnTo>
                    <a:lnTo>
                      <a:pt x="1478505" y="395415"/>
                    </a:lnTo>
                    <a:lnTo>
                      <a:pt x="1601467" y="395415"/>
                    </a:lnTo>
                    <a:lnTo>
                      <a:pt x="1601469" y="395415"/>
                    </a:lnTo>
                    <a:lnTo>
                      <a:pt x="2283777" y="395417"/>
                    </a:lnTo>
                    <a:lnTo>
                      <a:pt x="2263583" y="371635"/>
                    </a:lnTo>
                    <a:cubicBezTo>
                      <a:pt x="2123220" y="221401"/>
                      <a:pt x="1947717" y="108779"/>
                      <a:pt x="1751402" y="49104"/>
                    </a:cubicBezTo>
                    <a:cubicBezTo>
                      <a:pt x="1947717" y="108779"/>
                      <a:pt x="2123220" y="221401"/>
                      <a:pt x="2263583" y="371633"/>
                    </a:cubicBezTo>
                    <a:lnTo>
                      <a:pt x="2283777" y="395415"/>
                    </a:lnTo>
                    <a:lnTo>
                      <a:pt x="3093393" y="395415"/>
                    </a:lnTo>
                    <a:lnTo>
                      <a:pt x="3136015" y="351887"/>
                    </a:lnTo>
                    <a:cubicBezTo>
                      <a:pt x="3182934" y="292312"/>
                      <a:pt x="3223609" y="216128"/>
                      <a:pt x="3255726" y="127667"/>
                    </a:cubicBezTo>
                    <a:lnTo>
                      <a:pt x="3267285" y="88265"/>
                    </a:lnTo>
                    <a:lnTo>
                      <a:pt x="3246818" y="57908"/>
                    </a:lnTo>
                    <a:cubicBezTo>
                      <a:pt x="3211040" y="22130"/>
                      <a:pt x="3161613" y="0"/>
                      <a:pt x="3107017" y="0"/>
                    </a:cubicBezTo>
                    <a:lnTo>
                      <a:pt x="1459481" y="0"/>
                    </a:lnTo>
                    <a:lnTo>
                      <a:pt x="1441263" y="1839"/>
                    </a:lnTo>
                    <a:lnTo>
                      <a:pt x="1419637" y="4021"/>
                    </a:lnTo>
                    <a:cubicBezTo>
                      <a:pt x="1342413" y="19821"/>
                      <a:pt x="1281591" y="80643"/>
                      <a:pt x="1265791" y="157863"/>
                    </a:cubicBezTo>
                    <a:lnTo>
                      <a:pt x="1261773" y="197709"/>
                    </a:lnTo>
                    <a:lnTo>
                      <a:pt x="1261773" y="197707"/>
                    </a:lnTo>
                    <a:lnTo>
                      <a:pt x="1265791" y="157863"/>
                    </a:lnTo>
                    <a:cubicBezTo>
                      <a:pt x="1281591" y="80641"/>
                      <a:pt x="1342413" y="19821"/>
                      <a:pt x="1419637" y="4019"/>
                    </a:cubicBezTo>
                    <a:lnTo>
                      <a:pt x="1441263" y="1839"/>
                    </a:lnTo>
                    <a:lnTo>
                      <a:pt x="1427835" y="1113"/>
                    </a:lnTo>
                    <a:cubicBezTo>
                      <a:pt x="1060655" y="1113"/>
                      <a:pt x="732582" y="180317"/>
                      <a:pt x="515799" y="461469"/>
                    </a:cubicBezTo>
                    <a:lnTo>
                      <a:pt x="499061" y="485427"/>
                    </a:lnTo>
                    <a:lnTo>
                      <a:pt x="499062" y="485427"/>
                    </a:lnTo>
                    <a:lnTo>
                      <a:pt x="447760" y="558857"/>
                    </a:lnTo>
                    <a:cubicBezTo>
                      <a:pt x="341559" y="727109"/>
                      <a:pt x="272183" y="924175"/>
                      <a:pt x="252007" y="1136809"/>
                    </a:cubicBezTo>
                    <a:lnTo>
                      <a:pt x="251541" y="1146687"/>
                    </a:lnTo>
                    <a:lnTo>
                      <a:pt x="251541" y="1385619"/>
                    </a:lnTo>
                    <a:lnTo>
                      <a:pt x="252007" y="1395495"/>
                    </a:lnTo>
                    <a:cubicBezTo>
                      <a:pt x="304464" y="1948345"/>
                      <a:pt x="689519" y="2395957"/>
                      <a:pt x="1189633" y="2505491"/>
                    </a:cubicBezTo>
                    <a:cubicBezTo>
                      <a:pt x="689518" y="2395957"/>
                      <a:pt x="304463" y="1948345"/>
                      <a:pt x="252006" y="1395495"/>
                    </a:cubicBezTo>
                    <a:lnTo>
                      <a:pt x="251540" y="1385619"/>
                    </a:lnTo>
                    <a:lnTo>
                      <a:pt x="251540" y="2172593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1FD4F959-D63E-19E0-436F-619FB15EB784}"/>
                  </a:ext>
                </a:extLst>
              </p:cNvPr>
              <p:cNvSpPr/>
              <p:nvPr/>
            </p:nvSpPr>
            <p:spPr>
              <a:xfrm>
                <a:off x="12551525" y="10407175"/>
                <a:ext cx="393105" cy="39310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7D4BE25-B0EF-AF81-C5E3-E5B16F622E03}"/>
                </a:ext>
              </a:extLst>
            </p:cNvPr>
            <p:cNvSpPr/>
            <p:nvPr/>
          </p:nvSpPr>
          <p:spPr>
            <a:xfrm rot="16200000" flipH="1">
              <a:off x="12980577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D643154B-217E-727C-7173-607802592D90}"/>
              </a:ext>
            </a:extLst>
          </p:cNvPr>
          <p:cNvGrpSpPr/>
          <p:nvPr/>
        </p:nvGrpSpPr>
        <p:grpSpPr>
          <a:xfrm>
            <a:off x="8652115" y="9165509"/>
            <a:ext cx="3185655" cy="3304739"/>
            <a:chOff x="8652115" y="7495541"/>
            <a:chExt cx="3185655" cy="3304739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9EE29A0C-58AE-C222-6D79-7BC7E3D0BD67}"/>
                </a:ext>
              </a:extLst>
            </p:cNvPr>
            <p:cNvGrpSpPr/>
            <p:nvPr/>
          </p:nvGrpSpPr>
          <p:grpSpPr>
            <a:xfrm>
              <a:off x="8653476" y="7495541"/>
              <a:ext cx="3184294" cy="3304739"/>
              <a:chOff x="8653476" y="7495541"/>
              <a:chExt cx="3184294" cy="3304739"/>
            </a:xfrm>
          </p:grpSpPr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B4487B8-E276-2B54-89AE-BC218A69E0CD}"/>
                  </a:ext>
                </a:extLst>
              </p:cNvPr>
              <p:cNvSpPr/>
              <p:nvPr/>
            </p:nvSpPr>
            <p:spPr>
              <a:xfrm rot="5400000">
                <a:off x="8611509" y="7537508"/>
                <a:ext cx="3268227" cy="3184294"/>
              </a:xfrm>
              <a:custGeom>
                <a:avLst/>
                <a:gdLst>
                  <a:gd name="csX0" fmla="*/ 0 w 3268227"/>
                  <a:gd name="csY0" fmla="*/ 2172592 h 3184294"/>
                  <a:gd name="csX1" fmla="*/ 251540 w 3268227"/>
                  <a:gd name="csY1" fmla="*/ 2172592 h 3184294"/>
                  <a:gd name="csX2" fmla="*/ 251540 w 3268227"/>
                  <a:gd name="csY2" fmla="*/ 1385616 h 3184294"/>
                  <a:gd name="csX3" fmla="*/ 252006 w 3268227"/>
                  <a:gd name="csY3" fmla="*/ 1395494 h 3184294"/>
                  <a:gd name="csX4" fmla="*/ 1189632 w 3268227"/>
                  <a:gd name="csY4" fmla="*/ 2505490 h 3184294"/>
                  <a:gd name="csX5" fmla="*/ 252007 w 3268227"/>
                  <a:gd name="csY5" fmla="*/ 1395494 h 3184294"/>
                  <a:gd name="csX6" fmla="*/ 251541 w 3268227"/>
                  <a:gd name="csY6" fmla="*/ 1385616 h 3184294"/>
                  <a:gd name="csX7" fmla="*/ 251541 w 3268227"/>
                  <a:gd name="csY7" fmla="*/ 1146686 h 3184294"/>
                  <a:gd name="csX8" fmla="*/ 252007 w 3268227"/>
                  <a:gd name="csY8" fmla="*/ 1136808 h 3184294"/>
                  <a:gd name="csX9" fmla="*/ 447760 w 3268227"/>
                  <a:gd name="csY9" fmla="*/ 558854 h 3184294"/>
                  <a:gd name="csX10" fmla="*/ 499062 w 3268227"/>
                  <a:gd name="csY10" fmla="*/ 485426 h 3184294"/>
                  <a:gd name="csX11" fmla="*/ 499061 w 3268227"/>
                  <a:gd name="csY11" fmla="*/ 485426 h 3184294"/>
                  <a:gd name="csX12" fmla="*/ 515799 w 3268227"/>
                  <a:gd name="csY12" fmla="*/ 461468 h 3184294"/>
                  <a:gd name="csX13" fmla="*/ 1427834 w 3268227"/>
                  <a:gd name="csY13" fmla="*/ 1112 h 3184294"/>
                  <a:gd name="csX14" fmla="*/ 1441262 w 3268227"/>
                  <a:gd name="csY14" fmla="*/ 1836 h 3184294"/>
                  <a:gd name="csX15" fmla="*/ 1419636 w 3268227"/>
                  <a:gd name="csY15" fmla="*/ 4018 h 3184294"/>
                  <a:gd name="csX16" fmla="*/ 1265790 w 3268227"/>
                  <a:gd name="csY16" fmla="*/ 157860 h 3184294"/>
                  <a:gd name="csX17" fmla="*/ 1261772 w 3268227"/>
                  <a:gd name="csY17" fmla="*/ 197706 h 3184294"/>
                  <a:gd name="csX18" fmla="*/ 1265790 w 3268227"/>
                  <a:gd name="csY18" fmla="*/ 157862 h 3184294"/>
                  <a:gd name="csX19" fmla="*/ 1419636 w 3268227"/>
                  <a:gd name="csY19" fmla="*/ 4018 h 3184294"/>
                  <a:gd name="csX20" fmla="*/ 1441262 w 3268227"/>
                  <a:gd name="csY20" fmla="*/ 1838 h 3184294"/>
                  <a:gd name="csX21" fmla="*/ 1548678 w 3268227"/>
                  <a:gd name="csY21" fmla="*/ 7644 h 3184294"/>
                  <a:gd name="csX22" fmla="*/ 2263582 w 3268227"/>
                  <a:gd name="csY22" fmla="*/ 371632 h 3184294"/>
                  <a:gd name="csX23" fmla="*/ 1548678 w 3268227"/>
                  <a:gd name="csY23" fmla="*/ 7642 h 3184294"/>
                  <a:gd name="csX24" fmla="*/ 1441262 w 3268227"/>
                  <a:gd name="csY24" fmla="*/ 1836 h 3184294"/>
                  <a:gd name="csX25" fmla="*/ 1459480 w 3268227"/>
                  <a:gd name="csY25" fmla="*/ 0 h 3184294"/>
                  <a:gd name="csX26" fmla="*/ 3107016 w 3268227"/>
                  <a:gd name="csY26" fmla="*/ 0 h 3184294"/>
                  <a:gd name="csX27" fmla="*/ 3246817 w 3268227"/>
                  <a:gd name="csY27" fmla="*/ 57906 h 3184294"/>
                  <a:gd name="csX28" fmla="*/ 3268227 w 3268227"/>
                  <a:gd name="csY28" fmla="*/ 89660 h 3184294"/>
                  <a:gd name="csX29" fmla="*/ 3230153 w 3268227"/>
                  <a:gd name="csY29" fmla="*/ 193276 h 3184294"/>
                  <a:gd name="csX30" fmla="*/ 3109449 w 3268227"/>
                  <a:gd name="csY30" fmla="*/ 384963 h 3184294"/>
                  <a:gd name="csX31" fmla="*/ 3097360 w 3268227"/>
                  <a:gd name="csY31" fmla="*/ 395414 h 3184294"/>
                  <a:gd name="csX32" fmla="*/ 2283776 w 3268227"/>
                  <a:gd name="csY32" fmla="*/ 395414 h 3184294"/>
                  <a:gd name="csX33" fmla="*/ 1601468 w 3268227"/>
                  <a:gd name="csY33" fmla="*/ 395414 h 3184294"/>
                  <a:gd name="csX34" fmla="*/ 1601466 w 3268227"/>
                  <a:gd name="csY34" fmla="*/ 395412 h 3184294"/>
                  <a:gd name="csX35" fmla="*/ 1478504 w 3268227"/>
                  <a:gd name="csY35" fmla="*/ 395412 h 3184294"/>
                  <a:gd name="csX36" fmla="*/ 1478502 w 3268227"/>
                  <a:gd name="csY36" fmla="*/ 395414 h 3184294"/>
                  <a:gd name="csX37" fmla="*/ 1478498 w 3268227"/>
                  <a:gd name="csY37" fmla="*/ 395414 h 3184294"/>
                  <a:gd name="csX38" fmla="*/ 1449562 w 3268227"/>
                  <a:gd name="csY38" fmla="*/ 404514 h 3184294"/>
                  <a:gd name="csX39" fmla="*/ 1325938 w 3268227"/>
                  <a:gd name="csY39" fmla="*/ 529754 h 3184294"/>
                  <a:gd name="csX40" fmla="*/ 1314372 w 3268227"/>
                  <a:gd name="csY40" fmla="*/ 567504 h 3184294"/>
                  <a:gd name="csX41" fmla="*/ 1312402 w 3268227"/>
                  <a:gd name="csY41" fmla="*/ 573930 h 3184294"/>
                  <a:gd name="csX42" fmla="*/ 1307682 w 3268227"/>
                  <a:gd name="csY42" fmla="*/ 621358 h 3184294"/>
                  <a:gd name="csX43" fmla="*/ 1312402 w 3268227"/>
                  <a:gd name="csY43" fmla="*/ 668788 h 3184294"/>
                  <a:gd name="csX44" fmla="*/ 1314372 w 3268227"/>
                  <a:gd name="csY44" fmla="*/ 675214 h 3184294"/>
                  <a:gd name="csX45" fmla="*/ 1314372 w 3268227"/>
                  <a:gd name="csY45" fmla="*/ 2172592 h 3184294"/>
                  <a:gd name="csX46" fmla="*/ 1565912 w 3268227"/>
                  <a:gd name="csY46" fmla="*/ 2172592 h 3184294"/>
                  <a:gd name="csX47" fmla="*/ 1294966 w 3268227"/>
                  <a:gd name="csY47" fmla="*/ 2522696 h 3184294"/>
                  <a:gd name="csX48" fmla="*/ 782955 w 3268227"/>
                  <a:gd name="csY48" fmla="*/ 3184294 h 318429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3268227" h="3184294">
                    <a:moveTo>
                      <a:pt x="0" y="2172592"/>
                    </a:moveTo>
                    <a:lnTo>
                      <a:pt x="251540" y="2172592"/>
                    </a:lnTo>
                    <a:lnTo>
                      <a:pt x="251540" y="1385616"/>
                    </a:lnTo>
                    <a:lnTo>
                      <a:pt x="252006" y="1395494"/>
                    </a:lnTo>
                    <a:cubicBezTo>
                      <a:pt x="304463" y="1948344"/>
                      <a:pt x="689518" y="2395956"/>
                      <a:pt x="1189632" y="2505490"/>
                    </a:cubicBezTo>
                    <a:cubicBezTo>
                      <a:pt x="689519" y="2395956"/>
                      <a:pt x="304464" y="1948344"/>
                      <a:pt x="252007" y="1395494"/>
                    </a:cubicBezTo>
                    <a:lnTo>
                      <a:pt x="251541" y="1385616"/>
                    </a:lnTo>
                    <a:lnTo>
                      <a:pt x="251541" y="1146686"/>
                    </a:lnTo>
                    <a:lnTo>
                      <a:pt x="252007" y="1136808"/>
                    </a:lnTo>
                    <a:cubicBezTo>
                      <a:pt x="272183" y="924174"/>
                      <a:pt x="341559" y="727106"/>
                      <a:pt x="447760" y="558854"/>
                    </a:cubicBezTo>
                    <a:lnTo>
                      <a:pt x="499062" y="485426"/>
                    </a:lnTo>
                    <a:lnTo>
                      <a:pt x="499061" y="485426"/>
                    </a:lnTo>
                    <a:lnTo>
                      <a:pt x="515799" y="461468"/>
                    </a:lnTo>
                    <a:cubicBezTo>
                      <a:pt x="732582" y="180316"/>
                      <a:pt x="1060654" y="1112"/>
                      <a:pt x="1427834" y="1112"/>
                    </a:cubicBezTo>
                    <a:lnTo>
                      <a:pt x="1441262" y="1836"/>
                    </a:lnTo>
                    <a:lnTo>
                      <a:pt x="1419636" y="4018"/>
                    </a:lnTo>
                    <a:cubicBezTo>
                      <a:pt x="1342412" y="19818"/>
                      <a:pt x="1281590" y="80640"/>
                      <a:pt x="1265790" y="157860"/>
                    </a:cubicBezTo>
                    <a:lnTo>
                      <a:pt x="1261772" y="197706"/>
                    </a:lnTo>
                    <a:lnTo>
                      <a:pt x="1265790" y="157862"/>
                    </a:lnTo>
                    <a:cubicBezTo>
                      <a:pt x="1281590" y="80640"/>
                      <a:pt x="1342412" y="19820"/>
                      <a:pt x="1419636" y="4018"/>
                    </a:cubicBezTo>
                    <a:lnTo>
                      <a:pt x="1441262" y="1838"/>
                    </a:lnTo>
                    <a:lnTo>
                      <a:pt x="1548678" y="7644"/>
                    </a:lnTo>
                    <a:cubicBezTo>
                      <a:pt x="1826810" y="37876"/>
                      <a:pt x="2076432" y="171322"/>
                      <a:pt x="2263582" y="371632"/>
                    </a:cubicBezTo>
                    <a:cubicBezTo>
                      <a:pt x="2076432" y="171320"/>
                      <a:pt x="1826810" y="37874"/>
                      <a:pt x="1548678" y="7642"/>
                    </a:cubicBezTo>
                    <a:lnTo>
                      <a:pt x="1441262" y="1836"/>
                    </a:lnTo>
                    <a:lnTo>
                      <a:pt x="1459480" y="0"/>
                    </a:lnTo>
                    <a:lnTo>
                      <a:pt x="3107016" y="0"/>
                    </a:lnTo>
                    <a:cubicBezTo>
                      <a:pt x="3161612" y="0"/>
                      <a:pt x="3211039" y="22129"/>
                      <a:pt x="3246817" y="57906"/>
                    </a:cubicBezTo>
                    <a:lnTo>
                      <a:pt x="3268227" y="89660"/>
                    </a:lnTo>
                    <a:lnTo>
                      <a:pt x="3230153" y="193276"/>
                    </a:lnTo>
                    <a:cubicBezTo>
                      <a:pt x="3196403" y="269797"/>
                      <a:pt x="3155608" y="334963"/>
                      <a:pt x="3109449" y="384963"/>
                    </a:cubicBezTo>
                    <a:lnTo>
                      <a:pt x="3097360" y="395414"/>
                    </a:lnTo>
                    <a:lnTo>
                      <a:pt x="2283776" y="395414"/>
                    </a:lnTo>
                    <a:lnTo>
                      <a:pt x="1601468" y="395414"/>
                    </a:lnTo>
                    <a:lnTo>
                      <a:pt x="1601466" y="395412"/>
                    </a:lnTo>
                    <a:lnTo>
                      <a:pt x="1478504" y="395412"/>
                    </a:lnTo>
                    <a:lnTo>
                      <a:pt x="1478502" y="395414"/>
                    </a:lnTo>
                    <a:lnTo>
                      <a:pt x="1478498" y="395414"/>
                    </a:lnTo>
                    <a:lnTo>
                      <a:pt x="1449562" y="404514"/>
                    </a:lnTo>
                    <a:cubicBezTo>
                      <a:pt x="1393978" y="428332"/>
                      <a:pt x="1349448" y="473444"/>
                      <a:pt x="1325938" y="529754"/>
                    </a:cubicBezTo>
                    <a:lnTo>
                      <a:pt x="1314372" y="567504"/>
                    </a:lnTo>
                    <a:lnTo>
                      <a:pt x="1312402" y="573930"/>
                    </a:lnTo>
                    <a:cubicBezTo>
                      <a:pt x="1309308" y="589250"/>
                      <a:pt x="1307682" y="605112"/>
                      <a:pt x="1307682" y="621358"/>
                    </a:cubicBezTo>
                    <a:cubicBezTo>
                      <a:pt x="1307682" y="637606"/>
                      <a:pt x="1309308" y="653468"/>
                      <a:pt x="1312402" y="668788"/>
                    </a:cubicBezTo>
                    <a:lnTo>
                      <a:pt x="1314372" y="675214"/>
                    </a:lnTo>
                    <a:lnTo>
                      <a:pt x="1314372" y="2172592"/>
                    </a:lnTo>
                    <a:lnTo>
                      <a:pt x="1565912" y="2172592"/>
                    </a:lnTo>
                    <a:lnTo>
                      <a:pt x="1294966" y="2522696"/>
                    </a:lnTo>
                    <a:lnTo>
                      <a:pt x="782955" y="31842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B7353735-458B-3741-19CF-96F136B7EF88}"/>
                  </a:ext>
                </a:extLst>
              </p:cNvPr>
              <p:cNvSpPr/>
              <p:nvPr/>
            </p:nvSpPr>
            <p:spPr>
              <a:xfrm>
                <a:off x="11443916" y="10407175"/>
                <a:ext cx="393105" cy="3931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3D97ABB4-EC7B-4B7D-C839-24B63DEC24B0}"/>
                </a:ext>
              </a:extLst>
            </p:cNvPr>
            <p:cNvSpPr/>
            <p:nvPr/>
          </p:nvSpPr>
          <p:spPr>
            <a:xfrm rot="5400000">
              <a:off x="8878770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1" name="Block Arc 90">
            <a:extLst>
              <a:ext uri="{FF2B5EF4-FFF2-40B4-BE49-F238E27FC236}">
                <a16:creationId xmlns:a16="http://schemas.microsoft.com/office/drawing/2014/main" id="{62434D39-6A77-8F3E-AB18-F5513AF51193}"/>
              </a:ext>
            </a:extLst>
          </p:cNvPr>
          <p:cNvSpPr/>
          <p:nvPr/>
        </p:nvSpPr>
        <p:spPr>
          <a:xfrm>
            <a:off x="7632192" y="5444784"/>
            <a:ext cx="9119616" cy="9119616"/>
          </a:xfrm>
          <a:prstGeom prst="blockArc">
            <a:avLst>
              <a:gd name="adj1" fmla="val 10800000"/>
              <a:gd name="adj2" fmla="val 21582849"/>
              <a:gd name="adj3" fmla="val 748"/>
            </a:avLst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0C7FB1E2-738C-472B-6781-82F0DF7C7D9F}"/>
              </a:ext>
            </a:extLst>
          </p:cNvPr>
          <p:cNvSpPr/>
          <p:nvPr/>
        </p:nvSpPr>
        <p:spPr>
          <a:xfrm>
            <a:off x="7140242" y="9362312"/>
            <a:ext cx="1169716" cy="116971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3D6C053C-DFA4-75D8-0BE3-724B6F78852D}"/>
              </a:ext>
            </a:extLst>
          </p:cNvPr>
          <p:cNvSpPr/>
          <p:nvPr/>
        </p:nvSpPr>
        <p:spPr>
          <a:xfrm>
            <a:off x="16099896" y="9362312"/>
            <a:ext cx="1169716" cy="116971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2ADC9277-35FF-F16B-0380-8D0CA24E8F5E}"/>
              </a:ext>
            </a:extLst>
          </p:cNvPr>
          <p:cNvGrpSpPr/>
          <p:nvPr/>
        </p:nvGrpSpPr>
        <p:grpSpPr>
          <a:xfrm>
            <a:off x="9158070" y="9757927"/>
            <a:ext cx="2390675" cy="369332"/>
            <a:chOff x="9158070" y="8087959"/>
            <a:chExt cx="2390675" cy="369332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2F43995D-D51C-E3FA-0419-A896A1758C20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A</a:t>
              </a: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F4423972-1F59-0C05-D793-4519BC13A7B2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KHƠI MỞ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E521765-40B4-9039-EE74-A6930AA89936}"/>
              </a:ext>
            </a:extLst>
          </p:cNvPr>
          <p:cNvGrpSpPr/>
          <p:nvPr/>
        </p:nvGrpSpPr>
        <p:grpSpPr>
          <a:xfrm rot="2700000">
            <a:off x="9699139" y="8478199"/>
            <a:ext cx="2390675" cy="369332"/>
            <a:chOff x="9158070" y="8087959"/>
            <a:chExt cx="2390675" cy="369332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6B757C90-206D-CDE8-4104-C1C6B0EFD512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B</a:t>
              </a:r>
            </a:p>
          </p:txBody>
        </p:sp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B8074AC8-2C68-E6E3-2B9A-E31682578F8C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NGHIÊN CỨU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B00A8F2-9D6D-1B58-A83F-17571002E481}"/>
              </a:ext>
            </a:extLst>
          </p:cNvPr>
          <p:cNvGrpSpPr/>
          <p:nvPr/>
        </p:nvGrpSpPr>
        <p:grpSpPr>
          <a:xfrm>
            <a:off x="12815934" y="9757927"/>
            <a:ext cx="2388808" cy="369332"/>
            <a:chOff x="12815934" y="8087959"/>
            <a:chExt cx="2388808" cy="369332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34DC9784-C827-B1FB-F64F-319CE27710B8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E</a:t>
              </a:r>
            </a:p>
          </p:txBody>
        </p:sp>
        <p:sp>
          <p:nvSpPr>
            <p:cNvPr id="102" name="Textbox 200">
              <a:extLst>
                <a:ext uri="{FF2B5EF4-FFF2-40B4-BE49-F238E27FC236}">
                  <a16:creationId xmlns:a16="http://schemas.microsoft.com/office/drawing/2014/main" id="{8C967BF3-1941-B2F1-0E47-197D20A4A884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BỒI DƯỠNG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0E3D2D4-706D-FC40-0EC6-33751A29672B}"/>
              </a:ext>
            </a:extLst>
          </p:cNvPr>
          <p:cNvGrpSpPr/>
          <p:nvPr/>
        </p:nvGrpSpPr>
        <p:grpSpPr>
          <a:xfrm rot="18900000">
            <a:off x="12243687" y="8498415"/>
            <a:ext cx="2388808" cy="369332"/>
            <a:chOff x="12815934" y="8087959"/>
            <a:chExt cx="2388808" cy="369332"/>
          </a:xfrm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62AE1F2E-D29F-0190-20A2-1355BEE8D537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D</a:t>
              </a:r>
            </a:p>
          </p:txBody>
        </p:sp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135C662D-C2B8-9258-3A2E-A6AC13255074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ĐÁNH GIÁ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40C358B1-17DD-9564-2114-547C321151F7}"/>
              </a:ext>
            </a:extLst>
          </p:cNvPr>
          <p:cNvGrpSpPr/>
          <p:nvPr/>
        </p:nvGrpSpPr>
        <p:grpSpPr>
          <a:xfrm>
            <a:off x="12018171" y="6908789"/>
            <a:ext cx="369332" cy="2423532"/>
            <a:chOff x="12018171" y="5238821"/>
            <a:chExt cx="369332" cy="2423532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7D4EE25-75E3-CFD7-483B-74DA22F1BBFC}"/>
                </a:ext>
              </a:extLst>
            </p:cNvPr>
            <p:cNvSpPr/>
            <p:nvPr/>
          </p:nvSpPr>
          <p:spPr>
            <a:xfrm>
              <a:off x="12024405" y="5238821"/>
              <a:ext cx="347708" cy="34770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C</a:t>
              </a:r>
            </a:p>
          </p:txBody>
        </p:sp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FD939527-1321-1D92-3717-CE797772263D}"/>
                </a:ext>
              </a:extLst>
            </p:cNvPr>
            <p:cNvSpPr txBox="1"/>
            <p:nvPr/>
          </p:nvSpPr>
          <p:spPr>
            <a:xfrm rot="16200000">
              <a:off x="11191687" y="6466538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THỰC HÀNH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29E1DF07-06D0-68AE-8AD2-F4D6DBF8BF6A}"/>
              </a:ext>
            </a:extLst>
          </p:cNvPr>
          <p:cNvGrpSpPr/>
          <p:nvPr/>
        </p:nvGrpSpPr>
        <p:grpSpPr>
          <a:xfrm>
            <a:off x="3652508" y="9357267"/>
            <a:ext cx="2907911" cy="1107996"/>
            <a:chOff x="3714527" y="7585997"/>
            <a:chExt cx="2907911" cy="1107996"/>
          </a:xfrm>
        </p:grpSpPr>
        <p:sp>
          <p:nvSpPr>
            <p:cNvPr id="110" name="Textbox 200">
              <a:extLst>
                <a:ext uri="{FF2B5EF4-FFF2-40B4-BE49-F238E27FC236}">
                  <a16:creationId xmlns:a16="http://schemas.microsoft.com/office/drawing/2014/main" id="{FCEB1BFC-8AD1-6D9E-0F9E-5D40264AC9A2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533E5516-8802-834B-8433-4678ECCF0FCB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</a:t>
              </a: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WAKEN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1F2AC4D-7452-FE52-142F-DBF730EADE0A}"/>
              </a:ext>
            </a:extLst>
          </p:cNvPr>
          <p:cNvGrpSpPr/>
          <p:nvPr/>
        </p:nvGrpSpPr>
        <p:grpSpPr>
          <a:xfrm>
            <a:off x="17823581" y="9357267"/>
            <a:ext cx="2907911" cy="1107996"/>
            <a:chOff x="3714527" y="7585997"/>
            <a:chExt cx="2907911" cy="1107996"/>
          </a:xfrm>
        </p:grpSpPr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E07FE580-8D7F-2D54-E943-C59A70240DE4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F5FBAE1B-71A8-7031-0F9F-EC02DCCD67F3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NURTURE</a:t>
              </a:r>
            </a:p>
          </p:txBody>
        </p:sp>
      </p:grpSp>
      <p:sp>
        <p:nvSpPr>
          <p:cNvPr id="115" name="Oval 114">
            <a:extLst>
              <a:ext uri="{FF2B5EF4-FFF2-40B4-BE49-F238E27FC236}">
                <a16:creationId xmlns:a16="http://schemas.microsoft.com/office/drawing/2014/main" id="{BB6D05D4-0610-95AF-0220-7B6E64CB06DB}"/>
              </a:ext>
            </a:extLst>
          </p:cNvPr>
          <p:cNvSpPr/>
          <p:nvPr/>
        </p:nvSpPr>
        <p:spPr>
          <a:xfrm>
            <a:off x="7958198" y="6735489"/>
            <a:ext cx="1169716" cy="116971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45709BC1-47EE-958E-77E7-F3B26A38E74B}"/>
              </a:ext>
            </a:extLst>
          </p:cNvPr>
          <p:cNvSpPr/>
          <p:nvPr/>
        </p:nvSpPr>
        <p:spPr>
          <a:xfrm>
            <a:off x="15281941" y="6735489"/>
            <a:ext cx="1169716" cy="116971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099D67C1-615E-2560-6C5B-040192250B68}"/>
              </a:ext>
            </a:extLst>
          </p:cNvPr>
          <p:cNvGrpSpPr/>
          <p:nvPr/>
        </p:nvGrpSpPr>
        <p:grpSpPr>
          <a:xfrm>
            <a:off x="4470464" y="6730444"/>
            <a:ext cx="2907911" cy="1107996"/>
            <a:chOff x="3714527" y="7585997"/>
            <a:chExt cx="2907911" cy="1107996"/>
          </a:xfrm>
        </p:grpSpPr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21578695-1188-EBD1-E568-AB30D87A98B4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7FB40D62-D090-DB27-799C-E8E793485F80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STUDY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DD3D770F-D554-7411-A1F9-E1A43F5BC888}"/>
              </a:ext>
            </a:extLst>
          </p:cNvPr>
          <p:cNvGrpSpPr/>
          <p:nvPr/>
        </p:nvGrpSpPr>
        <p:grpSpPr>
          <a:xfrm>
            <a:off x="17005626" y="6730444"/>
            <a:ext cx="2907911" cy="1107996"/>
            <a:chOff x="3714527" y="7585997"/>
            <a:chExt cx="2907911" cy="1107996"/>
          </a:xfrm>
        </p:grpSpPr>
        <p:sp>
          <p:nvSpPr>
            <p:cNvPr id="121" name="Textbox 200">
              <a:extLst>
                <a:ext uri="{FF2B5EF4-FFF2-40B4-BE49-F238E27FC236}">
                  <a16:creationId xmlns:a16="http://schemas.microsoft.com/office/drawing/2014/main" id="{568AA015-1315-159E-4AF0-0C71D9F8A58C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2B31E66F-9785-5B1A-9B8A-60C5DFD1EC05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EVALUATE</a:t>
              </a:r>
            </a:p>
          </p:txBody>
        </p:sp>
      </p:grpSp>
      <p:sp>
        <p:nvSpPr>
          <p:cNvPr id="123" name="Oval 122">
            <a:extLst>
              <a:ext uri="{FF2B5EF4-FFF2-40B4-BE49-F238E27FC236}">
                <a16:creationId xmlns:a16="http://schemas.microsoft.com/office/drawing/2014/main" id="{1ED8A0A7-3FFD-35EE-3DCE-93C6C83E373E}"/>
              </a:ext>
            </a:extLst>
          </p:cNvPr>
          <p:cNvSpPr/>
          <p:nvPr/>
        </p:nvSpPr>
        <p:spPr>
          <a:xfrm>
            <a:off x="11607142" y="4885992"/>
            <a:ext cx="1169716" cy="11697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F0AF9078-3E76-D63F-E5D8-BC9D8D48175B}"/>
              </a:ext>
            </a:extLst>
          </p:cNvPr>
          <p:cNvGrpSpPr/>
          <p:nvPr/>
        </p:nvGrpSpPr>
        <p:grpSpPr>
          <a:xfrm>
            <a:off x="10738045" y="3472577"/>
            <a:ext cx="2907911" cy="1107996"/>
            <a:chOff x="3714527" y="7585997"/>
            <a:chExt cx="2907911" cy="1107996"/>
          </a:xfrm>
        </p:grpSpPr>
        <p:sp>
          <p:nvSpPr>
            <p:cNvPr id="125" name="Textbox 200">
              <a:extLst>
                <a:ext uri="{FF2B5EF4-FFF2-40B4-BE49-F238E27FC236}">
                  <a16:creationId xmlns:a16="http://schemas.microsoft.com/office/drawing/2014/main" id="{49FD6496-57C9-BCAF-02C1-7223A95078BC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44237809-1516-1079-DA87-93CF127B38A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CREATE</a:t>
              </a:r>
            </a:p>
          </p:txBody>
        </p:sp>
      </p:grpSp>
      <p:sp>
        <p:nvSpPr>
          <p:cNvPr id="127" name="Freeform 16">
            <a:extLst>
              <a:ext uri="{FF2B5EF4-FFF2-40B4-BE49-F238E27FC236}">
                <a16:creationId xmlns:a16="http://schemas.microsoft.com/office/drawing/2014/main" id="{EB72453D-B36C-07F0-4EBC-3AB89D3E65F7}"/>
              </a:ext>
            </a:extLst>
          </p:cNvPr>
          <p:cNvSpPr>
            <a:spLocks noEditPoints="1"/>
          </p:cNvSpPr>
          <p:nvPr/>
        </p:nvSpPr>
        <p:spPr bwMode="auto">
          <a:xfrm>
            <a:off x="16460031" y="9656858"/>
            <a:ext cx="449446" cy="58062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4176991A-CC42-9E8E-1EA6-5B76291AB603}"/>
              </a:ext>
            </a:extLst>
          </p:cNvPr>
          <p:cNvSpPr/>
          <p:nvPr/>
        </p:nvSpPr>
        <p:spPr>
          <a:xfrm>
            <a:off x="7446402" y="9658149"/>
            <a:ext cx="557396" cy="57804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70851087-DA57-01BA-CF5F-A7508DD546F4}"/>
              </a:ext>
            </a:extLst>
          </p:cNvPr>
          <p:cNvSpPr/>
          <p:nvPr/>
        </p:nvSpPr>
        <p:spPr>
          <a:xfrm>
            <a:off x="15608745" y="7062293"/>
            <a:ext cx="516108" cy="51610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0" name="Freeform 12">
            <a:extLst>
              <a:ext uri="{FF2B5EF4-FFF2-40B4-BE49-F238E27FC236}">
                <a16:creationId xmlns:a16="http://schemas.microsoft.com/office/drawing/2014/main" id="{53305C64-1291-6638-18A5-92943341A1B9}"/>
              </a:ext>
            </a:extLst>
          </p:cNvPr>
          <p:cNvSpPr>
            <a:spLocks noEditPoints="1"/>
          </p:cNvSpPr>
          <p:nvPr/>
        </p:nvSpPr>
        <p:spPr bwMode="auto">
          <a:xfrm>
            <a:off x="11984482" y="5205269"/>
            <a:ext cx="415036" cy="531162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1" name="Freeform 9">
            <a:extLst>
              <a:ext uri="{FF2B5EF4-FFF2-40B4-BE49-F238E27FC236}">
                <a16:creationId xmlns:a16="http://schemas.microsoft.com/office/drawing/2014/main" id="{0562A3DE-4856-E8F1-BEA4-2B2437B74B64}"/>
              </a:ext>
            </a:extLst>
          </p:cNvPr>
          <p:cNvSpPr>
            <a:spLocks noEditPoints="1"/>
          </p:cNvSpPr>
          <p:nvPr/>
        </p:nvSpPr>
        <p:spPr bwMode="auto">
          <a:xfrm>
            <a:off x="8291453" y="7069819"/>
            <a:ext cx="503206" cy="501056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B65A3341-6B58-0B8A-2BB1-FE06131CDF6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204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63" grpId="0"/>
          <p:bldP spid="91" grpId="0" animBg="1"/>
          <p:bldP spid="92" grpId="0" animBg="1"/>
          <p:bldP spid="93" grpId="0" animBg="1"/>
          <p:bldP spid="115" grpId="0" animBg="1"/>
          <p:bldP spid="116" grpId="0" animBg="1"/>
          <p:bldP spid="123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63" grpId="0"/>
          <p:bldP spid="91" grpId="0" animBg="1"/>
          <p:bldP spid="92" grpId="0" animBg="1"/>
          <p:bldP spid="93" grpId="0" animBg="1"/>
          <p:bldP spid="115" grpId="0" animBg="1"/>
          <p:bldP spid="116" grpId="0" animBg="1"/>
          <p:bldP spid="123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!!SubTitle">
            <a:extLst>
              <a:ext uri="{FF2B5EF4-FFF2-40B4-BE49-F238E27FC236}">
                <a16:creationId xmlns:a16="http://schemas.microsoft.com/office/drawing/2014/main" id="{B06C2A16-C42E-9A95-B379-76F1F925871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8" name="!!MainTitle1">
            <a:extLst>
              <a:ext uri="{FF2B5EF4-FFF2-40B4-BE49-F238E27FC236}">
                <a16:creationId xmlns:a16="http://schemas.microsoft.com/office/drawing/2014/main" id="{00AA1C1B-D0BA-02B9-A0C9-CCCF0DB2D501}"/>
              </a:ext>
            </a:extLst>
          </p:cNvPr>
          <p:cNvSpPr txBox="1"/>
          <p:nvPr/>
        </p:nvSpPr>
        <p:spPr>
          <a:xfrm>
            <a:off x="7366152" y="1037172"/>
            <a:ext cx="965174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A4908A1-1B1B-251A-24F4-556C074D7955}"/>
              </a:ext>
            </a:extLst>
          </p:cNvPr>
          <p:cNvGrpSpPr/>
          <p:nvPr/>
        </p:nvGrpSpPr>
        <p:grpSpPr>
          <a:xfrm>
            <a:off x="11409045" y="6400443"/>
            <a:ext cx="1574870" cy="6069596"/>
            <a:chOff x="11409045" y="4730475"/>
            <a:chExt cx="1574870" cy="6069596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5ACCB6-A2DA-79EF-E6CA-5902EFE08F0E}"/>
                </a:ext>
              </a:extLst>
            </p:cNvPr>
            <p:cNvSpPr/>
            <p:nvPr/>
          </p:nvSpPr>
          <p:spPr>
            <a:xfrm>
              <a:off x="11409045" y="4730475"/>
              <a:ext cx="1565910" cy="5975622"/>
            </a:xfrm>
            <a:custGeom>
              <a:avLst/>
              <a:gdLst>
                <a:gd name="csX0" fmla="*/ 743110 w 1565910"/>
                <a:gd name="csY0" fmla="*/ 2131542 h 5975622"/>
                <a:gd name="csX1" fmla="*/ 585248 w 1565910"/>
                <a:gd name="csY1" fmla="*/ 2325232 h 5975622"/>
                <a:gd name="csX2" fmla="*/ 585248 w 1565910"/>
                <a:gd name="csY2" fmla="*/ 2698869 h 5975622"/>
                <a:gd name="csX3" fmla="*/ 585250 w 1565910"/>
                <a:gd name="csY3" fmla="*/ 2698869 h 5975622"/>
                <a:gd name="csX4" fmla="*/ 585250 w 1565910"/>
                <a:gd name="csY4" fmla="*/ 2325232 h 5975622"/>
                <a:gd name="csX5" fmla="*/ 743110 w 1565910"/>
                <a:gd name="csY5" fmla="*/ 2131542 h 5975622"/>
                <a:gd name="csX6" fmla="*/ 782954 w 1565910"/>
                <a:gd name="csY6" fmla="*/ 0 h 5975622"/>
                <a:gd name="csX7" fmla="*/ 1565910 w 1565910"/>
                <a:gd name="csY7" fmla="*/ 1011703 h 5975622"/>
                <a:gd name="csX8" fmla="*/ 1314370 w 1565910"/>
                <a:gd name="csY8" fmla="*/ 1011703 h 5975622"/>
                <a:gd name="csX9" fmla="*/ 1314370 w 1565910"/>
                <a:gd name="csY9" fmla="*/ 2527882 h 5975622"/>
                <a:gd name="csX10" fmla="*/ 1299998 w 1565910"/>
                <a:gd name="csY10" fmla="*/ 2533411 h 5975622"/>
                <a:gd name="csX11" fmla="*/ 1132166 w 1565910"/>
                <a:gd name="csY11" fmla="*/ 2673657 h 5975622"/>
                <a:gd name="csX12" fmla="*/ 1115382 w 1565910"/>
                <a:gd name="csY12" fmla="*/ 2698869 h 5975622"/>
                <a:gd name="csX13" fmla="*/ 1067690 w 1565910"/>
                <a:gd name="csY13" fmla="*/ 2770508 h 5975622"/>
                <a:gd name="csX14" fmla="*/ 988242 w 1565910"/>
                <a:gd name="csY14" fmla="*/ 3004509 h 5975622"/>
                <a:gd name="csX15" fmla="*/ 980662 w 1565910"/>
                <a:gd name="csY15" fmla="*/ 3097729 h 5975622"/>
                <a:gd name="csX16" fmla="*/ 977516 w 1565910"/>
                <a:gd name="csY16" fmla="*/ 3136396 h 5975622"/>
                <a:gd name="csX17" fmla="*/ 980662 w 1565910"/>
                <a:gd name="csY17" fmla="*/ 3175064 h 5975622"/>
                <a:gd name="csX18" fmla="*/ 980662 w 1565910"/>
                <a:gd name="csY18" fmla="*/ 5872082 h 5975622"/>
                <a:gd name="csX19" fmla="*/ 965125 w 1565910"/>
                <a:gd name="csY19" fmla="*/ 5949039 h 5975622"/>
                <a:gd name="csX20" fmla="*/ 953549 w 1565910"/>
                <a:gd name="csY20" fmla="*/ 5966208 h 5975622"/>
                <a:gd name="csX21" fmla="*/ 782107 w 1565910"/>
                <a:gd name="csY21" fmla="*/ 5975622 h 5975622"/>
                <a:gd name="csX22" fmla="*/ 612300 w 1565910"/>
                <a:gd name="csY22" fmla="*/ 5966120 h 5975622"/>
                <a:gd name="csX23" fmla="*/ 600783 w 1565910"/>
                <a:gd name="csY23" fmla="*/ 5949038 h 5975622"/>
                <a:gd name="csX24" fmla="*/ 585246 w 1565910"/>
                <a:gd name="csY24" fmla="*/ 5872081 h 5975622"/>
                <a:gd name="csX25" fmla="*/ 585248 w 1565910"/>
                <a:gd name="csY25" fmla="*/ 3171685 h 5975622"/>
                <a:gd name="csX26" fmla="*/ 588118 w 1565910"/>
                <a:gd name="csY26" fmla="*/ 3136396 h 5975622"/>
                <a:gd name="csX27" fmla="*/ 585248 w 1565910"/>
                <a:gd name="csY27" fmla="*/ 3101107 h 5975622"/>
                <a:gd name="csX28" fmla="*/ 585248 w 1565910"/>
                <a:gd name="csY28" fmla="*/ 3101083 h 5975622"/>
                <a:gd name="csX29" fmla="*/ 577392 w 1565910"/>
                <a:gd name="csY29" fmla="*/ 3004509 h 5975622"/>
                <a:gd name="csX30" fmla="*/ 497944 w 1565910"/>
                <a:gd name="csY30" fmla="*/ 2770508 h 5975622"/>
                <a:gd name="csX31" fmla="*/ 450254 w 1565910"/>
                <a:gd name="csY31" fmla="*/ 2698869 h 5975622"/>
                <a:gd name="csX32" fmla="*/ 433470 w 1565910"/>
                <a:gd name="csY32" fmla="*/ 2673657 h 5975622"/>
                <a:gd name="csX33" fmla="*/ 265636 w 1565910"/>
                <a:gd name="csY33" fmla="*/ 2533411 h 5975622"/>
                <a:gd name="csX34" fmla="*/ 251540 w 1565910"/>
                <a:gd name="csY34" fmla="*/ 2527988 h 5975622"/>
                <a:gd name="csX35" fmla="*/ 251540 w 1565910"/>
                <a:gd name="csY35" fmla="*/ 1011703 h 5975622"/>
                <a:gd name="csX36" fmla="*/ 0 w 1565910"/>
                <a:gd name="csY36" fmla="*/ 1011703 h 59756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</a:cxnLst>
              <a:rect l="l" t="t" r="r" b="b"/>
              <a:pathLst>
                <a:path w="1565910" h="5975622">
                  <a:moveTo>
                    <a:pt x="743110" y="2131542"/>
                  </a:moveTo>
                  <a:cubicBezTo>
                    <a:pt x="653018" y="2149977"/>
                    <a:pt x="585248" y="2229690"/>
                    <a:pt x="585248" y="2325232"/>
                  </a:cubicBezTo>
                  <a:lnTo>
                    <a:pt x="585248" y="2698869"/>
                  </a:lnTo>
                  <a:lnTo>
                    <a:pt x="585250" y="2698869"/>
                  </a:lnTo>
                  <a:lnTo>
                    <a:pt x="585250" y="2325232"/>
                  </a:lnTo>
                  <a:cubicBezTo>
                    <a:pt x="585250" y="2229690"/>
                    <a:pt x="653018" y="2149977"/>
                    <a:pt x="743110" y="2131542"/>
                  </a:cubicBezTo>
                  <a:close/>
                  <a:moveTo>
                    <a:pt x="782954" y="0"/>
                  </a:moveTo>
                  <a:lnTo>
                    <a:pt x="1565910" y="1011703"/>
                  </a:lnTo>
                  <a:lnTo>
                    <a:pt x="1314370" y="1011703"/>
                  </a:lnTo>
                  <a:lnTo>
                    <a:pt x="1314370" y="2527882"/>
                  </a:lnTo>
                  <a:lnTo>
                    <a:pt x="1299998" y="2533411"/>
                  </a:lnTo>
                  <a:cubicBezTo>
                    <a:pt x="1236828" y="2566526"/>
                    <a:pt x="1179940" y="2614444"/>
                    <a:pt x="1132166" y="2673657"/>
                  </a:cubicBezTo>
                  <a:lnTo>
                    <a:pt x="1115382" y="2698869"/>
                  </a:lnTo>
                  <a:lnTo>
                    <a:pt x="1067690" y="2770508"/>
                  </a:lnTo>
                  <a:cubicBezTo>
                    <a:pt x="1029736" y="2840138"/>
                    <a:pt x="1002310" y="2919308"/>
                    <a:pt x="988242" y="3004509"/>
                  </a:cubicBezTo>
                  <a:lnTo>
                    <a:pt x="980662" y="3097729"/>
                  </a:lnTo>
                  <a:lnTo>
                    <a:pt x="977516" y="3136396"/>
                  </a:lnTo>
                  <a:lnTo>
                    <a:pt x="980662" y="3175064"/>
                  </a:lnTo>
                  <a:lnTo>
                    <a:pt x="980662" y="5872082"/>
                  </a:lnTo>
                  <a:cubicBezTo>
                    <a:pt x="980662" y="5899380"/>
                    <a:pt x="975130" y="5925385"/>
                    <a:pt x="965125" y="5949039"/>
                  </a:cubicBezTo>
                  <a:lnTo>
                    <a:pt x="953549" y="5966208"/>
                  </a:lnTo>
                  <a:lnTo>
                    <a:pt x="782107" y="5975622"/>
                  </a:lnTo>
                  <a:lnTo>
                    <a:pt x="612300" y="5966120"/>
                  </a:lnTo>
                  <a:lnTo>
                    <a:pt x="600783" y="5949038"/>
                  </a:lnTo>
                  <a:cubicBezTo>
                    <a:pt x="590778" y="5925384"/>
                    <a:pt x="585246" y="5899379"/>
                    <a:pt x="585246" y="5872081"/>
                  </a:cubicBezTo>
                  <a:lnTo>
                    <a:pt x="585248" y="3171685"/>
                  </a:lnTo>
                  <a:lnTo>
                    <a:pt x="588118" y="3136396"/>
                  </a:lnTo>
                  <a:lnTo>
                    <a:pt x="585248" y="3101107"/>
                  </a:lnTo>
                  <a:lnTo>
                    <a:pt x="585248" y="3101083"/>
                  </a:lnTo>
                  <a:lnTo>
                    <a:pt x="577392" y="3004509"/>
                  </a:lnTo>
                  <a:cubicBezTo>
                    <a:pt x="563326" y="2919308"/>
                    <a:pt x="535898" y="2840138"/>
                    <a:pt x="497944" y="2770508"/>
                  </a:cubicBezTo>
                  <a:lnTo>
                    <a:pt x="450254" y="2698869"/>
                  </a:lnTo>
                  <a:lnTo>
                    <a:pt x="433470" y="2673657"/>
                  </a:lnTo>
                  <a:cubicBezTo>
                    <a:pt x="385694" y="2614444"/>
                    <a:pt x="328806" y="2566526"/>
                    <a:pt x="265636" y="2533411"/>
                  </a:cubicBezTo>
                  <a:lnTo>
                    <a:pt x="251540" y="2527988"/>
                  </a:lnTo>
                  <a:lnTo>
                    <a:pt x="251540" y="1011703"/>
                  </a:lnTo>
                  <a:lnTo>
                    <a:pt x="0" y="10117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DF88C7F-106F-B428-B542-D22E319835CB}"/>
                </a:ext>
              </a:extLst>
            </p:cNvPr>
            <p:cNvSpPr/>
            <p:nvPr/>
          </p:nvSpPr>
          <p:spPr>
            <a:xfrm>
              <a:off x="12202875" y="4732951"/>
              <a:ext cx="781040" cy="6067120"/>
            </a:xfrm>
            <a:custGeom>
              <a:avLst/>
              <a:gdLst>
                <a:gd name="csX0" fmla="*/ 0 w 781040"/>
                <a:gd name="csY0" fmla="*/ 0 h 6067120"/>
                <a:gd name="csX1" fmla="*/ 781040 w 781040"/>
                <a:gd name="csY1" fmla="*/ 1009227 h 6067120"/>
                <a:gd name="csX2" fmla="*/ 529500 w 781040"/>
                <a:gd name="csY2" fmla="*/ 1009227 h 6067120"/>
                <a:gd name="csX3" fmla="*/ 529500 w 781040"/>
                <a:gd name="csY3" fmla="*/ 2525406 h 6067120"/>
                <a:gd name="csX4" fmla="*/ 515128 w 781040"/>
                <a:gd name="csY4" fmla="*/ 2530935 h 6067120"/>
                <a:gd name="csX5" fmla="*/ 347296 w 781040"/>
                <a:gd name="csY5" fmla="*/ 2671181 h 6067120"/>
                <a:gd name="csX6" fmla="*/ 330512 w 781040"/>
                <a:gd name="csY6" fmla="*/ 2696393 h 6067120"/>
                <a:gd name="csX7" fmla="*/ 282820 w 781040"/>
                <a:gd name="csY7" fmla="*/ 2768032 h 6067120"/>
                <a:gd name="csX8" fmla="*/ 203372 w 781040"/>
                <a:gd name="csY8" fmla="*/ 3002033 h 6067120"/>
                <a:gd name="csX9" fmla="*/ 195792 w 781040"/>
                <a:gd name="csY9" fmla="*/ 3095253 h 6067120"/>
                <a:gd name="csX10" fmla="*/ 192646 w 781040"/>
                <a:gd name="csY10" fmla="*/ 3133920 h 6067120"/>
                <a:gd name="csX11" fmla="*/ 195792 w 781040"/>
                <a:gd name="csY11" fmla="*/ 3172588 h 6067120"/>
                <a:gd name="csX12" fmla="*/ 195792 w 781040"/>
                <a:gd name="csY12" fmla="*/ 5869606 h 6067120"/>
                <a:gd name="csX13" fmla="*/ 37929 w 781040"/>
                <a:gd name="csY13" fmla="*/ 6063296 h 6067120"/>
                <a:gd name="csX14" fmla="*/ 0 w 781040"/>
                <a:gd name="csY14" fmla="*/ 6067120 h 60671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781040" h="6067120">
                  <a:moveTo>
                    <a:pt x="0" y="0"/>
                  </a:moveTo>
                  <a:lnTo>
                    <a:pt x="781040" y="1009227"/>
                  </a:lnTo>
                  <a:lnTo>
                    <a:pt x="529500" y="1009227"/>
                  </a:lnTo>
                  <a:lnTo>
                    <a:pt x="529500" y="2525406"/>
                  </a:lnTo>
                  <a:lnTo>
                    <a:pt x="515128" y="2530935"/>
                  </a:lnTo>
                  <a:cubicBezTo>
                    <a:pt x="451958" y="2564050"/>
                    <a:pt x="395070" y="2611968"/>
                    <a:pt x="347296" y="2671181"/>
                  </a:cubicBezTo>
                  <a:lnTo>
                    <a:pt x="330512" y="2696393"/>
                  </a:lnTo>
                  <a:lnTo>
                    <a:pt x="282820" y="2768032"/>
                  </a:lnTo>
                  <a:cubicBezTo>
                    <a:pt x="244866" y="2837662"/>
                    <a:pt x="217440" y="2916832"/>
                    <a:pt x="203372" y="3002033"/>
                  </a:cubicBezTo>
                  <a:lnTo>
                    <a:pt x="195792" y="3095253"/>
                  </a:lnTo>
                  <a:lnTo>
                    <a:pt x="192646" y="3133920"/>
                  </a:lnTo>
                  <a:lnTo>
                    <a:pt x="195792" y="3172588"/>
                  </a:lnTo>
                  <a:lnTo>
                    <a:pt x="195792" y="5869606"/>
                  </a:lnTo>
                  <a:cubicBezTo>
                    <a:pt x="195792" y="5965148"/>
                    <a:pt x="128022" y="6044861"/>
                    <a:pt x="37929" y="6063296"/>
                  </a:cubicBezTo>
                  <a:lnTo>
                    <a:pt x="0" y="6067120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BBD6864-30A5-FBB6-3DBA-9C8796732EE0}"/>
              </a:ext>
            </a:extLst>
          </p:cNvPr>
          <p:cNvGrpSpPr/>
          <p:nvPr/>
        </p:nvGrpSpPr>
        <p:grpSpPr>
          <a:xfrm>
            <a:off x="11470088" y="12258318"/>
            <a:ext cx="1444316" cy="1159150"/>
            <a:chOff x="11470088" y="10588350"/>
            <a:chExt cx="1444316" cy="1159150"/>
          </a:xfrm>
          <a:effectLst>
            <a:outerShdw blurRad="127000" dist="127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43" name="!!Tip">
              <a:extLst>
                <a:ext uri="{FF2B5EF4-FFF2-40B4-BE49-F238E27FC236}">
                  <a16:creationId xmlns:a16="http://schemas.microsoft.com/office/drawing/2014/main" id="{37B1AC6E-27DA-5626-5468-34278137231C}"/>
                </a:ext>
              </a:extLst>
            </p:cNvPr>
            <p:cNvSpPr/>
            <p:nvPr/>
          </p:nvSpPr>
          <p:spPr>
            <a:xfrm rot="10800000">
              <a:off x="11997002" y="11449186"/>
              <a:ext cx="390490" cy="298314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B3C911E-7CA4-3EBC-6C05-15ED88D61E4B}"/>
                </a:ext>
              </a:extLst>
            </p:cNvPr>
            <p:cNvSpPr/>
            <p:nvPr/>
          </p:nvSpPr>
          <p:spPr>
            <a:xfrm>
              <a:off x="11470088" y="10588350"/>
              <a:ext cx="1444316" cy="1159149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!!Tip">
              <a:extLst>
                <a:ext uri="{FF2B5EF4-FFF2-40B4-BE49-F238E27FC236}">
                  <a16:creationId xmlns:a16="http://schemas.microsoft.com/office/drawing/2014/main" id="{A01065B4-463B-C00E-4BAD-34C12B5818D0}"/>
                </a:ext>
              </a:extLst>
            </p:cNvPr>
            <p:cNvSpPr/>
            <p:nvPr/>
          </p:nvSpPr>
          <p:spPr>
            <a:xfrm rot="10800000">
              <a:off x="11963402" y="11395660"/>
              <a:ext cx="457198" cy="33687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031AE20-2F70-C3AA-F7FB-F3B3A52B4C51}"/>
              </a:ext>
            </a:extLst>
          </p:cNvPr>
          <p:cNvGrpSpPr/>
          <p:nvPr/>
        </p:nvGrpSpPr>
        <p:grpSpPr>
          <a:xfrm>
            <a:off x="9689081" y="7446674"/>
            <a:ext cx="2525566" cy="5113862"/>
            <a:chOff x="9689081" y="5776706"/>
            <a:chExt cx="2525566" cy="511386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7677618C-5B79-2145-2ABD-B5A15618D70F}"/>
                </a:ext>
              </a:extLst>
            </p:cNvPr>
            <p:cNvGrpSpPr/>
            <p:nvPr/>
          </p:nvGrpSpPr>
          <p:grpSpPr>
            <a:xfrm>
              <a:off x="9689081" y="5776706"/>
              <a:ext cx="2525566" cy="5113521"/>
              <a:chOff x="9689081" y="5776706"/>
              <a:chExt cx="2525566" cy="5113521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7256A5D0-9124-64AA-D69F-E8336CDABB06}"/>
                  </a:ext>
                </a:extLst>
              </p:cNvPr>
              <p:cNvSpPr/>
              <p:nvPr/>
            </p:nvSpPr>
            <p:spPr>
              <a:xfrm>
                <a:off x="9689081" y="5776706"/>
                <a:ext cx="2525566" cy="4929377"/>
              </a:xfrm>
              <a:custGeom>
                <a:avLst/>
                <a:gdLst>
                  <a:gd name="csX0" fmla="*/ 2503163 w 2525566"/>
                  <a:gd name="csY0" fmla="*/ 2446992 h 4929377"/>
                  <a:gd name="csX1" fmla="*/ 2503163 w 2525566"/>
                  <a:gd name="csY1" fmla="*/ 4915814 h 4929377"/>
                  <a:gd name="csX2" fmla="*/ 2501796 w 2525566"/>
                  <a:gd name="csY2" fmla="*/ 4929377 h 4929377"/>
                  <a:gd name="csX3" fmla="*/ 2322778 w 2525566"/>
                  <a:gd name="csY3" fmla="*/ 4919359 h 4929377"/>
                  <a:gd name="csX4" fmla="*/ 2206435 w 2525566"/>
                  <a:gd name="csY4" fmla="*/ 4901443 h 4929377"/>
                  <a:gd name="csX5" fmla="*/ 2180601 w 2525566"/>
                  <a:gd name="csY5" fmla="*/ 4895150 h 4929377"/>
                  <a:gd name="csX6" fmla="*/ 2245478 w 2525566"/>
                  <a:gd name="csY6" fmla="*/ 4692262 h 4929377"/>
                  <a:gd name="csX7" fmla="*/ 2334933 w 2525566"/>
                  <a:gd name="csY7" fmla="*/ 4002081 h 4929377"/>
                  <a:gd name="csX8" fmla="*/ 2179279 w 2525566"/>
                  <a:gd name="csY8" fmla="*/ 3104879 h 4929377"/>
                  <a:gd name="csX9" fmla="*/ 2154507 w 2525566"/>
                  <a:gd name="csY9" fmla="*/ 3045366 h 4929377"/>
                  <a:gd name="csX10" fmla="*/ 2200027 w 2525566"/>
                  <a:gd name="csY10" fmla="*/ 3004411 h 4929377"/>
                  <a:gd name="csX11" fmla="*/ 2502985 w 2525566"/>
                  <a:gd name="csY11" fmla="*/ 2448146 h 4929377"/>
                  <a:gd name="csX12" fmla="*/ 2279716 w 2525566"/>
                  <a:gd name="csY12" fmla="*/ 1537061 h 4929377"/>
                  <a:gd name="csX13" fmla="*/ 2335746 w 2525566"/>
                  <a:gd name="csY13" fmla="*/ 1611234 h 4929377"/>
                  <a:gd name="csX14" fmla="*/ 2525566 w 2525566"/>
                  <a:gd name="csY14" fmla="*/ 2226404 h 4929377"/>
                  <a:gd name="csX15" fmla="*/ 2519828 w 2525566"/>
                  <a:gd name="csY15" fmla="*/ 2338900 h 4929377"/>
                  <a:gd name="csX16" fmla="*/ 2503163 w 2525566"/>
                  <a:gd name="csY16" fmla="*/ 2446992 h 4929377"/>
                  <a:gd name="csX17" fmla="*/ 2503163 w 2525566"/>
                  <a:gd name="csY17" fmla="*/ 2358504 h 4929377"/>
                  <a:gd name="csX18" fmla="*/ 2499146 w 2525566"/>
                  <a:gd name="csY18" fmla="*/ 2318659 h 4929377"/>
                  <a:gd name="csX19" fmla="*/ 2495231 w 2525566"/>
                  <a:gd name="csY19" fmla="*/ 2306047 h 4929377"/>
                  <a:gd name="csX20" fmla="*/ 2494274 w 2525566"/>
                  <a:gd name="csY20" fmla="*/ 2299712 h 4929377"/>
                  <a:gd name="csX21" fmla="*/ 2491426 w 2525566"/>
                  <a:gd name="csY21" fmla="*/ 2293790 h 4929377"/>
                  <a:gd name="csX22" fmla="*/ 2487626 w 2525566"/>
                  <a:gd name="csY22" fmla="*/ 2281548 h 4929377"/>
                  <a:gd name="csX23" fmla="*/ 2480361 w 2525566"/>
                  <a:gd name="csY23" fmla="*/ 2270772 h 4929377"/>
                  <a:gd name="csX24" fmla="*/ 2469397 w 2525566"/>
                  <a:gd name="csY24" fmla="*/ 2247964 h 4929377"/>
                  <a:gd name="csX25" fmla="*/ 2452292 w 2525566"/>
                  <a:gd name="csY25" fmla="*/ 2229139 h 4929377"/>
                  <a:gd name="csX26" fmla="*/ 2445256 w 2525566"/>
                  <a:gd name="csY26" fmla="*/ 2218704 h 4929377"/>
                  <a:gd name="csX27" fmla="*/ 2438941 w 2525566"/>
                  <a:gd name="csY27" fmla="*/ 2214447 h 4929377"/>
                  <a:gd name="csX28" fmla="*/ 2431215 w 2525566"/>
                  <a:gd name="csY28" fmla="*/ 2205944 h 4929377"/>
                  <a:gd name="csX29" fmla="*/ 2382426 w 2525566"/>
                  <a:gd name="csY29" fmla="*/ 2176343 h 4929377"/>
                  <a:gd name="csX30" fmla="*/ 2382413 w 2525566"/>
                  <a:gd name="csY30" fmla="*/ 2176334 h 4929377"/>
                  <a:gd name="csX31" fmla="*/ 2305457 w 2525566"/>
                  <a:gd name="csY31" fmla="*/ 2160797 h 4929377"/>
                  <a:gd name="csX32" fmla="*/ 2305456 w 2525566"/>
                  <a:gd name="csY32" fmla="*/ 2160797 h 4929377"/>
                  <a:gd name="csX33" fmla="*/ 2382412 w 2525566"/>
                  <a:gd name="csY33" fmla="*/ 2176334 h 4929377"/>
                  <a:gd name="csX34" fmla="*/ 2382426 w 2525566"/>
                  <a:gd name="csY34" fmla="*/ 2176343 h 4929377"/>
                  <a:gd name="csX35" fmla="*/ 2438941 w 2525566"/>
                  <a:gd name="csY35" fmla="*/ 2214447 h 4929377"/>
                  <a:gd name="csX36" fmla="*/ 2452292 w 2525566"/>
                  <a:gd name="csY36" fmla="*/ 2229139 h 4929377"/>
                  <a:gd name="csX37" fmla="*/ 2480361 w 2525566"/>
                  <a:gd name="csY37" fmla="*/ 2270772 h 4929377"/>
                  <a:gd name="csX38" fmla="*/ 2491426 w 2525566"/>
                  <a:gd name="csY38" fmla="*/ 2293790 h 4929377"/>
                  <a:gd name="csX39" fmla="*/ 2495231 w 2525566"/>
                  <a:gd name="csY39" fmla="*/ 2306047 h 4929377"/>
                  <a:gd name="csX40" fmla="*/ 2503162 w 2525566"/>
                  <a:gd name="csY40" fmla="*/ 2358504 h 4929377"/>
                  <a:gd name="csX41" fmla="*/ 2503162 w 2525566"/>
                  <a:gd name="csY41" fmla="*/ 2446992 h 4929377"/>
                  <a:gd name="csX42" fmla="*/ 2502984 w 2525566"/>
                  <a:gd name="csY42" fmla="*/ 2448146 h 4929377"/>
                  <a:gd name="csX43" fmla="*/ 2200026 w 2525566"/>
                  <a:gd name="csY43" fmla="*/ 3004411 h 4929377"/>
                  <a:gd name="csX44" fmla="*/ 2154507 w 2525566"/>
                  <a:gd name="csY44" fmla="*/ 3045365 h 4929377"/>
                  <a:gd name="csX45" fmla="*/ 2154507 w 2525566"/>
                  <a:gd name="csY45" fmla="*/ 3045366 h 4929377"/>
                  <a:gd name="csX46" fmla="*/ 2154506 w 2525566"/>
                  <a:gd name="csY46" fmla="*/ 3045367 h 4929377"/>
                  <a:gd name="csX47" fmla="*/ 2179278 w 2525566"/>
                  <a:gd name="csY47" fmla="*/ 3104879 h 4929377"/>
                  <a:gd name="csX48" fmla="*/ 2334932 w 2525566"/>
                  <a:gd name="csY48" fmla="*/ 4002081 h 4929377"/>
                  <a:gd name="csX49" fmla="*/ 2245477 w 2525566"/>
                  <a:gd name="csY49" fmla="*/ 4692262 h 4929377"/>
                  <a:gd name="csX50" fmla="*/ 2180600 w 2525566"/>
                  <a:gd name="csY50" fmla="*/ 4895150 h 4929377"/>
                  <a:gd name="csX51" fmla="*/ 2107748 w 2525566"/>
                  <a:gd name="csY51" fmla="*/ 4877403 h 4929377"/>
                  <a:gd name="csX52" fmla="*/ 2107749 w 2525566"/>
                  <a:gd name="csY52" fmla="*/ 3085304 h 4929377"/>
                  <a:gd name="csX53" fmla="*/ 2107750 w 2525566"/>
                  <a:gd name="csY53" fmla="*/ 3085303 h 4929377"/>
                  <a:gd name="csX54" fmla="*/ 2107751 w 2525566"/>
                  <a:gd name="csY54" fmla="*/ 2936163 h 4929377"/>
                  <a:gd name="csX55" fmla="*/ 2107750 w 2525566"/>
                  <a:gd name="csY55" fmla="*/ 2936161 h 4929377"/>
                  <a:gd name="csX56" fmla="*/ 2107750 w 2525566"/>
                  <a:gd name="csY56" fmla="*/ 2936159 h 4929377"/>
                  <a:gd name="csX57" fmla="*/ 2040439 w 2525566"/>
                  <a:gd name="csY57" fmla="*/ 2804782 h 4929377"/>
                  <a:gd name="csX58" fmla="*/ 1660005 w 2525566"/>
                  <a:gd name="csY58" fmla="*/ 2346991 h 4929377"/>
                  <a:gd name="csX59" fmla="*/ 1548315 w 2525566"/>
                  <a:gd name="csY59" fmla="*/ 2268464 h 4929377"/>
                  <a:gd name="csX60" fmla="*/ 0 w 2525566"/>
                  <a:gd name="csY60" fmla="*/ 0 h 4929377"/>
                  <a:gd name="csX61" fmla="*/ 1269015 w 2525566"/>
                  <a:gd name="csY61" fmla="*/ 161749 h 4929377"/>
                  <a:gd name="csX62" fmla="*/ 1091149 w 2525566"/>
                  <a:gd name="csY62" fmla="*/ 339615 h 4929377"/>
                  <a:gd name="csX63" fmla="*/ 2199079 w 2525566"/>
                  <a:gd name="csY63" fmla="*/ 1447544 h 4929377"/>
                  <a:gd name="csX64" fmla="*/ 2121097 w 2525566"/>
                  <a:gd name="csY64" fmla="*/ 1377384 h 4929377"/>
                  <a:gd name="csX65" fmla="*/ 2121074 w 2525566"/>
                  <a:gd name="csY65" fmla="*/ 1377368 h 4929377"/>
                  <a:gd name="csX66" fmla="*/ 2007521 w 2525566"/>
                  <a:gd name="csY66" fmla="*/ 1295912 h 4929377"/>
                  <a:gd name="csX67" fmla="*/ 1982897 w 2525566"/>
                  <a:gd name="csY67" fmla="*/ 1282579 h 4929377"/>
                  <a:gd name="csX68" fmla="*/ 1967342 w 2525566"/>
                  <a:gd name="csY68" fmla="*/ 1271909 h 4929377"/>
                  <a:gd name="csX69" fmla="*/ 1939112 w 2525566"/>
                  <a:gd name="csY69" fmla="*/ 1258872 h 4929377"/>
                  <a:gd name="csX70" fmla="*/ 1883779 w 2525566"/>
                  <a:gd name="csY70" fmla="*/ 1228911 h 4929377"/>
                  <a:gd name="csX71" fmla="*/ 1825200 w 2525566"/>
                  <a:gd name="csY71" fmla="*/ 1206264 h 4929377"/>
                  <a:gd name="csX72" fmla="*/ 1796262 w 2525566"/>
                  <a:gd name="csY72" fmla="*/ 1192900 h 4929377"/>
                  <a:gd name="csX73" fmla="*/ 1778001 w 2525566"/>
                  <a:gd name="csY73" fmla="*/ 1188017 h 4929377"/>
                  <a:gd name="csX74" fmla="*/ 1751135 w 2525566"/>
                  <a:gd name="csY74" fmla="*/ 1177630 h 4929377"/>
                  <a:gd name="csX75" fmla="*/ 1610861 w 2525566"/>
                  <a:gd name="csY75" fmla="*/ 1143323 h 4929377"/>
                  <a:gd name="csX76" fmla="*/ 1610852 w 2525566"/>
                  <a:gd name="csY76" fmla="*/ 1143321 h 4929377"/>
                  <a:gd name="csX77" fmla="*/ 1414105 w 2525566"/>
                  <a:gd name="csY77" fmla="*/ 1126136 h 4929377"/>
                  <a:gd name="csX78" fmla="*/ 1610851 w 2525566"/>
                  <a:gd name="csY78" fmla="*/ 1143321 h 4929377"/>
                  <a:gd name="csX79" fmla="*/ 1610861 w 2525566"/>
                  <a:gd name="csY79" fmla="*/ 1143323 h 4929377"/>
                  <a:gd name="csX80" fmla="*/ 1778001 w 2525566"/>
                  <a:gd name="csY80" fmla="*/ 1188017 h 4929377"/>
                  <a:gd name="csX81" fmla="*/ 1825200 w 2525566"/>
                  <a:gd name="csY81" fmla="*/ 1206264 h 4929377"/>
                  <a:gd name="csX82" fmla="*/ 1939112 w 2525566"/>
                  <a:gd name="csY82" fmla="*/ 1258872 h 4929377"/>
                  <a:gd name="csX83" fmla="*/ 1982897 w 2525566"/>
                  <a:gd name="csY83" fmla="*/ 1282579 h 4929377"/>
                  <a:gd name="csX84" fmla="*/ 2121074 w 2525566"/>
                  <a:gd name="csY84" fmla="*/ 1377368 h 4929377"/>
                  <a:gd name="csX85" fmla="*/ 2121096 w 2525566"/>
                  <a:gd name="csY85" fmla="*/ 1377384 h 4929377"/>
                  <a:gd name="csX86" fmla="*/ 2199078 w 2525566"/>
                  <a:gd name="csY86" fmla="*/ 1447544 h 4929377"/>
                  <a:gd name="csX87" fmla="*/ 2201092 w 2525566"/>
                  <a:gd name="csY87" fmla="*/ 1449558 h 4929377"/>
                  <a:gd name="csX88" fmla="*/ 2271761 w 2525566"/>
                  <a:gd name="csY88" fmla="*/ 1526531 h 4929377"/>
                  <a:gd name="csX89" fmla="*/ 2279715 w 2525566"/>
                  <a:gd name="csY89" fmla="*/ 1537061 h 4929377"/>
                  <a:gd name="csX90" fmla="*/ 1548314 w 2525566"/>
                  <a:gd name="csY90" fmla="*/ 2268464 h 4929377"/>
                  <a:gd name="csX91" fmla="*/ 1547269 w 2525566"/>
                  <a:gd name="csY91" fmla="*/ 2267729 h 4929377"/>
                  <a:gd name="csX92" fmla="*/ 1480557 w 2525566"/>
                  <a:gd name="csY92" fmla="*/ 2232092 h 4929377"/>
                  <a:gd name="csX93" fmla="*/ 664335 w 2525566"/>
                  <a:gd name="csY93" fmla="*/ 1415870 h 4929377"/>
                  <a:gd name="csX94" fmla="*/ 664336 w 2525566"/>
                  <a:gd name="csY94" fmla="*/ 1415869 h 4929377"/>
                  <a:gd name="csX95" fmla="*/ 339615 w 2525566"/>
                  <a:gd name="csY95" fmla="*/ 1091149 h 4929377"/>
                  <a:gd name="csX96" fmla="*/ 161749 w 2525566"/>
                  <a:gd name="csY96" fmla="*/ 1269015 h 492937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</a:cxnLst>
                <a:rect l="l" t="t" r="r" b="b"/>
                <a:pathLst>
                  <a:path w="2525566" h="4929377">
                    <a:moveTo>
                      <a:pt x="2503163" y="2446992"/>
                    </a:moveTo>
                    <a:lnTo>
                      <a:pt x="2503163" y="4915814"/>
                    </a:lnTo>
                    <a:lnTo>
                      <a:pt x="2501796" y="4929377"/>
                    </a:lnTo>
                    <a:lnTo>
                      <a:pt x="2322778" y="4919359"/>
                    </a:lnTo>
                    <a:cubicBezTo>
                      <a:pt x="2282376" y="4914786"/>
                      <a:pt x="2243511" y="4908765"/>
                      <a:pt x="2206435" y="4901443"/>
                    </a:cubicBezTo>
                    <a:lnTo>
                      <a:pt x="2180601" y="4895150"/>
                    </a:lnTo>
                    <a:lnTo>
                      <a:pt x="2245478" y="4692262"/>
                    </a:lnTo>
                    <a:cubicBezTo>
                      <a:pt x="2303215" y="4478558"/>
                      <a:pt x="2334933" y="4245725"/>
                      <a:pt x="2334933" y="4002081"/>
                    </a:cubicBezTo>
                    <a:cubicBezTo>
                      <a:pt x="2334933" y="3677222"/>
                      <a:pt x="2278546" y="3371584"/>
                      <a:pt x="2179279" y="3104879"/>
                    </a:cubicBezTo>
                    <a:lnTo>
                      <a:pt x="2154507" y="3045366"/>
                    </a:lnTo>
                    <a:lnTo>
                      <a:pt x="2200027" y="3004411"/>
                    </a:lnTo>
                    <a:cubicBezTo>
                      <a:pt x="2350878" y="2855079"/>
                      <a:pt x="2458568" y="2663021"/>
                      <a:pt x="2502985" y="2448146"/>
                    </a:cubicBezTo>
                    <a:close/>
                    <a:moveTo>
                      <a:pt x="2279716" y="1537061"/>
                    </a:moveTo>
                    <a:lnTo>
                      <a:pt x="2335746" y="1611234"/>
                    </a:lnTo>
                    <a:cubicBezTo>
                      <a:pt x="2455588" y="1786837"/>
                      <a:pt x="2525566" y="1998531"/>
                      <a:pt x="2525566" y="2226404"/>
                    </a:cubicBezTo>
                    <a:cubicBezTo>
                      <a:pt x="2525566" y="2264383"/>
                      <a:pt x="2523622" y="2301912"/>
                      <a:pt x="2519828" y="2338900"/>
                    </a:cubicBezTo>
                    <a:lnTo>
                      <a:pt x="2503163" y="2446992"/>
                    </a:lnTo>
                    <a:lnTo>
                      <a:pt x="2503163" y="2358504"/>
                    </a:lnTo>
                    <a:cubicBezTo>
                      <a:pt x="2503163" y="2344855"/>
                      <a:pt x="2501780" y="2331530"/>
                      <a:pt x="2499146" y="2318659"/>
                    </a:cubicBezTo>
                    <a:lnTo>
                      <a:pt x="2495231" y="2306047"/>
                    </a:lnTo>
                    <a:lnTo>
                      <a:pt x="2494274" y="2299712"/>
                    </a:lnTo>
                    <a:lnTo>
                      <a:pt x="2491426" y="2293790"/>
                    </a:lnTo>
                    <a:lnTo>
                      <a:pt x="2487626" y="2281548"/>
                    </a:lnTo>
                    <a:lnTo>
                      <a:pt x="2480361" y="2270772"/>
                    </a:lnTo>
                    <a:lnTo>
                      <a:pt x="2469397" y="2247964"/>
                    </a:lnTo>
                    <a:lnTo>
                      <a:pt x="2452292" y="2229139"/>
                    </a:lnTo>
                    <a:lnTo>
                      <a:pt x="2445256" y="2218704"/>
                    </a:lnTo>
                    <a:lnTo>
                      <a:pt x="2438941" y="2214447"/>
                    </a:lnTo>
                    <a:lnTo>
                      <a:pt x="2431215" y="2205944"/>
                    </a:lnTo>
                    <a:lnTo>
                      <a:pt x="2382426" y="2176343"/>
                    </a:lnTo>
                    <a:lnTo>
                      <a:pt x="2382413" y="2176334"/>
                    </a:lnTo>
                    <a:cubicBezTo>
                      <a:pt x="2358760" y="2166330"/>
                      <a:pt x="2332755" y="2160797"/>
                      <a:pt x="2305457" y="2160797"/>
                    </a:cubicBezTo>
                    <a:lnTo>
                      <a:pt x="2305456" y="2160797"/>
                    </a:lnTo>
                    <a:lnTo>
                      <a:pt x="2382412" y="2176334"/>
                    </a:lnTo>
                    <a:lnTo>
                      <a:pt x="2382426" y="2176343"/>
                    </a:lnTo>
                    <a:lnTo>
                      <a:pt x="2438941" y="2214447"/>
                    </a:lnTo>
                    <a:lnTo>
                      <a:pt x="2452292" y="2229139"/>
                    </a:lnTo>
                    <a:lnTo>
                      <a:pt x="2480361" y="2270772"/>
                    </a:lnTo>
                    <a:lnTo>
                      <a:pt x="2491426" y="2293790"/>
                    </a:lnTo>
                    <a:lnTo>
                      <a:pt x="2495231" y="2306047"/>
                    </a:lnTo>
                    <a:lnTo>
                      <a:pt x="2503162" y="2358504"/>
                    </a:lnTo>
                    <a:lnTo>
                      <a:pt x="2503162" y="2446992"/>
                    </a:lnTo>
                    <a:lnTo>
                      <a:pt x="2502984" y="2448146"/>
                    </a:lnTo>
                    <a:cubicBezTo>
                      <a:pt x="2458567" y="2663021"/>
                      <a:pt x="2350877" y="2855079"/>
                      <a:pt x="2200026" y="3004411"/>
                    </a:cubicBezTo>
                    <a:lnTo>
                      <a:pt x="2154507" y="3045365"/>
                    </a:lnTo>
                    <a:lnTo>
                      <a:pt x="2154507" y="3045366"/>
                    </a:lnTo>
                    <a:lnTo>
                      <a:pt x="2154506" y="3045367"/>
                    </a:lnTo>
                    <a:lnTo>
                      <a:pt x="2179278" y="3104879"/>
                    </a:lnTo>
                    <a:cubicBezTo>
                      <a:pt x="2278545" y="3371584"/>
                      <a:pt x="2334932" y="3677222"/>
                      <a:pt x="2334932" y="4002081"/>
                    </a:cubicBezTo>
                    <a:cubicBezTo>
                      <a:pt x="2334932" y="4245725"/>
                      <a:pt x="2303214" y="4478558"/>
                      <a:pt x="2245477" y="4692262"/>
                    </a:cubicBezTo>
                    <a:lnTo>
                      <a:pt x="2180600" y="4895150"/>
                    </a:lnTo>
                    <a:lnTo>
                      <a:pt x="2107748" y="4877403"/>
                    </a:lnTo>
                    <a:lnTo>
                      <a:pt x="2107749" y="3085304"/>
                    </a:lnTo>
                    <a:lnTo>
                      <a:pt x="2107750" y="3085303"/>
                    </a:lnTo>
                    <a:lnTo>
                      <a:pt x="2107751" y="2936163"/>
                    </a:lnTo>
                    <a:lnTo>
                      <a:pt x="2107750" y="2936161"/>
                    </a:lnTo>
                    <a:lnTo>
                      <a:pt x="2107750" y="2936159"/>
                    </a:lnTo>
                    <a:lnTo>
                      <a:pt x="2040439" y="2804782"/>
                    </a:lnTo>
                    <a:cubicBezTo>
                      <a:pt x="1935309" y="2618858"/>
                      <a:pt x="1806193" y="2462897"/>
                      <a:pt x="1660005" y="2346991"/>
                    </a:cubicBezTo>
                    <a:lnTo>
                      <a:pt x="1548315" y="2268464"/>
                    </a:lnTo>
                    <a:close/>
                    <a:moveTo>
                      <a:pt x="0" y="0"/>
                    </a:moveTo>
                    <a:lnTo>
                      <a:pt x="1269015" y="161749"/>
                    </a:lnTo>
                    <a:lnTo>
                      <a:pt x="1091149" y="339615"/>
                    </a:lnTo>
                    <a:lnTo>
                      <a:pt x="2199079" y="1447544"/>
                    </a:lnTo>
                    <a:lnTo>
                      <a:pt x="2121097" y="1377384"/>
                    </a:lnTo>
                    <a:lnTo>
                      <a:pt x="2121074" y="1377368"/>
                    </a:lnTo>
                    <a:lnTo>
                      <a:pt x="2007521" y="1295912"/>
                    </a:lnTo>
                    <a:lnTo>
                      <a:pt x="1982897" y="1282579"/>
                    </a:lnTo>
                    <a:lnTo>
                      <a:pt x="1967342" y="1271909"/>
                    </a:lnTo>
                    <a:lnTo>
                      <a:pt x="1939112" y="1258872"/>
                    </a:lnTo>
                    <a:lnTo>
                      <a:pt x="1883779" y="1228911"/>
                    </a:lnTo>
                    <a:lnTo>
                      <a:pt x="1825200" y="1206264"/>
                    </a:lnTo>
                    <a:lnTo>
                      <a:pt x="1796262" y="1192900"/>
                    </a:lnTo>
                    <a:lnTo>
                      <a:pt x="1778001" y="1188017"/>
                    </a:lnTo>
                    <a:lnTo>
                      <a:pt x="1751135" y="1177630"/>
                    </a:lnTo>
                    <a:lnTo>
                      <a:pt x="1610861" y="1143323"/>
                    </a:lnTo>
                    <a:lnTo>
                      <a:pt x="1610852" y="1143321"/>
                    </a:lnTo>
                    <a:cubicBezTo>
                      <a:pt x="1546993" y="1132029"/>
                      <a:pt x="1481244" y="1126136"/>
                      <a:pt x="1414105" y="1126136"/>
                    </a:cubicBezTo>
                    <a:lnTo>
                      <a:pt x="1610851" y="1143321"/>
                    </a:lnTo>
                    <a:lnTo>
                      <a:pt x="1610861" y="1143323"/>
                    </a:lnTo>
                    <a:lnTo>
                      <a:pt x="1778001" y="1188017"/>
                    </a:lnTo>
                    <a:lnTo>
                      <a:pt x="1825200" y="1206264"/>
                    </a:lnTo>
                    <a:lnTo>
                      <a:pt x="1939112" y="1258872"/>
                    </a:lnTo>
                    <a:lnTo>
                      <a:pt x="1982897" y="1282579"/>
                    </a:lnTo>
                    <a:lnTo>
                      <a:pt x="2121074" y="1377368"/>
                    </a:lnTo>
                    <a:lnTo>
                      <a:pt x="2121096" y="1377384"/>
                    </a:lnTo>
                    <a:lnTo>
                      <a:pt x="2199078" y="1447544"/>
                    </a:lnTo>
                    <a:lnTo>
                      <a:pt x="2201092" y="1449558"/>
                    </a:lnTo>
                    <a:lnTo>
                      <a:pt x="2271761" y="1526531"/>
                    </a:lnTo>
                    <a:lnTo>
                      <a:pt x="2279715" y="1537061"/>
                    </a:lnTo>
                    <a:lnTo>
                      <a:pt x="1548314" y="2268464"/>
                    </a:lnTo>
                    <a:lnTo>
                      <a:pt x="1547269" y="2267729"/>
                    </a:lnTo>
                    <a:lnTo>
                      <a:pt x="1480557" y="2232092"/>
                    </a:lnTo>
                    <a:lnTo>
                      <a:pt x="664335" y="1415870"/>
                    </a:lnTo>
                    <a:lnTo>
                      <a:pt x="664336" y="1415869"/>
                    </a:lnTo>
                    <a:lnTo>
                      <a:pt x="339615" y="1091149"/>
                    </a:lnTo>
                    <a:lnTo>
                      <a:pt x="161749" y="126901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E26CD33-9AF2-D33A-E682-09FF0559C450}"/>
                  </a:ext>
                </a:extLst>
              </p:cNvPr>
              <p:cNvSpPr/>
              <p:nvPr/>
            </p:nvSpPr>
            <p:spPr>
              <a:xfrm>
                <a:off x="11798547" y="10497122"/>
                <a:ext cx="393105" cy="3931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4A5B755-DDB5-2127-6EED-97A8C77D284F}"/>
                </a:ext>
              </a:extLst>
            </p:cNvPr>
            <p:cNvSpPr/>
            <p:nvPr/>
          </p:nvSpPr>
          <p:spPr>
            <a:xfrm>
              <a:off x="9691651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C55114F-083B-445A-5615-025889B643B1}"/>
              </a:ext>
            </a:extLst>
          </p:cNvPr>
          <p:cNvGrpSpPr/>
          <p:nvPr/>
        </p:nvGrpSpPr>
        <p:grpSpPr>
          <a:xfrm>
            <a:off x="12189648" y="7446674"/>
            <a:ext cx="2507132" cy="5113862"/>
            <a:chOff x="12189648" y="5776706"/>
            <a:chExt cx="2507132" cy="511386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797F891F-F8C2-1098-E66E-75EDA9BC7F55}"/>
                </a:ext>
              </a:extLst>
            </p:cNvPr>
            <p:cNvGrpSpPr/>
            <p:nvPr/>
          </p:nvGrpSpPr>
          <p:grpSpPr>
            <a:xfrm>
              <a:off x="12189648" y="5776706"/>
              <a:ext cx="2507132" cy="5113521"/>
              <a:chOff x="12189648" y="5776706"/>
              <a:chExt cx="2507132" cy="5113521"/>
            </a:xfrm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C0B7CF5-D619-5487-87E6-73FEFD229D4A}"/>
                  </a:ext>
                </a:extLst>
              </p:cNvPr>
              <p:cNvSpPr/>
              <p:nvPr/>
            </p:nvSpPr>
            <p:spPr>
              <a:xfrm flipH="1">
                <a:off x="12189648" y="5776706"/>
                <a:ext cx="2507132" cy="4929183"/>
              </a:xfrm>
              <a:custGeom>
                <a:avLst/>
                <a:gdLst>
                  <a:gd name="csX0" fmla="*/ 2503163 w 2507132"/>
                  <a:gd name="csY0" fmla="*/ 2446992 h 4929183"/>
                  <a:gd name="csX1" fmla="*/ 2502985 w 2507132"/>
                  <a:gd name="csY1" fmla="*/ 2448146 h 4929183"/>
                  <a:gd name="csX2" fmla="*/ 2200027 w 2507132"/>
                  <a:gd name="csY2" fmla="*/ 3004411 h 4929183"/>
                  <a:gd name="csX3" fmla="*/ 2154507 w 2507132"/>
                  <a:gd name="csY3" fmla="*/ 3045366 h 4929183"/>
                  <a:gd name="csX4" fmla="*/ 2179279 w 2507132"/>
                  <a:gd name="csY4" fmla="*/ 3104879 h 4929183"/>
                  <a:gd name="csX5" fmla="*/ 2334933 w 2507132"/>
                  <a:gd name="csY5" fmla="*/ 4002081 h 4929183"/>
                  <a:gd name="csX6" fmla="*/ 2245478 w 2507132"/>
                  <a:gd name="csY6" fmla="*/ 4692262 h 4929183"/>
                  <a:gd name="csX7" fmla="*/ 2180747 w 2507132"/>
                  <a:gd name="csY7" fmla="*/ 4894693 h 4929183"/>
                  <a:gd name="csX8" fmla="*/ 2210487 w 2507132"/>
                  <a:gd name="csY8" fmla="*/ 4901873 h 4929183"/>
                  <a:gd name="csX9" fmla="*/ 2326282 w 2507132"/>
                  <a:gd name="csY9" fmla="*/ 4919544 h 4929183"/>
                  <a:gd name="csX10" fmla="*/ 2501815 w 2507132"/>
                  <a:gd name="csY10" fmla="*/ 4929183 h 4929183"/>
                  <a:gd name="csX11" fmla="*/ 2503163 w 2507132"/>
                  <a:gd name="csY11" fmla="*/ 4915814 h 4929183"/>
                  <a:gd name="csX12" fmla="*/ 2279716 w 2507132"/>
                  <a:gd name="csY12" fmla="*/ 1537061 h 4929183"/>
                  <a:gd name="csX13" fmla="*/ 1548315 w 2507132"/>
                  <a:gd name="csY13" fmla="*/ 2268464 h 4929183"/>
                  <a:gd name="csX14" fmla="*/ 1660005 w 2507132"/>
                  <a:gd name="csY14" fmla="*/ 2346991 h 4929183"/>
                  <a:gd name="csX15" fmla="*/ 2040439 w 2507132"/>
                  <a:gd name="csY15" fmla="*/ 2804782 h 4929183"/>
                  <a:gd name="csX16" fmla="*/ 2107750 w 2507132"/>
                  <a:gd name="csY16" fmla="*/ 2936159 h 4929183"/>
                  <a:gd name="csX17" fmla="*/ 2107750 w 2507132"/>
                  <a:gd name="csY17" fmla="*/ 2936161 h 4929183"/>
                  <a:gd name="csX18" fmla="*/ 2107751 w 2507132"/>
                  <a:gd name="csY18" fmla="*/ 2936163 h 4929183"/>
                  <a:gd name="csX19" fmla="*/ 2107750 w 2507132"/>
                  <a:gd name="csY19" fmla="*/ 3085303 h 4929183"/>
                  <a:gd name="csX20" fmla="*/ 2107749 w 2507132"/>
                  <a:gd name="csY20" fmla="*/ 3085304 h 4929183"/>
                  <a:gd name="csX21" fmla="*/ 2107748 w 2507132"/>
                  <a:gd name="csY21" fmla="*/ 4877068 h 4929183"/>
                  <a:gd name="csX22" fmla="*/ 2180746 w 2507132"/>
                  <a:gd name="csY22" fmla="*/ 4894693 h 4929183"/>
                  <a:gd name="csX23" fmla="*/ 2245477 w 2507132"/>
                  <a:gd name="csY23" fmla="*/ 4692262 h 4929183"/>
                  <a:gd name="csX24" fmla="*/ 2334932 w 2507132"/>
                  <a:gd name="csY24" fmla="*/ 4002081 h 4929183"/>
                  <a:gd name="csX25" fmla="*/ 2179278 w 2507132"/>
                  <a:gd name="csY25" fmla="*/ 3104879 h 4929183"/>
                  <a:gd name="csX26" fmla="*/ 2154506 w 2507132"/>
                  <a:gd name="csY26" fmla="*/ 3045367 h 4929183"/>
                  <a:gd name="csX27" fmla="*/ 2154507 w 2507132"/>
                  <a:gd name="csY27" fmla="*/ 3045366 h 4929183"/>
                  <a:gd name="csX28" fmla="*/ 2154507 w 2507132"/>
                  <a:gd name="csY28" fmla="*/ 3045365 h 4929183"/>
                  <a:gd name="csX29" fmla="*/ 2200026 w 2507132"/>
                  <a:gd name="csY29" fmla="*/ 3004411 h 4929183"/>
                  <a:gd name="csX30" fmla="*/ 2502984 w 2507132"/>
                  <a:gd name="csY30" fmla="*/ 2448146 h 4929183"/>
                  <a:gd name="csX31" fmla="*/ 2503162 w 2507132"/>
                  <a:gd name="csY31" fmla="*/ 2446992 h 4929183"/>
                  <a:gd name="csX32" fmla="*/ 2503162 w 2507132"/>
                  <a:gd name="csY32" fmla="*/ 2358504 h 4929183"/>
                  <a:gd name="csX33" fmla="*/ 2495231 w 2507132"/>
                  <a:gd name="csY33" fmla="*/ 2306047 h 4929183"/>
                  <a:gd name="csX34" fmla="*/ 2491426 w 2507132"/>
                  <a:gd name="csY34" fmla="*/ 2293790 h 4929183"/>
                  <a:gd name="csX35" fmla="*/ 2480361 w 2507132"/>
                  <a:gd name="csY35" fmla="*/ 2270772 h 4929183"/>
                  <a:gd name="csX36" fmla="*/ 2452292 w 2507132"/>
                  <a:gd name="csY36" fmla="*/ 2229139 h 4929183"/>
                  <a:gd name="csX37" fmla="*/ 2438941 w 2507132"/>
                  <a:gd name="csY37" fmla="*/ 2214447 h 4929183"/>
                  <a:gd name="csX38" fmla="*/ 2382427 w 2507132"/>
                  <a:gd name="csY38" fmla="*/ 2176344 h 4929183"/>
                  <a:gd name="csX39" fmla="*/ 2382412 w 2507132"/>
                  <a:gd name="csY39" fmla="*/ 2176334 h 4929183"/>
                  <a:gd name="csX40" fmla="*/ 2305456 w 2507132"/>
                  <a:gd name="csY40" fmla="*/ 2160797 h 4929183"/>
                  <a:gd name="csX41" fmla="*/ 2305457 w 2507132"/>
                  <a:gd name="csY41" fmla="*/ 2160797 h 4929183"/>
                  <a:gd name="csX42" fmla="*/ 2382413 w 2507132"/>
                  <a:gd name="csY42" fmla="*/ 2176334 h 4929183"/>
                  <a:gd name="csX43" fmla="*/ 2382427 w 2507132"/>
                  <a:gd name="csY43" fmla="*/ 2176344 h 4929183"/>
                  <a:gd name="csX44" fmla="*/ 2431215 w 2507132"/>
                  <a:gd name="csY44" fmla="*/ 2205944 h 4929183"/>
                  <a:gd name="csX45" fmla="*/ 2438941 w 2507132"/>
                  <a:gd name="csY45" fmla="*/ 2214447 h 4929183"/>
                  <a:gd name="csX46" fmla="*/ 2445256 w 2507132"/>
                  <a:gd name="csY46" fmla="*/ 2218704 h 4929183"/>
                  <a:gd name="csX47" fmla="*/ 2452292 w 2507132"/>
                  <a:gd name="csY47" fmla="*/ 2229139 h 4929183"/>
                  <a:gd name="csX48" fmla="*/ 2469397 w 2507132"/>
                  <a:gd name="csY48" fmla="*/ 2247964 h 4929183"/>
                  <a:gd name="csX49" fmla="*/ 2480361 w 2507132"/>
                  <a:gd name="csY49" fmla="*/ 2270772 h 4929183"/>
                  <a:gd name="csX50" fmla="*/ 2487626 w 2507132"/>
                  <a:gd name="csY50" fmla="*/ 2281548 h 4929183"/>
                  <a:gd name="csX51" fmla="*/ 2491426 w 2507132"/>
                  <a:gd name="csY51" fmla="*/ 2293790 h 4929183"/>
                  <a:gd name="csX52" fmla="*/ 2494273 w 2507132"/>
                  <a:gd name="csY52" fmla="*/ 2299712 h 4929183"/>
                  <a:gd name="csX53" fmla="*/ 2495231 w 2507132"/>
                  <a:gd name="csY53" fmla="*/ 2306047 h 4929183"/>
                  <a:gd name="csX54" fmla="*/ 2499146 w 2507132"/>
                  <a:gd name="csY54" fmla="*/ 2318659 h 4929183"/>
                  <a:gd name="csX55" fmla="*/ 2503163 w 2507132"/>
                  <a:gd name="csY55" fmla="*/ 2358504 h 4929183"/>
                  <a:gd name="csX56" fmla="*/ 2503163 w 2507132"/>
                  <a:gd name="csY56" fmla="*/ 2446992 h 4929183"/>
                  <a:gd name="csX57" fmla="*/ 2507132 w 2507132"/>
                  <a:gd name="csY57" fmla="*/ 2421249 h 4929183"/>
                  <a:gd name="csX58" fmla="*/ 2507132 w 2507132"/>
                  <a:gd name="csY58" fmla="*/ 2034673 h 4929183"/>
                  <a:gd name="csX59" fmla="*/ 2475597 w 2507132"/>
                  <a:gd name="csY59" fmla="*/ 1899218 h 4929183"/>
                  <a:gd name="csX60" fmla="*/ 2335746 w 2507132"/>
                  <a:gd name="csY60" fmla="*/ 1611234 h 4929183"/>
                  <a:gd name="csX61" fmla="*/ 0 w 2507132"/>
                  <a:gd name="csY61" fmla="*/ 0 h 4929183"/>
                  <a:gd name="csX62" fmla="*/ 161749 w 2507132"/>
                  <a:gd name="csY62" fmla="*/ 1269015 h 4929183"/>
                  <a:gd name="csX63" fmla="*/ 339615 w 2507132"/>
                  <a:gd name="csY63" fmla="*/ 1091149 h 4929183"/>
                  <a:gd name="csX64" fmla="*/ 664336 w 2507132"/>
                  <a:gd name="csY64" fmla="*/ 1415869 h 4929183"/>
                  <a:gd name="csX65" fmla="*/ 664335 w 2507132"/>
                  <a:gd name="csY65" fmla="*/ 1415870 h 4929183"/>
                  <a:gd name="csX66" fmla="*/ 1480557 w 2507132"/>
                  <a:gd name="csY66" fmla="*/ 2232092 h 4929183"/>
                  <a:gd name="csX67" fmla="*/ 1547269 w 2507132"/>
                  <a:gd name="csY67" fmla="*/ 2267729 h 4929183"/>
                  <a:gd name="csX68" fmla="*/ 1548314 w 2507132"/>
                  <a:gd name="csY68" fmla="*/ 2268464 h 4929183"/>
                  <a:gd name="csX69" fmla="*/ 2279715 w 2507132"/>
                  <a:gd name="csY69" fmla="*/ 1537061 h 4929183"/>
                  <a:gd name="csX70" fmla="*/ 2271761 w 2507132"/>
                  <a:gd name="csY70" fmla="*/ 1526531 h 4929183"/>
                  <a:gd name="csX71" fmla="*/ 2201092 w 2507132"/>
                  <a:gd name="csY71" fmla="*/ 1449558 h 4929183"/>
                  <a:gd name="csX72" fmla="*/ 2199078 w 2507132"/>
                  <a:gd name="csY72" fmla="*/ 1447544 h 4929183"/>
                  <a:gd name="csX73" fmla="*/ 2121096 w 2507132"/>
                  <a:gd name="csY73" fmla="*/ 1377384 h 4929183"/>
                  <a:gd name="csX74" fmla="*/ 2121074 w 2507132"/>
                  <a:gd name="csY74" fmla="*/ 1377368 h 4929183"/>
                  <a:gd name="csX75" fmla="*/ 1982897 w 2507132"/>
                  <a:gd name="csY75" fmla="*/ 1282579 h 4929183"/>
                  <a:gd name="csX76" fmla="*/ 1939112 w 2507132"/>
                  <a:gd name="csY76" fmla="*/ 1258872 h 4929183"/>
                  <a:gd name="csX77" fmla="*/ 1825200 w 2507132"/>
                  <a:gd name="csY77" fmla="*/ 1206264 h 4929183"/>
                  <a:gd name="csX78" fmla="*/ 1778001 w 2507132"/>
                  <a:gd name="csY78" fmla="*/ 1188017 h 4929183"/>
                  <a:gd name="csX79" fmla="*/ 1610861 w 2507132"/>
                  <a:gd name="csY79" fmla="*/ 1143323 h 4929183"/>
                  <a:gd name="csX80" fmla="*/ 1610851 w 2507132"/>
                  <a:gd name="csY80" fmla="*/ 1143321 h 4929183"/>
                  <a:gd name="csX81" fmla="*/ 1414105 w 2507132"/>
                  <a:gd name="csY81" fmla="*/ 1126136 h 4929183"/>
                  <a:gd name="csX82" fmla="*/ 1610852 w 2507132"/>
                  <a:gd name="csY82" fmla="*/ 1143321 h 4929183"/>
                  <a:gd name="csX83" fmla="*/ 1610861 w 2507132"/>
                  <a:gd name="csY83" fmla="*/ 1143323 h 4929183"/>
                  <a:gd name="csX84" fmla="*/ 1751135 w 2507132"/>
                  <a:gd name="csY84" fmla="*/ 1177630 h 4929183"/>
                  <a:gd name="csX85" fmla="*/ 1778001 w 2507132"/>
                  <a:gd name="csY85" fmla="*/ 1188017 h 4929183"/>
                  <a:gd name="csX86" fmla="*/ 1796262 w 2507132"/>
                  <a:gd name="csY86" fmla="*/ 1192900 h 4929183"/>
                  <a:gd name="csX87" fmla="*/ 1825200 w 2507132"/>
                  <a:gd name="csY87" fmla="*/ 1206264 h 4929183"/>
                  <a:gd name="csX88" fmla="*/ 1883779 w 2507132"/>
                  <a:gd name="csY88" fmla="*/ 1228911 h 4929183"/>
                  <a:gd name="csX89" fmla="*/ 1939112 w 2507132"/>
                  <a:gd name="csY89" fmla="*/ 1258872 h 4929183"/>
                  <a:gd name="csX90" fmla="*/ 1967342 w 2507132"/>
                  <a:gd name="csY90" fmla="*/ 1271909 h 4929183"/>
                  <a:gd name="csX91" fmla="*/ 1982897 w 2507132"/>
                  <a:gd name="csY91" fmla="*/ 1282579 h 4929183"/>
                  <a:gd name="csX92" fmla="*/ 2007521 w 2507132"/>
                  <a:gd name="csY92" fmla="*/ 1295912 h 4929183"/>
                  <a:gd name="csX93" fmla="*/ 2121074 w 2507132"/>
                  <a:gd name="csY93" fmla="*/ 1377368 h 4929183"/>
                  <a:gd name="csX94" fmla="*/ 2121097 w 2507132"/>
                  <a:gd name="csY94" fmla="*/ 1377384 h 4929183"/>
                  <a:gd name="csX95" fmla="*/ 2199079 w 2507132"/>
                  <a:gd name="csY95" fmla="*/ 1447544 h 4929183"/>
                  <a:gd name="csX96" fmla="*/ 1091149 w 2507132"/>
                  <a:gd name="csY96" fmla="*/ 339615 h 4929183"/>
                  <a:gd name="csX97" fmla="*/ 1269015 w 2507132"/>
                  <a:gd name="csY97" fmla="*/ 161749 h 49291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</a:cxnLst>
                <a:rect l="l" t="t" r="r" b="b"/>
                <a:pathLst>
                  <a:path w="2507132" h="4929183">
                    <a:moveTo>
                      <a:pt x="2503163" y="2446992"/>
                    </a:moveTo>
                    <a:lnTo>
                      <a:pt x="2502985" y="2448146"/>
                    </a:lnTo>
                    <a:cubicBezTo>
                      <a:pt x="2458568" y="2663021"/>
                      <a:pt x="2350878" y="2855079"/>
                      <a:pt x="2200027" y="3004411"/>
                    </a:cubicBezTo>
                    <a:lnTo>
                      <a:pt x="2154507" y="3045366"/>
                    </a:lnTo>
                    <a:lnTo>
                      <a:pt x="2179279" y="3104879"/>
                    </a:lnTo>
                    <a:cubicBezTo>
                      <a:pt x="2278546" y="3371584"/>
                      <a:pt x="2334933" y="3677222"/>
                      <a:pt x="2334933" y="4002081"/>
                    </a:cubicBezTo>
                    <a:cubicBezTo>
                      <a:pt x="2334933" y="4245725"/>
                      <a:pt x="2303215" y="4478558"/>
                      <a:pt x="2245478" y="4692262"/>
                    </a:cubicBezTo>
                    <a:lnTo>
                      <a:pt x="2180747" y="4894693"/>
                    </a:lnTo>
                    <a:lnTo>
                      <a:pt x="2210487" y="4901873"/>
                    </a:lnTo>
                    <a:cubicBezTo>
                      <a:pt x="2247412" y="4909101"/>
                      <a:pt x="2286094" y="4915039"/>
                      <a:pt x="2326282" y="4919544"/>
                    </a:cubicBezTo>
                    <a:lnTo>
                      <a:pt x="2501815" y="4929183"/>
                    </a:lnTo>
                    <a:lnTo>
                      <a:pt x="2503163" y="4915814"/>
                    </a:lnTo>
                    <a:close/>
                    <a:moveTo>
                      <a:pt x="2279716" y="1537061"/>
                    </a:moveTo>
                    <a:lnTo>
                      <a:pt x="1548315" y="2268464"/>
                    </a:lnTo>
                    <a:lnTo>
                      <a:pt x="1660005" y="2346991"/>
                    </a:lnTo>
                    <a:cubicBezTo>
                      <a:pt x="1806193" y="2462897"/>
                      <a:pt x="1935309" y="2618858"/>
                      <a:pt x="2040439" y="2804782"/>
                    </a:cubicBezTo>
                    <a:lnTo>
                      <a:pt x="2107750" y="2936159"/>
                    </a:lnTo>
                    <a:lnTo>
                      <a:pt x="2107750" y="2936161"/>
                    </a:lnTo>
                    <a:lnTo>
                      <a:pt x="2107751" y="2936163"/>
                    </a:lnTo>
                    <a:lnTo>
                      <a:pt x="2107750" y="3085303"/>
                    </a:lnTo>
                    <a:lnTo>
                      <a:pt x="2107749" y="3085304"/>
                    </a:lnTo>
                    <a:lnTo>
                      <a:pt x="2107748" y="4877068"/>
                    </a:lnTo>
                    <a:lnTo>
                      <a:pt x="2180746" y="4894693"/>
                    </a:lnTo>
                    <a:lnTo>
                      <a:pt x="2245477" y="4692262"/>
                    </a:lnTo>
                    <a:cubicBezTo>
                      <a:pt x="2303214" y="4478558"/>
                      <a:pt x="2334932" y="4245725"/>
                      <a:pt x="2334932" y="4002081"/>
                    </a:cubicBezTo>
                    <a:cubicBezTo>
                      <a:pt x="2334932" y="3677222"/>
                      <a:pt x="2278545" y="3371584"/>
                      <a:pt x="2179278" y="3104879"/>
                    </a:cubicBezTo>
                    <a:lnTo>
                      <a:pt x="2154506" y="3045367"/>
                    </a:lnTo>
                    <a:lnTo>
                      <a:pt x="2154507" y="3045366"/>
                    </a:lnTo>
                    <a:lnTo>
                      <a:pt x="2154507" y="3045365"/>
                    </a:lnTo>
                    <a:lnTo>
                      <a:pt x="2200026" y="3004411"/>
                    </a:lnTo>
                    <a:cubicBezTo>
                      <a:pt x="2350877" y="2855079"/>
                      <a:pt x="2458567" y="2663021"/>
                      <a:pt x="2502984" y="2448146"/>
                    </a:cubicBezTo>
                    <a:lnTo>
                      <a:pt x="2503162" y="2446992"/>
                    </a:lnTo>
                    <a:lnTo>
                      <a:pt x="2503162" y="2358504"/>
                    </a:lnTo>
                    <a:lnTo>
                      <a:pt x="2495231" y="2306047"/>
                    </a:lnTo>
                    <a:lnTo>
                      <a:pt x="2491426" y="2293790"/>
                    </a:lnTo>
                    <a:lnTo>
                      <a:pt x="2480361" y="2270772"/>
                    </a:lnTo>
                    <a:lnTo>
                      <a:pt x="2452292" y="2229139"/>
                    </a:lnTo>
                    <a:lnTo>
                      <a:pt x="2438941" y="2214447"/>
                    </a:lnTo>
                    <a:lnTo>
                      <a:pt x="2382427" y="2176344"/>
                    </a:lnTo>
                    <a:lnTo>
                      <a:pt x="2382412" y="2176334"/>
                    </a:lnTo>
                    <a:lnTo>
                      <a:pt x="2305456" y="2160797"/>
                    </a:lnTo>
                    <a:lnTo>
                      <a:pt x="2305457" y="2160797"/>
                    </a:lnTo>
                    <a:cubicBezTo>
                      <a:pt x="2332754" y="2160797"/>
                      <a:pt x="2358760" y="2166330"/>
                      <a:pt x="2382413" y="2176334"/>
                    </a:cubicBezTo>
                    <a:lnTo>
                      <a:pt x="2382427" y="2176344"/>
                    </a:lnTo>
                    <a:lnTo>
                      <a:pt x="2431215" y="2205944"/>
                    </a:lnTo>
                    <a:lnTo>
                      <a:pt x="2438941" y="2214447"/>
                    </a:lnTo>
                    <a:lnTo>
                      <a:pt x="2445256" y="2218704"/>
                    </a:lnTo>
                    <a:lnTo>
                      <a:pt x="2452292" y="2229139"/>
                    </a:lnTo>
                    <a:lnTo>
                      <a:pt x="2469397" y="2247964"/>
                    </a:lnTo>
                    <a:lnTo>
                      <a:pt x="2480361" y="2270772"/>
                    </a:lnTo>
                    <a:lnTo>
                      <a:pt x="2487626" y="2281548"/>
                    </a:lnTo>
                    <a:lnTo>
                      <a:pt x="2491426" y="2293790"/>
                    </a:lnTo>
                    <a:lnTo>
                      <a:pt x="2494273" y="2299712"/>
                    </a:lnTo>
                    <a:lnTo>
                      <a:pt x="2495231" y="2306047"/>
                    </a:lnTo>
                    <a:lnTo>
                      <a:pt x="2499146" y="2318659"/>
                    </a:lnTo>
                    <a:cubicBezTo>
                      <a:pt x="2501780" y="2331530"/>
                      <a:pt x="2503163" y="2344855"/>
                      <a:pt x="2503163" y="2358504"/>
                    </a:cubicBezTo>
                    <a:lnTo>
                      <a:pt x="2503163" y="2446992"/>
                    </a:lnTo>
                    <a:lnTo>
                      <a:pt x="2507132" y="2421249"/>
                    </a:lnTo>
                    <a:lnTo>
                      <a:pt x="2507132" y="2034673"/>
                    </a:lnTo>
                    <a:lnTo>
                      <a:pt x="2475597" y="1899218"/>
                    </a:lnTo>
                    <a:cubicBezTo>
                      <a:pt x="2443122" y="1795860"/>
                      <a:pt x="2395667" y="1699036"/>
                      <a:pt x="2335746" y="1611234"/>
                    </a:cubicBezTo>
                    <a:close/>
                    <a:moveTo>
                      <a:pt x="0" y="0"/>
                    </a:moveTo>
                    <a:lnTo>
                      <a:pt x="161749" y="1269015"/>
                    </a:lnTo>
                    <a:lnTo>
                      <a:pt x="339615" y="1091149"/>
                    </a:lnTo>
                    <a:lnTo>
                      <a:pt x="664336" y="1415869"/>
                    </a:lnTo>
                    <a:lnTo>
                      <a:pt x="664335" y="1415870"/>
                    </a:lnTo>
                    <a:lnTo>
                      <a:pt x="1480557" y="2232092"/>
                    </a:lnTo>
                    <a:lnTo>
                      <a:pt x="1547269" y="2267729"/>
                    </a:lnTo>
                    <a:lnTo>
                      <a:pt x="1548314" y="2268464"/>
                    </a:lnTo>
                    <a:lnTo>
                      <a:pt x="2279715" y="1537061"/>
                    </a:lnTo>
                    <a:lnTo>
                      <a:pt x="2271761" y="1526531"/>
                    </a:lnTo>
                    <a:lnTo>
                      <a:pt x="2201092" y="1449558"/>
                    </a:lnTo>
                    <a:lnTo>
                      <a:pt x="2199078" y="1447544"/>
                    </a:lnTo>
                    <a:lnTo>
                      <a:pt x="2121096" y="1377384"/>
                    </a:lnTo>
                    <a:lnTo>
                      <a:pt x="2121074" y="1377368"/>
                    </a:lnTo>
                    <a:lnTo>
                      <a:pt x="1982897" y="1282579"/>
                    </a:lnTo>
                    <a:lnTo>
                      <a:pt x="1939112" y="1258872"/>
                    </a:lnTo>
                    <a:lnTo>
                      <a:pt x="1825200" y="1206264"/>
                    </a:lnTo>
                    <a:lnTo>
                      <a:pt x="1778001" y="1188017"/>
                    </a:lnTo>
                    <a:lnTo>
                      <a:pt x="1610861" y="1143323"/>
                    </a:lnTo>
                    <a:lnTo>
                      <a:pt x="1610851" y="1143321"/>
                    </a:lnTo>
                    <a:lnTo>
                      <a:pt x="1414105" y="1126136"/>
                    </a:lnTo>
                    <a:cubicBezTo>
                      <a:pt x="1481244" y="1126136"/>
                      <a:pt x="1546993" y="1132029"/>
                      <a:pt x="1610852" y="1143321"/>
                    </a:cubicBezTo>
                    <a:lnTo>
                      <a:pt x="1610861" y="1143323"/>
                    </a:lnTo>
                    <a:lnTo>
                      <a:pt x="1751135" y="1177630"/>
                    </a:lnTo>
                    <a:lnTo>
                      <a:pt x="1778001" y="1188017"/>
                    </a:lnTo>
                    <a:lnTo>
                      <a:pt x="1796262" y="1192900"/>
                    </a:lnTo>
                    <a:lnTo>
                      <a:pt x="1825200" y="1206264"/>
                    </a:lnTo>
                    <a:lnTo>
                      <a:pt x="1883779" y="1228911"/>
                    </a:lnTo>
                    <a:lnTo>
                      <a:pt x="1939112" y="1258872"/>
                    </a:lnTo>
                    <a:lnTo>
                      <a:pt x="1967342" y="1271909"/>
                    </a:lnTo>
                    <a:lnTo>
                      <a:pt x="1982897" y="1282579"/>
                    </a:lnTo>
                    <a:lnTo>
                      <a:pt x="2007521" y="1295912"/>
                    </a:lnTo>
                    <a:lnTo>
                      <a:pt x="2121074" y="1377368"/>
                    </a:lnTo>
                    <a:lnTo>
                      <a:pt x="2121097" y="1377384"/>
                    </a:lnTo>
                    <a:lnTo>
                      <a:pt x="2199079" y="1447544"/>
                    </a:lnTo>
                    <a:lnTo>
                      <a:pt x="1091149" y="339615"/>
                    </a:lnTo>
                    <a:lnTo>
                      <a:pt x="1269015" y="16174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D5CE45F-41F8-9EF0-EE6B-4F71FE5A97D0}"/>
                  </a:ext>
                </a:extLst>
              </p:cNvPr>
              <p:cNvSpPr/>
              <p:nvPr/>
            </p:nvSpPr>
            <p:spPr>
              <a:xfrm>
                <a:off x="12191955" y="10497122"/>
                <a:ext cx="393105" cy="39310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BE5DBF0-3ED9-560C-F25C-E32AE567C405}"/>
                </a:ext>
              </a:extLst>
            </p:cNvPr>
            <p:cNvSpPr/>
            <p:nvPr/>
          </p:nvSpPr>
          <p:spPr>
            <a:xfrm flipH="1">
              <a:off x="12397950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6FC2B9B-A2B8-CFAC-B261-B1412912A035}"/>
              </a:ext>
            </a:extLst>
          </p:cNvPr>
          <p:cNvGrpSpPr/>
          <p:nvPr/>
        </p:nvGrpSpPr>
        <p:grpSpPr>
          <a:xfrm>
            <a:off x="12548090" y="9165509"/>
            <a:ext cx="3184297" cy="3304739"/>
            <a:chOff x="12548090" y="7495541"/>
            <a:chExt cx="3184297" cy="3304739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2EA96443-AD50-1DE9-0AB9-B97961F5D42E}"/>
                </a:ext>
              </a:extLst>
            </p:cNvPr>
            <p:cNvGrpSpPr/>
            <p:nvPr/>
          </p:nvGrpSpPr>
          <p:grpSpPr>
            <a:xfrm>
              <a:off x="12548090" y="7495541"/>
              <a:ext cx="3184297" cy="3304739"/>
              <a:chOff x="12548090" y="7495541"/>
              <a:chExt cx="3184297" cy="3304739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01F691EE-1A77-F91A-694F-DA7AAA9280F3}"/>
                  </a:ext>
                </a:extLst>
              </p:cNvPr>
              <p:cNvSpPr/>
              <p:nvPr/>
            </p:nvSpPr>
            <p:spPr>
              <a:xfrm rot="16200000" flipH="1">
                <a:off x="12506596" y="7537035"/>
                <a:ext cx="3267285" cy="3184297"/>
              </a:xfrm>
              <a:custGeom>
                <a:avLst/>
                <a:gdLst>
                  <a:gd name="csX0" fmla="*/ 0 w 3267285"/>
                  <a:gd name="csY0" fmla="*/ 2172593 h 3184297"/>
                  <a:gd name="csX1" fmla="*/ 782955 w 3267285"/>
                  <a:gd name="csY1" fmla="*/ 3184297 h 3184297"/>
                  <a:gd name="csX2" fmla="*/ 1294967 w 3267285"/>
                  <a:gd name="csY2" fmla="*/ 2522699 h 3184297"/>
                  <a:gd name="csX3" fmla="*/ 1565913 w 3267285"/>
                  <a:gd name="csY3" fmla="*/ 2172593 h 3184297"/>
                  <a:gd name="csX4" fmla="*/ 1314373 w 3267285"/>
                  <a:gd name="csY4" fmla="*/ 2172593 h 3184297"/>
                  <a:gd name="csX5" fmla="*/ 1314373 w 3267285"/>
                  <a:gd name="csY5" fmla="*/ 675217 h 3184297"/>
                  <a:gd name="csX6" fmla="*/ 1312403 w 3267285"/>
                  <a:gd name="csY6" fmla="*/ 668789 h 3184297"/>
                  <a:gd name="csX7" fmla="*/ 1307683 w 3267285"/>
                  <a:gd name="csY7" fmla="*/ 621361 h 3184297"/>
                  <a:gd name="csX8" fmla="*/ 1312403 w 3267285"/>
                  <a:gd name="csY8" fmla="*/ 573931 h 3184297"/>
                  <a:gd name="csX9" fmla="*/ 1314373 w 3267285"/>
                  <a:gd name="csY9" fmla="*/ 567505 h 3184297"/>
                  <a:gd name="csX10" fmla="*/ 1325939 w 3267285"/>
                  <a:gd name="csY10" fmla="*/ 529755 h 3184297"/>
                  <a:gd name="csX11" fmla="*/ 1449563 w 3267285"/>
                  <a:gd name="csY11" fmla="*/ 404515 h 3184297"/>
                  <a:gd name="csX12" fmla="*/ 1478499 w 3267285"/>
                  <a:gd name="csY12" fmla="*/ 395415 h 3184297"/>
                  <a:gd name="csX13" fmla="*/ 1478503 w 3267285"/>
                  <a:gd name="csY13" fmla="*/ 395415 h 3184297"/>
                  <a:gd name="csX14" fmla="*/ 1478505 w 3267285"/>
                  <a:gd name="csY14" fmla="*/ 395415 h 3184297"/>
                  <a:gd name="csX15" fmla="*/ 1601467 w 3267285"/>
                  <a:gd name="csY15" fmla="*/ 395415 h 3184297"/>
                  <a:gd name="csX16" fmla="*/ 1601469 w 3267285"/>
                  <a:gd name="csY16" fmla="*/ 395415 h 3184297"/>
                  <a:gd name="csX17" fmla="*/ 2283777 w 3267285"/>
                  <a:gd name="csY17" fmla="*/ 395417 h 3184297"/>
                  <a:gd name="csX18" fmla="*/ 2263583 w 3267285"/>
                  <a:gd name="csY18" fmla="*/ 371635 h 3184297"/>
                  <a:gd name="csX19" fmla="*/ 1751402 w 3267285"/>
                  <a:gd name="csY19" fmla="*/ 49104 h 3184297"/>
                  <a:gd name="csX20" fmla="*/ 2263583 w 3267285"/>
                  <a:gd name="csY20" fmla="*/ 371633 h 3184297"/>
                  <a:gd name="csX21" fmla="*/ 2283777 w 3267285"/>
                  <a:gd name="csY21" fmla="*/ 395415 h 3184297"/>
                  <a:gd name="csX22" fmla="*/ 3093393 w 3267285"/>
                  <a:gd name="csY22" fmla="*/ 395415 h 3184297"/>
                  <a:gd name="csX23" fmla="*/ 3136015 w 3267285"/>
                  <a:gd name="csY23" fmla="*/ 351887 h 3184297"/>
                  <a:gd name="csX24" fmla="*/ 3255726 w 3267285"/>
                  <a:gd name="csY24" fmla="*/ 127667 h 3184297"/>
                  <a:gd name="csX25" fmla="*/ 3267285 w 3267285"/>
                  <a:gd name="csY25" fmla="*/ 88265 h 3184297"/>
                  <a:gd name="csX26" fmla="*/ 3246818 w 3267285"/>
                  <a:gd name="csY26" fmla="*/ 57908 h 3184297"/>
                  <a:gd name="csX27" fmla="*/ 3107017 w 3267285"/>
                  <a:gd name="csY27" fmla="*/ 0 h 3184297"/>
                  <a:gd name="csX28" fmla="*/ 1459481 w 3267285"/>
                  <a:gd name="csY28" fmla="*/ 0 h 3184297"/>
                  <a:gd name="csX29" fmla="*/ 1441263 w 3267285"/>
                  <a:gd name="csY29" fmla="*/ 1839 h 3184297"/>
                  <a:gd name="csX30" fmla="*/ 1419637 w 3267285"/>
                  <a:gd name="csY30" fmla="*/ 4021 h 3184297"/>
                  <a:gd name="csX31" fmla="*/ 1265791 w 3267285"/>
                  <a:gd name="csY31" fmla="*/ 157863 h 3184297"/>
                  <a:gd name="csX32" fmla="*/ 1261773 w 3267285"/>
                  <a:gd name="csY32" fmla="*/ 197709 h 3184297"/>
                  <a:gd name="csX33" fmla="*/ 1261773 w 3267285"/>
                  <a:gd name="csY33" fmla="*/ 197707 h 3184297"/>
                  <a:gd name="csX34" fmla="*/ 1265791 w 3267285"/>
                  <a:gd name="csY34" fmla="*/ 157863 h 3184297"/>
                  <a:gd name="csX35" fmla="*/ 1419637 w 3267285"/>
                  <a:gd name="csY35" fmla="*/ 4019 h 3184297"/>
                  <a:gd name="csX36" fmla="*/ 1441263 w 3267285"/>
                  <a:gd name="csY36" fmla="*/ 1839 h 3184297"/>
                  <a:gd name="csX37" fmla="*/ 1427835 w 3267285"/>
                  <a:gd name="csY37" fmla="*/ 1113 h 3184297"/>
                  <a:gd name="csX38" fmla="*/ 515799 w 3267285"/>
                  <a:gd name="csY38" fmla="*/ 461469 h 3184297"/>
                  <a:gd name="csX39" fmla="*/ 499061 w 3267285"/>
                  <a:gd name="csY39" fmla="*/ 485427 h 3184297"/>
                  <a:gd name="csX40" fmla="*/ 499062 w 3267285"/>
                  <a:gd name="csY40" fmla="*/ 485427 h 3184297"/>
                  <a:gd name="csX41" fmla="*/ 447760 w 3267285"/>
                  <a:gd name="csY41" fmla="*/ 558857 h 3184297"/>
                  <a:gd name="csX42" fmla="*/ 252007 w 3267285"/>
                  <a:gd name="csY42" fmla="*/ 1136809 h 3184297"/>
                  <a:gd name="csX43" fmla="*/ 251541 w 3267285"/>
                  <a:gd name="csY43" fmla="*/ 1146687 h 3184297"/>
                  <a:gd name="csX44" fmla="*/ 251541 w 3267285"/>
                  <a:gd name="csY44" fmla="*/ 1385619 h 3184297"/>
                  <a:gd name="csX45" fmla="*/ 252007 w 3267285"/>
                  <a:gd name="csY45" fmla="*/ 1395495 h 3184297"/>
                  <a:gd name="csX46" fmla="*/ 1189633 w 3267285"/>
                  <a:gd name="csY46" fmla="*/ 2505491 h 3184297"/>
                  <a:gd name="csX47" fmla="*/ 252006 w 3267285"/>
                  <a:gd name="csY47" fmla="*/ 1395495 h 3184297"/>
                  <a:gd name="csX48" fmla="*/ 251540 w 3267285"/>
                  <a:gd name="csY48" fmla="*/ 1385619 h 3184297"/>
                  <a:gd name="csX49" fmla="*/ 251540 w 3267285"/>
                  <a:gd name="csY49" fmla="*/ 2172593 h 31842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</a:cxnLst>
                <a:rect l="l" t="t" r="r" b="b"/>
                <a:pathLst>
                  <a:path w="3267285" h="3184297">
                    <a:moveTo>
                      <a:pt x="0" y="2172593"/>
                    </a:moveTo>
                    <a:lnTo>
                      <a:pt x="782955" y="3184297"/>
                    </a:lnTo>
                    <a:lnTo>
                      <a:pt x="1294967" y="2522699"/>
                    </a:lnTo>
                    <a:lnTo>
                      <a:pt x="1565913" y="2172593"/>
                    </a:lnTo>
                    <a:lnTo>
                      <a:pt x="1314373" y="2172593"/>
                    </a:lnTo>
                    <a:lnTo>
                      <a:pt x="1314373" y="675217"/>
                    </a:lnTo>
                    <a:lnTo>
                      <a:pt x="1312403" y="668789"/>
                    </a:lnTo>
                    <a:cubicBezTo>
                      <a:pt x="1309309" y="653469"/>
                      <a:pt x="1307683" y="637607"/>
                      <a:pt x="1307683" y="621361"/>
                    </a:cubicBezTo>
                    <a:cubicBezTo>
                      <a:pt x="1307683" y="605115"/>
                      <a:pt x="1309309" y="589251"/>
                      <a:pt x="1312403" y="573931"/>
                    </a:cubicBezTo>
                    <a:lnTo>
                      <a:pt x="1314373" y="567505"/>
                    </a:lnTo>
                    <a:lnTo>
                      <a:pt x="1325939" y="529755"/>
                    </a:lnTo>
                    <a:cubicBezTo>
                      <a:pt x="1349449" y="473445"/>
                      <a:pt x="1393979" y="428333"/>
                      <a:pt x="1449563" y="404515"/>
                    </a:cubicBezTo>
                    <a:lnTo>
                      <a:pt x="1478499" y="395415"/>
                    </a:lnTo>
                    <a:lnTo>
                      <a:pt x="1478503" y="395415"/>
                    </a:lnTo>
                    <a:lnTo>
                      <a:pt x="1478505" y="395415"/>
                    </a:lnTo>
                    <a:lnTo>
                      <a:pt x="1601467" y="395415"/>
                    </a:lnTo>
                    <a:lnTo>
                      <a:pt x="1601469" y="395415"/>
                    </a:lnTo>
                    <a:lnTo>
                      <a:pt x="2283777" y="395417"/>
                    </a:lnTo>
                    <a:lnTo>
                      <a:pt x="2263583" y="371635"/>
                    </a:lnTo>
                    <a:cubicBezTo>
                      <a:pt x="2123220" y="221401"/>
                      <a:pt x="1947717" y="108779"/>
                      <a:pt x="1751402" y="49104"/>
                    </a:cubicBezTo>
                    <a:cubicBezTo>
                      <a:pt x="1947717" y="108779"/>
                      <a:pt x="2123220" y="221401"/>
                      <a:pt x="2263583" y="371633"/>
                    </a:cubicBezTo>
                    <a:lnTo>
                      <a:pt x="2283777" y="395415"/>
                    </a:lnTo>
                    <a:lnTo>
                      <a:pt x="3093393" y="395415"/>
                    </a:lnTo>
                    <a:lnTo>
                      <a:pt x="3136015" y="351887"/>
                    </a:lnTo>
                    <a:cubicBezTo>
                      <a:pt x="3182934" y="292312"/>
                      <a:pt x="3223609" y="216128"/>
                      <a:pt x="3255726" y="127667"/>
                    </a:cubicBezTo>
                    <a:lnTo>
                      <a:pt x="3267285" y="88265"/>
                    </a:lnTo>
                    <a:lnTo>
                      <a:pt x="3246818" y="57908"/>
                    </a:lnTo>
                    <a:cubicBezTo>
                      <a:pt x="3211040" y="22130"/>
                      <a:pt x="3161613" y="0"/>
                      <a:pt x="3107017" y="0"/>
                    </a:cubicBezTo>
                    <a:lnTo>
                      <a:pt x="1459481" y="0"/>
                    </a:lnTo>
                    <a:lnTo>
                      <a:pt x="1441263" y="1839"/>
                    </a:lnTo>
                    <a:lnTo>
                      <a:pt x="1419637" y="4021"/>
                    </a:lnTo>
                    <a:cubicBezTo>
                      <a:pt x="1342413" y="19821"/>
                      <a:pt x="1281591" y="80643"/>
                      <a:pt x="1265791" y="157863"/>
                    </a:cubicBezTo>
                    <a:lnTo>
                      <a:pt x="1261773" y="197709"/>
                    </a:lnTo>
                    <a:lnTo>
                      <a:pt x="1261773" y="197707"/>
                    </a:lnTo>
                    <a:lnTo>
                      <a:pt x="1265791" y="157863"/>
                    </a:lnTo>
                    <a:cubicBezTo>
                      <a:pt x="1281591" y="80641"/>
                      <a:pt x="1342413" y="19821"/>
                      <a:pt x="1419637" y="4019"/>
                    </a:cubicBezTo>
                    <a:lnTo>
                      <a:pt x="1441263" y="1839"/>
                    </a:lnTo>
                    <a:lnTo>
                      <a:pt x="1427835" y="1113"/>
                    </a:lnTo>
                    <a:cubicBezTo>
                      <a:pt x="1060655" y="1113"/>
                      <a:pt x="732582" y="180317"/>
                      <a:pt x="515799" y="461469"/>
                    </a:cubicBezTo>
                    <a:lnTo>
                      <a:pt x="499061" y="485427"/>
                    </a:lnTo>
                    <a:lnTo>
                      <a:pt x="499062" y="485427"/>
                    </a:lnTo>
                    <a:lnTo>
                      <a:pt x="447760" y="558857"/>
                    </a:lnTo>
                    <a:cubicBezTo>
                      <a:pt x="341559" y="727109"/>
                      <a:pt x="272183" y="924175"/>
                      <a:pt x="252007" y="1136809"/>
                    </a:cubicBezTo>
                    <a:lnTo>
                      <a:pt x="251541" y="1146687"/>
                    </a:lnTo>
                    <a:lnTo>
                      <a:pt x="251541" y="1385619"/>
                    </a:lnTo>
                    <a:lnTo>
                      <a:pt x="252007" y="1395495"/>
                    </a:lnTo>
                    <a:cubicBezTo>
                      <a:pt x="304464" y="1948345"/>
                      <a:pt x="689519" y="2395957"/>
                      <a:pt x="1189633" y="2505491"/>
                    </a:cubicBezTo>
                    <a:cubicBezTo>
                      <a:pt x="689518" y="2395957"/>
                      <a:pt x="304463" y="1948345"/>
                      <a:pt x="252006" y="1395495"/>
                    </a:cubicBezTo>
                    <a:lnTo>
                      <a:pt x="251540" y="1385619"/>
                    </a:lnTo>
                    <a:lnTo>
                      <a:pt x="251540" y="2172593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615695C-4B95-F789-358F-0E38AD40D8EB}"/>
                  </a:ext>
                </a:extLst>
              </p:cNvPr>
              <p:cNvSpPr/>
              <p:nvPr/>
            </p:nvSpPr>
            <p:spPr>
              <a:xfrm>
                <a:off x="12551525" y="10407175"/>
                <a:ext cx="393105" cy="39310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4DEC14F2-0C85-D11D-A5BC-A8E4440C87F1}"/>
                </a:ext>
              </a:extLst>
            </p:cNvPr>
            <p:cNvSpPr/>
            <p:nvPr/>
          </p:nvSpPr>
          <p:spPr>
            <a:xfrm rot="16200000" flipH="1">
              <a:off x="12980577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90FA2F8-37EF-26F5-6C08-D46FACE9BCAC}"/>
              </a:ext>
            </a:extLst>
          </p:cNvPr>
          <p:cNvGrpSpPr/>
          <p:nvPr/>
        </p:nvGrpSpPr>
        <p:grpSpPr>
          <a:xfrm>
            <a:off x="8652115" y="9165509"/>
            <a:ext cx="3185655" cy="3304739"/>
            <a:chOff x="8652115" y="7495541"/>
            <a:chExt cx="3185655" cy="330473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65BE1DEB-B172-60B5-9ECA-2965FB9C1641}"/>
                </a:ext>
              </a:extLst>
            </p:cNvPr>
            <p:cNvGrpSpPr/>
            <p:nvPr/>
          </p:nvGrpSpPr>
          <p:grpSpPr>
            <a:xfrm>
              <a:off x="8653476" y="7495541"/>
              <a:ext cx="3184294" cy="3304739"/>
              <a:chOff x="8653476" y="7495541"/>
              <a:chExt cx="3184294" cy="3304739"/>
            </a:xfrm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B58E1618-6BBE-0294-156B-89C50CA27BA8}"/>
                  </a:ext>
                </a:extLst>
              </p:cNvPr>
              <p:cNvSpPr/>
              <p:nvPr/>
            </p:nvSpPr>
            <p:spPr>
              <a:xfrm rot="5400000">
                <a:off x="8611509" y="7537508"/>
                <a:ext cx="3268227" cy="3184294"/>
              </a:xfrm>
              <a:custGeom>
                <a:avLst/>
                <a:gdLst>
                  <a:gd name="csX0" fmla="*/ 0 w 3268227"/>
                  <a:gd name="csY0" fmla="*/ 2172592 h 3184294"/>
                  <a:gd name="csX1" fmla="*/ 251540 w 3268227"/>
                  <a:gd name="csY1" fmla="*/ 2172592 h 3184294"/>
                  <a:gd name="csX2" fmla="*/ 251540 w 3268227"/>
                  <a:gd name="csY2" fmla="*/ 1385616 h 3184294"/>
                  <a:gd name="csX3" fmla="*/ 252006 w 3268227"/>
                  <a:gd name="csY3" fmla="*/ 1395494 h 3184294"/>
                  <a:gd name="csX4" fmla="*/ 1189632 w 3268227"/>
                  <a:gd name="csY4" fmla="*/ 2505490 h 3184294"/>
                  <a:gd name="csX5" fmla="*/ 252007 w 3268227"/>
                  <a:gd name="csY5" fmla="*/ 1395494 h 3184294"/>
                  <a:gd name="csX6" fmla="*/ 251541 w 3268227"/>
                  <a:gd name="csY6" fmla="*/ 1385616 h 3184294"/>
                  <a:gd name="csX7" fmla="*/ 251541 w 3268227"/>
                  <a:gd name="csY7" fmla="*/ 1146686 h 3184294"/>
                  <a:gd name="csX8" fmla="*/ 252007 w 3268227"/>
                  <a:gd name="csY8" fmla="*/ 1136808 h 3184294"/>
                  <a:gd name="csX9" fmla="*/ 447760 w 3268227"/>
                  <a:gd name="csY9" fmla="*/ 558854 h 3184294"/>
                  <a:gd name="csX10" fmla="*/ 499062 w 3268227"/>
                  <a:gd name="csY10" fmla="*/ 485426 h 3184294"/>
                  <a:gd name="csX11" fmla="*/ 499061 w 3268227"/>
                  <a:gd name="csY11" fmla="*/ 485426 h 3184294"/>
                  <a:gd name="csX12" fmla="*/ 515799 w 3268227"/>
                  <a:gd name="csY12" fmla="*/ 461468 h 3184294"/>
                  <a:gd name="csX13" fmla="*/ 1427834 w 3268227"/>
                  <a:gd name="csY13" fmla="*/ 1112 h 3184294"/>
                  <a:gd name="csX14" fmla="*/ 1441262 w 3268227"/>
                  <a:gd name="csY14" fmla="*/ 1836 h 3184294"/>
                  <a:gd name="csX15" fmla="*/ 1419636 w 3268227"/>
                  <a:gd name="csY15" fmla="*/ 4018 h 3184294"/>
                  <a:gd name="csX16" fmla="*/ 1265790 w 3268227"/>
                  <a:gd name="csY16" fmla="*/ 157860 h 3184294"/>
                  <a:gd name="csX17" fmla="*/ 1261772 w 3268227"/>
                  <a:gd name="csY17" fmla="*/ 197706 h 3184294"/>
                  <a:gd name="csX18" fmla="*/ 1265790 w 3268227"/>
                  <a:gd name="csY18" fmla="*/ 157862 h 3184294"/>
                  <a:gd name="csX19" fmla="*/ 1419636 w 3268227"/>
                  <a:gd name="csY19" fmla="*/ 4018 h 3184294"/>
                  <a:gd name="csX20" fmla="*/ 1441262 w 3268227"/>
                  <a:gd name="csY20" fmla="*/ 1838 h 3184294"/>
                  <a:gd name="csX21" fmla="*/ 1548678 w 3268227"/>
                  <a:gd name="csY21" fmla="*/ 7644 h 3184294"/>
                  <a:gd name="csX22" fmla="*/ 2263582 w 3268227"/>
                  <a:gd name="csY22" fmla="*/ 371632 h 3184294"/>
                  <a:gd name="csX23" fmla="*/ 1548678 w 3268227"/>
                  <a:gd name="csY23" fmla="*/ 7642 h 3184294"/>
                  <a:gd name="csX24" fmla="*/ 1441262 w 3268227"/>
                  <a:gd name="csY24" fmla="*/ 1836 h 3184294"/>
                  <a:gd name="csX25" fmla="*/ 1459480 w 3268227"/>
                  <a:gd name="csY25" fmla="*/ 0 h 3184294"/>
                  <a:gd name="csX26" fmla="*/ 3107016 w 3268227"/>
                  <a:gd name="csY26" fmla="*/ 0 h 3184294"/>
                  <a:gd name="csX27" fmla="*/ 3246817 w 3268227"/>
                  <a:gd name="csY27" fmla="*/ 57906 h 3184294"/>
                  <a:gd name="csX28" fmla="*/ 3268227 w 3268227"/>
                  <a:gd name="csY28" fmla="*/ 89660 h 3184294"/>
                  <a:gd name="csX29" fmla="*/ 3230153 w 3268227"/>
                  <a:gd name="csY29" fmla="*/ 193276 h 3184294"/>
                  <a:gd name="csX30" fmla="*/ 3109449 w 3268227"/>
                  <a:gd name="csY30" fmla="*/ 384963 h 3184294"/>
                  <a:gd name="csX31" fmla="*/ 3097360 w 3268227"/>
                  <a:gd name="csY31" fmla="*/ 395414 h 3184294"/>
                  <a:gd name="csX32" fmla="*/ 2283776 w 3268227"/>
                  <a:gd name="csY32" fmla="*/ 395414 h 3184294"/>
                  <a:gd name="csX33" fmla="*/ 1601468 w 3268227"/>
                  <a:gd name="csY33" fmla="*/ 395414 h 3184294"/>
                  <a:gd name="csX34" fmla="*/ 1601466 w 3268227"/>
                  <a:gd name="csY34" fmla="*/ 395412 h 3184294"/>
                  <a:gd name="csX35" fmla="*/ 1478504 w 3268227"/>
                  <a:gd name="csY35" fmla="*/ 395412 h 3184294"/>
                  <a:gd name="csX36" fmla="*/ 1478502 w 3268227"/>
                  <a:gd name="csY36" fmla="*/ 395414 h 3184294"/>
                  <a:gd name="csX37" fmla="*/ 1478498 w 3268227"/>
                  <a:gd name="csY37" fmla="*/ 395414 h 3184294"/>
                  <a:gd name="csX38" fmla="*/ 1449562 w 3268227"/>
                  <a:gd name="csY38" fmla="*/ 404514 h 3184294"/>
                  <a:gd name="csX39" fmla="*/ 1325938 w 3268227"/>
                  <a:gd name="csY39" fmla="*/ 529754 h 3184294"/>
                  <a:gd name="csX40" fmla="*/ 1314372 w 3268227"/>
                  <a:gd name="csY40" fmla="*/ 567504 h 3184294"/>
                  <a:gd name="csX41" fmla="*/ 1312402 w 3268227"/>
                  <a:gd name="csY41" fmla="*/ 573930 h 3184294"/>
                  <a:gd name="csX42" fmla="*/ 1307682 w 3268227"/>
                  <a:gd name="csY42" fmla="*/ 621358 h 3184294"/>
                  <a:gd name="csX43" fmla="*/ 1312402 w 3268227"/>
                  <a:gd name="csY43" fmla="*/ 668788 h 3184294"/>
                  <a:gd name="csX44" fmla="*/ 1314372 w 3268227"/>
                  <a:gd name="csY44" fmla="*/ 675214 h 3184294"/>
                  <a:gd name="csX45" fmla="*/ 1314372 w 3268227"/>
                  <a:gd name="csY45" fmla="*/ 2172592 h 3184294"/>
                  <a:gd name="csX46" fmla="*/ 1565912 w 3268227"/>
                  <a:gd name="csY46" fmla="*/ 2172592 h 3184294"/>
                  <a:gd name="csX47" fmla="*/ 1294966 w 3268227"/>
                  <a:gd name="csY47" fmla="*/ 2522696 h 3184294"/>
                  <a:gd name="csX48" fmla="*/ 782955 w 3268227"/>
                  <a:gd name="csY48" fmla="*/ 3184294 h 318429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3268227" h="3184294">
                    <a:moveTo>
                      <a:pt x="0" y="2172592"/>
                    </a:moveTo>
                    <a:lnTo>
                      <a:pt x="251540" y="2172592"/>
                    </a:lnTo>
                    <a:lnTo>
                      <a:pt x="251540" y="1385616"/>
                    </a:lnTo>
                    <a:lnTo>
                      <a:pt x="252006" y="1395494"/>
                    </a:lnTo>
                    <a:cubicBezTo>
                      <a:pt x="304463" y="1948344"/>
                      <a:pt x="689518" y="2395956"/>
                      <a:pt x="1189632" y="2505490"/>
                    </a:cubicBezTo>
                    <a:cubicBezTo>
                      <a:pt x="689519" y="2395956"/>
                      <a:pt x="304464" y="1948344"/>
                      <a:pt x="252007" y="1395494"/>
                    </a:cubicBezTo>
                    <a:lnTo>
                      <a:pt x="251541" y="1385616"/>
                    </a:lnTo>
                    <a:lnTo>
                      <a:pt x="251541" y="1146686"/>
                    </a:lnTo>
                    <a:lnTo>
                      <a:pt x="252007" y="1136808"/>
                    </a:lnTo>
                    <a:cubicBezTo>
                      <a:pt x="272183" y="924174"/>
                      <a:pt x="341559" y="727106"/>
                      <a:pt x="447760" y="558854"/>
                    </a:cubicBezTo>
                    <a:lnTo>
                      <a:pt x="499062" y="485426"/>
                    </a:lnTo>
                    <a:lnTo>
                      <a:pt x="499061" y="485426"/>
                    </a:lnTo>
                    <a:lnTo>
                      <a:pt x="515799" y="461468"/>
                    </a:lnTo>
                    <a:cubicBezTo>
                      <a:pt x="732582" y="180316"/>
                      <a:pt x="1060654" y="1112"/>
                      <a:pt x="1427834" y="1112"/>
                    </a:cubicBezTo>
                    <a:lnTo>
                      <a:pt x="1441262" y="1836"/>
                    </a:lnTo>
                    <a:lnTo>
                      <a:pt x="1419636" y="4018"/>
                    </a:lnTo>
                    <a:cubicBezTo>
                      <a:pt x="1342412" y="19818"/>
                      <a:pt x="1281590" y="80640"/>
                      <a:pt x="1265790" y="157860"/>
                    </a:cubicBezTo>
                    <a:lnTo>
                      <a:pt x="1261772" y="197706"/>
                    </a:lnTo>
                    <a:lnTo>
                      <a:pt x="1265790" y="157862"/>
                    </a:lnTo>
                    <a:cubicBezTo>
                      <a:pt x="1281590" y="80640"/>
                      <a:pt x="1342412" y="19820"/>
                      <a:pt x="1419636" y="4018"/>
                    </a:cubicBezTo>
                    <a:lnTo>
                      <a:pt x="1441262" y="1838"/>
                    </a:lnTo>
                    <a:lnTo>
                      <a:pt x="1548678" y="7644"/>
                    </a:lnTo>
                    <a:cubicBezTo>
                      <a:pt x="1826810" y="37876"/>
                      <a:pt x="2076432" y="171322"/>
                      <a:pt x="2263582" y="371632"/>
                    </a:cubicBezTo>
                    <a:cubicBezTo>
                      <a:pt x="2076432" y="171320"/>
                      <a:pt x="1826810" y="37874"/>
                      <a:pt x="1548678" y="7642"/>
                    </a:cubicBezTo>
                    <a:lnTo>
                      <a:pt x="1441262" y="1836"/>
                    </a:lnTo>
                    <a:lnTo>
                      <a:pt x="1459480" y="0"/>
                    </a:lnTo>
                    <a:lnTo>
                      <a:pt x="3107016" y="0"/>
                    </a:lnTo>
                    <a:cubicBezTo>
                      <a:pt x="3161612" y="0"/>
                      <a:pt x="3211039" y="22129"/>
                      <a:pt x="3246817" y="57906"/>
                    </a:cubicBezTo>
                    <a:lnTo>
                      <a:pt x="3268227" y="89660"/>
                    </a:lnTo>
                    <a:lnTo>
                      <a:pt x="3230153" y="193276"/>
                    </a:lnTo>
                    <a:cubicBezTo>
                      <a:pt x="3196403" y="269797"/>
                      <a:pt x="3155608" y="334963"/>
                      <a:pt x="3109449" y="384963"/>
                    </a:cubicBezTo>
                    <a:lnTo>
                      <a:pt x="3097360" y="395414"/>
                    </a:lnTo>
                    <a:lnTo>
                      <a:pt x="2283776" y="395414"/>
                    </a:lnTo>
                    <a:lnTo>
                      <a:pt x="1601468" y="395414"/>
                    </a:lnTo>
                    <a:lnTo>
                      <a:pt x="1601466" y="395412"/>
                    </a:lnTo>
                    <a:lnTo>
                      <a:pt x="1478504" y="395412"/>
                    </a:lnTo>
                    <a:lnTo>
                      <a:pt x="1478502" y="395414"/>
                    </a:lnTo>
                    <a:lnTo>
                      <a:pt x="1478498" y="395414"/>
                    </a:lnTo>
                    <a:lnTo>
                      <a:pt x="1449562" y="404514"/>
                    </a:lnTo>
                    <a:cubicBezTo>
                      <a:pt x="1393978" y="428332"/>
                      <a:pt x="1349448" y="473444"/>
                      <a:pt x="1325938" y="529754"/>
                    </a:cubicBezTo>
                    <a:lnTo>
                      <a:pt x="1314372" y="567504"/>
                    </a:lnTo>
                    <a:lnTo>
                      <a:pt x="1312402" y="573930"/>
                    </a:lnTo>
                    <a:cubicBezTo>
                      <a:pt x="1309308" y="589250"/>
                      <a:pt x="1307682" y="605112"/>
                      <a:pt x="1307682" y="621358"/>
                    </a:cubicBezTo>
                    <a:cubicBezTo>
                      <a:pt x="1307682" y="637606"/>
                      <a:pt x="1309308" y="653468"/>
                      <a:pt x="1312402" y="668788"/>
                    </a:cubicBezTo>
                    <a:lnTo>
                      <a:pt x="1314372" y="675214"/>
                    </a:lnTo>
                    <a:lnTo>
                      <a:pt x="1314372" y="2172592"/>
                    </a:lnTo>
                    <a:lnTo>
                      <a:pt x="1565912" y="2172592"/>
                    </a:lnTo>
                    <a:lnTo>
                      <a:pt x="1294966" y="2522696"/>
                    </a:lnTo>
                    <a:lnTo>
                      <a:pt x="782955" y="31842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0B2B503C-C26D-CCC5-CCA3-90F4698AD6B1}"/>
                  </a:ext>
                </a:extLst>
              </p:cNvPr>
              <p:cNvSpPr/>
              <p:nvPr/>
            </p:nvSpPr>
            <p:spPr>
              <a:xfrm>
                <a:off x="11443916" y="10407175"/>
                <a:ext cx="393105" cy="3931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526D91A-DA60-E246-D0FA-B8EA539F526D}"/>
                </a:ext>
              </a:extLst>
            </p:cNvPr>
            <p:cNvSpPr/>
            <p:nvPr/>
          </p:nvSpPr>
          <p:spPr>
            <a:xfrm rot="5400000">
              <a:off x="8878770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6" name="Block Arc 65">
            <a:extLst>
              <a:ext uri="{FF2B5EF4-FFF2-40B4-BE49-F238E27FC236}">
                <a16:creationId xmlns:a16="http://schemas.microsoft.com/office/drawing/2014/main" id="{45287736-D5A1-7660-ED1D-1B3B30B9538E}"/>
              </a:ext>
            </a:extLst>
          </p:cNvPr>
          <p:cNvSpPr/>
          <p:nvPr/>
        </p:nvSpPr>
        <p:spPr>
          <a:xfrm>
            <a:off x="7632192" y="5444784"/>
            <a:ext cx="9119616" cy="9119616"/>
          </a:xfrm>
          <a:prstGeom prst="blockArc">
            <a:avLst>
              <a:gd name="adj1" fmla="val 10800000"/>
              <a:gd name="adj2" fmla="val 21582849"/>
              <a:gd name="adj3" fmla="val 748"/>
            </a:avLst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4A665F9-FB1D-87C3-8335-155E0C60C9C5}"/>
              </a:ext>
            </a:extLst>
          </p:cNvPr>
          <p:cNvSpPr/>
          <p:nvPr/>
        </p:nvSpPr>
        <p:spPr>
          <a:xfrm>
            <a:off x="7140242" y="9362312"/>
            <a:ext cx="1169716" cy="116971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11FF17E-0EF1-21BB-EACD-4D3AF4C5B7EE}"/>
              </a:ext>
            </a:extLst>
          </p:cNvPr>
          <p:cNvSpPr/>
          <p:nvPr/>
        </p:nvSpPr>
        <p:spPr>
          <a:xfrm>
            <a:off x="16099896" y="9362312"/>
            <a:ext cx="1169716" cy="116971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0770017-D295-9CB0-D2E5-28A21CF87BA6}"/>
              </a:ext>
            </a:extLst>
          </p:cNvPr>
          <p:cNvGrpSpPr/>
          <p:nvPr/>
        </p:nvGrpSpPr>
        <p:grpSpPr>
          <a:xfrm>
            <a:off x="9158070" y="9757927"/>
            <a:ext cx="2390675" cy="369332"/>
            <a:chOff x="9158070" y="8087959"/>
            <a:chExt cx="2390675" cy="369332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F4ABFB19-BAB7-A8AC-00C5-82F71238DAC8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A</a:t>
              </a: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C80F1AA7-D5E0-73A9-E597-3D9B5941E728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KHƠI MỞ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32DE090-D019-76B3-379A-FC3F98D4DA00}"/>
              </a:ext>
            </a:extLst>
          </p:cNvPr>
          <p:cNvGrpSpPr/>
          <p:nvPr/>
        </p:nvGrpSpPr>
        <p:grpSpPr>
          <a:xfrm rot="2700000">
            <a:off x="9699139" y="8478199"/>
            <a:ext cx="2390675" cy="369332"/>
            <a:chOff x="9158070" y="8087959"/>
            <a:chExt cx="2390675" cy="369332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437385F2-27C0-A839-3768-866F924796DD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B</a:t>
              </a: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CEACD0DC-C842-A8E6-7AB0-414650B7F766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NGHIÊN CỨU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106B2F3-97E1-AF24-A8AB-FFC8A9BBB9DB}"/>
              </a:ext>
            </a:extLst>
          </p:cNvPr>
          <p:cNvGrpSpPr/>
          <p:nvPr/>
        </p:nvGrpSpPr>
        <p:grpSpPr>
          <a:xfrm>
            <a:off x="12815934" y="9757927"/>
            <a:ext cx="2388808" cy="369332"/>
            <a:chOff x="12815934" y="8087959"/>
            <a:chExt cx="2388808" cy="369332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45392581-202F-30EA-CD74-6582A05D8712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E</a:t>
              </a: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D4CCD745-E5D0-FF7E-8D4D-278755829587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BỒI DƯỠNG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6D1D0BB-47C8-BB4C-42BD-A7C1F76C35D8}"/>
              </a:ext>
            </a:extLst>
          </p:cNvPr>
          <p:cNvGrpSpPr/>
          <p:nvPr/>
        </p:nvGrpSpPr>
        <p:grpSpPr>
          <a:xfrm rot="18900000">
            <a:off x="12243687" y="8498415"/>
            <a:ext cx="2388808" cy="369332"/>
            <a:chOff x="12815934" y="8087959"/>
            <a:chExt cx="2388808" cy="369332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F3DA6DCB-251F-8070-99C7-E08595237FA2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D</a:t>
              </a: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7FBCE650-5516-E87C-7FBF-C4833E9EFBEC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ĐÁNH GIÁ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F079535-D226-E567-F5C9-012680E60A9C}"/>
              </a:ext>
            </a:extLst>
          </p:cNvPr>
          <p:cNvGrpSpPr/>
          <p:nvPr/>
        </p:nvGrpSpPr>
        <p:grpSpPr>
          <a:xfrm>
            <a:off x="12018171" y="6908789"/>
            <a:ext cx="369332" cy="2423532"/>
            <a:chOff x="12018171" y="5238821"/>
            <a:chExt cx="369332" cy="2423532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72C935CB-349C-2C64-77E9-20F1D63AF890}"/>
                </a:ext>
              </a:extLst>
            </p:cNvPr>
            <p:cNvSpPr/>
            <p:nvPr/>
          </p:nvSpPr>
          <p:spPr>
            <a:xfrm>
              <a:off x="12024405" y="5238821"/>
              <a:ext cx="347708" cy="34770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C</a:t>
              </a: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77B0CBFB-E8AF-B6E3-8969-B69F51E8A739}"/>
                </a:ext>
              </a:extLst>
            </p:cNvPr>
            <p:cNvSpPr txBox="1"/>
            <p:nvPr/>
          </p:nvSpPr>
          <p:spPr>
            <a:xfrm rot="16200000">
              <a:off x="11191687" y="6466538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THỰC HÀNH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F921AA7-7403-C746-7244-EB8DC13EA2A1}"/>
              </a:ext>
            </a:extLst>
          </p:cNvPr>
          <p:cNvGrpSpPr/>
          <p:nvPr/>
        </p:nvGrpSpPr>
        <p:grpSpPr>
          <a:xfrm>
            <a:off x="3652508" y="9357267"/>
            <a:ext cx="2907911" cy="1107996"/>
            <a:chOff x="3714527" y="7585997"/>
            <a:chExt cx="2907911" cy="1107996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B5D65115-FBF3-8E2B-3CD8-C382501191B0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FCE448B5-FF94-126F-2E81-DCB1453C38AB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</a:t>
              </a:r>
              <a:r>
                <a:rPr lang="en-US" sz="16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WAKEN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22058F1A-DDB5-BC4B-16DE-BDDBA6C42A40}"/>
              </a:ext>
            </a:extLst>
          </p:cNvPr>
          <p:cNvGrpSpPr/>
          <p:nvPr/>
        </p:nvGrpSpPr>
        <p:grpSpPr>
          <a:xfrm>
            <a:off x="17823581" y="9357267"/>
            <a:ext cx="2907911" cy="1107996"/>
            <a:chOff x="3714527" y="7585997"/>
            <a:chExt cx="2907911" cy="1107996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B379911B-1217-D813-60B8-2012493767B8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8B2C11BE-B18E-8B03-DBE1-3BFD6B0182A7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NURTURE</a:t>
              </a:r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1BE9906A-572B-632D-8CD9-4695C14BE14B}"/>
              </a:ext>
            </a:extLst>
          </p:cNvPr>
          <p:cNvSpPr/>
          <p:nvPr/>
        </p:nvSpPr>
        <p:spPr>
          <a:xfrm>
            <a:off x="7958198" y="6735489"/>
            <a:ext cx="1169716" cy="116971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C1286DA-BDAB-F13B-91B9-F64D33E80342}"/>
              </a:ext>
            </a:extLst>
          </p:cNvPr>
          <p:cNvSpPr/>
          <p:nvPr/>
        </p:nvSpPr>
        <p:spPr>
          <a:xfrm>
            <a:off x="15281941" y="6735489"/>
            <a:ext cx="1169716" cy="116971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C79DE14-3837-F843-C1D8-82677BF7C4D9}"/>
              </a:ext>
            </a:extLst>
          </p:cNvPr>
          <p:cNvGrpSpPr/>
          <p:nvPr/>
        </p:nvGrpSpPr>
        <p:grpSpPr>
          <a:xfrm>
            <a:off x="4470464" y="6730444"/>
            <a:ext cx="2907911" cy="1107996"/>
            <a:chOff x="3714527" y="7585997"/>
            <a:chExt cx="2907911" cy="1107996"/>
          </a:xfrm>
        </p:grpSpPr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048537A1-8171-B8E3-8387-17837283F236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B4929E0C-8A6B-A7F0-1E9A-B73AF73EEF9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STUDY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D842B5B5-8B45-26AC-7E97-DEACE8610A75}"/>
              </a:ext>
            </a:extLst>
          </p:cNvPr>
          <p:cNvGrpSpPr/>
          <p:nvPr/>
        </p:nvGrpSpPr>
        <p:grpSpPr>
          <a:xfrm>
            <a:off x="17005626" y="6730444"/>
            <a:ext cx="2907911" cy="1107996"/>
            <a:chOff x="3714527" y="7585997"/>
            <a:chExt cx="2907911" cy="1107996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33E20A92-7971-98E9-1BD6-B369E5EE70D0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AD2593DE-72F4-5006-39C1-9AE9AF922186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EVALUATE</a:t>
              </a:r>
            </a:p>
          </p:txBody>
        </p:sp>
      </p:grpSp>
      <p:sp>
        <p:nvSpPr>
          <p:cNvPr id="98" name="Oval 97">
            <a:extLst>
              <a:ext uri="{FF2B5EF4-FFF2-40B4-BE49-F238E27FC236}">
                <a16:creationId xmlns:a16="http://schemas.microsoft.com/office/drawing/2014/main" id="{33E7ED7B-F3A9-B87B-3DF7-E17232E5D153}"/>
              </a:ext>
            </a:extLst>
          </p:cNvPr>
          <p:cNvSpPr/>
          <p:nvPr/>
        </p:nvSpPr>
        <p:spPr>
          <a:xfrm>
            <a:off x="11607142" y="4885992"/>
            <a:ext cx="1169716" cy="11697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9EF97C1D-BE58-0D56-A692-7EFFBB42C332}"/>
              </a:ext>
            </a:extLst>
          </p:cNvPr>
          <p:cNvGrpSpPr/>
          <p:nvPr/>
        </p:nvGrpSpPr>
        <p:grpSpPr>
          <a:xfrm>
            <a:off x="10738045" y="3472577"/>
            <a:ext cx="2907911" cy="1107996"/>
            <a:chOff x="3714527" y="7585997"/>
            <a:chExt cx="2907911" cy="1107996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E48FE865-605D-7B58-B5A7-8CC2CEB4D98F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648C1DDC-6FB7-53D2-099F-277B3B653A42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CREATE</a:t>
              </a:r>
            </a:p>
          </p:txBody>
        </p:sp>
      </p:grpSp>
      <p:sp>
        <p:nvSpPr>
          <p:cNvPr id="102" name="Freeform 16">
            <a:extLst>
              <a:ext uri="{FF2B5EF4-FFF2-40B4-BE49-F238E27FC236}">
                <a16:creationId xmlns:a16="http://schemas.microsoft.com/office/drawing/2014/main" id="{2FC225AF-9A7F-C5A8-4E5B-EF40A8B049C2}"/>
              </a:ext>
            </a:extLst>
          </p:cNvPr>
          <p:cNvSpPr>
            <a:spLocks noEditPoints="1"/>
          </p:cNvSpPr>
          <p:nvPr/>
        </p:nvSpPr>
        <p:spPr bwMode="auto">
          <a:xfrm>
            <a:off x="16460031" y="9656858"/>
            <a:ext cx="449446" cy="58062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23F307D8-C20E-0000-BB68-61467FBB592E}"/>
              </a:ext>
            </a:extLst>
          </p:cNvPr>
          <p:cNvSpPr/>
          <p:nvPr/>
        </p:nvSpPr>
        <p:spPr>
          <a:xfrm>
            <a:off x="7446402" y="9658149"/>
            <a:ext cx="557396" cy="57804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B8ACB1E3-49CC-BEBF-5F3B-92061E06D0DD}"/>
              </a:ext>
            </a:extLst>
          </p:cNvPr>
          <p:cNvSpPr/>
          <p:nvPr/>
        </p:nvSpPr>
        <p:spPr>
          <a:xfrm>
            <a:off x="15608745" y="7062293"/>
            <a:ext cx="516108" cy="51610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5" name="Freeform 12">
            <a:extLst>
              <a:ext uri="{FF2B5EF4-FFF2-40B4-BE49-F238E27FC236}">
                <a16:creationId xmlns:a16="http://schemas.microsoft.com/office/drawing/2014/main" id="{52DD28ED-0EF8-0358-8033-078621BA4BD8}"/>
              </a:ext>
            </a:extLst>
          </p:cNvPr>
          <p:cNvSpPr>
            <a:spLocks noEditPoints="1"/>
          </p:cNvSpPr>
          <p:nvPr/>
        </p:nvSpPr>
        <p:spPr bwMode="auto">
          <a:xfrm>
            <a:off x="11984482" y="5205269"/>
            <a:ext cx="415036" cy="531162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" name="Freeform 9">
            <a:extLst>
              <a:ext uri="{FF2B5EF4-FFF2-40B4-BE49-F238E27FC236}">
                <a16:creationId xmlns:a16="http://schemas.microsoft.com/office/drawing/2014/main" id="{0C830FCB-7EE4-3E7C-F11E-6A2E20703780}"/>
              </a:ext>
            </a:extLst>
          </p:cNvPr>
          <p:cNvSpPr>
            <a:spLocks noEditPoints="1"/>
          </p:cNvSpPr>
          <p:nvPr/>
        </p:nvSpPr>
        <p:spPr bwMode="auto">
          <a:xfrm>
            <a:off x="8291453" y="7069819"/>
            <a:ext cx="503206" cy="501056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0FEA157-2EFF-4813-165B-F00FD957221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204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4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8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3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66" grpId="0" animBg="1"/>
          <p:bldP spid="67" grpId="0" animBg="1"/>
          <p:bldP spid="68" grpId="0" animBg="1"/>
          <p:bldP spid="90" grpId="0" animBg="1"/>
          <p:bldP spid="91" grpId="0" animBg="1"/>
          <p:bldP spid="98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8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3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66" grpId="0" animBg="1"/>
          <p:bldP spid="67" grpId="0" animBg="1"/>
          <p:bldP spid="68" grpId="0" animBg="1"/>
          <p:bldP spid="90" grpId="0" animBg="1"/>
          <p:bldP spid="91" grpId="0" animBg="1"/>
          <p:bldP spid="98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!!SubTitle">
            <a:extLst>
              <a:ext uri="{FF2B5EF4-FFF2-40B4-BE49-F238E27FC236}">
                <a16:creationId xmlns:a16="http://schemas.microsoft.com/office/drawing/2014/main" id="{0014E256-2AF6-1C43-3FA6-8FA8C25CFE1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0" name="!!MainTitle1">
            <a:extLst>
              <a:ext uri="{FF2B5EF4-FFF2-40B4-BE49-F238E27FC236}">
                <a16:creationId xmlns:a16="http://schemas.microsoft.com/office/drawing/2014/main" id="{C2311739-4228-379F-E723-84E4362AE890}"/>
              </a:ext>
            </a:extLst>
          </p:cNvPr>
          <p:cNvSpPr txBox="1"/>
          <p:nvPr/>
        </p:nvSpPr>
        <p:spPr>
          <a:xfrm>
            <a:off x="7366152" y="1037172"/>
            <a:ext cx="965174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475D686-CF43-A366-93D8-856F48A08EAF}"/>
              </a:ext>
            </a:extLst>
          </p:cNvPr>
          <p:cNvGrpSpPr/>
          <p:nvPr/>
        </p:nvGrpSpPr>
        <p:grpSpPr>
          <a:xfrm>
            <a:off x="11409045" y="6400443"/>
            <a:ext cx="1574870" cy="6069596"/>
            <a:chOff x="11409045" y="4730475"/>
            <a:chExt cx="1574870" cy="6069596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3DE158D-D57B-9814-D7BD-8E2442FC626A}"/>
                </a:ext>
              </a:extLst>
            </p:cNvPr>
            <p:cNvSpPr/>
            <p:nvPr/>
          </p:nvSpPr>
          <p:spPr>
            <a:xfrm>
              <a:off x="11409045" y="4730475"/>
              <a:ext cx="1565910" cy="5975622"/>
            </a:xfrm>
            <a:custGeom>
              <a:avLst/>
              <a:gdLst>
                <a:gd name="csX0" fmla="*/ 743110 w 1565910"/>
                <a:gd name="csY0" fmla="*/ 2131542 h 5975622"/>
                <a:gd name="csX1" fmla="*/ 585248 w 1565910"/>
                <a:gd name="csY1" fmla="*/ 2325232 h 5975622"/>
                <a:gd name="csX2" fmla="*/ 585248 w 1565910"/>
                <a:gd name="csY2" fmla="*/ 2698869 h 5975622"/>
                <a:gd name="csX3" fmla="*/ 585250 w 1565910"/>
                <a:gd name="csY3" fmla="*/ 2698869 h 5975622"/>
                <a:gd name="csX4" fmla="*/ 585250 w 1565910"/>
                <a:gd name="csY4" fmla="*/ 2325232 h 5975622"/>
                <a:gd name="csX5" fmla="*/ 743110 w 1565910"/>
                <a:gd name="csY5" fmla="*/ 2131542 h 5975622"/>
                <a:gd name="csX6" fmla="*/ 782954 w 1565910"/>
                <a:gd name="csY6" fmla="*/ 0 h 5975622"/>
                <a:gd name="csX7" fmla="*/ 1565910 w 1565910"/>
                <a:gd name="csY7" fmla="*/ 1011703 h 5975622"/>
                <a:gd name="csX8" fmla="*/ 1314370 w 1565910"/>
                <a:gd name="csY8" fmla="*/ 1011703 h 5975622"/>
                <a:gd name="csX9" fmla="*/ 1314370 w 1565910"/>
                <a:gd name="csY9" fmla="*/ 2527882 h 5975622"/>
                <a:gd name="csX10" fmla="*/ 1299998 w 1565910"/>
                <a:gd name="csY10" fmla="*/ 2533411 h 5975622"/>
                <a:gd name="csX11" fmla="*/ 1132166 w 1565910"/>
                <a:gd name="csY11" fmla="*/ 2673657 h 5975622"/>
                <a:gd name="csX12" fmla="*/ 1115382 w 1565910"/>
                <a:gd name="csY12" fmla="*/ 2698869 h 5975622"/>
                <a:gd name="csX13" fmla="*/ 1067690 w 1565910"/>
                <a:gd name="csY13" fmla="*/ 2770508 h 5975622"/>
                <a:gd name="csX14" fmla="*/ 988242 w 1565910"/>
                <a:gd name="csY14" fmla="*/ 3004509 h 5975622"/>
                <a:gd name="csX15" fmla="*/ 980662 w 1565910"/>
                <a:gd name="csY15" fmla="*/ 3097729 h 5975622"/>
                <a:gd name="csX16" fmla="*/ 977516 w 1565910"/>
                <a:gd name="csY16" fmla="*/ 3136396 h 5975622"/>
                <a:gd name="csX17" fmla="*/ 980662 w 1565910"/>
                <a:gd name="csY17" fmla="*/ 3175064 h 5975622"/>
                <a:gd name="csX18" fmla="*/ 980662 w 1565910"/>
                <a:gd name="csY18" fmla="*/ 5872082 h 5975622"/>
                <a:gd name="csX19" fmla="*/ 965125 w 1565910"/>
                <a:gd name="csY19" fmla="*/ 5949039 h 5975622"/>
                <a:gd name="csX20" fmla="*/ 953549 w 1565910"/>
                <a:gd name="csY20" fmla="*/ 5966208 h 5975622"/>
                <a:gd name="csX21" fmla="*/ 782107 w 1565910"/>
                <a:gd name="csY21" fmla="*/ 5975622 h 5975622"/>
                <a:gd name="csX22" fmla="*/ 612300 w 1565910"/>
                <a:gd name="csY22" fmla="*/ 5966120 h 5975622"/>
                <a:gd name="csX23" fmla="*/ 600783 w 1565910"/>
                <a:gd name="csY23" fmla="*/ 5949038 h 5975622"/>
                <a:gd name="csX24" fmla="*/ 585246 w 1565910"/>
                <a:gd name="csY24" fmla="*/ 5872081 h 5975622"/>
                <a:gd name="csX25" fmla="*/ 585248 w 1565910"/>
                <a:gd name="csY25" fmla="*/ 3171685 h 5975622"/>
                <a:gd name="csX26" fmla="*/ 588118 w 1565910"/>
                <a:gd name="csY26" fmla="*/ 3136396 h 5975622"/>
                <a:gd name="csX27" fmla="*/ 585248 w 1565910"/>
                <a:gd name="csY27" fmla="*/ 3101107 h 5975622"/>
                <a:gd name="csX28" fmla="*/ 585248 w 1565910"/>
                <a:gd name="csY28" fmla="*/ 3101083 h 5975622"/>
                <a:gd name="csX29" fmla="*/ 577392 w 1565910"/>
                <a:gd name="csY29" fmla="*/ 3004509 h 5975622"/>
                <a:gd name="csX30" fmla="*/ 497944 w 1565910"/>
                <a:gd name="csY30" fmla="*/ 2770508 h 5975622"/>
                <a:gd name="csX31" fmla="*/ 450254 w 1565910"/>
                <a:gd name="csY31" fmla="*/ 2698869 h 5975622"/>
                <a:gd name="csX32" fmla="*/ 433470 w 1565910"/>
                <a:gd name="csY32" fmla="*/ 2673657 h 5975622"/>
                <a:gd name="csX33" fmla="*/ 265636 w 1565910"/>
                <a:gd name="csY33" fmla="*/ 2533411 h 5975622"/>
                <a:gd name="csX34" fmla="*/ 251540 w 1565910"/>
                <a:gd name="csY34" fmla="*/ 2527988 h 5975622"/>
                <a:gd name="csX35" fmla="*/ 251540 w 1565910"/>
                <a:gd name="csY35" fmla="*/ 1011703 h 5975622"/>
                <a:gd name="csX36" fmla="*/ 0 w 1565910"/>
                <a:gd name="csY36" fmla="*/ 1011703 h 59756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</a:cxnLst>
              <a:rect l="l" t="t" r="r" b="b"/>
              <a:pathLst>
                <a:path w="1565910" h="5975622">
                  <a:moveTo>
                    <a:pt x="743110" y="2131542"/>
                  </a:moveTo>
                  <a:cubicBezTo>
                    <a:pt x="653018" y="2149977"/>
                    <a:pt x="585248" y="2229690"/>
                    <a:pt x="585248" y="2325232"/>
                  </a:cubicBezTo>
                  <a:lnTo>
                    <a:pt x="585248" y="2698869"/>
                  </a:lnTo>
                  <a:lnTo>
                    <a:pt x="585250" y="2698869"/>
                  </a:lnTo>
                  <a:lnTo>
                    <a:pt x="585250" y="2325232"/>
                  </a:lnTo>
                  <a:cubicBezTo>
                    <a:pt x="585250" y="2229690"/>
                    <a:pt x="653018" y="2149977"/>
                    <a:pt x="743110" y="2131542"/>
                  </a:cubicBezTo>
                  <a:close/>
                  <a:moveTo>
                    <a:pt x="782954" y="0"/>
                  </a:moveTo>
                  <a:lnTo>
                    <a:pt x="1565910" y="1011703"/>
                  </a:lnTo>
                  <a:lnTo>
                    <a:pt x="1314370" y="1011703"/>
                  </a:lnTo>
                  <a:lnTo>
                    <a:pt x="1314370" y="2527882"/>
                  </a:lnTo>
                  <a:lnTo>
                    <a:pt x="1299998" y="2533411"/>
                  </a:lnTo>
                  <a:cubicBezTo>
                    <a:pt x="1236828" y="2566526"/>
                    <a:pt x="1179940" y="2614444"/>
                    <a:pt x="1132166" y="2673657"/>
                  </a:cubicBezTo>
                  <a:lnTo>
                    <a:pt x="1115382" y="2698869"/>
                  </a:lnTo>
                  <a:lnTo>
                    <a:pt x="1067690" y="2770508"/>
                  </a:lnTo>
                  <a:cubicBezTo>
                    <a:pt x="1029736" y="2840138"/>
                    <a:pt x="1002310" y="2919308"/>
                    <a:pt x="988242" y="3004509"/>
                  </a:cubicBezTo>
                  <a:lnTo>
                    <a:pt x="980662" y="3097729"/>
                  </a:lnTo>
                  <a:lnTo>
                    <a:pt x="977516" y="3136396"/>
                  </a:lnTo>
                  <a:lnTo>
                    <a:pt x="980662" y="3175064"/>
                  </a:lnTo>
                  <a:lnTo>
                    <a:pt x="980662" y="5872082"/>
                  </a:lnTo>
                  <a:cubicBezTo>
                    <a:pt x="980662" y="5899380"/>
                    <a:pt x="975130" y="5925385"/>
                    <a:pt x="965125" y="5949039"/>
                  </a:cubicBezTo>
                  <a:lnTo>
                    <a:pt x="953549" y="5966208"/>
                  </a:lnTo>
                  <a:lnTo>
                    <a:pt x="782107" y="5975622"/>
                  </a:lnTo>
                  <a:lnTo>
                    <a:pt x="612300" y="5966120"/>
                  </a:lnTo>
                  <a:lnTo>
                    <a:pt x="600783" y="5949038"/>
                  </a:lnTo>
                  <a:cubicBezTo>
                    <a:pt x="590778" y="5925384"/>
                    <a:pt x="585246" y="5899379"/>
                    <a:pt x="585246" y="5872081"/>
                  </a:cubicBezTo>
                  <a:lnTo>
                    <a:pt x="585248" y="3171685"/>
                  </a:lnTo>
                  <a:lnTo>
                    <a:pt x="588118" y="3136396"/>
                  </a:lnTo>
                  <a:lnTo>
                    <a:pt x="585248" y="3101107"/>
                  </a:lnTo>
                  <a:lnTo>
                    <a:pt x="585248" y="3101083"/>
                  </a:lnTo>
                  <a:lnTo>
                    <a:pt x="577392" y="3004509"/>
                  </a:lnTo>
                  <a:cubicBezTo>
                    <a:pt x="563326" y="2919308"/>
                    <a:pt x="535898" y="2840138"/>
                    <a:pt x="497944" y="2770508"/>
                  </a:cubicBezTo>
                  <a:lnTo>
                    <a:pt x="450254" y="2698869"/>
                  </a:lnTo>
                  <a:lnTo>
                    <a:pt x="433470" y="2673657"/>
                  </a:lnTo>
                  <a:cubicBezTo>
                    <a:pt x="385694" y="2614444"/>
                    <a:pt x="328806" y="2566526"/>
                    <a:pt x="265636" y="2533411"/>
                  </a:cubicBezTo>
                  <a:lnTo>
                    <a:pt x="251540" y="2527988"/>
                  </a:lnTo>
                  <a:lnTo>
                    <a:pt x="251540" y="1011703"/>
                  </a:lnTo>
                  <a:lnTo>
                    <a:pt x="0" y="10117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FCC6E5-2309-3ED4-26C0-2AE016F78A50}"/>
                </a:ext>
              </a:extLst>
            </p:cNvPr>
            <p:cNvSpPr/>
            <p:nvPr/>
          </p:nvSpPr>
          <p:spPr>
            <a:xfrm>
              <a:off x="12202875" y="4732951"/>
              <a:ext cx="781040" cy="6067120"/>
            </a:xfrm>
            <a:custGeom>
              <a:avLst/>
              <a:gdLst>
                <a:gd name="csX0" fmla="*/ 0 w 781040"/>
                <a:gd name="csY0" fmla="*/ 0 h 6067120"/>
                <a:gd name="csX1" fmla="*/ 781040 w 781040"/>
                <a:gd name="csY1" fmla="*/ 1009227 h 6067120"/>
                <a:gd name="csX2" fmla="*/ 529500 w 781040"/>
                <a:gd name="csY2" fmla="*/ 1009227 h 6067120"/>
                <a:gd name="csX3" fmla="*/ 529500 w 781040"/>
                <a:gd name="csY3" fmla="*/ 2525406 h 6067120"/>
                <a:gd name="csX4" fmla="*/ 515128 w 781040"/>
                <a:gd name="csY4" fmla="*/ 2530935 h 6067120"/>
                <a:gd name="csX5" fmla="*/ 347296 w 781040"/>
                <a:gd name="csY5" fmla="*/ 2671181 h 6067120"/>
                <a:gd name="csX6" fmla="*/ 330512 w 781040"/>
                <a:gd name="csY6" fmla="*/ 2696393 h 6067120"/>
                <a:gd name="csX7" fmla="*/ 282820 w 781040"/>
                <a:gd name="csY7" fmla="*/ 2768032 h 6067120"/>
                <a:gd name="csX8" fmla="*/ 203372 w 781040"/>
                <a:gd name="csY8" fmla="*/ 3002033 h 6067120"/>
                <a:gd name="csX9" fmla="*/ 195792 w 781040"/>
                <a:gd name="csY9" fmla="*/ 3095253 h 6067120"/>
                <a:gd name="csX10" fmla="*/ 192646 w 781040"/>
                <a:gd name="csY10" fmla="*/ 3133920 h 6067120"/>
                <a:gd name="csX11" fmla="*/ 195792 w 781040"/>
                <a:gd name="csY11" fmla="*/ 3172588 h 6067120"/>
                <a:gd name="csX12" fmla="*/ 195792 w 781040"/>
                <a:gd name="csY12" fmla="*/ 5869606 h 6067120"/>
                <a:gd name="csX13" fmla="*/ 37929 w 781040"/>
                <a:gd name="csY13" fmla="*/ 6063296 h 6067120"/>
                <a:gd name="csX14" fmla="*/ 0 w 781040"/>
                <a:gd name="csY14" fmla="*/ 6067120 h 60671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781040" h="6067120">
                  <a:moveTo>
                    <a:pt x="0" y="0"/>
                  </a:moveTo>
                  <a:lnTo>
                    <a:pt x="781040" y="1009227"/>
                  </a:lnTo>
                  <a:lnTo>
                    <a:pt x="529500" y="1009227"/>
                  </a:lnTo>
                  <a:lnTo>
                    <a:pt x="529500" y="2525406"/>
                  </a:lnTo>
                  <a:lnTo>
                    <a:pt x="515128" y="2530935"/>
                  </a:lnTo>
                  <a:cubicBezTo>
                    <a:pt x="451958" y="2564050"/>
                    <a:pt x="395070" y="2611968"/>
                    <a:pt x="347296" y="2671181"/>
                  </a:cubicBezTo>
                  <a:lnTo>
                    <a:pt x="330512" y="2696393"/>
                  </a:lnTo>
                  <a:lnTo>
                    <a:pt x="282820" y="2768032"/>
                  </a:lnTo>
                  <a:cubicBezTo>
                    <a:pt x="244866" y="2837662"/>
                    <a:pt x="217440" y="2916832"/>
                    <a:pt x="203372" y="3002033"/>
                  </a:cubicBezTo>
                  <a:lnTo>
                    <a:pt x="195792" y="3095253"/>
                  </a:lnTo>
                  <a:lnTo>
                    <a:pt x="192646" y="3133920"/>
                  </a:lnTo>
                  <a:lnTo>
                    <a:pt x="195792" y="3172588"/>
                  </a:lnTo>
                  <a:lnTo>
                    <a:pt x="195792" y="5869606"/>
                  </a:lnTo>
                  <a:cubicBezTo>
                    <a:pt x="195792" y="5965148"/>
                    <a:pt x="128022" y="6044861"/>
                    <a:pt x="37929" y="6063296"/>
                  </a:cubicBezTo>
                  <a:lnTo>
                    <a:pt x="0" y="6067120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CA3CEC7-65C1-991E-F672-B22EEA676090}"/>
              </a:ext>
            </a:extLst>
          </p:cNvPr>
          <p:cNvGrpSpPr/>
          <p:nvPr/>
        </p:nvGrpSpPr>
        <p:grpSpPr>
          <a:xfrm>
            <a:off x="11470088" y="12258318"/>
            <a:ext cx="1444316" cy="1159150"/>
            <a:chOff x="11470088" y="10588350"/>
            <a:chExt cx="1444316" cy="1159150"/>
          </a:xfrm>
          <a:effectLst>
            <a:outerShdw blurRad="127000" dist="127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45" name="!!Tip">
              <a:extLst>
                <a:ext uri="{FF2B5EF4-FFF2-40B4-BE49-F238E27FC236}">
                  <a16:creationId xmlns:a16="http://schemas.microsoft.com/office/drawing/2014/main" id="{D90EDDDB-3C08-5191-7DC6-131F61AE47E7}"/>
                </a:ext>
              </a:extLst>
            </p:cNvPr>
            <p:cNvSpPr/>
            <p:nvPr/>
          </p:nvSpPr>
          <p:spPr>
            <a:xfrm rot="10800000">
              <a:off x="11997002" y="11449186"/>
              <a:ext cx="390490" cy="298314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2119136-0F5B-C485-EEC9-C900440AE5C6}"/>
                </a:ext>
              </a:extLst>
            </p:cNvPr>
            <p:cNvSpPr/>
            <p:nvPr/>
          </p:nvSpPr>
          <p:spPr>
            <a:xfrm>
              <a:off x="11470088" y="10588350"/>
              <a:ext cx="1444316" cy="1159149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!!Tip">
              <a:extLst>
                <a:ext uri="{FF2B5EF4-FFF2-40B4-BE49-F238E27FC236}">
                  <a16:creationId xmlns:a16="http://schemas.microsoft.com/office/drawing/2014/main" id="{6DE7EC44-4A95-ABC9-87CF-D003982EB1EE}"/>
                </a:ext>
              </a:extLst>
            </p:cNvPr>
            <p:cNvSpPr/>
            <p:nvPr/>
          </p:nvSpPr>
          <p:spPr>
            <a:xfrm rot="10800000">
              <a:off x="11963402" y="11395660"/>
              <a:ext cx="457198" cy="33687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86A079C-C3AF-3308-82CE-4A05351CE087}"/>
              </a:ext>
            </a:extLst>
          </p:cNvPr>
          <p:cNvGrpSpPr/>
          <p:nvPr/>
        </p:nvGrpSpPr>
        <p:grpSpPr>
          <a:xfrm>
            <a:off x="9689081" y="7446674"/>
            <a:ext cx="2525566" cy="5113862"/>
            <a:chOff x="9689081" y="5776706"/>
            <a:chExt cx="2525566" cy="5113862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B5D29D9-20A6-A86C-B383-E9C24B871713}"/>
                </a:ext>
              </a:extLst>
            </p:cNvPr>
            <p:cNvGrpSpPr/>
            <p:nvPr/>
          </p:nvGrpSpPr>
          <p:grpSpPr>
            <a:xfrm>
              <a:off x="9689081" y="5776706"/>
              <a:ext cx="2525566" cy="5113521"/>
              <a:chOff x="9689081" y="5776706"/>
              <a:chExt cx="2525566" cy="5113521"/>
            </a:xfrm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CC20F87A-8E9A-5797-B50D-05F1581610CF}"/>
                  </a:ext>
                </a:extLst>
              </p:cNvPr>
              <p:cNvSpPr/>
              <p:nvPr/>
            </p:nvSpPr>
            <p:spPr>
              <a:xfrm>
                <a:off x="9689081" y="5776706"/>
                <a:ext cx="2525566" cy="4929377"/>
              </a:xfrm>
              <a:custGeom>
                <a:avLst/>
                <a:gdLst>
                  <a:gd name="csX0" fmla="*/ 2503163 w 2525566"/>
                  <a:gd name="csY0" fmla="*/ 2446992 h 4929377"/>
                  <a:gd name="csX1" fmla="*/ 2503163 w 2525566"/>
                  <a:gd name="csY1" fmla="*/ 4915814 h 4929377"/>
                  <a:gd name="csX2" fmla="*/ 2501796 w 2525566"/>
                  <a:gd name="csY2" fmla="*/ 4929377 h 4929377"/>
                  <a:gd name="csX3" fmla="*/ 2322778 w 2525566"/>
                  <a:gd name="csY3" fmla="*/ 4919359 h 4929377"/>
                  <a:gd name="csX4" fmla="*/ 2206435 w 2525566"/>
                  <a:gd name="csY4" fmla="*/ 4901443 h 4929377"/>
                  <a:gd name="csX5" fmla="*/ 2180601 w 2525566"/>
                  <a:gd name="csY5" fmla="*/ 4895150 h 4929377"/>
                  <a:gd name="csX6" fmla="*/ 2245478 w 2525566"/>
                  <a:gd name="csY6" fmla="*/ 4692262 h 4929377"/>
                  <a:gd name="csX7" fmla="*/ 2334933 w 2525566"/>
                  <a:gd name="csY7" fmla="*/ 4002081 h 4929377"/>
                  <a:gd name="csX8" fmla="*/ 2179279 w 2525566"/>
                  <a:gd name="csY8" fmla="*/ 3104879 h 4929377"/>
                  <a:gd name="csX9" fmla="*/ 2154507 w 2525566"/>
                  <a:gd name="csY9" fmla="*/ 3045366 h 4929377"/>
                  <a:gd name="csX10" fmla="*/ 2200027 w 2525566"/>
                  <a:gd name="csY10" fmla="*/ 3004411 h 4929377"/>
                  <a:gd name="csX11" fmla="*/ 2502985 w 2525566"/>
                  <a:gd name="csY11" fmla="*/ 2448146 h 4929377"/>
                  <a:gd name="csX12" fmla="*/ 2279716 w 2525566"/>
                  <a:gd name="csY12" fmla="*/ 1537061 h 4929377"/>
                  <a:gd name="csX13" fmla="*/ 2335746 w 2525566"/>
                  <a:gd name="csY13" fmla="*/ 1611234 h 4929377"/>
                  <a:gd name="csX14" fmla="*/ 2525566 w 2525566"/>
                  <a:gd name="csY14" fmla="*/ 2226404 h 4929377"/>
                  <a:gd name="csX15" fmla="*/ 2519828 w 2525566"/>
                  <a:gd name="csY15" fmla="*/ 2338900 h 4929377"/>
                  <a:gd name="csX16" fmla="*/ 2503163 w 2525566"/>
                  <a:gd name="csY16" fmla="*/ 2446992 h 4929377"/>
                  <a:gd name="csX17" fmla="*/ 2503163 w 2525566"/>
                  <a:gd name="csY17" fmla="*/ 2358504 h 4929377"/>
                  <a:gd name="csX18" fmla="*/ 2499146 w 2525566"/>
                  <a:gd name="csY18" fmla="*/ 2318659 h 4929377"/>
                  <a:gd name="csX19" fmla="*/ 2495231 w 2525566"/>
                  <a:gd name="csY19" fmla="*/ 2306047 h 4929377"/>
                  <a:gd name="csX20" fmla="*/ 2494274 w 2525566"/>
                  <a:gd name="csY20" fmla="*/ 2299712 h 4929377"/>
                  <a:gd name="csX21" fmla="*/ 2491426 w 2525566"/>
                  <a:gd name="csY21" fmla="*/ 2293790 h 4929377"/>
                  <a:gd name="csX22" fmla="*/ 2487626 w 2525566"/>
                  <a:gd name="csY22" fmla="*/ 2281548 h 4929377"/>
                  <a:gd name="csX23" fmla="*/ 2480361 w 2525566"/>
                  <a:gd name="csY23" fmla="*/ 2270772 h 4929377"/>
                  <a:gd name="csX24" fmla="*/ 2469397 w 2525566"/>
                  <a:gd name="csY24" fmla="*/ 2247964 h 4929377"/>
                  <a:gd name="csX25" fmla="*/ 2452292 w 2525566"/>
                  <a:gd name="csY25" fmla="*/ 2229139 h 4929377"/>
                  <a:gd name="csX26" fmla="*/ 2445256 w 2525566"/>
                  <a:gd name="csY26" fmla="*/ 2218704 h 4929377"/>
                  <a:gd name="csX27" fmla="*/ 2438941 w 2525566"/>
                  <a:gd name="csY27" fmla="*/ 2214447 h 4929377"/>
                  <a:gd name="csX28" fmla="*/ 2431215 w 2525566"/>
                  <a:gd name="csY28" fmla="*/ 2205944 h 4929377"/>
                  <a:gd name="csX29" fmla="*/ 2382426 w 2525566"/>
                  <a:gd name="csY29" fmla="*/ 2176343 h 4929377"/>
                  <a:gd name="csX30" fmla="*/ 2382413 w 2525566"/>
                  <a:gd name="csY30" fmla="*/ 2176334 h 4929377"/>
                  <a:gd name="csX31" fmla="*/ 2305457 w 2525566"/>
                  <a:gd name="csY31" fmla="*/ 2160797 h 4929377"/>
                  <a:gd name="csX32" fmla="*/ 2305456 w 2525566"/>
                  <a:gd name="csY32" fmla="*/ 2160797 h 4929377"/>
                  <a:gd name="csX33" fmla="*/ 2382412 w 2525566"/>
                  <a:gd name="csY33" fmla="*/ 2176334 h 4929377"/>
                  <a:gd name="csX34" fmla="*/ 2382426 w 2525566"/>
                  <a:gd name="csY34" fmla="*/ 2176343 h 4929377"/>
                  <a:gd name="csX35" fmla="*/ 2438941 w 2525566"/>
                  <a:gd name="csY35" fmla="*/ 2214447 h 4929377"/>
                  <a:gd name="csX36" fmla="*/ 2452292 w 2525566"/>
                  <a:gd name="csY36" fmla="*/ 2229139 h 4929377"/>
                  <a:gd name="csX37" fmla="*/ 2480361 w 2525566"/>
                  <a:gd name="csY37" fmla="*/ 2270772 h 4929377"/>
                  <a:gd name="csX38" fmla="*/ 2491426 w 2525566"/>
                  <a:gd name="csY38" fmla="*/ 2293790 h 4929377"/>
                  <a:gd name="csX39" fmla="*/ 2495231 w 2525566"/>
                  <a:gd name="csY39" fmla="*/ 2306047 h 4929377"/>
                  <a:gd name="csX40" fmla="*/ 2503162 w 2525566"/>
                  <a:gd name="csY40" fmla="*/ 2358504 h 4929377"/>
                  <a:gd name="csX41" fmla="*/ 2503162 w 2525566"/>
                  <a:gd name="csY41" fmla="*/ 2446992 h 4929377"/>
                  <a:gd name="csX42" fmla="*/ 2502984 w 2525566"/>
                  <a:gd name="csY42" fmla="*/ 2448146 h 4929377"/>
                  <a:gd name="csX43" fmla="*/ 2200026 w 2525566"/>
                  <a:gd name="csY43" fmla="*/ 3004411 h 4929377"/>
                  <a:gd name="csX44" fmla="*/ 2154507 w 2525566"/>
                  <a:gd name="csY44" fmla="*/ 3045365 h 4929377"/>
                  <a:gd name="csX45" fmla="*/ 2154507 w 2525566"/>
                  <a:gd name="csY45" fmla="*/ 3045366 h 4929377"/>
                  <a:gd name="csX46" fmla="*/ 2154506 w 2525566"/>
                  <a:gd name="csY46" fmla="*/ 3045367 h 4929377"/>
                  <a:gd name="csX47" fmla="*/ 2179278 w 2525566"/>
                  <a:gd name="csY47" fmla="*/ 3104879 h 4929377"/>
                  <a:gd name="csX48" fmla="*/ 2334932 w 2525566"/>
                  <a:gd name="csY48" fmla="*/ 4002081 h 4929377"/>
                  <a:gd name="csX49" fmla="*/ 2245477 w 2525566"/>
                  <a:gd name="csY49" fmla="*/ 4692262 h 4929377"/>
                  <a:gd name="csX50" fmla="*/ 2180600 w 2525566"/>
                  <a:gd name="csY50" fmla="*/ 4895150 h 4929377"/>
                  <a:gd name="csX51" fmla="*/ 2107748 w 2525566"/>
                  <a:gd name="csY51" fmla="*/ 4877403 h 4929377"/>
                  <a:gd name="csX52" fmla="*/ 2107749 w 2525566"/>
                  <a:gd name="csY52" fmla="*/ 3085304 h 4929377"/>
                  <a:gd name="csX53" fmla="*/ 2107750 w 2525566"/>
                  <a:gd name="csY53" fmla="*/ 3085303 h 4929377"/>
                  <a:gd name="csX54" fmla="*/ 2107751 w 2525566"/>
                  <a:gd name="csY54" fmla="*/ 2936163 h 4929377"/>
                  <a:gd name="csX55" fmla="*/ 2107750 w 2525566"/>
                  <a:gd name="csY55" fmla="*/ 2936161 h 4929377"/>
                  <a:gd name="csX56" fmla="*/ 2107750 w 2525566"/>
                  <a:gd name="csY56" fmla="*/ 2936159 h 4929377"/>
                  <a:gd name="csX57" fmla="*/ 2040439 w 2525566"/>
                  <a:gd name="csY57" fmla="*/ 2804782 h 4929377"/>
                  <a:gd name="csX58" fmla="*/ 1660005 w 2525566"/>
                  <a:gd name="csY58" fmla="*/ 2346991 h 4929377"/>
                  <a:gd name="csX59" fmla="*/ 1548315 w 2525566"/>
                  <a:gd name="csY59" fmla="*/ 2268464 h 4929377"/>
                  <a:gd name="csX60" fmla="*/ 0 w 2525566"/>
                  <a:gd name="csY60" fmla="*/ 0 h 4929377"/>
                  <a:gd name="csX61" fmla="*/ 1269015 w 2525566"/>
                  <a:gd name="csY61" fmla="*/ 161749 h 4929377"/>
                  <a:gd name="csX62" fmla="*/ 1091149 w 2525566"/>
                  <a:gd name="csY62" fmla="*/ 339615 h 4929377"/>
                  <a:gd name="csX63" fmla="*/ 2199079 w 2525566"/>
                  <a:gd name="csY63" fmla="*/ 1447544 h 4929377"/>
                  <a:gd name="csX64" fmla="*/ 2121097 w 2525566"/>
                  <a:gd name="csY64" fmla="*/ 1377384 h 4929377"/>
                  <a:gd name="csX65" fmla="*/ 2121074 w 2525566"/>
                  <a:gd name="csY65" fmla="*/ 1377368 h 4929377"/>
                  <a:gd name="csX66" fmla="*/ 2007521 w 2525566"/>
                  <a:gd name="csY66" fmla="*/ 1295912 h 4929377"/>
                  <a:gd name="csX67" fmla="*/ 1982897 w 2525566"/>
                  <a:gd name="csY67" fmla="*/ 1282579 h 4929377"/>
                  <a:gd name="csX68" fmla="*/ 1967342 w 2525566"/>
                  <a:gd name="csY68" fmla="*/ 1271909 h 4929377"/>
                  <a:gd name="csX69" fmla="*/ 1939112 w 2525566"/>
                  <a:gd name="csY69" fmla="*/ 1258872 h 4929377"/>
                  <a:gd name="csX70" fmla="*/ 1883779 w 2525566"/>
                  <a:gd name="csY70" fmla="*/ 1228911 h 4929377"/>
                  <a:gd name="csX71" fmla="*/ 1825200 w 2525566"/>
                  <a:gd name="csY71" fmla="*/ 1206264 h 4929377"/>
                  <a:gd name="csX72" fmla="*/ 1796262 w 2525566"/>
                  <a:gd name="csY72" fmla="*/ 1192900 h 4929377"/>
                  <a:gd name="csX73" fmla="*/ 1778001 w 2525566"/>
                  <a:gd name="csY73" fmla="*/ 1188017 h 4929377"/>
                  <a:gd name="csX74" fmla="*/ 1751135 w 2525566"/>
                  <a:gd name="csY74" fmla="*/ 1177630 h 4929377"/>
                  <a:gd name="csX75" fmla="*/ 1610861 w 2525566"/>
                  <a:gd name="csY75" fmla="*/ 1143323 h 4929377"/>
                  <a:gd name="csX76" fmla="*/ 1610852 w 2525566"/>
                  <a:gd name="csY76" fmla="*/ 1143321 h 4929377"/>
                  <a:gd name="csX77" fmla="*/ 1414105 w 2525566"/>
                  <a:gd name="csY77" fmla="*/ 1126136 h 4929377"/>
                  <a:gd name="csX78" fmla="*/ 1610851 w 2525566"/>
                  <a:gd name="csY78" fmla="*/ 1143321 h 4929377"/>
                  <a:gd name="csX79" fmla="*/ 1610861 w 2525566"/>
                  <a:gd name="csY79" fmla="*/ 1143323 h 4929377"/>
                  <a:gd name="csX80" fmla="*/ 1778001 w 2525566"/>
                  <a:gd name="csY80" fmla="*/ 1188017 h 4929377"/>
                  <a:gd name="csX81" fmla="*/ 1825200 w 2525566"/>
                  <a:gd name="csY81" fmla="*/ 1206264 h 4929377"/>
                  <a:gd name="csX82" fmla="*/ 1939112 w 2525566"/>
                  <a:gd name="csY82" fmla="*/ 1258872 h 4929377"/>
                  <a:gd name="csX83" fmla="*/ 1982897 w 2525566"/>
                  <a:gd name="csY83" fmla="*/ 1282579 h 4929377"/>
                  <a:gd name="csX84" fmla="*/ 2121074 w 2525566"/>
                  <a:gd name="csY84" fmla="*/ 1377368 h 4929377"/>
                  <a:gd name="csX85" fmla="*/ 2121096 w 2525566"/>
                  <a:gd name="csY85" fmla="*/ 1377384 h 4929377"/>
                  <a:gd name="csX86" fmla="*/ 2199078 w 2525566"/>
                  <a:gd name="csY86" fmla="*/ 1447544 h 4929377"/>
                  <a:gd name="csX87" fmla="*/ 2201092 w 2525566"/>
                  <a:gd name="csY87" fmla="*/ 1449558 h 4929377"/>
                  <a:gd name="csX88" fmla="*/ 2271761 w 2525566"/>
                  <a:gd name="csY88" fmla="*/ 1526531 h 4929377"/>
                  <a:gd name="csX89" fmla="*/ 2279715 w 2525566"/>
                  <a:gd name="csY89" fmla="*/ 1537061 h 4929377"/>
                  <a:gd name="csX90" fmla="*/ 1548314 w 2525566"/>
                  <a:gd name="csY90" fmla="*/ 2268464 h 4929377"/>
                  <a:gd name="csX91" fmla="*/ 1547269 w 2525566"/>
                  <a:gd name="csY91" fmla="*/ 2267729 h 4929377"/>
                  <a:gd name="csX92" fmla="*/ 1480557 w 2525566"/>
                  <a:gd name="csY92" fmla="*/ 2232092 h 4929377"/>
                  <a:gd name="csX93" fmla="*/ 664335 w 2525566"/>
                  <a:gd name="csY93" fmla="*/ 1415870 h 4929377"/>
                  <a:gd name="csX94" fmla="*/ 664336 w 2525566"/>
                  <a:gd name="csY94" fmla="*/ 1415869 h 4929377"/>
                  <a:gd name="csX95" fmla="*/ 339615 w 2525566"/>
                  <a:gd name="csY95" fmla="*/ 1091149 h 4929377"/>
                  <a:gd name="csX96" fmla="*/ 161749 w 2525566"/>
                  <a:gd name="csY96" fmla="*/ 1269015 h 492937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</a:cxnLst>
                <a:rect l="l" t="t" r="r" b="b"/>
                <a:pathLst>
                  <a:path w="2525566" h="4929377">
                    <a:moveTo>
                      <a:pt x="2503163" y="2446992"/>
                    </a:moveTo>
                    <a:lnTo>
                      <a:pt x="2503163" y="4915814"/>
                    </a:lnTo>
                    <a:lnTo>
                      <a:pt x="2501796" y="4929377"/>
                    </a:lnTo>
                    <a:lnTo>
                      <a:pt x="2322778" y="4919359"/>
                    </a:lnTo>
                    <a:cubicBezTo>
                      <a:pt x="2282376" y="4914786"/>
                      <a:pt x="2243511" y="4908765"/>
                      <a:pt x="2206435" y="4901443"/>
                    </a:cubicBezTo>
                    <a:lnTo>
                      <a:pt x="2180601" y="4895150"/>
                    </a:lnTo>
                    <a:lnTo>
                      <a:pt x="2245478" y="4692262"/>
                    </a:lnTo>
                    <a:cubicBezTo>
                      <a:pt x="2303215" y="4478558"/>
                      <a:pt x="2334933" y="4245725"/>
                      <a:pt x="2334933" y="4002081"/>
                    </a:cubicBezTo>
                    <a:cubicBezTo>
                      <a:pt x="2334933" y="3677222"/>
                      <a:pt x="2278546" y="3371584"/>
                      <a:pt x="2179279" y="3104879"/>
                    </a:cubicBezTo>
                    <a:lnTo>
                      <a:pt x="2154507" y="3045366"/>
                    </a:lnTo>
                    <a:lnTo>
                      <a:pt x="2200027" y="3004411"/>
                    </a:lnTo>
                    <a:cubicBezTo>
                      <a:pt x="2350878" y="2855079"/>
                      <a:pt x="2458568" y="2663021"/>
                      <a:pt x="2502985" y="2448146"/>
                    </a:cubicBezTo>
                    <a:close/>
                    <a:moveTo>
                      <a:pt x="2279716" y="1537061"/>
                    </a:moveTo>
                    <a:lnTo>
                      <a:pt x="2335746" y="1611234"/>
                    </a:lnTo>
                    <a:cubicBezTo>
                      <a:pt x="2455588" y="1786837"/>
                      <a:pt x="2525566" y="1998531"/>
                      <a:pt x="2525566" y="2226404"/>
                    </a:cubicBezTo>
                    <a:cubicBezTo>
                      <a:pt x="2525566" y="2264383"/>
                      <a:pt x="2523622" y="2301912"/>
                      <a:pt x="2519828" y="2338900"/>
                    </a:cubicBezTo>
                    <a:lnTo>
                      <a:pt x="2503163" y="2446992"/>
                    </a:lnTo>
                    <a:lnTo>
                      <a:pt x="2503163" y="2358504"/>
                    </a:lnTo>
                    <a:cubicBezTo>
                      <a:pt x="2503163" y="2344855"/>
                      <a:pt x="2501780" y="2331530"/>
                      <a:pt x="2499146" y="2318659"/>
                    </a:cubicBezTo>
                    <a:lnTo>
                      <a:pt x="2495231" y="2306047"/>
                    </a:lnTo>
                    <a:lnTo>
                      <a:pt x="2494274" y="2299712"/>
                    </a:lnTo>
                    <a:lnTo>
                      <a:pt x="2491426" y="2293790"/>
                    </a:lnTo>
                    <a:lnTo>
                      <a:pt x="2487626" y="2281548"/>
                    </a:lnTo>
                    <a:lnTo>
                      <a:pt x="2480361" y="2270772"/>
                    </a:lnTo>
                    <a:lnTo>
                      <a:pt x="2469397" y="2247964"/>
                    </a:lnTo>
                    <a:lnTo>
                      <a:pt x="2452292" y="2229139"/>
                    </a:lnTo>
                    <a:lnTo>
                      <a:pt x="2445256" y="2218704"/>
                    </a:lnTo>
                    <a:lnTo>
                      <a:pt x="2438941" y="2214447"/>
                    </a:lnTo>
                    <a:lnTo>
                      <a:pt x="2431215" y="2205944"/>
                    </a:lnTo>
                    <a:lnTo>
                      <a:pt x="2382426" y="2176343"/>
                    </a:lnTo>
                    <a:lnTo>
                      <a:pt x="2382413" y="2176334"/>
                    </a:lnTo>
                    <a:cubicBezTo>
                      <a:pt x="2358760" y="2166330"/>
                      <a:pt x="2332755" y="2160797"/>
                      <a:pt x="2305457" y="2160797"/>
                    </a:cubicBezTo>
                    <a:lnTo>
                      <a:pt x="2305456" y="2160797"/>
                    </a:lnTo>
                    <a:lnTo>
                      <a:pt x="2382412" y="2176334"/>
                    </a:lnTo>
                    <a:lnTo>
                      <a:pt x="2382426" y="2176343"/>
                    </a:lnTo>
                    <a:lnTo>
                      <a:pt x="2438941" y="2214447"/>
                    </a:lnTo>
                    <a:lnTo>
                      <a:pt x="2452292" y="2229139"/>
                    </a:lnTo>
                    <a:lnTo>
                      <a:pt x="2480361" y="2270772"/>
                    </a:lnTo>
                    <a:lnTo>
                      <a:pt x="2491426" y="2293790"/>
                    </a:lnTo>
                    <a:lnTo>
                      <a:pt x="2495231" y="2306047"/>
                    </a:lnTo>
                    <a:lnTo>
                      <a:pt x="2503162" y="2358504"/>
                    </a:lnTo>
                    <a:lnTo>
                      <a:pt x="2503162" y="2446992"/>
                    </a:lnTo>
                    <a:lnTo>
                      <a:pt x="2502984" y="2448146"/>
                    </a:lnTo>
                    <a:cubicBezTo>
                      <a:pt x="2458567" y="2663021"/>
                      <a:pt x="2350877" y="2855079"/>
                      <a:pt x="2200026" y="3004411"/>
                    </a:cubicBezTo>
                    <a:lnTo>
                      <a:pt x="2154507" y="3045365"/>
                    </a:lnTo>
                    <a:lnTo>
                      <a:pt x="2154507" y="3045366"/>
                    </a:lnTo>
                    <a:lnTo>
                      <a:pt x="2154506" y="3045367"/>
                    </a:lnTo>
                    <a:lnTo>
                      <a:pt x="2179278" y="3104879"/>
                    </a:lnTo>
                    <a:cubicBezTo>
                      <a:pt x="2278545" y="3371584"/>
                      <a:pt x="2334932" y="3677222"/>
                      <a:pt x="2334932" y="4002081"/>
                    </a:cubicBezTo>
                    <a:cubicBezTo>
                      <a:pt x="2334932" y="4245725"/>
                      <a:pt x="2303214" y="4478558"/>
                      <a:pt x="2245477" y="4692262"/>
                    </a:cubicBezTo>
                    <a:lnTo>
                      <a:pt x="2180600" y="4895150"/>
                    </a:lnTo>
                    <a:lnTo>
                      <a:pt x="2107748" y="4877403"/>
                    </a:lnTo>
                    <a:lnTo>
                      <a:pt x="2107749" y="3085304"/>
                    </a:lnTo>
                    <a:lnTo>
                      <a:pt x="2107750" y="3085303"/>
                    </a:lnTo>
                    <a:lnTo>
                      <a:pt x="2107751" y="2936163"/>
                    </a:lnTo>
                    <a:lnTo>
                      <a:pt x="2107750" y="2936161"/>
                    </a:lnTo>
                    <a:lnTo>
                      <a:pt x="2107750" y="2936159"/>
                    </a:lnTo>
                    <a:lnTo>
                      <a:pt x="2040439" y="2804782"/>
                    </a:lnTo>
                    <a:cubicBezTo>
                      <a:pt x="1935309" y="2618858"/>
                      <a:pt x="1806193" y="2462897"/>
                      <a:pt x="1660005" y="2346991"/>
                    </a:cubicBezTo>
                    <a:lnTo>
                      <a:pt x="1548315" y="2268464"/>
                    </a:lnTo>
                    <a:close/>
                    <a:moveTo>
                      <a:pt x="0" y="0"/>
                    </a:moveTo>
                    <a:lnTo>
                      <a:pt x="1269015" y="161749"/>
                    </a:lnTo>
                    <a:lnTo>
                      <a:pt x="1091149" y="339615"/>
                    </a:lnTo>
                    <a:lnTo>
                      <a:pt x="2199079" y="1447544"/>
                    </a:lnTo>
                    <a:lnTo>
                      <a:pt x="2121097" y="1377384"/>
                    </a:lnTo>
                    <a:lnTo>
                      <a:pt x="2121074" y="1377368"/>
                    </a:lnTo>
                    <a:lnTo>
                      <a:pt x="2007521" y="1295912"/>
                    </a:lnTo>
                    <a:lnTo>
                      <a:pt x="1982897" y="1282579"/>
                    </a:lnTo>
                    <a:lnTo>
                      <a:pt x="1967342" y="1271909"/>
                    </a:lnTo>
                    <a:lnTo>
                      <a:pt x="1939112" y="1258872"/>
                    </a:lnTo>
                    <a:lnTo>
                      <a:pt x="1883779" y="1228911"/>
                    </a:lnTo>
                    <a:lnTo>
                      <a:pt x="1825200" y="1206264"/>
                    </a:lnTo>
                    <a:lnTo>
                      <a:pt x="1796262" y="1192900"/>
                    </a:lnTo>
                    <a:lnTo>
                      <a:pt x="1778001" y="1188017"/>
                    </a:lnTo>
                    <a:lnTo>
                      <a:pt x="1751135" y="1177630"/>
                    </a:lnTo>
                    <a:lnTo>
                      <a:pt x="1610861" y="1143323"/>
                    </a:lnTo>
                    <a:lnTo>
                      <a:pt x="1610852" y="1143321"/>
                    </a:lnTo>
                    <a:cubicBezTo>
                      <a:pt x="1546993" y="1132029"/>
                      <a:pt x="1481244" y="1126136"/>
                      <a:pt x="1414105" y="1126136"/>
                    </a:cubicBezTo>
                    <a:lnTo>
                      <a:pt x="1610851" y="1143321"/>
                    </a:lnTo>
                    <a:lnTo>
                      <a:pt x="1610861" y="1143323"/>
                    </a:lnTo>
                    <a:lnTo>
                      <a:pt x="1778001" y="1188017"/>
                    </a:lnTo>
                    <a:lnTo>
                      <a:pt x="1825200" y="1206264"/>
                    </a:lnTo>
                    <a:lnTo>
                      <a:pt x="1939112" y="1258872"/>
                    </a:lnTo>
                    <a:lnTo>
                      <a:pt x="1982897" y="1282579"/>
                    </a:lnTo>
                    <a:lnTo>
                      <a:pt x="2121074" y="1377368"/>
                    </a:lnTo>
                    <a:lnTo>
                      <a:pt x="2121096" y="1377384"/>
                    </a:lnTo>
                    <a:lnTo>
                      <a:pt x="2199078" y="1447544"/>
                    </a:lnTo>
                    <a:lnTo>
                      <a:pt x="2201092" y="1449558"/>
                    </a:lnTo>
                    <a:lnTo>
                      <a:pt x="2271761" y="1526531"/>
                    </a:lnTo>
                    <a:lnTo>
                      <a:pt x="2279715" y="1537061"/>
                    </a:lnTo>
                    <a:lnTo>
                      <a:pt x="1548314" y="2268464"/>
                    </a:lnTo>
                    <a:lnTo>
                      <a:pt x="1547269" y="2267729"/>
                    </a:lnTo>
                    <a:lnTo>
                      <a:pt x="1480557" y="2232092"/>
                    </a:lnTo>
                    <a:lnTo>
                      <a:pt x="664335" y="1415870"/>
                    </a:lnTo>
                    <a:lnTo>
                      <a:pt x="664336" y="1415869"/>
                    </a:lnTo>
                    <a:lnTo>
                      <a:pt x="339615" y="1091149"/>
                    </a:lnTo>
                    <a:lnTo>
                      <a:pt x="161749" y="126901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B4B6F64-98B3-0DCE-7844-D84DBA3763A7}"/>
                  </a:ext>
                </a:extLst>
              </p:cNvPr>
              <p:cNvSpPr/>
              <p:nvPr/>
            </p:nvSpPr>
            <p:spPr>
              <a:xfrm>
                <a:off x="11798547" y="10497122"/>
                <a:ext cx="393105" cy="3931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CF3BBB3-9D38-8787-C923-F942CACAEFF5}"/>
                </a:ext>
              </a:extLst>
            </p:cNvPr>
            <p:cNvSpPr/>
            <p:nvPr/>
          </p:nvSpPr>
          <p:spPr>
            <a:xfrm>
              <a:off x="9691651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0FF4361-E9AC-1781-FF68-8754CD243287}"/>
              </a:ext>
            </a:extLst>
          </p:cNvPr>
          <p:cNvGrpSpPr/>
          <p:nvPr/>
        </p:nvGrpSpPr>
        <p:grpSpPr>
          <a:xfrm>
            <a:off x="12189648" y="7446674"/>
            <a:ext cx="2507132" cy="5113862"/>
            <a:chOff x="12189648" y="5776706"/>
            <a:chExt cx="2507132" cy="5113862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25ABAC72-0063-A72E-CE46-F30B36AFEEF2}"/>
                </a:ext>
              </a:extLst>
            </p:cNvPr>
            <p:cNvGrpSpPr/>
            <p:nvPr/>
          </p:nvGrpSpPr>
          <p:grpSpPr>
            <a:xfrm>
              <a:off x="12189648" y="5776706"/>
              <a:ext cx="2507132" cy="5113521"/>
              <a:chOff x="12189648" y="5776706"/>
              <a:chExt cx="2507132" cy="5113521"/>
            </a:xfrm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6C656297-96C1-F0E7-57CA-1DD44C162DB6}"/>
                  </a:ext>
                </a:extLst>
              </p:cNvPr>
              <p:cNvSpPr/>
              <p:nvPr/>
            </p:nvSpPr>
            <p:spPr>
              <a:xfrm flipH="1">
                <a:off x="12189648" y="5776706"/>
                <a:ext cx="2507132" cy="4929183"/>
              </a:xfrm>
              <a:custGeom>
                <a:avLst/>
                <a:gdLst>
                  <a:gd name="csX0" fmla="*/ 2503163 w 2507132"/>
                  <a:gd name="csY0" fmla="*/ 2446992 h 4929183"/>
                  <a:gd name="csX1" fmla="*/ 2502985 w 2507132"/>
                  <a:gd name="csY1" fmla="*/ 2448146 h 4929183"/>
                  <a:gd name="csX2" fmla="*/ 2200027 w 2507132"/>
                  <a:gd name="csY2" fmla="*/ 3004411 h 4929183"/>
                  <a:gd name="csX3" fmla="*/ 2154507 w 2507132"/>
                  <a:gd name="csY3" fmla="*/ 3045366 h 4929183"/>
                  <a:gd name="csX4" fmla="*/ 2179279 w 2507132"/>
                  <a:gd name="csY4" fmla="*/ 3104879 h 4929183"/>
                  <a:gd name="csX5" fmla="*/ 2334933 w 2507132"/>
                  <a:gd name="csY5" fmla="*/ 4002081 h 4929183"/>
                  <a:gd name="csX6" fmla="*/ 2245478 w 2507132"/>
                  <a:gd name="csY6" fmla="*/ 4692262 h 4929183"/>
                  <a:gd name="csX7" fmla="*/ 2180747 w 2507132"/>
                  <a:gd name="csY7" fmla="*/ 4894693 h 4929183"/>
                  <a:gd name="csX8" fmla="*/ 2210487 w 2507132"/>
                  <a:gd name="csY8" fmla="*/ 4901873 h 4929183"/>
                  <a:gd name="csX9" fmla="*/ 2326282 w 2507132"/>
                  <a:gd name="csY9" fmla="*/ 4919544 h 4929183"/>
                  <a:gd name="csX10" fmla="*/ 2501815 w 2507132"/>
                  <a:gd name="csY10" fmla="*/ 4929183 h 4929183"/>
                  <a:gd name="csX11" fmla="*/ 2503163 w 2507132"/>
                  <a:gd name="csY11" fmla="*/ 4915814 h 4929183"/>
                  <a:gd name="csX12" fmla="*/ 2279716 w 2507132"/>
                  <a:gd name="csY12" fmla="*/ 1537061 h 4929183"/>
                  <a:gd name="csX13" fmla="*/ 1548315 w 2507132"/>
                  <a:gd name="csY13" fmla="*/ 2268464 h 4929183"/>
                  <a:gd name="csX14" fmla="*/ 1660005 w 2507132"/>
                  <a:gd name="csY14" fmla="*/ 2346991 h 4929183"/>
                  <a:gd name="csX15" fmla="*/ 2040439 w 2507132"/>
                  <a:gd name="csY15" fmla="*/ 2804782 h 4929183"/>
                  <a:gd name="csX16" fmla="*/ 2107750 w 2507132"/>
                  <a:gd name="csY16" fmla="*/ 2936159 h 4929183"/>
                  <a:gd name="csX17" fmla="*/ 2107750 w 2507132"/>
                  <a:gd name="csY17" fmla="*/ 2936161 h 4929183"/>
                  <a:gd name="csX18" fmla="*/ 2107751 w 2507132"/>
                  <a:gd name="csY18" fmla="*/ 2936163 h 4929183"/>
                  <a:gd name="csX19" fmla="*/ 2107750 w 2507132"/>
                  <a:gd name="csY19" fmla="*/ 3085303 h 4929183"/>
                  <a:gd name="csX20" fmla="*/ 2107749 w 2507132"/>
                  <a:gd name="csY20" fmla="*/ 3085304 h 4929183"/>
                  <a:gd name="csX21" fmla="*/ 2107748 w 2507132"/>
                  <a:gd name="csY21" fmla="*/ 4877068 h 4929183"/>
                  <a:gd name="csX22" fmla="*/ 2180746 w 2507132"/>
                  <a:gd name="csY22" fmla="*/ 4894693 h 4929183"/>
                  <a:gd name="csX23" fmla="*/ 2245477 w 2507132"/>
                  <a:gd name="csY23" fmla="*/ 4692262 h 4929183"/>
                  <a:gd name="csX24" fmla="*/ 2334932 w 2507132"/>
                  <a:gd name="csY24" fmla="*/ 4002081 h 4929183"/>
                  <a:gd name="csX25" fmla="*/ 2179278 w 2507132"/>
                  <a:gd name="csY25" fmla="*/ 3104879 h 4929183"/>
                  <a:gd name="csX26" fmla="*/ 2154506 w 2507132"/>
                  <a:gd name="csY26" fmla="*/ 3045367 h 4929183"/>
                  <a:gd name="csX27" fmla="*/ 2154507 w 2507132"/>
                  <a:gd name="csY27" fmla="*/ 3045366 h 4929183"/>
                  <a:gd name="csX28" fmla="*/ 2154507 w 2507132"/>
                  <a:gd name="csY28" fmla="*/ 3045365 h 4929183"/>
                  <a:gd name="csX29" fmla="*/ 2200026 w 2507132"/>
                  <a:gd name="csY29" fmla="*/ 3004411 h 4929183"/>
                  <a:gd name="csX30" fmla="*/ 2502984 w 2507132"/>
                  <a:gd name="csY30" fmla="*/ 2448146 h 4929183"/>
                  <a:gd name="csX31" fmla="*/ 2503162 w 2507132"/>
                  <a:gd name="csY31" fmla="*/ 2446992 h 4929183"/>
                  <a:gd name="csX32" fmla="*/ 2503162 w 2507132"/>
                  <a:gd name="csY32" fmla="*/ 2358504 h 4929183"/>
                  <a:gd name="csX33" fmla="*/ 2495231 w 2507132"/>
                  <a:gd name="csY33" fmla="*/ 2306047 h 4929183"/>
                  <a:gd name="csX34" fmla="*/ 2491426 w 2507132"/>
                  <a:gd name="csY34" fmla="*/ 2293790 h 4929183"/>
                  <a:gd name="csX35" fmla="*/ 2480361 w 2507132"/>
                  <a:gd name="csY35" fmla="*/ 2270772 h 4929183"/>
                  <a:gd name="csX36" fmla="*/ 2452292 w 2507132"/>
                  <a:gd name="csY36" fmla="*/ 2229139 h 4929183"/>
                  <a:gd name="csX37" fmla="*/ 2438941 w 2507132"/>
                  <a:gd name="csY37" fmla="*/ 2214447 h 4929183"/>
                  <a:gd name="csX38" fmla="*/ 2382427 w 2507132"/>
                  <a:gd name="csY38" fmla="*/ 2176344 h 4929183"/>
                  <a:gd name="csX39" fmla="*/ 2382412 w 2507132"/>
                  <a:gd name="csY39" fmla="*/ 2176334 h 4929183"/>
                  <a:gd name="csX40" fmla="*/ 2305456 w 2507132"/>
                  <a:gd name="csY40" fmla="*/ 2160797 h 4929183"/>
                  <a:gd name="csX41" fmla="*/ 2305457 w 2507132"/>
                  <a:gd name="csY41" fmla="*/ 2160797 h 4929183"/>
                  <a:gd name="csX42" fmla="*/ 2382413 w 2507132"/>
                  <a:gd name="csY42" fmla="*/ 2176334 h 4929183"/>
                  <a:gd name="csX43" fmla="*/ 2382427 w 2507132"/>
                  <a:gd name="csY43" fmla="*/ 2176344 h 4929183"/>
                  <a:gd name="csX44" fmla="*/ 2431215 w 2507132"/>
                  <a:gd name="csY44" fmla="*/ 2205944 h 4929183"/>
                  <a:gd name="csX45" fmla="*/ 2438941 w 2507132"/>
                  <a:gd name="csY45" fmla="*/ 2214447 h 4929183"/>
                  <a:gd name="csX46" fmla="*/ 2445256 w 2507132"/>
                  <a:gd name="csY46" fmla="*/ 2218704 h 4929183"/>
                  <a:gd name="csX47" fmla="*/ 2452292 w 2507132"/>
                  <a:gd name="csY47" fmla="*/ 2229139 h 4929183"/>
                  <a:gd name="csX48" fmla="*/ 2469397 w 2507132"/>
                  <a:gd name="csY48" fmla="*/ 2247964 h 4929183"/>
                  <a:gd name="csX49" fmla="*/ 2480361 w 2507132"/>
                  <a:gd name="csY49" fmla="*/ 2270772 h 4929183"/>
                  <a:gd name="csX50" fmla="*/ 2487626 w 2507132"/>
                  <a:gd name="csY50" fmla="*/ 2281548 h 4929183"/>
                  <a:gd name="csX51" fmla="*/ 2491426 w 2507132"/>
                  <a:gd name="csY51" fmla="*/ 2293790 h 4929183"/>
                  <a:gd name="csX52" fmla="*/ 2494273 w 2507132"/>
                  <a:gd name="csY52" fmla="*/ 2299712 h 4929183"/>
                  <a:gd name="csX53" fmla="*/ 2495231 w 2507132"/>
                  <a:gd name="csY53" fmla="*/ 2306047 h 4929183"/>
                  <a:gd name="csX54" fmla="*/ 2499146 w 2507132"/>
                  <a:gd name="csY54" fmla="*/ 2318659 h 4929183"/>
                  <a:gd name="csX55" fmla="*/ 2503163 w 2507132"/>
                  <a:gd name="csY55" fmla="*/ 2358504 h 4929183"/>
                  <a:gd name="csX56" fmla="*/ 2503163 w 2507132"/>
                  <a:gd name="csY56" fmla="*/ 2446992 h 4929183"/>
                  <a:gd name="csX57" fmla="*/ 2507132 w 2507132"/>
                  <a:gd name="csY57" fmla="*/ 2421249 h 4929183"/>
                  <a:gd name="csX58" fmla="*/ 2507132 w 2507132"/>
                  <a:gd name="csY58" fmla="*/ 2034673 h 4929183"/>
                  <a:gd name="csX59" fmla="*/ 2475597 w 2507132"/>
                  <a:gd name="csY59" fmla="*/ 1899218 h 4929183"/>
                  <a:gd name="csX60" fmla="*/ 2335746 w 2507132"/>
                  <a:gd name="csY60" fmla="*/ 1611234 h 4929183"/>
                  <a:gd name="csX61" fmla="*/ 0 w 2507132"/>
                  <a:gd name="csY61" fmla="*/ 0 h 4929183"/>
                  <a:gd name="csX62" fmla="*/ 161749 w 2507132"/>
                  <a:gd name="csY62" fmla="*/ 1269015 h 4929183"/>
                  <a:gd name="csX63" fmla="*/ 339615 w 2507132"/>
                  <a:gd name="csY63" fmla="*/ 1091149 h 4929183"/>
                  <a:gd name="csX64" fmla="*/ 664336 w 2507132"/>
                  <a:gd name="csY64" fmla="*/ 1415869 h 4929183"/>
                  <a:gd name="csX65" fmla="*/ 664335 w 2507132"/>
                  <a:gd name="csY65" fmla="*/ 1415870 h 4929183"/>
                  <a:gd name="csX66" fmla="*/ 1480557 w 2507132"/>
                  <a:gd name="csY66" fmla="*/ 2232092 h 4929183"/>
                  <a:gd name="csX67" fmla="*/ 1547269 w 2507132"/>
                  <a:gd name="csY67" fmla="*/ 2267729 h 4929183"/>
                  <a:gd name="csX68" fmla="*/ 1548314 w 2507132"/>
                  <a:gd name="csY68" fmla="*/ 2268464 h 4929183"/>
                  <a:gd name="csX69" fmla="*/ 2279715 w 2507132"/>
                  <a:gd name="csY69" fmla="*/ 1537061 h 4929183"/>
                  <a:gd name="csX70" fmla="*/ 2271761 w 2507132"/>
                  <a:gd name="csY70" fmla="*/ 1526531 h 4929183"/>
                  <a:gd name="csX71" fmla="*/ 2201092 w 2507132"/>
                  <a:gd name="csY71" fmla="*/ 1449558 h 4929183"/>
                  <a:gd name="csX72" fmla="*/ 2199078 w 2507132"/>
                  <a:gd name="csY72" fmla="*/ 1447544 h 4929183"/>
                  <a:gd name="csX73" fmla="*/ 2121096 w 2507132"/>
                  <a:gd name="csY73" fmla="*/ 1377384 h 4929183"/>
                  <a:gd name="csX74" fmla="*/ 2121074 w 2507132"/>
                  <a:gd name="csY74" fmla="*/ 1377368 h 4929183"/>
                  <a:gd name="csX75" fmla="*/ 1982897 w 2507132"/>
                  <a:gd name="csY75" fmla="*/ 1282579 h 4929183"/>
                  <a:gd name="csX76" fmla="*/ 1939112 w 2507132"/>
                  <a:gd name="csY76" fmla="*/ 1258872 h 4929183"/>
                  <a:gd name="csX77" fmla="*/ 1825200 w 2507132"/>
                  <a:gd name="csY77" fmla="*/ 1206264 h 4929183"/>
                  <a:gd name="csX78" fmla="*/ 1778001 w 2507132"/>
                  <a:gd name="csY78" fmla="*/ 1188017 h 4929183"/>
                  <a:gd name="csX79" fmla="*/ 1610861 w 2507132"/>
                  <a:gd name="csY79" fmla="*/ 1143323 h 4929183"/>
                  <a:gd name="csX80" fmla="*/ 1610851 w 2507132"/>
                  <a:gd name="csY80" fmla="*/ 1143321 h 4929183"/>
                  <a:gd name="csX81" fmla="*/ 1414105 w 2507132"/>
                  <a:gd name="csY81" fmla="*/ 1126136 h 4929183"/>
                  <a:gd name="csX82" fmla="*/ 1610852 w 2507132"/>
                  <a:gd name="csY82" fmla="*/ 1143321 h 4929183"/>
                  <a:gd name="csX83" fmla="*/ 1610861 w 2507132"/>
                  <a:gd name="csY83" fmla="*/ 1143323 h 4929183"/>
                  <a:gd name="csX84" fmla="*/ 1751135 w 2507132"/>
                  <a:gd name="csY84" fmla="*/ 1177630 h 4929183"/>
                  <a:gd name="csX85" fmla="*/ 1778001 w 2507132"/>
                  <a:gd name="csY85" fmla="*/ 1188017 h 4929183"/>
                  <a:gd name="csX86" fmla="*/ 1796262 w 2507132"/>
                  <a:gd name="csY86" fmla="*/ 1192900 h 4929183"/>
                  <a:gd name="csX87" fmla="*/ 1825200 w 2507132"/>
                  <a:gd name="csY87" fmla="*/ 1206264 h 4929183"/>
                  <a:gd name="csX88" fmla="*/ 1883779 w 2507132"/>
                  <a:gd name="csY88" fmla="*/ 1228911 h 4929183"/>
                  <a:gd name="csX89" fmla="*/ 1939112 w 2507132"/>
                  <a:gd name="csY89" fmla="*/ 1258872 h 4929183"/>
                  <a:gd name="csX90" fmla="*/ 1967342 w 2507132"/>
                  <a:gd name="csY90" fmla="*/ 1271909 h 4929183"/>
                  <a:gd name="csX91" fmla="*/ 1982897 w 2507132"/>
                  <a:gd name="csY91" fmla="*/ 1282579 h 4929183"/>
                  <a:gd name="csX92" fmla="*/ 2007521 w 2507132"/>
                  <a:gd name="csY92" fmla="*/ 1295912 h 4929183"/>
                  <a:gd name="csX93" fmla="*/ 2121074 w 2507132"/>
                  <a:gd name="csY93" fmla="*/ 1377368 h 4929183"/>
                  <a:gd name="csX94" fmla="*/ 2121097 w 2507132"/>
                  <a:gd name="csY94" fmla="*/ 1377384 h 4929183"/>
                  <a:gd name="csX95" fmla="*/ 2199079 w 2507132"/>
                  <a:gd name="csY95" fmla="*/ 1447544 h 4929183"/>
                  <a:gd name="csX96" fmla="*/ 1091149 w 2507132"/>
                  <a:gd name="csY96" fmla="*/ 339615 h 4929183"/>
                  <a:gd name="csX97" fmla="*/ 1269015 w 2507132"/>
                  <a:gd name="csY97" fmla="*/ 161749 h 49291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</a:cxnLst>
                <a:rect l="l" t="t" r="r" b="b"/>
                <a:pathLst>
                  <a:path w="2507132" h="4929183">
                    <a:moveTo>
                      <a:pt x="2503163" y="2446992"/>
                    </a:moveTo>
                    <a:lnTo>
                      <a:pt x="2502985" y="2448146"/>
                    </a:lnTo>
                    <a:cubicBezTo>
                      <a:pt x="2458568" y="2663021"/>
                      <a:pt x="2350878" y="2855079"/>
                      <a:pt x="2200027" y="3004411"/>
                    </a:cubicBezTo>
                    <a:lnTo>
                      <a:pt x="2154507" y="3045366"/>
                    </a:lnTo>
                    <a:lnTo>
                      <a:pt x="2179279" y="3104879"/>
                    </a:lnTo>
                    <a:cubicBezTo>
                      <a:pt x="2278546" y="3371584"/>
                      <a:pt x="2334933" y="3677222"/>
                      <a:pt x="2334933" y="4002081"/>
                    </a:cubicBezTo>
                    <a:cubicBezTo>
                      <a:pt x="2334933" y="4245725"/>
                      <a:pt x="2303215" y="4478558"/>
                      <a:pt x="2245478" y="4692262"/>
                    </a:cubicBezTo>
                    <a:lnTo>
                      <a:pt x="2180747" y="4894693"/>
                    </a:lnTo>
                    <a:lnTo>
                      <a:pt x="2210487" y="4901873"/>
                    </a:lnTo>
                    <a:cubicBezTo>
                      <a:pt x="2247412" y="4909101"/>
                      <a:pt x="2286094" y="4915039"/>
                      <a:pt x="2326282" y="4919544"/>
                    </a:cubicBezTo>
                    <a:lnTo>
                      <a:pt x="2501815" y="4929183"/>
                    </a:lnTo>
                    <a:lnTo>
                      <a:pt x="2503163" y="4915814"/>
                    </a:lnTo>
                    <a:close/>
                    <a:moveTo>
                      <a:pt x="2279716" y="1537061"/>
                    </a:moveTo>
                    <a:lnTo>
                      <a:pt x="1548315" y="2268464"/>
                    </a:lnTo>
                    <a:lnTo>
                      <a:pt x="1660005" y="2346991"/>
                    </a:lnTo>
                    <a:cubicBezTo>
                      <a:pt x="1806193" y="2462897"/>
                      <a:pt x="1935309" y="2618858"/>
                      <a:pt x="2040439" y="2804782"/>
                    </a:cubicBezTo>
                    <a:lnTo>
                      <a:pt x="2107750" y="2936159"/>
                    </a:lnTo>
                    <a:lnTo>
                      <a:pt x="2107750" y="2936161"/>
                    </a:lnTo>
                    <a:lnTo>
                      <a:pt x="2107751" y="2936163"/>
                    </a:lnTo>
                    <a:lnTo>
                      <a:pt x="2107750" y="3085303"/>
                    </a:lnTo>
                    <a:lnTo>
                      <a:pt x="2107749" y="3085304"/>
                    </a:lnTo>
                    <a:lnTo>
                      <a:pt x="2107748" y="4877068"/>
                    </a:lnTo>
                    <a:lnTo>
                      <a:pt x="2180746" y="4894693"/>
                    </a:lnTo>
                    <a:lnTo>
                      <a:pt x="2245477" y="4692262"/>
                    </a:lnTo>
                    <a:cubicBezTo>
                      <a:pt x="2303214" y="4478558"/>
                      <a:pt x="2334932" y="4245725"/>
                      <a:pt x="2334932" y="4002081"/>
                    </a:cubicBezTo>
                    <a:cubicBezTo>
                      <a:pt x="2334932" y="3677222"/>
                      <a:pt x="2278545" y="3371584"/>
                      <a:pt x="2179278" y="3104879"/>
                    </a:cubicBezTo>
                    <a:lnTo>
                      <a:pt x="2154506" y="3045367"/>
                    </a:lnTo>
                    <a:lnTo>
                      <a:pt x="2154507" y="3045366"/>
                    </a:lnTo>
                    <a:lnTo>
                      <a:pt x="2154507" y="3045365"/>
                    </a:lnTo>
                    <a:lnTo>
                      <a:pt x="2200026" y="3004411"/>
                    </a:lnTo>
                    <a:cubicBezTo>
                      <a:pt x="2350877" y="2855079"/>
                      <a:pt x="2458567" y="2663021"/>
                      <a:pt x="2502984" y="2448146"/>
                    </a:cubicBezTo>
                    <a:lnTo>
                      <a:pt x="2503162" y="2446992"/>
                    </a:lnTo>
                    <a:lnTo>
                      <a:pt x="2503162" y="2358504"/>
                    </a:lnTo>
                    <a:lnTo>
                      <a:pt x="2495231" y="2306047"/>
                    </a:lnTo>
                    <a:lnTo>
                      <a:pt x="2491426" y="2293790"/>
                    </a:lnTo>
                    <a:lnTo>
                      <a:pt x="2480361" y="2270772"/>
                    </a:lnTo>
                    <a:lnTo>
                      <a:pt x="2452292" y="2229139"/>
                    </a:lnTo>
                    <a:lnTo>
                      <a:pt x="2438941" y="2214447"/>
                    </a:lnTo>
                    <a:lnTo>
                      <a:pt x="2382427" y="2176344"/>
                    </a:lnTo>
                    <a:lnTo>
                      <a:pt x="2382412" y="2176334"/>
                    </a:lnTo>
                    <a:lnTo>
                      <a:pt x="2305456" y="2160797"/>
                    </a:lnTo>
                    <a:lnTo>
                      <a:pt x="2305457" y="2160797"/>
                    </a:lnTo>
                    <a:cubicBezTo>
                      <a:pt x="2332754" y="2160797"/>
                      <a:pt x="2358760" y="2166330"/>
                      <a:pt x="2382413" y="2176334"/>
                    </a:cubicBezTo>
                    <a:lnTo>
                      <a:pt x="2382427" y="2176344"/>
                    </a:lnTo>
                    <a:lnTo>
                      <a:pt x="2431215" y="2205944"/>
                    </a:lnTo>
                    <a:lnTo>
                      <a:pt x="2438941" y="2214447"/>
                    </a:lnTo>
                    <a:lnTo>
                      <a:pt x="2445256" y="2218704"/>
                    </a:lnTo>
                    <a:lnTo>
                      <a:pt x="2452292" y="2229139"/>
                    </a:lnTo>
                    <a:lnTo>
                      <a:pt x="2469397" y="2247964"/>
                    </a:lnTo>
                    <a:lnTo>
                      <a:pt x="2480361" y="2270772"/>
                    </a:lnTo>
                    <a:lnTo>
                      <a:pt x="2487626" y="2281548"/>
                    </a:lnTo>
                    <a:lnTo>
                      <a:pt x="2491426" y="2293790"/>
                    </a:lnTo>
                    <a:lnTo>
                      <a:pt x="2494273" y="2299712"/>
                    </a:lnTo>
                    <a:lnTo>
                      <a:pt x="2495231" y="2306047"/>
                    </a:lnTo>
                    <a:lnTo>
                      <a:pt x="2499146" y="2318659"/>
                    </a:lnTo>
                    <a:cubicBezTo>
                      <a:pt x="2501780" y="2331530"/>
                      <a:pt x="2503163" y="2344855"/>
                      <a:pt x="2503163" y="2358504"/>
                    </a:cubicBezTo>
                    <a:lnTo>
                      <a:pt x="2503163" y="2446992"/>
                    </a:lnTo>
                    <a:lnTo>
                      <a:pt x="2507132" y="2421249"/>
                    </a:lnTo>
                    <a:lnTo>
                      <a:pt x="2507132" y="2034673"/>
                    </a:lnTo>
                    <a:lnTo>
                      <a:pt x="2475597" y="1899218"/>
                    </a:lnTo>
                    <a:cubicBezTo>
                      <a:pt x="2443122" y="1795860"/>
                      <a:pt x="2395667" y="1699036"/>
                      <a:pt x="2335746" y="1611234"/>
                    </a:cubicBezTo>
                    <a:close/>
                    <a:moveTo>
                      <a:pt x="0" y="0"/>
                    </a:moveTo>
                    <a:lnTo>
                      <a:pt x="161749" y="1269015"/>
                    </a:lnTo>
                    <a:lnTo>
                      <a:pt x="339615" y="1091149"/>
                    </a:lnTo>
                    <a:lnTo>
                      <a:pt x="664336" y="1415869"/>
                    </a:lnTo>
                    <a:lnTo>
                      <a:pt x="664335" y="1415870"/>
                    </a:lnTo>
                    <a:lnTo>
                      <a:pt x="1480557" y="2232092"/>
                    </a:lnTo>
                    <a:lnTo>
                      <a:pt x="1547269" y="2267729"/>
                    </a:lnTo>
                    <a:lnTo>
                      <a:pt x="1548314" y="2268464"/>
                    </a:lnTo>
                    <a:lnTo>
                      <a:pt x="2279715" y="1537061"/>
                    </a:lnTo>
                    <a:lnTo>
                      <a:pt x="2271761" y="1526531"/>
                    </a:lnTo>
                    <a:lnTo>
                      <a:pt x="2201092" y="1449558"/>
                    </a:lnTo>
                    <a:lnTo>
                      <a:pt x="2199078" y="1447544"/>
                    </a:lnTo>
                    <a:lnTo>
                      <a:pt x="2121096" y="1377384"/>
                    </a:lnTo>
                    <a:lnTo>
                      <a:pt x="2121074" y="1377368"/>
                    </a:lnTo>
                    <a:lnTo>
                      <a:pt x="1982897" y="1282579"/>
                    </a:lnTo>
                    <a:lnTo>
                      <a:pt x="1939112" y="1258872"/>
                    </a:lnTo>
                    <a:lnTo>
                      <a:pt x="1825200" y="1206264"/>
                    </a:lnTo>
                    <a:lnTo>
                      <a:pt x="1778001" y="1188017"/>
                    </a:lnTo>
                    <a:lnTo>
                      <a:pt x="1610861" y="1143323"/>
                    </a:lnTo>
                    <a:lnTo>
                      <a:pt x="1610851" y="1143321"/>
                    </a:lnTo>
                    <a:lnTo>
                      <a:pt x="1414105" y="1126136"/>
                    </a:lnTo>
                    <a:cubicBezTo>
                      <a:pt x="1481244" y="1126136"/>
                      <a:pt x="1546993" y="1132029"/>
                      <a:pt x="1610852" y="1143321"/>
                    </a:cubicBezTo>
                    <a:lnTo>
                      <a:pt x="1610861" y="1143323"/>
                    </a:lnTo>
                    <a:lnTo>
                      <a:pt x="1751135" y="1177630"/>
                    </a:lnTo>
                    <a:lnTo>
                      <a:pt x="1778001" y="1188017"/>
                    </a:lnTo>
                    <a:lnTo>
                      <a:pt x="1796262" y="1192900"/>
                    </a:lnTo>
                    <a:lnTo>
                      <a:pt x="1825200" y="1206264"/>
                    </a:lnTo>
                    <a:lnTo>
                      <a:pt x="1883779" y="1228911"/>
                    </a:lnTo>
                    <a:lnTo>
                      <a:pt x="1939112" y="1258872"/>
                    </a:lnTo>
                    <a:lnTo>
                      <a:pt x="1967342" y="1271909"/>
                    </a:lnTo>
                    <a:lnTo>
                      <a:pt x="1982897" y="1282579"/>
                    </a:lnTo>
                    <a:lnTo>
                      <a:pt x="2007521" y="1295912"/>
                    </a:lnTo>
                    <a:lnTo>
                      <a:pt x="2121074" y="1377368"/>
                    </a:lnTo>
                    <a:lnTo>
                      <a:pt x="2121097" y="1377384"/>
                    </a:lnTo>
                    <a:lnTo>
                      <a:pt x="2199079" y="1447544"/>
                    </a:lnTo>
                    <a:lnTo>
                      <a:pt x="1091149" y="339615"/>
                    </a:lnTo>
                    <a:lnTo>
                      <a:pt x="1269015" y="16174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426CFBE7-FA01-3DA5-A70F-734933594610}"/>
                  </a:ext>
                </a:extLst>
              </p:cNvPr>
              <p:cNvSpPr/>
              <p:nvPr/>
            </p:nvSpPr>
            <p:spPr>
              <a:xfrm>
                <a:off x="12191955" y="10497122"/>
                <a:ext cx="393105" cy="39310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D0FF888-37D6-C102-16D6-BE94D624FA73}"/>
                </a:ext>
              </a:extLst>
            </p:cNvPr>
            <p:cNvSpPr/>
            <p:nvPr/>
          </p:nvSpPr>
          <p:spPr>
            <a:xfrm flipH="1">
              <a:off x="12397950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27A6F9F-D6CD-8B3B-CE0E-B7E8C8133954}"/>
              </a:ext>
            </a:extLst>
          </p:cNvPr>
          <p:cNvGrpSpPr/>
          <p:nvPr/>
        </p:nvGrpSpPr>
        <p:grpSpPr>
          <a:xfrm>
            <a:off x="12548090" y="9165509"/>
            <a:ext cx="3184297" cy="3304739"/>
            <a:chOff x="12548090" y="7495541"/>
            <a:chExt cx="3184297" cy="3304739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2AAE47D5-346D-7A7F-11E8-70D7C2FD5E31}"/>
                </a:ext>
              </a:extLst>
            </p:cNvPr>
            <p:cNvGrpSpPr/>
            <p:nvPr/>
          </p:nvGrpSpPr>
          <p:grpSpPr>
            <a:xfrm>
              <a:off x="12548090" y="7495541"/>
              <a:ext cx="3184297" cy="3304739"/>
              <a:chOff x="12548090" y="7495541"/>
              <a:chExt cx="3184297" cy="3304739"/>
            </a:xfrm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A312C32E-88DC-1177-CC1A-89E35598F94B}"/>
                  </a:ext>
                </a:extLst>
              </p:cNvPr>
              <p:cNvSpPr/>
              <p:nvPr/>
            </p:nvSpPr>
            <p:spPr>
              <a:xfrm rot="16200000" flipH="1">
                <a:off x="12506596" y="7537035"/>
                <a:ext cx="3267285" cy="3184297"/>
              </a:xfrm>
              <a:custGeom>
                <a:avLst/>
                <a:gdLst>
                  <a:gd name="csX0" fmla="*/ 0 w 3267285"/>
                  <a:gd name="csY0" fmla="*/ 2172593 h 3184297"/>
                  <a:gd name="csX1" fmla="*/ 782955 w 3267285"/>
                  <a:gd name="csY1" fmla="*/ 3184297 h 3184297"/>
                  <a:gd name="csX2" fmla="*/ 1294967 w 3267285"/>
                  <a:gd name="csY2" fmla="*/ 2522699 h 3184297"/>
                  <a:gd name="csX3" fmla="*/ 1565913 w 3267285"/>
                  <a:gd name="csY3" fmla="*/ 2172593 h 3184297"/>
                  <a:gd name="csX4" fmla="*/ 1314373 w 3267285"/>
                  <a:gd name="csY4" fmla="*/ 2172593 h 3184297"/>
                  <a:gd name="csX5" fmla="*/ 1314373 w 3267285"/>
                  <a:gd name="csY5" fmla="*/ 675217 h 3184297"/>
                  <a:gd name="csX6" fmla="*/ 1312403 w 3267285"/>
                  <a:gd name="csY6" fmla="*/ 668789 h 3184297"/>
                  <a:gd name="csX7" fmla="*/ 1307683 w 3267285"/>
                  <a:gd name="csY7" fmla="*/ 621361 h 3184297"/>
                  <a:gd name="csX8" fmla="*/ 1312403 w 3267285"/>
                  <a:gd name="csY8" fmla="*/ 573931 h 3184297"/>
                  <a:gd name="csX9" fmla="*/ 1314373 w 3267285"/>
                  <a:gd name="csY9" fmla="*/ 567505 h 3184297"/>
                  <a:gd name="csX10" fmla="*/ 1325939 w 3267285"/>
                  <a:gd name="csY10" fmla="*/ 529755 h 3184297"/>
                  <a:gd name="csX11" fmla="*/ 1449563 w 3267285"/>
                  <a:gd name="csY11" fmla="*/ 404515 h 3184297"/>
                  <a:gd name="csX12" fmla="*/ 1478499 w 3267285"/>
                  <a:gd name="csY12" fmla="*/ 395415 h 3184297"/>
                  <a:gd name="csX13" fmla="*/ 1478503 w 3267285"/>
                  <a:gd name="csY13" fmla="*/ 395415 h 3184297"/>
                  <a:gd name="csX14" fmla="*/ 1478505 w 3267285"/>
                  <a:gd name="csY14" fmla="*/ 395415 h 3184297"/>
                  <a:gd name="csX15" fmla="*/ 1601467 w 3267285"/>
                  <a:gd name="csY15" fmla="*/ 395415 h 3184297"/>
                  <a:gd name="csX16" fmla="*/ 1601469 w 3267285"/>
                  <a:gd name="csY16" fmla="*/ 395415 h 3184297"/>
                  <a:gd name="csX17" fmla="*/ 2283777 w 3267285"/>
                  <a:gd name="csY17" fmla="*/ 395417 h 3184297"/>
                  <a:gd name="csX18" fmla="*/ 2263583 w 3267285"/>
                  <a:gd name="csY18" fmla="*/ 371635 h 3184297"/>
                  <a:gd name="csX19" fmla="*/ 1751402 w 3267285"/>
                  <a:gd name="csY19" fmla="*/ 49104 h 3184297"/>
                  <a:gd name="csX20" fmla="*/ 2263583 w 3267285"/>
                  <a:gd name="csY20" fmla="*/ 371633 h 3184297"/>
                  <a:gd name="csX21" fmla="*/ 2283777 w 3267285"/>
                  <a:gd name="csY21" fmla="*/ 395415 h 3184297"/>
                  <a:gd name="csX22" fmla="*/ 3093393 w 3267285"/>
                  <a:gd name="csY22" fmla="*/ 395415 h 3184297"/>
                  <a:gd name="csX23" fmla="*/ 3136015 w 3267285"/>
                  <a:gd name="csY23" fmla="*/ 351887 h 3184297"/>
                  <a:gd name="csX24" fmla="*/ 3255726 w 3267285"/>
                  <a:gd name="csY24" fmla="*/ 127667 h 3184297"/>
                  <a:gd name="csX25" fmla="*/ 3267285 w 3267285"/>
                  <a:gd name="csY25" fmla="*/ 88265 h 3184297"/>
                  <a:gd name="csX26" fmla="*/ 3246818 w 3267285"/>
                  <a:gd name="csY26" fmla="*/ 57908 h 3184297"/>
                  <a:gd name="csX27" fmla="*/ 3107017 w 3267285"/>
                  <a:gd name="csY27" fmla="*/ 0 h 3184297"/>
                  <a:gd name="csX28" fmla="*/ 1459481 w 3267285"/>
                  <a:gd name="csY28" fmla="*/ 0 h 3184297"/>
                  <a:gd name="csX29" fmla="*/ 1441263 w 3267285"/>
                  <a:gd name="csY29" fmla="*/ 1839 h 3184297"/>
                  <a:gd name="csX30" fmla="*/ 1419637 w 3267285"/>
                  <a:gd name="csY30" fmla="*/ 4021 h 3184297"/>
                  <a:gd name="csX31" fmla="*/ 1265791 w 3267285"/>
                  <a:gd name="csY31" fmla="*/ 157863 h 3184297"/>
                  <a:gd name="csX32" fmla="*/ 1261773 w 3267285"/>
                  <a:gd name="csY32" fmla="*/ 197709 h 3184297"/>
                  <a:gd name="csX33" fmla="*/ 1261773 w 3267285"/>
                  <a:gd name="csY33" fmla="*/ 197707 h 3184297"/>
                  <a:gd name="csX34" fmla="*/ 1265791 w 3267285"/>
                  <a:gd name="csY34" fmla="*/ 157863 h 3184297"/>
                  <a:gd name="csX35" fmla="*/ 1419637 w 3267285"/>
                  <a:gd name="csY35" fmla="*/ 4019 h 3184297"/>
                  <a:gd name="csX36" fmla="*/ 1441263 w 3267285"/>
                  <a:gd name="csY36" fmla="*/ 1839 h 3184297"/>
                  <a:gd name="csX37" fmla="*/ 1427835 w 3267285"/>
                  <a:gd name="csY37" fmla="*/ 1113 h 3184297"/>
                  <a:gd name="csX38" fmla="*/ 515799 w 3267285"/>
                  <a:gd name="csY38" fmla="*/ 461469 h 3184297"/>
                  <a:gd name="csX39" fmla="*/ 499061 w 3267285"/>
                  <a:gd name="csY39" fmla="*/ 485427 h 3184297"/>
                  <a:gd name="csX40" fmla="*/ 499062 w 3267285"/>
                  <a:gd name="csY40" fmla="*/ 485427 h 3184297"/>
                  <a:gd name="csX41" fmla="*/ 447760 w 3267285"/>
                  <a:gd name="csY41" fmla="*/ 558857 h 3184297"/>
                  <a:gd name="csX42" fmla="*/ 252007 w 3267285"/>
                  <a:gd name="csY42" fmla="*/ 1136809 h 3184297"/>
                  <a:gd name="csX43" fmla="*/ 251541 w 3267285"/>
                  <a:gd name="csY43" fmla="*/ 1146687 h 3184297"/>
                  <a:gd name="csX44" fmla="*/ 251541 w 3267285"/>
                  <a:gd name="csY44" fmla="*/ 1385619 h 3184297"/>
                  <a:gd name="csX45" fmla="*/ 252007 w 3267285"/>
                  <a:gd name="csY45" fmla="*/ 1395495 h 3184297"/>
                  <a:gd name="csX46" fmla="*/ 1189633 w 3267285"/>
                  <a:gd name="csY46" fmla="*/ 2505491 h 3184297"/>
                  <a:gd name="csX47" fmla="*/ 252006 w 3267285"/>
                  <a:gd name="csY47" fmla="*/ 1395495 h 3184297"/>
                  <a:gd name="csX48" fmla="*/ 251540 w 3267285"/>
                  <a:gd name="csY48" fmla="*/ 1385619 h 3184297"/>
                  <a:gd name="csX49" fmla="*/ 251540 w 3267285"/>
                  <a:gd name="csY49" fmla="*/ 2172593 h 31842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</a:cxnLst>
                <a:rect l="l" t="t" r="r" b="b"/>
                <a:pathLst>
                  <a:path w="3267285" h="3184297">
                    <a:moveTo>
                      <a:pt x="0" y="2172593"/>
                    </a:moveTo>
                    <a:lnTo>
                      <a:pt x="782955" y="3184297"/>
                    </a:lnTo>
                    <a:lnTo>
                      <a:pt x="1294967" y="2522699"/>
                    </a:lnTo>
                    <a:lnTo>
                      <a:pt x="1565913" y="2172593"/>
                    </a:lnTo>
                    <a:lnTo>
                      <a:pt x="1314373" y="2172593"/>
                    </a:lnTo>
                    <a:lnTo>
                      <a:pt x="1314373" y="675217"/>
                    </a:lnTo>
                    <a:lnTo>
                      <a:pt x="1312403" y="668789"/>
                    </a:lnTo>
                    <a:cubicBezTo>
                      <a:pt x="1309309" y="653469"/>
                      <a:pt x="1307683" y="637607"/>
                      <a:pt x="1307683" y="621361"/>
                    </a:cubicBezTo>
                    <a:cubicBezTo>
                      <a:pt x="1307683" y="605115"/>
                      <a:pt x="1309309" y="589251"/>
                      <a:pt x="1312403" y="573931"/>
                    </a:cubicBezTo>
                    <a:lnTo>
                      <a:pt x="1314373" y="567505"/>
                    </a:lnTo>
                    <a:lnTo>
                      <a:pt x="1325939" y="529755"/>
                    </a:lnTo>
                    <a:cubicBezTo>
                      <a:pt x="1349449" y="473445"/>
                      <a:pt x="1393979" y="428333"/>
                      <a:pt x="1449563" y="404515"/>
                    </a:cubicBezTo>
                    <a:lnTo>
                      <a:pt x="1478499" y="395415"/>
                    </a:lnTo>
                    <a:lnTo>
                      <a:pt x="1478503" y="395415"/>
                    </a:lnTo>
                    <a:lnTo>
                      <a:pt x="1478505" y="395415"/>
                    </a:lnTo>
                    <a:lnTo>
                      <a:pt x="1601467" y="395415"/>
                    </a:lnTo>
                    <a:lnTo>
                      <a:pt x="1601469" y="395415"/>
                    </a:lnTo>
                    <a:lnTo>
                      <a:pt x="2283777" y="395417"/>
                    </a:lnTo>
                    <a:lnTo>
                      <a:pt x="2263583" y="371635"/>
                    </a:lnTo>
                    <a:cubicBezTo>
                      <a:pt x="2123220" y="221401"/>
                      <a:pt x="1947717" y="108779"/>
                      <a:pt x="1751402" y="49104"/>
                    </a:cubicBezTo>
                    <a:cubicBezTo>
                      <a:pt x="1947717" y="108779"/>
                      <a:pt x="2123220" y="221401"/>
                      <a:pt x="2263583" y="371633"/>
                    </a:cubicBezTo>
                    <a:lnTo>
                      <a:pt x="2283777" y="395415"/>
                    </a:lnTo>
                    <a:lnTo>
                      <a:pt x="3093393" y="395415"/>
                    </a:lnTo>
                    <a:lnTo>
                      <a:pt x="3136015" y="351887"/>
                    </a:lnTo>
                    <a:cubicBezTo>
                      <a:pt x="3182934" y="292312"/>
                      <a:pt x="3223609" y="216128"/>
                      <a:pt x="3255726" y="127667"/>
                    </a:cubicBezTo>
                    <a:lnTo>
                      <a:pt x="3267285" y="88265"/>
                    </a:lnTo>
                    <a:lnTo>
                      <a:pt x="3246818" y="57908"/>
                    </a:lnTo>
                    <a:cubicBezTo>
                      <a:pt x="3211040" y="22130"/>
                      <a:pt x="3161613" y="0"/>
                      <a:pt x="3107017" y="0"/>
                    </a:cubicBezTo>
                    <a:lnTo>
                      <a:pt x="1459481" y="0"/>
                    </a:lnTo>
                    <a:lnTo>
                      <a:pt x="1441263" y="1839"/>
                    </a:lnTo>
                    <a:lnTo>
                      <a:pt x="1419637" y="4021"/>
                    </a:lnTo>
                    <a:cubicBezTo>
                      <a:pt x="1342413" y="19821"/>
                      <a:pt x="1281591" y="80643"/>
                      <a:pt x="1265791" y="157863"/>
                    </a:cubicBezTo>
                    <a:lnTo>
                      <a:pt x="1261773" y="197709"/>
                    </a:lnTo>
                    <a:lnTo>
                      <a:pt x="1261773" y="197707"/>
                    </a:lnTo>
                    <a:lnTo>
                      <a:pt x="1265791" y="157863"/>
                    </a:lnTo>
                    <a:cubicBezTo>
                      <a:pt x="1281591" y="80641"/>
                      <a:pt x="1342413" y="19821"/>
                      <a:pt x="1419637" y="4019"/>
                    </a:cubicBezTo>
                    <a:lnTo>
                      <a:pt x="1441263" y="1839"/>
                    </a:lnTo>
                    <a:lnTo>
                      <a:pt x="1427835" y="1113"/>
                    </a:lnTo>
                    <a:cubicBezTo>
                      <a:pt x="1060655" y="1113"/>
                      <a:pt x="732582" y="180317"/>
                      <a:pt x="515799" y="461469"/>
                    </a:cubicBezTo>
                    <a:lnTo>
                      <a:pt x="499061" y="485427"/>
                    </a:lnTo>
                    <a:lnTo>
                      <a:pt x="499062" y="485427"/>
                    </a:lnTo>
                    <a:lnTo>
                      <a:pt x="447760" y="558857"/>
                    </a:lnTo>
                    <a:cubicBezTo>
                      <a:pt x="341559" y="727109"/>
                      <a:pt x="272183" y="924175"/>
                      <a:pt x="252007" y="1136809"/>
                    </a:cubicBezTo>
                    <a:lnTo>
                      <a:pt x="251541" y="1146687"/>
                    </a:lnTo>
                    <a:lnTo>
                      <a:pt x="251541" y="1385619"/>
                    </a:lnTo>
                    <a:lnTo>
                      <a:pt x="252007" y="1395495"/>
                    </a:lnTo>
                    <a:cubicBezTo>
                      <a:pt x="304464" y="1948345"/>
                      <a:pt x="689519" y="2395957"/>
                      <a:pt x="1189633" y="2505491"/>
                    </a:cubicBezTo>
                    <a:cubicBezTo>
                      <a:pt x="689518" y="2395957"/>
                      <a:pt x="304463" y="1948345"/>
                      <a:pt x="252006" y="1395495"/>
                    </a:cubicBezTo>
                    <a:lnTo>
                      <a:pt x="251540" y="1385619"/>
                    </a:lnTo>
                    <a:lnTo>
                      <a:pt x="251540" y="2172593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63858E9B-2CC0-AF3E-A858-FC2E4E527A32}"/>
                  </a:ext>
                </a:extLst>
              </p:cNvPr>
              <p:cNvSpPr/>
              <p:nvPr/>
            </p:nvSpPr>
            <p:spPr>
              <a:xfrm>
                <a:off x="12551525" y="10407175"/>
                <a:ext cx="393105" cy="39310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BED5881-8E85-0236-5621-4EF58920E5DF}"/>
                </a:ext>
              </a:extLst>
            </p:cNvPr>
            <p:cNvSpPr/>
            <p:nvPr/>
          </p:nvSpPr>
          <p:spPr>
            <a:xfrm rot="16200000" flipH="1">
              <a:off x="12980577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1D1ACD2-632F-BD14-6DE9-DBBA93733AA9}"/>
              </a:ext>
            </a:extLst>
          </p:cNvPr>
          <p:cNvGrpSpPr/>
          <p:nvPr/>
        </p:nvGrpSpPr>
        <p:grpSpPr>
          <a:xfrm>
            <a:off x="8652115" y="9165509"/>
            <a:ext cx="3185655" cy="3304739"/>
            <a:chOff x="8652115" y="7495541"/>
            <a:chExt cx="3185655" cy="330473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5C081F6-35C6-0DDF-8EB8-42DD2A733891}"/>
                </a:ext>
              </a:extLst>
            </p:cNvPr>
            <p:cNvGrpSpPr/>
            <p:nvPr/>
          </p:nvGrpSpPr>
          <p:grpSpPr>
            <a:xfrm>
              <a:off x="8653476" y="7495541"/>
              <a:ext cx="3184294" cy="3304739"/>
              <a:chOff x="8653476" y="7495541"/>
              <a:chExt cx="3184294" cy="3304739"/>
            </a:xfrm>
          </p:grpSpPr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E437EABC-F389-BDD1-B646-4EFEE126C926}"/>
                  </a:ext>
                </a:extLst>
              </p:cNvPr>
              <p:cNvSpPr/>
              <p:nvPr/>
            </p:nvSpPr>
            <p:spPr>
              <a:xfrm rot="5400000">
                <a:off x="8611509" y="7537508"/>
                <a:ext cx="3268227" cy="3184294"/>
              </a:xfrm>
              <a:custGeom>
                <a:avLst/>
                <a:gdLst>
                  <a:gd name="csX0" fmla="*/ 0 w 3268227"/>
                  <a:gd name="csY0" fmla="*/ 2172592 h 3184294"/>
                  <a:gd name="csX1" fmla="*/ 251540 w 3268227"/>
                  <a:gd name="csY1" fmla="*/ 2172592 h 3184294"/>
                  <a:gd name="csX2" fmla="*/ 251540 w 3268227"/>
                  <a:gd name="csY2" fmla="*/ 1385616 h 3184294"/>
                  <a:gd name="csX3" fmla="*/ 252006 w 3268227"/>
                  <a:gd name="csY3" fmla="*/ 1395494 h 3184294"/>
                  <a:gd name="csX4" fmla="*/ 1189632 w 3268227"/>
                  <a:gd name="csY4" fmla="*/ 2505490 h 3184294"/>
                  <a:gd name="csX5" fmla="*/ 252007 w 3268227"/>
                  <a:gd name="csY5" fmla="*/ 1395494 h 3184294"/>
                  <a:gd name="csX6" fmla="*/ 251541 w 3268227"/>
                  <a:gd name="csY6" fmla="*/ 1385616 h 3184294"/>
                  <a:gd name="csX7" fmla="*/ 251541 w 3268227"/>
                  <a:gd name="csY7" fmla="*/ 1146686 h 3184294"/>
                  <a:gd name="csX8" fmla="*/ 252007 w 3268227"/>
                  <a:gd name="csY8" fmla="*/ 1136808 h 3184294"/>
                  <a:gd name="csX9" fmla="*/ 447760 w 3268227"/>
                  <a:gd name="csY9" fmla="*/ 558854 h 3184294"/>
                  <a:gd name="csX10" fmla="*/ 499062 w 3268227"/>
                  <a:gd name="csY10" fmla="*/ 485426 h 3184294"/>
                  <a:gd name="csX11" fmla="*/ 499061 w 3268227"/>
                  <a:gd name="csY11" fmla="*/ 485426 h 3184294"/>
                  <a:gd name="csX12" fmla="*/ 515799 w 3268227"/>
                  <a:gd name="csY12" fmla="*/ 461468 h 3184294"/>
                  <a:gd name="csX13" fmla="*/ 1427834 w 3268227"/>
                  <a:gd name="csY13" fmla="*/ 1112 h 3184294"/>
                  <a:gd name="csX14" fmla="*/ 1441262 w 3268227"/>
                  <a:gd name="csY14" fmla="*/ 1836 h 3184294"/>
                  <a:gd name="csX15" fmla="*/ 1419636 w 3268227"/>
                  <a:gd name="csY15" fmla="*/ 4018 h 3184294"/>
                  <a:gd name="csX16" fmla="*/ 1265790 w 3268227"/>
                  <a:gd name="csY16" fmla="*/ 157860 h 3184294"/>
                  <a:gd name="csX17" fmla="*/ 1261772 w 3268227"/>
                  <a:gd name="csY17" fmla="*/ 197706 h 3184294"/>
                  <a:gd name="csX18" fmla="*/ 1265790 w 3268227"/>
                  <a:gd name="csY18" fmla="*/ 157862 h 3184294"/>
                  <a:gd name="csX19" fmla="*/ 1419636 w 3268227"/>
                  <a:gd name="csY19" fmla="*/ 4018 h 3184294"/>
                  <a:gd name="csX20" fmla="*/ 1441262 w 3268227"/>
                  <a:gd name="csY20" fmla="*/ 1838 h 3184294"/>
                  <a:gd name="csX21" fmla="*/ 1548678 w 3268227"/>
                  <a:gd name="csY21" fmla="*/ 7644 h 3184294"/>
                  <a:gd name="csX22" fmla="*/ 2263582 w 3268227"/>
                  <a:gd name="csY22" fmla="*/ 371632 h 3184294"/>
                  <a:gd name="csX23" fmla="*/ 1548678 w 3268227"/>
                  <a:gd name="csY23" fmla="*/ 7642 h 3184294"/>
                  <a:gd name="csX24" fmla="*/ 1441262 w 3268227"/>
                  <a:gd name="csY24" fmla="*/ 1836 h 3184294"/>
                  <a:gd name="csX25" fmla="*/ 1459480 w 3268227"/>
                  <a:gd name="csY25" fmla="*/ 0 h 3184294"/>
                  <a:gd name="csX26" fmla="*/ 3107016 w 3268227"/>
                  <a:gd name="csY26" fmla="*/ 0 h 3184294"/>
                  <a:gd name="csX27" fmla="*/ 3246817 w 3268227"/>
                  <a:gd name="csY27" fmla="*/ 57906 h 3184294"/>
                  <a:gd name="csX28" fmla="*/ 3268227 w 3268227"/>
                  <a:gd name="csY28" fmla="*/ 89660 h 3184294"/>
                  <a:gd name="csX29" fmla="*/ 3230153 w 3268227"/>
                  <a:gd name="csY29" fmla="*/ 193276 h 3184294"/>
                  <a:gd name="csX30" fmla="*/ 3109449 w 3268227"/>
                  <a:gd name="csY30" fmla="*/ 384963 h 3184294"/>
                  <a:gd name="csX31" fmla="*/ 3097360 w 3268227"/>
                  <a:gd name="csY31" fmla="*/ 395414 h 3184294"/>
                  <a:gd name="csX32" fmla="*/ 2283776 w 3268227"/>
                  <a:gd name="csY32" fmla="*/ 395414 h 3184294"/>
                  <a:gd name="csX33" fmla="*/ 1601468 w 3268227"/>
                  <a:gd name="csY33" fmla="*/ 395414 h 3184294"/>
                  <a:gd name="csX34" fmla="*/ 1601466 w 3268227"/>
                  <a:gd name="csY34" fmla="*/ 395412 h 3184294"/>
                  <a:gd name="csX35" fmla="*/ 1478504 w 3268227"/>
                  <a:gd name="csY35" fmla="*/ 395412 h 3184294"/>
                  <a:gd name="csX36" fmla="*/ 1478502 w 3268227"/>
                  <a:gd name="csY36" fmla="*/ 395414 h 3184294"/>
                  <a:gd name="csX37" fmla="*/ 1478498 w 3268227"/>
                  <a:gd name="csY37" fmla="*/ 395414 h 3184294"/>
                  <a:gd name="csX38" fmla="*/ 1449562 w 3268227"/>
                  <a:gd name="csY38" fmla="*/ 404514 h 3184294"/>
                  <a:gd name="csX39" fmla="*/ 1325938 w 3268227"/>
                  <a:gd name="csY39" fmla="*/ 529754 h 3184294"/>
                  <a:gd name="csX40" fmla="*/ 1314372 w 3268227"/>
                  <a:gd name="csY40" fmla="*/ 567504 h 3184294"/>
                  <a:gd name="csX41" fmla="*/ 1312402 w 3268227"/>
                  <a:gd name="csY41" fmla="*/ 573930 h 3184294"/>
                  <a:gd name="csX42" fmla="*/ 1307682 w 3268227"/>
                  <a:gd name="csY42" fmla="*/ 621358 h 3184294"/>
                  <a:gd name="csX43" fmla="*/ 1312402 w 3268227"/>
                  <a:gd name="csY43" fmla="*/ 668788 h 3184294"/>
                  <a:gd name="csX44" fmla="*/ 1314372 w 3268227"/>
                  <a:gd name="csY44" fmla="*/ 675214 h 3184294"/>
                  <a:gd name="csX45" fmla="*/ 1314372 w 3268227"/>
                  <a:gd name="csY45" fmla="*/ 2172592 h 3184294"/>
                  <a:gd name="csX46" fmla="*/ 1565912 w 3268227"/>
                  <a:gd name="csY46" fmla="*/ 2172592 h 3184294"/>
                  <a:gd name="csX47" fmla="*/ 1294966 w 3268227"/>
                  <a:gd name="csY47" fmla="*/ 2522696 h 3184294"/>
                  <a:gd name="csX48" fmla="*/ 782955 w 3268227"/>
                  <a:gd name="csY48" fmla="*/ 3184294 h 318429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3268227" h="3184294">
                    <a:moveTo>
                      <a:pt x="0" y="2172592"/>
                    </a:moveTo>
                    <a:lnTo>
                      <a:pt x="251540" y="2172592"/>
                    </a:lnTo>
                    <a:lnTo>
                      <a:pt x="251540" y="1385616"/>
                    </a:lnTo>
                    <a:lnTo>
                      <a:pt x="252006" y="1395494"/>
                    </a:lnTo>
                    <a:cubicBezTo>
                      <a:pt x="304463" y="1948344"/>
                      <a:pt x="689518" y="2395956"/>
                      <a:pt x="1189632" y="2505490"/>
                    </a:cubicBezTo>
                    <a:cubicBezTo>
                      <a:pt x="689519" y="2395956"/>
                      <a:pt x="304464" y="1948344"/>
                      <a:pt x="252007" y="1395494"/>
                    </a:cubicBezTo>
                    <a:lnTo>
                      <a:pt x="251541" y="1385616"/>
                    </a:lnTo>
                    <a:lnTo>
                      <a:pt x="251541" y="1146686"/>
                    </a:lnTo>
                    <a:lnTo>
                      <a:pt x="252007" y="1136808"/>
                    </a:lnTo>
                    <a:cubicBezTo>
                      <a:pt x="272183" y="924174"/>
                      <a:pt x="341559" y="727106"/>
                      <a:pt x="447760" y="558854"/>
                    </a:cubicBezTo>
                    <a:lnTo>
                      <a:pt x="499062" y="485426"/>
                    </a:lnTo>
                    <a:lnTo>
                      <a:pt x="499061" y="485426"/>
                    </a:lnTo>
                    <a:lnTo>
                      <a:pt x="515799" y="461468"/>
                    </a:lnTo>
                    <a:cubicBezTo>
                      <a:pt x="732582" y="180316"/>
                      <a:pt x="1060654" y="1112"/>
                      <a:pt x="1427834" y="1112"/>
                    </a:cubicBezTo>
                    <a:lnTo>
                      <a:pt x="1441262" y="1836"/>
                    </a:lnTo>
                    <a:lnTo>
                      <a:pt x="1419636" y="4018"/>
                    </a:lnTo>
                    <a:cubicBezTo>
                      <a:pt x="1342412" y="19818"/>
                      <a:pt x="1281590" y="80640"/>
                      <a:pt x="1265790" y="157860"/>
                    </a:cubicBezTo>
                    <a:lnTo>
                      <a:pt x="1261772" y="197706"/>
                    </a:lnTo>
                    <a:lnTo>
                      <a:pt x="1265790" y="157862"/>
                    </a:lnTo>
                    <a:cubicBezTo>
                      <a:pt x="1281590" y="80640"/>
                      <a:pt x="1342412" y="19820"/>
                      <a:pt x="1419636" y="4018"/>
                    </a:cubicBezTo>
                    <a:lnTo>
                      <a:pt x="1441262" y="1838"/>
                    </a:lnTo>
                    <a:lnTo>
                      <a:pt x="1548678" y="7644"/>
                    </a:lnTo>
                    <a:cubicBezTo>
                      <a:pt x="1826810" y="37876"/>
                      <a:pt x="2076432" y="171322"/>
                      <a:pt x="2263582" y="371632"/>
                    </a:cubicBezTo>
                    <a:cubicBezTo>
                      <a:pt x="2076432" y="171320"/>
                      <a:pt x="1826810" y="37874"/>
                      <a:pt x="1548678" y="7642"/>
                    </a:cubicBezTo>
                    <a:lnTo>
                      <a:pt x="1441262" y="1836"/>
                    </a:lnTo>
                    <a:lnTo>
                      <a:pt x="1459480" y="0"/>
                    </a:lnTo>
                    <a:lnTo>
                      <a:pt x="3107016" y="0"/>
                    </a:lnTo>
                    <a:cubicBezTo>
                      <a:pt x="3161612" y="0"/>
                      <a:pt x="3211039" y="22129"/>
                      <a:pt x="3246817" y="57906"/>
                    </a:cubicBezTo>
                    <a:lnTo>
                      <a:pt x="3268227" y="89660"/>
                    </a:lnTo>
                    <a:lnTo>
                      <a:pt x="3230153" y="193276"/>
                    </a:lnTo>
                    <a:cubicBezTo>
                      <a:pt x="3196403" y="269797"/>
                      <a:pt x="3155608" y="334963"/>
                      <a:pt x="3109449" y="384963"/>
                    </a:cubicBezTo>
                    <a:lnTo>
                      <a:pt x="3097360" y="395414"/>
                    </a:lnTo>
                    <a:lnTo>
                      <a:pt x="2283776" y="395414"/>
                    </a:lnTo>
                    <a:lnTo>
                      <a:pt x="1601468" y="395414"/>
                    </a:lnTo>
                    <a:lnTo>
                      <a:pt x="1601466" y="395412"/>
                    </a:lnTo>
                    <a:lnTo>
                      <a:pt x="1478504" y="395412"/>
                    </a:lnTo>
                    <a:lnTo>
                      <a:pt x="1478502" y="395414"/>
                    </a:lnTo>
                    <a:lnTo>
                      <a:pt x="1478498" y="395414"/>
                    </a:lnTo>
                    <a:lnTo>
                      <a:pt x="1449562" y="404514"/>
                    </a:lnTo>
                    <a:cubicBezTo>
                      <a:pt x="1393978" y="428332"/>
                      <a:pt x="1349448" y="473444"/>
                      <a:pt x="1325938" y="529754"/>
                    </a:cubicBezTo>
                    <a:lnTo>
                      <a:pt x="1314372" y="567504"/>
                    </a:lnTo>
                    <a:lnTo>
                      <a:pt x="1312402" y="573930"/>
                    </a:lnTo>
                    <a:cubicBezTo>
                      <a:pt x="1309308" y="589250"/>
                      <a:pt x="1307682" y="605112"/>
                      <a:pt x="1307682" y="621358"/>
                    </a:cubicBezTo>
                    <a:cubicBezTo>
                      <a:pt x="1307682" y="637606"/>
                      <a:pt x="1309308" y="653468"/>
                      <a:pt x="1312402" y="668788"/>
                    </a:cubicBezTo>
                    <a:lnTo>
                      <a:pt x="1314372" y="675214"/>
                    </a:lnTo>
                    <a:lnTo>
                      <a:pt x="1314372" y="2172592"/>
                    </a:lnTo>
                    <a:lnTo>
                      <a:pt x="1565912" y="2172592"/>
                    </a:lnTo>
                    <a:lnTo>
                      <a:pt x="1294966" y="2522696"/>
                    </a:lnTo>
                    <a:lnTo>
                      <a:pt x="782955" y="31842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A8F94BDB-1779-2681-8BCC-17BDC9A0F7C0}"/>
                  </a:ext>
                </a:extLst>
              </p:cNvPr>
              <p:cNvSpPr/>
              <p:nvPr/>
            </p:nvSpPr>
            <p:spPr>
              <a:xfrm>
                <a:off x="11443916" y="10407175"/>
                <a:ext cx="393105" cy="3931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1A97633-EB46-D483-FF81-825F5574B519}"/>
                </a:ext>
              </a:extLst>
            </p:cNvPr>
            <p:cNvSpPr/>
            <p:nvPr/>
          </p:nvSpPr>
          <p:spPr>
            <a:xfrm rot="5400000">
              <a:off x="8878770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8" name="Block Arc 67">
            <a:extLst>
              <a:ext uri="{FF2B5EF4-FFF2-40B4-BE49-F238E27FC236}">
                <a16:creationId xmlns:a16="http://schemas.microsoft.com/office/drawing/2014/main" id="{D6B2769B-FED6-6520-4237-F9A8C847F383}"/>
              </a:ext>
            </a:extLst>
          </p:cNvPr>
          <p:cNvSpPr/>
          <p:nvPr/>
        </p:nvSpPr>
        <p:spPr>
          <a:xfrm>
            <a:off x="7632192" y="5444784"/>
            <a:ext cx="9119616" cy="9119616"/>
          </a:xfrm>
          <a:prstGeom prst="blockArc">
            <a:avLst>
              <a:gd name="adj1" fmla="val 10800000"/>
              <a:gd name="adj2" fmla="val 21582849"/>
              <a:gd name="adj3" fmla="val 748"/>
            </a:avLst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3373D7BB-E5E3-A0EB-B51C-7FC893867AAE}"/>
              </a:ext>
            </a:extLst>
          </p:cNvPr>
          <p:cNvSpPr/>
          <p:nvPr/>
        </p:nvSpPr>
        <p:spPr>
          <a:xfrm>
            <a:off x="7140242" y="9362312"/>
            <a:ext cx="1169716" cy="116971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88ADE5D-8DC4-7531-4D8B-C0521E2032F2}"/>
              </a:ext>
            </a:extLst>
          </p:cNvPr>
          <p:cNvSpPr/>
          <p:nvPr/>
        </p:nvSpPr>
        <p:spPr>
          <a:xfrm>
            <a:off x="16099896" y="9362312"/>
            <a:ext cx="1169716" cy="116971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1FA9D18-8D9D-BA9A-BAB4-6832C92E0797}"/>
              </a:ext>
            </a:extLst>
          </p:cNvPr>
          <p:cNvGrpSpPr/>
          <p:nvPr/>
        </p:nvGrpSpPr>
        <p:grpSpPr>
          <a:xfrm>
            <a:off x="9158070" y="9757927"/>
            <a:ext cx="2390675" cy="369332"/>
            <a:chOff x="9158070" y="8087959"/>
            <a:chExt cx="2390675" cy="369332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7B94DB42-FA68-81A1-AD81-089D304A59C4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A</a:t>
              </a: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3710D331-2D10-453E-DDC3-874908140818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KHƠI MỞ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90E2F96-940A-C458-E00A-150A0391FCB9}"/>
              </a:ext>
            </a:extLst>
          </p:cNvPr>
          <p:cNvGrpSpPr/>
          <p:nvPr/>
        </p:nvGrpSpPr>
        <p:grpSpPr>
          <a:xfrm rot="2700000">
            <a:off x="9699139" y="8478199"/>
            <a:ext cx="2390675" cy="369332"/>
            <a:chOff x="9158070" y="8087959"/>
            <a:chExt cx="2390675" cy="369332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0C08BE91-7D04-8CC4-3BDF-B82AA754BCB4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B</a:t>
              </a: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417CF5B5-4656-CB91-748A-613EC93E74DD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NGHIÊN CỨU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681CEF0-87F5-CF30-E316-4A1B474DAD46}"/>
              </a:ext>
            </a:extLst>
          </p:cNvPr>
          <p:cNvGrpSpPr/>
          <p:nvPr/>
        </p:nvGrpSpPr>
        <p:grpSpPr>
          <a:xfrm>
            <a:off x="12815934" y="9757927"/>
            <a:ext cx="2388808" cy="369332"/>
            <a:chOff x="12815934" y="8087959"/>
            <a:chExt cx="2388808" cy="369332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B1AD74A-DFDC-1799-F5C9-B63C52A745E8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E</a:t>
              </a: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BF0274AB-DDC7-5444-92C8-3D8B5977A95C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BỒI DƯỠNG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5180AA36-F93F-1229-55AF-FFDC13B5CE10}"/>
              </a:ext>
            </a:extLst>
          </p:cNvPr>
          <p:cNvGrpSpPr/>
          <p:nvPr/>
        </p:nvGrpSpPr>
        <p:grpSpPr>
          <a:xfrm rot="18900000">
            <a:off x="12243687" y="8498415"/>
            <a:ext cx="2388808" cy="369332"/>
            <a:chOff x="12815934" y="8087959"/>
            <a:chExt cx="2388808" cy="369332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123D1F60-2E1E-2FB9-A464-7D9F5E1F4FAC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D</a:t>
              </a:r>
            </a:p>
          </p:txBody>
        </p:sp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3EA33B29-01EF-1826-34EA-F30630DBC4AC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ĐÁNH GIÁ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50B64D2E-1EA6-B5E6-117F-0A4DA60B9FC8}"/>
              </a:ext>
            </a:extLst>
          </p:cNvPr>
          <p:cNvGrpSpPr/>
          <p:nvPr/>
        </p:nvGrpSpPr>
        <p:grpSpPr>
          <a:xfrm>
            <a:off x="12018171" y="6908789"/>
            <a:ext cx="369332" cy="2423532"/>
            <a:chOff x="12018171" y="5238821"/>
            <a:chExt cx="369332" cy="2423532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CDEE2128-EFC5-B275-8B79-22DC068EB516}"/>
                </a:ext>
              </a:extLst>
            </p:cNvPr>
            <p:cNvSpPr/>
            <p:nvPr/>
          </p:nvSpPr>
          <p:spPr>
            <a:xfrm>
              <a:off x="12024405" y="5238821"/>
              <a:ext cx="347708" cy="34770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C</a:t>
              </a: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1F627364-B411-1A3B-CFAE-C7D4EDFA4A05}"/>
                </a:ext>
              </a:extLst>
            </p:cNvPr>
            <p:cNvSpPr txBox="1"/>
            <p:nvPr/>
          </p:nvSpPr>
          <p:spPr>
            <a:xfrm rot="16200000">
              <a:off x="11191687" y="6466538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THỰC HÀNH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7447870-FC3A-1D75-8762-245BEC169E84}"/>
              </a:ext>
            </a:extLst>
          </p:cNvPr>
          <p:cNvGrpSpPr/>
          <p:nvPr/>
        </p:nvGrpSpPr>
        <p:grpSpPr>
          <a:xfrm>
            <a:off x="3652508" y="9357267"/>
            <a:ext cx="2907911" cy="1107996"/>
            <a:chOff x="3714527" y="7585997"/>
            <a:chExt cx="2907911" cy="1107996"/>
          </a:xfrm>
        </p:grpSpPr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C2D122FD-1518-90E5-5442-7F34D2DC9B43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C2222C69-2D34-7A08-71EF-0DBE83FC5D80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</a:t>
              </a: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WAKEN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B96F44E7-1A69-2903-BDC2-E33DA62D0CC8}"/>
              </a:ext>
            </a:extLst>
          </p:cNvPr>
          <p:cNvGrpSpPr/>
          <p:nvPr/>
        </p:nvGrpSpPr>
        <p:grpSpPr>
          <a:xfrm>
            <a:off x="17823581" y="9357267"/>
            <a:ext cx="2907911" cy="1107996"/>
            <a:chOff x="3714527" y="7585997"/>
            <a:chExt cx="2907911" cy="1107996"/>
          </a:xfrm>
        </p:grpSpPr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73E1BC09-61EF-E766-26B2-014C3B96E8C9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DAC214D0-D50F-6AC2-05FA-0102D7330D73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NURTURE</a:t>
              </a:r>
            </a:p>
          </p:txBody>
        </p:sp>
      </p:grpSp>
      <p:sp>
        <p:nvSpPr>
          <p:cNvPr id="92" name="Oval 91">
            <a:extLst>
              <a:ext uri="{FF2B5EF4-FFF2-40B4-BE49-F238E27FC236}">
                <a16:creationId xmlns:a16="http://schemas.microsoft.com/office/drawing/2014/main" id="{8C8F6701-ED93-B161-3B77-352829793F64}"/>
              </a:ext>
            </a:extLst>
          </p:cNvPr>
          <p:cNvSpPr/>
          <p:nvPr/>
        </p:nvSpPr>
        <p:spPr>
          <a:xfrm>
            <a:off x="7958198" y="6735489"/>
            <a:ext cx="1169716" cy="116971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A04C6B35-A279-C3F9-2915-CA77E905FA63}"/>
              </a:ext>
            </a:extLst>
          </p:cNvPr>
          <p:cNvSpPr/>
          <p:nvPr/>
        </p:nvSpPr>
        <p:spPr>
          <a:xfrm>
            <a:off x="15281941" y="6735489"/>
            <a:ext cx="1169716" cy="116971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2D60E0C-FAE7-21D8-91DA-8AB0653D62C3}"/>
              </a:ext>
            </a:extLst>
          </p:cNvPr>
          <p:cNvGrpSpPr/>
          <p:nvPr/>
        </p:nvGrpSpPr>
        <p:grpSpPr>
          <a:xfrm>
            <a:off x="4470464" y="6730444"/>
            <a:ext cx="2907911" cy="1107996"/>
            <a:chOff x="3714527" y="7585997"/>
            <a:chExt cx="2907911" cy="1107996"/>
          </a:xfrm>
        </p:grpSpPr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2EE61CFE-31E7-52A6-0628-267C1B07151C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546F14DE-2B88-A3AF-A2E0-33C1E57D7B24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STUDY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A09D8331-0905-E40B-609E-B6C9CFDBDEF5}"/>
              </a:ext>
            </a:extLst>
          </p:cNvPr>
          <p:cNvGrpSpPr/>
          <p:nvPr/>
        </p:nvGrpSpPr>
        <p:grpSpPr>
          <a:xfrm>
            <a:off x="17005626" y="6730444"/>
            <a:ext cx="2907911" cy="1107996"/>
            <a:chOff x="3714527" y="7585997"/>
            <a:chExt cx="2907911" cy="1107996"/>
          </a:xfrm>
        </p:grpSpPr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8CA992BE-0A06-CEEE-53C7-748B7E3DEBEE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40E2E09A-FBA0-07F1-0B3D-B0EC7C28E383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EVALUATE</a:t>
              </a:r>
            </a:p>
          </p:txBody>
        </p: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4C891D61-BD27-FF59-39D6-1350E88947D7}"/>
              </a:ext>
            </a:extLst>
          </p:cNvPr>
          <p:cNvSpPr/>
          <p:nvPr/>
        </p:nvSpPr>
        <p:spPr>
          <a:xfrm>
            <a:off x="11607142" y="4885992"/>
            <a:ext cx="1169716" cy="11697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C70484A-B481-B1C8-4BD2-28B00F989A9A}"/>
              </a:ext>
            </a:extLst>
          </p:cNvPr>
          <p:cNvGrpSpPr/>
          <p:nvPr/>
        </p:nvGrpSpPr>
        <p:grpSpPr>
          <a:xfrm>
            <a:off x="10738045" y="3472577"/>
            <a:ext cx="2907911" cy="1107996"/>
            <a:chOff x="3714527" y="7585997"/>
            <a:chExt cx="2907911" cy="1107996"/>
          </a:xfrm>
        </p:grpSpPr>
        <p:sp>
          <p:nvSpPr>
            <p:cNvPr id="102" name="Textbox 200">
              <a:extLst>
                <a:ext uri="{FF2B5EF4-FFF2-40B4-BE49-F238E27FC236}">
                  <a16:creationId xmlns:a16="http://schemas.microsoft.com/office/drawing/2014/main" id="{10DD97A1-1F7A-93D6-C4BB-16EAF0422831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3" name="Textbox 200">
              <a:extLst>
                <a:ext uri="{FF2B5EF4-FFF2-40B4-BE49-F238E27FC236}">
                  <a16:creationId xmlns:a16="http://schemas.microsoft.com/office/drawing/2014/main" id="{7CAAFADA-ED45-293F-9F35-0F85B081BC43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CREATE</a:t>
              </a:r>
            </a:p>
          </p:txBody>
        </p:sp>
      </p:grpSp>
      <p:sp>
        <p:nvSpPr>
          <p:cNvPr id="104" name="Freeform 16">
            <a:extLst>
              <a:ext uri="{FF2B5EF4-FFF2-40B4-BE49-F238E27FC236}">
                <a16:creationId xmlns:a16="http://schemas.microsoft.com/office/drawing/2014/main" id="{01F281DC-984E-0DAF-17FD-BF51E3F203F6}"/>
              </a:ext>
            </a:extLst>
          </p:cNvPr>
          <p:cNvSpPr>
            <a:spLocks noEditPoints="1"/>
          </p:cNvSpPr>
          <p:nvPr/>
        </p:nvSpPr>
        <p:spPr bwMode="auto">
          <a:xfrm>
            <a:off x="16460031" y="9656858"/>
            <a:ext cx="449446" cy="58062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F6B24507-E75F-08C9-E140-A4F8568D185B}"/>
              </a:ext>
            </a:extLst>
          </p:cNvPr>
          <p:cNvSpPr/>
          <p:nvPr/>
        </p:nvSpPr>
        <p:spPr>
          <a:xfrm>
            <a:off x="7446402" y="9658149"/>
            <a:ext cx="557396" cy="57804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7D02C5FF-78FC-EFE6-12E8-D193DE7E643A}"/>
              </a:ext>
            </a:extLst>
          </p:cNvPr>
          <p:cNvSpPr/>
          <p:nvPr/>
        </p:nvSpPr>
        <p:spPr>
          <a:xfrm>
            <a:off x="15608745" y="7062293"/>
            <a:ext cx="516108" cy="51610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" name="Freeform 12">
            <a:extLst>
              <a:ext uri="{FF2B5EF4-FFF2-40B4-BE49-F238E27FC236}">
                <a16:creationId xmlns:a16="http://schemas.microsoft.com/office/drawing/2014/main" id="{1C899875-DBE5-794F-104A-6EF6E22AC558}"/>
              </a:ext>
            </a:extLst>
          </p:cNvPr>
          <p:cNvSpPr>
            <a:spLocks noEditPoints="1"/>
          </p:cNvSpPr>
          <p:nvPr/>
        </p:nvSpPr>
        <p:spPr bwMode="auto">
          <a:xfrm>
            <a:off x="11984482" y="5205269"/>
            <a:ext cx="415036" cy="531162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" name="Freeform 9">
            <a:extLst>
              <a:ext uri="{FF2B5EF4-FFF2-40B4-BE49-F238E27FC236}">
                <a16:creationId xmlns:a16="http://schemas.microsoft.com/office/drawing/2014/main" id="{59065568-69EE-EE08-B002-56A554CBDCBD}"/>
              </a:ext>
            </a:extLst>
          </p:cNvPr>
          <p:cNvSpPr>
            <a:spLocks noEditPoints="1"/>
          </p:cNvSpPr>
          <p:nvPr/>
        </p:nvSpPr>
        <p:spPr bwMode="auto">
          <a:xfrm>
            <a:off x="8291453" y="7069819"/>
            <a:ext cx="503206" cy="501056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CFBC3985-3404-BF95-A462-3B48EECC231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204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/>
          <p:bldP spid="40" grpId="0"/>
          <p:bldP spid="68" grpId="0" animBg="1"/>
          <p:bldP spid="69" grpId="0" animBg="1"/>
          <p:bldP spid="70" grpId="0" animBg="1"/>
          <p:bldP spid="92" grpId="0" animBg="1"/>
          <p:bldP spid="93" grpId="0" animBg="1"/>
          <p:bldP spid="100" grpId="0" animBg="1"/>
          <p:bldP spid="104" grpId="0" animBg="1"/>
          <p:bldP spid="105" grpId="0" animBg="1"/>
          <p:bldP spid="106" grpId="0" animBg="1"/>
          <p:bldP spid="107" grpId="0" animBg="1"/>
          <p:bldP spid="10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/>
          <p:bldP spid="40" grpId="0"/>
          <p:bldP spid="68" grpId="0" animBg="1"/>
          <p:bldP spid="69" grpId="0" animBg="1"/>
          <p:bldP spid="70" grpId="0" animBg="1"/>
          <p:bldP spid="92" grpId="0" animBg="1"/>
          <p:bldP spid="93" grpId="0" animBg="1"/>
          <p:bldP spid="100" grpId="0" animBg="1"/>
          <p:bldP spid="104" grpId="0" animBg="1"/>
          <p:bldP spid="105" grpId="0" animBg="1"/>
          <p:bldP spid="106" grpId="0" animBg="1"/>
          <p:bldP spid="107" grpId="0" animBg="1"/>
          <p:bldP spid="108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915C7FBE-7173-55FD-24D3-5B1B0B75F9AB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2D7C2810-9320-575C-164E-F493FFD09240}"/>
              </a:ext>
            </a:extLst>
          </p:cNvPr>
          <p:cNvSpPr txBox="1"/>
          <p:nvPr/>
        </p:nvSpPr>
        <p:spPr>
          <a:xfrm>
            <a:off x="7366152" y="1037172"/>
            <a:ext cx="965174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33328D9-2548-A416-AD8C-F07521B6C0F8}"/>
              </a:ext>
            </a:extLst>
          </p:cNvPr>
          <p:cNvGrpSpPr/>
          <p:nvPr/>
        </p:nvGrpSpPr>
        <p:grpSpPr>
          <a:xfrm>
            <a:off x="11409045" y="6400443"/>
            <a:ext cx="1574870" cy="6069596"/>
            <a:chOff x="11409045" y="4730475"/>
            <a:chExt cx="1574870" cy="606959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CC48DCA-FECF-6621-E285-77027229A09A}"/>
                </a:ext>
              </a:extLst>
            </p:cNvPr>
            <p:cNvSpPr/>
            <p:nvPr/>
          </p:nvSpPr>
          <p:spPr>
            <a:xfrm>
              <a:off x="11409045" y="4730475"/>
              <a:ext cx="1565910" cy="5975622"/>
            </a:xfrm>
            <a:custGeom>
              <a:avLst/>
              <a:gdLst>
                <a:gd name="csX0" fmla="*/ 743110 w 1565910"/>
                <a:gd name="csY0" fmla="*/ 2131542 h 5975622"/>
                <a:gd name="csX1" fmla="*/ 585248 w 1565910"/>
                <a:gd name="csY1" fmla="*/ 2325232 h 5975622"/>
                <a:gd name="csX2" fmla="*/ 585248 w 1565910"/>
                <a:gd name="csY2" fmla="*/ 2698869 h 5975622"/>
                <a:gd name="csX3" fmla="*/ 585250 w 1565910"/>
                <a:gd name="csY3" fmla="*/ 2698869 h 5975622"/>
                <a:gd name="csX4" fmla="*/ 585250 w 1565910"/>
                <a:gd name="csY4" fmla="*/ 2325232 h 5975622"/>
                <a:gd name="csX5" fmla="*/ 743110 w 1565910"/>
                <a:gd name="csY5" fmla="*/ 2131542 h 5975622"/>
                <a:gd name="csX6" fmla="*/ 782954 w 1565910"/>
                <a:gd name="csY6" fmla="*/ 0 h 5975622"/>
                <a:gd name="csX7" fmla="*/ 1565910 w 1565910"/>
                <a:gd name="csY7" fmla="*/ 1011703 h 5975622"/>
                <a:gd name="csX8" fmla="*/ 1314370 w 1565910"/>
                <a:gd name="csY8" fmla="*/ 1011703 h 5975622"/>
                <a:gd name="csX9" fmla="*/ 1314370 w 1565910"/>
                <a:gd name="csY9" fmla="*/ 2527882 h 5975622"/>
                <a:gd name="csX10" fmla="*/ 1299998 w 1565910"/>
                <a:gd name="csY10" fmla="*/ 2533411 h 5975622"/>
                <a:gd name="csX11" fmla="*/ 1132166 w 1565910"/>
                <a:gd name="csY11" fmla="*/ 2673657 h 5975622"/>
                <a:gd name="csX12" fmla="*/ 1115382 w 1565910"/>
                <a:gd name="csY12" fmla="*/ 2698869 h 5975622"/>
                <a:gd name="csX13" fmla="*/ 1067690 w 1565910"/>
                <a:gd name="csY13" fmla="*/ 2770508 h 5975622"/>
                <a:gd name="csX14" fmla="*/ 988242 w 1565910"/>
                <a:gd name="csY14" fmla="*/ 3004509 h 5975622"/>
                <a:gd name="csX15" fmla="*/ 980662 w 1565910"/>
                <a:gd name="csY15" fmla="*/ 3097729 h 5975622"/>
                <a:gd name="csX16" fmla="*/ 977516 w 1565910"/>
                <a:gd name="csY16" fmla="*/ 3136396 h 5975622"/>
                <a:gd name="csX17" fmla="*/ 980662 w 1565910"/>
                <a:gd name="csY17" fmla="*/ 3175064 h 5975622"/>
                <a:gd name="csX18" fmla="*/ 980662 w 1565910"/>
                <a:gd name="csY18" fmla="*/ 5872082 h 5975622"/>
                <a:gd name="csX19" fmla="*/ 965125 w 1565910"/>
                <a:gd name="csY19" fmla="*/ 5949039 h 5975622"/>
                <a:gd name="csX20" fmla="*/ 953549 w 1565910"/>
                <a:gd name="csY20" fmla="*/ 5966208 h 5975622"/>
                <a:gd name="csX21" fmla="*/ 782107 w 1565910"/>
                <a:gd name="csY21" fmla="*/ 5975622 h 5975622"/>
                <a:gd name="csX22" fmla="*/ 612300 w 1565910"/>
                <a:gd name="csY22" fmla="*/ 5966120 h 5975622"/>
                <a:gd name="csX23" fmla="*/ 600783 w 1565910"/>
                <a:gd name="csY23" fmla="*/ 5949038 h 5975622"/>
                <a:gd name="csX24" fmla="*/ 585246 w 1565910"/>
                <a:gd name="csY24" fmla="*/ 5872081 h 5975622"/>
                <a:gd name="csX25" fmla="*/ 585248 w 1565910"/>
                <a:gd name="csY25" fmla="*/ 3171685 h 5975622"/>
                <a:gd name="csX26" fmla="*/ 588118 w 1565910"/>
                <a:gd name="csY26" fmla="*/ 3136396 h 5975622"/>
                <a:gd name="csX27" fmla="*/ 585248 w 1565910"/>
                <a:gd name="csY27" fmla="*/ 3101107 h 5975622"/>
                <a:gd name="csX28" fmla="*/ 585248 w 1565910"/>
                <a:gd name="csY28" fmla="*/ 3101083 h 5975622"/>
                <a:gd name="csX29" fmla="*/ 577392 w 1565910"/>
                <a:gd name="csY29" fmla="*/ 3004509 h 5975622"/>
                <a:gd name="csX30" fmla="*/ 497944 w 1565910"/>
                <a:gd name="csY30" fmla="*/ 2770508 h 5975622"/>
                <a:gd name="csX31" fmla="*/ 450254 w 1565910"/>
                <a:gd name="csY31" fmla="*/ 2698869 h 5975622"/>
                <a:gd name="csX32" fmla="*/ 433470 w 1565910"/>
                <a:gd name="csY32" fmla="*/ 2673657 h 5975622"/>
                <a:gd name="csX33" fmla="*/ 265636 w 1565910"/>
                <a:gd name="csY33" fmla="*/ 2533411 h 5975622"/>
                <a:gd name="csX34" fmla="*/ 251540 w 1565910"/>
                <a:gd name="csY34" fmla="*/ 2527988 h 5975622"/>
                <a:gd name="csX35" fmla="*/ 251540 w 1565910"/>
                <a:gd name="csY35" fmla="*/ 1011703 h 5975622"/>
                <a:gd name="csX36" fmla="*/ 0 w 1565910"/>
                <a:gd name="csY36" fmla="*/ 1011703 h 59756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</a:cxnLst>
              <a:rect l="l" t="t" r="r" b="b"/>
              <a:pathLst>
                <a:path w="1565910" h="5975622">
                  <a:moveTo>
                    <a:pt x="743110" y="2131542"/>
                  </a:moveTo>
                  <a:cubicBezTo>
                    <a:pt x="653018" y="2149977"/>
                    <a:pt x="585248" y="2229690"/>
                    <a:pt x="585248" y="2325232"/>
                  </a:cubicBezTo>
                  <a:lnTo>
                    <a:pt x="585248" y="2698869"/>
                  </a:lnTo>
                  <a:lnTo>
                    <a:pt x="585250" y="2698869"/>
                  </a:lnTo>
                  <a:lnTo>
                    <a:pt x="585250" y="2325232"/>
                  </a:lnTo>
                  <a:cubicBezTo>
                    <a:pt x="585250" y="2229690"/>
                    <a:pt x="653018" y="2149977"/>
                    <a:pt x="743110" y="2131542"/>
                  </a:cubicBezTo>
                  <a:close/>
                  <a:moveTo>
                    <a:pt x="782954" y="0"/>
                  </a:moveTo>
                  <a:lnTo>
                    <a:pt x="1565910" y="1011703"/>
                  </a:lnTo>
                  <a:lnTo>
                    <a:pt x="1314370" y="1011703"/>
                  </a:lnTo>
                  <a:lnTo>
                    <a:pt x="1314370" y="2527882"/>
                  </a:lnTo>
                  <a:lnTo>
                    <a:pt x="1299998" y="2533411"/>
                  </a:lnTo>
                  <a:cubicBezTo>
                    <a:pt x="1236828" y="2566526"/>
                    <a:pt x="1179940" y="2614444"/>
                    <a:pt x="1132166" y="2673657"/>
                  </a:cubicBezTo>
                  <a:lnTo>
                    <a:pt x="1115382" y="2698869"/>
                  </a:lnTo>
                  <a:lnTo>
                    <a:pt x="1067690" y="2770508"/>
                  </a:lnTo>
                  <a:cubicBezTo>
                    <a:pt x="1029736" y="2840138"/>
                    <a:pt x="1002310" y="2919308"/>
                    <a:pt x="988242" y="3004509"/>
                  </a:cubicBezTo>
                  <a:lnTo>
                    <a:pt x="980662" y="3097729"/>
                  </a:lnTo>
                  <a:lnTo>
                    <a:pt x="977516" y="3136396"/>
                  </a:lnTo>
                  <a:lnTo>
                    <a:pt x="980662" y="3175064"/>
                  </a:lnTo>
                  <a:lnTo>
                    <a:pt x="980662" y="5872082"/>
                  </a:lnTo>
                  <a:cubicBezTo>
                    <a:pt x="980662" y="5899380"/>
                    <a:pt x="975130" y="5925385"/>
                    <a:pt x="965125" y="5949039"/>
                  </a:cubicBezTo>
                  <a:lnTo>
                    <a:pt x="953549" y="5966208"/>
                  </a:lnTo>
                  <a:lnTo>
                    <a:pt x="782107" y="5975622"/>
                  </a:lnTo>
                  <a:lnTo>
                    <a:pt x="612300" y="5966120"/>
                  </a:lnTo>
                  <a:lnTo>
                    <a:pt x="600783" y="5949038"/>
                  </a:lnTo>
                  <a:cubicBezTo>
                    <a:pt x="590778" y="5925384"/>
                    <a:pt x="585246" y="5899379"/>
                    <a:pt x="585246" y="5872081"/>
                  </a:cubicBezTo>
                  <a:lnTo>
                    <a:pt x="585248" y="3171685"/>
                  </a:lnTo>
                  <a:lnTo>
                    <a:pt x="588118" y="3136396"/>
                  </a:lnTo>
                  <a:lnTo>
                    <a:pt x="585248" y="3101107"/>
                  </a:lnTo>
                  <a:lnTo>
                    <a:pt x="585248" y="3101083"/>
                  </a:lnTo>
                  <a:lnTo>
                    <a:pt x="577392" y="3004509"/>
                  </a:lnTo>
                  <a:cubicBezTo>
                    <a:pt x="563326" y="2919308"/>
                    <a:pt x="535898" y="2840138"/>
                    <a:pt x="497944" y="2770508"/>
                  </a:cubicBezTo>
                  <a:lnTo>
                    <a:pt x="450254" y="2698869"/>
                  </a:lnTo>
                  <a:lnTo>
                    <a:pt x="433470" y="2673657"/>
                  </a:lnTo>
                  <a:cubicBezTo>
                    <a:pt x="385694" y="2614444"/>
                    <a:pt x="328806" y="2566526"/>
                    <a:pt x="265636" y="2533411"/>
                  </a:cubicBezTo>
                  <a:lnTo>
                    <a:pt x="251540" y="2527988"/>
                  </a:lnTo>
                  <a:lnTo>
                    <a:pt x="251540" y="1011703"/>
                  </a:lnTo>
                  <a:lnTo>
                    <a:pt x="0" y="10117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B46C411-E74D-4089-62BC-B8FA914A9689}"/>
                </a:ext>
              </a:extLst>
            </p:cNvPr>
            <p:cNvSpPr/>
            <p:nvPr/>
          </p:nvSpPr>
          <p:spPr>
            <a:xfrm>
              <a:off x="12202875" y="4732951"/>
              <a:ext cx="781040" cy="6067120"/>
            </a:xfrm>
            <a:custGeom>
              <a:avLst/>
              <a:gdLst>
                <a:gd name="csX0" fmla="*/ 0 w 781040"/>
                <a:gd name="csY0" fmla="*/ 0 h 6067120"/>
                <a:gd name="csX1" fmla="*/ 781040 w 781040"/>
                <a:gd name="csY1" fmla="*/ 1009227 h 6067120"/>
                <a:gd name="csX2" fmla="*/ 529500 w 781040"/>
                <a:gd name="csY2" fmla="*/ 1009227 h 6067120"/>
                <a:gd name="csX3" fmla="*/ 529500 w 781040"/>
                <a:gd name="csY3" fmla="*/ 2525406 h 6067120"/>
                <a:gd name="csX4" fmla="*/ 515128 w 781040"/>
                <a:gd name="csY4" fmla="*/ 2530935 h 6067120"/>
                <a:gd name="csX5" fmla="*/ 347296 w 781040"/>
                <a:gd name="csY5" fmla="*/ 2671181 h 6067120"/>
                <a:gd name="csX6" fmla="*/ 330512 w 781040"/>
                <a:gd name="csY6" fmla="*/ 2696393 h 6067120"/>
                <a:gd name="csX7" fmla="*/ 282820 w 781040"/>
                <a:gd name="csY7" fmla="*/ 2768032 h 6067120"/>
                <a:gd name="csX8" fmla="*/ 203372 w 781040"/>
                <a:gd name="csY8" fmla="*/ 3002033 h 6067120"/>
                <a:gd name="csX9" fmla="*/ 195792 w 781040"/>
                <a:gd name="csY9" fmla="*/ 3095253 h 6067120"/>
                <a:gd name="csX10" fmla="*/ 192646 w 781040"/>
                <a:gd name="csY10" fmla="*/ 3133920 h 6067120"/>
                <a:gd name="csX11" fmla="*/ 195792 w 781040"/>
                <a:gd name="csY11" fmla="*/ 3172588 h 6067120"/>
                <a:gd name="csX12" fmla="*/ 195792 w 781040"/>
                <a:gd name="csY12" fmla="*/ 5869606 h 6067120"/>
                <a:gd name="csX13" fmla="*/ 37929 w 781040"/>
                <a:gd name="csY13" fmla="*/ 6063296 h 6067120"/>
                <a:gd name="csX14" fmla="*/ 0 w 781040"/>
                <a:gd name="csY14" fmla="*/ 6067120 h 60671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781040" h="6067120">
                  <a:moveTo>
                    <a:pt x="0" y="0"/>
                  </a:moveTo>
                  <a:lnTo>
                    <a:pt x="781040" y="1009227"/>
                  </a:lnTo>
                  <a:lnTo>
                    <a:pt x="529500" y="1009227"/>
                  </a:lnTo>
                  <a:lnTo>
                    <a:pt x="529500" y="2525406"/>
                  </a:lnTo>
                  <a:lnTo>
                    <a:pt x="515128" y="2530935"/>
                  </a:lnTo>
                  <a:cubicBezTo>
                    <a:pt x="451958" y="2564050"/>
                    <a:pt x="395070" y="2611968"/>
                    <a:pt x="347296" y="2671181"/>
                  </a:cubicBezTo>
                  <a:lnTo>
                    <a:pt x="330512" y="2696393"/>
                  </a:lnTo>
                  <a:lnTo>
                    <a:pt x="282820" y="2768032"/>
                  </a:lnTo>
                  <a:cubicBezTo>
                    <a:pt x="244866" y="2837662"/>
                    <a:pt x="217440" y="2916832"/>
                    <a:pt x="203372" y="3002033"/>
                  </a:cubicBezTo>
                  <a:lnTo>
                    <a:pt x="195792" y="3095253"/>
                  </a:lnTo>
                  <a:lnTo>
                    <a:pt x="192646" y="3133920"/>
                  </a:lnTo>
                  <a:lnTo>
                    <a:pt x="195792" y="3172588"/>
                  </a:lnTo>
                  <a:lnTo>
                    <a:pt x="195792" y="5869606"/>
                  </a:lnTo>
                  <a:cubicBezTo>
                    <a:pt x="195792" y="5965148"/>
                    <a:pt x="128022" y="6044861"/>
                    <a:pt x="37929" y="6063296"/>
                  </a:cubicBezTo>
                  <a:lnTo>
                    <a:pt x="0" y="6067120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94B91D1-BCC5-5FBA-90C3-B25C48879B57}"/>
              </a:ext>
            </a:extLst>
          </p:cNvPr>
          <p:cNvGrpSpPr/>
          <p:nvPr/>
        </p:nvGrpSpPr>
        <p:grpSpPr>
          <a:xfrm>
            <a:off x="11470088" y="12258318"/>
            <a:ext cx="1444316" cy="1159150"/>
            <a:chOff x="11470088" y="10588350"/>
            <a:chExt cx="1444316" cy="1159150"/>
          </a:xfrm>
          <a:effectLst>
            <a:outerShdw blurRad="127000" dist="127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8" name="!!Tip">
              <a:extLst>
                <a:ext uri="{FF2B5EF4-FFF2-40B4-BE49-F238E27FC236}">
                  <a16:creationId xmlns:a16="http://schemas.microsoft.com/office/drawing/2014/main" id="{6A539635-568D-EC4D-D631-83A76AAED2D8}"/>
                </a:ext>
              </a:extLst>
            </p:cNvPr>
            <p:cNvSpPr/>
            <p:nvPr/>
          </p:nvSpPr>
          <p:spPr>
            <a:xfrm rot="10800000">
              <a:off x="11997002" y="11449186"/>
              <a:ext cx="390490" cy="298314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B1EBC8C-FD6A-C9AD-3C48-49FEB709B9A2}"/>
                </a:ext>
              </a:extLst>
            </p:cNvPr>
            <p:cNvSpPr/>
            <p:nvPr/>
          </p:nvSpPr>
          <p:spPr>
            <a:xfrm>
              <a:off x="11470088" y="10588350"/>
              <a:ext cx="1444316" cy="1159149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!!Tip">
              <a:extLst>
                <a:ext uri="{FF2B5EF4-FFF2-40B4-BE49-F238E27FC236}">
                  <a16:creationId xmlns:a16="http://schemas.microsoft.com/office/drawing/2014/main" id="{976013B7-3D92-74C5-07A1-AFBF42B7FF37}"/>
                </a:ext>
              </a:extLst>
            </p:cNvPr>
            <p:cNvSpPr/>
            <p:nvPr/>
          </p:nvSpPr>
          <p:spPr>
            <a:xfrm rot="10800000">
              <a:off x="11963402" y="11395660"/>
              <a:ext cx="457198" cy="33687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786E6CC-FC7A-D2C8-3EC6-0504BB61B1B5}"/>
              </a:ext>
            </a:extLst>
          </p:cNvPr>
          <p:cNvGrpSpPr/>
          <p:nvPr/>
        </p:nvGrpSpPr>
        <p:grpSpPr>
          <a:xfrm>
            <a:off x="9689081" y="7446674"/>
            <a:ext cx="2525566" cy="5113862"/>
            <a:chOff x="9689081" y="5776706"/>
            <a:chExt cx="2525566" cy="511386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B278C42-0B4A-2078-F472-660DAC2D83EE}"/>
                </a:ext>
              </a:extLst>
            </p:cNvPr>
            <p:cNvGrpSpPr/>
            <p:nvPr/>
          </p:nvGrpSpPr>
          <p:grpSpPr>
            <a:xfrm>
              <a:off x="9689081" y="5776706"/>
              <a:ext cx="2525566" cy="5113521"/>
              <a:chOff x="9689081" y="5776706"/>
              <a:chExt cx="2525566" cy="5113521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F374210-94EB-9C49-F22E-98BDCA9485F5}"/>
                  </a:ext>
                </a:extLst>
              </p:cNvPr>
              <p:cNvSpPr/>
              <p:nvPr/>
            </p:nvSpPr>
            <p:spPr>
              <a:xfrm>
                <a:off x="9689081" y="5776706"/>
                <a:ext cx="2525566" cy="4929377"/>
              </a:xfrm>
              <a:custGeom>
                <a:avLst/>
                <a:gdLst>
                  <a:gd name="csX0" fmla="*/ 2503163 w 2525566"/>
                  <a:gd name="csY0" fmla="*/ 2446992 h 4929377"/>
                  <a:gd name="csX1" fmla="*/ 2503163 w 2525566"/>
                  <a:gd name="csY1" fmla="*/ 4915814 h 4929377"/>
                  <a:gd name="csX2" fmla="*/ 2501796 w 2525566"/>
                  <a:gd name="csY2" fmla="*/ 4929377 h 4929377"/>
                  <a:gd name="csX3" fmla="*/ 2322778 w 2525566"/>
                  <a:gd name="csY3" fmla="*/ 4919359 h 4929377"/>
                  <a:gd name="csX4" fmla="*/ 2206435 w 2525566"/>
                  <a:gd name="csY4" fmla="*/ 4901443 h 4929377"/>
                  <a:gd name="csX5" fmla="*/ 2180601 w 2525566"/>
                  <a:gd name="csY5" fmla="*/ 4895150 h 4929377"/>
                  <a:gd name="csX6" fmla="*/ 2245478 w 2525566"/>
                  <a:gd name="csY6" fmla="*/ 4692262 h 4929377"/>
                  <a:gd name="csX7" fmla="*/ 2334933 w 2525566"/>
                  <a:gd name="csY7" fmla="*/ 4002081 h 4929377"/>
                  <a:gd name="csX8" fmla="*/ 2179279 w 2525566"/>
                  <a:gd name="csY8" fmla="*/ 3104879 h 4929377"/>
                  <a:gd name="csX9" fmla="*/ 2154507 w 2525566"/>
                  <a:gd name="csY9" fmla="*/ 3045366 h 4929377"/>
                  <a:gd name="csX10" fmla="*/ 2200027 w 2525566"/>
                  <a:gd name="csY10" fmla="*/ 3004411 h 4929377"/>
                  <a:gd name="csX11" fmla="*/ 2502985 w 2525566"/>
                  <a:gd name="csY11" fmla="*/ 2448146 h 4929377"/>
                  <a:gd name="csX12" fmla="*/ 2279716 w 2525566"/>
                  <a:gd name="csY12" fmla="*/ 1537061 h 4929377"/>
                  <a:gd name="csX13" fmla="*/ 2335746 w 2525566"/>
                  <a:gd name="csY13" fmla="*/ 1611234 h 4929377"/>
                  <a:gd name="csX14" fmla="*/ 2525566 w 2525566"/>
                  <a:gd name="csY14" fmla="*/ 2226404 h 4929377"/>
                  <a:gd name="csX15" fmla="*/ 2519828 w 2525566"/>
                  <a:gd name="csY15" fmla="*/ 2338900 h 4929377"/>
                  <a:gd name="csX16" fmla="*/ 2503163 w 2525566"/>
                  <a:gd name="csY16" fmla="*/ 2446992 h 4929377"/>
                  <a:gd name="csX17" fmla="*/ 2503163 w 2525566"/>
                  <a:gd name="csY17" fmla="*/ 2358504 h 4929377"/>
                  <a:gd name="csX18" fmla="*/ 2499146 w 2525566"/>
                  <a:gd name="csY18" fmla="*/ 2318659 h 4929377"/>
                  <a:gd name="csX19" fmla="*/ 2495231 w 2525566"/>
                  <a:gd name="csY19" fmla="*/ 2306047 h 4929377"/>
                  <a:gd name="csX20" fmla="*/ 2494274 w 2525566"/>
                  <a:gd name="csY20" fmla="*/ 2299712 h 4929377"/>
                  <a:gd name="csX21" fmla="*/ 2491426 w 2525566"/>
                  <a:gd name="csY21" fmla="*/ 2293790 h 4929377"/>
                  <a:gd name="csX22" fmla="*/ 2487626 w 2525566"/>
                  <a:gd name="csY22" fmla="*/ 2281548 h 4929377"/>
                  <a:gd name="csX23" fmla="*/ 2480361 w 2525566"/>
                  <a:gd name="csY23" fmla="*/ 2270772 h 4929377"/>
                  <a:gd name="csX24" fmla="*/ 2469397 w 2525566"/>
                  <a:gd name="csY24" fmla="*/ 2247964 h 4929377"/>
                  <a:gd name="csX25" fmla="*/ 2452292 w 2525566"/>
                  <a:gd name="csY25" fmla="*/ 2229139 h 4929377"/>
                  <a:gd name="csX26" fmla="*/ 2445256 w 2525566"/>
                  <a:gd name="csY26" fmla="*/ 2218704 h 4929377"/>
                  <a:gd name="csX27" fmla="*/ 2438941 w 2525566"/>
                  <a:gd name="csY27" fmla="*/ 2214447 h 4929377"/>
                  <a:gd name="csX28" fmla="*/ 2431215 w 2525566"/>
                  <a:gd name="csY28" fmla="*/ 2205944 h 4929377"/>
                  <a:gd name="csX29" fmla="*/ 2382426 w 2525566"/>
                  <a:gd name="csY29" fmla="*/ 2176343 h 4929377"/>
                  <a:gd name="csX30" fmla="*/ 2382413 w 2525566"/>
                  <a:gd name="csY30" fmla="*/ 2176334 h 4929377"/>
                  <a:gd name="csX31" fmla="*/ 2305457 w 2525566"/>
                  <a:gd name="csY31" fmla="*/ 2160797 h 4929377"/>
                  <a:gd name="csX32" fmla="*/ 2305456 w 2525566"/>
                  <a:gd name="csY32" fmla="*/ 2160797 h 4929377"/>
                  <a:gd name="csX33" fmla="*/ 2382412 w 2525566"/>
                  <a:gd name="csY33" fmla="*/ 2176334 h 4929377"/>
                  <a:gd name="csX34" fmla="*/ 2382426 w 2525566"/>
                  <a:gd name="csY34" fmla="*/ 2176343 h 4929377"/>
                  <a:gd name="csX35" fmla="*/ 2438941 w 2525566"/>
                  <a:gd name="csY35" fmla="*/ 2214447 h 4929377"/>
                  <a:gd name="csX36" fmla="*/ 2452292 w 2525566"/>
                  <a:gd name="csY36" fmla="*/ 2229139 h 4929377"/>
                  <a:gd name="csX37" fmla="*/ 2480361 w 2525566"/>
                  <a:gd name="csY37" fmla="*/ 2270772 h 4929377"/>
                  <a:gd name="csX38" fmla="*/ 2491426 w 2525566"/>
                  <a:gd name="csY38" fmla="*/ 2293790 h 4929377"/>
                  <a:gd name="csX39" fmla="*/ 2495231 w 2525566"/>
                  <a:gd name="csY39" fmla="*/ 2306047 h 4929377"/>
                  <a:gd name="csX40" fmla="*/ 2503162 w 2525566"/>
                  <a:gd name="csY40" fmla="*/ 2358504 h 4929377"/>
                  <a:gd name="csX41" fmla="*/ 2503162 w 2525566"/>
                  <a:gd name="csY41" fmla="*/ 2446992 h 4929377"/>
                  <a:gd name="csX42" fmla="*/ 2502984 w 2525566"/>
                  <a:gd name="csY42" fmla="*/ 2448146 h 4929377"/>
                  <a:gd name="csX43" fmla="*/ 2200026 w 2525566"/>
                  <a:gd name="csY43" fmla="*/ 3004411 h 4929377"/>
                  <a:gd name="csX44" fmla="*/ 2154507 w 2525566"/>
                  <a:gd name="csY44" fmla="*/ 3045365 h 4929377"/>
                  <a:gd name="csX45" fmla="*/ 2154507 w 2525566"/>
                  <a:gd name="csY45" fmla="*/ 3045366 h 4929377"/>
                  <a:gd name="csX46" fmla="*/ 2154506 w 2525566"/>
                  <a:gd name="csY46" fmla="*/ 3045367 h 4929377"/>
                  <a:gd name="csX47" fmla="*/ 2179278 w 2525566"/>
                  <a:gd name="csY47" fmla="*/ 3104879 h 4929377"/>
                  <a:gd name="csX48" fmla="*/ 2334932 w 2525566"/>
                  <a:gd name="csY48" fmla="*/ 4002081 h 4929377"/>
                  <a:gd name="csX49" fmla="*/ 2245477 w 2525566"/>
                  <a:gd name="csY49" fmla="*/ 4692262 h 4929377"/>
                  <a:gd name="csX50" fmla="*/ 2180600 w 2525566"/>
                  <a:gd name="csY50" fmla="*/ 4895150 h 4929377"/>
                  <a:gd name="csX51" fmla="*/ 2107748 w 2525566"/>
                  <a:gd name="csY51" fmla="*/ 4877403 h 4929377"/>
                  <a:gd name="csX52" fmla="*/ 2107749 w 2525566"/>
                  <a:gd name="csY52" fmla="*/ 3085304 h 4929377"/>
                  <a:gd name="csX53" fmla="*/ 2107750 w 2525566"/>
                  <a:gd name="csY53" fmla="*/ 3085303 h 4929377"/>
                  <a:gd name="csX54" fmla="*/ 2107751 w 2525566"/>
                  <a:gd name="csY54" fmla="*/ 2936163 h 4929377"/>
                  <a:gd name="csX55" fmla="*/ 2107750 w 2525566"/>
                  <a:gd name="csY55" fmla="*/ 2936161 h 4929377"/>
                  <a:gd name="csX56" fmla="*/ 2107750 w 2525566"/>
                  <a:gd name="csY56" fmla="*/ 2936159 h 4929377"/>
                  <a:gd name="csX57" fmla="*/ 2040439 w 2525566"/>
                  <a:gd name="csY57" fmla="*/ 2804782 h 4929377"/>
                  <a:gd name="csX58" fmla="*/ 1660005 w 2525566"/>
                  <a:gd name="csY58" fmla="*/ 2346991 h 4929377"/>
                  <a:gd name="csX59" fmla="*/ 1548315 w 2525566"/>
                  <a:gd name="csY59" fmla="*/ 2268464 h 4929377"/>
                  <a:gd name="csX60" fmla="*/ 0 w 2525566"/>
                  <a:gd name="csY60" fmla="*/ 0 h 4929377"/>
                  <a:gd name="csX61" fmla="*/ 1269015 w 2525566"/>
                  <a:gd name="csY61" fmla="*/ 161749 h 4929377"/>
                  <a:gd name="csX62" fmla="*/ 1091149 w 2525566"/>
                  <a:gd name="csY62" fmla="*/ 339615 h 4929377"/>
                  <a:gd name="csX63" fmla="*/ 2199079 w 2525566"/>
                  <a:gd name="csY63" fmla="*/ 1447544 h 4929377"/>
                  <a:gd name="csX64" fmla="*/ 2121097 w 2525566"/>
                  <a:gd name="csY64" fmla="*/ 1377384 h 4929377"/>
                  <a:gd name="csX65" fmla="*/ 2121074 w 2525566"/>
                  <a:gd name="csY65" fmla="*/ 1377368 h 4929377"/>
                  <a:gd name="csX66" fmla="*/ 2007521 w 2525566"/>
                  <a:gd name="csY66" fmla="*/ 1295912 h 4929377"/>
                  <a:gd name="csX67" fmla="*/ 1982897 w 2525566"/>
                  <a:gd name="csY67" fmla="*/ 1282579 h 4929377"/>
                  <a:gd name="csX68" fmla="*/ 1967342 w 2525566"/>
                  <a:gd name="csY68" fmla="*/ 1271909 h 4929377"/>
                  <a:gd name="csX69" fmla="*/ 1939112 w 2525566"/>
                  <a:gd name="csY69" fmla="*/ 1258872 h 4929377"/>
                  <a:gd name="csX70" fmla="*/ 1883779 w 2525566"/>
                  <a:gd name="csY70" fmla="*/ 1228911 h 4929377"/>
                  <a:gd name="csX71" fmla="*/ 1825200 w 2525566"/>
                  <a:gd name="csY71" fmla="*/ 1206264 h 4929377"/>
                  <a:gd name="csX72" fmla="*/ 1796262 w 2525566"/>
                  <a:gd name="csY72" fmla="*/ 1192900 h 4929377"/>
                  <a:gd name="csX73" fmla="*/ 1778001 w 2525566"/>
                  <a:gd name="csY73" fmla="*/ 1188017 h 4929377"/>
                  <a:gd name="csX74" fmla="*/ 1751135 w 2525566"/>
                  <a:gd name="csY74" fmla="*/ 1177630 h 4929377"/>
                  <a:gd name="csX75" fmla="*/ 1610861 w 2525566"/>
                  <a:gd name="csY75" fmla="*/ 1143323 h 4929377"/>
                  <a:gd name="csX76" fmla="*/ 1610852 w 2525566"/>
                  <a:gd name="csY76" fmla="*/ 1143321 h 4929377"/>
                  <a:gd name="csX77" fmla="*/ 1414105 w 2525566"/>
                  <a:gd name="csY77" fmla="*/ 1126136 h 4929377"/>
                  <a:gd name="csX78" fmla="*/ 1610851 w 2525566"/>
                  <a:gd name="csY78" fmla="*/ 1143321 h 4929377"/>
                  <a:gd name="csX79" fmla="*/ 1610861 w 2525566"/>
                  <a:gd name="csY79" fmla="*/ 1143323 h 4929377"/>
                  <a:gd name="csX80" fmla="*/ 1778001 w 2525566"/>
                  <a:gd name="csY80" fmla="*/ 1188017 h 4929377"/>
                  <a:gd name="csX81" fmla="*/ 1825200 w 2525566"/>
                  <a:gd name="csY81" fmla="*/ 1206264 h 4929377"/>
                  <a:gd name="csX82" fmla="*/ 1939112 w 2525566"/>
                  <a:gd name="csY82" fmla="*/ 1258872 h 4929377"/>
                  <a:gd name="csX83" fmla="*/ 1982897 w 2525566"/>
                  <a:gd name="csY83" fmla="*/ 1282579 h 4929377"/>
                  <a:gd name="csX84" fmla="*/ 2121074 w 2525566"/>
                  <a:gd name="csY84" fmla="*/ 1377368 h 4929377"/>
                  <a:gd name="csX85" fmla="*/ 2121096 w 2525566"/>
                  <a:gd name="csY85" fmla="*/ 1377384 h 4929377"/>
                  <a:gd name="csX86" fmla="*/ 2199078 w 2525566"/>
                  <a:gd name="csY86" fmla="*/ 1447544 h 4929377"/>
                  <a:gd name="csX87" fmla="*/ 2201092 w 2525566"/>
                  <a:gd name="csY87" fmla="*/ 1449558 h 4929377"/>
                  <a:gd name="csX88" fmla="*/ 2271761 w 2525566"/>
                  <a:gd name="csY88" fmla="*/ 1526531 h 4929377"/>
                  <a:gd name="csX89" fmla="*/ 2279715 w 2525566"/>
                  <a:gd name="csY89" fmla="*/ 1537061 h 4929377"/>
                  <a:gd name="csX90" fmla="*/ 1548314 w 2525566"/>
                  <a:gd name="csY90" fmla="*/ 2268464 h 4929377"/>
                  <a:gd name="csX91" fmla="*/ 1547269 w 2525566"/>
                  <a:gd name="csY91" fmla="*/ 2267729 h 4929377"/>
                  <a:gd name="csX92" fmla="*/ 1480557 w 2525566"/>
                  <a:gd name="csY92" fmla="*/ 2232092 h 4929377"/>
                  <a:gd name="csX93" fmla="*/ 664335 w 2525566"/>
                  <a:gd name="csY93" fmla="*/ 1415870 h 4929377"/>
                  <a:gd name="csX94" fmla="*/ 664336 w 2525566"/>
                  <a:gd name="csY94" fmla="*/ 1415869 h 4929377"/>
                  <a:gd name="csX95" fmla="*/ 339615 w 2525566"/>
                  <a:gd name="csY95" fmla="*/ 1091149 h 4929377"/>
                  <a:gd name="csX96" fmla="*/ 161749 w 2525566"/>
                  <a:gd name="csY96" fmla="*/ 1269015 h 492937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</a:cxnLst>
                <a:rect l="l" t="t" r="r" b="b"/>
                <a:pathLst>
                  <a:path w="2525566" h="4929377">
                    <a:moveTo>
                      <a:pt x="2503163" y="2446992"/>
                    </a:moveTo>
                    <a:lnTo>
                      <a:pt x="2503163" y="4915814"/>
                    </a:lnTo>
                    <a:lnTo>
                      <a:pt x="2501796" y="4929377"/>
                    </a:lnTo>
                    <a:lnTo>
                      <a:pt x="2322778" y="4919359"/>
                    </a:lnTo>
                    <a:cubicBezTo>
                      <a:pt x="2282376" y="4914786"/>
                      <a:pt x="2243511" y="4908765"/>
                      <a:pt x="2206435" y="4901443"/>
                    </a:cubicBezTo>
                    <a:lnTo>
                      <a:pt x="2180601" y="4895150"/>
                    </a:lnTo>
                    <a:lnTo>
                      <a:pt x="2245478" y="4692262"/>
                    </a:lnTo>
                    <a:cubicBezTo>
                      <a:pt x="2303215" y="4478558"/>
                      <a:pt x="2334933" y="4245725"/>
                      <a:pt x="2334933" y="4002081"/>
                    </a:cubicBezTo>
                    <a:cubicBezTo>
                      <a:pt x="2334933" y="3677222"/>
                      <a:pt x="2278546" y="3371584"/>
                      <a:pt x="2179279" y="3104879"/>
                    </a:cubicBezTo>
                    <a:lnTo>
                      <a:pt x="2154507" y="3045366"/>
                    </a:lnTo>
                    <a:lnTo>
                      <a:pt x="2200027" y="3004411"/>
                    </a:lnTo>
                    <a:cubicBezTo>
                      <a:pt x="2350878" y="2855079"/>
                      <a:pt x="2458568" y="2663021"/>
                      <a:pt x="2502985" y="2448146"/>
                    </a:cubicBezTo>
                    <a:close/>
                    <a:moveTo>
                      <a:pt x="2279716" y="1537061"/>
                    </a:moveTo>
                    <a:lnTo>
                      <a:pt x="2335746" y="1611234"/>
                    </a:lnTo>
                    <a:cubicBezTo>
                      <a:pt x="2455588" y="1786837"/>
                      <a:pt x="2525566" y="1998531"/>
                      <a:pt x="2525566" y="2226404"/>
                    </a:cubicBezTo>
                    <a:cubicBezTo>
                      <a:pt x="2525566" y="2264383"/>
                      <a:pt x="2523622" y="2301912"/>
                      <a:pt x="2519828" y="2338900"/>
                    </a:cubicBezTo>
                    <a:lnTo>
                      <a:pt x="2503163" y="2446992"/>
                    </a:lnTo>
                    <a:lnTo>
                      <a:pt x="2503163" y="2358504"/>
                    </a:lnTo>
                    <a:cubicBezTo>
                      <a:pt x="2503163" y="2344855"/>
                      <a:pt x="2501780" y="2331530"/>
                      <a:pt x="2499146" y="2318659"/>
                    </a:cubicBezTo>
                    <a:lnTo>
                      <a:pt x="2495231" y="2306047"/>
                    </a:lnTo>
                    <a:lnTo>
                      <a:pt x="2494274" y="2299712"/>
                    </a:lnTo>
                    <a:lnTo>
                      <a:pt x="2491426" y="2293790"/>
                    </a:lnTo>
                    <a:lnTo>
                      <a:pt x="2487626" y="2281548"/>
                    </a:lnTo>
                    <a:lnTo>
                      <a:pt x="2480361" y="2270772"/>
                    </a:lnTo>
                    <a:lnTo>
                      <a:pt x="2469397" y="2247964"/>
                    </a:lnTo>
                    <a:lnTo>
                      <a:pt x="2452292" y="2229139"/>
                    </a:lnTo>
                    <a:lnTo>
                      <a:pt x="2445256" y="2218704"/>
                    </a:lnTo>
                    <a:lnTo>
                      <a:pt x="2438941" y="2214447"/>
                    </a:lnTo>
                    <a:lnTo>
                      <a:pt x="2431215" y="2205944"/>
                    </a:lnTo>
                    <a:lnTo>
                      <a:pt x="2382426" y="2176343"/>
                    </a:lnTo>
                    <a:lnTo>
                      <a:pt x="2382413" y="2176334"/>
                    </a:lnTo>
                    <a:cubicBezTo>
                      <a:pt x="2358760" y="2166330"/>
                      <a:pt x="2332755" y="2160797"/>
                      <a:pt x="2305457" y="2160797"/>
                    </a:cubicBezTo>
                    <a:lnTo>
                      <a:pt x="2305456" y="2160797"/>
                    </a:lnTo>
                    <a:lnTo>
                      <a:pt x="2382412" y="2176334"/>
                    </a:lnTo>
                    <a:lnTo>
                      <a:pt x="2382426" y="2176343"/>
                    </a:lnTo>
                    <a:lnTo>
                      <a:pt x="2438941" y="2214447"/>
                    </a:lnTo>
                    <a:lnTo>
                      <a:pt x="2452292" y="2229139"/>
                    </a:lnTo>
                    <a:lnTo>
                      <a:pt x="2480361" y="2270772"/>
                    </a:lnTo>
                    <a:lnTo>
                      <a:pt x="2491426" y="2293790"/>
                    </a:lnTo>
                    <a:lnTo>
                      <a:pt x="2495231" y="2306047"/>
                    </a:lnTo>
                    <a:lnTo>
                      <a:pt x="2503162" y="2358504"/>
                    </a:lnTo>
                    <a:lnTo>
                      <a:pt x="2503162" y="2446992"/>
                    </a:lnTo>
                    <a:lnTo>
                      <a:pt x="2502984" y="2448146"/>
                    </a:lnTo>
                    <a:cubicBezTo>
                      <a:pt x="2458567" y="2663021"/>
                      <a:pt x="2350877" y="2855079"/>
                      <a:pt x="2200026" y="3004411"/>
                    </a:cubicBezTo>
                    <a:lnTo>
                      <a:pt x="2154507" y="3045365"/>
                    </a:lnTo>
                    <a:lnTo>
                      <a:pt x="2154507" y="3045366"/>
                    </a:lnTo>
                    <a:lnTo>
                      <a:pt x="2154506" y="3045367"/>
                    </a:lnTo>
                    <a:lnTo>
                      <a:pt x="2179278" y="3104879"/>
                    </a:lnTo>
                    <a:cubicBezTo>
                      <a:pt x="2278545" y="3371584"/>
                      <a:pt x="2334932" y="3677222"/>
                      <a:pt x="2334932" y="4002081"/>
                    </a:cubicBezTo>
                    <a:cubicBezTo>
                      <a:pt x="2334932" y="4245725"/>
                      <a:pt x="2303214" y="4478558"/>
                      <a:pt x="2245477" y="4692262"/>
                    </a:cubicBezTo>
                    <a:lnTo>
                      <a:pt x="2180600" y="4895150"/>
                    </a:lnTo>
                    <a:lnTo>
                      <a:pt x="2107748" y="4877403"/>
                    </a:lnTo>
                    <a:lnTo>
                      <a:pt x="2107749" y="3085304"/>
                    </a:lnTo>
                    <a:lnTo>
                      <a:pt x="2107750" y="3085303"/>
                    </a:lnTo>
                    <a:lnTo>
                      <a:pt x="2107751" y="2936163"/>
                    </a:lnTo>
                    <a:lnTo>
                      <a:pt x="2107750" y="2936161"/>
                    </a:lnTo>
                    <a:lnTo>
                      <a:pt x="2107750" y="2936159"/>
                    </a:lnTo>
                    <a:lnTo>
                      <a:pt x="2040439" y="2804782"/>
                    </a:lnTo>
                    <a:cubicBezTo>
                      <a:pt x="1935309" y="2618858"/>
                      <a:pt x="1806193" y="2462897"/>
                      <a:pt x="1660005" y="2346991"/>
                    </a:cubicBezTo>
                    <a:lnTo>
                      <a:pt x="1548315" y="2268464"/>
                    </a:lnTo>
                    <a:close/>
                    <a:moveTo>
                      <a:pt x="0" y="0"/>
                    </a:moveTo>
                    <a:lnTo>
                      <a:pt x="1269015" y="161749"/>
                    </a:lnTo>
                    <a:lnTo>
                      <a:pt x="1091149" y="339615"/>
                    </a:lnTo>
                    <a:lnTo>
                      <a:pt x="2199079" y="1447544"/>
                    </a:lnTo>
                    <a:lnTo>
                      <a:pt x="2121097" y="1377384"/>
                    </a:lnTo>
                    <a:lnTo>
                      <a:pt x="2121074" y="1377368"/>
                    </a:lnTo>
                    <a:lnTo>
                      <a:pt x="2007521" y="1295912"/>
                    </a:lnTo>
                    <a:lnTo>
                      <a:pt x="1982897" y="1282579"/>
                    </a:lnTo>
                    <a:lnTo>
                      <a:pt x="1967342" y="1271909"/>
                    </a:lnTo>
                    <a:lnTo>
                      <a:pt x="1939112" y="1258872"/>
                    </a:lnTo>
                    <a:lnTo>
                      <a:pt x="1883779" y="1228911"/>
                    </a:lnTo>
                    <a:lnTo>
                      <a:pt x="1825200" y="1206264"/>
                    </a:lnTo>
                    <a:lnTo>
                      <a:pt x="1796262" y="1192900"/>
                    </a:lnTo>
                    <a:lnTo>
                      <a:pt x="1778001" y="1188017"/>
                    </a:lnTo>
                    <a:lnTo>
                      <a:pt x="1751135" y="1177630"/>
                    </a:lnTo>
                    <a:lnTo>
                      <a:pt x="1610861" y="1143323"/>
                    </a:lnTo>
                    <a:lnTo>
                      <a:pt x="1610852" y="1143321"/>
                    </a:lnTo>
                    <a:cubicBezTo>
                      <a:pt x="1546993" y="1132029"/>
                      <a:pt x="1481244" y="1126136"/>
                      <a:pt x="1414105" y="1126136"/>
                    </a:cubicBezTo>
                    <a:lnTo>
                      <a:pt x="1610851" y="1143321"/>
                    </a:lnTo>
                    <a:lnTo>
                      <a:pt x="1610861" y="1143323"/>
                    </a:lnTo>
                    <a:lnTo>
                      <a:pt x="1778001" y="1188017"/>
                    </a:lnTo>
                    <a:lnTo>
                      <a:pt x="1825200" y="1206264"/>
                    </a:lnTo>
                    <a:lnTo>
                      <a:pt x="1939112" y="1258872"/>
                    </a:lnTo>
                    <a:lnTo>
                      <a:pt x="1982897" y="1282579"/>
                    </a:lnTo>
                    <a:lnTo>
                      <a:pt x="2121074" y="1377368"/>
                    </a:lnTo>
                    <a:lnTo>
                      <a:pt x="2121096" y="1377384"/>
                    </a:lnTo>
                    <a:lnTo>
                      <a:pt x="2199078" y="1447544"/>
                    </a:lnTo>
                    <a:lnTo>
                      <a:pt x="2201092" y="1449558"/>
                    </a:lnTo>
                    <a:lnTo>
                      <a:pt x="2271761" y="1526531"/>
                    </a:lnTo>
                    <a:lnTo>
                      <a:pt x="2279715" y="1537061"/>
                    </a:lnTo>
                    <a:lnTo>
                      <a:pt x="1548314" y="2268464"/>
                    </a:lnTo>
                    <a:lnTo>
                      <a:pt x="1547269" y="2267729"/>
                    </a:lnTo>
                    <a:lnTo>
                      <a:pt x="1480557" y="2232092"/>
                    </a:lnTo>
                    <a:lnTo>
                      <a:pt x="664335" y="1415870"/>
                    </a:lnTo>
                    <a:lnTo>
                      <a:pt x="664336" y="1415869"/>
                    </a:lnTo>
                    <a:lnTo>
                      <a:pt x="339615" y="1091149"/>
                    </a:lnTo>
                    <a:lnTo>
                      <a:pt x="161749" y="126901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653533BE-D805-E78F-129E-C12857107144}"/>
                  </a:ext>
                </a:extLst>
              </p:cNvPr>
              <p:cNvSpPr/>
              <p:nvPr/>
            </p:nvSpPr>
            <p:spPr>
              <a:xfrm>
                <a:off x="11798547" y="10497122"/>
                <a:ext cx="393105" cy="3931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DB4B995-1BEE-C383-F64D-3C2294A46BF8}"/>
                </a:ext>
              </a:extLst>
            </p:cNvPr>
            <p:cNvSpPr/>
            <p:nvPr/>
          </p:nvSpPr>
          <p:spPr>
            <a:xfrm>
              <a:off x="9691651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4E668A-6D4A-0105-13CB-42F04B606801}"/>
              </a:ext>
            </a:extLst>
          </p:cNvPr>
          <p:cNvGrpSpPr/>
          <p:nvPr/>
        </p:nvGrpSpPr>
        <p:grpSpPr>
          <a:xfrm>
            <a:off x="12189648" y="7446674"/>
            <a:ext cx="2507132" cy="5113862"/>
            <a:chOff x="12189648" y="5776706"/>
            <a:chExt cx="2507132" cy="511386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D673981-3F6D-5FF0-AB77-72EBB35B2DDD}"/>
                </a:ext>
              </a:extLst>
            </p:cNvPr>
            <p:cNvGrpSpPr/>
            <p:nvPr/>
          </p:nvGrpSpPr>
          <p:grpSpPr>
            <a:xfrm>
              <a:off x="12189648" y="5776706"/>
              <a:ext cx="2507132" cy="5113521"/>
              <a:chOff x="12189648" y="5776706"/>
              <a:chExt cx="2507132" cy="5113521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B9EFA636-AABF-45C1-EA5E-84FD0533918E}"/>
                  </a:ext>
                </a:extLst>
              </p:cNvPr>
              <p:cNvSpPr/>
              <p:nvPr/>
            </p:nvSpPr>
            <p:spPr>
              <a:xfrm flipH="1">
                <a:off x="12189648" y="5776706"/>
                <a:ext cx="2507132" cy="4929183"/>
              </a:xfrm>
              <a:custGeom>
                <a:avLst/>
                <a:gdLst>
                  <a:gd name="csX0" fmla="*/ 2503163 w 2507132"/>
                  <a:gd name="csY0" fmla="*/ 2446992 h 4929183"/>
                  <a:gd name="csX1" fmla="*/ 2502985 w 2507132"/>
                  <a:gd name="csY1" fmla="*/ 2448146 h 4929183"/>
                  <a:gd name="csX2" fmla="*/ 2200027 w 2507132"/>
                  <a:gd name="csY2" fmla="*/ 3004411 h 4929183"/>
                  <a:gd name="csX3" fmla="*/ 2154507 w 2507132"/>
                  <a:gd name="csY3" fmla="*/ 3045366 h 4929183"/>
                  <a:gd name="csX4" fmla="*/ 2179279 w 2507132"/>
                  <a:gd name="csY4" fmla="*/ 3104879 h 4929183"/>
                  <a:gd name="csX5" fmla="*/ 2334933 w 2507132"/>
                  <a:gd name="csY5" fmla="*/ 4002081 h 4929183"/>
                  <a:gd name="csX6" fmla="*/ 2245478 w 2507132"/>
                  <a:gd name="csY6" fmla="*/ 4692262 h 4929183"/>
                  <a:gd name="csX7" fmla="*/ 2180747 w 2507132"/>
                  <a:gd name="csY7" fmla="*/ 4894693 h 4929183"/>
                  <a:gd name="csX8" fmla="*/ 2210487 w 2507132"/>
                  <a:gd name="csY8" fmla="*/ 4901873 h 4929183"/>
                  <a:gd name="csX9" fmla="*/ 2326282 w 2507132"/>
                  <a:gd name="csY9" fmla="*/ 4919544 h 4929183"/>
                  <a:gd name="csX10" fmla="*/ 2501815 w 2507132"/>
                  <a:gd name="csY10" fmla="*/ 4929183 h 4929183"/>
                  <a:gd name="csX11" fmla="*/ 2503163 w 2507132"/>
                  <a:gd name="csY11" fmla="*/ 4915814 h 4929183"/>
                  <a:gd name="csX12" fmla="*/ 2279716 w 2507132"/>
                  <a:gd name="csY12" fmla="*/ 1537061 h 4929183"/>
                  <a:gd name="csX13" fmla="*/ 1548315 w 2507132"/>
                  <a:gd name="csY13" fmla="*/ 2268464 h 4929183"/>
                  <a:gd name="csX14" fmla="*/ 1660005 w 2507132"/>
                  <a:gd name="csY14" fmla="*/ 2346991 h 4929183"/>
                  <a:gd name="csX15" fmla="*/ 2040439 w 2507132"/>
                  <a:gd name="csY15" fmla="*/ 2804782 h 4929183"/>
                  <a:gd name="csX16" fmla="*/ 2107750 w 2507132"/>
                  <a:gd name="csY16" fmla="*/ 2936159 h 4929183"/>
                  <a:gd name="csX17" fmla="*/ 2107750 w 2507132"/>
                  <a:gd name="csY17" fmla="*/ 2936161 h 4929183"/>
                  <a:gd name="csX18" fmla="*/ 2107751 w 2507132"/>
                  <a:gd name="csY18" fmla="*/ 2936163 h 4929183"/>
                  <a:gd name="csX19" fmla="*/ 2107750 w 2507132"/>
                  <a:gd name="csY19" fmla="*/ 3085303 h 4929183"/>
                  <a:gd name="csX20" fmla="*/ 2107749 w 2507132"/>
                  <a:gd name="csY20" fmla="*/ 3085304 h 4929183"/>
                  <a:gd name="csX21" fmla="*/ 2107748 w 2507132"/>
                  <a:gd name="csY21" fmla="*/ 4877068 h 4929183"/>
                  <a:gd name="csX22" fmla="*/ 2180746 w 2507132"/>
                  <a:gd name="csY22" fmla="*/ 4894693 h 4929183"/>
                  <a:gd name="csX23" fmla="*/ 2245477 w 2507132"/>
                  <a:gd name="csY23" fmla="*/ 4692262 h 4929183"/>
                  <a:gd name="csX24" fmla="*/ 2334932 w 2507132"/>
                  <a:gd name="csY24" fmla="*/ 4002081 h 4929183"/>
                  <a:gd name="csX25" fmla="*/ 2179278 w 2507132"/>
                  <a:gd name="csY25" fmla="*/ 3104879 h 4929183"/>
                  <a:gd name="csX26" fmla="*/ 2154506 w 2507132"/>
                  <a:gd name="csY26" fmla="*/ 3045367 h 4929183"/>
                  <a:gd name="csX27" fmla="*/ 2154507 w 2507132"/>
                  <a:gd name="csY27" fmla="*/ 3045366 h 4929183"/>
                  <a:gd name="csX28" fmla="*/ 2154507 w 2507132"/>
                  <a:gd name="csY28" fmla="*/ 3045365 h 4929183"/>
                  <a:gd name="csX29" fmla="*/ 2200026 w 2507132"/>
                  <a:gd name="csY29" fmla="*/ 3004411 h 4929183"/>
                  <a:gd name="csX30" fmla="*/ 2502984 w 2507132"/>
                  <a:gd name="csY30" fmla="*/ 2448146 h 4929183"/>
                  <a:gd name="csX31" fmla="*/ 2503162 w 2507132"/>
                  <a:gd name="csY31" fmla="*/ 2446992 h 4929183"/>
                  <a:gd name="csX32" fmla="*/ 2503162 w 2507132"/>
                  <a:gd name="csY32" fmla="*/ 2358504 h 4929183"/>
                  <a:gd name="csX33" fmla="*/ 2495231 w 2507132"/>
                  <a:gd name="csY33" fmla="*/ 2306047 h 4929183"/>
                  <a:gd name="csX34" fmla="*/ 2491426 w 2507132"/>
                  <a:gd name="csY34" fmla="*/ 2293790 h 4929183"/>
                  <a:gd name="csX35" fmla="*/ 2480361 w 2507132"/>
                  <a:gd name="csY35" fmla="*/ 2270772 h 4929183"/>
                  <a:gd name="csX36" fmla="*/ 2452292 w 2507132"/>
                  <a:gd name="csY36" fmla="*/ 2229139 h 4929183"/>
                  <a:gd name="csX37" fmla="*/ 2438941 w 2507132"/>
                  <a:gd name="csY37" fmla="*/ 2214447 h 4929183"/>
                  <a:gd name="csX38" fmla="*/ 2382427 w 2507132"/>
                  <a:gd name="csY38" fmla="*/ 2176344 h 4929183"/>
                  <a:gd name="csX39" fmla="*/ 2382412 w 2507132"/>
                  <a:gd name="csY39" fmla="*/ 2176334 h 4929183"/>
                  <a:gd name="csX40" fmla="*/ 2305456 w 2507132"/>
                  <a:gd name="csY40" fmla="*/ 2160797 h 4929183"/>
                  <a:gd name="csX41" fmla="*/ 2305457 w 2507132"/>
                  <a:gd name="csY41" fmla="*/ 2160797 h 4929183"/>
                  <a:gd name="csX42" fmla="*/ 2382413 w 2507132"/>
                  <a:gd name="csY42" fmla="*/ 2176334 h 4929183"/>
                  <a:gd name="csX43" fmla="*/ 2382427 w 2507132"/>
                  <a:gd name="csY43" fmla="*/ 2176344 h 4929183"/>
                  <a:gd name="csX44" fmla="*/ 2431215 w 2507132"/>
                  <a:gd name="csY44" fmla="*/ 2205944 h 4929183"/>
                  <a:gd name="csX45" fmla="*/ 2438941 w 2507132"/>
                  <a:gd name="csY45" fmla="*/ 2214447 h 4929183"/>
                  <a:gd name="csX46" fmla="*/ 2445256 w 2507132"/>
                  <a:gd name="csY46" fmla="*/ 2218704 h 4929183"/>
                  <a:gd name="csX47" fmla="*/ 2452292 w 2507132"/>
                  <a:gd name="csY47" fmla="*/ 2229139 h 4929183"/>
                  <a:gd name="csX48" fmla="*/ 2469397 w 2507132"/>
                  <a:gd name="csY48" fmla="*/ 2247964 h 4929183"/>
                  <a:gd name="csX49" fmla="*/ 2480361 w 2507132"/>
                  <a:gd name="csY49" fmla="*/ 2270772 h 4929183"/>
                  <a:gd name="csX50" fmla="*/ 2487626 w 2507132"/>
                  <a:gd name="csY50" fmla="*/ 2281548 h 4929183"/>
                  <a:gd name="csX51" fmla="*/ 2491426 w 2507132"/>
                  <a:gd name="csY51" fmla="*/ 2293790 h 4929183"/>
                  <a:gd name="csX52" fmla="*/ 2494273 w 2507132"/>
                  <a:gd name="csY52" fmla="*/ 2299712 h 4929183"/>
                  <a:gd name="csX53" fmla="*/ 2495231 w 2507132"/>
                  <a:gd name="csY53" fmla="*/ 2306047 h 4929183"/>
                  <a:gd name="csX54" fmla="*/ 2499146 w 2507132"/>
                  <a:gd name="csY54" fmla="*/ 2318659 h 4929183"/>
                  <a:gd name="csX55" fmla="*/ 2503163 w 2507132"/>
                  <a:gd name="csY55" fmla="*/ 2358504 h 4929183"/>
                  <a:gd name="csX56" fmla="*/ 2503163 w 2507132"/>
                  <a:gd name="csY56" fmla="*/ 2446992 h 4929183"/>
                  <a:gd name="csX57" fmla="*/ 2507132 w 2507132"/>
                  <a:gd name="csY57" fmla="*/ 2421249 h 4929183"/>
                  <a:gd name="csX58" fmla="*/ 2507132 w 2507132"/>
                  <a:gd name="csY58" fmla="*/ 2034673 h 4929183"/>
                  <a:gd name="csX59" fmla="*/ 2475597 w 2507132"/>
                  <a:gd name="csY59" fmla="*/ 1899218 h 4929183"/>
                  <a:gd name="csX60" fmla="*/ 2335746 w 2507132"/>
                  <a:gd name="csY60" fmla="*/ 1611234 h 4929183"/>
                  <a:gd name="csX61" fmla="*/ 0 w 2507132"/>
                  <a:gd name="csY61" fmla="*/ 0 h 4929183"/>
                  <a:gd name="csX62" fmla="*/ 161749 w 2507132"/>
                  <a:gd name="csY62" fmla="*/ 1269015 h 4929183"/>
                  <a:gd name="csX63" fmla="*/ 339615 w 2507132"/>
                  <a:gd name="csY63" fmla="*/ 1091149 h 4929183"/>
                  <a:gd name="csX64" fmla="*/ 664336 w 2507132"/>
                  <a:gd name="csY64" fmla="*/ 1415869 h 4929183"/>
                  <a:gd name="csX65" fmla="*/ 664335 w 2507132"/>
                  <a:gd name="csY65" fmla="*/ 1415870 h 4929183"/>
                  <a:gd name="csX66" fmla="*/ 1480557 w 2507132"/>
                  <a:gd name="csY66" fmla="*/ 2232092 h 4929183"/>
                  <a:gd name="csX67" fmla="*/ 1547269 w 2507132"/>
                  <a:gd name="csY67" fmla="*/ 2267729 h 4929183"/>
                  <a:gd name="csX68" fmla="*/ 1548314 w 2507132"/>
                  <a:gd name="csY68" fmla="*/ 2268464 h 4929183"/>
                  <a:gd name="csX69" fmla="*/ 2279715 w 2507132"/>
                  <a:gd name="csY69" fmla="*/ 1537061 h 4929183"/>
                  <a:gd name="csX70" fmla="*/ 2271761 w 2507132"/>
                  <a:gd name="csY70" fmla="*/ 1526531 h 4929183"/>
                  <a:gd name="csX71" fmla="*/ 2201092 w 2507132"/>
                  <a:gd name="csY71" fmla="*/ 1449558 h 4929183"/>
                  <a:gd name="csX72" fmla="*/ 2199078 w 2507132"/>
                  <a:gd name="csY72" fmla="*/ 1447544 h 4929183"/>
                  <a:gd name="csX73" fmla="*/ 2121096 w 2507132"/>
                  <a:gd name="csY73" fmla="*/ 1377384 h 4929183"/>
                  <a:gd name="csX74" fmla="*/ 2121074 w 2507132"/>
                  <a:gd name="csY74" fmla="*/ 1377368 h 4929183"/>
                  <a:gd name="csX75" fmla="*/ 1982897 w 2507132"/>
                  <a:gd name="csY75" fmla="*/ 1282579 h 4929183"/>
                  <a:gd name="csX76" fmla="*/ 1939112 w 2507132"/>
                  <a:gd name="csY76" fmla="*/ 1258872 h 4929183"/>
                  <a:gd name="csX77" fmla="*/ 1825200 w 2507132"/>
                  <a:gd name="csY77" fmla="*/ 1206264 h 4929183"/>
                  <a:gd name="csX78" fmla="*/ 1778001 w 2507132"/>
                  <a:gd name="csY78" fmla="*/ 1188017 h 4929183"/>
                  <a:gd name="csX79" fmla="*/ 1610861 w 2507132"/>
                  <a:gd name="csY79" fmla="*/ 1143323 h 4929183"/>
                  <a:gd name="csX80" fmla="*/ 1610851 w 2507132"/>
                  <a:gd name="csY80" fmla="*/ 1143321 h 4929183"/>
                  <a:gd name="csX81" fmla="*/ 1414105 w 2507132"/>
                  <a:gd name="csY81" fmla="*/ 1126136 h 4929183"/>
                  <a:gd name="csX82" fmla="*/ 1610852 w 2507132"/>
                  <a:gd name="csY82" fmla="*/ 1143321 h 4929183"/>
                  <a:gd name="csX83" fmla="*/ 1610861 w 2507132"/>
                  <a:gd name="csY83" fmla="*/ 1143323 h 4929183"/>
                  <a:gd name="csX84" fmla="*/ 1751135 w 2507132"/>
                  <a:gd name="csY84" fmla="*/ 1177630 h 4929183"/>
                  <a:gd name="csX85" fmla="*/ 1778001 w 2507132"/>
                  <a:gd name="csY85" fmla="*/ 1188017 h 4929183"/>
                  <a:gd name="csX86" fmla="*/ 1796262 w 2507132"/>
                  <a:gd name="csY86" fmla="*/ 1192900 h 4929183"/>
                  <a:gd name="csX87" fmla="*/ 1825200 w 2507132"/>
                  <a:gd name="csY87" fmla="*/ 1206264 h 4929183"/>
                  <a:gd name="csX88" fmla="*/ 1883779 w 2507132"/>
                  <a:gd name="csY88" fmla="*/ 1228911 h 4929183"/>
                  <a:gd name="csX89" fmla="*/ 1939112 w 2507132"/>
                  <a:gd name="csY89" fmla="*/ 1258872 h 4929183"/>
                  <a:gd name="csX90" fmla="*/ 1967342 w 2507132"/>
                  <a:gd name="csY90" fmla="*/ 1271909 h 4929183"/>
                  <a:gd name="csX91" fmla="*/ 1982897 w 2507132"/>
                  <a:gd name="csY91" fmla="*/ 1282579 h 4929183"/>
                  <a:gd name="csX92" fmla="*/ 2007521 w 2507132"/>
                  <a:gd name="csY92" fmla="*/ 1295912 h 4929183"/>
                  <a:gd name="csX93" fmla="*/ 2121074 w 2507132"/>
                  <a:gd name="csY93" fmla="*/ 1377368 h 4929183"/>
                  <a:gd name="csX94" fmla="*/ 2121097 w 2507132"/>
                  <a:gd name="csY94" fmla="*/ 1377384 h 4929183"/>
                  <a:gd name="csX95" fmla="*/ 2199079 w 2507132"/>
                  <a:gd name="csY95" fmla="*/ 1447544 h 4929183"/>
                  <a:gd name="csX96" fmla="*/ 1091149 w 2507132"/>
                  <a:gd name="csY96" fmla="*/ 339615 h 4929183"/>
                  <a:gd name="csX97" fmla="*/ 1269015 w 2507132"/>
                  <a:gd name="csY97" fmla="*/ 161749 h 49291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</a:cxnLst>
                <a:rect l="l" t="t" r="r" b="b"/>
                <a:pathLst>
                  <a:path w="2507132" h="4929183">
                    <a:moveTo>
                      <a:pt x="2503163" y="2446992"/>
                    </a:moveTo>
                    <a:lnTo>
                      <a:pt x="2502985" y="2448146"/>
                    </a:lnTo>
                    <a:cubicBezTo>
                      <a:pt x="2458568" y="2663021"/>
                      <a:pt x="2350878" y="2855079"/>
                      <a:pt x="2200027" y="3004411"/>
                    </a:cubicBezTo>
                    <a:lnTo>
                      <a:pt x="2154507" y="3045366"/>
                    </a:lnTo>
                    <a:lnTo>
                      <a:pt x="2179279" y="3104879"/>
                    </a:lnTo>
                    <a:cubicBezTo>
                      <a:pt x="2278546" y="3371584"/>
                      <a:pt x="2334933" y="3677222"/>
                      <a:pt x="2334933" y="4002081"/>
                    </a:cubicBezTo>
                    <a:cubicBezTo>
                      <a:pt x="2334933" y="4245725"/>
                      <a:pt x="2303215" y="4478558"/>
                      <a:pt x="2245478" y="4692262"/>
                    </a:cubicBezTo>
                    <a:lnTo>
                      <a:pt x="2180747" y="4894693"/>
                    </a:lnTo>
                    <a:lnTo>
                      <a:pt x="2210487" y="4901873"/>
                    </a:lnTo>
                    <a:cubicBezTo>
                      <a:pt x="2247412" y="4909101"/>
                      <a:pt x="2286094" y="4915039"/>
                      <a:pt x="2326282" y="4919544"/>
                    </a:cubicBezTo>
                    <a:lnTo>
                      <a:pt x="2501815" y="4929183"/>
                    </a:lnTo>
                    <a:lnTo>
                      <a:pt x="2503163" y="4915814"/>
                    </a:lnTo>
                    <a:close/>
                    <a:moveTo>
                      <a:pt x="2279716" y="1537061"/>
                    </a:moveTo>
                    <a:lnTo>
                      <a:pt x="1548315" y="2268464"/>
                    </a:lnTo>
                    <a:lnTo>
                      <a:pt x="1660005" y="2346991"/>
                    </a:lnTo>
                    <a:cubicBezTo>
                      <a:pt x="1806193" y="2462897"/>
                      <a:pt x="1935309" y="2618858"/>
                      <a:pt x="2040439" y="2804782"/>
                    </a:cubicBezTo>
                    <a:lnTo>
                      <a:pt x="2107750" y="2936159"/>
                    </a:lnTo>
                    <a:lnTo>
                      <a:pt x="2107750" y="2936161"/>
                    </a:lnTo>
                    <a:lnTo>
                      <a:pt x="2107751" y="2936163"/>
                    </a:lnTo>
                    <a:lnTo>
                      <a:pt x="2107750" y="3085303"/>
                    </a:lnTo>
                    <a:lnTo>
                      <a:pt x="2107749" y="3085304"/>
                    </a:lnTo>
                    <a:lnTo>
                      <a:pt x="2107748" y="4877068"/>
                    </a:lnTo>
                    <a:lnTo>
                      <a:pt x="2180746" y="4894693"/>
                    </a:lnTo>
                    <a:lnTo>
                      <a:pt x="2245477" y="4692262"/>
                    </a:lnTo>
                    <a:cubicBezTo>
                      <a:pt x="2303214" y="4478558"/>
                      <a:pt x="2334932" y="4245725"/>
                      <a:pt x="2334932" y="4002081"/>
                    </a:cubicBezTo>
                    <a:cubicBezTo>
                      <a:pt x="2334932" y="3677222"/>
                      <a:pt x="2278545" y="3371584"/>
                      <a:pt x="2179278" y="3104879"/>
                    </a:cubicBezTo>
                    <a:lnTo>
                      <a:pt x="2154506" y="3045367"/>
                    </a:lnTo>
                    <a:lnTo>
                      <a:pt x="2154507" y="3045366"/>
                    </a:lnTo>
                    <a:lnTo>
                      <a:pt x="2154507" y="3045365"/>
                    </a:lnTo>
                    <a:lnTo>
                      <a:pt x="2200026" y="3004411"/>
                    </a:lnTo>
                    <a:cubicBezTo>
                      <a:pt x="2350877" y="2855079"/>
                      <a:pt x="2458567" y="2663021"/>
                      <a:pt x="2502984" y="2448146"/>
                    </a:cubicBezTo>
                    <a:lnTo>
                      <a:pt x="2503162" y="2446992"/>
                    </a:lnTo>
                    <a:lnTo>
                      <a:pt x="2503162" y="2358504"/>
                    </a:lnTo>
                    <a:lnTo>
                      <a:pt x="2495231" y="2306047"/>
                    </a:lnTo>
                    <a:lnTo>
                      <a:pt x="2491426" y="2293790"/>
                    </a:lnTo>
                    <a:lnTo>
                      <a:pt x="2480361" y="2270772"/>
                    </a:lnTo>
                    <a:lnTo>
                      <a:pt x="2452292" y="2229139"/>
                    </a:lnTo>
                    <a:lnTo>
                      <a:pt x="2438941" y="2214447"/>
                    </a:lnTo>
                    <a:lnTo>
                      <a:pt x="2382427" y="2176344"/>
                    </a:lnTo>
                    <a:lnTo>
                      <a:pt x="2382412" y="2176334"/>
                    </a:lnTo>
                    <a:lnTo>
                      <a:pt x="2305456" y="2160797"/>
                    </a:lnTo>
                    <a:lnTo>
                      <a:pt x="2305457" y="2160797"/>
                    </a:lnTo>
                    <a:cubicBezTo>
                      <a:pt x="2332754" y="2160797"/>
                      <a:pt x="2358760" y="2166330"/>
                      <a:pt x="2382413" y="2176334"/>
                    </a:cubicBezTo>
                    <a:lnTo>
                      <a:pt x="2382427" y="2176344"/>
                    </a:lnTo>
                    <a:lnTo>
                      <a:pt x="2431215" y="2205944"/>
                    </a:lnTo>
                    <a:lnTo>
                      <a:pt x="2438941" y="2214447"/>
                    </a:lnTo>
                    <a:lnTo>
                      <a:pt x="2445256" y="2218704"/>
                    </a:lnTo>
                    <a:lnTo>
                      <a:pt x="2452292" y="2229139"/>
                    </a:lnTo>
                    <a:lnTo>
                      <a:pt x="2469397" y="2247964"/>
                    </a:lnTo>
                    <a:lnTo>
                      <a:pt x="2480361" y="2270772"/>
                    </a:lnTo>
                    <a:lnTo>
                      <a:pt x="2487626" y="2281548"/>
                    </a:lnTo>
                    <a:lnTo>
                      <a:pt x="2491426" y="2293790"/>
                    </a:lnTo>
                    <a:lnTo>
                      <a:pt x="2494273" y="2299712"/>
                    </a:lnTo>
                    <a:lnTo>
                      <a:pt x="2495231" y="2306047"/>
                    </a:lnTo>
                    <a:lnTo>
                      <a:pt x="2499146" y="2318659"/>
                    </a:lnTo>
                    <a:cubicBezTo>
                      <a:pt x="2501780" y="2331530"/>
                      <a:pt x="2503163" y="2344855"/>
                      <a:pt x="2503163" y="2358504"/>
                    </a:cubicBezTo>
                    <a:lnTo>
                      <a:pt x="2503163" y="2446992"/>
                    </a:lnTo>
                    <a:lnTo>
                      <a:pt x="2507132" y="2421249"/>
                    </a:lnTo>
                    <a:lnTo>
                      <a:pt x="2507132" y="2034673"/>
                    </a:lnTo>
                    <a:lnTo>
                      <a:pt x="2475597" y="1899218"/>
                    </a:lnTo>
                    <a:cubicBezTo>
                      <a:pt x="2443122" y="1795860"/>
                      <a:pt x="2395667" y="1699036"/>
                      <a:pt x="2335746" y="1611234"/>
                    </a:cubicBezTo>
                    <a:close/>
                    <a:moveTo>
                      <a:pt x="0" y="0"/>
                    </a:moveTo>
                    <a:lnTo>
                      <a:pt x="161749" y="1269015"/>
                    </a:lnTo>
                    <a:lnTo>
                      <a:pt x="339615" y="1091149"/>
                    </a:lnTo>
                    <a:lnTo>
                      <a:pt x="664336" y="1415869"/>
                    </a:lnTo>
                    <a:lnTo>
                      <a:pt x="664335" y="1415870"/>
                    </a:lnTo>
                    <a:lnTo>
                      <a:pt x="1480557" y="2232092"/>
                    </a:lnTo>
                    <a:lnTo>
                      <a:pt x="1547269" y="2267729"/>
                    </a:lnTo>
                    <a:lnTo>
                      <a:pt x="1548314" y="2268464"/>
                    </a:lnTo>
                    <a:lnTo>
                      <a:pt x="2279715" y="1537061"/>
                    </a:lnTo>
                    <a:lnTo>
                      <a:pt x="2271761" y="1526531"/>
                    </a:lnTo>
                    <a:lnTo>
                      <a:pt x="2201092" y="1449558"/>
                    </a:lnTo>
                    <a:lnTo>
                      <a:pt x="2199078" y="1447544"/>
                    </a:lnTo>
                    <a:lnTo>
                      <a:pt x="2121096" y="1377384"/>
                    </a:lnTo>
                    <a:lnTo>
                      <a:pt x="2121074" y="1377368"/>
                    </a:lnTo>
                    <a:lnTo>
                      <a:pt x="1982897" y="1282579"/>
                    </a:lnTo>
                    <a:lnTo>
                      <a:pt x="1939112" y="1258872"/>
                    </a:lnTo>
                    <a:lnTo>
                      <a:pt x="1825200" y="1206264"/>
                    </a:lnTo>
                    <a:lnTo>
                      <a:pt x="1778001" y="1188017"/>
                    </a:lnTo>
                    <a:lnTo>
                      <a:pt x="1610861" y="1143323"/>
                    </a:lnTo>
                    <a:lnTo>
                      <a:pt x="1610851" y="1143321"/>
                    </a:lnTo>
                    <a:lnTo>
                      <a:pt x="1414105" y="1126136"/>
                    </a:lnTo>
                    <a:cubicBezTo>
                      <a:pt x="1481244" y="1126136"/>
                      <a:pt x="1546993" y="1132029"/>
                      <a:pt x="1610852" y="1143321"/>
                    </a:cubicBezTo>
                    <a:lnTo>
                      <a:pt x="1610861" y="1143323"/>
                    </a:lnTo>
                    <a:lnTo>
                      <a:pt x="1751135" y="1177630"/>
                    </a:lnTo>
                    <a:lnTo>
                      <a:pt x="1778001" y="1188017"/>
                    </a:lnTo>
                    <a:lnTo>
                      <a:pt x="1796262" y="1192900"/>
                    </a:lnTo>
                    <a:lnTo>
                      <a:pt x="1825200" y="1206264"/>
                    </a:lnTo>
                    <a:lnTo>
                      <a:pt x="1883779" y="1228911"/>
                    </a:lnTo>
                    <a:lnTo>
                      <a:pt x="1939112" y="1258872"/>
                    </a:lnTo>
                    <a:lnTo>
                      <a:pt x="1967342" y="1271909"/>
                    </a:lnTo>
                    <a:lnTo>
                      <a:pt x="1982897" y="1282579"/>
                    </a:lnTo>
                    <a:lnTo>
                      <a:pt x="2007521" y="1295912"/>
                    </a:lnTo>
                    <a:lnTo>
                      <a:pt x="2121074" y="1377368"/>
                    </a:lnTo>
                    <a:lnTo>
                      <a:pt x="2121097" y="1377384"/>
                    </a:lnTo>
                    <a:lnTo>
                      <a:pt x="2199079" y="1447544"/>
                    </a:lnTo>
                    <a:lnTo>
                      <a:pt x="1091149" y="339615"/>
                    </a:lnTo>
                    <a:lnTo>
                      <a:pt x="1269015" y="16174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48001A2F-2115-67CB-CE02-A6D0DB35AB15}"/>
                  </a:ext>
                </a:extLst>
              </p:cNvPr>
              <p:cNvSpPr/>
              <p:nvPr/>
            </p:nvSpPr>
            <p:spPr>
              <a:xfrm>
                <a:off x="12191955" y="10497122"/>
                <a:ext cx="393105" cy="39310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DEC6CBF-0D2B-2897-392B-CDD29DB1DCE0}"/>
                </a:ext>
              </a:extLst>
            </p:cNvPr>
            <p:cNvSpPr/>
            <p:nvPr/>
          </p:nvSpPr>
          <p:spPr>
            <a:xfrm flipH="1">
              <a:off x="12397950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F0CC5A-BC80-D866-37CC-DF2107A8960D}"/>
              </a:ext>
            </a:extLst>
          </p:cNvPr>
          <p:cNvGrpSpPr/>
          <p:nvPr/>
        </p:nvGrpSpPr>
        <p:grpSpPr>
          <a:xfrm>
            <a:off x="12548090" y="9165509"/>
            <a:ext cx="3184297" cy="3304739"/>
            <a:chOff x="12548090" y="7495541"/>
            <a:chExt cx="3184297" cy="330473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828EE26-4AB8-A0D1-B3FA-71BDD6164FE4}"/>
                </a:ext>
              </a:extLst>
            </p:cNvPr>
            <p:cNvGrpSpPr/>
            <p:nvPr/>
          </p:nvGrpSpPr>
          <p:grpSpPr>
            <a:xfrm>
              <a:off x="12548090" y="7495541"/>
              <a:ext cx="3184297" cy="3304739"/>
              <a:chOff x="12548090" y="7495541"/>
              <a:chExt cx="3184297" cy="3304739"/>
            </a:xfrm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079648E2-A1FC-EE3D-3FB7-3E7091A36B0F}"/>
                  </a:ext>
                </a:extLst>
              </p:cNvPr>
              <p:cNvSpPr/>
              <p:nvPr/>
            </p:nvSpPr>
            <p:spPr>
              <a:xfrm rot="16200000" flipH="1">
                <a:off x="12506596" y="7537035"/>
                <a:ext cx="3267285" cy="3184297"/>
              </a:xfrm>
              <a:custGeom>
                <a:avLst/>
                <a:gdLst>
                  <a:gd name="csX0" fmla="*/ 0 w 3267285"/>
                  <a:gd name="csY0" fmla="*/ 2172593 h 3184297"/>
                  <a:gd name="csX1" fmla="*/ 782955 w 3267285"/>
                  <a:gd name="csY1" fmla="*/ 3184297 h 3184297"/>
                  <a:gd name="csX2" fmla="*/ 1294967 w 3267285"/>
                  <a:gd name="csY2" fmla="*/ 2522699 h 3184297"/>
                  <a:gd name="csX3" fmla="*/ 1565913 w 3267285"/>
                  <a:gd name="csY3" fmla="*/ 2172593 h 3184297"/>
                  <a:gd name="csX4" fmla="*/ 1314373 w 3267285"/>
                  <a:gd name="csY4" fmla="*/ 2172593 h 3184297"/>
                  <a:gd name="csX5" fmla="*/ 1314373 w 3267285"/>
                  <a:gd name="csY5" fmla="*/ 675217 h 3184297"/>
                  <a:gd name="csX6" fmla="*/ 1312403 w 3267285"/>
                  <a:gd name="csY6" fmla="*/ 668789 h 3184297"/>
                  <a:gd name="csX7" fmla="*/ 1307683 w 3267285"/>
                  <a:gd name="csY7" fmla="*/ 621361 h 3184297"/>
                  <a:gd name="csX8" fmla="*/ 1312403 w 3267285"/>
                  <a:gd name="csY8" fmla="*/ 573931 h 3184297"/>
                  <a:gd name="csX9" fmla="*/ 1314373 w 3267285"/>
                  <a:gd name="csY9" fmla="*/ 567505 h 3184297"/>
                  <a:gd name="csX10" fmla="*/ 1325939 w 3267285"/>
                  <a:gd name="csY10" fmla="*/ 529755 h 3184297"/>
                  <a:gd name="csX11" fmla="*/ 1449563 w 3267285"/>
                  <a:gd name="csY11" fmla="*/ 404515 h 3184297"/>
                  <a:gd name="csX12" fmla="*/ 1478499 w 3267285"/>
                  <a:gd name="csY12" fmla="*/ 395415 h 3184297"/>
                  <a:gd name="csX13" fmla="*/ 1478503 w 3267285"/>
                  <a:gd name="csY13" fmla="*/ 395415 h 3184297"/>
                  <a:gd name="csX14" fmla="*/ 1478505 w 3267285"/>
                  <a:gd name="csY14" fmla="*/ 395415 h 3184297"/>
                  <a:gd name="csX15" fmla="*/ 1601467 w 3267285"/>
                  <a:gd name="csY15" fmla="*/ 395415 h 3184297"/>
                  <a:gd name="csX16" fmla="*/ 1601469 w 3267285"/>
                  <a:gd name="csY16" fmla="*/ 395415 h 3184297"/>
                  <a:gd name="csX17" fmla="*/ 2283777 w 3267285"/>
                  <a:gd name="csY17" fmla="*/ 395417 h 3184297"/>
                  <a:gd name="csX18" fmla="*/ 2263583 w 3267285"/>
                  <a:gd name="csY18" fmla="*/ 371635 h 3184297"/>
                  <a:gd name="csX19" fmla="*/ 1751402 w 3267285"/>
                  <a:gd name="csY19" fmla="*/ 49104 h 3184297"/>
                  <a:gd name="csX20" fmla="*/ 2263583 w 3267285"/>
                  <a:gd name="csY20" fmla="*/ 371633 h 3184297"/>
                  <a:gd name="csX21" fmla="*/ 2283777 w 3267285"/>
                  <a:gd name="csY21" fmla="*/ 395415 h 3184297"/>
                  <a:gd name="csX22" fmla="*/ 3093393 w 3267285"/>
                  <a:gd name="csY22" fmla="*/ 395415 h 3184297"/>
                  <a:gd name="csX23" fmla="*/ 3136015 w 3267285"/>
                  <a:gd name="csY23" fmla="*/ 351887 h 3184297"/>
                  <a:gd name="csX24" fmla="*/ 3255726 w 3267285"/>
                  <a:gd name="csY24" fmla="*/ 127667 h 3184297"/>
                  <a:gd name="csX25" fmla="*/ 3267285 w 3267285"/>
                  <a:gd name="csY25" fmla="*/ 88265 h 3184297"/>
                  <a:gd name="csX26" fmla="*/ 3246818 w 3267285"/>
                  <a:gd name="csY26" fmla="*/ 57908 h 3184297"/>
                  <a:gd name="csX27" fmla="*/ 3107017 w 3267285"/>
                  <a:gd name="csY27" fmla="*/ 0 h 3184297"/>
                  <a:gd name="csX28" fmla="*/ 1459481 w 3267285"/>
                  <a:gd name="csY28" fmla="*/ 0 h 3184297"/>
                  <a:gd name="csX29" fmla="*/ 1441263 w 3267285"/>
                  <a:gd name="csY29" fmla="*/ 1839 h 3184297"/>
                  <a:gd name="csX30" fmla="*/ 1419637 w 3267285"/>
                  <a:gd name="csY30" fmla="*/ 4021 h 3184297"/>
                  <a:gd name="csX31" fmla="*/ 1265791 w 3267285"/>
                  <a:gd name="csY31" fmla="*/ 157863 h 3184297"/>
                  <a:gd name="csX32" fmla="*/ 1261773 w 3267285"/>
                  <a:gd name="csY32" fmla="*/ 197709 h 3184297"/>
                  <a:gd name="csX33" fmla="*/ 1261773 w 3267285"/>
                  <a:gd name="csY33" fmla="*/ 197707 h 3184297"/>
                  <a:gd name="csX34" fmla="*/ 1265791 w 3267285"/>
                  <a:gd name="csY34" fmla="*/ 157863 h 3184297"/>
                  <a:gd name="csX35" fmla="*/ 1419637 w 3267285"/>
                  <a:gd name="csY35" fmla="*/ 4019 h 3184297"/>
                  <a:gd name="csX36" fmla="*/ 1441263 w 3267285"/>
                  <a:gd name="csY36" fmla="*/ 1839 h 3184297"/>
                  <a:gd name="csX37" fmla="*/ 1427835 w 3267285"/>
                  <a:gd name="csY37" fmla="*/ 1113 h 3184297"/>
                  <a:gd name="csX38" fmla="*/ 515799 w 3267285"/>
                  <a:gd name="csY38" fmla="*/ 461469 h 3184297"/>
                  <a:gd name="csX39" fmla="*/ 499061 w 3267285"/>
                  <a:gd name="csY39" fmla="*/ 485427 h 3184297"/>
                  <a:gd name="csX40" fmla="*/ 499062 w 3267285"/>
                  <a:gd name="csY40" fmla="*/ 485427 h 3184297"/>
                  <a:gd name="csX41" fmla="*/ 447760 w 3267285"/>
                  <a:gd name="csY41" fmla="*/ 558857 h 3184297"/>
                  <a:gd name="csX42" fmla="*/ 252007 w 3267285"/>
                  <a:gd name="csY42" fmla="*/ 1136809 h 3184297"/>
                  <a:gd name="csX43" fmla="*/ 251541 w 3267285"/>
                  <a:gd name="csY43" fmla="*/ 1146687 h 3184297"/>
                  <a:gd name="csX44" fmla="*/ 251541 w 3267285"/>
                  <a:gd name="csY44" fmla="*/ 1385619 h 3184297"/>
                  <a:gd name="csX45" fmla="*/ 252007 w 3267285"/>
                  <a:gd name="csY45" fmla="*/ 1395495 h 3184297"/>
                  <a:gd name="csX46" fmla="*/ 1189633 w 3267285"/>
                  <a:gd name="csY46" fmla="*/ 2505491 h 3184297"/>
                  <a:gd name="csX47" fmla="*/ 252006 w 3267285"/>
                  <a:gd name="csY47" fmla="*/ 1395495 h 3184297"/>
                  <a:gd name="csX48" fmla="*/ 251540 w 3267285"/>
                  <a:gd name="csY48" fmla="*/ 1385619 h 3184297"/>
                  <a:gd name="csX49" fmla="*/ 251540 w 3267285"/>
                  <a:gd name="csY49" fmla="*/ 2172593 h 31842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</a:cxnLst>
                <a:rect l="l" t="t" r="r" b="b"/>
                <a:pathLst>
                  <a:path w="3267285" h="3184297">
                    <a:moveTo>
                      <a:pt x="0" y="2172593"/>
                    </a:moveTo>
                    <a:lnTo>
                      <a:pt x="782955" y="3184297"/>
                    </a:lnTo>
                    <a:lnTo>
                      <a:pt x="1294967" y="2522699"/>
                    </a:lnTo>
                    <a:lnTo>
                      <a:pt x="1565913" y="2172593"/>
                    </a:lnTo>
                    <a:lnTo>
                      <a:pt x="1314373" y="2172593"/>
                    </a:lnTo>
                    <a:lnTo>
                      <a:pt x="1314373" y="675217"/>
                    </a:lnTo>
                    <a:lnTo>
                      <a:pt x="1312403" y="668789"/>
                    </a:lnTo>
                    <a:cubicBezTo>
                      <a:pt x="1309309" y="653469"/>
                      <a:pt x="1307683" y="637607"/>
                      <a:pt x="1307683" y="621361"/>
                    </a:cubicBezTo>
                    <a:cubicBezTo>
                      <a:pt x="1307683" y="605115"/>
                      <a:pt x="1309309" y="589251"/>
                      <a:pt x="1312403" y="573931"/>
                    </a:cubicBezTo>
                    <a:lnTo>
                      <a:pt x="1314373" y="567505"/>
                    </a:lnTo>
                    <a:lnTo>
                      <a:pt x="1325939" y="529755"/>
                    </a:lnTo>
                    <a:cubicBezTo>
                      <a:pt x="1349449" y="473445"/>
                      <a:pt x="1393979" y="428333"/>
                      <a:pt x="1449563" y="404515"/>
                    </a:cubicBezTo>
                    <a:lnTo>
                      <a:pt x="1478499" y="395415"/>
                    </a:lnTo>
                    <a:lnTo>
                      <a:pt x="1478503" y="395415"/>
                    </a:lnTo>
                    <a:lnTo>
                      <a:pt x="1478505" y="395415"/>
                    </a:lnTo>
                    <a:lnTo>
                      <a:pt x="1601467" y="395415"/>
                    </a:lnTo>
                    <a:lnTo>
                      <a:pt x="1601469" y="395415"/>
                    </a:lnTo>
                    <a:lnTo>
                      <a:pt x="2283777" y="395417"/>
                    </a:lnTo>
                    <a:lnTo>
                      <a:pt x="2263583" y="371635"/>
                    </a:lnTo>
                    <a:cubicBezTo>
                      <a:pt x="2123220" y="221401"/>
                      <a:pt x="1947717" y="108779"/>
                      <a:pt x="1751402" y="49104"/>
                    </a:cubicBezTo>
                    <a:cubicBezTo>
                      <a:pt x="1947717" y="108779"/>
                      <a:pt x="2123220" y="221401"/>
                      <a:pt x="2263583" y="371633"/>
                    </a:cubicBezTo>
                    <a:lnTo>
                      <a:pt x="2283777" y="395415"/>
                    </a:lnTo>
                    <a:lnTo>
                      <a:pt x="3093393" y="395415"/>
                    </a:lnTo>
                    <a:lnTo>
                      <a:pt x="3136015" y="351887"/>
                    </a:lnTo>
                    <a:cubicBezTo>
                      <a:pt x="3182934" y="292312"/>
                      <a:pt x="3223609" y="216128"/>
                      <a:pt x="3255726" y="127667"/>
                    </a:cubicBezTo>
                    <a:lnTo>
                      <a:pt x="3267285" y="88265"/>
                    </a:lnTo>
                    <a:lnTo>
                      <a:pt x="3246818" y="57908"/>
                    </a:lnTo>
                    <a:cubicBezTo>
                      <a:pt x="3211040" y="22130"/>
                      <a:pt x="3161613" y="0"/>
                      <a:pt x="3107017" y="0"/>
                    </a:cubicBezTo>
                    <a:lnTo>
                      <a:pt x="1459481" y="0"/>
                    </a:lnTo>
                    <a:lnTo>
                      <a:pt x="1441263" y="1839"/>
                    </a:lnTo>
                    <a:lnTo>
                      <a:pt x="1419637" y="4021"/>
                    </a:lnTo>
                    <a:cubicBezTo>
                      <a:pt x="1342413" y="19821"/>
                      <a:pt x="1281591" y="80643"/>
                      <a:pt x="1265791" y="157863"/>
                    </a:cubicBezTo>
                    <a:lnTo>
                      <a:pt x="1261773" y="197709"/>
                    </a:lnTo>
                    <a:lnTo>
                      <a:pt x="1261773" y="197707"/>
                    </a:lnTo>
                    <a:lnTo>
                      <a:pt x="1265791" y="157863"/>
                    </a:lnTo>
                    <a:cubicBezTo>
                      <a:pt x="1281591" y="80641"/>
                      <a:pt x="1342413" y="19821"/>
                      <a:pt x="1419637" y="4019"/>
                    </a:cubicBezTo>
                    <a:lnTo>
                      <a:pt x="1441263" y="1839"/>
                    </a:lnTo>
                    <a:lnTo>
                      <a:pt x="1427835" y="1113"/>
                    </a:lnTo>
                    <a:cubicBezTo>
                      <a:pt x="1060655" y="1113"/>
                      <a:pt x="732582" y="180317"/>
                      <a:pt x="515799" y="461469"/>
                    </a:cubicBezTo>
                    <a:lnTo>
                      <a:pt x="499061" y="485427"/>
                    </a:lnTo>
                    <a:lnTo>
                      <a:pt x="499062" y="485427"/>
                    </a:lnTo>
                    <a:lnTo>
                      <a:pt x="447760" y="558857"/>
                    </a:lnTo>
                    <a:cubicBezTo>
                      <a:pt x="341559" y="727109"/>
                      <a:pt x="272183" y="924175"/>
                      <a:pt x="252007" y="1136809"/>
                    </a:cubicBezTo>
                    <a:lnTo>
                      <a:pt x="251541" y="1146687"/>
                    </a:lnTo>
                    <a:lnTo>
                      <a:pt x="251541" y="1385619"/>
                    </a:lnTo>
                    <a:lnTo>
                      <a:pt x="252007" y="1395495"/>
                    </a:lnTo>
                    <a:cubicBezTo>
                      <a:pt x="304464" y="1948345"/>
                      <a:pt x="689519" y="2395957"/>
                      <a:pt x="1189633" y="2505491"/>
                    </a:cubicBezTo>
                    <a:cubicBezTo>
                      <a:pt x="689518" y="2395957"/>
                      <a:pt x="304463" y="1948345"/>
                      <a:pt x="252006" y="1395495"/>
                    </a:cubicBezTo>
                    <a:lnTo>
                      <a:pt x="251540" y="1385619"/>
                    </a:lnTo>
                    <a:lnTo>
                      <a:pt x="251540" y="2172593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97A4A79-6E25-BFFB-051F-EE2B5098BB3B}"/>
                  </a:ext>
                </a:extLst>
              </p:cNvPr>
              <p:cNvSpPr/>
              <p:nvPr/>
            </p:nvSpPr>
            <p:spPr>
              <a:xfrm>
                <a:off x="12551525" y="10407175"/>
                <a:ext cx="393105" cy="39310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4F5E078-F717-F6B2-217A-C61867D1063E}"/>
                </a:ext>
              </a:extLst>
            </p:cNvPr>
            <p:cNvSpPr/>
            <p:nvPr/>
          </p:nvSpPr>
          <p:spPr>
            <a:xfrm rot="16200000" flipH="1">
              <a:off x="12980577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C0BDCDC-AA87-EAE7-5EFA-0210155395E4}"/>
              </a:ext>
            </a:extLst>
          </p:cNvPr>
          <p:cNvGrpSpPr/>
          <p:nvPr/>
        </p:nvGrpSpPr>
        <p:grpSpPr>
          <a:xfrm>
            <a:off x="8652115" y="9165509"/>
            <a:ext cx="3185655" cy="3304739"/>
            <a:chOff x="8652115" y="7495541"/>
            <a:chExt cx="3185655" cy="330473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FA80606-E8E5-267F-80C4-BBC117A3B66A}"/>
                </a:ext>
              </a:extLst>
            </p:cNvPr>
            <p:cNvGrpSpPr/>
            <p:nvPr/>
          </p:nvGrpSpPr>
          <p:grpSpPr>
            <a:xfrm>
              <a:off x="8653476" y="7495541"/>
              <a:ext cx="3184294" cy="3304739"/>
              <a:chOff x="8653476" y="7495541"/>
              <a:chExt cx="3184294" cy="3304739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D077FB7D-3D0E-D3CF-2814-D384F30599DA}"/>
                  </a:ext>
                </a:extLst>
              </p:cNvPr>
              <p:cNvSpPr/>
              <p:nvPr/>
            </p:nvSpPr>
            <p:spPr>
              <a:xfrm rot="5400000">
                <a:off x="8611509" y="7537508"/>
                <a:ext cx="3268227" cy="3184294"/>
              </a:xfrm>
              <a:custGeom>
                <a:avLst/>
                <a:gdLst>
                  <a:gd name="csX0" fmla="*/ 0 w 3268227"/>
                  <a:gd name="csY0" fmla="*/ 2172592 h 3184294"/>
                  <a:gd name="csX1" fmla="*/ 251540 w 3268227"/>
                  <a:gd name="csY1" fmla="*/ 2172592 h 3184294"/>
                  <a:gd name="csX2" fmla="*/ 251540 w 3268227"/>
                  <a:gd name="csY2" fmla="*/ 1385616 h 3184294"/>
                  <a:gd name="csX3" fmla="*/ 252006 w 3268227"/>
                  <a:gd name="csY3" fmla="*/ 1395494 h 3184294"/>
                  <a:gd name="csX4" fmla="*/ 1189632 w 3268227"/>
                  <a:gd name="csY4" fmla="*/ 2505490 h 3184294"/>
                  <a:gd name="csX5" fmla="*/ 252007 w 3268227"/>
                  <a:gd name="csY5" fmla="*/ 1395494 h 3184294"/>
                  <a:gd name="csX6" fmla="*/ 251541 w 3268227"/>
                  <a:gd name="csY6" fmla="*/ 1385616 h 3184294"/>
                  <a:gd name="csX7" fmla="*/ 251541 w 3268227"/>
                  <a:gd name="csY7" fmla="*/ 1146686 h 3184294"/>
                  <a:gd name="csX8" fmla="*/ 252007 w 3268227"/>
                  <a:gd name="csY8" fmla="*/ 1136808 h 3184294"/>
                  <a:gd name="csX9" fmla="*/ 447760 w 3268227"/>
                  <a:gd name="csY9" fmla="*/ 558854 h 3184294"/>
                  <a:gd name="csX10" fmla="*/ 499062 w 3268227"/>
                  <a:gd name="csY10" fmla="*/ 485426 h 3184294"/>
                  <a:gd name="csX11" fmla="*/ 499061 w 3268227"/>
                  <a:gd name="csY11" fmla="*/ 485426 h 3184294"/>
                  <a:gd name="csX12" fmla="*/ 515799 w 3268227"/>
                  <a:gd name="csY12" fmla="*/ 461468 h 3184294"/>
                  <a:gd name="csX13" fmla="*/ 1427834 w 3268227"/>
                  <a:gd name="csY13" fmla="*/ 1112 h 3184294"/>
                  <a:gd name="csX14" fmla="*/ 1441262 w 3268227"/>
                  <a:gd name="csY14" fmla="*/ 1836 h 3184294"/>
                  <a:gd name="csX15" fmla="*/ 1419636 w 3268227"/>
                  <a:gd name="csY15" fmla="*/ 4018 h 3184294"/>
                  <a:gd name="csX16" fmla="*/ 1265790 w 3268227"/>
                  <a:gd name="csY16" fmla="*/ 157860 h 3184294"/>
                  <a:gd name="csX17" fmla="*/ 1261772 w 3268227"/>
                  <a:gd name="csY17" fmla="*/ 197706 h 3184294"/>
                  <a:gd name="csX18" fmla="*/ 1265790 w 3268227"/>
                  <a:gd name="csY18" fmla="*/ 157862 h 3184294"/>
                  <a:gd name="csX19" fmla="*/ 1419636 w 3268227"/>
                  <a:gd name="csY19" fmla="*/ 4018 h 3184294"/>
                  <a:gd name="csX20" fmla="*/ 1441262 w 3268227"/>
                  <a:gd name="csY20" fmla="*/ 1838 h 3184294"/>
                  <a:gd name="csX21" fmla="*/ 1548678 w 3268227"/>
                  <a:gd name="csY21" fmla="*/ 7644 h 3184294"/>
                  <a:gd name="csX22" fmla="*/ 2263582 w 3268227"/>
                  <a:gd name="csY22" fmla="*/ 371632 h 3184294"/>
                  <a:gd name="csX23" fmla="*/ 1548678 w 3268227"/>
                  <a:gd name="csY23" fmla="*/ 7642 h 3184294"/>
                  <a:gd name="csX24" fmla="*/ 1441262 w 3268227"/>
                  <a:gd name="csY24" fmla="*/ 1836 h 3184294"/>
                  <a:gd name="csX25" fmla="*/ 1459480 w 3268227"/>
                  <a:gd name="csY25" fmla="*/ 0 h 3184294"/>
                  <a:gd name="csX26" fmla="*/ 3107016 w 3268227"/>
                  <a:gd name="csY26" fmla="*/ 0 h 3184294"/>
                  <a:gd name="csX27" fmla="*/ 3246817 w 3268227"/>
                  <a:gd name="csY27" fmla="*/ 57906 h 3184294"/>
                  <a:gd name="csX28" fmla="*/ 3268227 w 3268227"/>
                  <a:gd name="csY28" fmla="*/ 89660 h 3184294"/>
                  <a:gd name="csX29" fmla="*/ 3230153 w 3268227"/>
                  <a:gd name="csY29" fmla="*/ 193276 h 3184294"/>
                  <a:gd name="csX30" fmla="*/ 3109449 w 3268227"/>
                  <a:gd name="csY30" fmla="*/ 384963 h 3184294"/>
                  <a:gd name="csX31" fmla="*/ 3097360 w 3268227"/>
                  <a:gd name="csY31" fmla="*/ 395414 h 3184294"/>
                  <a:gd name="csX32" fmla="*/ 2283776 w 3268227"/>
                  <a:gd name="csY32" fmla="*/ 395414 h 3184294"/>
                  <a:gd name="csX33" fmla="*/ 1601468 w 3268227"/>
                  <a:gd name="csY33" fmla="*/ 395414 h 3184294"/>
                  <a:gd name="csX34" fmla="*/ 1601466 w 3268227"/>
                  <a:gd name="csY34" fmla="*/ 395412 h 3184294"/>
                  <a:gd name="csX35" fmla="*/ 1478504 w 3268227"/>
                  <a:gd name="csY35" fmla="*/ 395412 h 3184294"/>
                  <a:gd name="csX36" fmla="*/ 1478502 w 3268227"/>
                  <a:gd name="csY36" fmla="*/ 395414 h 3184294"/>
                  <a:gd name="csX37" fmla="*/ 1478498 w 3268227"/>
                  <a:gd name="csY37" fmla="*/ 395414 h 3184294"/>
                  <a:gd name="csX38" fmla="*/ 1449562 w 3268227"/>
                  <a:gd name="csY38" fmla="*/ 404514 h 3184294"/>
                  <a:gd name="csX39" fmla="*/ 1325938 w 3268227"/>
                  <a:gd name="csY39" fmla="*/ 529754 h 3184294"/>
                  <a:gd name="csX40" fmla="*/ 1314372 w 3268227"/>
                  <a:gd name="csY40" fmla="*/ 567504 h 3184294"/>
                  <a:gd name="csX41" fmla="*/ 1312402 w 3268227"/>
                  <a:gd name="csY41" fmla="*/ 573930 h 3184294"/>
                  <a:gd name="csX42" fmla="*/ 1307682 w 3268227"/>
                  <a:gd name="csY42" fmla="*/ 621358 h 3184294"/>
                  <a:gd name="csX43" fmla="*/ 1312402 w 3268227"/>
                  <a:gd name="csY43" fmla="*/ 668788 h 3184294"/>
                  <a:gd name="csX44" fmla="*/ 1314372 w 3268227"/>
                  <a:gd name="csY44" fmla="*/ 675214 h 3184294"/>
                  <a:gd name="csX45" fmla="*/ 1314372 w 3268227"/>
                  <a:gd name="csY45" fmla="*/ 2172592 h 3184294"/>
                  <a:gd name="csX46" fmla="*/ 1565912 w 3268227"/>
                  <a:gd name="csY46" fmla="*/ 2172592 h 3184294"/>
                  <a:gd name="csX47" fmla="*/ 1294966 w 3268227"/>
                  <a:gd name="csY47" fmla="*/ 2522696 h 3184294"/>
                  <a:gd name="csX48" fmla="*/ 782955 w 3268227"/>
                  <a:gd name="csY48" fmla="*/ 3184294 h 318429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3268227" h="3184294">
                    <a:moveTo>
                      <a:pt x="0" y="2172592"/>
                    </a:moveTo>
                    <a:lnTo>
                      <a:pt x="251540" y="2172592"/>
                    </a:lnTo>
                    <a:lnTo>
                      <a:pt x="251540" y="1385616"/>
                    </a:lnTo>
                    <a:lnTo>
                      <a:pt x="252006" y="1395494"/>
                    </a:lnTo>
                    <a:cubicBezTo>
                      <a:pt x="304463" y="1948344"/>
                      <a:pt x="689518" y="2395956"/>
                      <a:pt x="1189632" y="2505490"/>
                    </a:cubicBezTo>
                    <a:cubicBezTo>
                      <a:pt x="689519" y="2395956"/>
                      <a:pt x="304464" y="1948344"/>
                      <a:pt x="252007" y="1395494"/>
                    </a:cubicBezTo>
                    <a:lnTo>
                      <a:pt x="251541" y="1385616"/>
                    </a:lnTo>
                    <a:lnTo>
                      <a:pt x="251541" y="1146686"/>
                    </a:lnTo>
                    <a:lnTo>
                      <a:pt x="252007" y="1136808"/>
                    </a:lnTo>
                    <a:cubicBezTo>
                      <a:pt x="272183" y="924174"/>
                      <a:pt x="341559" y="727106"/>
                      <a:pt x="447760" y="558854"/>
                    </a:cubicBezTo>
                    <a:lnTo>
                      <a:pt x="499062" y="485426"/>
                    </a:lnTo>
                    <a:lnTo>
                      <a:pt x="499061" y="485426"/>
                    </a:lnTo>
                    <a:lnTo>
                      <a:pt x="515799" y="461468"/>
                    </a:lnTo>
                    <a:cubicBezTo>
                      <a:pt x="732582" y="180316"/>
                      <a:pt x="1060654" y="1112"/>
                      <a:pt x="1427834" y="1112"/>
                    </a:cubicBezTo>
                    <a:lnTo>
                      <a:pt x="1441262" y="1836"/>
                    </a:lnTo>
                    <a:lnTo>
                      <a:pt x="1419636" y="4018"/>
                    </a:lnTo>
                    <a:cubicBezTo>
                      <a:pt x="1342412" y="19818"/>
                      <a:pt x="1281590" y="80640"/>
                      <a:pt x="1265790" y="157860"/>
                    </a:cubicBezTo>
                    <a:lnTo>
                      <a:pt x="1261772" y="197706"/>
                    </a:lnTo>
                    <a:lnTo>
                      <a:pt x="1265790" y="157862"/>
                    </a:lnTo>
                    <a:cubicBezTo>
                      <a:pt x="1281590" y="80640"/>
                      <a:pt x="1342412" y="19820"/>
                      <a:pt x="1419636" y="4018"/>
                    </a:cubicBezTo>
                    <a:lnTo>
                      <a:pt x="1441262" y="1838"/>
                    </a:lnTo>
                    <a:lnTo>
                      <a:pt x="1548678" y="7644"/>
                    </a:lnTo>
                    <a:cubicBezTo>
                      <a:pt x="1826810" y="37876"/>
                      <a:pt x="2076432" y="171322"/>
                      <a:pt x="2263582" y="371632"/>
                    </a:cubicBezTo>
                    <a:cubicBezTo>
                      <a:pt x="2076432" y="171320"/>
                      <a:pt x="1826810" y="37874"/>
                      <a:pt x="1548678" y="7642"/>
                    </a:cubicBezTo>
                    <a:lnTo>
                      <a:pt x="1441262" y="1836"/>
                    </a:lnTo>
                    <a:lnTo>
                      <a:pt x="1459480" y="0"/>
                    </a:lnTo>
                    <a:lnTo>
                      <a:pt x="3107016" y="0"/>
                    </a:lnTo>
                    <a:cubicBezTo>
                      <a:pt x="3161612" y="0"/>
                      <a:pt x="3211039" y="22129"/>
                      <a:pt x="3246817" y="57906"/>
                    </a:cubicBezTo>
                    <a:lnTo>
                      <a:pt x="3268227" y="89660"/>
                    </a:lnTo>
                    <a:lnTo>
                      <a:pt x="3230153" y="193276"/>
                    </a:lnTo>
                    <a:cubicBezTo>
                      <a:pt x="3196403" y="269797"/>
                      <a:pt x="3155608" y="334963"/>
                      <a:pt x="3109449" y="384963"/>
                    </a:cubicBezTo>
                    <a:lnTo>
                      <a:pt x="3097360" y="395414"/>
                    </a:lnTo>
                    <a:lnTo>
                      <a:pt x="2283776" y="395414"/>
                    </a:lnTo>
                    <a:lnTo>
                      <a:pt x="1601468" y="395414"/>
                    </a:lnTo>
                    <a:lnTo>
                      <a:pt x="1601466" y="395412"/>
                    </a:lnTo>
                    <a:lnTo>
                      <a:pt x="1478504" y="395412"/>
                    </a:lnTo>
                    <a:lnTo>
                      <a:pt x="1478502" y="395414"/>
                    </a:lnTo>
                    <a:lnTo>
                      <a:pt x="1478498" y="395414"/>
                    </a:lnTo>
                    <a:lnTo>
                      <a:pt x="1449562" y="404514"/>
                    </a:lnTo>
                    <a:cubicBezTo>
                      <a:pt x="1393978" y="428332"/>
                      <a:pt x="1349448" y="473444"/>
                      <a:pt x="1325938" y="529754"/>
                    </a:cubicBezTo>
                    <a:lnTo>
                      <a:pt x="1314372" y="567504"/>
                    </a:lnTo>
                    <a:lnTo>
                      <a:pt x="1312402" y="573930"/>
                    </a:lnTo>
                    <a:cubicBezTo>
                      <a:pt x="1309308" y="589250"/>
                      <a:pt x="1307682" y="605112"/>
                      <a:pt x="1307682" y="621358"/>
                    </a:cubicBezTo>
                    <a:cubicBezTo>
                      <a:pt x="1307682" y="637606"/>
                      <a:pt x="1309308" y="653468"/>
                      <a:pt x="1312402" y="668788"/>
                    </a:cubicBezTo>
                    <a:lnTo>
                      <a:pt x="1314372" y="675214"/>
                    </a:lnTo>
                    <a:lnTo>
                      <a:pt x="1314372" y="2172592"/>
                    </a:lnTo>
                    <a:lnTo>
                      <a:pt x="1565912" y="2172592"/>
                    </a:lnTo>
                    <a:lnTo>
                      <a:pt x="1294966" y="2522696"/>
                    </a:lnTo>
                    <a:lnTo>
                      <a:pt x="782955" y="31842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E8C8B31-7894-68D0-BCF2-AECE1DAEE061}"/>
                  </a:ext>
                </a:extLst>
              </p:cNvPr>
              <p:cNvSpPr/>
              <p:nvPr/>
            </p:nvSpPr>
            <p:spPr>
              <a:xfrm>
                <a:off x="11443916" y="10407175"/>
                <a:ext cx="393105" cy="3931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8A2AAFF-5E7D-6B59-3398-3D2967515BA2}"/>
                </a:ext>
              </a:extLst>
            </p:cNvPr>
            <p:cNvSpPr/>
            <p:nvPr/>
          </p:nvSpPr>
          <p:spPr>
            <a:xfrm rot="5400000">
              <a:off x="8878770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" name="Block Arc 30">
            <a:extLst>
              <a:ext uri="{FF2B5EF4-FFF2-40B4-BE49-F238E27FC236}">
                <a16:creationId xmlns:a16="http://schemas.microsoft.com/office/drawing/2014/main" id="{090C39AF-08BC-4DFC-F847-9F24550CB766}"/>
              </a:ext>
            </a:extLst>
          </p:cNvPr>
          <p:cNvSpPr/>
          <p:nvPr/>
        </p:nvSpPr>
        <p:spPr>
          <a:xfrm>
            <a:off x="7632192" y="5444784"/>
            <a:ext cx="9119616" cy="9119616"/>
          </a:xfrm>
          <a:prstGeom prst="blockArc">
            <a:avLst>
              <a:gd name="adj1" fmla="val 10800000"/>
              <a:gd name="adj2" fmla="val 21582849"/>
              <a:gd name="adj3" fmla="val 748"/>
            </a:avLst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6A115D6-487C-2DC7-35EC-EF38B81913F7}"/>
              </a:ext>
            </a:extLst>
          </p:cNvPr>
          <p:cNvSpPr/>
          <p:nvPr/>
        </p:nvSpPr>
        <p:spPr>
          <a:xfrm>
            <a:off x="7140242" y="9362312"/>
            <a:ext cx="1169716" cy="116971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998F98D-48B6-6B92-B8D4-46FA596C9DFD}"/>
              </a:ext>
            </a:extLst>
          </p:cNvPr>
          <p:cNvSpPr/>
          <p:nvPr/>
        </p:nvSpPr>
        <p:spPr>
          <a:xfrm>
            <a:off x="16099896" y="9362312"/>
            <a:ext cx="1169716" cy="116971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2580937-013F-7327-C442-EAD8A658E0B3}"/>
              </a:ext>
            </a:extLst>
          </p:cNvPr>
          <p:cNvGrpSpPr/>
          <p:nvPr/>
        </p:nvGrpSpPr>
        <p:grpSpPr>
          <a:xfrm>
            <a:off x="9158070" y="9757927"/>
            <a:ext cx="2390675" cy="369332"/>
            <a:chOff x="9158070" y="8087959"/>
            <a:chExt cx="2390675" cy="369332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2F6C2C4-3E6A-65C1-7F73-3EE6CA2A9C4D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A</a:t>
              </a: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85ED46D7-5699-5EB0-E121-B9A7C2E4C0D2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KHƠI MỞ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D724A2B-6F4B-D434-6DA7-42C4BB4D95C0}"/>
              </a:ext>
            </a:extLst>
          </p:cNvPr>
          <p:cNvGrpSpPr/>
          <p:nvPr/>
        </p:nvGrpSpPr>
        <p:grpSpPr>
          <a:xfrm rot="2700000">
            <a:off x="9699139" y="8478199"/>
            <a:ext cx="2390675" cy="369332"/>
            <a:chOff x="9158070" y="8087959"/>
            <a:chExt cx="2390675" cy="369332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AFAB5B9-1EFF-B9E0-8D49-762247B56649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B</a:t>
              </a: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28A7AB97-FF6B-193C-C9F9-0C1A97D58048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NGHIÊN CỨU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6048268-49EE-8FE7-B761-4D530718E4C4}"/>
              </a:ext>
            </a:extLst>
          </p:cNvPr>
          <p:cNvGrpSpPr/>
          <p:nvPr/>
        </p:nvGrpSpPr>
        <p:grpSpPr>
          <a:xfrm>
            <a:off x="12815934" y="9757927"/>
            <a:ext cx="2388808" cy="369332"/>
            <a:chOff x="12815934" y="8087959"/>
            <a:chExt cx="2388808" cy="369332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A5AB80C-E8E6-88E3-55E6-19E564865AFF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5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E</a:t>
              </a: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3106258A-7798-1AAD-6EC9-56019E1CE948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BỒI DƯỠNG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29CF8F6-F0D9-0B3E-CFAE-9187CD865D8A}"/>
              </a:ext>
            </a:extLst>
          </p:cNvPr>
          <p:cNvGrpSpPr/>
          <p:nvPr/>
        </p:nvGrpSpPr>
        <p:grpSpPr>
          <a:xfrm rot="18900000">
            <a:off x="12243687" y="8498415"/>
            <a:ext cx="2388808" cy="369332"/>
            <a:chOff x="12815934" y="8087959"/>
            <a:chExt cx="2388808" cy="369332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2AD0A4FA-5029-D8B4-8EB3-31AE8BBE681F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D</a:t>
              </a: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94DE26B6-288D-CA96-06E3-996F39CA3559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ĐÁNH GIÁ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6666758-95AC-88C2-4090-217E53575DDA}"/>
              </a:ext>
            </a:extLst>
          </p:cNvPr>
          <p:cNvGrpSpPr/>
          <p:nvPr/>
        </p:nvGrpSpPr>
        <p:grpSpPr>
          <a:xfrm>
            <a:off x="12018171" y="6908789"/>
            <a:ext cx="369332" cy="2423532"/>
            <a:chOff x="12018171" y="5238821"/>
            <a:chExt cx="369332" cy="2423532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8BDEAE3-F72A-7B9E-F52E-921A26B4DF5B}"/>
                </a:ext>
              </a:extLst>
            </p:cNvPr>
            <p:cNvSpPr/>
            <p:nvPr/>
          </p:nvSpPr>
          <p:spPr>
            <a:xfrm>
              <a:off x="12024405" y="5238821"/>
              <a:ext cx="347708" cy="34770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C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723962B5-2FE8-FF11-7BA4-9EB90613E10A}"/>
                </a:ext>
              </a:extLst>
            </p:cNvPr>
            <p:cNvSpPr txBox="1"/>
            <p:nvPr/>
          </p:nvSpPr>
          <p:spPr>
            <a:xfrm rot="16200000">
              <a:off x="11191687" y="6466538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THỰC HÀNH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810AF3B-16D7-D5C7-FAFA-93D67F9A3FE7}"/>
              </a:ext>
            </a:extLst>
          </p:cNvPr>
          <p:cNvGrpSpPr/>
          <p:nvPr/>
        </p:nvGrpSpPr>
        <p:grpSpPr>
          <a:xfrm>
            <a:off x="3652508" y="9357267"/>
            <a:ext cx="2907911" cy="1107996"/>
            <a:chOff x="3714527" y="7585997"/>
            <a:chExt cx="2907911" cy="1107996"/>
          </a:xfrm>
        </p:grpSpPr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99D834E7-2F1F-E014-1878-9469C7ADF0E5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D00D3F76-7687-201D-99A9-ED1E3520F84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</a:t>
              </a:r>
              <a:r>
                <a:rPr lang="en-US" sz="1600" b="1" dirty="0">
                  <a:solidFill>
                    <a:schemeClr val="bg1">
                      <a:lumMod val="40000"/>
                      <a:lumOff val="60000"/>
                    </a:schemeClr>
                  </a:solidFill>
                  <a:latin typeface="+mj-lt"/>
                </a:rPr>
                <a:t>WAKEN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5B921A7-96A1-14CB-B0C7-49C01FB8DD8E}"/>
              </a:ext>
            </a:extLst>
          </p:cNvPr>
          <p:cNvGrpSpPr/>
          <p:nvPr/>
        </p:nvGrpSpPr>
        <p:grpSpPr>
          <a:xfrm>
            <a:off x="17823581" y="9357267"/>
            <a:ext cx="2907911" cy="1107996"/>
            <a:chOff x="3714527" y="7585997"/>
            <a:chExt cx="2907911" cy="1107996"/>
          </a:xfrm>
        </p:grpSpPr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48C8F03D-F129-9819-CDC8-CB86BC43333C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07014BF9-6F28-F392-7208-E40879577C08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NURTURE</a:t>
              </a:r>
            </a:p>
          </p:txBody>
        </p:sp>
      </p:grpSp>
      <p:sp>
        <p:nvSpPr>
          <p:cNvPr id="55" name="Oval 54">
            <a:extLst>
              <a:ext uri="{FF2B5EF4-FFF2-40B4-BE49-F238E27FC236}">
                <a16:creationId xmlns:a16="http://schemas.microsoft.com/office/drawing/2014/main" id="{30B05ED0-45A0-4326-0FB3-B69CFF8CACDD}"/>
              </a:ext>
            </a:extLst>
          </p:cNvPr>
          <p:cNvSpPr/>
          <p:nvPr/>
        </p:nvSpPr>
        <p:spPr>
          <a:xfrm>
            <a:off x="7958198" y="6735489"/>
            <a:ext cx="1169716" cy="116971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44EFCCB-F9B4-5583-EDFC-861861ED787D}"/>
              </a:ext>
            </a:extLst>
          </p:cNvPr>
          <p:cNvSpPr/>
          <p:nvPr/>
        </p:nvSpPr>
        <p:spPr>
          <a:xfrm>
            <a:off x="15281941" y="6735489"/>
            <a:ext cx="1169716" cy="116971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D0449DC-F06E-3E81-1C10-B744CA110BC8}"/>
              </a:ext>
            </a:extLst>
          </p:cNvPr>
          <p:cNvGrpSpPr/>
          <p:nvPr/>
        </p:nvGrpSpPr>
        <p:grpSpPr>
          <a:xfrm>
            <a:off x="4470464" y="6730444"/>
            <a:ext cx="2907911" cy="1107996"/>
            <a:chOff x="3714527" y="7585997"/>
            <a:chExt cx="2907911" cy="1107996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6ED9DD37-3A94-112F-AE5C-56B47863E15C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AF365E41-ADEE-213A-B65E-F85B27A086EE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STUDY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B7E990B-1A84-1C19-8E3E-4CBEC9CC8901}"/>
              </a:ext>
            </a:extLst>
          </p:cNvPr>
          <p:cNvGrpSpPr/>
          <p:nvPr/>
        </p:nvGrpSpPr>
        <p:grpSpPr>
          <a:xfrm>
            <a:off x="17005626" y="6730444"/>
            <a:ext cx="2907911" cy="1107996"/>
            <a:chOff x="3714527" y="7585997"/>
            <a:chExt cx="2907911" cy="1107996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9DD62980-EE02-BF13-FBFC-0770B37CA8F4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BEEA32E1-6937-A5B5-2248-F1D57BBA9BB3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EVALUATE</a:t>
              </a:r>
            </a:p>
          </p:txBody>
        </p:sp>
      </p:grpSp>
      <p:sp>
        <p:nvSpPr>
          <p:cNvPr id="63" name="Oval 62">
            <a:extLst>
              <a:ext uri="{FF2B5EF4-FFF2-40B4-BE49-F238E27FC236}">
                <a16:creationId xmlns:a16="http://schemas.microsoft.com/office/drawing/2014/main" id="{C812AFC3-4FFD-9224-EC97-9CE802FB89DA}"/>
              </a:ext>
            </a:extLst>
          </p:cNvPr>
          <p:cNvSpPr/>
          <p:nvPr/>
        </p:nvSpPr>
        <p:spPr>
          <a:xfrm>
            <a:off x="11607142" y="4885992"/>
            <a:ext cx="1169716" cy="11697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4C2AE256-592F-3C4D-A3DE-2D4163635426}"/>
              </a:ext>
            </a:extLst>
          </p:cNvPr>
          <p:cNvGrpSpPr/>
          <p:nvPr/>
        </p:nvGrpSpPr>
        <p:grpSpPr>
          <a:xfrm>
            <a:off x="10738045" y="3472577"/>
            <a:ext cx="2907911" cy="1107996"/>
            <a:chOff x="3714527" y="7585997"/>
            <a:chExt cx="2907911" cy="1107996"/>
          </a:xfrm>
        </p:grpSpPr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726FD2B5-4643-66F5-5CB3-212A65071DB2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C6B3A610-2753-4CB7-31D9-386B44A8697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CREATE</a:t>
              </a:r>
            </a:p>
          </p:txBody>
        </p:sp>
      </p:grpSp>
      <p:sp>
        <p:nvSpPr>
          <p:cNvPr id="131" name="Freeform 16">
            <a:extLst>
              <a:ext uri="{FF2B5EF4-FFF2-40B4-BE49-F238E27FC236}">
                <a16:creationId xmlns:a16="http://schemas.microsoft.com/office/drawing/2014/main" id="{55207EE2-33DD-0DA6-12B7-9E9DFE5666E1}"/>
              </a:ext>
            </a:extLst>
          </p:cNvPr>
          <p:cNvSpPr>
            <a:spLocks noEditPoints="1"/>
          </p:cNvSpPr>
          <p:nvPr/>
        </p:nvSpPr>
        <p:spPr bwMode="auto">
          <a:xfrm>
            <a:off x="16460031" y="9656858"/>
            <a:ext cx="449446" cy="58062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08382C90-558A-B754-6715-E0B3204EC123}"/>
              </a:ext>
            </a:extLst>
          </p:cNvPr>
          <p:cNvSpPr/>
          <p:nvPr/>
        </p:nvSpPr>
        <p:spPr>
          <a:xfrm>
            <a:off x="7446402" y="9658149"/>
            <a:ext cx="557396" cy="57804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9487CD09-0F40-2813-8683-05304D1F60F9}"/>
              </a:ext>
            </a:extLst>
          </p:cNvPr>
          <p:cNvSpPr/>
          <p:nvPr/>
        </p:nvSpPr>
        <p:spPr>
          <a:xfrm>
            <a:off x="15608745" y="7062293"/>
            <a:ext cx="516108" cy="51610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4" name="Freeform 12">
            <a:extLst>
              <a:ext uri="{FF2B5EF4-FFF2-40B4-BE49-F238E27FC236}">
                <a16:creationId xmlns:a16="http://schemas.microsoft.com/office/drawing/2014/main" id="{06349CAF-2A1B-5474-D154-303F48FBADDA}"/>
              </a:ext>
            </a:extLst>
          </p:cNvPr>
          <p:cNvSpPr>
            <a:spLocks noEditPoints="1"/>
          </p:cNvSpPr>
          <p:nvPr/>
        </p:nvSpPr>
        <p:spPr bwMode="auto">
          <a:xfrm>
            <a:off x="11984482" y="5205269"/>
            <a:ext cx="415036" cy="531162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5" name="Freeform 9">
            <a:extLst>
              <a:ext uri="{FF2B5EF4-FFF2-40B4-BE49-F238E27FC236}">
                <a16:creationId xmlns:a16="http://schemas.microsoft.com/office/drawing/2014/main" id="{963572A4-87D7-509F-4AC0-56725A64B0A7}"/>
              </a:ext>
            </a:extLst>
          </p:cNvPr>
          <p:cNvSpPr>
            <a:spLocks noEditPoints="1"/>
          </p:cNvSpPr>
          <p:nvPr/>
        </p:nvSpPr>
        <p:spPr bwMode="auto">
          <a:xfrm>
            <a:off x="8291453" y="7069819"/>
            <a:ext cx="503206" cy="501056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E1F56655-05F2-9BD8-7401-5C17569C93E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204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3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12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1" grpId="0" animBg="1"/>
          <p:bldP spid="32" grpId="0" animBg="1"/>
          <p:bldP spid="33" grpId="0" animBg="1"/>
          <p:bldP spid="55" grpId="0" animBg="1"/>
          <p:bldP spid="56" grpId="0" animBg="1"/>
          <p:bldP spid="63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3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12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1" grpId="0" animBg="1"/>
          <p:bldP spid="32" grpId="0" animBg="1"/>
          <p:bldP spid="33" grpId="0" animBg="1"/>
          <p:bldP spid="55" grpId="0" animBg="1"/>
          <p:bldP spid="56" grpId="0" animBg="1"/>
          <p:bldP spid="63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!!SubTitle">
            <a:extLst>
              <a:ext uri="{FF2B5EF4-FFF2-40B4-BE49-F238E27FC236}">
                <a16:creationId xmlns:a16="http://schemas.microsoft.com/office/drawing/2014/main" id="{C7601CC7-7EEA-4258-2AD6-D1A25B564912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8" name="!!MainTitle1">
            <a:extLst>
              <a:ext uri="{FF2B5EF4-FFF2-40B4-BE49-F238E27FC236}">
                <a16:creationId xmlns:a16="http://schemas.microsoft.com/office/drawing/2014/main" id="{CC3D4742-04AC-1FF3-5028-4734E39F43F5}"/>
              </a:ext>
            </a:extLst>
          </p:cNvPr>
          <p:cNvSpPr txBox="1"/>
          <p:nvPr/>
        </p:nvSpPr>
        <p:spPr>
          <a:xfrm>
            <a:off x="7366152" y="1037172"/>
            <a:ext cx="965174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F0AB282-F263-EFB5-2466-13E70E991FC7}"/>
              </a:ext>
            </a:extLst>
          </p:cNvPr>
          <p:cNvGrpSpPr/>
          <p:nvPr/>
        </p:nvGrpSpPr>
        <p:grpSpPr>
          <a:xfrm>
            <a:off x="11409045" y="6400443"/>
            <a:ext cx="1574870" cy="6069596"/>
            <a:chOff x="11409045" y="4730475"/>
            <a:chExt cx="1574870" cy="6069596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C7E78AB-3067-D78B-2CE0-07B589750156}"/>
                </a:ext>
              </a:extLst>
            </p:cNvPr>
            <p:cNvSpPr/>
            <p:nvPr/>
          </p:nvSpPr>
          <p:spPr>
            <a:xfrm>
              <a:off x="11409045" y="4730475"/>
              <a:ext cx="1565910" cy="5975622"/>
            </a:xfrm>
            <a:custGeom>
              <a:avLst/>
              <a:gdLst>
                <a:gd name="csX0" fmla="*/ 743110 w 1565910"/>
                <a:gd name="csY0" fmla="*/ 2131542 h 5975622"/>
                <a:gd name="csX1" fmla="*/ 585248 w 1565910"/>
                <a:gd name="csY1" fmla="*/ 2325232 h 5975622"/>
                <a:gd name="csX2" fmla="*/ 585248 w 1565910"/>
                <a:gd name="csY2" fmla="*/ 2698869 h 5975622"/>
                <a:gd name="csX3" fmla="*/ 585250 w 1565910"/>
                <a:gd name="csY3" fmla="*/ 2698869 h 5975622"/>
                <a:gd name="csX4" fmla="*/ 585250 w 1565910"/>
                <a:gd name="csY4" fmla="*/ 2325232 h 5975622"/>
                <a:gd name="csX5" fmla="*/ 743110 w 1565910"/>
                <a:gd name="csY5" fmla="*/ 2131542 h 5975622"/>
                <a:gd name="csX6" fmla="*/ 782954 w 1565910"/>
                <a:gd name="csY6" fmla="*/ 0 h 5975622"/>
                <a:gd name="csX7" fmla="*/ 1565910 w 1565910"/>
                <a:gd name="csY7" fmla="*/ 1011703 h 5975622"/>
                <a:gd name="csX8" fmla="*/ 1314370 w 1565910"/>
                <a:gd name="csY8" fmla="*/ 1011703 h 5975622"/>
                <a:gd name="csX9" fmla="*/ 1314370 w 1565910"/>
                <a:gd name="csY9" fmla="*/ 2527882 h 5975622"/>
                <a:gd name="csX10" fmla="*/ 1299998 w 1565910"/>
                <a:gd name="csY10" fmla="*/ 2533411 h 5975622"/>
                <a:gd name="csX11" fmla="*/ 1132166 w 1565910"/>
                <a:gd name="csY11" fmla="*/ 2673657 h 5975622"/>
                <a:gd name="csX12" fmla="*/ 1115382 w 1565910"/>
                <a:gd name="csY12" fmla="*/ 2698869 h 5975622"/>
                <a:gd name="csX13" fmla="*/ 1067690 w 1565910"/>
                <a:gd name="csY13" fmla="*/ 2770508 h 5975622"/>
                <a:gd name="csX14" fmla="*/ 988242 w 1565910"/>
                <a:gd name="csY14" fmla="*/ 3004509 h 5975622"/>
                <a:gd name="csX15" fmla="*/ 980662 w 1565910"/>
                <a:gd name="csY15" fmla="*/ 3097729 h 5975622"/>
                <a:gd name="csX16" fmla="*/ 977516 w 1565910"/>
                <a:gd name="csY16" fmla="*/ 3136396 h 5975622"/>
                <a:gd name="csX17" fmla="*/ 980662 w 1565910"/>
                <a:gd name="csY17" fmla="*/ 3175064 h 5975622"/>
                <a:gd name="csX18" fmla="*/ 980662 w 1565910"/>
                <a:gd name="csY18" fmla="*/ 5872082 h 5975622"/>
                <a:gd name="csX19" fmla="*/ 965125 w 1565910"/>
                <a:gd name="csY19" fmla="*/ 5949039 h 5975622"/>
                <a:gd name="csX20" fmla="*/ 953549 w 1565910"/>
                <a:gd name="csY20" fmla="*/ 5966208 h 5975622"/>
                <a:gd name="csX21" fmla="*/ 782107 w 1565910"/>
                <a:gd name="csY21" fmla="*/ 5975622 h 5975622"/>
                <a:gd name="csX22" fmla="*/ 612300 w 1565910"/>
                <a:gd name="csY22" fmla="*/ 5966120 h 5975622"/>
                <a:gd name="csX23" fmla="*/ 600783 w 1565910"/>
                <a:gd name="csY23" fmla="*/ 5949038 h 5975622"/>
                <a:gd name="csX24" fmla="*/ 585246 w 1565910"/>
                <a:gd name="csY24" fmla="*/ 5872081 h 5975622"/>
                <a:gd name="csX25" fmla="*/ 585248 w 1565910"/>
                <a:gd name="csY25" fmla="*/ 3171685 h 5975622"/>
                <a:gd name="csX26" fmla="*/ 588118 w 1565910"/>
                <a:gd name="csY26" fmla="*/ 3136396 h 5975622"/>
                <a:gd name="csX27" fmla="*/ 585248 w 1565910"/>
                <a:gd name="csY27" fmla="*/ 3101107 h 5975622"/>
                <a:gd name="csX28" fmla="*/ 585248 w 1565910"/>
                <a:gd name="csY28" fmla="*/ 3101083 h 5975622"/>
                <a:gd name="csX29" fmla="*/ 577392 w 1565910"/>
                <a:gd name="csY29" fmla="*/ 3004509 h 5975622"/>
                <a:gd name="csX30" fmla="*/ 497944 w 1565910"/>
                <a:gd name="csY30" fmla="*/ 2770508 h 5975622"/>
                <a:gd name="csX31" fmla="*/ 450254 w 1565910"/>
                <a:gd name="csY31" fmla="*/ 2698869 h 5975622"/>
                <a:gd name="csX32" fmla="*/ 433470 w 1565910"/>
                <a:gd name="csY32" fmla="*/ 2673657 h 5975622"/>
                <a:gd name="csX33" fmla="*/ 265636 w 1565910"/>
                <a:gd name="csY33" fmla="*/ 2533411 h 5975622"/>
                <a:gd name="csX34" fmla="*/ 251540 w 1565910"/>
                <a:gd name="csY34" fmla="*/ 2527988 h 5975622"/>
                <a:gd name="csX35" fmla="*/ 251540 w 1565910"/>
                <a:gd name="csY35" fmla="*/ 1011703 h 5975622"/>
                <a:gd name="csX36" fmla="*/ 0 w 1565910"/>
                <a:gd name="csY36" fmla="*/ 1011703 h 59756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</a:cxnLst>
              <a:rect l="l" t="t" r="r" b="b"/>
              <a:pathLst>
                <a:path w="1565910" h="5975622">
                  <a:moveTo>
                    <a:pt x="743110" y="2131542"/>
                  </a:moveTo>
                  <a:cubicBezTo>
                    <a:pt x="653018" y="2149977"/>
                    <a:pt x="585248" y="2229690"/>
                    <a:pt x="585248" y="2325232"/>
                  </a:cubicBezTo>
                  <a:lnTo>
                    <a:pt x="585248" y="2698869"/>
                  </a:lnTo>
                  <a:lnTo>
                    <a:pt x="585250" y="2698869"/>
                  </a:lnTo>
                  <a:lnTo>
                    <a:pt x="585250" y="2325232"/>
                  </a:lnTo>
                  <a:cubicBezTo>
                    <a:pt x="585250" y="2229690"/>
                    <a:pt x="653018" y="2149977"/>
                    <a:pt x="743110" y="2131542"/>
                  </a:cubicBezTo>
                  <a:close/>
                  <a:moveTo>
                    <a:pt x="782954" y="0"/>
                  </a:moveTo>
                  <a:lnTo>
                    <a:pt x="1565910" y="1011703"/>
                  </a:lnTo>
                  <a:lnTo>
                    <a:pt x="1314370" y="1011703"/>
                  </a:lnTo>
                  <a:lnTo>
                    <a:pt x="1314370" y="2527882"/>
                  </a:lnTo>
                  <a:lnTo>
                    <a:pt x="1299998" y="2533411"/>
                  </a:lnTo>
                  <a:cubicBezTo>
                    <a:pt x="1236828" y="2566526"/>
                    <a:pt x="1179940" y="2614444"/>
                    <a:pt x="1132166" y="2673657"/>
                  </a:cubicBezTo>
                  <a:lnTo>
                    <a:pt x="1115382" y="2698869"/>
                  </a:lnTo>
                  <a:lnTo>
                    <a:pt x="1067690" y="2770508"/>
                  </a:lnTo>
                  <a:cubicBezTo>
                    <a:pt x="1029736" y="2840138"/>
                    <a:pt x="1002310" y="2919308"/>
                    <a:pt x="988242" y="3004509"/>
                  </a:cubicBezTo>
                  <a:lnTo>
                    <a:pt x="980662" y="3097729"/>
                  </a:lnTo>
                  <a:lnTo>
                    <a:pt x="977516" y="3136396"/>
                  </a:lnTo>
                  <a:lnTo>
                    <a:pt x="980662" y="3175064"/>
                  </a:lnTo>
                  <a:lnTo>
                    <a:pt x="980662" y="5872082"/>
                  </a:lnTo>
                  <a:cubicBezTo>
                    <a:pt x="980662" y="5899380"/>
                    <a:pt x="975130" y="5925385"/>
                    <a:pt x="965125" y="5949039"/>
                  </a:cubicBezTo>
                  <a:lnTo>
                    <a:pt x="953549" y="5966208"/>
                  </a:lnTo>
                  <a:lnTo>
                    <a:pt x="782107" y="5975622"/>
                  </a:lnTo>
                  <a:lnTo>
                    <a:pt x="612300" y="5966120"/>
                  </a:lnTo>
                  <a:lnTo>
                    <a:pt x="600783" y="5949038"/>
                  </a:lnTo>
                  <a:cubicBezTo>
                    <a:pt x="590778" y="5925384"/>
                    <a:pt x="585246" y="5899379"/>
                    <a:pt x="585246" y="5872081"/>
                  </a:cubicBezTo>
                  <a:lnTo>
                    <a:pt x="585248" y="3171685"/>
                  </a:lnTo>
                  <a:lnTo>
                    <a:pt x="588118" y="3136396"/>
                  </a:lnTo>
                  <a:lnTo>
                    <a:pt x="585248" y="3101107"/>
                  </a:lnTo>
                  <a:lnTo>
                    <a:pt x="585248" y="3101083"/>
                  </a:lnTo>
                  <a:lnTo>
                    <a:pt x="577392" y="3004509"/>
                  </a:lnTo>
                  <a:cubicBezTo>
                    <a:pt x="563326" y="2919308"/>
                    <a:pt x="535898" y="2840138"/>
                    <a:pt x="497944" y="2770508"/>
                  </a:cubicBezTo>
                  <a:lnTo>
                    <a:pt x="450254" y="2698869"/>
                  </a:lnTo>
                  <a:lnTo>
                    <a:pt x="433470" y="2673657"/>
                  </a:lnTo>
                  <a:cubicBezTo>
                    <a:pt x="385694" y="2614444"/>
                    <a:pt x="328806" y="2566526"/>
                    <a:pt x="265636" y="2533411"/>
                  </a:cubicBezTo>
                  <a:lnTo>
                    <a:pt x="251540" y="2527988"/>
                  </a:lnTo>
                  <a:lnTo>
                    <a:pt x="251540" y="1011703"/>
                  </a:lnTo>
                  <a:lnTo>
                    <a:pt x="0" y="10117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36D73CC-957E-1AE1-200E-2C4DC667D27D}"/>
                </a:ext>
              </a:extLst>
            </p:cNvPr>
            <p:cNvSpPr/>
            <p:nvPr/>
          </p:nvSpPr>
          <p:spPr>
            <a:xfrm>
              <a:off x="12202875" y="4732951"/>
              <a:ext cx="781040" cy="6067120"/>
            </a:xfrm>
            <a:custGeom>
              <a:avLst/>
              <a:gdLst>
                <a:gd name="csX0" fmla="*/ 0 w 781040"/>
                <a:gd name="csY0" fmla="*/ 0 h 6067120"/>
                <a:gd name="csX1" fmla="*/ 781040 w 781040"/>
                <a:gd name="csY1" fmla="*/ 1009227 h 6067120"/>
                <a:gd name="csX2" fmla="*/ 529500 w 781040"/>
                <a:gd name="csY2" fmla="*/ 1009227 h 6067120"/>
                <a:gd name="csX3" fmla="*/ 529500 w 781040"/>
                <a:gd name="csY3" fmla="*/ 2525406 h 6067120"/>
                <a:gd name="csX4" fmla="*/ 515128 w 781040"/>
                <a:gd name="csY4" fmla="*/ 2530935 h 6067120"/>
                <a:gd name="csX5" fmla="*/ 347296 w 781040"/>
                <a:gd name="csY5" fmla="*/ 2671181 h 6067120"/>
                <a:gd name="csX6" fmla="*/ 330512 w 781040"/>
                <a:gd name="csY6" fmla="*/ 2696393 h 6067120"/>
                <a:gd name="csX7" fmla="*/ 282820 w 781040"/>
                <a:gd name="csY7" fmla="*/ 2768032 h 6067120"/>
                <a:gd name="csX8" fmla="*/ 203372 w 781040"/>
                <a:gd name="csY8" fmla="*/ 3002033 h 6067120"/>
                <a:gd name="csX9" fmla="*/ 195792 w 781040"/>
                <a:gd name="csY9" fmla="*/ 3095253 h 6067120"/>
                <a:gd name="csX10" fmla="*/ 192646 w 781040"/>
                <a:gd name="csY10" fmla="*/ 3133920 h 6067120"/>
                <a:gd name="csX11" fmla="*/ 195792 w 781040"/>
                <a:gd name="csY11" fmla="*/ 3172588 h 6067120"/>
                <a:gd name="csX12" fmla="*/ 195792 w 781040"/>
                <a:gd name="csY12" fmla="*/ 5869606 h 6067120"/>
                <a:gd name="csX13" fmla="*/ 37929 w 781040"/>
                <a:gd name="csY13" fmla="*/ 6063296 h 6067120"/>
                <a:gd name="csX14" fmla="*/ 0 w 781040"/>
                <a:gd name="csY14" fmla="*/ 6067120 h 60671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781040" h="6067120">
                  <a:moveTo>
                    <a:pt x="0" y="0"/>
                  </a:moveTo>
                  <a:lnTo>
                    <a:pt x="781040" y="1009227"/>
                  </a:lnTo>
                  <a:lnTo>
                    <a:pt x="529500" y="1009227"/>
                  </a:lnTo>
                  <a:lnTo>
                    <a:pt x="529500" y="2525406"/>
                  </a:lnTo>
                  <a:lnTo>
                    <a:pt x="515128" y="2530935"/>
                  </a:lnTo>
                  <a:cubicBezTo>
                    <a:pt x="451958" y="2564050"/>
                    <a:pt x="395070" y="2611968"/>
                    <a:pt x="347296" y="2671181"/>
                  </a:cubicBezTo>
                  <a:lnTo>
                    <a:pt x="330512" y="2696393"/>
                  </a:lnTo>
                  <a:lnTo>
                    <a:pt x="282820" y="2768032"/>
                  </a:lnTo>
                  <a:cubicBezTo>
                    <a:pt x="244866" y="2837662"/>
                    <a:pt x="217440" y="2916832"/>
                    <a:pt x="203372" y="3002033"/>
                  </a:cubicBezTo>
                  <a:lnTo>
                    <a:pt x="195792" y="3095253"/>
                  </a:lnTo>
                  <a:lnTo>
                    <a:pt x="192646" y="3133920"/>
                  </a:lnTo>
                  <a:lnTo>
                    <a:pt x="195792" y="3172588"/>
                  </a:lnTo>
                  <a:lnTo>
                    <a:pt x="195792" y="5869606"/>
                  </a:lnTo>
                  <a:cubicBezTo>
                    <a:pt x="195792" y="5965148"/>
                    <a:pt x="128022" y="6044861"/>
                    <a:pt x="37929" y="6063296"/>
                  </a:cubicBezTo>
                  <a:lnTo>
                    <a:pt x="0" y="6067120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E6340D4-4529-FAED-431E-E93A743E3A53}"/>
              </a:ext>
            </a:extLst>
          </p:cNvPr>
          <p:cNvGrpSpPr/>
          <p:nvPr/>
        </p:nvGrpSpPr>
        <p:grpSpPr>
          <a:xfrm>
            <a:off x="11470088" y="12258318"/>
            <a:ext cx="1444316" cy="1159150"/>
            <a:chOff x="11470088" y="10588350"/>
            <a:chExt cx="1444316" cy="1159150"/>
          </a:xfrm>
          <a:effectLst>
            <a:outerShdw blurRad="127000" dist="127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43" name="!!Tip">
              <a:extLst>
                <a:ext uri="{FF2B5EF4-FFF2-40B4-BE49-F238E27FC236}">
                  <a16:creationId xmlns:a16="http://schemas.microsoft.com/office/drawing/2014/main" id="{329B6499-CB76-0B5F-1CD2-11E2B5692EDA}"/>
                </a:ext>
              </a:extLst>
            </p:cNvPr>
            <p:cNvSpPr/>
            <p:nvPr/>
          </p:nvSpPr>
          <p:spPr>
            <a:xfrm rot="10800000">
              <a:off x="11997002" y="11449186"/>
              <a:ext cx="390490" cy="298314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318333-5913-B3BD-40F9-1A7CBDC5B7A9}"/>
                </a:ext>
              </a:extLst>
            </p:cNvPr>
            <p:cNvSpPr/>
            <p:nvPr/>
          </p:nvSpPr>
          <p:spPr>
            <a:xfrm>
              <a:off x="11470088" y="10588350"/>
              <a:ext cx="1444316" cy="1159149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!!Tip">
              <a:extLst>
                <a:ext uri="{FF2B5EF4-FFF2-40B4-BE49-F238E27FC236}">
                  <a16:creationId xmlns:a16="http://schemas.microsoft.com/office/drawing/2014/main" id="{43B43524-6272-926F-3277-7CC3E3F398CD}"/>
                </a:ext>
              </a:extLst>
            </p:cNvPr>
            <p:cNvSpPr/>
            <p:nvPr/>
          </p:nvSpPr>
          <p:spPr>
            <a:xfrm rot="10800000">
              <a:off x="11963402" y="11395660"/>
              <a:ext cx="457198" cy="33687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ACFE104-1D01-3B7B-3917-ED34A65B0FFA}"/>
              </a:ext>
            </a:extLst>
          </p:cNvPr>
          <p:cNvGrpSpPr/>
          <p:nvPr/>
        </p:nvGrpSpPr>
        <p:grpSpPr>
          <a:xfrm>
            <a:off x="9689081" y="7446674"/>
            <a:ext cx="2525566" cy="5113862"/>
            <a:chOff x="9689081" y="5776706"/>
            <a:chExt cx="2525566" cy="511386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78C61CD-DE66-ABAA-C126-E5AFF48DE6D3}"/>
                </a:ext>
              </a:extLst>
            </p:cNvPr>
            <p:cNvGrpSpPr/>
            <p:nvPr/>
          </p:nvGrpSpPr>
          <p:grpSpPr>
            <a:xfrm>
              <a:off x="9689081" y="5776706"/>
              <a:ext cx="2525566" cy="5113521"/>
              <a:chOff x="9689081" y="5776706"/>
              <a:chExt cx="2525566" cy="5113521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98502596-2483-9634-B568-C10127E70E6E}"/>
                  </a:ext>
                </a:extLst>
              </p:cNvPr>
              <p:cNvSpPr/>
              <p:nvPr/>
            </p:nvSpPr>
            <p:spPr>
              <a:xfrm>
                <a:off x="9689081" y="5776706"/>
                <a:ext cx="2525566" cy="4929377"/>
              </a:xfrm>
              <a:custGeom>
                <a:avLst/>
                <a:gdLst>
                  <a:gd name="csX0" fmla="*/ 2503163 w 2525566"/>
                  <a:gd name="csY0" fmla="*/ 2446992 h 4929377"/>
                  <a:gd name="csX1" fmla="*/ 2503163 w 2525566"/>
                  <a:gd name="csY1" fmla="*/ 4915814 h 4929377"/>
                  <a:gd name="csX2" fmla="*/ 2501796 w 2525566"/>
                  <a:gd name="csY2" fmla="*/ 4929377 h 4929377"/>
                  <a:gd name="csX3" fmla="*/ 2322778 w 2525566"/>
                  <a:gd name="csY3" fmla="*/ 4919359 h 4929377"/>
                  <a:gd name="csX4" fmla="*/ 2206435 w 2525566"/>
                  <a:gd name="csY4" fmla="*/ 4901443 h 4929377"/>
                  <a:gd name="csX5" fmla="*/ 2180601 w 2525566"/>
                  <a:gd name="csY5" fmla="*/ 4895150 h 4929377"/>
                  <a:gd name="csX6" fmla="*/ 2245478 w 2525566"/>
                  <a:gd name="csY6" fmla="*/ 4692262 h 4929377"/>
                  <a:gd name="csX7" fmla="*/ 2334933 w 2525566"/>
                  <a:gd name="csY7" fmla="*/ 4002081 h 4929377"/>
                  <a:gd name="csX8" fmla="*/ 2179279 w 2525566"/>
                  <a:gd name="csY8" fmla="*/ 3104879 h 4929377"/>
                  <a:gd name="csX9" fmla="*/ 2154507 w 2525566"/>
                  <a:gd name="csY9" fmla="*/ 3045366 h 4929377"/>
                  <a:gd name="csX10" fmla="*/ 2200027 w 2525566"/>
                  <a:gd name="csY10" fmla="*/ 3004411 h 4929377"/>
                  <a:gd name="csX11" fmla="*/ 2502985 w 2525566"/>
                  <a:gd name="csY11" fmla="*/ 2448146 h 4929377"/>
                  <a:gd name="csX12" fmla="*/ 2279716 w 2525566"/>
                  <a:gd name="csY12" fmla="*/ 1537061 h 4929377"/>
                  <a:gd name="csX13" fmla="*/ 2335746 w 2525566"/>
                  <a:gd name="csY13" fmla="*/ 1611234 h 4929377"/>
                  <a:gd name="csX14" fmla="*/ 2525566 w 2525566"/>
                  <a:gd name="csY14" fmla="*/ 2226404 h 4929377"/>
                  <a:gd name="csX15" fmla="*/ 2519828 w 2525566"/>
                  <a:gd name="csY15" fmla="*/ 2338900 h 4929377"/>
                  <a:gd name="csX16" fmla="*/ 2503163 w 2525566"/>
                  <a:gd name="csY16" fmla="*/ 2446992 h 4929377"/>
                  <a:gd name="csX17" fmla="*/ 2503163 w 2525566"/>
                  <a:gd name="csY17" fmla="*/ 2358504 h 4929377"/>
                  <a:gd name="csX18" fmla="*/ 2499146 w 2525566"/>
                  <a:gd name="csY18" fmla="*/ 2318659 h 4929377"/>
                  <a:gd name="csX19" fmla="*/ 2495231 w 2525566"/>
                  <a:gd name="csY19" fmla="*/ 2306047 h 4929377"/>
                  <a:gd name="csX20" fmla="*/ 2494274 w 2525566"/>
                  <a:gd name="csY20" fmla="*/ 2299712 h 4929377"/>
                  <a:gd name="csX21" fmla="*/ 2491426 w 2525566"/>
                  <a:gd name="csY21" fmla="*/ 2293790 h 4929377"/>
                  <a:gd name="csX22" fmla="*/ 2487626 w 2525566"/>
                  <a:gd name="csY22" fmla="*/ 2281548 h 4929377"/>
                  <a:gd name="csX23" fmla="*/ 2480361 w 2525566"/>
                  <a:gd name="csY23" fmla="*/ 2270772 h 4929377"/>
                  <a:gd name="csX24" fmla="*/ 2469397 w 2525566"/>
                  <a:gd name="csY24" fmla="*/ 2247964 h 4929377"/>
                  <a:gd name="csX25" fmla="*/ 2452292 w 2525566"/>
                  <a:gd name="csY25" fmla="*/ 2229139 h 4929377"/>
                  <a:gd name="csX26" fmla="*/ 2445256 w 2525566"/>
                  <a:gd name="csY26" fmla="*/ 2218704 h 4929377"/>
                  <a:gd name="csX27" fmla="*/ 2438941 w 2525566"/>
                  <a:gd name="csY27" fmla="*/ 2214447 h 4929377"/>
                  <a:gd name="csX28" fmla="*/ 2431215 w 2525566"/>
                  <a:gd name="csY28" fmla="*/ 2205944 h 4929377"/>
                  <a:gd name="csX29" fmla="*/ 2382426 w 2525566"/>
                  <a:gd name="csY29" fmla="*/ 2176343 h 4929377"/>
                  <a:gd name="csX30" fmla="*/ 2382413 w 2525566"/>
                  <a:gd name="csY30" fmla="*/ 2176334 h 4929377"/>
                  <a:gd name="csX31" fmla="*/ 2305457 w 2525566"/>
                  <a:gd name="csY31" fmla="*/ 2160797 h 4929377"/>
                  <a:gd name="csX32" fmla="*/ 2305456 w 2525566"/>
                  <a:gd name="csY32" fmla="*/ 2160797 h 4929377"/>
                  <a:gd name="csX33" fmla="*/ 2382412 w 2525566"/>
                  <a:gd name="csY33" fmla="*/ 2176334 h 4929377"/>
                  <a:gd name="csX34" fmla="*/ 2382426 w 2525566"/>
                  <a:gd name="csY34" fmla="*/ 2176343 h 4929377"/>
                  <a:gd name="csX35" fmla="*/ 2438941 w 2525566"/>
                  <a:gd name="csY35" fmla="*/ 2214447 h 4929377"/>
                  <a:gd name="csX36" fmla="*/ 2452292 w 2525566"/>
                  <a:gd name="csY36" fmla="*/ 2229139 h 4929377"/>
                  <a:gd name="csX37" fmla="*/ 2480361 w 2525566"/>
                  <a:gd name="csY37" fmla="*/ 2270772 h 4929377"/>
                  <a:gd name="csX38" fmla="*/ 2491426 w 2525566"/>
                  <a:gd name="csY38" fmla="*/ 2293790 h 4929377"/>
                  <a:gd name="csX39" fmla="*/ 2495231 w 2525566"/>
                  <a:gd name="csY39" fmla="*/ 2306047 h 4929377"/>
                  <a:gd name="csX40" fmla="*/ 2503162 w 2525566"/>
                  <a:gd name="csY40" fmla="*/ 2358504 h 4929377"/>
                  <a:gd name="csX41" fmla="*/ 2503162 w 2525566"/>
                  <a:gd name="csY41" fmla="*/ 2446992 h 4929377"/>
                  <a:gd name="csX42" fmla="*/ 2502984 w 2525566"/>
                  <a:gd name="csY42" fmla="*/ 2448146 h 4929377"/>
                  <a:gd name="csX43" fmla="*/ 2200026 w 2525566"/>
                  <a:gd name="csY43" fmla="*/ 3004411 h 4929377"/>
                  <a:gd name="csX44" fmla="*/ 2154507 w 2525566"/>
                  <a:gd name="csY44" fmla="*/ 3045365 h 4929377"/>
                  <a:gd name="csX45" fmla="*/ 2154507 w 2525566"/>
                  <a:gd name="csY45" fmla="*/ 3045366 h 4929377"/>
                  <a:gd name="csX46" fmla="*/ 2154506 w 2525566"/>
                  <a:gd name="csY46" fmla="*/ 3045367 h 4929377"/>
                  <a:gd name="csX47" fmla="*/ 2179278 w 2525566"/>
                  <a:gd name="csY47" fmla="*/ 3104879 h 4929377"/>
                  <a:gd name="csX48" fmla="*/ 2334932 w 2525566"/>
                  <a:gd name="csY48" fmla="*/ 4002081 h 4929377"/>
                  <a:gd name="csX49" fmla="*/ 2245477 w 2525566"/>
                  <a:gd name="csY49" fmla="*/ 4692262 h 4929377"/>
                  <a:gd name="csX50" fmla="*/ 2180600 w 2525566"/>
                  <a:gd name="csY50" fmla="*/ 4895150 h 4929377"/>
                  <a:gd name="csX51" fmla="*/ 2107748 w 2525566"/>
                  <a:gd name="csY51" fmla="*/ 4877403 h 4929377"/>
                  <a:gd name="csX52" fmla="*/ 2107749 w 2525566"/>
                  <a:gd name="csY52" fmla="*/ 3085304 h 4929377"/>
                  <a:gd name="csX53" fmla="*/ 2107750 w 2525566"/>
                  <a:gd name="csY53" fmla="*/ 3085303 h 4929377"/>
                  <a:gd name="csX54" fmla="*/ 2107751 w 2525566"/>
                  <a:gd name="csY54" fmla="*/ 2936163 h 4929377"/>
                  <a:gd name="csX55" fmla="*/ 2107750 w 2525566"/>
                  <a:gd name="csY55" fmla="*/ 2936161 h 4929377"/>
                  <a:gd name="csX56" fmla="*/ 2107750 w 2525566"/>
                  <a:gd name="csY56" fmla="*/ 2936159 h 4929377"/>
                  <a:gd name="csX57" fmla="*/ 2040439 w 2525566"/>
                  <a:gd name="csY57" fmla="*/ 2804782 h 4929377"/>
                  <a:gd name="csX58" fmla="*/ 1660005 w 2525566"/>
                  <a:gd name="csY58" fmla="*/ 2346991 h 4929377"/>
                  <a:gd name="csX59" fmla="*/ 1548315 w 2525566"/>
                  <a:gd name="csY59" fmla="*/ 2268464 h 4929377"/>
                  <a:gd name="csX60" fmla="*/ 0 w 2525566"/>
                  <a:gd name="csY60" fmla="*/ 0 h 4929377"/>
                  <a:gd name="csX61" fmla="*/ 1269015 w 2525566"/>
                  <a:gd name="csY61" fmla="*/ 161749 h 4929377"/>
                  <a:gd name="csX62" fmla="*/ 1091149 w 2525566"/>
                  <a:gd name="csY62" fmla="*/ 339615 h 4929377"/>
                  <a:gd name="csX63" fmla="*/ 2199079 w 2525566"/>
                  <a:gd name="csY63" fmla="*/ 1447544 h 4929377"/>
                  <a:gd name="csX64" fmla="*/ 2121097 w 2525566"/>
                  <a:gd name="csY64" fmla="*/ 1377384 h 4929377"/>
                  <a:gd name="csX65" fmla="*/ 2121074 w 2525566"/>
                  <a:gd name="csY65" fmla="*/ 1377368 h 4929377"/>
                  <a:gd name="csX66" fmla="*/ 2007521 w 2525566"/>
                  <a:gd name="csY66" fmla="*/ 1295912 h 4929377"/>
                  <a:gd name="csX67" fmla="*/ 1982897 w 2525566"/>
                  <a:gd name="csY67" fmla="*/ 1282579 h 4929377"/>
                  <a:gd name="csX68" fmla="*/ 1967342 w 2525566"/>
                  <a:gd name="csY68" fmla="*/ 1271909 h 4929377"/>
                  <a:gd name="csX69" fmla="*/ 1939112 w 2525566"/>
                  <a:gd name="csY69" fmla="*/ 1258872 h 4929377"/>
                  <a:gd name="csX70" fmla="*/ 1883779 w 2525566"/>
                  <a:gd name="csY70" fmla="*/ 1228911 h 4929377"/>
                  <a:gd name="csX71" fmla="*/ 1825200 w 2525566"/>
                  <a:gd name="csY71" fmla="*/ 1206264 h 4929377"/>
                  <a:gd name="csX72" fmla="*/ 1796262 w 2525566"/>
                  <a:gd name="csY72" fmla="*/ 1192900 h 4929377"/>
                  <a:gd name="csX73" fmla="*/ 1778001 w 2525566"/>
                  <a:gd name="csY73" fmla="*/ 1188017 h 4929377"/>
                  <a:gd name="csX74" fmla="*/ 1751135 w 2525566"/>
                  <a:gd name="csY74" fmla="*/ 1177630 h 4929377"/>
                  <a:gd name="csX75" fmla="*/ 1610861 w 2525566"/>
                  <a:gd name="csY75" fmla="*/ 1143323 h 4929377"/>
                  <a:gd name="csX76" fmla="*/ 1610852 w 2525566"/>
                  <a:gd name="csY76" fmla="*/ 1143321 h 4929377"/>
                  <a:gd name="csX77" fmla="*/ 1414105 w 2525566"/>
                  <a:gd name="csY77" fmla="*/ 1126136 h 4929377"/>
                  <a:gd name="csX78" fmla="*/ 1610851 w 2525566"/>
                  <a:gd name="csY78" fmla="*/ 1143321 h 4929377"/>
                  <a:gd name="csX79" fmla="*/ 1610861 w 2525566"/>
                  <a:gd name="csY79" fmla="*/ 1143323 h 4929377"/>
                  <a:gd name="csX80" fmla="*/ 1778001 w 2525566"/>
                  <a:gd name="csY80" fmla="*/ 1188017 h 4929377"/>
                  <a:gd name="csX81" fmla="*/ 1825200 w 2525566"/>
                  <a:gd name="csY81" fmla="*/ 1206264 h 4929377"/>
                  <a:gd name="csX82" fmla="*/ 1939112 w 2525566"/>
                  <a:gd name="csY82" fmla="*/ 1258872 h 4929377"/>
                  <a:gd name="csX83" fmla="*/ 1982897 w 2525566"/>
                  <a:gd name="csY83" fmla="*/ 1282579 h 4929377"/>
                  <a:gd name="csX84" fmla="*/ 2121074 w 2525566"/>
                  <a:gd name="csY84" fmla="*/ 1377368 h 4929377"/>
                  <a:gd name="csX85" fmla="*/ 2121096 w 2525566"/>
                  <a:gd name="csY85" fmla="*/ 1377384 h 4929377"/>
                  <a:gd name="csX86" fmla="*/ 2199078 w 2525566"/>
                  <a:gd name="csY86" fmla="*/ 1447544 h 4929377"/>
                  <a:gd name="csX87" fmla="*/ 2201092 w 2525566"/>
                  <a:gd name="csY87" fmla="*/ 1449558 h 4929377"/>
                  <a:gd name="csX88" fmla="*/ 2271761 w 2525566"/>
                  <a:gd name="csY88" fmla="*/ 1526531 h 4929377"/>
                  <a:gd name="csX89" fmla="*/ 2279715 w 2525566"/>
                  <a:gd name="csY89" fmla="*/ 1537061 h 4929377"/>
                  <a:gd name="csX90" fmla="*/ 1548314 w 2525566"/>
                  <a:gd name="csY90" fmla="*/ 2268464 h 4929377"/>
                  <a:gd name="csX91" fmla="*/ 1547269 w 2525566"/>
                  <a:gd name="csY91" fmla="*/ 2267729 h 4929377"/>
                  <a:gd name="csX92" fmla="*/ 1480557 w 2525566"/>
                  <a:gd name="csY92" fmla="*/ 2232092 h 4929377"/>
                  <a:gd name="csX93" fmla="*/ 664335 w 2525566"/>
                  <a:gd name="csY93" fmla="*/ 1415870 h 4929377"/>
                  <a:gd name="csX94" fmla="*/ 664336 w 2525566"/>
                  <a:gd name="csY94" fmla="*/ 1415869 h 4929377"/>
                  <a:gd name="csX95" fmla="*/ 339615 w 2525566"/>
                  <a:gd name="csY95" fmla="*/ 1091149 h 4929377"/>
                  <a:gd name="csX96" fmla="*/ 161749 w 2525566"/>
                  <a:gd name="csY96" fmla="*/ 1269015 h 492937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</a:cxnLst>
                <a:rect l="l" t="t" r="r" b="b"/>
                <a:pathLst>
                  <a:path w="2525566" h="4929377">
                    <a:moveTo>
                      <a:pt x="2503163" y="2446992"/>
                    </a:moveTo>
                    <a:lnTo>
                      <a:pt x="2503163" y="4915814"/>
                    </a:lnTo>
                    <a:lnTo>
                      <a:pt x="2501796" y="4929377"/>
                    </a:lnTo>
                    <a:lnTo>
                      <a:pt x="2322778" y="4919359"/>
                    </a:lnTo>
                    <a:cubicBezTo>
                      <a:pt x="2282376" y="4914786"/>
                      <a:pt x="2243511" y="4908765"/>
                      <a:pt x="2206435" y="4901443"/>
                    </a:cubicBezTo>
                    <a:lnTo>
                      <a:pt x="2180601" y="4895150"/>
                    </a:lnTo>
                    <a:lnTo>
                      <a:pt x="2245478" y="4692262"/>
                    </a:lnTo>
                    <a:cubicBezTo>
                      <a:pt x="2303215" y="4478558"/>
                      <a:pt x="2334933" y="4245725"/>
                      <a:pt x="2334933" y="4002081"/>
                    </a:cubicBezTo>
                    <a:cubicBezTo>
                      <a:pt x="2334933" y="3677222"/>
                      <a:pt x="2278546" y="3371584"/>
                      <a:pt x="2179279" y="3104879"/>
                    </a:cubicBezTo>
                    <a:lnTo>
                      <a:pt x="2154507" y="3045366"/>
                    </a:lnTo>
                    <a:lnTo>
                      <a:pt x="2200027" y="3004411"/>
                    </a:lnTo>
                    <a:cubicBezTo>
                      <a:pt x="2350878" y="2855079"/>
                      <a:pt x="2458568" y="2663021"/>
                      <a:pt x="2502985" y="2448146"/>
                    </a:cubicBezTo>
                    <a:close/>
                    <a:moveTo>
                      <a:pt x="2279716" y="1537061"/>
                    </a:moveTo>
                    <a:lnTo>
                      <a:pt x="2335746" y="1611234"/>
                    </a:lnTo>
                    <a:cubicBezTo>
                      <a:pt x="2455588" y="1786837"/>
                      <a:pt x="2525566" y="1998531"/>
                      <a:pt x="2525566" y="2226404"/>
                    </a:cubicBezTo>
                    <a:cubicBezTo>
                      <a:pt x="2525566" y="2264383"/>
                      <a:pt x="2523622" y="2301912"/>
                      <a:pt x="2519828" y="2338900"/>
                    </a:cubicBezTo>
                    <a:lnTo>
                      <a:pt x="2503163" y="2446992"/>
                    </a:lnTo>
                    <a:lnTo>
                      <a:pt x="2503163" y="2358504"/>
                    </a:lnTo>
                    <a:cubicBezTo>
                      <a:pt x="2503163" y="2344855"/>
                      <a:pt x="2501780" y="2331530"/>
                      <a:pt x="2499146" y="2318659"/>
                    </a:cubicBezTo>
                    <a:lnTo>
                      <a:pt x="2495231" y="2306047"/>
                    </a:lnTo>
                    <a:lnTo>
                      <a:pt x="2494274" y="2299712"/>
                    </a:lnTo>
                    <a:lnTo>
                      <a:pt x="2491426" y="2293790"/>
                    </a:lnTo>
                    <a:lnTo>
                      <a:pt x="2487626" y="2281548"/>
                    </a:lnTo>
                    <a:lnTo>
                      <a:pt x="2480361" y="2270772"/>
                    </a:lnTo>
                    <a:lnTo>
                      <a:pt x="2469397" y="2247964"/>
                    </a:lnTo>
                    <a:lnTo>
                      <a:pt x="2452292" y="2229139"/>
                    </a:lnTo>
                    <a:lnTo>
                      <a:pt x="2445256" y="2218704"/>
                    </a:lnTo>
                    <a:lnTo>
                      <a:pt x="2438941" y="2214447"/>
                    </a:lnTo>
                    <a:lnTo>
                      <a:pt x="2431215" y="2205944"/>
                    </a:lnTo>
                    <a:lnTo>
                      <a:pt x="2382426" y="2176343"/>
                    </a:lnTo>
                    <a:lnTo>
                      <a:pt x="2382413" y="2176334"/>
                    </a:lnTo>
                    <a:cubicBezTo>
                      <a:pt x="2358760" y="2166330"/>
                      <a:pt x="2332755" y="2160797"/>
                      <a:pt x="2305457" y="2160797"/>
                    </a:cubicBezTo>
                    <a:lnTo>
                      <a:pt x="2305456" y="2160797"/>
                    </a:lnTo>
                    <a:lnTo>
                      <a:pt x="2382412" y="2176334"/>
                    </a:lnTo>
                    <a:lnTo>
                      <a:pt x="2382426" y="2176343"/>
                    </a:lnTo>
                    <a:lnTo>
                      <a:pt x="2438941" y="2214447"/>
                    </a:lnTo>
                    <a:lnTo>
                      <a:pt x="2452292" y="2229139"/>
                    </a:lnTo>
                    <a:lnTo>
                      <a:pt x="2480361" y="2270772"/>
                    </a:lnTo>
                    <a:lnTo>
                      <a:pt x="2491426" y="2293790"/>
                    </a:lnTo>
                    <a:lnTo>
                      <a:pt x="2495231" y="2306047"/>
                    </a:lnTo>
                    <a:lnTo>
                      <a:pt x="2503162" y="2358504"/>
                    </a:lnTo>
                    <a:lnTo>
                      <a:pt x="2503162" y="2446992"/>
                    </a:lnTo>
                    <a:lnTo>
                      <a:pt x="2502984" y="2448146"/>
                    </a:lnTo>
                    <a:cubicBezTo>
                      <a:pt x="2458567" y="2663021"/>
                      <a:pt x="2350877" y="2855079"/>
                      <a:pt x="2200026" y="3004411"/>
                    </a:cubicBezTo>
                    <a:lnTo>
                      <a:pt x="2154507" y="3045365"/>
                    </a:lnTo>
                    <a:lnTo>
                      <a:pt x="2154507" y="3045366"/>
                    </a:lnTo>
                    <a:lnTo>
                      <a:pt x="2154506" y="3045367"/>
                    </a:lnTo>
                    <a:lnTo>
                      <a:pt x="2179278" y="3104879"/>
                    </a:lnTo>
                    <a:cubicBezTo>
                      <a:pt x="2278545" y="3371584"/>
                      <a:pt x="2334932" y="3677222"/>
                      <a:pt x="2334932" y="4002081"/>
                    </a:cubicBezTo>
                    <a:cubicBezTo>
                      <a:pt x="2334932" y="4245725"/>
                      <a:pt x="2303214" y="4478558"/>
                      <a:pt x="2245477" y="4692262"/>
                    </a:cubicBezTo>
                    <a:lnTo>
                      <a:pt x="2180600" y="4895150"/>
                    </a:lnTo>
                    <a:lnTo>
                      <a:pt x="2107748" y="4877403"/>
                    </a:lnTo>
                    <a:lnTo>
                      <a:pt x="2107749" y="3085304"/>
                    </a:lnTo>
                    <a:lnTo>
                      <a:pt x="2107750" y="3085303"/>
                    </a:lnTo>
                    <a:lnTo>
                      <a:pt x="2107751" y="2936163"/>
                    </a:lnTo>
                    <a:lnTo>
                      <a:pt x="2107750" y="2936161"/>
                    </a:lnTo>
                    <a:lnTo>
                      <a:pt x="2107750" y="2936159"/>
                    </a:lnTo>
                    <a:lnTo>
                      <a:pt x="2040439" y="2804782"/>
                    </a:lnTo>
                    <a:cubicBezTo>
                      <a:pt x="1935309" y="2618858"/>
                      <a:pt x="1806193" y="2462897"/>
                      <a:pt x="1660005" y="2346991"/>
                    </a:cubicBezTo>
                    <a:lnTo>
                      <a:pt x="1548315" y="2268464"/>
                    </a:lnTo>
                    <a:close/>
                    <a:moveTo>
                      <a:pt x="0" y="0"/>
                    </a:moveTo>
                    <a:lnTo>
                      <a:pt x="1269015" y="161749"/>
                    </a:lnTo>
                    <a:lnTo>
                      <a:pt x="1091149" y="339615"/>
                    </a:lnTo>
                    <a:lnTo>
                      <a:pt x="2199079" y="1447544"/>
                    </a:lnTo>
                    <a:lnTo>
                      <a:pt x="2121097" y="1377384"/>
                    </a:lnTo>
                    <a:lnTo>
                      <a:pt x="2121074" y="1377368"/>
                    </a:lnTo>
                    <a:lnTo>
                      <a:pt x="2007521" y="1295912"/>
                    </a:lnTo>
                    <a:lnTo>
                      <a:pt x="1982897" y="1282579"/>
                    </a:lnTo>
                    <a:lnTo>
                      <a:pt x="1967342" y="1271909"/>
                    </a:lnTo>
                    <a:lnTo>
                      <a:pt x="1939112" y="1258872"/>
                    </a:lnTo>
                    <a:lnTo>
                      <a:pt x="1883779" y="1228911"/>
                    </a:lnTo>
                    <a:lnTo>
                      <a:pt x="1825200" y="1206264"/>
                    </a:lnTo>
                    <a:lnTo>
                      <a:pt x="1796262" y="1192900"/>
                    </a:lnTo>
                    <a:lnTo>
                      <a:pt x="1778001" y="1188017"/>
                    </a:lnTo>
                    <a:lnTo>
                      <a:pt x="1751135" y="1177630"/>
                    </a:lnTo>
                    <a:lnTo>
                      <a:pt x="1610861" y="1143323"/>
                    </a:lnTo>
                    <a:lnTo>
                      <a:pt x="1610852" y="1143321"/>
                    </a:lnTo>
                    <a:cubicBezTo>
                      <a:pt x="1546993" y="1132029"/>
                      <a:pt x="1481244" y="1126136"/>
                      <a:pt x="1414105" y="1126136"/>
                    </a:cubicBezTo>
                    <a:lnTo>
                      <a:pt x="1610851" y="1143321"/>
                    </a:lnTo>
                    <a:lnTo>
                      <a:pt x="1610861" y="1143323"/>
                    </a:lnTo>
                    <a:lnTo>
                      <a:pt x="1778001" y="1188017"/>
                    </a:lnTo>
                    <a:lnTo>
                      <a:pt x="1825200" y="1206264"/>
                    </a:lnTo>
                    <a:lnTo>
                      <a:pt x="1939112" y="1258872"/>
                    </a:lnTo>
                    <a:lnTo>
                      <a:pt x="1982897" y="1282579"/>
                    </a:lnTo>
                    <a:lnTo>
                      <a:pt x="2121074" y="1377368"/>
                    </a:lnTo>
                    <a:lnTo>
                      <a:pt x="2121096" y="1377384"/>
                    </a:lnTo>
                    <a:lnTo>
                      <a:pt x="2199078" y="1447544"/>
                    </a:lnTo>
                    <a:lnTo>
                      <a:pt x="2201092" y="1449558"/>
                    </a:lnTo>
                    <a:lnTo>
                      <a:pt x="2271761" y="1526531"/>
                    </a:lnTo>
                    <a:lnTo>
                      <a:pt x="2279715" y="1537061"/>
                    </a:lnTo>
                    <a:lnTo>
                      <a:pt x="1548314" y="2268464"/>
                    </a:lnTo>
                    <a:lnTo>
                      <a:pt x="1547269" y="2267729"/>
                    </a:lnTo>
                    <a:lnTo>
                      <a:pt x="1480557" y="2232092"/>
                    </a:lnTo>
                    <a:lnTo>
                      <a:pt x="664335" y="1415870"/>
                    </a:lnTo>
                    <a:lnTo>
                      <a:pt x="664336" y="1415869"/>
                    </a:lnTo>
                    <a:lnTo>
                      <a:pt x="339615" y="1091149"/>
                    </a:lnTo>
                    <a:lnTo>
                      <a:pt x="161749" y="126901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32DDA617-86EA-C290-22BC-A14CB2F4458D}"/>
                  </a:ext>
                </a:extLst>
              </p:cNvPr>
              <p:cNvSpPr/>
              <p:nvPr/>
            </p:nvSpPr>
            <p:spPr>
              <a:xfrm>
                <a:off x="11798547" y="10497122"/>
                <a:ext cx="393105" cy="3931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2E29354-1F9E-1D6E-0B90-D500E500AC88}"/>
                </a:ext>
              </a:extLst>
            </p:cNvPr>
            <p:cNvSpPr/>
            <p:nvPr/>
          </p:nvSpPr>
          <p:spPr>
            <a:xfrm>
              <a:off x="9691651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2118324-3903-D136-0297-53E156EA341B}"/>
              </a:ext>
            </a:extLst>
          </p:cNvPr>
          <p:cNvGrpSpPr/>
          <p:nvPr/>
        </p:nvGrpSpPr>
        <p:grpSpPr>
          <a:xfrm>
            <a:off x="12189648" y="7446674"/>
            <a:ext cx="2507132" cy="5113862"/>
            <a:chOff x="12189648" y="5776706"/>
            <a:chExt cx="2507132" cy="511386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3C5296EF-3EC7-C20F-B56F-5194FF90FEEA}"/>
                </a:ext>
              </a:extLst>
            </p:cNvPr>
            <p:cNvGrpSpPr/>
            <p:nvPr/>
          </p:nvGrpSpPr>
          <p:grpSpPr>
            <a:xfrm>
              <a:off x="12189648" y="5776706"/>
              <a:ext cx="2507132" cy="5113521"/>
              <a:chOff x="12189648" y="5776706"/>
              <a:chExt cx="2507132" cy="5113521"/>
            </a:xfrm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EBA0650B-608E-659A-B538-E8FE5F72987C}"/>
                  </a:ext>
                </a:extLst>
              </p:cNvPr>
              <p:cNvSpPr/>
              <p:nvPr/>
            </p:nvSpPr>
            <p:spPr>
              <a:xfrm flipH="1">
                <a:off x="12189648" y="5776706"/>
                <a:ext cx="2507132" cy="4929183"/>
              </a:xfrm>
              <a:custGeom>
                <a:avLst/>
                <a:gdLst>
                  <a:gd name="csX0" fmla="*/ 2503163 w 2507132"/>
                  <a:gd name="csY0" fmla="*/ 2446992 h 4929183"/>
                  <a:gd name="csX1" fmla="*/ 2502985 w 2507132"/>
                  <a:gd name="csY1" fmla="*/ 2448146 h 4929183"/>
                  <a:gd name="csX2" fmla="*/ 2200027 w 2507132"/>
                  <a:gd name="csY2" fmla="*/ 3004411 h 4929183"/>
                  <a:gd name="csX3" fmla="*/ 2154507 w 2507132"/>
                  <a:gd name="csY3" fmla="*/ 3045366 h 4929183"/>
                  <a:gd name="csX4" fmla="*/ 2179279 w 2507132"/>
                  <a:gd name="csY4" fmla="*/ 3104879 h 4929183"/>
                  <a:gd name="csX5" fmla="*/ 2334933 w 2507132"/>
                  <a:gd name="csY5" fmla="*/ 4002081 h 4929183"/>
                  <a:gd name="csX6" fmla="*/ 2245478 w 2507132"/>
                  <a:gd name="csY6" fmla="*/ 4692262 h 4929183"/>
                  <a:gd name="csX7" fmla="*/ 2180747 w 2507132"/>
                  <a:gd name="csY7" fmla="*/ 4894693 h 4929183"/>
                  <a:gd name="csX8" fmla="*/ 2210487 w 2507132"/>
                  <a:gd name="csY8" fmla="*/ 4901873 h 4929183"/>
                  <a:gd name="csX9" fmla="*/ 2326282 w 2507132"/>
                  <a:gd name="csY9" fmla="*/ 4919544 h 4929183"/>
                  <a:gd name="csX10" fmla="*/ 2501815 w 2507132"/>
                  <a:gd name="csY10" fmla="*/ 4929183 h 4929183"/>
                  <a:gd name="csX11" fmla="*/ 2503163 w 2507132"/>
                  <a:gd name="csY11" fmla="*/ 4915814 h 4929183"/>
                  <a:gd name="csX12" fmla="*/ 2279716 w 2507132"/>
                  <a:gd name="csY12" fmla="*/ 1537061 h 4929183"/>
                  <a:gd name="csX13" fmla="*/ 1548315 w 2507132"/>
                  <a:gd name="csY13" fmla="*/ 2268464 h 4929183"/>
                  <a:gd name="csX14" fmla="*/ 1660005 w 2507132"/>
                  <a:gd name="csY14" fmla="*/ 2346991 h 4929183"/>
                  <a:gd name="csX15" fmla="*/ 2040439 w 2507132"/>
                  <a:gd name="csY15" fmla="*/ 2804782 h 4929183"/>
                  <a:gd name="csX16" fmla="*/ 2107750 w 2507132"/>
                  <a:gd name="csY16" fmla="*/ 2936159 h 4929183"/>
                  <a:gd name="csX17" fmla="*/ 2107750 w 2507132"/>
                  <a:gd name="csY17" fmla="*/ 2936161 h 4929183"/>
                  <a:gd name="csX18" fmla="*/ 2107751 w 2507132"/>
                  <a:gd name="csY18" fmla="*/ 2936163 h 4929183"/>
                  <a:gd name="csX19" fmla="*/ 2107750 w 2507132"/>
                  <a:gd name="csY19" fmla="*/ 3085303 h 4929183"/>
                  <a:gd name="csX20" fmla="*/ 2107749 w 2507132"/>
                  <a:gd name="csY20" fmla="*/ 3085304 h 4929183"/>
                  <a:gd name="csX21" fmla="*/ 2107748 w 2507132"/>
                  <a:gd name="csY21" fmla="*/ 4877068 h 4929183"/>
                  <a:gd name="csX22" fmla="*/ 2180746 w 2507132"/>
                  <a:gd name="csY22" fmla="*/ 4894693 h 4929183"/>
                  <a:gd name="csX23" fmla="*/ 2245477 w 2507132"/>
                  <a:gd name="csY23" fmla="*/ 4692262 h 4929183"/>
                  <a:gd name="csX24" fmla="*/ 2334932 w 2507132"/>
                  <a:gd name="csY24" fmla="*/ 4002081 h 4929183"/>
                  <a:gd name="csX25" fmla="*/ 2179278 w 2507132"/>
                  <a:gd name="csY25" fmla="*/ 3104879 h 4929183"/>
                  <a:gd name="csX26" fmla="*/ 2154506 w 2507132"/>
                  <a:gd name="csY26" fmla="*/ 3045367 h 4929183"/>
                  <a:gd name="csX27" fmla="*/ 2154507 w 2507132"/>
                  <a:gd name="csY27" fmla="*/ 3045366 h 4929183"/>
                  <a:gd name="csX28" fmla="*/ 2154507 w 2507132"/>
                  <a:gd name="csY28" fmla="*/ 3045365 h 4929183"/>
                  <a:gd name="csX29" fmla="*/ 2200026 w 2507132"/>
                  <a:gd name="csY29" fmla="*/ 3004411 h 4929183"/>
                  <a:gd name="csX30" fmla="*/ 2502984 w 2507132"/>
                  <a:gd name="csY30" fmla="*/ 2448146 h 4929183"/>
                  <a:gd name="csX31" fmla="*/ 2503162 w 2507132"/>
                  <a:gd name="csY31" fmla="*/ 2446992 h 4929183"/>
                  <a:gd name="csX32" fmla="*/ 2503162 w 2507132"/>
                  <a:gd name="csY32" fmla="*/ 2358504 h 4929183"/>
                  <a:gd name="csX33" fmla="*/ 2495231 w 2507132"/>
                  <a:gd name="csY33" fmla="*/ 2306047 h 4929183"/>
                  <a:gd name="csX34" fmla="*/ 2491426 w 2507132"/>
                  <a:gd name="csY34" fmla="*/ 2293790 h 4929183"/>
                  <a:gd name="csX35" fmla="*/ 2480361 w 2507132"/>
                  <a:gd name="csY35" fmla="*/ 2270772 h 4929183"/>
                  <a:gd name="csX36" fmla="*/ 2452292 w 2507132"/>
                  <a:gd name="csY36" fmla="*/ 2229139 h 4929183"/>
                  <a:gd name="csX37" fmla="*/ 2438941 w 2507132"/>
                  <a:gd name="csY37" fmla="*/ 2214447 h 4929183"/>
                  <a:gd name="csX38" fmla="*/ 2382427 w 2507132"/>
                  <a:gd name="csY38" fmla="*/ 2176344 h 4929183"/>
                  <a:gd name="csX39" fmla="*/ 2382412 w 2507132"/>
                  <a:gd name="csY39" fmla="*/ 2176334 h 4929183"/>
                  <a:gd name="csX40" fmla="*/ 2305456 w 2507132"/>
                  <a:gd name="csY40" fmla="*/ 2160797 h 4929183"/>
                  <a:gd name="csX41" fmla="*/ 2305457 w 2507132"/>
                  <a:gd name="csY41" fmla="*/ 2160797 h 4929183"/>
                  <a:gd name="csX42" fmla="*/ 2382413 w 2507132"/>
                  <a:gd name="csY42" fmla="*/ 2176334 h 4929183"/>
                  <a:gd name="csX43" fmla="*/ 2382427 w 2507132"/>
                  <a:gd name="csY43" fmla="*/ 2176344 h 4929183"/>
                  <a:gd name="csX44" fmla="*/ 2431215 w 2507132"/>
                  <a:gd name="csY44" fmla="*/ 2205944 h 4929183"/>
                  <a:gd name="csX45" fmla="*/ 2438941 w 2507132"/>
                  <a:gd name="csY45" fmla="*/ 2214447 h 4929183"/>
                  <a:gd name="csX46" fmla="*/ 2445256 w 2507132"/>
                  <a:gd name="csY46" fmla="*/ 2218704 h 4929183"/>
                  <a:gd name="csX47" fmla="*/ 2452292 w 2507132"/>
                  <a:gd name="csY47" fmla="*/ 2229139 h 4929183"/>
                  <a:gd name="csX48" fmla="*/ 2469397 w 2507132"/>
                  <a:gd name="csY48" fmla="*/ 2247964 h 4929183"/>
                  <a:gd name="csX49" fmla="*/ 2480361 w 2507132"/>
                  <a:gd name="csY49" fmla="*/ 2270772 h 4929183"/>
                  <a:gd name="csX50" fmla="*/ 2487626 w 2507132"/>
                  <a:gd name="csY50" fmla="*/ 2281548 h 4929183"/>
                  <a:gd name="csX51" fmla="*/ 2491426 w 2507132"/>
                  <a:gd name="csY51" fmla="*/ 2293790 h 4929183"/>
                  <a:gd name="csX52" fmla="*/ 2494273 w 2507132"/>
                  <a:gd name="csY52" fmla="*/ 2299712 h 4929183"/>
                  <a:gd name="csX53" fmla="*/ 2495231 w 2507132"/>
                  <a:gd name="csY53" fmla="*/ 2306047 h 4929183"/>
                  <a:gd name="csX54" fmla="*/ 2499146 w 2507132"/>
                  <a:gd name="csY54" fmla="*/ 2318659 h 4929183"/>
                  <a:gd name="csX55" fmla="*/ 2503163 w 2507132"/>
                  <a:gd name="csY55" fmla="*/ 2358504 h 4929183"/>
                  <a:gd name="csX56" fmla="*/ 2503163 w 2507132"/>
                  <a:gd name="csY56" fmla="*/ 2446992 h 4929183"/>
                  <a:gd name="csX57" fmla="*/ 2507132 w 2507132"/>
                  <a:gd name="csY57" fmla="*/ 2421249 h 4929183"/>
                  <a:gd name="csX58" fmla="*/ 2507132 w 2507132"/>
                  <a:gd name="csY58" fmla="*/ 2034673 h 4929183"/>
                  <a:gd name="csX59" fmla="*/ 2475597 w 2507132"/>
                  <a:gd name="csY59" fmla="*/ 1899218 h 4929183"/>
                  <a:gd name="csX60" fmla="*/ 2335746 w 2507132"/>
                  <a:gd name="csY60" fmla="*/ 1611234 h 4929183"/>
                  <a:gd name="csX61" fmla="*/ 0 w 2507132"/>
                  <a:gd name="csY61" fmla="*/ 0 h 4929183"/>
                  <a:gd name="csX62" fmla="*/ 161749 w 2507132"/>
                  <a:gd name="csY62" fmla="*/ 1269015 h 4929183"/>
                  <a:gd name="csX63" fmla="*/ 339615 w 2507132"/>
                  <a:gd name="csY63" fmla="*/ 1091149 h 4929183"/>
                  <a:gd name="csX64" fmla="*/ 664336 w 2507132"/>
                  <a:gd name="csY64" fmla="*/ 1415869 h 4929183"/>
                  <a:gd name="csX65" fmla="*/ 664335 w 2507132"/>
                  <a:gd name="csY65" fmla="*/ 1415870 h 4929183"/>
                  <a:gd name="csX66" fmla="*/ 1480557 w 2507132"/>
                  <a:gd name="csY66" fmla="*/ 2232092 h 4929183"/>
                  <a:gd name="csX67" fmla="*/ 1547269 w 2507132"/>
                  <a:gd name="csY67" fmla="*/ 2267729 h 4929183"/>
                  <a:gd name="csX68" fmla="*/ 1548314 w 2507132"/>
                  <a:gd name="csY68" fmla="*/ 2268464 h 4929183"/>
                  <a:gd name="csX69" fmla="*/ 2279715 w 2507132"/>
                  <a:gd name="csY69" fmla="*/ 1537061 h 4929183"/>
                  <a:gd name="csX70" fmla="*/ 2271761 w 2507132"/>
                  <a:gd name="csY70" fmla="*/ 1526531 h 4929183"/>
                  <a:gd name="csX71" fmla="*/ 2201092 w 2507132"/>
                  <a:gd name="csY71" fmla="*/ 1449558 h 4929183"/>
                  <a:gd name="csX72" fmla="*/ 2199078 w 2507132"/>
                  <a:gd name="csY72" fmla="*/ 1447544 h 4929183"/>
                  <a:gd name="csX73" fmla="*/ 2121096 w 2507132"/>
                  <a:gd name="csY73" fmla="*/ 1377384 h 4929183"/>
                  <a:gd name="csX74" fmla="*/ 2121074 w 2507132"/>
                  <a:gd name="csY74" fmla="*/ 1377368 h 4929183"/>
                  <a:gd name="csX75" fmla="*/ 1982897 w 2507132"/>
                  <a:gd name="csY75" fmla="*/ 1282579 h 4929183"/>
                  <a:gd name="csX76" fmla="*/ 1939112 w 2507132"/>
                  <a:gd name="csY76" fmla="*/ 1258872 h 4929183"/>
                  <a:gd name="csX77" fmla="*/ 1825200 w 2507132"/>
                  <a:gd name="csY77" fmla="*/ 1206264 h 4929183"/>
                  <a:gd name="csX78" fmla="*/ 1778001 w 2507132"/>
                  <a:gd name="csY78" fmla="*/ 1188017 h 4929183"/>
                  <a:gd name="csX79" fmla="*/ 1610861 w 2507132"/>
                  <a:gd name="csY79" fmla="*/ 1143323 h 4929183"/>
                  <a:gd name="csX80" fmla="*/ 1610851 w 2507132"/>
                  <a:gd name="csY80" fmla="*/ 1143321 h 4929183"/>
                  <a:gd name="csX81" fmla="*/ 1414105 w 2507132"/>
                  <a:gd name="csY81" fmla="*/ 1126136 h 4929183"/>
                  <a:gd name="csX82" fmla="*/ 1610852 w 2507132"/>
                  <a:gd name="csY82" fmla="*/ 1143321 h 4929183"/>
                  <a:gd name="csX83" fmla="*/ 1610861 w 2507132"/>
                  <a:gd name="csY83" fmla="*/ 1143323 h 4929183"/>
                  <a:gd name="csX84" fmla="*/ 1751135 w 2507132"/>
                  <a:gd name="csY84" fmla="*/ 1177630 h 4929183"/>
                  <a:gd name="csX85" fmla="*/ 1778001 w 2507132"/>
                  <a:gd name="csY85" fmla="*/ 1188017 h 4929183"/>
                  <a:gd name="csX86" fmla="*/ 1796262 w 2507132"/>
                  <a:gd name="csY86" fmla="*/ 1192900 h 4929183"/>
                  <a:gd name="csX87" fmla="*/ 1825200 w 2507132"/>
                  <a:gd name="csY87" fmla="*/ 1206264 h 4929183"/>
                  <a:gd name="csX88" fmla="*/ 1883779 w 2507132"/>
                  <a:gd name="csY88" fmla="*/ 1228911 h 4929183"/>
                  <a:gd name="csX89" fmla="*/ 1939112 w 2507132"/>
                  <a:gd name="csY89" fmla="*/ 1258872 h 4929183"/>
                  <a:gd name="csX90" fmla="*/ 1967342 w 2507132"/>
                  <a:gd name="csY90" fmla="*/ 1271909 h 4929183"/>
                  <a:gd name="csX91" fmla="*/ 1982897 w 2507132"/>
                  <a:gd name="csY91" fmla="*/ 1282579 h 4929183"/>
                  <a:gd name="csX92" fmla="*/ 2007521 w 2507132"/>
                  <a:gd name="csY92" fmla="*/ 1295912 h 4929183"/>
                  <a:gd name="csX93" fmla="*/ 2121074 w 2507132"/>
                  <a:gd name="csY93" fmla="*/ 1377368 h 4929183"/>
                  <a:gd name="csX94" fmla="*/ 2121097 w 2507132"/>
                  <a:gd name="csY94" fmla="*/ 1377384 h 4929183"/>
                  <a:gd name="csX95" fmla="*/ 2199079 w 2507132"/>
                  <a:gd name="csY95" fmla="*/ 1447544 h 4929183"/>
                  <a:gd name="csX96" fmla="*/ 1091149 w 2507132"/>
                  <a:gd name="csY96" fmla="*/ 339615 h 4929183"/>
                  <a:gd name="csX97" fmla="*/ 1269015 w 2507132"/>
                  <a:gd name="csY97" fmla="*/ 161749 h 49291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</a:cxnLst>
                <a:rect l="l" t="t" r="r" b="b"/>
                <a:pathLst>
                  <a:path w="2507132" h="4929183">
                    <a:moveTo>
                      <a:pt x="2503163" y="2446992"/>
                    </a:moveTo>
                    <a:lnTo>
                      <a:pt x="2502985" y="2448146"/>
                    </a:lnTo>
                    <a:cubicBezTo>
                      <a:pt x="2458568" y="2663021"/>
                      <a:pt x="2350878" y="2855079"/>
                      <a:pt x="2200027" y="3004411"/>
                    </a:cubicBezTo>
                    <a:lnTo>
                      <a:pt x="2154507" y="3045366"/>
                    </a:lnTo>
                    <a:lnTo>
                      <a:pt x="2179279" y="3104879"/>
                    </a:lnTo>
                    <a:cubicBezTo>
                      <a:pt x="2278546" y="3371584"/>
                      <a:pt x="2334933" y="3677222"/>
                      <a:pt x="2334933" y="4002081"/>
                    </a:cubicBezTo>
                    <a:cubicBezTo>
                      <a:pt x="2334933" y="4245725"/>
                      <a:pt x="2303215" y="4478558"/>
                      <a:pt x="2245478" y="4692262"/>
                    </a:cubicBezTo>
                    <a:lnTo>
                      <a:pt x="2180747" y="4894693"/>
                    </a:lnTo>
                    <a:lnTo>
                      <a:pt x="2210487" y="4901873"/>
                    </a:lnTo>
                    <a:cubicBezTo>
                      <a:pt x="2247412" y="4909101"/>
                      <a:pt x="2286094" y="4915039"/>
                      <a:pt x="2326282" y="4919544"/>
                    </a:cubicBezTo>
                    <a:lnTo>
                      <a:pt x="2501815" y="4929183"/>
                    </a:lnTo>
                    <a:lnTo>
                      <a:pt x="2503163" y="4915814"/>
                    </a:lnTo>
                    <a:close/>
                    <a:moveTo>
                      <a:pt x="2279716" y="1537061"/>
                    </a:moveTo>
                    <a:lnTo>
                      <a:pt x="1548315" y="2268464"/>
                    </a:lnTo>
                    <a:lnTo>
                      <a:pt x="1660005" y="2346991"/>
                    </a:lnTo>
                    <a:cubicBezTo>
                      <a:pt x="1806193" y="2462897"/>
                      <a:pt x="1935309" y="2618858"/>
                      <a:pt x="2040439" y="2804782"/>
                    </a:cubicBezTo>
                    <a:lnTo>
                      <a:pt x="2107750" y="2936159"/>
                    </a:lnTo>
                    <a:lnTo>
                      <a:pt x="2107750" y="2936161"/>
                    </a:lnTo>
                    <a:lnTo>
                      <a:pt x="2107751" y="2936163"/>
                    </a:lnTo>
                    <a:lnTo>
                      <a:pt x="2107750" y="3085303"/>
                    </a:lnTo>
                    <a:lnTo>
                      <a:pt x="2107749" y="3085304"/>
                    </a:lnTo>
                    <a:lnTo>
                      <a:pt x="2107748" y="4877068"/>
                    </a:lnTo>
                    <a:lnTo>
                      <a:pt x="2180746" y="4894693"/>
                    </a:lnTo>
                    <a:lnTo>
                      <a:pt x="2245477" y="4692262"/>
                    </a:lnTo>
                    <a:cubicBezTo>
                      <a:pt x="2303214" y="4478558"/>
                      <a:pt x="2334932" y="4245725"/>
                      <a:pt x="2334932" y="4002081"/>
                    </a:cubicBezTo>
                    <a:cubicBezTo>
                      <a:pt x="2334932" y="3677222"/>
                      <a:pt x="2278545" y="3371584"/>
                      <a:pt x="2179278" y="3104879"/>
                    </a:cubicBezTo>
                    <a:lnTo>
                      <a:pt x="2154506" y="3045367"/>
                    </a:lnTo>
                    <a:lnTo>
                      <a:pt x="2154507" y="3045366"/>
                    </a:lnTo>
                    <a:lnTo>
                      <a:pt x="2154507" y="3045365"/>
                    </a:lnTo>
                    <a:lnTo>
                      <a:pt x="2200026" y="3004411"/>
                    </a:lnTo>
                    <a:cubicBezTo>
                      <a:pt x="2350877" y="2855079"/>
                      <a:pt x="2458567" y="2663021"/>
                      <a:pt x="2502984" y="2448146"/>
                    </a:cubicBezTo>
                    <a:lnTo>
                      <a:pt x="2503162" y="2446992"/>
                    </a:lnTo>
                    <a:lnTo>
                      <a:pt x="2503162" y="2358504"/>
                    </a:lnTo>
                    <a:lnTo>
                      <a:pt x="2495231" y="2306047"/>
                    </a:lnTo>
                    <a:lnTo>
                      <a:pt x="2491426" y="2293790"/>
                    </a:lnTo>
                    <a:lnTo>
                      <a:pt x="2480361" y="2270772"/>
                    </a:lnTo>
                    <a:lnTo>
                      <a:pt x="2452292" y="2229139"/>
                    </a:lnTo>
                    <a:lnTo>
                      <a:pt x="2438941" y="2214447"/>
                    </a:lnTo>
                    <a:lnTo>
                      <a:pt x="2382427" y="2176344"/>
                    </a:lnTo>
                    <a:lnTo>
                      <a:pt x="2382412" y="2176334"/>
                    </a:lnTo>
                    <a:lnTo>
                      <a:pt x="2305456" y="2160797"/>
                    </a:lnTo>
                    <a:lnTo>
                      <a:pt x="2305457" y="2160797"/>
                    </a:lnTo>
                    <a:cubicBezTo>
                      <a:pt x="2332754" y="2160797"/>
                      <a:pt x="2358760" y="2166330"/>
                      <a:pt x="2382413" y="2176334"/>
                    </a:cubicBezTo>
                    <a:lnTo>
                      <a:pt x="2382427" y="2176344"/>
                    </a:lnTo>
                    <a:lnTo>
                      <a:pt x="2431215" y="2205944"/>
                    </a:lnTo>
                    <a:lnTo>
                      <a:pt x="2438941" y="2214447"/>
                    </a:lnTo>
                    <a:lnTo>
                      <a:pt x="2445256" y="2218704"/>
                    </a:lnTo>
                    <a:lnTo>
                      <a:pt x="2452292" y="2229139"/>
                    </a:lnTo>
                    <a:lnTo>
                      <a:pt x="2469397" y="2247964"/>
                    </a:lnTo>
                    <a:lnTo>
                      <a:pt x="2480361" y="2270772"/>
                    </a:lnTo>
                    <a:lnTo>
                      <a:pt x="2487626" y="2281548"/>
                    </a:lnTo>
                    <a:lnTo>
                      <a:pt x="2491426" y="2293790"/>
                    </a:lnTo>
                    <a:lnTo>
                      <a:pt x="2494273" y="2299712"/>
                    </a:lnTo>
                    <a:lnTo>
                      <a:pt x="2495231" y="2306047"/>
                    </a:lnTo>
                    <a:lnTo>
                      <a:pt x="2499146" y="2318659"/>
                    </a:lnTo>
                    <a:cubicBezTo>
                      <a:pt x="2501780" y="2331530"/>
                      <a:pt x="2503163" y="2344855"/>
                      <a:pt x="2503163" y="2358504"/>
                    </a:cubicBezTo>
                    <a:lnTo>
                      <a:pt x="2503163" y="2446992"/>
                    </a:lnTo>
                    <a:lnTo>
                      <a:pt x="2507132" y="2421249"/>
                    </a:lnTo>
                    <a:lnTo>
                      <a:pt x="2507132" y="2034673"/>
                    </a:lnTo>
                    <a:lnTo>
                      <a:pt x="2475597" y="1899218"/>
                    </a:lnTo>
                    <a:cubicBezTo>
                      <a:pt x="2443122" y="1795860"/>
                      <a:pt x="2395667" y="1699036"/>
                      <a:pt x="2335746" y="1611234"/>
                    </a:cubicBezTo>
                    <a:close/>
                    <a:moveTo>
                      <a:pt x="0" y="0"/>
                    </a:moveTo>
                    <a:lnTo>
                      <a:pt x="161749" y="1269015"/>
                    </a:lnTo>
                    <a:lnTo>
                      <a:pt x="339615" y="1091149"/>
                    </a:lnTo>
                    <a:lnTo>
                      <a:pt x="664336" y="1415869"/>
                    </a:lnTo>
                    <a:lnTo>
                      <a:pt x="664335" y="1415870"/>
                    </a:lnTo>
                    <a:lnTo>
                      <a:pt x="1480557" y="2232092"/>
                    </a:lnTo>
                    <a:lnTo>
                      <a:pt x="1547269" y="2267729"/>
                    </a:lnTo>
                    <a:lnTo>
                      <a:pt x="1548314" y="2268464"/>
                    </a:lnTo>
                    <a:lnTo>
                      <a:pt x="2279715" y="1537061"/>
                    </a:lnTo>
                    <a:lnTo>
                      <a:pt x="2271761" y="1526531"/>
                    </a:lnTo>
                    <a:lnTo>
                      <a:pt x="2201092" y="1449558"/>
                    </a:lnTo>
                    <a:lnTo>
                      <a:pt x="2199078" y="1447544"/>
                    </a:lnTo>
                    <a:lnTo>
                      <a:pt x="2121096" y="1377384"/>
                    </a:lnTo>
                    <a:lnTo>
                      <a:pt x="2121074" y="1377368"/>
                    </a:lnTo>
                    <a:lnTo>
                      <a:pt x="1982897" y="1282579"/>
                    </a:lnTo>
                    <a:lnTo>
                      <a:pt x="1939112" y="1258872"/>
                    </a:lnTo>
                    <a:lnTo>
                      <a:pt x="1825200" y="1206264"/>
                    </a:lnTo>
                    <a:lnTo>
                      <a:pt x="1778001" y="1188017"/>
                    </a:lnTo>
                    <a:lnTo>
                      <a:pt x="1610861" y="1143323"/>
                    </a:lnTo>
                    <a:lnTo>
                      <a:pt x="1610851" y="1143321"/>
                    </a:lnTo>
                    <a:lnTo>
                      <a:pt x="1414105" y="1126136"/>
                    </a:lnTo>
                    <a:cubicBezTo>
                      <a:pt x="1481244" y="1126136"/>
                      <a:pt x="1546993" y="1132029"/>
                      <a:pt x="1610852" y="1143321"/>
                    </a:cubicBezTo>
                    <a:lnTo>
                      <a:pt x="1610861" y="1143323"/>
                    </a:lnTo>
                    <a:lnTo>
                      <a:pt x="1751135" y="1177630"/>
                    </a:lnTo>
                    <a:lnTo>
                      <a:pt x="1778001" y="1188017"/>
                    </a:lnTo>
                    <a:lnTo>
                      <a:pt x="1796262" y="1192900"/>
                    </a:lnTo>
                    <a:lnTo>
                      <a:pt x="1825200" y="1206264"/>
                    </a:lnTo>
                    <a:lnTo>
                      <a:pt x="1883779" y="1228911"/>
                    </a:lnTo>
                    <a:lnTo>
                      <a:pt x="1939112" y="1258872"/>
                    </a:lnTo>
                    <a:lnTo>
                      <a:pt x="1967342" y="1271909"/>
                    </a:lnTo>
                    <a:lnTo>
                      <a:pt x="1982897" y="1282579"/>
                    </a:lnTo>
                    <a:lnTo>
                      <a:pt x="2007521" y="1295912"/>
                    </a:lnTo>
                    <a:lnTo>
                      <a:pt x="2121074" y="1377368"/>
                    </a:lnTo>
                    <a:lnTo>
                      <a:pt x="2121097" y="1377384"/>
                    </a:lnTo>
                    <a:lnTo>
                      <a:pt x="2199079" y="1447544"/>
                    </a:lnTo>
                    <a:lnTo>
                      <a:pt x="1091149" y="339615"/>
                    </a:lnTo>
                    <a:lnTo>
                      <a:pt x="1269015" y="16174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5FFB87FD-8A3A-54C8-3E53-B150334EB99D}"/>
                  </a:ext>
                </a:extLst>
              </p:cNvPr>
              <p:cNvSpPr/>
              <p:nvPr/>
            </p:nvSpPr>
            <p:spPr>
              <a:xfrm>
                <a:off x="12191955" y="10497122"/>
                <a:ext cx="393105" cy="39310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C3ED94E-8D68-FB1A-54E3-7DA1EFBCE5AE}"/>
                </a:ext>
              </a:extLst>
            </p:cNvPr>
            <p:cNvSpPr/>
            <p:nvPr/>
          </p:nvSpPr>
          <p:spPr>
            <a:xfrm flipH="1">
              <a:off x="12397950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C5542EB-886F-1736-8BFF-F7D37B49BCF3}"/>
              </a:ext>
            </a:extLst>
          </p:cNvPr>
          <p:cNvGrpSpPr/>
          <p:nvPr/>
        </p:nvGrpSpPr>
        <p:grpSpPr>
          <a:xfrm>
            <a:off x="12548090" y="9165509"/>
            <a:ext cx="3184297" cy="3304739"/>
            <a:chOff x="12548090" y="7495541"/>
            <a:chExt cx="3184297" cy="3304739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BC5F3646-00FC-7A4F-FABF-20886E7390A6}"/>
                </a:ext>
              </a:extLst>
            </p:cNvPr>
            <p:cNvGrpSpPr/>
            <p:nvPr/>
          </p:nvGrpSpPr>
          <p:grpSpPr>
            <a:xfrm>
              <a:off x="12548090" y="7495541"/>
              <a:ext cx="3184297" cy="3304739"/>
              <a:chOff x="12548090" y="7495541"/>
              <a:chExt cx="3184297" cy="3304739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924E3D02-B27C-A021-AFDC-4CF74D356F36}"/>
                  </a:ext>
                </a:extLst>
              </p:cNvPr>
              <p:cNvSpPr/>
              <p:nvPr/>
            </p:nvSpPr>
            <p:spPr>
              <a:xfrm rot="16200000" flipH="1">
                <a:off x="12506596" y="7537035"/>
                <a:ext cx="3267285" cy="3184297"/>
              </a:xfrm>
              <a:custGeom>
                <a:avLst/>
                <a:gdLst>
                  <a:gd name="csX0" fmla="*/ 0 w 3267285"/>
                  <a:gd name="csY0" fmla="*/ 2172593 h 3184297"/>
                  <a:gd name="csX1" fmla="*/ 782955 w 3267285"/>
                  <a:gd name="csY1" fmla="*/ 3184297 h 3184297"/>
                  <a:gd name="csX2" fmla="*/ 1294967 w 3267285"/>
                  <a:gd name="csY2" fmla="*/ 2522699 h 3184297"/>
                  <a:gd name="csX3" fmla="*/ 1565913 w 3267285"/>
                  <a:gd name="csY3" fmla="*/ 2172593 h 3184297"/>
                  <a:gd name="csX4" fmla="*/ 1314373 w 3267285"/>
                  <a:gd name="csY4" fmla="*/ 2172593 h 3184297"/>
                  <a:gd name="csX5" fmla="*/ 1314373 w 3267285"/>
                  <a:gd name="csY5" fmla="*/ 675217 h 3184297"/>
                  <a:gd name="csX6" fmla="*/ 1312403 w 3267285"/>
                  <a:gd name="csY6" fmla="*/ 668789 h 3184297"/>
                  <a:gd name="csX7" fmla="*/ 1307683 w 3267285"/>
                  <a:gd name="csY7" fmla="*/ 621361 h 3184297"/>
                  <a:gd name="csX8" fmla="*/ 1312403 w 3267285"/>
                  <a:gd name="csY8" fmla="*/ 573931 h 3184297"/>
                  <a:gd name="csX9" fmla="*/ 1314373 w 3267285"/>
                  <a:gd name="csY9" fmla="*/ 567505 h 3184297"/>
                  <a:gd name="csX10" fmla="*/ 1325939 w 3267285"/>
                  <a:gd name="csY10" fmla="*/ 529755 h 3184297"/>
                  <a:gd name="csX11" fmla="*/ 1449563 w 3267285"/>
                  <a:gd name="csY11" fmla="*/ 404515 h 3184297"/>
                  <a:gd name="csX12" fmla="*/ 1478499 w 3267285"/>
                  <a:gd name="csY12" fmla="*/ 395415 h 3184297"/>
                  <a:gd name="csX13" fmla="*/ 1478503 w 3267285"/>
                  <a:gd name="csY13" fmla="*/ 395415 h 3184297"/>
                  <a:gd name="csX14" fmla="*/ 1478505 w 3267285"/>
                  <a:gd name="csY14" fmla="*/ 395415 h 3184297"/>
                  <a:gd name="csX15" fmla="*/ 1601467 w 3267285"/>
                  <a:gd name="csY15" fmla="*/ 395415 h 3184297"/>
                  <a:gd name="csX16" fmla="*/ 1601469 w 3267285"/>
                  <a:gd name="csY16" fmla="*/ 395415 h 3184297"/>
                  <a:gd name="csX17" fmla="*/ 2283777 w 3267285"/>
                  <a:gd name="csY17" fmla="*/ 395417 h 3184297"/>
                  <a:gd name="csX18" fmla="*/ 2263583 w 3267285"/>
                  <a:gd name="csY18" fmla="*/ 371635 h 3184297"/>
                  <a:gd name="csX19" fmla="*/ 1751402 w 3267285"/>
                  <a:gd name="csY19" fmla="*/ 49104 h 3184297"/>
                  <a:gd name="csX20" fmla="*/ 2263583 w 3267285"/>
                  <a:gd name="csY20" fmla="*/ 371633 h 3184297"/>
                  <a:gd name="csX21" fmla="*/ 2283777 w 3267285"/>
                  <a:gd name="csY21" fmla="*/ 395415 h 3184297"/>
                  <a:gd name="csX22" fmla="*/ 3093393 w 3267285"/>
                  <a:gd name="csY22" fmla="*/ 395415 h 3184297"/>
                  <a:gd name="csX23" fmla="*/ 3136015 w 3267285"/>
                  <a:gd name="csY23" fmla="*/ 351887 h 3184297"/>
                  <a:gd name="csX24" fmla="*/ 3255726 w 3267285"/>
                  <a:gd name="csY24" fmla="*/ 127667 h 3184297"/>
                  <a:gd name="csX25" fmla="*/ 3267285 w 3267285"/>
                  <a:gd name="csY25" fmla="*/ 88265 h 3184297"/>
                  <a:gd name="csX26" fmla="*/ 3246818 w 3267285"/>
                  <a:gd name="csY26" fmla="*/ 57908 h 3184297"/>
                  <a:gd name="csX27" fmla="*/ 3107017 w 3267285"/>
                  <a:gd name="csY27" fmla="*/ 0 h 3184297"/>
                  <a:gd name="csX28" fmla="*/ 1459481 w 3267285"/>
                  <a:gd name="csY28" fmla="*/ 0 h 3184297"/>
                  <a:gd name="csX29" fmla="*/ 1441263 w 3267285"/>
                  <a:gd name="csY29" fmla="*/ 1839 h 3184297"/>
                  <a:gd name="csX30" fmla="*/ 1419637 w 3267285"/>
                  <a:gd name="csY30" fmla="*/ 4021 h 3184297"/>
                  <a:gd name="csX31" fmla="*/ 1265791 w 3267285"/>
                  <a:gd name="csY31" fmla="*/ 157863 h 3184297"/>
                  <a:gd name="csX32" fmla="*/ 1261773 w 3267285"/>
                  <a:gd name="csY32" fmla="*/ 197709 h 3184297"/>
                  <a:gd name="csX33" fmla="*/ 1261773 w 3267285"/>
                  <a:gd name="csY33" fmla="*/ 197707 h 3184297"/>
                  <a:gd name="csX34" fmla="*/ 1265791 w 3267285"/>
                  <a:gd name="csY34" fmla="*/ 157863 h 3184297"/>
                  <a:gd name="csX35" fmla="*/ 1419637 w 3267285"/>
                  <a:gd name="csY35" fmla="*/ 4019 h 3184297"/>
                  <a:gd name="csX36" fmla="*/ 1441263 w 3267285"/>
                  <a:gd name="csY36" fmla="*/ 1839 h 3184297"/>
                  <a:gd name="csX37" fmla="*/ 1427835 w 3267285"/>
                  <a:gd name="csY37" fmla="*/ 1113 h 3184297"/>
                  <a:gd name="csX38" fmla="*/ 515799 w 3267285"/>
                  <a:gd name="csY38" fmla="*/ 461469 h 3184297"/>
                  <a:gd name="csX39" fmla="*/ 499061 w 3267285"/>
                  <a:gd name="csY39" fmla="*/ 485427 h 3184297"/>
                  <a:gd name="csX40" fmla="*/ 499062 w 3267285"/>
                  <a:gd name="csY40" fmla="*/ 485427 h 3184297"/>
                  <a:gd name="csX41" fmla="*/ 447760 w 3267285"/>
                  <a:gd name="csY41" fmla="*/ 558857 h 3184297"/>
                  <a:gd name="csX42" fmla="*/ 252007 w 3267285"/>
                  <a:gd name="csY42" fmla="*/ 1136809 h 3184297"/>
                  <a:gd name="csX43" fmla="*/ 251541 w 3267285"/>
                  <a:gd name="csY43" fmla="*/ 1146687 h 3184297"/>
                  <a:gd name="csX44" fmla="*/ 251541 w 3267285"/>
                  <a:gd name="csY44" fmla="*/ 1385619 h 3184297"/>
                  <a:gd name="csX45" fmla="*/ 252007 w 3267285"/>
                  <a:gd name="csY45" fmla="*/ 1395495 h 3184297"/>
                  <a:gd name="csX46" fmla="*/ 1189633 w 3267285"/>
                  <a:gd name="csY46" fmla="*/ 2505491 h 3184297"/>
                  <a:gd name="csX47" fmla="*/ 252006 w 3267285"/>
                  <a:gd name="csY47" fmla="*/ 1395495 h 3184297"/>
                  <a:gd name="csX48" fmla="*/ 251540 w 3267285"/>
                  <a:gd name="csY48" fmla="*/ 1385619 h 3184297"/>
                  <a:gd name="csX49" fmla="*/ 251540 w 3267285"/>
                  <a:gd name="csY49" fmla="*/ 2172593 h 31842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</a:cxnLst>
                <a:rect l="l" t="t" r="r" b="b"/>
                <a:pathLst>
                  <a:path w="3267285" h="3184297">
                    <a:moveTo>
                      <a:pt x="0" y="2172593"/>
                    </a:moveTo>
                    <a:lnTo>
                      <a:pt x="782955" y="3184297"/>
                    </a:lnTo>
                    <a:lnTo>
                      <a:pt x="1294967" y="2522699"/>
                    </a:lnTo>
                    <a:lnTo>
                      <a:pt x="1565913" y="2172593"/>
                    </a:lnTo>
                    <a:lnTo>
                      <a:pt x="1314373" y="2172593"/>
                    </a:lnTo>
                    <a:lnTo>
                      <a:pt x="1314373" y="675217"/>
                    </a:lnTo>
                    <a:lnTo>
                      <a:pt x="1312403" y="668789"/>
                    </a:lnTo>
                    <a:cubicBezTo>
                      <a:pt x="1309309" y="653469"/>
                      <a:pt x="1307683" y="637607"/>
                      <a:pt x="1307683" y="621361"/>
                    </a:cubicBezTo>
                    <a:cubicBezTo>
                      <a:pt x="1307683" y="605115"/>
                      <a:pt x="1309309" y="589251"/>
                      <a:pt x="1312403" y="573931"/>
                    </a:cubicBezTo>
                    <a:lnTo>
                      <a:pt x="1314373" y="567505"/>
                    </a:lnTo>
                    <a:lnTo>
                      <a:pt x="1325939" y="529755"/>
                    </a:lnTo>
                    <a:cubicBezTo>
                      <a:pt x="1349449" y="473445"/>
                      <a:pt x="1393979" y="428333"/>
                      <a:pt x="1449563" y="404515"/>
                    </a:cubicBezTo>
                    <a:lnTo>
                      <a:pt x="1478499" y="395415"/>
                    </a:lnTo>
                    <a:lnTo>
                      <a:pt x="1478503" y="395415"/>
                    </a:lnTo>
                    <a:lnTo>
                      <a:pt x="1478505" y="395415"/>
                    </a:lnTo>
                    <a:lnTo>
                      <a:pt x="1601467" y="395415"/>
                    </a:lnTo>
                    <a:lnTo>
                      <a:pt x="1601469" y="395415"/>
                    </a:lnTo>
                    <a:lnTo>
                      <a:pt x="2283777" y="395417"/>
                    </a:lnTo>
                    <a:lnTo>
                      <a:pt x="2263583" y="371635"/>
                    </a:lnTo>
                    <a:cubicBezTo>
                      <a:pt x="2123220" y="221401"/>
                      <a:pt x="1947717" y="108779"/>
                      <a:pt x="1751402" y="49104"/>
                    </a:cubicBezTo>
                    <a:cubicBezTo>
                      <a:pt x="1947717" y="108779"/>
                      <a:pt x="2123220" y="221401"/>
                      <a:pt x="2263583" y="371633"/>
                    </a:cubicBezTo>
                    <a:lnTo>
                      <a:pt x="2283777" y="395415"/>
                    </a:lnTo>
                    <a:lnTo>
                      <a:pt x="3093393" y="395415"/>
                    </a:lnTo>
                    <a:lnTo>
                      <a:pt x="3136015" y="351887"/>
                    </a:lnTo>
                    <a:cubicBezTo>
                      <a:pt x="3182934" y="292312"/>
                      <a:pt x="3223609" y="216128"/>
                      <a:pt x="3255726" y="127667"/>
                    </a:cubicBezTo>
                    <a:lnTo>
                      <a:pt x="3267285" y="88265"/>
                    </a:lnTo>
                    <a:lnTo>
                      <a:pt x="3246818" y="57908"/>
                    </a:lnTo>
                    <a:cubicBezTo>
                      <a:pt x="3211040" y="22130"/>
                      <a:pt x="3161613" y="0"/>
                      <a:pt x="3107017" y="0"/>
                    </a:cubicBezTo>
                    <a:lnTo>
                      <a:pt x="1459481" y="0"/>
                    </a:lnTo>
                    <a:lnTo>
                      <a:pt x="1441263" y="1839"/>
                    </a:lnTo>
                    <a:lnTo>
                      <a:pt x="1419637" y="4021"/>
                    </a:lnTo>
                    <a:cubicBezTo>
                      <a:pt x="1342413" y="19821"/>
                      <a:pt x="1281591" y="80643"/>
                      <a:pt x="1265791" y="157863"/>
                    </a:cubicBezTo>
                    <a:lnTo>
                      <a:pt x="1261773" y="197709"/>
                    </a:lnTo>
                    <a:lnTo>
                      <a:pt x="1261773" y="197707"/>
                    </a:lnTo>
                    <a:lnTo>
                      <a:pt x="1265791" y="157863"/>
                    </a:lnTo>
                    <a:cubicBezTo>
                      <a:pt x="1281591" y="80641"/>
                      <a:pt x="1342413" y="19821"/>
                      <a:pt x="1419637" y="4019"/>
                    </a:cubicBezTo>
                    <a:lnTo>
                      <a:pt x="1441263" y="1839"/>
                    </a:lnTo>
                    <a:lnTo>
                      <a:pt x="1427835" y="1113"/>
                    </a:lnTo>
                    <a:cubicBezTo>
                      <a:pt x="1060655" y="1113"/>
                      <a:pt x="732582" y="180317"/>
                      <a:pt x="515799" y="461469"/>
                    </a:cubicBezTo>
                    <a:lnTo>
                      <a:pt x="499061" y="485427"/>
                    </a:lnTo>
                    <a:lnTo>
                      <a:pt x="499062" y="485427"/>
                    </a:lnTo>
                    <a:lnTo>
                      <a:pt x="447760" y="558857"/>
                    </a:lnTo>
                    <a:cubicBezTo>
                      <a:pt x="341559" y="727109"/>
                      <a:pt x="272183" y="924175"/>
                      <a:pt x="252007" y="1136809"/>
                    </a:cubicBezTo>
                    <a:lnTo>
                      <a:pt x="251541" y="1146687"/>
                    </a:lnTo>
                    <a:lnTo>
                      <a:pt x="251541" y="1385619"/>
                    </a:lnTo>
                    <a:lnTo>
                      <a:pt x="252007" y="1395495"/>
                    </a:lnTo>
                    <a:cubicBezTo>
                      <a:pt x="304464" y="1948345"/>
                      <a:pt x="689519" y="2395957"/>
                      <a:pt x="1189633" y="2505491"/>
                    </a:cubicBezTo>
                    <a:cubicBezTo>
                      <a:pt x="689518" y="2395957"/>
                      <a:pt x="304463" y="1948345"/>
                      <a:pt x="252006" y="1395495"/>
                    </a:cubicBezTo>
                    <a:lnTo>
                      <a:pt x="251540" y="1385619"/>
                    </a:lnTo>
                    <a:lnTo>
                      <a:pt x="251540" y="2172593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4EFFAF56-5A6B-6592-CCF7-4C80463F7F64}"/>
                  </a:ext>
                </a:extLst>
              </p:cNvPr>
              <p:cNvSpPr/>
              <p:nvPr/>
            </p:nvSpPr>
            <p:spPr>
              <a:xfrm>
                <a:off x="12551525" y="10407175"/>
                <a:ext cx="393105" cy="39310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4F326E5A-E03E-0159-A1BE-10C5B6E9583B}"/>
                </a:ext>
              </a:extLst>
            </p:cNvPr>
            <p:cNvSpPr/>
            <p:nvPr/>
          </p:nvSpPr>
          <p:spPr>
            <a:xfrm rot="16200000" flipH="1">
              <a:off x="12980577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F8F70E1-B588-90BE-0308-CCC149C607E3}"/>
              </a:ext>
            </a:extLst>
          </p:cNvPr>
          <p:cNvGrpSpPr/>
          <p:nvPr/>
        </p:nvGrpSpPr>
        <p:grpSpPr>
          <a:xfrm>
            <a:off x="8652115" y="9165509"/>
            <a:ext cx="3185655" cy="3304739"/>
            <a:chOff x="8652115" y="7495541"/>
            <a:chExt cx="3185655" cy="330473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69A65B1-C39B-F276-BEE0-A94A3B59235A}"/>
                </a:ext>
              </a:extLst>
            </p:cNvPr>
            <p:cNvGrpSpPr/>
            <p:nvPr/>
          </p:nvGrpSpPr>
          <p:grpSpPr>
            <a:xfrm>
              <a:off x="8653476" y="7495541"/>
              <a:ext cx="3184294" cy="3304739"/>
              <a:chOff x="8653476" y="7495541"/>
              <a:chExt cx="3184294" cy="3304739"/>
            </a:xfrm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C17A0326-E4B2-D9B3-AB8F-DB32ED01DF51}"/>
                  </a:ext>
                </a:extLst>
              </p:cNvPr>
              <p:cNvSpPr/>
              <p:nvPr/>
            </p:nvSpPr>
            <p:spPr>
              <a:xfrm rot="5400000">
                <a:off x="8611509" y="7537508"/>
                <a:ext cx="3268227" cy="3184294"/>
              </a:xfrm>
              <a:custGeom>
                <a:avLst/>
                <a:gdLst>
                  <a:gd name="csX0" fmla="*/ 0 w 3268227"/>
                  <a:gd name="csY0" fmla="*/ 2172592 h 3184294"/>
                  <a:gd name="csX1" fmla="*/ 251540 w 3268227"/>
                  <a:gd name="csY1" fmla="*/ 2172592 h 3184294"/>
                  <a:gd name="csX2" fmla="*/ 251540 w 3268227"/>
                  <a:gd name="csY2" fmla="*/ 1385616 h 3184294"/>
                  <a:gd name="csX3" fmla="*/ 252006 w 3268227"/>
                  <a:gd name="csY3" fmla="*/ 1395494 h 3184294"/>
                  <a:gd name="csX4" fmla="*/ 1189632 w 3268227"/>
                  <a:gd name="csY4" fmla="*/ 2505490 h 3184294"/>
                  <a:gd name="csX5" fmla="*/ 252007 w 3268227"/>
                  <a:gd name="csY5" fmla="*/ 1395494 h 3184294"/>
                  <a:gd name="csX6" fmla="*/ 251541 w 3268227"/>
                  <a:gd name="csY6" fmla="*/ 1385616 h 3184294"/>
                  <a:gd name="csX7" fmla="*/ 251541 w 3268227"/>
                  <a:gd name="csY7" fmla="*/ 1146686 h 3184294"/>
                  <a:gd name="csX8" fmla="*/ 252007 w 3268227"/>
                  <a:gd name="csY8" fmla="*/ 1136808 h 3184294"/>
                  <a:gd name="csX9" fmla="*/ 447760 w 3268227"/>
                  <a:gd name="csY9" fmla="*/ 558854 h 3184294"/>
                  <a:gd name="csX10" fmla="*/ 499062 w 3268227"/>
                  <a:gd name="csY10" fmla="*/ 485426 h 3184294"/>
                  <a:gd name="csX11" fmla="*/ 499061 w 3268227"/>
                  <a:gd name="csY11" fmla="*/ 485426 h 3184294"/>
                  <a:gd name="csX12" fmla="*/ 515799 w 3268227"/>
                  <a:gd name="csY12" fmla="*/ 461468 h 3184294"/>
                  <a:gd name="csX13" fmla="*/ 1427834 w 3268227"/>
                  <a:gd name="csY13" fmla="*/ 1112 h 3184294"/>
                  <a:gd name="csX14" fmla="*/ 1441262 w 3268227"/>
                  <a:gd name="csY14" fmla="*/ 1836 h 3184294"/>
                  <a:gd name="csX15" fmla="*/ 1419636 w 3268227"/>
                  <a:gd name="csY15" fmla="*/ 4018 h 3184294"/>
                  <a:gd name="csX16" fmla="*/ 1265790 w 3268227"/>
                  <a:gd name="csY16" fmla="*/ 157860 h 3184294"/>
                  <a:gd name="csX17" fmla="*/ 1261772 w 3268227"/>
                  <a:gd name="csY17" fmla="*/ 197706 h 3184294"/>
                  <a:gd name="csX18" fmla="*/ 1265790 w 3268227"/>
                  <a:gd name="csY18" fmla="*/ 157862 h 3184294"/>
                  <a:gd name="csX19" fmla="*/ 1419636 w 3268227"/>
                  <a:gd name="csY19" fmla="*/ 4018 h 3184294"/>
                  <a:gd name="csX20" fmla="*/ 1441262 w 3268227"/>
                  <a:gd name="csY20" fmla="*/ 1838 h 3184294"/>
                  <a:gd name="csX21" fmla="*/ 1548678 w 3268227"/>
                  <a:gd name="csY21" fmla="*/ 7644 h 3184294"/>
                  <a:gd name="csX22" fmla="*/ 2263582 w 3268227"/>
                  <a:gd name="csY22" fmla="*/ 371632 h 3184294"/>
                  <a:gd name="csX23" fmla="*/ 1548678 w 3268227"/>
                  <a:gd name="csY23" fmla="*/ 7642 h 3184294"/>
                  <a:gd name="csX24" fmla="*/ 1441262 w 3268227"/>
                  <a:gd name="csY24" fmla="*/ 1836 h 3184294"/>
                  <a:gd name="csX25" fmla="*/ 1459480 w 3268227"/>
                  <a:gd name="csY25" fmla="*/ 0 h 3184294"/>
                  <a:gd name="csX26" fmla="*/ 3107016 w 3268227"/>
                  <a:gd name="csY26" fmla="*/ 0 h 3184294"/>
                  <a:gd name="csX27" fmla="*/ 3246817 w 3268227"/>
                  <a:gd name="csY27" fmla="*/ 57906 h 3184294"/>
                  <a:gd name="csX28" fmla="*/ 3268227 w 3268227"/>
                  <a:gd name="csY28" fmla="*/ 89660 h 3184294"/>
                  <a:gd name="csX29" fmla="*/ 3230153 w 3268227"/>
                  <a:gd name="csY29" fmla="*/ 193276 h 3184294"/>
                  <a:gd name="csX30" fmla="*/ 3109449 w 3268227"/>
                  <a:gd name="csY30" fmla="*/ 384963 h 3184294"/>
                  <a:gd name="csX31" fmla="*/ 3097360 w 3268227"/>
                  <a:gd name="csY31" fmla="*/ 395414 h 3184294"/>
                  <a:gd name="csX32" fmla="*/ 2283776 w 3268227"/>
                  <a:gd name="csY32" fmla="*/ 395414 h 3184294"/>
                  <a:gd name="csX33" fmla="*/ 1601468 w 3268227"/>
                  <a:gd name="csY33" fmla="*/ 395414 h 3184294"/>
                  <a:gd name="csX34" fmla="*/ 1601466 w 3268227"/>
                  <a:gd name="csY34" fmla="*/ 395412 h 3184294"/>
                  <a:gd name="csX35" fmla="*/ 1478504 w 3268227"/>
                  <a:gd name="csY35" fmla="*/ 395412 h 3184294"/>
                  <a:gd name="csX36" fmla="*/ 1478502 w 3268227"/>
                  <a:gd name="csY36" fmla="*/ 395414 h 3184294"/>
                  <a:gd name="csX37" fmla="*/ 1478498 w 3268227"/>
                  <a:gd name="csY37" fmla="*/ 395414 h 3184294"/>
                  <a:gd name="csX38" fmla="*/ 1449562 w 3268227"/>
                  <a:gd name="csY38" fmla="*/ 404514 h 3184294"/>
                  <a:gd name="csX39" fmla="*/ 1325938 w 3268227"/>
                  <a:gd name="csY39" fmla="*/ 529754 h 3184294"/>
                  <a:gd name="csX40" fmla="*/ 1314372 w 3268227"/>
                  <a:gd name="csY40" fmla="*/ 567504 h 3184294"/>
                  <a:gd name="csX41" fmla="*/ 1312402 w 3268227"/>
                  <a:gd name="csY41" fmla="*/ 573930 h 3184294"/>
                  <a:gd name="csX42" fmla="*/ 1307682 w 3268227"/>
                  <a:gd name="csY42" fmla="*/ 621358 h 3184294"/>
                  <a:gd name="csX43" fmla="*/ 1312402 w 3268227"/>
                  <a:gd name="csY43" fmla="*/ 668788 h 3184294"/>
                  <a:gd name="csX44" fmla="*/ 1314372 w 3268227"/>
                  <a:gd name="csY44" fmla="*/ 675214 h 3184294"/>
                  <a:gd name="csX45" fmla="*/ 1314372 w 3268227"/>
                  <a:gd name="csY45" fmla="*/ 2172592 h 3184294"/>
                  <a:gd name="csX46" fmla="*/ 1565912 w 3268227"/>
                  <a:gd name="csY46" fmla="*/ 2172592 h 3184294"/>
                  <a:gd name="csX47" fmla="*/ 1294966 w 3268227"/>
                  <a:gd name="csY47" fmla="*/ 2522696 h 3184294"/>
                  <a:gd name="csX48" fmla="*/ 782955 w 3268227"/>
                  <a:gd name="csY48" fmla="*/ 3184294 h 318429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3268227" h="3184294">
                    <a:moveTo>
                      <a:pt x="0" y="2172592"/>
                    </a:moveTo>
                    <a:lnTo>
                      <a:pt x="251540" y="2172592"/>
                    </a:lnTo>
                    <a:lnTo>
                      <a:pt x="251540" y="1385616"/>
                    </a:lnTo>
                    <a:lnTo>
                      <a:pt x="252006" y="1395494"/>
                    </a:lnTo>
                    <a:cubicBezTo>
                      <a:pt x="304463" y="1948344"/>
                      <a:pt x="689518" y="2395956"/>
                      <a:pt x="1189632" y="2505490"/>
                    </a:cubicBezTo>
                    <a:cubicBezTo>
                      <a:pt x="689519" y="2395956"/>
                      <a:pt x="304464" y="1948344"/>
                      <a:pt x="252007" y="1395494"/>
                    </a:cubicBezTo>
                    <a:lnTo>
                      <a:pt x="251541" y="1385616"/>
                    </a:lnTo>
                    <a:lnTo>
                      <a:pt x="251541" y="1146686"/>
                    </a:lnTo>
                    <a:lnTo>
                      <a:pt x="252007" y="1136808"/>
                    </a:lnTo>
                    <a:cubicBezTo>
                      <a:pt x="272183" y="924174"/>
                      <a:pt x="341559" y="727106"/>
                      <a:pt x="447760" y="558854"/>
                    </a:cubicBezTo>
                    <a:lnTo>
                      <a:pt x="499062" y="485426"/>
                    </a:lnTo>
                    <a:lnTo>
                      <a:pt x="499061" y="485426"/>
                    </a:lnTo>
                    <a:lnTo>
                      <a:pt x="515799" y="461468"/>
                    </a:lnTo>
                    <a:cubicBezTo>
                      <a:pt x="732582" y="180316"/>
                      <a:pt x="1060654" y="1112"/>
                      <a:pt x="1427834" y="1112"/>
                    </a:cubicBezTo>
                    <a:lnTo>
                      <a:pt x="1441262" y="1836"/>
                    </a:lnTo>
                    <a:lnTo>
                      <a:pt x="1419636" y="4018"/>
                    </a:lnTo>
                    <a:cubicBezTo>
                      <a:pt x="1342412" y="19818"/>
                      <a:pt x="1281590" y="80640"/>
                      <a:pt x="1265790" y="157860"/>
                    </a:cubicBezTo>
                    <a:lnTo>
                      <a:pt x="1261772" y="197706"/>
                    </a:lnTo>
                    <a:lnTo>
                      <a:pt x="1265790" y="157862"/>
                    </a:lnTo>
                    <a:cubicBezTo>
                      <a:pt x="1281590" y="80640"/>
                      <a:pt x="1342412" y="19820"/>
                      <a:pt x="1419636" y="4018"/>
                    </a:cubicBezTo>
                    <a:lnTo>
                      <a:pt x="1441262" y="1838"/>
                    </a:lnTo>
                    <a:lnTo>
                      <a:pt x="1548678" y="7644"/>
                    </a:lnTo>
                    <a:cubicBezTo>
                      <a:pt x="1826810" y="37876"/>
                      <a:pt x="2076432" y="171322"/>
                      <a:pt x="2263582" y="371632"/>
                    </a:cubicBezTo>
                    <a:cubicBezTo>
                      <a:pt x="2076432" y="171320"/>
                      <a:pt x="1826810" y="37874"/>
                      <a:pt x="1548678" y="7642"/>
                    </a:cubicBezTo>
                    <a:lnTo>
                      <a:pt x="1441262" y="1836"/>
                    </a:lnTo>
                    <a:lnTo>
                      <a:pt x="1459480" y="0"/>
                    </a:lnTo>
                    <a:lnTo>
                      <a:pt x="3107016" y="0"/>
                    </a:lnTo>
                    <a:cubicBezTo>
                      <a:pt x="3161612" y="0"/>
                      <a:pt x="3211039" y="22129"/>
                      <a:pt x="3246817" y="57906"/>
                    </a:cubicBezTo>
                    <a:lnTo>
                      <a:pt x="3268227" y="89660"/>
                    </a:lnTo>
                    <a:lnTo>
                      <a:pt x="3230153" y="193276"/>
                    </a:lnTo>
                    <a:cubicBezTo>
                      <a:pt x="3196403" y="269797"/>
                      <a:pt x="3155608" y="334963"/>
                      <a:pt x="3109449" y="384963"/>
                    </a:cubicBezTo>
                    <a:lnTo>
                      <a:pt x="3097360" y="395414"/>
                    </a:lnTo>
                    <a:lnTo>
                      <a:pt x="2283776" y="395414"/>
                    </a:lnTo>
                    <a:lnTo>
                      <a:pt x="1601468" y="395414"/>
                    </a:lnTo>
                    <a:lnTo>
                      <a:pt x="1601466" y="395412"/>
                    </a:lnTo>
                    <a:lnTo>
                      <a:pt x="1478504" y="395412"/>
                    </a:lnTo>
                    <a:lnTo>
                      <a:pt x="1478502" y="395414"/>
                    </a:lnTo>
                    <a:lnTo>
                      <a:pt x="1478498" y="395414"/>
                    </a:lnTo>
                    <a:lnTo>
                      <a:pt x="1449562" y="404514"/>
                    </a:lnTo>
                    <a:cubicBezTo>
                      <a:pt x="1393978" y="428332"/>
                      <a:pt x="1349448" y="473444"/>
                      <a:pt x="1325938" y="529754"/>
                    </a:cubicBezTo>
                    <a:lnTo>
                      <a:pt x="1314372" y="567504"/>
                    </a:lnTo>
                    <a:lnTo>
                      <a:pt x="1312402" y="573930"/>
                    </a:lnTo>
                    <a:cubicBezTo>
                      <a:pt x="1309308" y="589250"/>
                      <a:pt x="1307682" y="605112"/>
                      <a:pt x="1307682" y="621358"/>
                    </a:cubicBezTo>
                    <a:cubicBezTo>
                      <a:pt x="1307682" y="637606"/>
                      <a:pt x="1309308" y="653468"/>
                      <a:pt x="1312402" y="668788"/>
                    </a:cubicBezTo>
                    <a:lnTo>
                      <a:pt x="1314372" y="675214"/>
                    </a:lnTo>
                    <a:lnTo>
                      <a:pt x="1314372" y="2172592"/>
                    </a:lnTo>
                    <a:lnTo>
                      <a:pt x="1565912" y="2172592"/>
                    </a:lnTo>
                    <a:lnTo>
                      <a:pt x="1294966" y="2522696"/>
                    </a:lnTo>
                    <a:lnTo>
                      <a:pt x="782955" y="31842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7F05C869-C107-FC21-768B-183B61571EC0}"/>
                  </a:ext>
                </a:extLst>
              </p:cNvPr>
              <p:cNvSpPr/>
              <p:nvPr/>
            </p:nvSpPr>
            <p:spPr>
              <a:xfrm>
                <a:off x="11443916" y="10407175"/>
                <a:ext cx="393105" cy="3931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D7B93E6-AF68-D4F7-EA0B-E85CC5DFCEAF}"/>
                </a:ext>
              </a:extLst>
            </p:cNvPr>
            <p:cNvSpPr/>
            <p:nvPr/>
          </p:nvSpPr>
          <p:spPr>
            <a:xfrm rot="5400000">
              <a:off x="8878770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6" name="Block Arc 65">
            <a:extLst>
              <a:ext uri="{FF2B5EF4-FFF2-40B4-BE49-F238E27FC236}">
                <a16:creationId xmlns:a16="http://schemas.microsoft.com/office/drawing/2014/main" id="{47B91C5F-B5D6-FF64-89EF-56E822C88400}"/>
              </a:ext>
            </a:extLst>
          </p:cNvPr>
          <p:cNvSpPr/>
          <p:nvPr/>
        </p:nvSpPr>
        <p:spPr>
          <a:xfrm>
            <a:off x="7632192" y="5444784"/>
            <a:ext cx="9119616" cy="9119616"/>
          </a:xfrm>
          <a:prstGeom prst="blockArc">
            <a:avLst>
              <a:gd name="adj1" fmla="val 10800000"/>
              <a:gd name="adj2" fmla="val 21582849"/>
              <a:gd name="adj3" fmla="val 748"/>
            </a:avLst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E3BB284-3897-5638-8AC9-07C49921D782}"/>
              </a:ext>
            </a:extLst>
          </p:cNvPr>
          <p:cNvSpPr/>
          <p:nvPr/>
        </p:nvSpPr>
        <p:spPr>
          <a:xfrm>
            <a:off x="7140242" y="9362312"/>
            <a:ext cx="1169716" cy="116971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85C24A8-9B0E-CC0F-2262-D687138E88D0}"/>
              </a:ext>
            </a:extLst>
          </p:cNvPr>
          <p:cNvSpPr/>
          <p:nvPr/>
        </p:nvSpPr>
        <p:spPr>
          <a:xfrm>
            <a:off x="16099896" y="9362312"/>
            <a:ext cx="1169716" cy="116971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687C001-1373-ACD7-E2CF-7DF6538E5B57}"/>
              </a:ext>
            </a:extLst>
          </p:cNvPr>
          <p:cNvGrpSpPr/>
          <p:nvPr/>
        </p:nvGrpSpPr>
        <p:grpSpPr>
          <a:xfrm>
            <a:off x="9158070" y="9757927"/>
            <a:ext cx="2390675" cy="369332"/>
            <a:chOff x="9158070" y="8087959"/>
            <a:chExt cx="2390675" cy="369332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E4B9587F-4721-9C43-09F3-F70B9335E975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A</a:t>
              </a: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CA837B74-C034-1C82-6583-E63FC576FEEA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KHƠI MỞ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7B99CC6-A29F-67C3-8798-CEB2B2F937B1}"/>
              </a:ext>
            </a:extLst>
          </p:cNvPr>
          <p:cNvGrpSpPr/>
          <p:nvPr/>
        </p:nvGrpSpPr>
        <p:grpSpPr>
          <a:xfrm rot="2700000">
            <a:off x="9699139" y="8478199"/>
            <a:ext cx="2390675" cy="369332"/>
            <a:chOff x="9158070" y="8087959"/>
            <a:chExt cx="2390675" cy="369332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19CEFB4-4697-E4D4-B8E7-D2E2ECEDDFE9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B</a:t>
              </a: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CADA99C9-9B65-B690-739D-D493D5D5F17B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NGHIÊN CỨU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9338288-1302-3CE1-1BAF-AB818E1E8426}"/>
              </a:ext>
            </a:extLst>
          </p:cNvPr>
          <p:cNvGrpSpPr/>
          <p:nvPr/>
        </p:nvGrpSpPr>
        <p:grpSpPr>
          <a:xfrm>
            <a:off x="12815934" y="9757927"/>
            <a:ext cx="2388808" cy="369332"/>
            <a:chOff x="12815934" y="8087959"/>
            <a:chExt cx="2388808" cy="369332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759B9CF-CC00-7F1A-FE36-BE74B2767887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E</a:t>
              </a: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1173CE58-6066-4676-9FD0-5320734A4D0A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BỒI DƯỠNG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D41CD43-E60B-E18D-B28A-3864303A6C7D}"/>
              </a:ext>
            </a:extLst>
          </p:cNvPr>
          <p:cNvGrpSpPr/>
          <p:nvPr/>
        </p:nvGrpSpPr>
        <p:grpSpPr>
          <a:xfrm rot="18900000">
            <a:off x="12243687" y="8498415"/>
            <a:ext cx="2388808" cy="369332"/>
            <a:chOff x="12815934" y="8087959"/>
            <a:chExt cx="2388808" cy="369332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5CFAB0B1-7D86-F690-5771-E0ECDA2C92D4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D</a:t>
              </a: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DBB22BFE-08D6-690F-B2EE-E1D5AE7403D2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ĐÁNH GIÁ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BAF852F-CE0C-BCE0-0E7E-01A786389FF5}"/>
              </a:ext>
            </a:extLst>
          </p:cNvPr>
          <p:cNvGrpSpPr/>
          <p:nvPr/>
        </p:nvGrpSpPr>
        <p:grpSpPr>
          <a:xfrm>
            <a:off x="12018171" y="6908789"/>
            <a:ext cx="369332" cy="2423532"/>
            <a:chOff x="12018171" y="5238821"/>
            <a:chExt cx="369332" cy="2423532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9CE6425C-3EB1-88AD-D98E-D27B3EA764A3}"/>
                </a:ext>
              </a:extLst>
            </p:cNvPr>
            <p:cNvSpPr/>
            <p:nvPr/>
          </p:nvSpPr>
          <p:spPr>
            <a:xfrm>
              <a:off x="12024405" y="5238821"/>
              <a:ext cx="347708" cy="34770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C</a:t>
              </a: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CA2E42AD-91C4-5D76-1BC0-F3FC879129F6}"/>
                </a:ext>
              </a:extLst>
            </p:cNvPr>
            <p:cNvSpPr txBox="1"/>
            <p:nvPr/>
          </p:nvSpPr>
          <p:spPr>
            <a:xfrm rot="16200000">
              <a:off x="11191687" y="6466538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THỰC HÀNH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3FFE5974-1DFC-1B00-5169-994F60300F37}"/>
              </a:ext>
            </a:extLst>
          </p:cNvPr>
          <p:cNvGrpSpPr/>
          <p:nvPr/>
        </p:nvGrpSpPr>
        <p:grpSpPr>
          <a:xfrm>
            <a:off x="3652508" y="9357267"/>
            <a:ext cx="2907911" cy="1107996"/>
            <a:chOff x="3714527" y="7585997"/>
            <a:chExt cx="2907911" cy="1107996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E0498845-8D5F-6215-1D8B-33B88CED1B4E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D1479247-864E-003C-A396-742C4540466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</a:t>
              </a: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WAKEN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583B8DD-91F5-877A-5829-BF080352EEDC}"/>
              </a:ext>
            </a:extLst>
          </p:cNvPr>
          <p:cNvGrpSpPr/>
          <p:nvPr/>
        </p:nvGrpSpPr>
        <p:grpSpPr>
          <a:xfrm>
            <a:off x="17823581" y="9357267"/>
            <a:ext cx="2907911" cy="1107996"/>
            <a:chOff x="3714527" y="7585997"/>
            <a:chExt cx="2907911" cy="1107996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E32718EC-FC32-43B6-994C-64ECAC4559E9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EC812C6C-5EB2-2B82-6ED0-A840E33BD96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NURTURE</a:t>
              </a:r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71CF5938-8156-94F1-3617-D472F063EF2B}"/>
              </a:ext>
            </a:extLst>
          </p:cNvPr>
          <p:cNvSpPr/>
          <p:nvPr/>
        </p:nvSpPr>
        <p:spPr>
          <a:xfrm>
            <a:off x="7958198" y="6735489"/>
            <a:ext cx="1169716" cy="116971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135513F3-F74D-3FD9-8D93-D8048AA922B7}"/>
              </a:ext>
            </a:extLst>
          </p:cNvPr>
          <p:cNvSpPr/>
          <p:nvPr/>
        </p:nvSpPr>
        <p:spPr>
          <a:xfrm>
            <a:off x="15281941" y="6735489"/>
            <a:ext cx="1169716" cy="116971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5BE9A995-2924-2552-F887-68D6DB3C0344}"/>
              </a:ext>
            </a:extLst>
          </p:cNvPr>
          <p:cNvGrpSpPr/>
          <p:nvPr/>
        </p:nvGrpSpPr>
        <p:grpSpPr>
          <a:xfrm>
            <a:off x="4470464" y="6730444"/>
            <a:ext cx="2907911" cy="1107996"/>
            <a:chOff x="3714527" y="7585997"/>
            <a:chExt cx="2907911" cy="1107996"/>
          </a:xfrm>
        </p:grpSpPr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F46A986C-5251-26F9-2B8D-6DB9A5F3121C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198ADA3D-A0F3-E278-B835-E8466E8E5976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STUDY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39F220E-600E-573F-B84B-111750DE470E}"/>
              </a:ext>
            </a:extLst>
          </p:cNvPr>
          <p:cNvGrpSpPr/>
          <p:nvPr/>
        </p:nvGrpSpPr>
        <p:grpSpPr>
          <a:xfrm>
            <a:off x="17005626" y="6730444"/>
            <a:ext cx="2907911" cy="1107996"/>
            <a:chOff x="3714527" y="7585997"/>
            <a:chExt cx="2907911" cy="1107996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ED1F5191-8630-7AA7-5B31-AAF8C8F60543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31CB1496-64C0-1A3E-671B-2D5487F06AA8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EVALUATE</a:t>
              </a:r>
            </a:p>
          </p:txBody>
        </p:sp>
      </p:grpSp>
      <p:sp>
        <p:nvSpPr>
          <p:cNvPr id="98" name="Oval 97">
            <a:extLst>
              <a:ext uri="{FF2B5EF4-FFF2-40B4-BE49-F238E27FC236}">
                <a16:creationId xmlns:a16="http://schemas.microsoft.com/office/drawing/2014/main" id="{41E04410-1B26-787D-EDB0-5A0AEA6A5468}"/>
              </a:ext>
            </a:extLst>
          </p:cNvPr>
          <p:cNvSpPr/>
          <p:nvPr/>
        </p:nvSpPr>
        <p:spPr>
          <a:xfrm>
            <a:off x="11607142" y="4885992"/>
            <a:ext cx="1169716" cy="11697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2C55D1CA-B9B2-DBAD-3E72-41431A3AF7EC}"/>
              </a:ext>
            </a:extLst>
          </p:cNvPr>
          <p:cNvGrpSpPr/>
          <p:nvPr/>
        </p:nvGrpSpPr>
        <p:grpSpPr>
          <a:xfrm>
            <a:off x="10738045" y="3472577"/>
            <a:ext cx="2907911" cy="1107996"/>
            <a:chOff x="3714527" y="7585997"/>
            <a:chExt cx="2907911" cy="1107996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B5DAC0DE-5E93-D1FE-5946-EA875E80B9E4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BEF39436-3125-B14B-FD8D-9B37D2D4CB45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CREATE</a:t>
              </a:r>
            </a:p>
          </p:txBody>
        </p:sp>
      </p:grpSp>
      <p:sp>
        <p:nvSpPr>
          <p:cNvPr id="102" name="Freeform 16">
            <a:extLst>
              <a:ext uri="{FF2B5EF4-FFF2-40B4-BE49-F238E27FC236}">
                <a16:creationId xmlns:a16="http://schemas.microsoft.com/office/drawing/2014/main" id="{734CE8EB-9539-8894-F8FE-57D93C364B7B}"/>
              </a:ext>
            </a:extLst>
          </p:cNvPr>
          <p:cNvSpPr>
            <a:spLocks noEditPoints="1"/>
          </p:cNvSpPr>
          <p:nvPr/>
        </p:nvSpPr>
        <p:spPr bwMode="auto">
          <a:xfrm>
            <a:off x="16460031" y="9656858"/>
            <a:ext cx="449446" cy="58062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EA09C4AC-B2EB-C705-278D-E184EFF4901A}"/>
              </a:ext>
            </a:extLst>
          </p:cNvPr>
          <p:cNvSpPr/>
          <p:nvPr/>
        </p:nvSpPr>
        <p:spPr>
          <a:xfrm>
            <a:off x="7446402" y="9658149"/>
            <a:ext cx="557396" cy="57804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9E3E310D-BCB9-E8BA-5DBE-ACA44C9076B5}"/>
              </a:ext>
            </a:extLst>
          </p:cNvPr>
          <p:cNvSpPr/>
          <p:nvPr/>
        </p:nvSpPr>
        <p:spPr>
          <a:xfrm>
            <a:off x="15608745" y="7062293"/>
            <a:ext cx="516108" cy="51610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5" name="Freeform 12">
            <a:extLst>
              <a:ext uri="{FF2B5EF4-FFF2-40B4-BE49-F238E27FC236}">
                <a16:creationId xmlns:a16="http://schemas.microsoft.com/office/drawing/2014/main" id="{ED0F34BC-7F79-9FC5-B904-243666958914}"/>
              </a:ext>
            </a:extLst>
          </p:cNvPr>
          <p:cNvSpPr>
            <a:spLocks noEditPoints="1"/>
          </p:cNvSpPr>
          <p:nvPr/>
        </p:nvSpPr>
        <p:spPr bwMode="auto">
          <a:xfrm>
            <a:off x="11984482" y="5205269"/>
            <a:ext cx="415036" cy="531162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" name="Freeform 9">
            <a:extLst>
              <a:ext uri="{FF2B5EF4-FFF2-40B4-BE49-F238E27FC236}">
                <a16:creationId xmlns:a16="http://schemas.microsoft.com/office/drawing/2014/main" id="{2A87618E-B98E-C29B-D5F9-618FDF9E84DE}"/>
              </a:ext>
            </a:extLst>
          </p:cNvPr>
          <p:cNvSpPr>
            <a:spLocks noEditPoints="1"/>
          </p:cNvSpPr>
          <p:nvPr/>
        </p:nvSpPr>
        <p:spPr bwMode="auto">
          <a:xfrm>
            <a:off x="8291453" y="7069819"/>
            <a:ext cx="503206" cy="501056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CC08076-280B-9C66-110C-03257C78AC2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204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66" grpId="0" animBg="1"/>
          <p:bldP spid="67" grpId="0" animBg="1"/>
          <p:bldP spid="68" grpId="0" animBg="1"/>
          <p:bldP spid="90" grpId="0" animBg="1"/>
          <p:bldP spid="91" grpId="0" animBg="1"/>
          <p:bldP spid="98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66" grpId="0" animBg="1"/>
          <p:bldP spid="67" grpId="0" animBg="1"/>
          <p:bldP spid="68" grpId="0" animBg="1"/>
          <p:bldP spid="90" grpId="0" animBg="1"/>
          <p:bldP spid="91" grpId="0" animBg="1"/>
          <p:bldP spid="98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!!SubTitle">
            <a:extLst>
              <a:ext uri="{FF2B5EF4-FFF2-40B4-BE49-F238E27FC236}">
                <a16:creationId xmlns:a16="http://schemas.microsoft.com/office/drawing/2014/main" id="{16181BC2-310E-DCF9-175D-29B95EFE4F4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01" name="!!MainTitle1">
            <a:extLst>
              <a:ext uri="{FF2B5EF4-FFF2-40B4-BE49-F238E27FC236}">
                <a16:creationId xmlns:a16="http://schemas.microsoft.com/office/drawing/2014/main" id="{C7B6352F-6C2F-CD86-D49A-EAB6F9E6A8B9}"/>
              </a:ext>
            </a:extLst>
          </p:cNvPr>
          <p:cNvSpPr txBox="1"/>
          <p:nvPr/>
        </p:nvSpPr>
        <p:spPr>
          <a:xfrm>
            <a:off x="7366152" y="1037172"/>
            <a:ext cx="965174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302" name="Group 301">
            <a:extLst>
              <a:ext uri="{FF2B5EF4-FFF2-40B4-BE49-F238E27FC236}">
                <a16:creationId xmlns:a16="http://schemas.microsoft.com/office/drawing/2014/main" id="{67512597-F9EF-50C4-D83C-82977C6B699F}"/>
              </a:ext>
            </a:extLst>
          </p:cNvPr>
          <p:cNvGrpSpPr/>
          <p:nvPr/>
        </p:nvGrpSpPr>
        <p:grpSpPr>
          <a:xfrm>
            <a:off x="11409045" y="6400443"/>
            <a:ext cx="1574870" cy="6069596"/>
            <a:chOff x="11409045" y="4730475"/>
            <a:chExt cx="1574870" cy="6069596"/>
          </a:xfrm>
        </p:grpSpPr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95881FD7-6329-5414-05F6-B4E5FB38CAAF}"/>
                </a:ext>
              </a:extLst>
            </p:cNvPr>
            <p:cNvSpPr/>
            <p:nvPr/>
          </p:nvSpPr>
          <p:spPr>
            <a:xfrm>
              <a:off x="11409045" y="4730475"/>
              <a:ext cx="1565910" cy="5975622"/>
            </a:xfrm>
            <a:custGeom>
              <a:avLst/>
              <a:gdLst>
                <a:gd name="csX0" fmla="*/ 743110 w 1565910"/>
                <a:gd name="csY0" fmla="*/ 2131542 h 5975622"/>
                <a:gd name="csX1" fmla="*/ 585248 w 1565910"/>
                <a:gd name="csY1" fmla="*/ 2325232 h 5975622"/>
                <a:gd name="csX2" fmla="*/ 585248 w 1565910"/>
                <a:gd name="csY2" fmla="*/ 2698869 h 5975622"/>
                <a:gd name="csX3" fmla="*/ 585250 w 1565910"/>
                <a:gd name="csY3" fmla="*/ 2698869 h 5975622"/>
                <a:gd name="csX4" fmla="*/ 585250 w 1565910"/>
                <a:gd name="csY4" fmla="*/ 2325232 h 5975622"/>
                <a:gd name="csX5" fmla="*/ 743110 w 1565910"/>
                <a:gd name="csY5" fmla="*/ 2131542 h 5975622"/>
                <a:gd name="csX6" fmla="*/ 782954 w 1565910"/>
                <a:gd name="csY6" fmla="*/ 0 h 5975622"/>
                <a:gd name="csX7" fmla="*/ 1565910 w 1565910"/>
                <a:gd name="csY7" fmla="*/ 1011703 h 5975622"/>
                <a:gd name="csX8" fmla="*/ 1314370 w 1565910"/>
                <a:gd name="csY8" fmla="*/ 1011703 h 5975622"/>
                <a:gd name="csX9" fmla="*/ 1314370 w 1565910"/>
                <a:gd name="csY9" fmla="*/ 2527882 h 5975622"/>
                <a:gd name="csX10" fmla="*/ 1299998 w 1565910"/>
                <a:gd name="csY10" fmla="*/ 2533411 h 5975622"/>
                <a:gd name="csX11" fmla="*/ 1132166 w 1565910"/>
                <a:gd name="csY11" fmla="*/ 2673657 h 5975622"/>
                <a:gd name="csX12" fmla="*/ 1115382 w 1565910"/>
                <a:gd name="csY12" fmla="*/ 2698869 h 5975622"/>
                <a:gd name="csX13" fmla="*/ 1067690 w 1565910"/>
                <a:gd name="csY13" fmla="*/ 2770508 h 5975622"/>
                <a:gd name="csX14" fmla="*/ 988242 w 1565910"/>
                <a:gd name="csY14" fmla="*/ 3004509 h 5975622"/>
                <a:gd name="csX15" fmla="*/ 980662 w 1565910"/>
                <a:gd name="csY15" fmla="*/ 3097729 h 5975622"/>
                <a:gd name="csX16" fmla="*/ 977516 w 1565910"/>
                <a:gd name="csY16" fmla="*/ 3136396 h 5975622"/>
                <a:gd name="csX17" fmla="*/ 980662 w 1565910"/>
                <a:gd name="csY17" fmla="*/ 3175064 h 5975622"/>
                <a:gd name="csX18" fmla="*/ 980662 w 1565910"/>
                <a:gd name="csY18" fmla="*/ 5872082 h 5975622"/>
                <a:gd name="csX19" fmla="*/ 965125 w 1565910"/>
                <a:gd name="csY19" fmla="*/ 5949039 h 5975622"/>
                <a:gd name="csX20" fmla="*/ 953549 w 1565910"/>
                <a:gd name="csY20" fmla="*/ 5966208 h 5975622"/>
                <a:gd name="csX21" fmla="*/ 782107 w 1565910"/>
                <a:gd name="csY21" fmla="*/ 5975622 h 5975622"/>
                <a:gd name="csX22" fmla="*/ 612300 w 1565910"/>
                <a:gd name="csY22" fmla="*/ 5966120 h 5975622"/>
                <a:gd name="csX23" fmla="*/ 600783 w 1565910"/>
                <a:gd name="csY23" fmla="*/ 5949038 h 5975622"/>
                <a:gd name="csX24" fmla="*/ 585246 w 1565910"/>
                <a:gd name="csY24" fmla="*/ 5872081 h 5975622"/>
                <a:gd name="csX25" fmla="*/ 585248 w 1565910"/>
                <a:gd name="csY25" fmla="*/ 3171685 h 5975622"/>
                <a:gd name="csX26" fmla="*/ 588118 w 1565910"/>
                <a:gd name="csY26" fmla="*/ 3136396 h 5975622"/>
                <a:gd name="csX27" fmla="*/ 585248 w 1565910"/>
                <a:gd name="csY27" fmla="*/ 3101107 h 5975622"/>
                <a:gd name="csX28" fmla="*/ 585248 w 1565910"/>
                <a:gd name="csY28" fmla="*/ 3101083 h 5975622"/>
                <a:gd name="csX29" fmla="*/ 577392 w 1565910"/>
                <a:gd name="csY29" fmla="*/ 3004509 h 5975622"/>
                <a:gd name="csX30" fmla="*/ 497944 w 1565910"/>
                <a:gd name="csY30" fmla="*/ 2770508 h 5975622"/>
                <a:gd name="csX31" fmla="*/ 450254 w 1565910"/>
                <a:gd name="csY31" fmla="*/ 2698869 h 5975622"/>
                <a:gd name="csX32" fmla="*/ 433470 w 1565910"/>
                <a:gd name="csY32" fmla="*/ 2673657 h 5975622"/>
                <a:gd name="csX33" fmla="*/ 265636 w 1565910"/>
                <a:gd name="csY33" fmla="*/ 2533411 h 5975622"/>
                <a:gd name="csX34" fmla="*/ 251540 w 1565910"/>
                <a:gd name="csY34" fmla="*/ 2527988 h 5975622"/>
                <a:gd name="csX35" fmla="*/ 251540 w 1565910"/>
                <a:gd name="csY35" fmla="*/ 1011703 h 5975622"/>
                <a:gd name="csX36" fmla="*/ 0 w 1565910"/>
                <a:gd name="csY36" fmla="*/ 1011703 h 59756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</a:cxnLst>
              <a:rect l="l" t="t" r="r" b="b"/>
              <a:pathLst>
                <a:path w="1565910" h="5975622">
                  <a:moveTo>
                    <a:pt x="743110" y="2131542"/>
                  </a:moveTo>
                  <a:cubicBezTo>
                    <a:pt x="653018" y="2149977"/>
                    <a:pt x="585248" y="2229690"/>
                    <a:pt x="585248" y="2325232"/>
                  </a:cubicBezTo>
                  <a:lnTo>
                    <a:pt x="585248" y="2698869"/>
                  </a:lnTo>
                  <a:lnTo>
                    <a:pt x="585250" y="2698869"/>
                  </a:lnTo>
                  <a:lnTo>
                    <a:pt x="585250" y="2325232"/>
                  </a:lnTo>
                  <a:cubicBezTo>
                    <a:pt x="585250" y="2229690"/>
                    <a:pt x="653018" y="2149977"/>
                    <a:pt x="743110" y="2131542"/>
                  </a:cubicBezTo>
                  <a:close/>
                  <a:moveTo>
                    <a:pt x="782954" y="0"/>
                  </a:moveTo>
                  <a:lnTo>
                    <a:pt x="1565910" y="1011703"/>
                  </a:lnTo>
                  <a:lnTo>
                    <a:pt x="1314370" y="1011703"/>
                  </a:lnTo>
                  <a:lnTo>
                    <a:pt x="1314370" y="2527882"/>
                  </a:lnTo>
                  <a:lnTo>
                    <a:pt x="1299998" y="2533411"/>
                  </a:lnTo>
                  <a:cubicBezTo>
                    <a:pt x="1236828" y="2566526"/>
                    <a:pt x="1179940" y="2614444"/>
                    <a:pt x="1132166" y="2673657"/>
                  </a:cubicBezTo>
                  <a:lnTo>
                    <a:pt x="1115382" y="2698869"/>
                  </a:lnTo>
                  <a:lnTo>
                    <a:pt x="1067690" y="2770508"/>
                  </a:lnTo>
                  <a:cubicBezTo>
                    <a:pt x="1029736" y="2840138"/>
                    <a:pt x="1002310" y="2919308"/>
                    <a:pt x="988242" y="3004509"/>
                  </a:cubicBezTo>
                  <a:lnTo>
                    <a:pt x="980662" y="3097729"/>
                  </a:lnTo>
                  <a:lnTo>
                    <a:pt x="977516" y="3136396"/>
                  </a:lnTo>
                  <a:lnTo>
                    <a:pt x="980662" y="3175064"/>
                  </a:lnTo>
                  <a:lnTo>
                    <a:pt x="980662" y="5872082"/>
                  </a:lnTo>
                  <a:cubicBezTo>
                    <a:pt x="980662" y="5899380"/>
                    <a:pt x="975130" y="5925385"/>
                    <a:pt x="965125" y="5949039"/>
                  </a:cubicBezTo>
                  <a:lnTo>
                    <a:pt x="953549" y="5966208"/>
                  </a:lnTo>
                  <a:lnTo>
                    <a:pt x="782107" y="5975622"/>
                  </a:lnTo>
                  <a:lnTo>
                    <a:pt x="612300" y="5966120"/>
                  </a:lnTo>
                  <a:lnTo>
                    <a:pt x="600783" y="5949038"/>
                  </a:lnTo>
                  <a:cubicBezTo>
                    <a:pt x="590778" y="5925384"/>
                    <a:pt x="585246" y="5899379"/>
                    <a:pt x="585246" y="5872081"/>
                  </a:cubicBezTo>
                  <a:lnTo>
                    <a:pt x="585248" y="3171685"/>
                  </a:lnTo>
                  <a:lnTo>
                    <a:pt x="588118" y="3136396"/>
                  </a:lnTo>
                  <a:lnTo>
                    <a:pt x="585248" y="3101107"/>
                  </a:lnTo>
                  <a:lnTo>
                    <a:pt x="585248" y="3101083"/>
                  </a:lnTo>
                  <a:lnTo>
                    <a:pt x="577392" y="3004509"/>
                  </a:lnTo>
                  <a:cubicBezTo>
                    <a:pt x="563326" y="2919308"/>
                    <a:pt x="535898" y="2840138"/>
                    <a:pt x="497944" y="2770508"/>
                  </a:cubicBezTo>
                  <a:lnTo>
                    <a:pt x="450254" y="2698869"/>
                  </a:lnTo>
                  <a:lnTo>
                    <a:pt x="433470" y="2673657"/>
                  </a:lnTo>
                  <a:cubicBezTo>
                    <a:pt x="385694" y="2614444"/>
                    <a:pt x="328806" y="2566526"/>
                    <a:pt x="265636" y="2533411"/>
                  </a:cubicBezTo>
                  <a:lnTo>
                    <a:pt x="251540" y="2527988"/>
                  </a:lnTo>
                  <a:lnTo>
                    <a:pt x="251540" y="1011703"/>
                  </a:lnTo>
                  <a:lnTo>
                    <a:pt x="0" y="10117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D85141D8-9D35-61DF-22B6-B89B67A2FEEE}"/>
                </a:ext>
              </a:extLst>
            </p:cNvPr>
            <p:cNvSpPr/>
            <p:nvPr/>
          </p:nvSpPr>
          <p:spPr>
            <a:xfrm>
              <a:off x="12202875" y="4732951"/>
              <a:ext cx="781040" cy="6067120"/>
            </a:xfrm>
            <a:custGeom>
              <a:avLst/>
              <a:gdLst>
                <a:gd name="csX0" fmla="*/ 0 w 781040"/>
                <a:gd name="csY0" fmla="*/ 0 h 6067120"/>
                <a:gd name="csX1" fmla="*/ 781040 w 781040"/>
                <a:gd name="csY1" fmla="*/ 1009227 h 6067120"/>
                <a:gd name="csX2" fmla="*/ 529500 w 781040"/>
                <a:gd name="csY2" fmla="*/ 1009227 h 6067120"/>
                <a:gd name="csX3" fmla="*/ 529500 w 781040"/>
                <a:gd name="csY3" fmla="*/ 2525406 h 6067120"/>
                <a:gd name="csX4" fmla="*/ 515128 w 781040"/>
                <a:gd name="csY4" fmla="*/ 2530935 h 6067120"/>
                <a:gd name="csX5" fmla="*/ 347296 w 781040"/>
                <a:gd name="csY5" fmla="*/ 2671181 h 6067120"/>
                <a:gd name="csX6" fmla="*/ 330512 w 781040"/>
                <a:gd name="csY6" fmla="*/ 2696393 h 6067120"/>
                <a:gd name="csX7" fmla="*/ 282820 w 781040"/>
                <a:gd name="csY7" fmla="*/ 2768032 h 6067120"/>
                <a:gd name="csX8" fmla="*/ 203372 w 781040"/>
                <a:gd name="csY8" fmla="*/ 3002033 h 6067120"/>
                <a:gd name="csX9" fmla="*/ 195792 w 781040"/>
                <a:gd name="csY9" fmla="*/ 3095253 h 6067120"/>
                <a:gd name="csX10" fmla="*/ 192646 w 781040"/>
                <a:gd name="csY10" fmla="*/ 3133920 h 6067120"/>
                <a:gd name="csX11" fmla="*/ 195792 w 781040"/>
                <a:gd name="csY11" fmla="*/ 3172588 h 6067120"/>
                <a:gd name="csX12" fmla="*/ 195792 w 781040"/>
                <a:gd name="csY12" fmla="*/ 5869606 h 6067120"/>
                <a:gd name="csX13" fmla="*/ 37929 w 781040"/>
                <a:gd name="csY13" fmla="*/ 6063296 h 6067120"/>
                <a:gd name="csX14" fmla="*/ 0 w 781040"/>
                <a:gd name="csY14" fmla="*/ 6067120 h 60671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781040" h="6067120">
                  <a:moveTo>
                    <a:pt x="0" y="0"/>
                  </a:moveTo>
                  <a:lnTo>
                    <a:pt x="781040" y="1009227"/>
                  </a:lnTo>
                  <a:lnTo>
                    <a:pt x="529500" y="1009227"/>
                  </a:lnTo>
                  <a:lnTo>
                    <a:pt x="529500" y="2525406"/>
                  </a:lnTo>
                  <a:lnTo>
                    <a:pt x="515128" y="2530935"/>
                  </a:lnTo>
                  <a:cubicBezTo>
                    <a:pt x="451958" y="2564050"/>
                    <a:pt x="395070" y="2611968"/>
                    <a:pt x="347296" y="2671181"/>
                  </a:cubicBezTo>
                  <a:lnTo>
                    <a:pt x="330512" y="2696393"/>
                  </a:lnTo>
                  <a:lnTo>
                    <a:pt x="282820" y="2768032"/>
                  </a:lnTo>
                  <a:cubicBezTo>
                    <a:pt x="244866" y="2837662"/>
                    <a:pt x="217440" y="2916832"/>
                    <a:pt x="203372" y="3002033"/>
                  </a:cubicBezTo>
                  <a:lnTo>
                    <a:pt x="195792" y="3095253"/>
                  </a:lnTo>
                  <a:lnTo>
                    <a:pt x="192646" y="3133920"/>
                  </a:lnTo>
                  <a:lnTo>
                    <a:pt x="195792" y="3172588"/>
                  </a:lnTo>
                  <a:lnTo>
                    <a:pt x="195792" y="5869606"/>
                  </a:lnTo>
                  <a:cubicBezTo>
                    <a:pt x="195792" y="5965148"/>
                    <a:pt x="128022" y="6044861"/>
                    <a:pt x="37929" y="6063296"/>
                  </a:cubicBezTo>
                  <a:lnTo>
                    <a:pt x="0" y="6067120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78FAFB6D-F8E2-63EE-74FD-EE09F47C1F85}"/>
              </a:ext>
            </a:extLst>
          </p:cNvPr>
          <p:cNvGrpSpPr/>
          <p:nvPr/>
        </p:nvGrpSpPr>
        <p:grpSpPr>
          <a:xfrm>
            <a:off x="11470088" y="12258318"/>
            <a:ext cx="1444316" cy="1159150"/>
            <a:chOff x="11470088" y="10588350"/>
            <a:chExt cx="1444316" cy="1159150"/>
          </a:xfrm>
          <a:effectLst>
            <a:outerShdw blurRad="127000" dist="127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306" name="!!Tip">
              <a:extLst>
                <a:ext uri="{FF2B5EF4-FFF2-40B4-BE49-F238E27FC236}">
                  <a16:creationId xmlns:a16="http://schemas.microsoft.com/office/drawing/2014/main" id="{685CA56B-74FB-395D-A8B9-C3A4E0D00EA6}"/>
                </a:ext>
              </a:extLst>
            </p:cNvPr>
            <p:cNvSpPr/>
            <p:nvPr/>
          </p:nvSpPr>
          <p:spPr>
            <a:xfrm rot="10800000">
              <a:off x="11997002" y="11449186"/>
              <a:ext cx="390490" cy="298314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E31313AC-0F21-82C3-D1E1-D3F8C1983CB2}"/>
                </a:ext>
              </a:extLst>
            </p:cNvPr>
            <p:cNvSpPr/>
            <p:nvPr/>
          </p:nvSpPr>
          <p:spPr>
            <a:xfrm>
              <a:off x="11470088" y="10588350"/>
              <a:ext cx="1444316" cy="1159149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8" name="!!Tip">
              <a:extLst>
                <a:ext uri="{FF2B5EF4-FFF2-40B4-BE49-F238E27FC236}">
                  <a16:creationId xmlns:a16="http://schemas.microsoft.com/office/drawing/2014/main" id="{33352E6F-C40E-173A-59C7-DF2630BC827A}"/>
                </a:ext>
              </a:extLst>
            </p:cNvPr>
            <p:cNvSpPr/>
            <p:nvPr/>
          </p:nvSpPr>
          <p:spPr>
            <a:xfrm rot="10800000">
              <a:off x="11963402" y="11395660"/>
              <a:ext cx="457198" cy="33687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CE1C7B91-9272-D549-8882-E3CBBD3DBEC5}"/>
              </a:ext>
            </a:extLst>
          </p:cNvPr>
          <p:cNvGrpSpPr/>
          <p:nvPr/>
        </p:nvGrpSpPr>
        <p:grpSpPr>
          <a:xfrm>
            <a:off x="9689081" y="7446674"/>
            <a:ext cx="2525566" cy="5113862"/>
            <a:chOff x="9689081" y="5776706"/>
            <a:chExt cx="2525566" cy="5113862"/>
          </a:xfrm>
        </p:grpSpPr>
        <p:grpSp>
          <p:nvGrpSpPr>
            <p:cNvPr id="310" name="Group 309">
              <a:extLst>
                <a:ext uri="{FF2B5EF4-FFF2-40B4-BE49-F238E27FC236}">
                  <a16:creationId xmlns:a16="http://schemas.microsoft.com/office/drawing/2014/main" id="{DE408DEC-4D5D-3B97-C737-A58A25888D57}"/>
                </a:ext>
              </a:extLst>
            </p:cNvPr>
            <p:cNvGrpSpPr/>
            <p:nvPr/>
          </p:nvGrpSpPr>
          <p:grpSpPr>
            <a:xfrm>
              <a:off x="9689081" y="5776706"/>
              <a:ext cx="2525566" cy="5113521"/>
              <a:chOff x="9689081" y="5776706"/>
              <a:chExt cx="2525566" cy="5113521"/>
            </a:xfrm>
          </p:grpSpPr>
          <p:sp>
            <p:nvSpPr>
              <p:cNvPr id="312" name="Freeform: Shape 311">
                <a:extLst>
                  <a:ext uri="{FF2B5EF4-FFF2-40B4-BE49-F238E27FC236}">
                    <a16:creationId xmlns:a16="http://schemas.microsoft.com/office/drawing/2014/main" id="{7067ADEE-A972-870E-270E-B6FA49DB36E0}"/>
                  </a:ext>
                </a:extLst>
              </p:cNvPr>
              <p:cNvSpPr/>
              <p:nvPr/>
            </p:nvSpPr>
            <p:spPr>
              <a:xfrm>
                <a:off x="9689081" y="5776706"/>
                <a:ext cx="2525566" cy="4929377"/>
              </a:xfrm>
              <a:custGeom>
                <a:avLst/>
                <a:gdLst>
                  <a:gd name="csX0" fmla="*/ 2503163 w 2525566"/>
                  <a:gd name="csY0" fmla="*/ 2446992 h 4929377"/>
                  <a:gd name="csX1" fmla="*/ 2503163 w 2525566"/>
                  <a:gd name="csY1" fmla="*/ 4915814 h 4929377"/>
                  <a:gd name="csX2" fmla="*/ 2501796 w 2525566"/>
                  <a:gd name="csY2" fmla="*/ 4929377 h 4929377"/>
                  <a:gd name="csX3" fmla="*/ 2322778 w 2525566"/>
                  <a:gd name="csY3" fmla="*/ 4919359 h 4929377"/>
                  <a:gd name="csX4" fmla="*/ 2206435 w 2525566"/>
                  <a:gd name="csY4" fmla="*/ 4901443 h 4929377"/>
                  <a:gd name="csX5" fmla="*/ 2180601 w 2525566"/>
                  <a:gd name="csY5" fmla="*/ 4895150 h 4929377"/>
                  <a:gd name="csX6" fmla="*/ 2245478 w 2525566"/>
                  <a:gd name="csY6" fmla="*/ 4692262 h 4929377"/>
                  <a:gd name="csX7" fmla="*/ 2334933 w 2525566"/>
                  <a:gd name="csY7" fmla="*/ 4002081 h 4929377"/>
                  <a:gd name="csX8" fmla="*/ 2179279 w 2525566"/>
                  <a:gd name="csY8" fmla="*/ 3104879 h 4929377"/>
                  <a:gd name="csX9" fmla="*/ 2154507 w 2525566"/>
                  <a:gd name="csY9" fmla="*/ 3045366 h 4929377"/>
                  <a:gd name="csX10" fmla="*/ 2200027 w 2525566"/>
                  <a:gd name="csY10" fmla="*/ 3004411 h 4929377"/>
                  <a:gd name="csX11" fmla="*/ 2502985 w 2525566"/>
                  <a:gd name="csY11" fmla="*/ 2448146 h 4929377"/>
                  <a:gd name="csX12" fmla="*/ 2279716 w 2525566"/>
                  <a:gd name="csY12" fmla="*/ 1537061 h 4929377"/>
                  <a:gd name="csX13" fmla="*/ 2335746 w 2525566"/>
                  <a:gd name="csY13" fmla="*/ 1611234 h 4929377"/>
                  <a:gd name="csX14" fmla="*/ 2525566 w 2525566"/>
                  <a:gd name="csY14" fmla="*/ 2226404 h 4929377"/>
                  <a:gd name="csX15" fmla="*/ 2519828 w 2525566"/>
                  <a:gd name="csY15" fmla="*/ 2338900 h 4929377"/>
                  <a:gd name="csX16" fmla="*/ 2503163 w 2525566"/>
                  <a:gd name="csY16" fmla="*/ 2446992 h 4929377"/>
                  <a:gd name="csX17" fmla="*/ 2503163 w 2525566"/>
                  <a:gd name="csY17" fmla="*/ 2358504 h 4929377"/>
                  <a:gd name="csX18" fmla="*/ 2499146 w 2525566"/>
                  <a:gd name="csY18" fmla="*/ 2318659 h 4929377"/>
                  <a:gd name="csX19" fmla="*/ 2495231 w 2525566"/>
                  <a:gd name="csY19" fmla="*/ 2306047 h 4929377"/>
                  <a:gd name="csX20" fmla="*/ 2494274 w 2525566"/>
                  <a:gd name="csY20" fmla="*/ 2299712 h 4929377"/>
                  <a:gd name="csX21" fmla="*/ 2491426 w 2525566"/>
                  <a:gd name="csY21" fmla="*/ 2293790 h 4929377"/>
                  <a:gd name="csX22" fmla="*/ 2487626 w 2525566"/>
                  <a:gd name="csY22" fmla="*/ 2281548 h 4929377"/>
                  <a:gd name="csX23" fmla="*/ 2480361 w 2525566"/>
                  <a:gd name="csY23" fmla="*/ 2270772 h 4929377"/>
                  <a:gd name="csX24" fmla="*/ 2469397 w 2525566"/>
                  <a:gd name="csY24" fmla="*/ 2247964 h 4929377"/>
                  <a:gd name="csX25" fmla="*/ 2452292 w 2525566"/>
                  <a:gd name="csY25" fmla="*/ 2229139 h 4929377"/>
                  <a:gd name="csX26" fmla="*/ 2445256 w 2525566"/>
                  <a:gd name="csY26" fmla="*/ 2218704 h 4929377"/>
                  <a:gd name="csX27" fmla="*/ 2438941 w 2525566"/>
                  <a:gd name="csY27" fmla="*/ 2214447 h 4929377"/>
                  <a:gd name="csX28" fmla="*/ 2431215 w 2525566"/>
                  <a:gd name="csY28" fmla="*/ 2205944 h 4929377"/>
                  <a:gd name="csX29" fmla="*/ 2382426 w 2525566"/>
                  <a:gd name="csY29" fmla="*/ 2176343 h 4929377"/>
                  <a:gd name="csX30" fmla="*/ 2382413 w 2525566"/>
                  <a:gd name="csY30" fmla="*/ 2176334 h 4929377"/>
                  <a:gd name="csX31" fmla="*/ 2305457 w 2525566"/>
                  <a:gd name="csY31" fmla="*/ 2160797 h 4929377"/>
                  <a:gd name="csX32" fmla="*/ 2305456 w 2525566"/>
                  <a:gd name="csY32" fmla="*/ 2160797 h 4929377"/>
                  <a:gd name="csX33" fmla="*/ 2382412 w 2525566"/>
                  <a:gd name="csY33" fmla="*/ 2176334 h 4929377"/>
                  <a:gd name="csX34" fmla="*/ 2382426 w 2525566"/>
                  <a:gd name="csY34" fmla="*/ 2176343 h 4929377"/>
                  <a:gd name="csX35" fmla="*/ 2438941 w 2525566"/>
                  <a:gd name="csY35" fmla="*/ 2214447 h 4929377"/>
                  <a:gd name="csX36" fmla="*/ 2452292 w 2525566"/>
                  <a:gd name="csY36" fmla="*/ 2229139 h 4929377"/>
                  <a:gd name="csX37" fmla="*/ 2480361 w 2525566"/>
                  <a:gd name="csY37" fmla="*/ 2270772 h 4929377"/>
                  <a:gd name="csX38" fmla="*/ 2491426 w 2525566"/>
                  <a:gd name="csY38" fmla="*/ 2293790 h 4929377"/>
                  <a:gd name="csX39" fmla="*/ 2495231 w 2525566"/>
                  <a:gd name="csY39" fmla="*/ 2306047 h 4929377"/>
                  <a:gd name="csX40" fmla="*/ 2503162 w 2525566"/>
                  <a:gd name="csY40" fmla="*/ 2358504 h 4929377"/>
                  <a:gd name="csX41" fmla="*/ 2503162 w 2525566"/>
                  <a:gd name="csY41" fmla="*/ 2446992 h 4929377"/>
                  <a:gd name="csX42" fmla="*/ 2502984 w 2525566"/>
                  <a:gd name="csY42" fmla="*/ 2448146 h 4929377"/>
                  <a:gd name="csX43" fmla="*/ 2200026 w 2525566"/>
                  <a:gd name="csY43" fmla="*/ 3004411 h 4929377"/>
                  <a:gd name="csX44" fmla="*/ 2154507 w 2525566"/>
                  <a:gd name="csY44" fmla="*/ 3045365 h 4929377"/>
                  <a:gd name="csX45" fmla="*/ 2154507 w 2525566"/>
                  <a:gd name="csY45" fmla="*/ 3045366 h 4929377"/>
                  <a:gd name="csX46" fmla="*/ 2154506 w 2525566"/>
                  <a:gd name="csY46" fmla="*/ 3045367 h 4929377"/>
                  <a:gd name="csX47" fmla="*/ 2179278 w 2525566"/>
                  <a:gd name="csY47" fmla="*/ 3104879 h 4929377"/>
                  <a:gd name="csX48" fmla="*/ 2334932 w 2525566"/>
                  <a:gd name="csY48" fmla="*/ 4002081 h 4929377"/>
                  <a:gd name="csX49" fmla="*/ 2245477 w 2525566"/>
                  <a:gd name="csY49" fmla="*/ 4692262 h 4929377"/>
                  <a:gd name="csX50" fmla="*/ 2180600 w 2525566"/>
                  <a:gd name="csY50" fmla="*/ 4895150 h 4929377"/>
                  <a:gd name="csX51" fmla="*/ 2107748 w 2525566"/>
                  <a:gd name="csY51" fmla="*/ 4877403 h 4929377"/>
                  <a:gd name="csX52" fmla="*/ 2107749 w 2525566"/>
                  <a:gd name="csY52" fmla="*/ 3085304 h 4929377"/>
                  <a:gd name="csX53" fmla="*/ 2107750 w 2525566"/>
                  <a:gd name="csY53" fmla="*/ 3085303 h 4929377"/>
                  <a:gd name="csX54" fmla="*/ 2107751 w 2525566"/>
                  <a:gd name="csY54" fmla="*/ 2936163 h 4929377"/>
                  <a:gd name="csX55" fmla="*/ 2107750 w 2525566"/>
                  <a:gd name="csY55" fmla="*/ 2936161 h 4929377"/>
                  <a:gd name="csX56" fmla="*/ 2107750 w 2525566"/>
                  <a:gd name="csY56" fmla="*/ 2936159 h 4929377"/>
                  <a:gd name="csX57" fmla="*/ 2040439 w 2525566"/>
                  <a:gd name="csY57" fmla="*/ 2804782 h 4929377"/>
                  <a:gd name="csX58" fmla="*/ 1660005 w 2525566"/>
                  <a:gd name="csY58" fmla="*/ 2346991 h 4929377"/>
                  <a:gd name="csX59" fmla="*/ 1548315 w 2525566"/>
                  <a:gd name="csY59" fmla="*/ 2268464 h 4929377"/>
                  <a:gd name="csX60" fmla="*/ 0 w 2525566"/>
                  <a:gd name="csY60" fmla="*/ 0 h 4929377"/>
                  <a:gd name="csX61" fmla="*/ 1269015 w 2525566"/>
                  <a:gd name="csY61" fmla="*/ 161749 h 4929377"/>
                  <a:gd name="csX62" fmla="*/ 1091149 w 2525566"/>
                  <a:gd name="csY62" fmla="*/ 339615 h 4929377"/>
                  <a:gd name="csX63" fmla="*/ 2199079 w 2525566"/>
                  <a:gd name="csY63" fmla="*/ 1447544 h 4929377"/>
                  <a:gd name="csX64" fmla="*/ 2121097 w 2525566"/>
                  <a:gd name="csY64" fmla="*/ 1377384 h 4929377"/>
                  <a:gd name="csX65" fmla="*/ 2121074 w 2525566"/>
                  <a:gd name="csY65" fmla="*/ 1377368 h 4929377"/>
                  <a:gd name="csX66" fmla="*/ 2007521 w 2525566"/>
                  <a:gd name="csY66" fmla="*/ 1295912 h 4929377"/>
                  <a:gd name="csX67" fmla="*/ 1982897 w 2525566"/>
                  <a:gd name="csY67" fmla="*/ 1282579 h 4929377"/>
                  <a:gd name="csX68" fmla="*/ 1967342 w 2525566"/>
                  <a:gd name="csY68" fmla="*/ 1271909 h 4929377"/>
                  <a:gd name="csX69" fmla="*/ 1939112 w 2525566"/>
                  <a:gd name="csY69" fmla="*/ 1258872 h 4929377"/>
                  <a:gd name="csX70" fmla="*/ 1883779 w 2525566"/>
                  <a:gd name="csY70" fmla="*/ 1228911 h 4929377"/>
                  <a:gd name="csX71" fmla="*/ 1825200 w 2525566"/>
                  <a:gd name="csY71" fmla="*/ 1206264 h 4929377"/>
                  <a:gd name="csX72" fmla="*/ 1796262 w 2525566"/>
                  <a:gd name="csY72" fmla="*/ 1192900 h 4929377"/>
                  <a:gd name="csX73" fmla="*/ 1778001 w 2525566"/>
                  <a:gd name="csY73" fmla="*/ 1188017 h 4929377"/>
                  <a:gd name="csX74" fmla="*/ 1751135 w 2525566"/>
                  <a:gd name="csY74" fmla="*/ 1177630 h 4929377"/>
                  <a:gd name="csX75" fmla="*/ 1610861 w 2525566"/>
                  <a:gd name="csY75" fmla="*/ 1143323 h 4929377"/>
                  <a:gd name="csX76" fmla="*/ 1610852 w 2525566"/>
                  <a:gd name="csY76" fmla="*/ 1143321 h 4929377"/>
                  <a:gd name="csX77" fmla="*/ 1414105 w 2525566"/>
                  <a:gd name="csY77" fmla="*/ 1126136 h 4929377"/>
                  <a:gd name="csX78" fmla="*/ 1610851 w 2525566"/>
                  <a:gd name="csY78" fmla="*/ 1143321 h 4929377"/>
                  <a:gd name="csX79" fmla="*/ 1610861 w 2525566"/>
                  <a:gd name="csY79" fmla="*/ 1143323 h 4929377"/>
                  <a:gd name="csX80" fmla="*/ 1778001 w 2525566"/>
                  <a:gd name="csY80" fmla="*/ 1188017 h 4929377"/>
                  <a:gd name="csX81" fmla="*/ 1825200 w 2525566"/>
                  <a:gd name="csY81" fmla="*/ 1206264 h 4929377"/>
                  <a:gd name="csX82" fmla="*/ 1939112 w 2525566"/>
                  <a:gd name="csY82" fmla="*/ 1258872 h 4929377"/>
                  <a:gd name="csX83" fmla="*/ 1982897 w 2525566"/>
                  <a:gd name="csY83" fmla="*/ 1282579 h 4929377"/>
                  <a:gd name="csX84" fmla="*/ 2121074 w 2525566"/>
                  <a:gd name="csY84" fmla="*/ 1377368 h 4929377"/>
                  <a:gd name="csX85" fmla="*/ 2121096 w 2525566"/>
                  <a:gd name="csY85" fmla="*/ 1377384 h 4929377"/>
                  <a:gd name="csX86" fmla="*/ 2199078 w 2525566"/>
                  <a:gd name="csY86" fmla="*/ 1447544 h 4929377"/>
                  <a:gd name="csX87" fmla="*/ 2201092 w 2525566"/>
                  <a:gd name="csY87" fmla="*/ 1449558 h 4929377"/>
                  <a:gd name="csX88" fmla="*/ 2271761 w 2525566"/>
                  <a:gd name="csY88" fmla="*/ 1526531 h 4929377"/>
                  <a:gd name="csX89" fmla="*/ 2279715 w 2525566"/>
                  <a:gd name="csY89" fmla="*/ 1537061 h 4929377"/>
                  <a:gd name="csX90" fmla="*/ 1548314 w 2525566"/>
                  <a:gd name="csY90" fmla="*/ 2268464 h 4929377"/>
                  <a:gd name="csX91" fmla="*/ 1547269 w 2525566"/>
                  <a:gd name="csY91" fmla="*/ 2267729 h 4929377"/>
                  <a:gd name="csX92" fmla="*/ 1480557 w 2525566"/>
                  <a:gd name="csY92" fmla="*/ 2232092 h 4929377"/>
                  <a:gd name="csX93" fmla="*/ 664335 w 2525566"/>
                  <a:gd name="csY93" fmla="*/ 1415870 h 4929377"/>
                  <a:gd name="csX94" fmla="*/ 664336 w 2525566"/>
                  <a:gd name="csY94" fmla="*/ 1415869 h 4929377"/>
                  <a:gd name="csX95" fmla="*/ 339615 w 2525566"/>
                  <a:gd name="csY95" fmla="*/ 1091149 h 4929377"/>
                  <a:gd name="csX96" fmla="*/ 161749 w 2525566"/>
                  <a:gd name="csY96" fmla="*/ 1269015 h 492937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</a:cxnLst>
                <a:rect l="l" t="t" r="r" b="b"/>
                <a:pathLst>
                  <a:path w="2525566" h="4929377">
                    <a:moveTo>
                      <a:pt x="2503163" y="2446992"/>
                    </a:moveTo>
                    <a:lnTo>
                      <a:pt x="2503163" y="4915814"/>
                    </a:lnTo>
                    <a:lnTo>
                      <a:pt x="2501796" y="4929377"/>
                    </a:lnTo>
                    <a:lnTo>
                      <a:pt x="2322778" y="4919359"/>
                    </a:lnTo>
                    <a:cubicBezTo>
                      <a:pt x="2282376" y="4914786"/>
                      <a:pt x="2243511" y="4908765"/>
                      <a:pt x="2206435" y="4901443"/>
                    </a:cubicBezTo>
                    <a:lnTo>
                      <a:pt x="2180601" y="4895150"/>
                    </a:lnTo>
                    <a:lnTo>
                      <a:pt x="2245478" y="4692262"/>
                    </a:lnTo>
                    <a:cubicBezTo>
                      <a:pt x="2303215" y="4478558"/>
                      <a:pt x="2334933" y="4245725"/>
                      <a:pt x="2334933" y="4002081"/>
                    </a:cubicBezTo>
                    <a:cubicBezTo>
                      <a:pt x="2334933" y="3677222"/>
                      <a:pt x="2278546" y="3371584"/>
                      <a:pt x="2179279" y="3104879"/>
                    </a:cubicBezTo>
                    <a:lnTo>
                      <a:pt x="2154507" y="3045366"/>
                    </a:lnTo>
                    <a:lnTo>
                      <a:pt x="2200027" y="3004411"/>
                    </a:lnTo>
                    <a:cubicBezTo>
                      <a:pt x="2350878" y="2855079"/>
                      <a:pt x="2458568" y="2663021"/>
                      <a:pt x="2502985" y="2448146"/>
                    </a:cubicBezTo>
                    <a:close/>
                    <a:moveTo>
                      <a:pt x="2279716" y="1537061"/>
                    </a:moveTo>
                    <a:lnTo>
                      <a:pt x="2335746" y="1611234"/>
                    </a:lnTo>
                    <a:cubicBezTo>
                      <a:pt x="2455588" y="1786837"/>
                      <a:pt x="2525566" y="1998531"/>
                      <a:pt x="2525566" y="2226404"/>
                    </a:cubicBezTo>
                    <a:cubicBezTo>
                      <a:pt x="2525566" y="2264383"/>
                      <a:pt x="2523622" y="2301912"/>
                      <a:pt x="2519828" y="2338900"/>
                    </a:cubicBezTo>
                    <a:lnTo>
                      <a:pt x="2503163" y="2446992"/>
                    </a:lnTo>
                    <a:lnTo>
                      <a:pt x="2503163" y="2358504"/>
                    </a:lnTo>
                    <a:cubicBezTo>
                      <a:pt x="2503163" y="2344855"/>
                      <a:pt x="2501780" y="2331530"/>
                      <a:pt x="2499146" y="2318659"/>
                    </a:cubicBezTo>
                    <a:lnTo>
                      <a:pt x="2495231" y="2306047"/>
                    </a:lnTo>
                    <a:lnTo>
                      <a:pt x="2494274" y="2299712"/>
                    </a:lnTo>
                    <a:lnTo>
                      <a:pt x="2491426" y="2293790"/>
                    </a:lnTo>
                    <a:lnTo>
                      <a:pt x="2487626" y="2281548"/>
                    </a:lnTo>
                    <a:lnTo>
                      <a:pt x="2480361" y="2270772"/>
                    </a:lnTo>
                    <a:lnTo>
                      <a:pt x="2469397" y="2247964"/>
                    </a:lnTo>
                    <a:lnTo>
                      <a:pt x="2452292" y="2229139"/>
                    </a:lnTo>
                    <a:lnTo>
                      <a:pt x="2445256" y="2218704"/>
                    </a:lnTo>
                    <a:lnTo>
                      <a:pt x="2438941" y="2214447"/>
                    </a:lnTo>
                    <a:lnTo>
                      <a:pt x="2431215" y="2205944"/>
                    </a:lnTo>
                    <a:lnTo>
                      <a:pt x="2382426" y="2176343"/>
                    </a:lnTo>
                    <a:lnTo>
                      <a:pt x="2382413" y="2176334"/>
                    </a:lnTo>
                    <a:cubicBezTo>
                      <a:pt x="2358760" y="2166330"/>
                      <a:pt x="2332755" y="2160797"/>
                      <a:pt x="2305457" y="2160797"/>
                    </a:cubicBezTo>
                    <a:lnTo>
                      <a:pt x="2305456" y="2160797"/>
                    </a:lnTo>
                    <a:lnTo>
                      <a:pt x="2382412" y="2176334"/>
                    </a:lnTo>
                    <a:lnTo>
                      <a:pt x="2382426" y="2176343"/>
                    </a:lnTo>
                    <a:lnTo>
                      <a:pt x="2438941" y="2214447"/>
                    </a:lnTo>
                    <a:lnTo>
                      <a:pt x="2452292" y="2229139"/>
                    </a:lnTo>
                    <a:lnTo>
                      <a:pt x="2480361" y="2270772"/>
                    </a:lnTo>
                    <a:lnTo>
                      <a:pt x="2491426" y="2293790"/>
                    </a:lnTo>
                    <a:lnTo>
                      <a:pt x="2495231" y="2306047"/>
                    </a:lnTo>
                    <a:lnTo>
                      <a:pt x="2503162" y="2358504"/>
                    </a:lnTo>
                    <a:lnTo>
                      <a:pt x="2503162" y="2446992"/>
                    </a:lnTo>
                    <a:lnTo>
                      <a:pt x="2502984" y="2448146"/>
                    </a:lnTo>
                    <a:cubicBezTo>
                      <a:pt x="2458567" y="2663021"/>
                      <a:pt x="2350877" y="2855079"/>
                      <a:pt x="2200026" y="3004411"/>
                    </a:cubicBezTo>
                    <a:lnTo>
                      <a:pt x="2154507" y="3045365"/>
                    </a:lnTo>
                    <a:lnTo>
                      <a:pt x="2154507" y="3045366"/>
                    </a:lnTo>
                    <a:lnTo>
                      <a:pt x="2154506" y="3045367"/>
                    </a:lnTo>
                    <a:lnTo>
                      <a:pt x="2179278" y="3104879"/>
                    </a:lnTo>
                    <a:cubicBezTo>
                      <a:pt x="2278545" y="3371584"/>
                      <a:pt x="2334932" y="3677222"/>
                      <a:pt x="2334932" y="4002081"/>
                    </a:cubicBezTo>
                    <a:cubicBezTo>
                      <a:pt x="2334932" y="4245725"/>
                      <a:pt x="2303214" y="4478558"/>
                      <a:pt x="2245477" y="4692262"/>
                    </a:cubicBezTo>
                    <a:lnTo>
                      <a:pt x="2180600" y="4895150"/>
                    </a:lnTo>
                    <a:lnTo>
                      <a:pt x="2107748" y="4877403"/>
                    </a:lnTo>
                    <a:lnTo>
                      <a:pt x="2107749" y="3085304"/>
                    </a:lnTo>
                    <a:lnTo>
                      <a:pt x="2107750" y="3085303"/>
                    </a:lnTo>
                    <a:lnTo>
                      <a:pt x="2107751" y="2936163"/>
                    </a:lnTo>
                    <a:lnTo>
                      <a:pt x="2107750" y="2936161"/>
                    </a:lnTo>
                    <a:lnTo>
                      <a:pt x="2107750" y="2936159"/>
                    </a:lnTo>
                    <a:lnTo>
                      <a:pt x="2040439" y="2804782"/>
                    </a:lnTo>
                    <a:cubicBezTo>
                      <a:pt x="1935309" y="2618858"/>
                      <a:pt x="1806193" y="2462897"/>
                      <a:pt x="1660005" y="2346991"/>
                    </a:cubicBezTo>
                    <a:lnTo>
                      <a:pt x="1548315" y="2268464"/>
                    </a:lnTo>
                    <a:close/>
                    <a:moveTo>
                      <a:pt x="0" y="0"/>
                    </a:moveTo>
                    <a:lnTo>
                      <a:pt x="1269015" y="161749"/>
                    </a:lnTo>
                    <a:lnTo>
                      <a:pt x="1091149" y="339615"/>
                    </a:lnTo>
                    <a:lnTo>
                      <a:pt x="2199079" y="1447544"/>
                    </a:lnTo>
                    <a:lnTo>
                      <a:pt x="2121097" y="1377384"/>
                    </a:lnTo>
                    <a:lnTo>
                      <a:pt x="2121074" y="1377368"/>
                    </a:lnTo>
                    <a:lnTo>
                      <a:pt x="2007521" y="1295912"/>
                    </a:lnTo>
                    <a:lnTo>
                      <a:pt x="1982897" y="1282579"/>
                    </a:lnTo>
                    <a:lnTo>
                      <a:pt x="1967342" y="1271909"/>
                    </a:lnTo>
                    <a:lnTo>
                      <a:pt x="1939112" y="1258872"/>
                    </a:lnTo>
                    <a:lnTo>
                      <a:pt x="1883779" y="1228911"/>
                    </a:lnTo>
                    <a:lnTo>
                      <a:pt x="1825200" y="1206264"/>
                    </a:lnTo>
                    <a:lnTo>
                      <a:pt x="1796262" y="1192900"/>
                    </a:lnTo>
                    <a:lnTo>
                      <a:pt x="1778001" y="1188017"/>
                    </a:lnTo>
                    <a:lnTo>
                      <a:pt x="1751135" y="1177630"/>
                    </a:lnTo>
                    <a:lnTo>
                      <a:pt x="1610861" y="1143323"/>
                    </a:lnTo>
                    <a:lnTo>
                      <a:pt x="1610852" y="1143321"/>
                    </a:lnTo>
                    <a:cubicBezTo>
                      <a:pt x="1546993" y="1132029"/>
                      <a:pt x="1481244" y="1126136"/>
                      <a:pt x="1414105" y="1126136"/>
                    </a:cubicBezTo>
                    <a:lnTo>
                      <a:pt x="1610851" y="1143321"/>
                    </a:lnTo>
                    <a:lnTo>
                      <a:pt x="1610861" y="1143323"/>
                    </a:lnTo>
                    <a:lnTo>
                      <a:pt x="1778001" y="1188017"/>
                    </a:lnTo>
                    <a:lnTo>
                      <a:pt x="1825200" y="1206264"/>
                    </a:lnTo>
                    <a:lnTo>
                      <a:pt x="1939112" y="1258872"/>
                    </a:lnTo>
                    <a:lnTo>
                      <a:pt x="1982897" y="1282579"/>
                    </a:lnTo>
                    <a:lnTo>
                      <a:pt x="2121074" y="1377368"/>
                    </a:lnTo>
                    <a:lnTo>
                      <a:pt x="2121096" y="1377384"/>
                    </a:lnTo>
                    <a:lnTo>
                      <a:pt x="2199078" y="1447544"/>
                    </a:lnTo>
                    <a:lnTo>
                      <a:pt x="2201092" y="1449558"/>
                    </a:lnTo>
                    <a:lnTo>
                      <a:pt x="2271761" y="1526531"/>
                    </a:lnTo>
                    <a:lnTo>
                      <a:pt x="2279715" y="1537061"/>
                    </a:lnTo>
                    <a:lnTo>
                      <a:pt x="1548314" y="2268464"/>
                    </a:lnTo>
                    <a:lnTo>
                      <a:pt x="1547269" y="2267729"/>
                    </a:lnTo>
                    <a:lnTo>
                      <a:pt x="1480557" y="2232092"/>
                    </a:lnTo>
                    <a:lnTo>
                      <a:pt x="664335" y="1415870"/>
                    </a:lnTo>
                    <a:lnTo>
                      <a:pt x="664336" y="1415869"/>
                    </a:lnTo>
                    <a:lnTo>
                      <a:pt x="339615" y="1091149"/>
                    </a:lnTo>
                    <a:lnTo>
                      <a:pt x="161749" y="126901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13" name="Oval 312">
                <a:extLst>
                  <a:ext uri="{FF2B5EF4-FFF2-40B4-BE49-F238E27FC236}">
                    <a16:creationId xmlns:a16="http://schemas.microsoft.com/office/drawing/2014/main" id="{198B38BC-6411-7FB6-AEB4-DB8E4C4E2DEE}"/>
                  </a:ext>
                </a:extLst>
              </p:cNvPr>
              <p:cNvSpPr/>
              <p:nvPr/>
            </p:nvSpPr>
            <p:spPr>
              <a:xfrm>
                <a:off x="11798547" y="10497122"/>
                <a:ext cx="393105" cy="3931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07703267-A275-D296-95C1-CCB4C7D02689}"/>
                </a:ext>
              </a:extLst>
            </p:cNvPr>
            <p:cNvSpPr/>
            <p:nvPr/>
          </p:nvSpPr>
          <p:spPr>
            <a:xfrm>
              <a:off x="9691651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A96D66CE-70A0-FC8B-DBA6-FF30DE388F40}"/>
              </a:ext>
            </a:extLst>
          </p:cNvPr>
          <p:cNvGrpSpPr/>
          <p:nvPr/>
        </p:nvGrpSpPr>
        <p:grpSpPr>
          <a:xfrm>
            <a:off x="12189648" y="7446674"/>
            <a:ext cx="2507132" cy="5113862"/>
            <a:chOff x="12189648" y="5776706"/>
            <a:chExt cx="2507132" cy="5113862"/>
          </a:xfrm>
        </p:grpSpPr>
        <p:grpSp>
          <p:nvGrpSpPr>
            <p:cNvPr id="315" name="Group 314">
              <a:extLst>
                <a:ext uri="{FF2B5EF4-FFF2-40B4-BE49-F238E27FC236}">
                  <a16:creationId xmlns:a16="http://schemas.microsoft.com/office/drawing/2014/main" id="{D511AED6-519E-FA9A-7789-B4A14C25E7EF}"/>
                </a:ext>
              </a:extLst>
            </p:cNvPr>
            <p:cNvGrpSpPr/>
            <p:nvPr/>
          </p:nvGrpSpPr>
          <p:grpSpPr>
            <a:xfrm>
              <a:off x="12189648" y="5776706"/>
              <a:ext cx="2507132" cy="5113521"/>
              <a:chOff x="12189648" y="5776706"/>
              <a:chExt cx="2507132" cy="5113521"/>
            </a:xfrm>
          </p:grpSpPr>
          <p:sp>
            <p:nvSpPr>
              <p:cNvPr id="317" name="Freeform: Shape 316">
                <a:extLst>
                  <a:ext uri="{FF2B5EF4-FFF2-40B4-BE49-F238E27FC236}">
                    <a16:creationId xmlns:a16="http://schemas.microsoft.com/office/drawing/2014/main" id="{7D4BA229-41A6-7936-0F51-508F5DACE710}"/>
                  </a:ext>
                </a:extLst>
              </p:cNvPr>
              <p:cNvSpPr/>
              <p:nvPr/>
            </p:nvSpPr>
            <p:spPr>
              <a:xfrm flipH="1">
                <a:off x="12189648" y="5776706"/>
                <a:ext cx="2507132" cy="4929183"/>
              </a:xfrm>
              <a:custGeom>
                <a:avLst/>
                <a:gdLst>
                  <a:gd name="csX0" fmla="*/ 2503163 w 2507132"/>
                  <a:gd name="csY0" fmla="*/ 2446992 h 4929183"/>
                  <a:gd name="csX1" fmla="*/ 2502985 w 2507132"/>
                  <a:gd name="csY1" fmla="*/ 2448146 h 4929183"/>
                  <a:gd name="csX2" fmla="*/ 2200027 w 2507132"/>
                  <a:gd name="csY2" fmla="*/ 3004411 h 4929183"/>
                  <a:gd name="csX3" fmla="*/ 2154507 w 2507132"/>
                  <a:gd name="csY3" fmla="*/ 3045366 h 4929183"/>
                  <a:gd name="csX4" fmla="*/ 2179279 w 2507132"/>
                  <a:gd name="csY4" fmla="*/ 3104879 h 4929183"/>
                  <a:gd name="csX5" fmla="*/ 2334933 w 2507132"/>
                  <a:gd name="csY5" fmla="*/ 4002081 h 4929183"/>
                  <a:gd name="csX6" fmla="*/ 2245478 w 2507132"/>
                  <a:gd name="csY6" fmla="*/ 4692262 h 4929183"/>
                  <a:gd name="csX7" fmla="*/ 2180747 w 2507132"/>
                  <a:gd name="csY7" fmla="*/ 4894693 h 4929183"/>
                  <a:gd name="csX8" fmla="*/ 2210487 w 2507132"/>
                  <a:gd name="csY8" fmla="*/ 4901873 h 4929183"/>
                  <a:gd name="csX9" fmla="*/ 2326282 w 2507132"/>
                  <a:gd name="csY9" fmla="*/ 4919544 h 4929183"/>
                  <a:gd name="csX10" fmla="*/ 2501815 w 2507132"/>
                  <a:gd name="csY10" fmla="*/ 4929183 h 4929183"/>
                  <a:gd name="csX11" fmla="*/ 2503163 w 2507132"/>
                  <a:gd name="csY11" fmla="*/ 4915814 h 4929183"/>
                  <a:gd name="csX12" fmla="*/ 2279716 w 2507132"/>
                  <a:gd name="csY12" fmla="*/ 1537061 h 4929183"/>
                  <a:gd name="csX13" fmla="*/ 1548315 w 2507132"/>
                  <a:gd name="csY13" fmla="*/ 2268464 h 4929183"/>
                  <a:gd name="csX14" fmla="*/ 1660005 w 2507132"/>
                  <a:gd name="csY14" fmla="*/ 2346991 h 4929183"/>
                  <a:gd name="csX15" fmla="*/ 2040439 w 2507132"/>
                  <a:gd name="csY15" fmla="*/ 2804782 h 4929183"/>
                  <a:gd name="csX16" fmla="*/ 2107750 w 2507132"/>
                  <a:gd name="csY16" fmla="*/ 2936159 h 4929183"/>
                  <a:gd name="csX17" fmla="*/ 2107750 w 2507132"/>
                  <a:gd name="csY17" fmla="*/ 2936161 h 4929183"/>
                  <a:gd name="csX18" fmla="*/ 2107751 w 2507132"/>
                  <a:gd name="csY18" fmla="*/ 2936163 h 4929183"/>
                  <a:gd name="csX19" fmla="*/ 2107750 w 2507132"/>
                  <a:gd name="csY19" fmla="*/ 3085303 h 4929183"/>
                  <a:gd name="csX20" fmla="*/ 2107749 w 2507132"/>
                  <a:gd name="csY20" fmla="*/ 3085304 h 4929183"/>
                  <a:gd name="csX21" fmla="*/ 2107748 w 2507132"/>
                  <a:gd name="csY21" fmla="*/ 4877068 h 4929183"/>
                  <a:gd name="csX22" fmla="*/ 2180746 w 2507132"/>
                  <a:gd name="csY22" fmla="*/ 4894693 h 4929183"/>
                  <a:gd name="csX23" fmla="*/ 2245477 w 2507132"/>
                  <a:gd name="csY23" fmla="*/ 4692262 h 4929183"/>
                  <a:gd name="csX24" fmla="*/ 2334932 w 2507132"/>
                  <a:gd name="csY24" fmla="*/ 4002081 h 4929183"/>
                  <a:gd name="csX25" fmla="*/ 2179278 w 2507132"/>
                  <a:gd name="csY25" fmla="*/ 3104879 h 4929183"/>
                  <a:gd name="csX26" fmla="*/ 2154506 w 2507132"/>
                  <a:gd name="csY26" fmla="*/ 3045367 h 4929183"/>
                  <a:gd name="csX27" fmla="*/ 2154507 w 2507132"/>
                  <a:gd name="csY27" fmla="*/ 3045366 h 4929183"/>
                  <a:gd name="csX28" fmla="*/ 2154507 w 2507132"/>
                  <a:gd name="csY28" fmla="*/ 3045365 h 4929183"/>
                  <a:gd name="csX29" fmla="*/ 2200026 w 2507132"/>
                  <a:gd name="csY29" fmla="*/ 3004411 h 4929183"/>
                  <a:gd name="csX30" fmla="*/ 2502984 w 2507132"/>
                  <a:gd name="csY30" fmla="*/ 2448146 h 4929183"/>
                  <a:gd name="csX31" fmla="*/ 2503162 w 2507132"/>
                  <a:gd name="csY31" fmla="*/ 2446992 h 4929183"/>
                  <a:gd name="csX32" fmla="*/ 2503162 w 2507132"/>
                  <a:gd name="csY32" fmla="*/ 2358504 h 4929183"/>
                  <a:gd name="csX33" fmla="*/ 2495231 w 2507132"/>
                  <a:gd name="csY33" fmla="*/ 2306047 h 4929183"/>
                  <a:gd name="csX34" fmla="*/ 2491426 w 2507132"/>
                  <a:gd name="csY34" fmla="*/ 2293790 h 4929183"/>
                  <a:gd name="csX35" fmla="*/ 2480361 w 2507132"/>
                  <a:gd name="csY35" fmla="*/ 2270772 h 4929183"/>
                  <a:gd name="csX36" fmla="*/ 2452292 w 2507132"/>
                  <a:gd name="csY36" fmla="*/ 2229139 h 4929183"/>
                  <a:gd name="csX37" fmla="*/ 2438941 w 2507132"/>
                  <a:gd name="csY37" fmla="*/ 2214447 h 4929183"/>
                  <a:gd name="csX38" fmla="*/ 2382427 w 2507132"/>
                  <a:gd name="csY38" fmla="*/ 2176344 h 4929183"/>
                  <a:gd name="csX39" fmla="*/ 2382412 w 2507132"/>
                  <a:gd name="csY39" fmla="*/ 2176334 h 4929183"/>
                  <a:gd name="csX40" fmla="*/ 2305456 w 2507132"/>
                  <a:gd name="csY40" fmla="*/ 2160797 h 4929183"/>
                  <a:gd name="csX41" fmla="*/ 2305457 w 2507132"/>
                  <a:gd name="csY41" fmla="*/ 2160797 h 4929183"/>
                  <a:gd name="csX42" fmla="*/ 2382413 w 2507132"/>
                  <a:gd name="csY42" fmla="*/ 2176334 h 4929183"/>
                  <a:gd name="csX43" fmla="*/ 2382427 w 2507132"/>
                  <a:gd name="csY43" fmla="*/ 2176344 h 4929183"/>
                  <a:gd name="csX44" fmla="*/ 2431215 w 2507132"/>
                  <a:gd name="csY44" fmla="*/ 2205944 h 4929183"/>
                  <a:gd name="csX45" fmla="*/ 2438941 w 2507132"/>
                  <a:gd name="csY45" fmla="*/ 2214447 h 4929183"/>
                  <a:gd name="csX46" fmla="*/ 2445256 w 2507132"/>
                  <a:gd name="csY46" fmla="*/ 2218704 h 4929183"/>
                  <a:gd name="csX47" fmla="*/ 2452292 w 2507132"/>
                  <a:gd name="csY47" fmla="*/ 2229139 h 4929183"/>
                  <a:gd name="csX48" fmla="*/ 2469397 w 2507132"/>
                  <a:gd name="csY48" fmla="*/ 2247964 h 4929183"/>
                  <a:gd name="csX49" fmla="*/ 2480361 w 2507132"/>
                  <a:gd name="csY49" fmla="*/ 2270772 h 4929183"/>
                  <a:gd name="csX50" fmla="*/ 2487626 w 2507132"/>
                  <a:gd name="csY50" fmla="*/ 2281548 h 4929183"/>
                  <a:gd name="csX51" fmla="*/ 2491426 w 2507132"/>
                  <a:gd name="csY51" fmla="*/ 2293790 h 4929183"/>
                  <a:gd name="csX52" fmla="*/ 2494273 w 2507132"/>
                  <a:gd name="csY52" fmla="*/ 2299712 h 4929183"/>
                  <a:gd name="csX53" fmla="*/ 2495231 w 2507132"/>
                  <a:gd name="csY53" fmla="*/ 2306047 h 4929183"/>
                  <a:gd name="csX54" fmla="*/ 2499146 w 2507132"/>
                  <a:gd name="csY54" fmla="*/ 2318659 h 4929183"/>
                  <a:gd name="csX55" fmla="*/ 2503163 w 2507132"/>
                  <a:gd name="csY55" fmla="*/ 2358504 h 4929183"/>
                  <a:gd name="csX56" fmla="*/ 2503163 w 2507132"/>
                  <a:gd name="csY56" fmla="*/ 2446992 h 4929183"/>
                  <a:gd name="csX57" fmla="*/ 2507132 w 2507132"/>
                  <a:gd name="csY57" fmla="*/ 2421249 h 4929183"/>
                  <a:gd name="csX58" fmla="*/ 2507132 w 2507132"/>
                  <a:gd name="csY58" fmla="*/ 2034673 h 4929183"/>
                  <a:gd name="csX59" fmla="*/ 2475597 w 2507132"/>
                  <a:gd name="csY59" fmla="*/ 1899218 h 4929183"/>
                  <a:gd name="csX60" fmla="*/ 2335746 w 2507132"/>
                  <a:gd name="csY60" fmla="*/ 1611234 h 4929183"/>
                  <a:gd name="csX61" fmla="*/ 0 w 2507132"/>
                  <a:gd name="csY61" fmla="*/ 0 h 4929183"/>
                  <a:gd name="csX62" fmla="*/ 161749 w 2507132"/>
                  <a:gd name="csY62" fmla="*/ 1269015 h 4929183"/>
                  <a:gd name="csX63" fmla="*/ 339615 w 2507132"/>
                  <a:gd name="csY63" fmla="*/ 1091149 h 4929183"/>
                  <a:gd name="csX64" fmla="*/ 664336 w 2507132"/>
                  <a:gd name="csY64" fmla="*/ 1415869 h 4929183"/>
                  <a:gd name="csX65" fmla="*/ 664335 w 2507132"/>
                  <a:gd name="csY65" fmla="*/ 1415870 h 4929183"/>
                  <a:gd name="csX66" fmla="*/ 1480557 w 2507132"/>
                  <a:gd name="csY66" fmla="*/ 2232092 h 4929183"/>
                  <a:gd name="csX67" fmla="*/ 1547269 w 2507132"/>
                  <a:gd name="csY67" fmla="*/ 2267729 h 4929183"/>
                  <a:gd name="csX68" fmla="*/ 1548314 w 2507132"/>
                  <a:gd name="csY68" fmla="*/ 2268464 h 4929183"/>
                  <a:gd name="csX69" fmla="*/ 2279715 w 2507132"/>
                  <a:gd name="csY69" fmla="*/ 1537061 h 4929183"/>
                  <a:gd name="csX70" fmla="*/ 2271761 w 2507132"/>
                  <a:gd name="csY70" fmla="*/ 1526531 h 4929183"/>
                  <a:gd name="csX71" fmla="*/ 2201092 w 2507132"/>
                  <a:gd name="csY71" fmla="*/ 1449558 h 4929183"/>
                  <a:gd name="csX72" fmla="*/ 2199078 w 2507132"/>
                  <a:gd name="csY72" fmla="*/ 1447544 h 4929183"/>
                  <a:gd name="csX73" fmla="*/ 2121096 w 2507132"/>
                  <a:gd name="csY73" fmla="*/ 1377384 h 4929183"/>
                  <a:gd name="csX74" fmla="*/ 2121074 w 2507132"/>
                  <a:gd name="csY74" fmla="*/ 1377368 h 4929183"/>
                  <a:gd name="csX75" fmla="*/ 1982897 w 2507132"/>
                  <a:gd name="csY75" fmla="*/ 1282579 h 4929183"/>
                  <a:gd name="csX76" fmla="*/ 1939112 w 2507132"/>
                  <a:gd name="csY76" fmla="*/ 1258872 h 4929183"/>
                  <a:gd name="csX77" fmla="*/ 1825200 w 2507132"/>
                  <a:gd name="csY77" fmla="*/ 1206264 h 4929183"/>
                  <a:gd name="csX78" fmla="*/ 1778001 w 2507132"/>
                  <a:gd name="csY78" fmla="*/ 1188017 h 4929183"/>
                  <a:gd name="csX79" fmla="*/ 1610861 w 2507132"/>
                  <a:gd name="csY79" fmla="*/ 1143323 h 4929183"/>
                  <a:gd name="csX80" fmla="*/ 1610851 w 2507132"/>
                  <a:gd name="csY80" fmla="*/ 1143321 h 4929183"/>
                  <a:gd name="csX81" fmla="*/ 1414105 w 2507132"/>
                  <a:gd name="csY81" fmla="*/ 1126136 h 4929183"/>
                  <a:gd name="csX82" fmla="*/ 1610852 w 2507132"/>
                  <a:gd name="csY82" fmla="*/ 1143321 h 4929183"/>
                  <a:gd name="csX83" fmla="*/ 1610861 w 2507132"/>
                  <a:gd name="csY83" fmla="*/ 1143323 h 4929183"/>
                  <a:gd name="csX84" fmla="*/ 1751135 w 2507132"/>
                  <a:gd name="csY84" fmla="*/ 1177630 h 4929183"/>
                  <a:gd name="csX85" fmla="*/ 1778001 w 2507132"/>
                  <a:gd name="csY85" fmla="*/ 1188017 h 4929183"/>
                  <a:gd name="csX86" fmla="*/ 1796262 w 2507132"/>
                  <a:gd name="csY86" fmla="*/ 1192900 h 4929183"/>
                  <a:gd name="csX87" fmla="*/ 1825200 w 2507132"/>
                  <a:gd name="csY87" fmla="*/ 1206264 h 4929183"/>
                  <a:gd name="csX88" fmla="*/ 1883779 w 2507132"/>
                  <a:gd name="csY88" fmla="*/ 1228911 h 4929183"/>
                  <a:gd name="csX89" fmla="*/ 1939112 w 2507132"/>
                  <a:gd name="csY89" fmla="*/ 1258872 h 4929183"/>
                  <a:gd name="csX90" fmla="*/ 1967342 w 2507132"/>
                  <a:gd name="csY90" fmla="*/ 1271909 h 4929183"/>
                  <a:gd name="csX91" fmla="*/ 1982897 w 2507132"/>
                  <a:gd name="csY91" fmla="*/ 1282579 h 4929183"/>
                  <a:gd name="csX92" fmla="*/ 2007521 w 2507132"/>
                  <a:gd name="csY92" fmla="*/ 1295912 h 4929183"/>
                  <a:gd name="csX93" fmla="*/ 2121074 w 2507132"/>
                  <a:gd name="csY93" fmla="*/ 1377368 h 4929183"/>
                  <a:gd name="csX94" fmla="*/ 2121097 w 2507132"/>
                  <a:gd name="csY94" fmla="*/ 1377384 h 4929183"/>
                  <a:gd name="csX95" fmla="*/ 2199079 w 2507132"/>
                  <a:gd name="csY95" fmla="*/ 1447544 h 4929183"/>
                  <a:gd name="csX96" fmla="*/ 1091149 w 2507132"/>
                  <a:gd name="csY96" fmla="*/ 339615 h 4929183"/>
                  <a:gd name="csX97" fmla="*/ 1269015 w 2507132"/>
                  <a:gd name="csY97" fmla="*/ 161749 h 49291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</a:cxnLst>
                <a:rect l="l" t="t" r="r" b="b"/>
                <a:pathLst>
                  <a:path w="2507132" h="4929183">
                    <a:moveTo>
                      <a:pt x="2503163" y="2446992"/>
                    </a:moveTo>
                    <a:lnTo>
                      <a:pt x="2502985" y="2448146"/>
                    </a:lnTo>
                    <a:cubicBezTo>
                      <a:pt x="2458568" y="2663021"/>
                      <a:pt x="2350878" y="2855079"/>
                      <a:pt x="2200027" y="3004411"/>
                    </a:cubicBezTo>
                    <a:lnTo>
                      <a:pt x="2154507" y="3045366"/>
                    </a:lnTo>
                    <a:lnTo>
                      <a:pt x="2179279" y="3104879"/>
                    </a:lnTo>
                    <a:cubicBezTo>
                      <a:pt x="2278546" y="3371584"/>
                      <a:pt x="2334933" y="3677222"/>
                      <a:pt x="2334933" y="4002081"/>
                    </a:cubicBezTo>
                    <a:cubicBezTo>
                      <a:pt x="2334933" y="4245725"/>
                      <a:pt x="2303215" y="4478558"/>
                      <a:pt x="2245478" y="4692262"/>
                    </a:cubicBezTo>
                    <a:lnTo>
                      <a:pt x="2180747" y="4894693"/>
                    </a:lnTo>
                    <a:lnTo>
                      <a:pt x="2210487" y="4901873"/>
                    </a:lnTo>
                    <a:cubicBezTo>
                      <a:pt x="2247412" y="4909101"/>
                      <a:pt x="2286094" y="4915039"/>
                      <a:pt x="2326282" y="4919544"/>
                    </a:cubicBezTo>
                    <a:lnTo>
                      <a:pt x="2501815" y="4929183"/>
                    </a:lnTo>
                    <a:lnTo>
                      <a:pt x="2503163" y="4915814"/>
                    </a:lnTo>
                    <a:close/>
                    <a:moveTo>
                      <a:pt x="2279716" y="1537061"/>
                    </a:moveTo>
                    <a:lnTo>
                      <a:pt x="1548315" y="2268464"/>
                    </a:lnTo>
                    <a:lnTo>
                      <a:pt x="1660005" y="2346991"/>
                    </a:lnTo>
                    <a:cubicBezTo>
                      <a:pt x="1806193" y="2462897"/>
                      <a:pt x="1935309" y="2618858"/>
                      <a:pt x="2040439" y="2804782"/>
                    </a:cubicBezTo>
                    <a:lnTo>
                      <a:pt x="2107750" y="2936159"/>
                    </a:lnTo>
                    <a:lnTo>
                      <a:pt x="2107750" y="2936161"/>
                    </a:lnTo>
                    <a:lnTo>
                      <a:pt x="2107751" y="2936163"/>
                    </a:lnTo>
                    <a:lnTo>
                      <a:pt x="2107750" y="3085303"/>
                    </a:lnTo>
                    <a:lnTo>
                      <a:pt x="2107749" y="3085304"/>
                    </a:lnTo>
                    <a:lnTo>
                      <a:pt x="2107748" y="4877068"/>
                    </a:lnTo>
                    <a:lnTo>
                      <a:pt x="2180746" y="4894693"/>
                    </a:lnTo>
                    <a:lnTo>
                      <a:pt x="2245477" y="4692262"/>
                    </a:lnTo>
                    <a:cubicBezTo>
                      <a:pt x="2303214" y="4478558"/>
                      <a:pt x="2334932" y="4245725"/>
                      <a:pt x="2334932" y="4002081"/>
                    </a:cubicBezTo>
                    <a:cubicBezTo>
                      <a:pt x="2334932" y="3677222"/>
                      <a:pt x="2278545" y="3371584"/>
                      <a:pt x="2179278" y="3104879"/>
                    </a:cubicBezTo>
                    <a:lnTo>
                      <a:pt x="2154506" y="3045367"/>
                    </a:lnTo>
                    <a:lnTo>
                      <a:pt x="2154507" y="3045366"/>
                    </a:lnTo>
                    <a:lnTo>
                      <a:pt x="2154507" y="3045365"/>
                    </a:lnTo>
                    <a:lnTo>
                      <a:pt x="2200026" y="3004411"/>
                    </a:lnTo>
                    <a:cubicBezTo>
                      <a:pt x="2350877" y="2855079"/>
                      <a:pt x="2458567" y="2663021"/>
                      <a:pt x="2502984" y="2448146"/>
                    </a:cubicBezTo>
                    <a:lnTo>
                      <a:pt x="2503162" y="2446992"/>
                    </a:lnTo>
                    <a:lnTo>
                      <a:pt x="2503162" y="2358504"/>
                    </a:lnTo>
                    <a:lnTo>
                      <a:pt x="2495231" y="2306047"/>
                    </a:lnTo>
                    <a:lnTo>
                      <a:pt x="2491426" y="2293790"/>
                    </a:lnTo>
                    <a:lnTo>
                      <a:pt x="2480361" y="2270772"/>
                    </a:lnTo>
                    <a:lnTo>
                      <a:pt x="2452292" y="2229139"/>
                    </a:lnTo>
                    <a:lnTo>
                      <a:pt x="2438941" y="2214447"/>
                    </a:lnTo>
                    <a:lnTo>
                      <a:pt x="2382427" y="2176344"/>
                    </a:lnTo>
                    <a:lnTo>
                      <a:pt x="2382412" y="2176334"/>
                    </a:lnTo>
                    <a:lnTo>
                      <a:pt x="2305456" y="2160797"/>
                    </a:lnTo>
                    <a:lnTo>
                      <a:pt x="2305457" y="2160797"/>
                    </a:lnTo>
                    <a:cubicBezTo>
                      <a:pt x="2332754" y="2160797"/>
                      <a:pt x="2358760" y="2166330"/>
                      <a:pt x="2382413" y="2176334"/>
                    </a:cubicBezTo>
                    <a:lnTo>
                      <a:pt x="2382427" y="2176344"/>
                    </a:lnTo>
                    <a:lnTo>
                      <a:pt x="2431215" y="2205944"/>
                    </a:lnTo>
                    <a:lnTo>
                      <a:pt x="2438941" y="2214447"/>
                    </a:lnTo>
                    <a:lnTo>
                      <a:pt x="2445256" y="2218704"/>
                    </a:lnTo>
                    <a:lnTo>
                      <a:pt x="2452292" y="2229139"/>
                    </a:lnTo>
                    <a:lnTo>
                      <a:pt x="2469397" y="2247964"/>
                    </a:lnTo>
                    <a:lnTo>
                      <a:pt x="2480361" y="2270772"/>
                    </a:lnTo>
                    <a:lnTo>
                      <a:pt x="2487626" y="2281548"/>
                    </a:lnTo>
                    <a:lnTo>
                      <a:pt x="2491426" y="2293790"/>
                    </a:lnTo>
                    <a:lnTo>
                      <a:pt x="2494273" y="2299712"/>
                    </a:lnTo>
                    <a:lnTo>
                      <a:pt x="2495231" y="2306047"/>
                    </a:lnTo>
                    <a:lnTo>
                      <a:pt x="2499146" y="2318659"/>
                    </a:lnTo>
                    <a:cubicBezTo>
                      <a:pt x="2501780" y="2331530"/>
                      <a:pt x="2503163" y="2344855"/>
                      <a:pt x="2503163" y="2358504"/>
                    </a:cubicBezTo>
                    <a:lnTo>
                      <a:pt x="2503163" y="2446992"/>
                    </a:lnTo>
                    <a:lnTo>
                      <a:pt x="2507132" y="2421249"/>
                    </a:lnTo>
                    <a:lnTo>
                      <a:pt x="2507132" y="2034673"/>
                    </a:lnTo>
                    <a:lnTo>
                      <a:pt x="2475597" y="1899218"/>
                    </a:lnTo>
                    <a:cubicBezTo>
                      <a:pt x="2443122" y="1795860"/>
                      <a:pt x="2395667" y="1699036"/>
                      <a:pt x="2335746" y="1611234"/>
                    </a:cubicBezTo>
                    <a:close/>
                    <a:moveTo>
                      <a:pt x="0" y="0"/>
                    </a:moveTo>
                    <a:lnTo>
                      <a:pt x="161749" y="1269015"/>
                    </a:lnTo>
                    <a:lnTo>
                      <a:pt x="339615" y="1091149"/>
                    </a:lnTo>
                    <a:lnTo>
                      <a:pt x="664336" y="1415869"/>
                    </a:lnTo>
                    <a:lnTo>
                      <a:pt x="664335" y="1415870"/>
                    </a:lnTo>
                    <a:lnTo>
                      <a:pt x="1480557" y="2232092"/>
                    </a:lnTo>
                    <a:lnTo>
                      <a:pt x="1547269" y="2267729"/>
                    </a:lnTo>
                    <a:lnTo>
                      <a:pt x="1548314" y="2268464"/>
                    </a:lnTo>
                    <a:lnTo>
                      <a:pt x="2279715" y="1537061"/>
                    </a:lnTo>
                    <a:lnTo>
                      <a:pt x="2271761" y="1526531"/>
                    </a:lnTo>
                    <a:lnTo>
                      <a:pt x="2201092" y="1449558"/>
                    </a:lnTo>
                    <a:lnTo>
                      <a:pt x="2199078" y="1447544"/>
                    </a:lnTo>
                    <a:lnTo>
                      <a:pt x="2121096" y="1377384"/>
                    </a:lnTo>
                    <a:lnTo>
                      <a:pt x="2121074" y="1377368"/>
                    </a:lnTo>
                    <a:lnTo>
                      <a:pt x="1982897" y="1282579"/>
                    </a:lnTo>
                    <a:lnTo>
                      <a:pt x="1939112" y="1258872"/>
                    </a:lnTo>
                    <a:lnTo>
                      <a:pt x="1825200" y="1206264"/>
                    </a:lnTo>
                    <a:lnTo>
                      <a:pt x="1778001" y="1188017"/>
                    </a:lnTo>
                    <a:lnTo>
                      <a:pt x="1610861" y="1143323"/>
                    </a:lnTo>
                    <a:lnTo>
                      <a:pt x="1610851" y="1143321"/>
                    </a:lnTo>
                    <a:lnTo>
                      <a:pt x="1414105" y="1126136"/>
                    </a:lnTo>
                    <a:cubicBezTo>
                      <a:pt x="1481244" y="1126136"/>
                      <a:pt x="1546993" y="1132029"/>
                      <a:pt x="1610852" y="1143321"/>
                    </a:cubicBezTo>
                    <a:lnTo>
                      <a:pt x="1610861" y="1143323"/>
                    </a:lnTo>
                    <a:lnTo>
                      <a:pt x="1751135" y="1177630"/>
                    </a:lnTo>
                    <a:lnTo>
                      <a:pt x="1778001" y="1188017"/>
                    </a:lnTo>
                    <a:lnTo>
                      <a:pt x="1796262" y="1192900"/>
                    </a:lnTo>
                    <a:lnTo>
                      <a:pt x="1825200" y="1206264"/>
                    </a:lnTo>
                    <a:lnTo>
                      <a:pt x="1883779" y="1228911"/>
                    </a:lnTo>
                    <a:lnTo>
                      <a:pt x="1939112" y="1258872"/>
                    </a:lnTo>
                    <a:lnTo>
                      <a:pt x="1967342" y="1271909"/>
                    </a:lnTo>
                    <a:lnTo>
                      <a:pt x="1982897" y="1282579"/>
                    </a:lnTo>
                    <a:lnTo>
                      <a:pt x="2007521" y="1295912"/>
                    </a:lnTo>
                    <a:lnTo>
                      <a:pt x="2121074" y="1377368"/>
                    </a:lnTo>
                    <a:lnTo>
                      <a:pt x="2121097" y="1377384"/>
                    </a:lnTo>
                    <a:lnTo>
                      <a:pt x="2199079" y="1447544"/>
                    </a:lnTo>
                    <a:lnTo>
                      <a:pt x="1091149" y="339615"/>
                    </a:lnTo>
                    <a:lnTo>
                      <a:pt x="1269015" y="16174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E6EADA48-B697-BE14-4E99-1E28BE05AAF3}"/>
                  </a:ext>
                </a:extLst>
              </p:cNvPr>
              <p:cNvSpPr/>
              <p:nvPr/>
            </p:nvSpPr>
            <p:spPr>
              <a:xfrm>
                <a:off x="12191955" y="10497122"/>
                <a:ext cx="393105" cy="39310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6A8CC9AC-81F4-A312-207B-7D5EECCE361A}"/>
                </a:ext>
              </a:extLst>
            </p:cNvPr>
            <p:cNvSpPr/>
            <p:nvPr/>
          </p:nvSpPr>
          <p:spPr>
            <a:xfrm flipH="1">
              <a:off x="12397950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8C4F7CE0-0556-9380-C6E9-96ABF1CDE9A4}"/>
              </a:ext>
            </a:extLst>
          </p:cNvPr>
          <p:cNvGrpSpPr/>
          <p:nvPr/>
        </p:nvGrpSpPr>
        <p:grpSpPr>
          <a:xfrm>
            <a:off x="12548090" y="9165509"/>
            <a:ext cx="3184297" cy="3304739"/>
            <a:chOff x="12548090" y="7495541"/>
            <a:chExt cx="3184297" cy="3304739"/>
          </a:xfrm>
        </p:grpSpPr>
        <p:grpSp>
          <p:nvGrpSpPr>
            <p:cNvPr id="320" name="Group 319">
              <a:extLst>
                <a:ext uri="{FF2B5EF4-FFF2-40B4-BE49-F238E27FC236}">
                  <a16:creationId xmlns:a16="http://schemas.microsoft.com/office/drawing/2014/main" id="{07E34E46-C43F-002A-F207-4E971C9C015A}"/>
                </a:ext>
              </a:extLst>
            </p:cNvPr>
            <p:cNvGrpSpPr/>
            <p:nvPr/>
          </p:nvGrpSpPr>
          <p:grpSpPr>
            <a:xfrm>
              <a:off x="12548090" y="7495541"/>
              <a:ext cx="3184297" cy="3304739"/>
              <a:chOff x="12548090" y="7495541"/>
              <a:chExt cx="3184297" cy="3304739"/>
            </a:xfrm>
          </p:grpSpPr>
          <p:sp>
            <p:nvSpPr>
              <p:cNvPr id="322" name="Freeform: Shape 321">
                <a:extLst>
                  <a:ext uri="{FF2B5EF4-FFF2-40B4-BE49-F238E27FC236}">
                    <a16:creationId xmlns:a16="http://schemas.microsoft.com/office/drawing/2014/main" id="{A477A912-E55B-49B4-F549-2A80CE405586}"/>
                  </a:ext>
                </a:extLst>
              </p:cNvPr>
              <p:cNvSpPr/>
              <p:nvPr/>
            </p:nvSpPr>
            <p:spPr>
              <a:xfrm rot="16200000" flipH="1">
                <a:off x="12506596" y="7537035"/>
                <a:ext cx="3267285" cy="3184297"/>
              </a:xfrm>
              <a:custGeom>
                <a:avLst/>
                <a:gdLst>
                  <a:gd name="csX0" fmla="*/ 0 w 3267285"/>
                  <a:gd name="csY0" fmla="*/ 2172593 h 3184297"/>
                  <a:gd name="csX1" fmla="*/ 782955 w 3267285"/>
                  <a:gd name="csY1" fmla="*/ 3184297 h 3184297"/>
                  <a:gd name="csX2" fmla="*/ 1294967 w 3267285"/>
                  <a:gd name="csY2" fmla="*/ 2522699 h 3184297"/>
                  <a:gd name="csX3" fmla="*/ 1565913 w 3267285"/>
                  <a:gd name="csY3" fmla="*/ 2172593 h 3184297"/>
                  <a:gd name="csX4" fmla="*/ 1314373 w 3267285"/>
                  <a:gd name="csY4" fmla="*/ 2172593 h 3184297"/>
                  <a:gd name="csX5" fmla="*/ 1314373 w 3267285"/>
                  <a:gd name="csY5" fmla="*/ 675217 h 3184297"/>
                  <a:gd name="csX6" fmla="*/ 1312403 w 3267285"/>
                  <a:gd name="csY6" fmla="*/ 668789 h 3184297"/>
                  <a:gd name="csX7" fmla="*/ 1307683 w 3267285"/>
                  <a:gd name="csY7" fmla="*/ 621361 h 3184297"/>
                  <a:gd name="csX8" fmla="*/ 1312403 w 3267285"/>
                  <a:gd name="csY8" fmla="*/ 573931 h 3184297"/>
                  <a:gd name="csX9" fmla="*/ 1314373 w 3267285"/>
                  <a:gd name="csY9" fmla="*/ 567505 h 3184297"/>
                  <a:gd name="csX10" fmla="*/ 1325939 w 3267285"/>
                  <a:gd name="csY10" fmla="*/ 529755 h 3184297"/>
                  <a:gd name="csX11" fmla="*/ 1449563 w 3267285"/>
                  <a:gd name="csY11" fmla="*/ 404515 h 3184297"/>
                  <a:gd name="csX12" fmla="*/ 1478499 w 3267285"/>
                  <a:gd name="csY12" fmla="*/ 395415 h 3184297"/>
                  <a:gd name="csX13" fmla="*/ 1478503 w 3267285"/>
                  <a:gd name="csY13" fmla="*/ 395415 h 3184297"/>
                  <a:gd name="csX14" fmla="*/ 1478505 w 3267285"/>
                  <a:gd name="csY14" fmla="*/ 395415 h 3184297"/>
                  <a:gd name="csX15" fmla="*/ 1601467 w 3267285"/>
                  <a:gd name="csY15" fmla="*/ 395415 h 3184297"/>
                  <a:gd name="csX16" fmla="*/ 1601469 w 3267285"/>
                  <a:gd name="csY16" fmla="*/ 395415 h 3184297"/>
                  <a:gd name="csX17" fmla="*/ 2283777 w 3267285"/>
                  <a:gd name="csY17" fmla="*/ 395417 h 3184297"/>
                  <a:gd name="csX18" fmla="*/ 2263583 w 3267285"/>
                  <a:gd name="csY18" fmla="*/ 371635 h 3184297"/>
                  <a:gd name="csX19" fmla="*/ 1751402 w 3267285"/>
                  <a:gd name="csY19" fmla="*/ 49104 h 3184297"/>
                  <a:gd name="csX20" fmla="*/ 2263583 w 3267285"/>
                  <a:gd name="csY20" fmla="*/ 371633 h 3184297"/>
                  <a:gd name="csX21" fmla="*/ 2283777 w 3267285"/>
                  <a:gd name="csY21" fmla="*/ 395415 h 3184297"/>
                  <a:gd name="csX22" fmla="*/ 3093393 w 3267285"/>
                  <a:gd name="csY22" fmla="*/ 395415 h 3184297"/>
                  <a:gd name="csX23" fmla="*/ 3136015 w 3267285"/>
                  <a:gd name="csY23" fmla="*/ 351887 h 3184297"/>
                  <a:gd name="csX24" fmla="*/ 3255726 w 3267285"/>
                  <a:gd name="csY24" fmla="*/ 127667 h 3184297"/>
                  <a:gd name="csX25" fmla="*/ 3267285 w 3267285"/>
                  <a:gd name="csY25" fmla="*/ 88265 h 3184297"/>
                  <a:gd name="csX26" fmla="*/ 3246818 w 3267285"/>
                  <a:gd name="csY26" fmla="*/ 57908 h 3184297"/>
                  <a:gd name="csX27" fmla="*/ 3107017 w 3267285"/>
                  <a:gd name="csY27" fmla="*/ 0 h 3184297"/>
                  <a:gd name="csX28" fmla="*/ 1459481 w 3267285"/>
                  <a:gd name="csY28" fmla="*/ 0 h 3184297"/>
                  <a:gd name="csX29" fmla="*/ 1441263 w 3267285"/>
                  <a:gd name="csY29" fmla="*/ 1839 h 3184297"/>
                  <a:gd name="csX30" fmla="*/ 1419637 w 3267285"/>
                  <a:gd name="csY30" fmla="*/ 4021 h 3184297"/>
                  <a:gd name="csX31" fmla="*/ 1265791 w 3267285"/>
                  <a:gd name="csY31" fmla="*/ 157863 h 3184297"/>
                  <a:gd name="csX32" fmla="*/ 1261773 w 3267285"/>
                  <a:gd name="csY32" fmla="*/ 197709 h 3184297"/>
                  <a:gd name="csX33" fmla="*/ 1261773 w 3267285"/>
                  <a:gd name="csY33" fmla="*/ 197707 h 3184297"/>
                  <a:gd name="csX34" fmla="*/ 1265791 w 3267285"/>
                  <a:gd name="csY34" fmla="*/ 157863 h 3184297"/>
                  <a:gd name="csX35" fmla="*/ 1419637 w 3267285"/>
                  <a:gd name="csY35" fmla="*/ 4019 h 3184297"/>
                  <a:gd name="csX36" fmla="*/ 1441263 w 3267285"/>
                  <a:gd name="csY36" fmla="*/ 1839 h 3184297"/>
                  <a:gd name="csX37" fmla="*/ 1427835 w 3267285"/>
                  <a:gd name="csY37" fmla="*/ 1113 h 3184297"/>
                  <a:gd name="csX38" fmla="*/ 515799 w 3267285"/>
                  <a:gd name="csY38" fmla="*/ 461469 h 3184297"/>
                  <a:gd name="csX39" fmla="*/ 499061 w 3267285"/>
                  <a:gd name="csY39" fmla="*/ 485427 h 3184297"/>
                  <a:gd name="csX40" fmla="*/ 499062 w 3267285"/>
                  <a:gd name="csY40" fmla="*/ 485427 h 3184297"/>
                  <a:gd name="csX41" fmla="*/ 447760 w 3267285"/>
                  <a:gd name="csY41" fmla="*/ 558857 h 3184297"/>
                  <a:gd name="csX42" fmla="*/ 252007 w 3267285"/>
                  <a:gd name="csY42" fmla="*/ 1136809 h 3184297"/>
                  <a:gd name="csX43" fmla="*/ 251541 w 3267285"/>
                  <a:gd name="csY43" fmla="*/ 1146687 h 3184297"/>
                  <a:gd name="csX44" fmla="*/ 251541 w 3267285"/>
                  <a:gd name="csY44" fmla="*/ 1385619 h 3184297"/>
                  <a:gd name="csX45" fmla="*/ 252007 w 3267285"/>
                  <a:gd name="csY45" fmla="*/ 1395495 h 3184297"/>
                  <a:gd name="csX46" fmla="*/ 1189633 w 3267285"/>
                  <a:gd name="csY46" fmla="*/ 2505491 h 3184297"/>
                  <a:gd name="csX47" fmla="*/ 252006 w 3267285"/>
                  <a:gd name="csY47" fmla="*/ 1395495 h 3184297"/>
                  <a:gd name="csX48" fmla="*/ 251540 w 3267285"/>
                  <a:gd name="csY48" fmla="*/ 1385619 h 3184297"/>
                  <a:gd name="csX49" fmla="*/ 251540 w 3267285"/>
                  <a:gd name="csY49" fmla="*/ 2172593 h 31842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</a:cxnLst>
                <a:rect l="l" t="t" r="r" b="b"/>
                <a:pathLst>
                  <a:path w="3267285" h="3184297">
                    <a:moveTo>
                      <a:pt x="0" y="2172593"/>
                    </a:moveTo>
                    <a:lnTo>
                      <a:pt x="782955" y="3184297"/>
                    </a:lnTo>
                    <a:lnTo>
                      <a:pt x="1294967" y="2522699"/>
                    </a:lnTo>
                    <a:lnTo>
                      <a:pt x="1565913" y="2172593"/>
                    </a:lnTo>
                    <a:lnTo>
                      <a:pt x="1314373" y="2172593"/>
                    </a:lnTo>
                    <a:lnTo>
                      <a:pt x="1314373" y="675217"/>
                    </a:lnTo>
                    <a:lnTo>
                      <a:pt x="1312403" y="668789"/>
                    </a:lnTo>
                    <a:cubicBezTo>
                      <a:pt x="1309309" y="653469"/>
                      <a:pt x="1307683" y="637607"/>
                      <a:pt x="1307683" y="621361"/>
                    </a:cubicBezTo>
                    <a:cubicBezTo>
                      <a:pt x="1307683" y="605115"/>
                      <a:pt x="1309309" y="589251"/>
                      <a:pt x="1312403" y="573931"/>
                    </a:cubicBezTo>
                    <a:lnTo>
                      <a:pt x="1314373" y="567505"/>
                    </a:lnTo>
                    <a:lnTo>
                      <a:pt x="1325939" y="529755"/>
                    </a:lnTo>
                    <a:cubicBezTo>
                      <a:pt x="1349449" y="473445"/>
                      <a:pt x="1393979" y="428333"/>
                      <a:pt x="1449563" y="404515"/>
                    </a:cubicBezTo>
                    <a:lnTo>
                      <a:pt x="1478499" y="395415"/>
                    </a:lnTo>
                    <a:lnTo>
                      <a:pt x="1478503" y="395415"/>
                    </a:lnTo>
                    <a:lnTo>
                      <a:pt x="1478505" y="395415"/>
                    </a:lnTo>
                    <a:lnTo>
                      <a:pt x="1601467" y="395415"/>
                    </a:lnTo>
                    <a:lnTo>
                      <a:pt x="1601469" y="395415"/>
                    </a:lnTo>
                    <a:lnTo>
                      <a:pt x="2283777" y="395417"/>
                    </a:lnTo>
                    <a:lnTo>
                      <a:pt x="2263583" y="371635"/>
                    </a:lnTo>
                    <a:cubicBezTo>
                      <a:pt x="2123220" y="221401"/>
                      <a:pt x="1947717" y="108779"/>
                      <a:pt x="1751402" y="49104"/>
                    </a:cubicBezTo>
                    <a:cubicBezTo>
                      <a:pt x="1947717" y="108779"/>
                      <a:pt x="2123220" y="221401"/>
                      <a:pt x="2263583" y="371633"/>
                    </a:cubicBezTo>
                    <a:lnTo>
                      <a:pt x="2283777" y="395415"/>
                    </a:lnTo>
                    <a:lnTo>
                      <a:pt x="3093393" y="395415"/>
                    </a:lnTo>
                    <a:lnTo>
                      <a:pt x="3136015" y="351887"/>
                    </a:lnTo>
                    <a:cubicBezTo>
                      <a:pt x="3182934" y="292312"/>
                      <a:pt x="3223609" y="216128"/>
                      <a:pt x="3255726" y="127667"/>
                    </a:cubicBezTo>
                    <a:lnTo>
                      <a:pt x="3267285" y="88265"/>
                    </a:lnTo>
                    <a:lnTo>
                      <a:pt x="3246818" y="57908"/>
                    </a:lnTo>
                    <a:cubicBezTo>
                      <a:pt x="3211040" y="22130"/>
                      <a:pt x="3161613" y="0"/>
                      <a:pt x="3107017" y="0"/>
                    </a:cubicBezTo>
                    <a:lnTo>
                      <a:pt x="1459481" y="0"/>
                    </a:lnTo>
                    <a:lnTo>
                      <a:pt x="1441263" y="1839"/>
                    </a:lnTo>
                    <a:lnTo>
                      <a:pt x="1419637" y="4021"/>
                    </a:lnTo>
                    <a:cubicBezTo>
                      <a:pt x="1342413" y="19821"/>
                      <a:pt x="1281591" y="80643"/>
                      <a:pt x="1265791" y="157863"/>
                    </a:cubicBezTo>
                    <a:lnTo>
                      <a:pt x="1261773" y="197709"/>
                    </a:lnTo>
                    <a:lnTo>
                      <a:pt x="1261773" y="197707"/>
                    </a:lnTo>
                    <a:lnTo>
                      <a:pt x="1265791" y="157863"/>
                    </a:lnTo>
                    <a:cubicBezTo>
                      <a:pt x="1281591" y="80641"/>
                      <a:pt x="1342413" y="19821"/>
                      <a:pt x="1419637" y="4019"/>
                    </a:cubicBezTo>
                    <a:lnTo>
                      <a:pt x="1441263" y="1839"/>
                    </a:lnTo>
                    <a:lnTo>
                      <a:pt x="1427835" y="1113"/>
                    </a:lnTo>
                    <a:cubicBezTo>
                      <a:pt x="1060655" y="1113"/>
                      <a:pt x="732582" y="180317"/>
                      <a:pt x="515799" y="461469"/>
                    </a:cubicBezTo>
                    <a:lnTo>
                      <a:pt x="499061" y="485427"/>
                    </a:lnTo>
                    <a:lnTo>
                      <a:pt x="499062" y="485427"/>
                    </a:lnTo>
                    <a:lnTo>
                      <a:pt x="447760" y="558857"/>
                    </a:lnTo>
                    <a:cubicBezTo>
                      <a:pt x="341559" y="727109"/>
                      <a:pt x="272183" y="924175"/>
                      <a:pt x="252007" y="1136809"/>
                    </a:cubicBezTo>
                    <a:lnTo>
                      <a:pt x="251541" y="1146687"/>
                    </a:lnTo>
                    <a:lnTo>
                      <a:pt x="251541" y="1385619"/>
                    </a:lnTo>
                    <a:lnTo>
                      <a:pt x="252007" y="1395495"/>
                    </a:lnTo>
                    <a:cubicBezTo>
                      <a:pt x="304464" y="1948345"/>
                      <a:pt x="689519" y="2395957"/>
                      <a:pt x="1189633" y="2505491"/>
                    </a:cubicBezTo>
                    <a:cubicBezTo>
                      <a:pt x="689518" y="2395957"/>
                      <a:pt x="304463" y="1948345"/>
                      <a:pt x="252006" y="1395495"/>
                    </a:cubicBezTo>
                    <a:lnTo>
                      <a:pt x="251540" y="1385619"/>
                    </a:lnTo>
                    <a:lnTo>
                      <a:pt x="251540" y="2172593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3" name="Oval 322">
                <a:extLst>
                  <a:ext uri="{FF2B5EF4-FFF2-40B4-BE49-F238E27FC236}">
                    <a16:creationId xmlns:a16="http://schemas.microsoft.com/office/drawing/2014/main" id="{35DE845B-0CDB-BE2E-2B80-D558E23BEE82}"/>
                  </a:ext>
                </a:extLst>
              </p:cNvPr>
              <p:cNvSpPr/>
              <p:nvPr/>
            </p:nvSpPr>
            <p:spPr>
              <a:xfrm>
                <a:off x="12551525" y="10407175"/>
                <a:ext cx="393105" cy="39310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F84F92EC-2EDF-5DF3-5138-92CA30AC88F3}"/>
                </a:ext>
              </a:extLst>
            </p:cNvPr>
            <p:cNvSpPr/>
            <p:nvPr/>
          </p:nvSpPr>
          <p:spPr>
            <a:xfrm rot="16200000" flipH="1">
              <a:off x="12980577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F3E850C8-BA19-9F70-D299-7385131BFD77}"/>
              </a:ext>
            </a:extLst>
          </p:cNvPr>
          <p:cNvGrpSpPr/>
          <p:nvPr/>
        </p:nvGrpSpPr>
        <p:grpSpPr>
          <a:xfrm>
            <a:off x="8652115" y="9165509"/>
            <a:ext cx="3185655" cy="3304739"/>
            <a:chOff x="8652115" y="7495541"/>
            <a:chExt cx="3185655" cy="3304739"/>
          </a:xfrm>
        </p:grpSpPr>
        <p:grpSp>
          <p:nvGrpSpPr>
            <p:cNvPr id="325" name="Group 324">
              <a:extLst>
                <a:ext uri="{FF2B5EF4-FFF2-40B4-BE49-F238E27FC236}">
                  <a16:creationId xmlns:a16="http://schemas.microsoft.com/office/drawing/2014/main" id="{CE3DE8D5-1E1E-FB3F-869E-7162098E1776}"/>
                </a:ext>
              </a:extLst>
            </p:cNvPr>
            <p:cNvGrpSpPr/>
            <p:nvPr/>
          </p:nvGrpSpPr>
          <p:grpSpPr>
            <a:xfrm>
              <a:off x="8653476" y="7495541"/>
              <a:ext cx="3184294" cy="3304739"/>
              <a:chOff x="8653476" y="7495541"/>
              <a:chExt cx="3184294" cy="3304739"/>
            </a:xfrm>
          </p:grpSpPr>
          <p:sp>
            <p:nvSpPr>
              <p:cNvPr id="327" name="Freeform: Shape 326">
                <a:extLst>
                  <a:ext uri="{FF2B5EF4-FFF2-40B4-BE49-F238E27FC236}">
                    <a16:creationId xmlns:a16="http://schemas.microsoft.com/office/drawing/2014/main" id="{22434B61-C3B4-E5F6-3414-1E347A1A92AE}"/>
                  </a:ext>
                </a:extLst>
              </p:cNvPr>
              <p:cNvSpPr/>
              <p:nvPr/>
            </p:nvSpPr>
            <p:spPr>
              <a:xfrm rot="5400000">
                <a:off x="8611509" y="7537508"/>
                <a:ext cx="3268227" cy="3184294"/>
              </a:xfrm>
              <a:custGeom>
                <a:avLst/>
                <a:gdLst>
                  <a:gd name="csX0" fmla="*/ 0 w 3268227"/>
                  <a:gd name="csY0" fmla="*/ 2172592 h 3184294"/>
                  <a:gd name="csX1" fmla="*/ 251540 w 3268227"/>
                  <a:gd name="csY1" fmla="*/ 2172592 h 3184294"/>
                  <a:gd name="csX2" fmla="*/ 251540 w 3268227"/>
                  <a:gd name="csY2" fmla="*/ 1385616 h 3184294"/>
                  <a:gd name="csX3" fmla="*/ 252006 w 3268227"/>
                  <a:gd name="csY3" fmla="*/ 1395494 h 3184294"/>
                  <a:gd name="csX4" fmla="*/ 1189632 w 3268227"/>
                  <a:gd name="csY4" fmla="*/ 2505490 h 3184294"/>
                  <a:gd name="csX5" fmla="*/ 252007 w 3268227"/>
                  <a:gd name="csY5" fmla="*/ 1395494 h 3184294"/>
                  <a:gd name="csX6" fmla="*/ 251541 w 3268227"/>
                  <a:gd name="csY6" fmla="*/ 1385616 h 3184294"/>
                  <a:gd name="csX7" fmla="*/ 251541 w 3268227"/>
                  <a:gd name="csY7" fmla="*/ 1146686 h 3184294"/>
                  <a:gd name="csX8" fmla="*/ 252007 w 3268227"/>
                  <a:gd name="csY8" fmla="*/ 1136808 h 3184294"/>
                  <a:gd name="csX9" fmla="*/ 447760 w 3268227"/>
                  <a:gd name="csY9" fmla="*/ 558854 h 3184294"/>
                  <a:gd name="csX10" fmla="*/ 499062 w 3268227"/>
                  <a:gd name="csY10" fmla="*/ 485426 h 3184294"/>
                  <a:gd name="csX11" fmla="*/ 499061 w 3268227"/>
                  <a:gd name="csY11" fmla="*/ 485426 h 3184294"/>
                  <a:gd name="csX12" fmla="*/ 515799 w 3268227"/>
                  <a:gd name="csY12" fmla="*/ 461468 h 3184294"/>
                  <a:gd name="csX13" fmla="*/ 1427834 w 3268227"/>
                  <a:gd name="csY13" fmla="*/ 1112 h 3184294"/>
                  <a:gd name="csX14" fmla="*/ 1441262 w 3268227"/>
                  <a:gd name="csY14" fmla="*/ 1836 h 3184294"/>
                  <a:gd name="csX15" fmla="*/ 1419636 w 3268227"/>
                  <a:gd name="csY15" fmla="*/ 4018 h 3184294"/>
                  <a:gd name="csX16" fmla="*/ 1265790 w 3268227"/>
                  <a:gd name="csY16" fmla="*/ 157860 h 3184294"/>
                  <a:gd name="csX17" fmla="*/ 1261772 w 3268227"/>
                  <a:gd name="csY17" fmla="*/ 197706 h 3184294"/>
                  <a:gd name="csX18" fmla="*/ 1265790 w 3268227"/>
                  <a:gd name="csY18" fmla="*/ 157862 h 3184294"/>
                  <a:gd name="csX19" fmla="*/ 1419636 w 3268227"/>
                  <a:gd name="csY19" fmla="*/ 4018 h 3184294"/>
                  <a:gd name="csX20" fmla="*/ 1441262 w 3268227"/>
                  <a:gd name="csY20" fmla="*/ 1838 h 3184294"/>
                  <a:gd name="csX21" fmla="*/ 1548678 w 3268227"/>
                  <a:gd name="csY21" fmla="*/ 7644 h 3184294"/>
                  <a:gd name="csX22" fmla="*/ 2263582 w 3268227"/>
                  <a:gd name="csY22" fmla="*/ 371632 h 3184294"/>
                  <a:gd name="csX23" fmla="*/ 1548678 w 3268227"/>
                  <a:gd name="csY23" fmla="*/ 7642 h 3184294"/>
                  <a:gd name="csX24" fmla="*/ 1441262 w 3268227"/>
                  <a:gd name="csY24" fmla="*/ 1836 h 3184294"/>
                  <a:gd name="csX25" fmla="*/ 1459480 w 3268227"/>
                  <a:gd name="csY25" fmla="*/ 0 h 3184294"/>
                  <a:gd name="csX26" fmla="*/ 3107016 w 3268227"/>
                  <a:gd name="csY26" fmla="*/ 0 h 3184294"/>
                  <a:gd name="csX27" fmla="*/ 3246817 w 3268227"/>
                  <a:gd name="csY27" fmla="*/ 57906 h 3184294"/>
                  <a:gd name="csX28" fmla="*/ 3268227 w 3268227"/>
                  <a:gd name="csY28" fmla="*/ 89660 h 3184294"/>
                  <a:gd name="csX29" fmla="*/ 3230153 w 3268227"/>
                  <a:gd name="csY29" fmla="*/ 193276 h 3184294"/>
                  <a:gd name="csX30" fmla="*/ 3109449 w 3268227"/>
                  <a:gd name="csY30" fmla="*/ 384963 h 3184294"/>
                  <a:gd name="csX31" fmla="*/ 3097360 w 3268227"/>
                  <a:gd name="csY31" fmla="*/ 395414 h 3184294"/>
                  <a:gd name="csX32" fmla="*/ 2283776 w 3268227"/>
                  <a:gd name="csY32" fmla="*/ 395414 h 3184294"/>
                  <a:gd name="csX33" fmla="*/ 1601468 w 3268227"/>
                  <a:gd name="csY33" fmla="*/ 395414 h 3184294"/>
                  <a:gd name="csX34" fmla="*/ 1601466 w 3268227"/>
                  <a:gd name="csY34" fmla="*/ 395412 h 3184294"/>
                  <a:gd name="csX35" fmla="*/ 1478504 w 3268227"/>
                  <a:gd name="csY35" fmla="*/ 395412 h 3184294"/>
                  <a:gd name="csX36" fmla="*/ 1478502 w 3268227"/>
                  <a:gd name="csY36" fmla="*/ 395414 h 3184294"/>
                  <a:gd name="csX37" fmla="*/ 1478498 w 3268227"/>
                  <a:gd name="csY37" fmla="*/ 395414 h 3184294"/>
                  <a:gd name="csX38" fmla="*/ 1449562 w 3268227"/>
                  <a:gd name="csY38" fmla="*/ 404514 h 3184294"/>
                  <a:gd name="csX39" fmla="*/ 1325938 w 3268227"/>
                  <a:gd name="csY39" fmla="*/ 529754 h 3184294"/>
                  <a:gd name="csX40" fmla="*/ 1314372 w 3268227"/>
                  <a:gd name="csY40" fmla="*/ 567504 h 3184294"/>
                  <a:gd name="csX41" fmla="*/ 1312402 w 3268227"/>
                  <a:gd name="csY41" fmla="*/ 573930 h 3184294"/>
                  <a:gd name="csX42" fmla="*/ 1307682 w 3268227"/>
                  <a:gd name="csY42" fmla="*/ 621358 h 3184294"/>
                  <a:gd name="csX43" fmla="*/ 1312402 w 3268227"/>
                  <a:gd name="csY43" fmla="*/ 668788 h 3184294"/>
                  <a:gd name="csX44" fmla="*/ 1314372 w 3268227"/>
                  <a:gd name="csY44" fmla="*/ 675214 h 3184294"/>
                  <a:gd name="csX45" fmla="*/ 1314372 w 3268227"/>
                  <a:gd name="csY45" fmla="*/ 2172592 h 3184294"/>
                  <a:gd name="csX46" fmla="*/ 1565912 w 3268227"/>
                  <a:gd name="csY46" fmla="*/ 2172592 h 3184294"/>
                  <a:gd name="csX47" fmla="*/ 1294966 w 3268227"/>
                  <a:gd name="csY47" fmla="*/ 2522696 h 3184294"/>
                  <a:gd name="csX48" fmla="*/ 782955 w 3268227"/>
                  <a:gd name="csY48" fmla="*/ 3184294 h 318429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3268227" h="3184294">
                    <a:moveTo>
                      <a:pt x="0" y="2172592"/>
                    </a:moveTo>
                    <a:lnTo>
                      <a:pt x="251540" y="2172592"/>
                    </a:lnTo>
                    <a:lnTo>
                      <a:pt x="251540" y="1385616"/>
                    </a:lnTo>
                    <a:lnTo>
                      <a:pt x="252006" y="1395494"/>
                    </a:lnTo>
                    <a:cubicBezTo>
                      <a:pt x="304463" y="1948344"/>
                      <a:pt x="689518" y="2395956"/>
                      <a:pt x="1189632" y="2505490"/>
                    </a:cubicBezTo>
                    <a:cubicBezTo>
                      <a:pt x="689519" y="2395956"/>
                      <a:pt x="304464" y="1948344"/>
                      <a:pt x="252007" y="1395494"/>
                    </a:cubicBezTo>
                    <a:lnTo>
                      <a:pt x="251541" y="1385616"/>
                    </a:lnTo>
                    <a:lnTo>
                      <a:pt x="251541" y="1146686"/>
                    </a:lnTo>
                    <a:lnTo>
                      <a:pt x="252007" y="1136808"/>
                    </a:lnTo>
                    <a:cubicBezTo>
                      <a:pt x="272183" y="924174"/>
                      <a:pt x="341559" y="727106"/>
                      <a:pt x="447760" y="558854"/>
                    </a:cubicBezTo>
                    <a:lnTo>
                      <a:pt x="499062" y="485426"/>
                    </a:lnTo>
                    <a:lnTo>
                      <a:pt x="499061" y="485426"/>
                    </a:lnTo>
                    <a:lnTo>
                      <a:pt x="515799" y="461468"/>
                    </a:lnTo>
                    <a:cubicBezTo>
                      <a:pt x="732582" y="180316"/>
                      <a:pt x="1060654" y="1112"/>
                      <a:pt x="1427834" y="1112"/>
                    </a:cubicBezTo>
                    <a:lnTo>
                      <a:pt x="1441262" y="1836"/>
                    </a:lnTo>
                    <a:lnTo>
                      <a:pt x="1419636" y="4018"/>
                    </a:lnTo>
                    <a:cubicBezTo>
                      <a:pt x="1342412" y="19818"/>
                      <a:pt x="1281590" y="80640"/>
                      <a:pt x="1265790" y="157860"/>
                    </a:cubicBezTo>
                    <a:lnTo>
                      <a:pt x="1261772" y="197706"/>
                    </a:lnTo>
                    <a:lnTo>
                      <a:pt x="1265790" y="157862"/>
                    </a:lnTo>
                    <a:cubicBezTo>
                      <a:pt x="1281590" y="80640"/>
                      <a:pt x="1342412" y="19820"/>
                      <a:pt x="1419636" y="4018"/>
                    </a:cubicBezTo>
                    <a:lnTo>
                      <a:pt x="1441262" y="1838"/>
                    </a:lnTo>
                    <a:lnTo>
                      <a:pt x="1548678" y="7644"/>
                    </a:lnTo>
                    <a:cubicBezTo>
                      <a:pt x="1826810" y="37876"/>
                      <a:pt x="2076432" y="171322"/>
                      <a:pt x="2263582" y="371632"/>
                    </a:cubicBezTo>
                    <a:cubicBezTo>
                      <a:pt x="2076432" y="171320"/>
                      <a:pt x="1826810" y="37874"/>
                      <a:pt x="1548678" y="7642"/>
                    </a:cubicBezTo>
                    <a:lnTo>
                      <a:pt x="1441262" y="1836"/>
                    </a:lnTo>
                    <a:lnTo>
                      <a:pt x="1459480" y="0"/>
                    </a:lnTo>
                    <a:lnTo>
                      <a:pt x="3107016" y="0"/>
                    </a:lnTo>
                    <a:cubicBezTo>
                      <a:pt x="3161612" y="0"/>
                      <a:pt x="3211039" y="22129"/>
                      <a:pt x="3246817" y="57906"/>
                    </a:cubicBezTo>
                    <a:lnTo>
                      <a:pt x="3268227" y="89660"/>
                    </a:lnTo>
                    <a:lnTo>
                      <a:pt x="3230153" y="193276"/>
                    </a:lnTo>
                    <a:cubicBezTo>
                      <a:pt x="3196403" y="269797"/>
                      <a:pt x="3155608" y="334963"/>
                      <a:pt x="3109449" y="384963"/>
                    </a:cubicBezTo>
                    <a:lnTo>
                      <a:pt x="3097360" y="395414"/>
                    </a:lnTo>
                    <a:lnTo>
                      <a:pt x="2283776" y="395414"/>
                    </a:lnTo>
                    <a:lnTo>
                      <a:pt x="1601468" y="395414"/>
                    </a:lnTo>
                    <a:lnTo>
                      <a:pt x="1601466" y="395412"/>
                    </a:lnTo>
                    <a:lnTo>
                      <a:pt x="1478504" y="395412"/>
                    </a:lnTo>
                    <a:lnTo>
                      <a:pt x="1478502" y="395414"/>
                    </a:lnTo>
                    <a:lnTo>
                      <a:pt x="1478498" y="395414"/>
                    </a:lnTo>
                    <a:lnTo>
                      <a:pt x="1449562" y="404514"/>
                    </a:lnTo>
                    <a:cubicBezTo>
                      <a:pt x="1393978" y="428332"/>
                      <a:pt x="1349448" y="473444"/>
                      <a:pt x="1325938" y="529754"/>
                    </a:cubicBezTo>
                    <a:lnTo>
                      <a:pt x="1314372" y="567504"/>
                    </a:lnTo>
                    <a:lnTo>
                      <a:pt x="1312402" y="573930"/>
                    </a:lnTo>
                    <a:cubicBezTo>
                      <a:pt x="1309308" y="589250"/>
                      <a:pt x="1307682" y="605112"/>
                      <a:pt x="1307682" y="621358"/>
                    </a:cubicBezTo>
                    <a:cubicBezTo>
                      <a:pt x="1307682" y="637606"/>
                      <a:pt x="1309308" y="653468"/>
                      <a:pt x="1312402" y="668788"/>
                    </a:cubicBezTo>
                    <a:lnTo>
                      <a:pt x="1314372" y="675214"/>
                    </a:lnTo>
                    <a:lnTo>
                      <a:pt x="1314372" y="2172592"/>
                    </a:lnTo>
                    <a:lnTo>
                      <a:pt x="1565912" y="2172592"/>
                    </a:lnTo>
                    <a:lnTo>
                      <a:pt x="1294966" y="2522696"/>
                    </a:lnTo>
                    <a:lnTo>
                      <a:pt x="782955" y="31842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AB7D5F2C-DE90-E94D-0D30-C8174E225F59}"/>
                  </a:ext>
                </a:extLst>
              </p:cNvPr>
              <p:cNvSpPr/>
              <p:nvPr/>
            </p:nvSpPr>
            <p:spPr>
              <a:xfrm>
                <a:off x="11443916" y="10407175"/>
                <a:ext cx="393105" cy="3931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F3E05205-1661-E02C-49BE-A04260574657}"/>
                </a:ext>
              </a:extLst>
            </p:cNvPr>
            <p:cNvSpPr/>
            <p:nvPr/>
          </p:nvSpPr>
          <p:spPr>
            <a:xfrm rot="5400000">
              <a:off x="8878770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9" name="Block Arc 328">
            <a:extLst>
              <a:ext uri="{FF2B5EF4-FFF2-40B4-BE49-F238E27FC236}">
                <a16:creationId xmlns:a16="http://schemas.microsoft.com/office/drawing/2014/main" id="{982AADC5-3311-AF2A-C1FA-B353BE1FD24F}"/>
              </a:ext>
            </a:extLst>
          </p:cNvPr>
          <p:cNvSpPr/>
          <p:nvPr/>
        </p:nvSpPr>
        <p:spPr>
          <a:xfrm>
            <a:off x="7632192" y="5444784"/>
            <a:ext cx="9119616" cy="9119616"/>
          </a:xfrm>
          <a:prstGeom prst="blockArc">
            <a:avLst>
              <a:gd name="adj1" fmla="val 10800000"/>
              <a:gd name="adj2" fmla="val 21582849"/>
              <a:gd name="adj3" fmla="val 748"/>
            </a:avLst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0" name="Oval 329">
            <a:extLst>
              <a:ext uri="{FF2B5EF4-FFF2-40B4-BE49-F238E27FC236}">
                <a16:creationId xmlns:a16="http://schemas.microsoft.com/office/drawing/2014/main" id="{40AB5152-EBB7-2F79-69BC-3EBC7E15C109}"/>
              </a:ext>
            </a:extLst>
          </p:cNvPr>
          <p:cNvSpPr/>
          <p:nvPr/>
        </p:nvSpPr>
        <p:spPr>
          <a:xfrm>
            <a:off x="7140242" y="9362312"/>
            <a:ext cx="1169716" cy="116971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331" name="Oval 330">
            <a:extLst>
              <a:ext uri="{FF2B5EF4-FFF2-40B4-BE49-F238E27FC236}">
                <a16:creationId xmlns:a16="http://schemas.microsoft.com/office/drawing/2014/main" id="{A11B6B77-7D5C-3802-56BC-87DC255FDD0D}"/>
              </a:ext>
            </a:extLst>
          </p:cNvPr>
          <p:cNvSpPr/>
          <p:nvPr/>
        </p:nvSpPr>
        <p:spPr>
          <a:xfrm>
            <a:off x="16099896" y="9362312"/>
            <a:ext cx="1169716" cy="116971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332" name="Group 331">
            <a:extLst>
              <a:ext uri="{FF2B5EF4-FFF2-40B4-BE49-F238E27FC236}">
                <a16:creationId xmlns:a16="http://schemas.microsoft.com/office/drawing/2014/main" id="{1AE44D48-B01C-D111-2353-C7545A803EE0}"/>
              </a:ext>
            </a:extLst>
          </p:cNvPr>
          <p:cNvGrpSpPr/>
          <p:nvPr/>
        </p:nvGrpSpPr>
        <p:grpSpPr>
          <a:xfrm>
            <a:off x="9158070" y="9757927"/>
            <a:ext cx="2390675" cy="369332"/>
            <a:chOff x="9158070" y="8087959"/>
            <a:chExt cx="2390675" cy="369332"/>
          </a:xfrm>
        </p:grpSpPr>
        <p:sp>
          <p:nvSpPr>
            <p:cNvPr id="333" name="Oval 332">
              <a:extLst>
                <a:ext uri="{FF2B5EF4-FFF2-40B4-BE49-F238E27FC236}">
                  <a16:creationId xmlns:a16="http://schemas.microsoft.com/office/drawing/2014/main" id="{C181E8B8-A62F-BE2D-936E-71D8A2DD9009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A</a:t>
              </a:r>
            </a:p>
          </p:txBody>
        </p:sp>
        <p:sp>
          <p:nvSpPr>
            <p:cNvPr id="334" name="Textbox 200">
              <a:extLst>
                <a:ext uri="{FF2B5EF4-FFF2-40B4-BE49-F238E27FC236}">
                  <a16:creationId xmlns:a16="http://schemas.microsoft.com/office/drawing/2014/main" id="{BB99FF68-A1A9-318C-8396-75F975ED71EF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KHƠI MỞ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F0C29FA2-DE55-A21D-369C-4AE52A16443E}"/>
              </a:ext>
            </a:extLst>
          </p:cNvPr>
          <p:cNvGrpSpPr/>
          <p:nvPr/>
        </p:nvGrpSpPr>
        <p:grpSpPr>
          <a:xfrm rot="2700000">
            <a:off x="9699139" y="8478199"/>
            <a:ext cx="2390675" cy="369332"/>
            <a:chOff x="9158070" y="8087959"/>
            <a:chExt cx="2390675" cy="369332"/>
          </a:xfrm>
        </p:grpSpPr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ECAC1064-02FB-D64D-3ADC-581C88BFAE9C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B</a:t>
              </a:r>
            </a:p>
          </p:txBody>
        </p:sp>
        <p:sp>
          <p:nvSpPr>
            <p:cNvPr id="337" name="Textbox 200">
              <a:extLst>
                <a:ext uri="{FF2B5EF4-FFF2-40B4-BE49-F238E27FC236}">
                  <a16:creationId xmlns:a16="http://schemas.microsoft.com/office/drawing/2014/main" id="{A0EEAEC8-3A56-F2BD-7EDF-E880AB34B5EF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NGHIÊN CỨU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933936AE-BFF6-D23D-37B4-AC5214134C4B}"/>
              </a:ext>
            </a:extLst>
          </p:cNvPr>
          <p:cNvGrpSpPr/>
          <p:nvPr/>
        </p:nvGrpSpPr>
        <p:grpSpPr>
          <a:xfrm>
            <a:off x="12815934" y="9757927"/>
            <a:ext cx="2388808" cy="369332"/>
            <a:chOff x="12815934" y="8087959"/>
            <a:chExt cx="2388808" cy="369332"/>
          </a:xfrm>
        </p:grpSpPr>
        <p:sp>
          <p:nvSpPr>
            <p:cNvPr id="339" name="Oval 338">
              <a:extLst>
                <a:ext uri="{FF2B5EF4-FFF2-40B4-BE49-F238E27FC236}">
                  <a16:creationId xmlns:a16="http://schemas.microsoft.com/office/drawing/2014/main" id="{12AEE69D-B12A-C1F0-C0A9-7CF0EEC25AD9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E</a:t>
              </a:r>
            </a:p>
          </p:txBody>
        </p:sp>
        <p:sp>
          <p:nvSpPr>
            <p:cNvPr id="340" name="Textbox 200">
              <a:extLst>
                <a:ext uri="{FF2B5EF4-FFF2-40B4-BE49-F238E27FC236}">
                  <a16:creationId xmlns:a16="http://schemas.microsoft.com/office/drawing/2014/main" id="{768458AB-AC1F-DEE9-8507-C2E0B0F45DA6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BỒI DƯỠNG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41" name="Group 340">
            <a:extLst>
              <a:ext uri="{FF2B5EF4-FFF2-40B4-BE49-F238E27FC236}">
                <a16:creationId xmlns:a16="http://schemas.microsoft.com/office/drawing/2014/main" id="{02792AD9-F864-DA8E-FD30-2788652AF9B4}"/>
              </a:ext>
            </a:extLst>
          </p:cNvPr>
          <p:cNvGrpSpPr/>
          <p:nvPr/>
        </p:nvGrpSpPr>
        <p:grpSpPr>
          <a:xfrm rot="18900000">
            <a:off x="12243687" y="8498415"/>
            <a:ext cx="2388808" cy="369332"/>
            <a:chOff x="12815934" y="8087959"/>
            <a:chExt cx="2388808" cy="369332"/>
          </a:xfrm>
        </p:grpSpPr>
        <p:sp>
          <p:nvSpPr>
            <p:cNvPr id="342" name="Oval 341">
              <a:extLst>
                <a:ext uri="{FF2B5EF4-FFF2-40B4-BE49-F238E27FC236}">
                  <a16:creationId xmlns:a16="http://schemas.microsoft.com/office/drawing/2014/main" id="{B91465DC-AF79-818B-B33E-C65AABCA0715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D</a:t>
              </a:r>
            </a:p>
          </p:txBody>
        </p:sp>
        <p:sp>
          <p:nvSpPr>
            <p:cNvPr id="343" name="Textbox 200">
              <a:extLst>
                <a:ext uri="{FF2B5EF4-FFF2-40B4-BE49-F238E27FC236}">
                  <a16:creationId xmlns:a16="http://schemas.microsoft.com/office/drawing/2014/main" id="{CE0638EA-9F8E-0F0A-E8E7-4AA4A187DC2E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ĐÁNH GIÁ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44" name="Group 343">
            <a:extLst>
              <a:ext uri="{FF2B5EF4-FFF2-40B4-BE49-F238E27FC236}">
                <a16:creationId xmlns:a16="http://schemas.microsoft.com/office/drawing/2014/main" id="{1A6299C7-94F6-238F-1E2B-746819B839F4}"/>
              </a:ext>
            </a:extLst>
          </p:cNvPr>
          <p:cNvGrpSpPr/>
          <p:nvPr/>
        </p:nvGrpSpPr>
        <p:grpSpPr>
          <a:xfrm>
            <a:off x="12018171" y="6908789"/>
            <a:ext cx="369332" cy="2423532"/>
            <a:chOff x="12018171" y="5238821"/>
            <a:chExt cx="369332" cy="2423532"/>
          </a:xfrm>
        </p:grpSpPr>
        <p:sp>
          <p:nvSpPr>
            <p:cNvPr id="345" name="Oval 344">
              <a:extLst>
                <a:ext uri="{FF2B5EF4-FFF2-40B4-BE49-F238E27FC236}">
                  <a16:creationId xmlns:a16="http://schemas.microsoft.com/office/drawing/2014/main" id="{AF2D9845-D0F3-ABC6-80A8-CE2C5A027A41}"/>
                </a:ext>
              </a:extLst>
            </p:cNvPr>
            <p:cNvSpPr/>
            <p:nvPr/>
          </p:nvSpPr>
          <p:spPr>
            <a:xfrm>
              <a:off x="12024405" y="5238821"/>
              <a:ext cx="347708" cy="34770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C</a:t>
              </a:r>
            </a:p>
          </p:txBody>
        </p:sp>
        <p:sp>
          <p:nvSpPr>
            <p:cNvPr id="346" name="Textbox 200">
              <a:extLst>
                <a:ext uri="{FF2B5EF4-FFF2-40B4-BE49-F238E27FC236}">
                  <a16:creationId xmlns:a16="http://schemas.microsoft.com/office/drawing/2014/main" id="{51660328-DC95-673F-936B-E155509542F1}"/>
                </a:ext>
              </a:extLst>
            </p:cNvPr>
            <p:cNvSpPr txBox="1"/>
            <p:nvPr/>
          </p:nvSpPr>
          <p:spPr>
            <a:xfrm rot="16200000">
              <a:off x="11191687" y="6466538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THỰC HÀNH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EDF6D2D6-2FFB-A1A7-4958-9292FFAD459C}"/>
              </a:ext>
            </a:extLst>
          </p:cNvPr>
          <p:cNvGrpSpPr/>
          <p:nvPr/>
        </p:nvGrpSpPr>
        <p:grpSpPr>
          <a:xfrm>
            <a:off x="3652508" y="9357267"/>
            <a:ext cx="2907911" cy="1107996"/>
            <a:chOff x="3714527" y="7585997"/>
            <a:chExt cx="2907911" cy="1107996"/>
          </a:xfrm>
        </p:grpSpPr>
        <p:sp>
          <p:nvSpPr>
            <p:cNvPr id="348" name="Textbox 200">
              <a:extLst>
                <a:ext uri="{FF2B5EF4-FFF2-40B4-BE49-F238E27FC236}">
                  <a16:creationId xmlns:a16="http://schemas.microsoft.com/office/drawing/2014/main" id="{959DC71F-9CBF-AC6B-9CD0-773C460446DD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49" name="Textbox 200">
              <a:extLst>
                <a:ext uri="{FF2B5EF4-FFF2-40B4-BE49-F238E27FC236}">
                  <a16:creationId xmlns:a16="http://schemas.microsoft.com/office/drawing/2014/main" id="{8BF2FB2A-314B-5FD4-455F-158BAD09155E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</a:t>
              </a:r>
              <a:r>
                <a:rPr lang="en-US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WAKEN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68717C65-7BF3-B4F7-BB40-F31CE80A34DD}"/>
              </a:ext>
            </a:extLst>
          </p:cNvPr>
          <p:cNvGrpSpPr/>
          <p:nvPr/>
        </p:nvGrpSpPr>
        <p:grpSpPr>
          <a:xfrm>
            <a:off x="17823581" y="9357267"/>
            <a:ext cx="2907911" cy="1107996"/>
            <a:chOff x="3714527" y="7585997"/>
            <a:chExt cx="2907911" cy="1107996"/>
          </a:xfrm>
        </p:grpSpPr>
        <p:sp>
          <p:nvSpPr>
            <p:cNvPr id="351" name="Textbox 200">
              <a:extLst>
                <a:ext uri="{FF2B5EF4-FFF2-40B4-BE49-F238E27FC236}">
                  <a16:creationId xmlns:a16="http://schemas.microsoft.com/office/drawing/2014/main" id="{93152174-CF1C-64D5-9CF1-8DFCCE0F2F0D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52" name="Textbox 200">
              <a:extLst>
                <a:ext uri="{FF2B5EF4-FFF2-40B4-BE49-F238E27FC236}">
                  <a16:creationId xmlns:a16="http://schemas.microsoft.com/office/drawing/2014/main" id="{619BD666-73CC-7A81-EF71-CD18147E5D3C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NURTURE</a:t>
              </a:r>
            </a:p>
          </p:txBody>
        </p:sp>
      </p:grpSp>
      <p:sp>
        <p:nvSpPr>
          <p:cNvPr id="353" name="Oval 352">
            <a:extLst>
              <a:ext uri="{FF2B5EF4-FFF2-40B4-BE49-F238E27FC236}">
                <a16:creationId xmlns:a16="http://schemas.microsoft.com/office/drawing/2014/main" id="{E3CFDA6C-71AC-873B-EF79-7CAB66D52F40}"/>
              </a:ext>
            </a:extLst>
          </p:cNvPr>
          <p:cNvSpPr/>
          <p:nvPr/>
        </p:nvSpPr>
        <p:spPr>
          <a:xfrm>
            <a:off x="7958198" y="6735489"/>
            <a:ext cx="1169716" cy="116971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354" name="Oval 353">
            <a:extLst>
              <a:ext uri="{FF2B5EF4-FFF2-40B4-BE49-F238E27FC236}">
                <a16:creationId xmlns:a16="http://schemas.microsoft.com/office/drawing/2014/main" id="{4DB2D3E6-FFDF-D5E9-793C-6F4649B415B2}"/>
              </a:ext>
            </a:extLst>
          </p:cNvPr>
          <p:cNvSpPr/>
          <p:nvPr/>
        </p:nvSpPr>
        <p:spPr>
          <a:xfrm>
            <a:off x="15281941" y="6735489"/>
            <a:ext cx="1169716" cy="116971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355" name="Group 354">
            <a:extLst>
              <a:ext uri="{FF2B5EF4-FFF2-40B4-BE49-F238E27FC236}">
                <a16:creationId xmlns:a16="http://schemas.microsoft.com/office/drawing/2014/main" id="{7755DA2A-5312-BAA7-2F0C-E6B299AF484F}"/>
              </a:ext>
            </a:extLst>
          </p:cNvPr>
          <p:cNvGrpSpPr/>
          <p:nvPr/>
        </p:nvGrpSpPr>
        <p:grpSpPr>
          <a:xfrm>
            <a:off x="4470464" y="6730444"/>
            <a:ext cx="2907911" cy="1107996"/>
            <a:chOff x="3714527" y="7585997"/>
            <a:chExt cx="2907911" cy="1107996"/>
          </a:xfrm>
        </p:grpSpPr>
        <p:sp>
          <p:nvSpPr>
            <p:cNvPr id="356" name="Textbox 200">
              <a:extLst>
                <a:ext uri="{FF2B5EF4-FFF2-40B4-BE49-F238E27FC236}">
                  <a16:creationId xmlns:a16="http://schemas.microsoft.com/office/drawing/2014/main" id="{9BBC5712-3FE2-0A75-853E-AB2931BCF4B6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57" name="Textbox 200">
              <a:extLst>
                <a:ext uri="{FF2B5EF4-FFF2-40B4-BE49-F238E27FC236}">
                  <a16:creationId xmlns:a16="http://schemas.microsoft.com/office/drawing/2014/main" id="{5082EF0A-5503-9037-2640-B8E9AF87076E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STUDY</a:t>
              </a:r>
            </a:p>
          </p:txBody>
        </p:sp>
      </p:grpSp>
      <p:grpSp>
        <p:nvGrpSpPr>
          <p:cNvPr id="358" name="Group 357">
            <a:extLst>
              <a:ext uri="{FF2B5EF4-FFF2-40B4-BE49-F238E27FC236}">
                <a16:creationId xmlns:a16="http://schemas.microsoft.com/office/drawing/2014/main" id="{03FC4289-9556-1E35-6A64-F561F9BB2A70}"/>
              </a:ext>
            </a:extLst>
          </p:cNvPr>
          <p:cNvGrpSpPr/>
          <p:nvPr/>
        </p:nvGrpSpPr>
        <p:grpSpPr>
          <a:xfrm>
            <a:off x="17005626" y="6730444"/>
            <a:ext cx="2907911" cy="1107996"/>
            <a:chOff x="3714527" y="7585997"/>
            <a:chExt cx="2907911" cy="1107996"/>
          </a:xfrm>
        </p:grpSpPr>
        <p:sp>
          <p:nvSpPr>
            <p:cNvPr id="359" name="Textbox 200">
              <a:extLst>
                <a:ext uri="{FF2B5EF4-FFF2-40B4-BE49-F238E27FC236}">
                  <a16:creationId xmlns:a16="http://schemas.microsoft.com/office/drawing/2014/main" id="{54ADE1A2-C877-EB4B-4C64-091C86040DF3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60" name="Textbox 200">
              <a:extLst>
                <a:ext uri="{FF2B5EF4-FFF2-40B4-BE49-F238E27FC236}">
                  <a16:creationId xmlns:a16="http://schemas.microsoft.com/office/drawing/2014/main" id="{841221A4-CC2F-CCA2-38E9-EB88F4AA030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EVALUATE</a:t>
              </a:r>
            </a:p>
          </p:txBody>
        </p:sp>
      </p:grpSp>
      <p:sp>
        <p:nvSpPr>
          <p:cNvPr id="361" name="Oval 360">
            <a:extLst>
              <a:ext uri="{FF2B5EF4-FFF2-40B4-BE49-F238E27FC236}">
                <a16:creationId xmlns:a16="http://schemas.microsoft.com/office/drawing/2014/main" id="{EBA3F10F-CCBD-94D5-9990-BC6AA19E8C7C}"/>
              </a:ext>
            </a:extLst>
          </p:cNvPr>
          <p:cNvSpPr/>
          <p:nvPr/>
        </p:nvSpPr>
        <p:spPr>
          <a:xfrm>
            <a:off x="11607142" y="4885992"/>
            <a:ext cx="1169716" cy="11697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362" name="Group 361">
            <a:extLst>
              <a:ext uri="{FF2B5EF4-FFF2-40B4-BE49-F238E27FC236}">
                <a16:creationId xmlns:a16="http://schemas.microsoft.com/office/drawing/2014/main" id="{A8BF4D5A-7F49-86CC-9CBA-B18ABAB00D57}"/>
              </a:ext>
            </a:extLst>
          </p:cNvPr>
          <p:cNvGrpSpPr/>
          <p:nvPr/>
        </p:nvGrpSpPr>
        <p:grpSpPr>
          <a:xfrm>
            <a:off x="10738045" y="3472577"/>
            <a:ext cx="2907911" cy="1107996"/>
            <a:chOff x="3714527" y="7585997"/>
            <a:chExt cx="2907911" cy="1107996"/>
          </a:xfrm>
        </p:grpSpPr>
        <p:sp>
          <p:nvSpPr>
            <p:cNvPr id="363" name="Textbox 200">
              <a:extLst>
                <a:ext uri="{FF2B5EF4-FFF2-40B4-BE49-F238E27FC236}">
                  <a16:creationId xmlns:a16="http://schemas.microsoft.com/office/drawing/2014/main" id="{7531F759-071E-8B1B-08ED-5C249030D0DD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64" name="Textbox 200">
              <a:extLst>
                <a:ext uri="{FF2B5EF4-FFF2-40B4-BE49-F238E27FC236}">
                  <a16:creationId xmlns:a16="http://schemas.microsoft.com/office/drawing/2014/main" id="{A0130912-73B2-18AB-DAD4-9DAA3210A337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CREATE</a:t>
              </a:r>
            </a:p>
          </p:txBody>
        </p:sp>
      </p:grpSp>
      <p:sp>
        <p:nvSpPr>
          <p:cNvPr id="365" name="Freeform 16">
            <a:extLst>
              <a:ext uri="{FF2B5EF4-FFF2-40B4-BE49-F238E27FC236}">
                <a16:creationId xmlns:a16="http://schemas.microsoft.com/office/drawing/2014/main" id="{584B402F-621B-CE07-189D-C46C4695ED9F}"/>
              </a:ext>
            </a:extLst>
          </p:cNvPr>
          <p:cNvSpPr>
            <a:spLocks noEditPoints="1"/>
          </p:cNvSpPr>
          <p:nvPr/>
        </p:nvSpPr>
        <p:spPr bwMode="auto">
          <a:xfrm>
            <a:off x="16460031" y="9656858"/>
            <a:ext cx="449446" cy="58062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1" name="Freeform: Shape 390">
            <a:extLst>
              <a:ext uri="{FF2B5EF4-FFF2-40B4-BE49-F238E27FC236}">
                <a16:creationId xmlns:a16="http://schemas.microsoft.com/office/drawing/2014/main" id="{096C1574-F32E-50D7-6396-42912EDF2429}"/>
              </a:ext>
            </a:extLst>
          </p:cNvPr>
          <p:cNvSpPr/>
          <p:nvPr/>
        </p:nvSpPr>
        <p:spPr>
          <a:xfrm>
            <a:off x="7446402" y="9658149"/>
            <a:ext cx="557396" cy="57804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35E489D5-189C-7708-1135-8FF1712659AB}"/>
              </a:ext>
            </a:extLst>
          </p:cNvPr>
          <p:cNvSpPr/>
          <p:nvPr/>
        </p:nvSpPr>
        <p:spPr>
          <a:xfrm>
            <a:off x="15608745" y="7062293"/>
            <a:ext cx="516108" cy="51610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3" name="Freeform 12">
            <a:extLst>
              <a:ext uri="{FF2B5EF4-FFF2-40B4-BE49-F238E27FC236}">
                <a16:creationId xmlns:a16="http://schemas.microsoft.com/office/drawing/2014/main" id="{A96660C0-5C8E-9144-D7D0-2A4E5BF91892}"/>
              </a:ext>
            </a:extLst>
          </p:cNvPr>
          <p:cNvSpPr>
            <a:spLocks noEditPoints="1"/>
          </p:cNvSpPr>
          <p:nvPr/>
        </p:nvSpPr>
        <p:spPr bwMode="auto">
          <a:xfrm>
            <a:off x="11984482" y="5205269"/>
            <a:ext cx="415036" cy="531162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4" name="Freeform 9">
            <a:extLst>
              <a:ext uri="{FF2B5EF4-FFF2-40B4-BE49-F238E27FC236}">
                <a16:creationId xmlns:a16="http://schemas.microsoft.com/office/drawing/2014/main" id="{CD86EE77-1264-F979-1933-D7D657F0680C}"/>
              </a:ext>
            </a:extLst>
          </p:cNvPr>
          <p:cNvSpPr>
            <a:spLocks noEditPoints="1"/>
          </p:cNvSpPr>
          <p:nvPr/>
        </p:nvSpPr>
        <p:spPr bwMode="auto">
          <a:xfrm>
            <a:off x="8291453" y="7069819"/>
            <a:ext cx="503206" cy="501056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5" name="Rectangle 394">
            <a:extLst>
              <a:ext uri="{FF2B5EF4-FFF2-40B4-BE49-F238E27FC236}">
                <a16:creationId xmlns:a16="http://schemas.microsoft.com/office/drawing/2014/main" id="{FD03A000-B8AE-3FBB-C066-5315990A3F8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204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4" dur="15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1" dur="1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3" dur="5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3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8" dur="500"/>
                                            <p:tgtEl>
                                              <p:spTgt spid="3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3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3" dur="5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36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500" fill="hold"/>
                                            <p:tgtEl>
                                              <p:spTgt spid="35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3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0" grpId="0"/>
          <p:bldP spid="301" grpId="0"/>
          <p:bldP spid="329" grpId="0" animBg="1"/>
          <p:bldP spid="330" grpId="0" animBg="1"/>
          <p:bldP spid="331" grpId="0" animBg="1"/>
          <p:bldP spid="353" grpId="0" animBg="1"/>
          <p:bldP spid="354" grpId="0" animBg="1"/>
          <p:bldP spid="361" grpId="0" animBg="1"/>
          <p:bldP spid="365" grpId="0" animBg="1"/>
          <p:bldP spid="391" grpId="0" animBg="1"/>
          <p:bldP spid="392" grpId="0" animBg="1"/>
          <p:bldP spid="393" grpId="0" animBg="1"/>
          <p:bldP spid="39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3" dur="5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3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8" dur="500"/>
                                            <p:tgtEl>
                                              <p:spTgt spid="3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3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3" dur="5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36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500" fill="hold"/>
                                            <p:tgtEl>
                                              <p:spTgt spid="35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3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0" grpId="0"/>
          <p:bldP spid="301" grpId="0"/>
          <p:bldP spid="329" grpId="0" animBg="1"/>
          <p:bldP spid="330" grpId="0" animBg="1"/>
          <p:bldP spid="331" grpId="0" animBg="1"/>
          <p:bldP spid="353" grpId="0" animBg="1"/>
          <p:bldP spid="354" grpId="0" animBg="1"/>
          <p:bldP spid="361" grpId="0" animBg="1"/>
          <p:bldP spid="365" grpId="0" animBg="1"/>
          <p:bldP spid="391" grpId="0" animBg="1"/>
          <p:bldP spid="392" grpId="0" animBg="1"/>
          <p:bldP spid="393" grpId="0" animBg="1"/>
          <p:bldP spid="394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!!SubTitle">
            <a:extLst>
              <a:ext uri="{FF2B5EF4-FFF2-40B4-BE49-F238E27FC236}">
                <a16:creationId xmlns:a16="http://schemas.microsoft.com/office/drawing/2014/main" id="{1786281D-56B0-A4B4-D2C6-8A20665D1048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8" name="!!MainTitle1">
            <a:extLst>
              <a:ext uri="{FF2B5EF4-FFF2-40B4-BE49-F238E27FC236}">
                <a16:creationId xmlns:a16="http://schemas.microsoft.com/office/drawing/2014/main" id="{C38BE89B-55EB-521A-B93D-2356F6965126}"/>
              </a:ext>
            </a:extLst>
          </p:cNvPr>
          <p:cNvSpPr txBox="1"/>
          <p:nvPr/>
        </p:nvSpPr>
        <p:spPr>
          <a:xfrm>
            <a:off x="7366152" y="1037172"/>
            <a:ext cx="965174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1BA1C5D-13B6-68F0-2223-1A656F1143B3}"/>
              </a:ext>
            </a:extLst>
          </p:cNvPr>
          <p:cNvGrpSpPr/>
          <p:nvPr/>
        </p:nvGrpSpPr>
        <p:grpSpPr>
          <a:xfrm>
            <a:off x="11409045" y="6400443"/>
            <a:ext cx="1574870" cy="6069596"/>
            <a:chOff x="11409045" y="4730475"/>
            <a:chExt cx="1574870" cy="6069596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651EBC2-DBD0-63FF-15A2-E9B675765EFC}"/>
                </a:ext>
              </a:extLst>
            </p:cNvPr>
            <p:cNvSpPr/>
            <p:nvPr/>
          </p:nvSpPr>
          <p:spPr>
            <a:xfrm>
              <a:off x="11409045" y="4730475"/>
              <a:ext cx="1565910" cy="5975622"/>
            </a:xfrm>
            <a:custGeom>
              <a:avLst/>
              <a:gdLst>
                <a:gd name="csX0" fmla="*/ 743110 w 1565910"/>
                <a:gd name="csY0" fmla="*/ 2131542 h 5975622"/>
                <a:gd name="csX1" fmla="*/ 585248 w 1565910"/>
                <a:gd name="csY1" fmla="*/ 2325232 h 5975622"/>
                <a:gd name="csX2" fmla="*/ 585248 w 1565910"/>
                <a:gd name="csY2" fmla="*/ 2698869 h 5975622"/>
                <a:gd name="csX3" fmla="*/ 585250 w 1565910"/>
                <a:gd name="csY3" fmla="*/ 2698869 h 5975622"/>
                <a:gd name="csX4" fmla="*/ 585250 w 1565910"/>
                <a:gd name="csY4" fmla="*/ 2325232 h 5975622"/>
                <a:gd name="csX5" fmla="*/ 743110 w 1565910"/>
                <a:gd name="csY5" fmla="*/ 2131542 h 5975622"/>
                <a:gd name="csX6" fmla="*/ 782954 w 1565910"/>
                <a:gd name="csY6" fmla="*/ 0 h 5975622"/>
                <a:gd name="csX7" fmla="*/ 1565910 w 1565910"/>
                <a:gd name="csY7" fmla="*/ 1011703 h 5975622"/>
                <a:gd name="csX8" fmla="*/ 1314370 w 1565910"/>
                <a:gd name="csY8" fmla="*/ 1011703 h 5975622"/>
                <a:gd name="csX9" fmla="*/ 1314370 w 1565910"/>
                <a:gd name="csY9" fmla="*/ 2527882 h 5975622"/>
                <a:gd name="csX10" fmla="*/ 1299998 w 1565910"/>
                <a:gd name="csY10" fmla="*/ 2533411 h 5975622"/>
                <a:gd name="csX11" fmla="*/ 1132166 w 1565910"/>
                <a:gd name="csY11" fmla="*/ 2673657 h 5975622"/>
                <a:gd name="csX12" fmla="*/ 1115382 w 1565910"/>
                <a:gd name="csY12" fmla="*/ 2698869 h 5975622"/>
                <a:gd name="csX13" fmla="*/ 1067690 w 1565910"/>
                <a:gd name="csY13" fmla="*/ 2770508 h 5975622"/>
                <a:gd name="csX14" fmla="*/ 988242 w 1565910"/>
                <a:gd name="csY14" fmla="*/ 3004509 h 5975622"/>
                <a:gd name="csX15" fmla="*/ 980662 w 1565910"/>
                <a:gd name="csY15" fmla="*/ 3097729 h 5975622"/>
                <a:gd name="csX16" fmla="*/ 977516 w 1565910"/>
                <a:gd name="csY16" fmla="*/ 3136396 h 5975622"/>
                <a:gd name="csX17" fmla="*/ 980662 w 1565910"/>
                <a:gd name="csY17" fmla="*/ 3175064 h 5975622"/>
                <a:gd name="csX18" fmla="*/ 980662 w 1565910"/>
                <a:gd name="csY18" fmla="*/ 5872082 h 5975622"/>
                <a:gd name="csX19" fmla="*/ 965125 w 1565910"/>
                <a:gd name="csY19" fmla="*/ 5949039 h 5975622"/>
                <a:gd name="csX20" fmla="*/ 953549 w 1565910"/>
                <a:gd name="csY20" fmla="*/ 5966208 h 5975622"/>
                <a:gd name="csX21" fmla="*/ 782107 w 1565910"/>
                <a:gd name="csY21" fmla="*/ 5975622 h 5975622"/>
                <a:gd name="csX22" fmla="*/ 612300 w 1565910"/>
                <a:gd name="csY22" fmla="*/ 5966120 h 5975622"/>
                <a:gd name="csX23" fmla="*/ 600783 w 1565910"/>
                <a:gd name="csY23" fmla="*/ 5949038 h 5975622"/>
                <a:gd name="csX24" fmla="*/ 585246 w 1565910"/>
                <a:gd name="csY24" fmla="*/ 5872081 h 5975622"/>
                <a:gd name="csX25" fmla="*/ 585248 w 1565910"/>
                <a:gd name="csY25" fmla="*/ 3171685 h 5975622"/>
                <a:gd name="csX26" fmla="*/ 588118 w 1565910"/>
                <a:gd name="csY26" fmla="*/ 3136396 h 5975622"/>
                <a:gd name="csX27" fmla="*/ 585248 w 1565910"/>
                <a:gd name="csY27" fmla="*/ 3101107 h 5975622"/>
                <a:gd name="csX28" fmla="*/ 585248 w 1565910"/>
                <a:gd name="csY28" fmla="*/ 3101083 h 5975622"/>
                <a:gd name="csX29" fmla="*/ 577392 w 1565910"/>
                <a:gd name="csY29" fmla="*/ 3004509 h 5975622"/>
                <a:gd name="csX30" fmla="*/ 497944 w 1565910"/>
                <a:gd name="csY30" fmla="*/ 2770508 h 5975622"/>
                <a:gd name="csX31" fmla="*/ 450254 w 1565910"/>
                <a:gd name="csY31" fmla="*/ 2698869 h 5975622"/>
                <a:gd name="csX32" fmla="*/ 433470 w 1565910"/>
                <a:gd name="csY32" fmla="*/ 2673657 h 5975622"/>
                <a:gd name="csX33" fmla="*/ 265636 w 1565910"/>
                <a:gd name="csY33" fmla="*/ 2533411 h 5975622"/>
                <a:gd name="csX34" fmla="*/ 251540 w 1565910"/>
                <a:gd name="csY34" fmla="*/ 2527988 h 5975622"/>
                <a:gd name="csX35" fmla="*/ 251540 w 1565910"/>
                <a:gd name="csY35" fmla="*/ 1011703 h 5975622"/>
                <a:gd name="csX36" fmla="*/ 0 w 1565910"/>
                <a:gd name="csY36" fmla="*/ 1011703 h 59756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</a:cxnLst>
              <a:rect l="l" t="t" r="r" b="b"/>
              <a:pathLst>
                <a:path w="1565910" h="5975622">
                  <a:moveTo>
                    <a:pt x="743110" y="2131542"/>
                  </a:moveTo>
                  <a:cubicBezTo>
                    <a:pt x="653018" y="2149977"/>
                    <a:pt x="585248" y="2229690"/>
                    <a:pt x="585248" y="2325232"/>
                  </a:cubicBezTo>
                  <a:lnTo>
                    <a:pt x="585248" y="2698869"/>
                  </a:lnTo>
                  <a:lnTo>
                    <a:pt x="585250" y="2698869"/>
                  </a:lnTo>
                  <a:lnTo>
                    <a:pt x="585250" y="2325232"/>
                  </a:lnTo>
                  <a:cubicBezTo>
                    <a:pt x="585250" y="2229690"/>
                    <a:pt x="653018" y="2149977"/>
                    <a:pt x="743110" y="2131542"/>
                  </a:cubicBezTo>
                  <a:close/>
                  <a:moveTo>
                    <a:pt x="782954" y="0"/>
                  </a:moveTo>
                  <a:lnTo>
                    <a:pt x="1565910" y="1011703"/>
                  </a:lnTo>
                  <a:lnTo>
                    <a:pt x="1314370" y="1011703"/>
                  </a:lnTo>
                  <a:lnTo>
                    <a:pt x="1314370" y="2527882"/>
                  </a:lnTo>
                  <a:lnTo>
                    <a:pt x="1299998" y="2533411"/>
                  </a:lnTo>
                  <a:cubicBezTo>
                    <a:pt x="1236828" y="2566526"/>
                    <a:pt x="1179940" y="2614444"/>
                    <a:pt x="1132166" y="2673657"/>
                  </a:cubicBezTo>
                  <a:lnTo>
                    <a:pt x="1115382" y="2698869"/>
                  </a:lnTo>
                  <a:lnTo>
                    <a:pt x="1067690" y="2770508"/>
                  </a:lnTo>
                  <a:cubicBezTo>
                    <a:pt x="1029736" y="2840138"/>
                    <a:pt x="1002310" y="2919308"/>
                    <a:pt x="988242" y="3004509"/>
                  </a:cubicBezTo>
                  <a:lnTo>
                    <a:pt x="980662" y="3097729"/>
                  </a:lnTo>
                  <a:lnTo>
                    <a:pt x="977516" y="3136396"/>
                  </a:lnTo>
                  <a:lnTo>
                    <a:pt x="980662" y="3175064"/>
                  </a:lnTo>
                  <a:lnTo>
                    <a:pt x="980662" y="5872082"/>
                  </a:lnTo>
                  <a:cubicBezTo>
                    <a:pt x="980662" y="5899380"/>
                    <a:pt x="975130" y="5925385"/>
                    <a:pt x="965125" y="5949039"/>
                  </a:cubicBezTo>
                  <a:lnTo>
                    <a:pt x="953549" y="5966208"/>
                  </a:lnTo>
                  <a:lnTo>
                    <a:pt x="782107" y="5975622"/>
                  </a:lnTo>
                  <a:lnTo>
                    <a:pt x="612300" y="5966120"/>
                  </a:lnTo>
                  <a:lnTo>
                    <a:pt x="600783" y="5949038"/>
                  </a:lnTo>
                  <a:cubicBezTo>
                    <a:pt x="590778" y="5925384"/>
                    <a:pt x="585246" y="5899379"/>
                    <a:pt x="585246" y="5872081"/>
                  </a:cubicBezTo>
                  <a:lnTo>
                    <a:pt x="585248" y="3171685"/>
                  </a:lnTo>
                  <a:lnTo>
                    <a:pt x="588118" y="3136396"/>
                  </a:lnTo>
                  <a:lnTo>
                    <a:pt x="585248" y="3101107"/>
                  </a:lnTo>
                  <a:lnTo>
                    <a:pt x="585248" y="3101083"/>
                  </a:lnTo>
                  <a:lnTo>
                    <a:pt x="577392" y="3004509"/>
                  </a:lnTo>
                  <a:cubicBezTo>
                    <a:pt x="563326" y="2919308"/>
                    <a:pt x="535898" y="2840138"/>
                    <a:pt x="497944" y="2770508"/>
                  </a:cubicBezTo>
                  <a:lnTo>
                    <a:pt x="450254" y="2698869"/>
                  </a:lnTo>
                  <a:lnTo>
                    <a:pt x="433470" y="2673657"/>
                  </a:lnTo>
                  <a:cubicBezTo>
                    <a:pt x="385694" y="2614444"/>
                    <a:pt x="328806" y="2566526"/>
                    <a:pt x="265636" y="2533411"/>
                  </a:cubicBezTo>
                  <a:lnTo>
                    <a:pt x="251540" y="2527988"/>
                  </a:lnTo>
                  <a:lnTo>
                    <a:pt x="251540" y="1011703"/>
                  </a:lnTo>
                  <a:lnTo>
                    <a:pt x="0" y="10117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04FE939-D3EA-7BD1-C2D4-49756A022B22}"/>
                </a:ext>
              </a:extLst>
            </p:cNvPr>
            <p:cNvSpPr/>
            <p:nvPr/>
          </p:nvSpPr>
          <p:spPr>
            <a:xfrm>
              <a:off x="12202875" y="4732951"/>
              <a:ext cx="781040" cy="6067120"/>
            </a:xfrm>
            <a:custGeom>
              <a:avLst/>
              <a:gdLst>
                <a:gd name="csX0" fmla="*/ 0 w 781040"/>
                <a:gd name="csY0" fmla="*/ 0 h 6067120"/>
                <a:gd name="csX1" fmla="*/ 781040 w 781040"/>
                <a:gd name="csY1" fmla="*/ 1009227 h 6067120"/>
                <a:gd name="csX2" fmla="*/ 529500 w 781040"/>
                <a:gd name="csY2" fmla="*/ 1009227 h 6067120"/>
                <a:gd name="csX3" fmla="*/ 529500 w 781040"/>
                <a:gd name="csY3" fmla="*/ 2525406 h 6067120"/>
                <a:gd name="csX4" fmla="*/ 515128 w 781040"/>
                <a:gd name="csY4" fmla="*/ 2530935 h 6067120"/>
                <a:gd name="csX5" fmla="*/ 347296 w 781040"/>
                <a:gd name="csY5" fmla="*/ 2671181 h 6067120"/>
                <a:gd name="csX6" fmla="*/ 330512 w 781040"/>
                <a:gd name="csY6" fmla="*/ 2696393 h 6067120"/>
                <a:gd name="csX7" fmla="*/ 282820 w 781040"/>
                <a:gd name="csY7" fmla="*/ 2768032 h 6067120"/>
                <a:gd name="csX8" fmla="*/ 203372 w 781040"/>
                <a:gd name="csY8" fmla="*/ 3002033 h 6067120"/>
                <a:gd name="csX9" fmla="*/ 195792 w 781040"/>
                <a:gd name="csY9" fmla="*/ 3095253 h 6067120"/>
                <a:gd name="csX10" fmla="*/ 192646 w 781040"/>
                <a:gd name="csY10" fmla="*/ 3133920 h 6067120"/>
                <a:gd name="csX11" fmla="*/ 195792 w 781040"/>
                <a:gd name="csY11" fmla="*/ 3172588 h 6067120"/>
                <a:gd name="csX12" fmla="*/ 195792 w 781040"/>
                <a:gd name="csY12" fmla="*/ 5869606 h 6067120"/>
                <a:gd name="csX13" fmla="*/ 37929 w 781040"/>
                <a:gd name="csY13" fmla="*/ 6063296 h 6067120"/>
                <a:gd name="csX14" fmla="*/ 0 w 781040"/>
                <a:gd name="csY14" fmla="*/ 6067120 h 60671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781040" h="6067120">
                  <a:moveTo>
                    <a:pt x="0" y="0"/>
                  </a:moveTo>
                  <a:lnTo>
                    <a:pt x="781040" y="1009227"/>
                  </a:lnTo>
                  <a:lnTo>
                    <a:pt x="529500" y="1009227"/>
                  </a:lnTo>
                  <a:lnTo>
                    <a:pt x="529500" y="2525406"/>
                  </a:lnTo>
                  <a:lnTo>
                    <a:pt x="515128" y="2530935"/>
                  </a:lnTo>
                  <a:cubicBezTo>
                    <a:pt x="451958" y="2564050"/>
                    <a:pt x="395070" y="2611968"/>
                    <a:pt x="347296" y="2671181"/>
                  </a:cubicBezTo>
                  <a:lnTo>
                    <a:pt x="330512" y="2696393"/>
                  </a:lnTo>
                  <a:lnTo>
                    <a:pt x="282820" y="2768032"/>
                  </a:lnTo>
                  <a:cubicBezTo>
                    <a:pt x="244866" y="2837662"/>
                    <a:pt x="217440" y="2916832"/>
                    <a:pt x="203372" y="3002033"/>
                  </a:cubicBezTo>
                  <a:lnTo>
                    <a:pt x="195792" y="3095253"/>
                  </a:lnTo>
                  <a:lnTo>
                    <a:pt x="192646" y="3133920"/>
                  </a:lnTo>
                  <a:lnTo>
                    <a:pt x="195792" y="3172588"/>
                  </a:lnTo>
                  <a:lnTo>
                    <a:pt x="195792" y="5869606"/>
                  </a:lnTo>
                  <a:cubicBezTo>
                    <a:pt x="195792" y="5965148"/>
                    <a:pt x="128022" y="6044861"/>
                    <a:pt x="37929" y="6063296"/>
                  </a:cubicBezTo>
                  <a:lnTo>
                    <a:pt x="0" y="6067120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144CDDA-79E6-3844-E5D5-BA0CCCAF520A}"/>
              </a:ext>
            </a:extLst>
          </p:cNvPr>
          <p:cNvGrpSpPr/>
          <p:nvPr/>
        </p:nvGrpSpPr>
        <p:grpSpPr>
          <a:xfrm>
            <a:off x="11470088" y="12258318"/>
            <a:ext cx="1444316" cy="1159150"/>
            <a:chOff x="11470088" y="10588350"/>
            <a:chExt cx="1444316" cy="1159150"/>
          </a:xfrm>
          <a:effectLst>
            <a:outerShdw blurRad="127000" dist="127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43" name="!!Tip">
              <a:extLst>
                <a:ext uri="{FF2B5EF4-FFF2-40B4-BE49-F238E27FC236}">
                  <a16:creationId xmlns:a16="http://schemas.microsoft.com/office/drawing/2014/main" id="{F0E2A30A-99FC-F780-803F-FC5E4096FC7D}"/>
                </a:ext>
              </a:extLst>
            </p:cNvPr>
            <p:cNvSpPr/>
            <p:nvPr/>
          </p:nvSpPr>
          <p:spPr>
            <a:xfrm rot="10800000">
              <a:off x="11997002" y="11449186"/>
              <a:ext cx="390490" cy="298314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E13F099-40A4-8BEF-59A6-ADCCDA17ACE0}"/>
                </a:ext>
              </a:extLst>
            </p:cNvPr>
            <p:cNvSpPr/>
            <p:nvPr/>
          </p:nvSpPr>
          <p:spPr>
            <a:xfrm>
              <a:off x="11470088" y="10588350"/>
              <a:ext cx="1444316" cy="1159149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!!Tip">
              <a:extLst>
                <a:ext uri="{FF2B5EF4-FFF2-40B4-BE49-F238E27FC236}">
                  <a16:creationId xmlns:a16="http://schemas.microsoft.com/office/drawing/2014/main" id="{3DA027A4-5B55-4FAD-FFB7-845C045D5CBF}"/>
                </a:ext>
              </a:extLst>
            </p:cNvPr>
            <p:cNvSpPr/>
            <p:nvPr/>
          </p:nvSpPr>
          <p:spPr>
            <a:xfrm rot="10800000">
              <a:off x="11963402" y="11395660"/>
              <a:ext cx="457198" cy="33687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F4AAE67-6BB9-3C6C-CB60-30CBF6A945B7}"/>
              </a:ext>
            </a:extLst>
          </p:cNvPr>
          <p:cNvGrpSpPr/>
          <p:nvPr/>
        </p:nvGrpSpPr>
        <p:grpSpPr>
          <a:xfrm>
            <a:off x="9689081" y="7446674"/>
            <a:ext cx="2525566" cy="5113862"/>
            <a:chOff x="9689081" y="5776706"/>
            <a:chExt cx="2525566" cy="511386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7F907DA-BBEB-B6B3-7D8D-A84A700C0442}"/>
                </a:ext>
              </a:extLst>
            </p:cNvPr>
            <p:cNvGrpSpPr/>
            <p:nvPr/>
          </p:nvGrpSpPr>
          <p:grpSpPr>
            <a:xfrm>
              <a:off x="9689081" y="5776706"/>
              <a:ext cx="2525566" cy="5113521"/>
              <a:chOff x="9689081" y="5776706"/>
              <a:chExt cx="2525566" cy="5113521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886B643-F085-16FB-1FE9-B2356DD38BEA}"/>
                  </a:ext>
                </a:extLst>
              </p:cNvPr>
              <p:cNvSpPr/>
              <p:nvPr/>
            </p:nvSpPr>
            <p:spPr>
              <a:xfrm>
                <a:off x="9689081" y="5776706"/>
                <a:ext cx="2525566" cy="4929377"/>
              </a:xfrm>
              <a:custGeom>
                <a:avLst/>
                <a:gdLst>
                  <a:gd name="csX0" fmla="*/ 2503163 w 2525566"/>
                  <a:gd name="csY0" fmla="*/ 2446992 h 4929377"/>
                  <a:gd name="csX1" fmla="*/ 2503163 w 2525566"/>
                  <a:gd name="csY1" fmla="*/ 4915814 h 4929377"/>
                  <a:gd name="csX2" fmla="*/ 2501796 w 2525566"/>
                  <a:gd name="csY2" fmla="*/ 4929377 h 4929377"/>
                  <a:gd name="csX3" fmla="*/ 2322778 w 2525566"/>
                  <a:gd name="csY3" fmla="*/ 4919359 h 4929377"/>
                  <a:gd name="csX4" fmla="*/ 2206435 w 2525566"/>
                  <a:gd name="csY4" fmla="*/ 4901443 h 4929377"/>
                  <a:gd name="csX5" fmla="*/ 2180601 w 2525566"/>
                  <a:gd name="csY5" fmla="*/ 4895150 h 4929377"/>
                  <a:gd name="csX6" fmla="*/ 2245478 w 2525566"/>
                  <a:gd name="csY6" fmla="*/ 4692262 h 4929377"/>
                  <a:gd name="csX7" fmla="*/ 2334933 w 2525566"/>
                  <a:gd name="csY7" fmla="*/ 4002081 h 4929377"/>
                  <a:gd name="csX8" fmla="*/ 2179279 w 2525566"/>
                  <a:gd name="csY8" fmla="*/ 3104879 h 4929377"/>
                  <a:gd name="csX9" fmla="*/ 2154507 w 2525566"/>
                  <a:gd name="csY9" fmla="*/ 3045366 h 4929377"/>
                  <a:gd name="csX10" fmla="*/ 2200027 w 2525566"/>
                  <a:gd name="csY10" fmla="*/ 3004411 h 4929377"/>
                  <a:gd name="csX11" fmla="*/ 2502985 w 2525566"/>
                  <a:gd name="csY11" fmla="*/ 2448146 h 4929377"/>
                  <a:gd name="csX12" fmla="*/ 2279716 w 2525566"/>
                  <a:gd name="csY12" fmla="*/ 1537061 h 4929377"/>
                  <a:gd name="csX13" fmla="*/ 2335746 w 2525566"/>
                  <a:gd name="csY13" fmla="*/ 1611234 h 4929377"/>
                  <a:gd name="csX14" fmla="*/ 2525566 w 2525566"/>
                  <a:gd name="csY14" fmla="*/ 2226404 h 4929377"/>
                  <a:gd name="csX15" fmla="*/ 2519828 w 2525566"/>
                  <a:gd name="csY15" fmla="*/ 2338900 h 4929377"/>
                  <a:gd name="csX16" fmla="*/ 2503163 w 2525566"/>
                  <a:gd name="csY16" fmla="*/ 2446992 h 4929377"/>
                  <a:gd name="csX17" fmla="*/ 2503163 w 2525566"/>
                  <a:gd name="csY17" fmla="*/ 2358504 h 4929377"/>
                  <a:gd name="csX18" fmla="*/ 2499146 w 2525566"/>
                  <a:gd name="csY18" fmla="*/ 2318659 h 4929377"/>
                  <a:gd name="csX19" fmla="*/ 2495231 w 2525566"/>
                  <a:gd name="csY19" fmla="*/ 2306047 h 4929377"/>
                  <a:gd name="csX20" fmla="*/ 2494274 w 2525566"/>
                  <a:gd name="csY20" fmla="*/ 2299712 h 4929377"/>
                  <a:gd name="csX21" fmla="*/ 2491426 w 2525566"/>
                  <a:gd name="csY21" fmla="*/ 2293790 h 4929377"/>
                  <a:gd name="csX22" fmla="*/ 2487626 w 2525566"/>
                  <a:gd name="csY22" fmla="*/ 2281548 h 4929377"/>
                  <a:gd name="csX23" fmla="*/ 2480361 w 2525566"/>
                  <a:gd name="csY23" fmla="*/ 2270772 h 4929377"/>
                  <a:gd name="csX24" fmla="*/ 2469397 w 2525566"/>
                  <a:gd name="csY24" fmla="*/ 2247964 h 4929377"/>
                  <a:gd name="csX25" fmla="*/ 2452292 w 2525566"/>
                  <a:gd name="csY25" fmla="*/ 2229139 h 4929377"/>
                  <a:gd name="csX26" fmla="*/ 2445256 w 2525566"/>
                  <a:gd name="csY26" fmla="*/ 2218704 h 4929377"/>
                  <a:gd name="csX27" fmla="*/ 2438941 w 2525566"/>
                  <a:gd name="csY27" fmla="*/ 2214447 h 4929377"/>
                  <a:gd name="csX28" fmla="*/ 2431215 w 2525566"/>
                  <a:gd name="csY28" fmla="*/ 2205944 h 4929377"/>
                  <a:gd name="csX29" fmla="*/ 2382426 w 2525566"/>
                  <a:gd name="csY29" fmla="*/ 2176343 h 4929377"/>
                  <a:gd name="csX30" fmla="*/ 2382413 w 2525566"/>
                  <a:gd name="csY30" fmla="*/ 2176334 h 4929377"/>
                  <a:gd name="csX31" fmla="*/ 2305457 w 2525566"/>
                  <a:gd name="csY31" fmla="*/ 2160797 h 4929377"/>
                  <a:gd name="csX32" fmla="*/ 2305456 w 2525566"/>
                  <a:gd name="csY32" fmla="*/ 2160797 h 4929377"/>
                  <a:gd name="csX33" fmla="*/ 2382412 w 2525566"/>
                  <a:gd name="csY33" fmla="*/ 2176334 h 4929377"/>
                  <a:gd name="csX34" fmla="*/ 2382426 w 2525566"/>
                  <a:gd name="csY34" fmla="*/ 2176343 h 4929377"/>
                  <a:gd name="csX35" fmla="*/ 2438941 w 2525566"/>
                  <a:gd name="csY35" fmla="*/ 2214447 h 4929377"/>
                  <a:gd name="csX36" fmla="*/ 2452292 w 2525566"/>
                  <a:gd name="csY36" fmla="*/ 2229139 h 4929377"/>
                  <a:gd name="csX37" fmla="*/ 2480361 w 2525566"/>
                  <a:gd name="csY37" fmla="*/ 2270772 h 4929377"/>
                  <a:gd name="csX38" fmla="*/ 2491426 w 2525566"/>
                  <a:gd name="csY38" fmla="*/ 2293790 h 4929377"/>
                  <a:gd name="csX39" fmla="*/ 2495231 w 2525566"/>
                  <a:gd name="csY39" fmla="*/ 2306047 h 4929377"/>
                  <a:gd name="csX40" fmla="*/ 2503162 w 2525566"/>
                  <a:gd name="csY40" fmla="*/ 2358504 h 4929377"/>
                  <a:gd name="csX41" fmla="*/ 2503162 w 2525566"/>
                  <a:gd name="csY41" fmla="*/ 2446992 h 4929377"/>
                  <a:gd name="csX42" fmla="*/ 2502984 w 2525566"/>
                  <a:gd name="csY42" fmla="*/ 2448146 h 4929377"/>
                  <a:gd name="csX43" fmla="*/ 2200026 w 2525566"/>
                  <a:gd name="csY43" fmla="*/ 3004411 h 4929377"/>
                  <a:gd name="csX44" fmla="*/ 2154507 w 2525566"/>
                  <a:gd name="csY44" fmla="*/ 3045365 h 4929377"/>
                  <a:gd name="csX45" fmla="*/ 2154507 w 2525566"/>
                  <a:gd name="csY45" fmla="*/ 3045366 h 4929377"/>
                  <a:gd name="csX46" fmla="*/ 2154506 w 2525566"/>
                  <a:gd name="csY46" fmla="*/ 3045367 h 4929377"/>
                  <a:gd name="csX47" fmla="*/ 2179278 w 2525566"/>
                  <a:gd name="csY47" fmla="*/ 3104879 h 4929377"/>
                  <a:gd name="csX48" fmla="*/ 2334932 w 2525566"/>
                  <a:gd name="csY48" fmla="*/ 4002081 h 4929377"/>
                  <a:gd name="csX49" fmla="*/ 2245477 w 2525566"/>
                  <a:gd name="csY49" fmla="*/ 4692262 h 4929377"/>
                  <a:gd name="csX50" fmla="*/ 2180600 w 2525566"/>
                  <a:gd name="csY50" fmla="*/ 4895150 h 4929377"/>
                  <a:gd name="csX51" fmla="*/ 2107748 w 2525566"/>
                  <a:gd name="csY51" fmla="*/ 4877403 h 4929377"/>
                  <a:gd name="csX52" fmla="*/ 2107749 w 2525566"/>
                  <a:gd name="csY52" fmla="*/ 3085304 h 4929377"/>
                  <a:gd name="csX53" fmla="*/ 2107750 w 2525566"/>
                  <a:gd name="csY53" fmla="*/ 3085303 h 4929377"/>
                  <a:gd name="csX54" fmla="*/ 2107751 w 2525566"/>
                  <a:gd name="csY54" fmla="*/ 2936163 h 4929377"/>
                  <a:gd name="csX55" fmla="*/ 2107750 w 2525566"/>
                  <a:gd name="csY55" fmla="*/ 2936161 h 4929377"/>
                  <a:gd name="csX56" fmla="*/ 2107750 w 2525566"/>
                  <a:gd name="csY56" fmla="*/ 2936159 h 4929377"/>
                  <a:gd name="csX57" fmla="*/ 2040439 w 2525566"/>
                  <a:gd name="csY57" fmla="*/ 2804782 h 4929377"/>
                  <a:gd name="csX58" fmla="*/ 1660005 w 2525566"/>
                  <a:gd name="csY58" fmla="*/ 2346991 h 4929377"/>
                  <a:gd name="csX59" fmla="*/ 1548315 w 2525566"/>
                  <a:gd name="csY59" fmla="*/ 2268464 h 4929377"/>
                  <a:gd name="csX60" fmla="*/ 0 w 2525566"/>
                  <a:gd name="csY60" fmla="*/ 0 h 4929377"/>
                  <a:gd name="csX61" fmla="*/ 1269015 w 2525566"/>
                  <a:gd name="csY61" fmla="*/ 161749 h 4929377"/>
                  <a:gd name="csX62" fmla="*/ 1091149 w 2525566"/>
                  <a:gd name="csY62" fmla="*/ 339615 h 4929377"/>
                  <a:gd name="csX63" fmla="*/ 2199079 w 2525566"/>
                  <a:gd name="csY63" fmla="*/ 1447544 h 4929377"/>
                  <a:gd name="csX64" fmla="*/ 2121097 w 2525566"/>
                  <a:gd name="csY64" fmla="*/ 1377384 h 4929377"/>
                  <a:gd name="csX65" fmla="*/ 2121074 w 2525566"/>
                  <a:gd name="csY65" fmla="*/ 1377368 h 4929377"/>
                  <a:gd name="csX66" fmla="*/ 2007521 w 2525566"/>
                  <a:gd name="csY66" fmla="*/ 1295912 h 4929377"/>
                  <a:gd name="csX67" fmla="*/ 1982897 w 2525566"/>
                  <a:gd name="csY67" fmla="*/ 1282579 h 4929377"/>
                  <a:gd name="csX68" fmla="*/ 1967342 w 2525566"/>
                  <a:gd name="csY68" fmla="*/ 1271909 h 4929377"/>
                  <a:gd name="csX69" fmla="*/ 1939112 w 2525566"/>
                  <a:gd name="csY69" fmla="*/ 1258872 h 4929377"/>
                  <a:gd name="csX70" fmla="*/ 1883779 w 2525566"/>
                  <a:gd name="csY70" fmla="*/ 1228911 h 4929377"/>
                  <a:gd name="csX71" fmla="*/ 1825200 w 2525566"/>
                  <a:gd name="csY71" fmla="*/ 1206264 h 4929377"/>
                  <a:gd name="csX72" fmla="*/ 1796262 w 2525566"/>
                  <a:gd name="csY72" fmla="*/ 1192900 h 4929377"/>
                  <a:gd name="csX73" fmla="*/ 1778001 w 2525566"/>
                  <a:gd name="csY73" fmla="*/ 1188017 h 4929377"/>
                  <a:gd name="csX74" fmla="*/ 1751135 w 2525566"/>
                  <a:gd name="csY74" fmla="*/ 1177630 h 4929377"/>
                  <a:gd name="csX75" fmla="*/ 1610861 w 2525566"/>
                  <a:gd name="csY75" fmla="*/ 1143323 h 4929377"/>
                  <a:gd name="csX76" fmla="*/ 1610852 w 2525566"/>
                  <a:gd name="csY76" fmla="*/ 1143321 h 4929377"/>
                  <a:gd name="csX77" fmla="*/ 1414105 w 2525566"/>
                  <a:gd name="csY77" fmla="*/ 1126136 h 4929377"/>
                  <a:gd name="csX78" fmla="*/ 1610851 w 2525566"/>
                  <a:gd name="csY78" fmla="*/ 1143321 h 4929377"/>
                  <a:gd name="csX79" fmla="*/ 1610861 w 2525566"/>
                  <a:gd name="csY79" fmla="*/ 1143323 h 4929377"/>
                  <a:gd name="csX80" fmla="*/ 1778001 w 2525566"/>
                  <a:gd name="csY80" fmla="*/ 1188017 h 4929377"/>
                  <a:gd name="csX81" fmla="*/ 1825200 w 2525566"/>
                  <a:gd name="csY81" fmla="*/ 1206264 h 4929377"/>
                  <a:gd name="csX82" fmla="*/ 1939112 w 2525566"/>
                  <a:gd name="csY82" fmla="*/ 1258872 h 4929377"/>
                  <a:gd name="csX83" fmla="*/ 1982897 w 2525566"/>
                  <a:gd name="csY83" fmla="*/ 1282579 h 4929377"/>
                  <a:gd name="csX84" fmla="*/ 2121074 w 2525566"/>
                  <a:gd name="csY84" fmla="*/ 1377368 h 4929377"/>
                  <a:gd name="csX85" fmla="*/ 2121096 w 2525566"/>
                  <a:gd name="csY85" fmla="*/ 1377384 h 4929377"/>
                  <a:gd name="csX86" fmla="*/ 2199078 w 2525566"/>
                  <a:gd name="csY86" fmla="*/ 1447544 h 4929377"/>
                  <a:gd name="csX87" fmla="*/ 2201092 w 2525566"/>
                  <a:gd name="csY87" fmla="*/ 1449558 h 4929377"/>
                  <a:gd name="csX88" fmla="*/ 2271761 w 2525566"/>
                  <a:gd name="csY88" fmla="*/ 1526531 h 4929377"/>
                  <a:gd name="csX89" fmla="*/ 2279715 w 2525566"/>
                  <a:gd name="csY89" fmla="*/ 1537061 h 4929377"/>
                  <a:gd name="csX90" fmla="*/ 1548314 w 2525566"/>
                  <a:gd name="csY90" fmla="*/ 2268464 h 4929377"/>
                  <a:gd name="csX91" fmla="*/ 1547269 w 2525566"/>
                  <a:gd name="csY91" fmla="*/ 2267729 h 4929377"/>
                  <a:gd name="csX92" fmla="*/ 1480557 w 2525566"/>
                  <a:gd name="csY92" fmla="*/ 2232092 h 4929377"/>
                  <a:gd name="csX93" fmla="*/ 664335 w 2525566"/>
                  <a:gd name="csY93" fmla="*/ 1415870 h 4929377"/>
                  <a:gd name="csX94" fmla="*/ 664336 w 2525566"/>
                  <a:gd name="csY94" fmla="*/ 1415869 h 4929377"/>
                  <a:gd name="csX95" fmla="*/ 339615 w 2525566"/>
                  <a:gd name="csY95" fmla="*/ 1091149 h 4929377"/>
                  <a:gd name="csX96" fmla="*/ 161749 w 2525566"/>
                  <a:gd name="csY96" fmla="*/ 1269015 h 492937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</a:cxnLst>
                <a:rect l="l" t="t" r="r" b="b"/>
                <a:pathLst>
                  <a:path w="2525566" h="4929377">
                    <a:moveTo>
                      <a:pt x="2503163" y="2446992"/>
                    </a:moveTo>
                    <a:lnTo>
                      <a:pt x="2503163" y="4915814"/>
                    </a:lnTo>
                    <a:lnTo>
                      <a:pt x="2501796" y="4929377"/>
                    </a:lnTo>
                    <a:lnTo>
                      <a:pt x="2322778" y="4919359"/>
                    </a:lnTo>
                    <a:cubicBezTo>
                      <a:pt x="2282376" y="4914786"/>
                      <a:pt x="2243511" y="4908765"/>
                      <a:pt x="2206435" y="4901443"/>
                    </a:cubicBezTo>
                    <a:lnTo>
                      <a:pt x="2180601" y="4895150"/>
                    </a:lnTo>
                    <a:lnTo>
                      <a:pt x="2245478" y="4692262"/>
                    </a:lnTo>
                    <a:cubicBezTo>
                      <a:pt x="2303215" y="4478558"/>
                      <a:pt x="2334933" y="4245725"/>
                      <a:pt x="2334933" y="4002081"/>
                    </a:cubicBezTo>
                    <a:cubicBezTo>
                      <a:pt x="2334933" y="3677222"/>
                      <a:pt x="2278546" y="3371584"/>
                      <a:pt x="2179279" y="3104879"/>
                    </a:cubicBezTo>
                    <a:lnTo>
                      <a:pt x="2154507" y="3045366"/>
                    </a:lnTo>
                    <a:lnTo>
                      <a:pt x="2200027" y="3004411"/>
                    </a:lnTo>
                    <a:cubicBezTo>
                      <a:pt x="2350878" y="2855079"/>
                      <a:pt x="2458568" y="2663021"/>
                      <a:pt x="2502985" y="2448146"/>
                    </a:cubicBezTo>
                    <a:close/>
                    <a:moveTo>
                      <a:pt x="2279716" y="1537061"/>
                    </a:moveTo>
                    <a:lnTo>
                      <a:pt x="2335746" y="1611234"/>
                    </a:lnTo>
                    <a:cubicBezTo>
                      <a:pt x="2455588" y="1786837"/>
                      <a:pt x="2525566" y="1998531"/>
                      <a:pt x="2525566" y="2226404"/>
                    </a:cubicBezTo>
                    <a:cubicBezTo>
                      <a:pt x="2525566" y="2264383"/>
                      <a:pt x="2523622" y="2301912"/>
                      <a:pt x="2519828" y="2338900"/>
                    </a:cubicBezTo>
                    <a:lnTo>
                      <a:pt x="2503163" y="2446992"/>
                    </a:lnTo>
                    <a:lnTo>
                      <a:pt x="2503163" y="2358504"/>
                    </a:lnTo>
                    <a:cubicBezTo>
                      <a:pt x="2503163" y="2344855"/>
                      <a:pt x="2501780" y="2331530"/>
                      <a:pt x="2499146" y="2318659"/>
                    </a:cubicBezTo>
                    <a:lnTo>
                      <a:pt x="2495231" y="2306047"/>
                    </a:lnTo>
                    <a:lnTo>
                      <a:pt x="2494274" y="2299712"/>
                    </a:lnTo>
                    <a:lnTo>
                      <a:pt x="2491426" y="2293790"/>
                    </a:lnTo>
                    <a:lnTo>
                      <a:pt x="2487626" y="2281548"/>
                    </a:lnTo>
                    <a:lnTo>
                      <a:pt x="2480361" y="2270772"/>
                    </a:lnTo>
                    <a:lnTo>
                      <a:pt x="2469397" y="2247964"/>
                    </a:lnTo>
                    <a:lnTo>
                      <a:pt x="2452292" y="2229139"/>
                    </a:lnTo>
                    <a:lnTo>
                      <a:pt x="2445256" y="2218704"/>
                    </a:lnTo>
                    <a:lnTo>
                      <a:pt x="2438941" y="2214447"/>
                    </a:lnTo>
                    <a:lnTo>
                      <a:pt x="2431215" y="2205944"/>
                    </a:lnTo>
                    <a:lnTo>
                      <a:pt x="2382426" y="2176343"/>
                    </a:lnTo>
                    <a:lnTo>
                      <a:pt x="2382413" y="2176334"/>
                    </a:lnTo>
                    <a:cubicBezTo>
                      <a:pt x="2358760" y="2166330"/>
                      <a:pt x="2332755" y="2160797"/>
                      <a:pt x="2305457" y="2160797"/>
                    </a:cubicBezTo>
                    <a:lnTo>
                      <a:pt x="2305456" y="2160797"/>
                    </a:lnTo>
                    <a:lnTo>
                      <a:pt x="2382412" y="2176334"/>
                    </a:lnTo>
                    <a:lnTo>
                      <a:pt x="2382426" y="2176343"/>
                    </a:lnTo>
                    <a:lnTo>
                      <a:pt x="2438941" y="2214447"/>
                    </a:lnTo>
                    <a:lnTo>
                      <a:pt x="2452292" y="2229139"/>
                    </a:lnTo>
                    <a:lnTo>
                      <a:pt x="2480361" y="2270772"/>
                    </a:lnTo>
                    <a:lnTo>
                      <a:pt x="2491426" y="2293790"/>
                    </a:lnTo>
                    <a:lnTo>
                      <a:pt x="2495231" y="2306047"/>
                    </a:lnTo>
                    <a:lnTo>
                      <a:pt x="2503162" y="2358504"/>
                    </a:lnTo>
                    <a:lnTo>
                      <a:pt x="2503162" y="2446992"/>
                    </a:lnTo>
                    <a:lnTo>
                      <a:pt x="2502984" y="2448146"/>
                    </a:lnTo>
                    <a:cubicBezTo>
                      <a:pt x="2458567" y="2663021"/>
                      <a:pt x="2350877" y="2855079"/>
                      <a:pt x="2200026" y="3004411"/>
                    </a:cubicBezTo>
                    <a:lnTo>
                      <a:pt x="2154507" y="3045365"/>
                    </a:lnTo>
                    <a:lnTo>
                      <a:pt x="2154507" y="3045366"/>
                    </a:lnTo>
                    <a:lnTo>
                      <a:pt x="2154506" y="3045367"/>
                    </a:lnTo>
                    <a:lnTo>
                      <a:pt x="2179278" y="3104879"/>
                    </a:lnTo>
                    <a:cubicBezTo>
                      <a:pt x="2278545" y="3371584"/>
                      <a:pt x="2334932" y="3677222"/>
                      <a:pt x="2334932" y="4002081"/>
                    </a:cubicBezTo>
                    <a:cubicBezTo>
                      <a:pt x="2334932" y="4245725"/>
                      <a:pt x="2303214" y="4478558"/>
                      <a:pt x="2245477" y="4692262"/>
                    </a:cubicBezTo>
                    <a:lnTo>
                      <a:pt x="2180600" y="4895150"/>
                    </a:lnTo>
                    <a:lnTo>
                      <a:pt x="2107748" y="4877403"/>
                    </a:lnTo>
                    <a:lnTo>
                      <a:pt x="2107749" y="3085304"/>
                    </a:lnTo>
                    <a:lnTo>
                      <a:pt x="2107750" y="3085303"/>
                    </a:lnTo>
                    <a:lnTo>
                      <a:pt x="2107751" y="2936163"/>
                    </a:lnTo>
                    <a:lnTo>
                      <a:pt x="2107750" y="2936161"/>
                    </a:lnTo>
                    <a:lnTo>
                      <a:pt x="2107750" y="2936159"/>
                    </a:lnTo>
                    <a:lnTo>
                      <a:pt x="2040439" y="2804782"/>
                    </a:lnTo>
                    <a:cubicBezTo>
                      <a:pt x="1935309" y="2618858"/>
                      <a:pt x="1806193" y="2462897"/>
                      <a:pt x="1660005" y="2346991"/>
                    </a:cubicBezTo>
                    <a:lnTo>
                      <a:pt x="1548315" y="2268464"/>
                    </a:lnTo>
                    <a:close/>
                    <a:moveTo>
                      <a:pt x="0" y="0"/>
                    </a:moveTo>
                    <a:lnTo>
                      <a:pt x="1269015" y="161749"/>
                    </a:lnTo>
                    <a:lnTo>
                      <a:pt x="1091149" y="339615"/>
                    </a:lnTo>
                    <a:lnTo>
                      <a:pt x="2199079" y="1447544"/>
                    </a:lnTo>
                    <a:lnTo>
                      <a:pt x="2121097" y="1377384"/>
                    </a:lnTo>
                    <a:lnTo>
                      <a:pt x="2121074" y="1377368"/>
                    </a:lnTo>
                    <a:lnTo>
                      <a:pt x="2007521" y="1295912"/>
                    </a:lnTo>
                    <a:lnTo>
                      <a:pt x="1982897" y="1282579"/>
                    </a:lnTo>
                    <a:lnTo>
                      <a:pt x="1967342" y="1271909"/>
                    </a:lnTo>
                    <a:lnTo>
                      <a:pt x="1939112" y="1258872"/>
                    </a:lnTo>
                    <a:lnTo>
                      <a:pt x="1883779" y="1228911"/>
                    </a:lnTo>
                    <a:lnTo>
                      <a:pt x="1825200" y="1206264"/>
                    </a:lnTo>
                    <a:lnTo>
                      <a:pt x="1796262" y="1192900"/>
                    </a:lnTo>
                    <a:lnTo>
                      <a:pt x="1778001" y="1188017"/>
                    </a:lnTo>
                    <a:lnTo>
                      <a:pt x="1751135" y="1177630"/>
                    </a:lnTo>
                    <a:lnTo>
                      <a:pt x="1610861" y="1143323"/>
                    </a:lnTo>
                    <a:lnTo>
                      <a:pt x="1610852" y="1143321"/>
                    </a:lnTo>
                    <a:cubicBezTo>
                      <a:pt x="1546993" y="1132029"/>
                      <a:pt x="1481244" y="1126136"/>
                      <a:pt x="1414105" y="1126136"/>
                    </a:cubicBezTo>
                    <a:lnTo>
                      <a:pt x="1610851" y="1143321"/>
                    </a:lnTo>
                    <a:lnTo>
                      <a:pt x="1610861" y="1143323"/>
                    </a:lnTo>
                    <a:lnTo>
                      <a:pt x="1778001" y="1188017"/>
                    </a:lnTo>
                    <a:lnTo>
                      <a:pt x="1825200" y="1206264"/>
                    </a:lnTo>
                    <a:lnTo>
                      <a:pt x="1939112" y="1258872"/>
                    </a:lnTo>
                    <a:lnTo>
                      <a:pt x="1982897" y="1282579"/>
                    </a:lnTo>
                    <a:lnTo>
                      <a:pt x="2121074" y="1377368"/>
                    </a:lnTo>
                    <a:lnTo>
                      <a:pt x="2121096" y="1377384"/>
                    </a:lnTo>
                    <a:lnTo>
                      <a:pt x="2199078" y="1447544"/>
                    </a:lnTo>
                    <a:lnTo>
                      <a:pt x="2201092" y="1449558"/>
                    </a:lnTo>
                    <a:lnTo>
                      <a:pt x="2271761" y="1526531"/>
                    </a:lnTo>
                    <a:lnTo>
                      <a:pt x="2279715" y="1537061"/>
                    </a:lnTo>
                    <a:lnTo>
                      <a:pt x="1548314" y="2268464"/>
                    </a:lnTo>
                    <a:lnTo>
                      <a:pt x="1547269" y="2267729"/>
                    </a:lnTo>
                    <a:lnTo>
                      <a:pt x="1480557" y="2232092"/>
                    </a:lnTo>
                    <a:lnTo>
                      <a:pt x="664335" y="1415870"/>
                    </a:lnTo>
                    <a:lnTo>
                      <a:pt x="664336" y="1415869"/>
                    </a:lnTo>
                    <a:lnTo>
                      <a:pt x="339615" y="1091149"/>
                    </a:lnTo>
                    <a:lnTo>
                      <a:pt x="161749" y="126901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0656F952-5A48-9511-CA97-5F349B7BBD07}"/>
                  </a:ext>
                </a:extLst>
              </p:cNvPr>
              <p:cNvSpPr/>
              <p:nvPr/>
            </p:nvSpPr>
            <p:spPr>
              <a:xfrm>
                <a:off x="11798547" y="10497122"/>
                <a:ext cx="393105" cy="3931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489A872-F379-C508-52B6-F33711252B48}"/>
                </a:ext>
              </a:extLst>
            </p:cNvPr>
            <p:cNvSpPr/>
            <p:nvPr/>
          </p:nvSpPr>
          <p:spPr>
            <a:xfrm>
              <a:off x="9691651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0DEDCF6-D6E6-6061-E729-3EC36FF7044F}"/>
              </a:ext>
            </a:extLst>
          </p:cNvPr>
          <p:cNvGrpSpPr/>
          <p:nvPr/>
        </p:nvGrpSpPr>
        <p:grpSpPr>
          <a:xfrm>
            <a:off x="12189648" y="7446674"/>
            <a:ext cx="2507132" cy="5113862"/>
            <a:chOff x="12189648" y="5776706"/>
            <a:chExt cx="2507132" cy="511386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61AFA0A-441E-3E79-D88E-0658CADB4004}"/>
                </a:ext>
              </a:extLst>
            </p:cNvPr>
            <p:cNvGrpSpPr/>
            <p:nvPr/>
          </p:nvGrpSpPr>
          <p:grpSpPr>
            <a:xfrm>
              <a:off x="12189648" y="5776706"/>
              <a:ext cx="2507132" cy="5113521"/>
              <a:chOff x="12189648" y="5776706"/>
              <a:chExt cx="2507132" cy="5113521"/>
            </a:xfrm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B6A626D0-A8CA-F776-DE15-D3CD681FC06F}"/>
                  </a:ext>
                </a:extLst>
              </p:cNvPr>
              <p:cNvSpPr/>
              <p:nvPr/>
            </p:nvSpPr>
            <p:spPr>
              <a:xfrm flipH="1">
                <a:off x="12189648" y="5776706"/>
                <a:ext cx="2507132" cy="4929183"/>
              </a:xfrm>
              <a:custGeom>
                <a:avLst/>
                <a:gdLst>
                  <a:gd name="csX0" fmla="*/ 2503163 w 2507132"/>
                  <a:gd name="csY0" fmla="*/ 2446992 h 4929183"/>
                  <a:gd name="csX1" fmla="*/ 2502985 w 2507132"/>
                  <a:gd name="csY1" fmla="*/ 2448146 h 4929183"/>
                  <a:gd name="csX2" fmla="*/ 2200027 w 2507132"/>
                  <a:gd name="csY2" fmla="*/ 3004411 h 4929183"/>
                  <a:gd name="csX3" fmla="*/ 2154507 w 2507132"/>
                  <a:gd name="csY3" fmla="*/ 3045366 h 4929183"/>
                  <a:gd name="csX4" fmla="*/ 2179279 w 2507132"/>
                  <a:gd name="csY4" fmla="*/ 3104879 h 4929183"/>
                  <a:gd name="csX5" fmla="*/ 2334933 w 2507132"/>
                  <a:gd name="csY5" fmla="*/ 4002081 h 4929183"/>
                  <a:gd name="csX6" fmla="*/ 2245478 w 2507132"/>
                  <a:gd name="csY6" fmla="*/ 4692262 h 4929183"/>
                  <a:gd name="csX7" fmla="*/ 2180747 w 2507132"/>
                  <a:gd name="csY7" fmla="*/ 4894693 h 4929183"/>
                  <a:gd name="csX8" fmla="*/ 2210487 w 2507132"/>
                  <a:gd name="csY8" fmla="*/ 4901873 h 4929183"/>
                  <a:gd name="csX9" fmla="*/ 2326282 w 2507132"/>
                  <a:gd name="csY9" fmla="*/ 4919544 h 4929183"/>
                  <a:gd name="csX10" fmla="*/ 2501815 w 2507132"/>
                  <a:gd name="csY10" fmla="*/ 4929183 h 4929183"/>
                  <a:gd name="csX11" fmla="*/ 2503163 w 2507132"/>
                  <a:gd name="csY11" fmla="*/ 4915814 h 4929183"/>
                  <a:gd name="csX12" fmla="*/ 2279716 w 2507132"/>
                  <a:gd name="csY12" fmla="*/ 1537061 h 4929183"/>
                  <a:gd name="csX13" fmla="*/ 1548315 w 2507132"/>
                  <a:gd name="csY13" fmla="*/ 2268464 h 4929183"/>
                  <a:gd name="csX14" fmla="*/ 1660005 w 2507132"/>
                  <a:gd name="csY14" fmla="*/ 2346991 h 4929183"/>
                  <a:gd name="csX15" fmla="*/ 2040439 w 2507132"/>
                  <a:gd name="csY15" fmla="*/ 2804782 h 4929183"/>
                  <a:gd name="csX16" fmla="*/ 2107750 w 2507132"/>
                  <a:gd name="csY16" fmla="*/ 2936159 h 4929183"/>
                  <a:gd name="csX17" fmla="*/ 2107750 w 2507132"/>
                  <a:gd name="csY17" fmla="*/ 2936161 h 4929183"/>
                  <a:gd name="csX18" fmla="*/ 2107751 w 2507132"/>
                  <a:gd name="csY18" fmla="*/ 2936163 h 4929183"/>
                  <a:gd name="csX19" fmla="*/ 2107750 w 2507132"/>
                  <a:gd name="csY19" fmla="*/ 3085303 h 4929183"/>
                  <a:gd name="csX20" fmla="*/ 2107749 w 2507132"/>
                  <a:gd name="csY20" fmla="*/ 3085304 h 4929183"/>
                  <a:gd name="csX21" fmla="*/ 2107748 w 2507132"/>
                  <a:gd name="csY21" fmla="*/ 4877068 h 4929183"/>
                  <a:gd name="csX22" fmla="*/ 2180746 w 2507132"/>
                  <a:gd name="csY22" fmla="*/ 4894693 h 4929183"/>
                  <a:gd name="csX23" fmla="*/ 2245477 w 2507132"/>
                  <a:gd name="csY23" fmla="*/ 4692262 h 4929183"/>
                  <a:gd name="csX24" fmla="*/ 2334932 w 2507132"/>
                  <a:gd name="csY24" fmla="*/ 4002081 h 4929183"/>
                  <a:gd name="csX25" fmla="*/ 2179278 w 2507132"/>
                  <a:gd name="csY25" fmla="*/ 3104879 h 4929183"/>
                  <a:gd name="csX26" fmla="*/ 2154506 w 2507132"/>
                  <a:gd name="csY26" fmla="*/ 3045367 h 4929183"/>
                  <a:gd name="csX27" fmla="*/ 2154507 w 2507132"/>
                  <a:gd name="csY27" fmla="*/ 3045366 h 4929183"/>
                  <a:gd name="csX28" fmla="*/ 2154507 w 2507132"/>
                  <a:gd name="csY28" fmla="*/ 3045365 h 4929183"/>
                  <a:gd name="csX29" fmla="*/ 2200026 w 2507132"/>
                  <a:gd name="csY29" fmla="*/ 3004411 h 4929183"/>
                  <a:gd name="csX30" fmla="*/ 2502984 w 2507132"/>
                  <a:gd name="csY30" fmla="*/ 2448146 h 4929183"/>
                  <a:gd name="csX31" fmla="*/ 2503162 w 2507132"/>
                  <a:gd name="csY31" fmla="*/ 2446992 h 4929183"/>
                  <a:gd name="csX32" fmla="*/ 2503162 w 2507132"/>
                  <a:gd name="csY32" fmla="*/ 2358504 h 4929183"/>
                  <a:gd name="csX33" fmla="*/ 2495231 w 2507132"/>
                  <a:gd name="csY33" fmla="*/ 2306047 h 4929183"/>
                  <a:gd name="csX34" fmla="*/ 2491426 w 2507132"/>
                  <a:gd name="csY34" fmla="*/ 2293790 h 4929183"/>
                  <a:gd name="csX35" fmla="*/ 2480361 w 2507132"/>
                  <a:gd name="csY35" fmla="*/ 2270772 h 4929183"/>
                  <a:gd name="csX36" fmla="*/ 2452292 w 2507132"/>
                  <a:gd name="csY36" fmla="*/ 2229139 h 4929183"/>
                  <a:gd name="csX37" fmla="*/ 2438941 w 2507132"/>
                  <a:gd name="csY37" fmla="*/ 2214447 h 4929183"/>
                  <a:gd name="csX38" fmla="*/ 2382427 w 2507132"/>
                  <a:gd name="csY38" fmla="*/ 2176344 h 4929183"/>
                  <a:gd name="csX39" fmla="*/ 2382412 w 2507132"/>
                  <a:gd name="csY39" fmla="*/ 2176334 h 4929183"/>
                  <a:gd name="csX40" fmla="*/ 2305456 w 2507132"/>
                  <a:gd name="csY40" fmla="*/ 2160797 h 4929183"/>
                  <a:gd name="csX41" fmla="*/ 2305457 w 2507132"/>
                  <a:gd name="csY41" fmla="*/ 2160797 h 4929183"/>
                  <a:gd name="csX42" fmla="*/ 2382413 w 2507132"/>
                  <a:gd name="csY42" fmla="*/ 2176334 h 4929183"/>
                  <a:gd name="csX43" fmla="*/ 2382427 w 2507132"/>
                  <a:gd name="csY43" fmla="*/ 2176344 h 4929183"/>
                  <a:gd name="csX44" fmla="*/ 2431215 w 2507132"/>
                  <a:gd name="csY44" fmla="*/ 2205944 h 4929183"/>
                  <a:gd name="csX45" fmla="*/ 2438941 w 2507132"/>
                  <a:gd name="csY45" fmla="*/ 2214447 h 4929183"/>
                  <a:gd name="csX46" fmla="*/ 2445256 w 2507132"/>
                  <a:gd name="csY46" fmla="*/ 2218704 h 4929183"/>
                  <a:gd name="csX47" fmla="*/ 2452292 w 2507132"/>
                  <a:gd name="csY47" fmla="*/ 2229139 h 4929183"/>
                  <a:gd name="csX48" fmla="*/ 2469397 w 2507132"/>
                  <a:gd name="csY48" fmla="*/ 2247964 h 4929183"/>
                  <a:gd name="csX49" fmla="*/ 2480361 w 2507132"/>
                  <a:gd name="csY49" fmla="*/ 2270772 h 4929183"/>
                  <a:gd name="csX50" fmla="*/ 2487626 w 2507132"/>
                  <a:gd name="csY50" fmla="*/ 2281548 h 4929183"/>
                  <a:gd name="csX51" fmla="*/ 2491426 w 2507132"/>
                  <a:gd name="csY51" fmla="*/ 2293790 h 4929183"/>
                  <a:gd name="csX52" fmla="*/ 2494273 w 2507132"/>
                  <a:gd name="csY52" fmla="*/ 2299712 h 4929183"/>
                  <a:gd name="csX53" fmla="*/ 2495231 w 2507132"/>
                  <a:gd name="csY53" fmla="*/ 2306047 h 4929183"/>
                  <a:gd name="csX54" fmla="*/ 2499146 w 2507132"/>
                  <a:gd name="csY54" fmla="*/ 2318659 h 4929183"/>
                  <a:gd name="csX55" fmla="*/ 2503163 w 2507132"/>
                  <a:gd name="csY55" fmla="*/ 2358504 h 4929183"/>
                  <a:gd name="csX56" fmla="*/ 2503163 w 2507132"/>
                  <a:gd name="csY56" fmla="*/ 2446992 h 4929183"/>
                  <a:gd name="csX57" fmla="*/ 2507132 w 2507132"/>
                  <a:gd name="csY57" fmla="*/ 2421249 h 4929183"/>
                  <a:gd name="csX58" fmla="*/ 2507132 w 2507132"/>
                  <a:gd name="csY58" fmla="*/ 2034673 h 4929183"/>
                  <a:gd name="csX59" fmla="*/ 2475597 w 2507132"/>
                  <a:gd name="csY59" fmla="*/ 1899218 h 4929183"/>
                  <a:gd name="csX60" fmla="*/ 2335746 w 2507132"/>
                  <a:gd name="csY60" fmla="*/ 1611234 h 4929183"/>
                  <a:gd name="csX61" fmla="*/ 0 w 2507132"/>
                  <a:gd name="csY61" fmla="*/ 0 h 4929183"/>
                  <a:gd name="csX62" fmla="*/ 161749 w 2507132"/>
                  <a:gd name="csY62" fmla="*/ 1269015 h 4929183"/>
                  <a:gd name="csX63" fmla="*/ 339615 w 2507132"/>
                  <a:gd name="csY63" fmla="*/ 1091149 h 4929183"/>
                  <a:gd name="csX64" fmla="*/ 664336 w 2507132"/>
                  <a:gd name="csY64" fmla="*/ 1415869 h 4929183"/>
                  <a:gd name="csX65" fmla="*/ 664335 w 2507132"/>
                  <a:gd name="csY65" fmla="*/ 1415870 h 4929183"/>
                  <a:gd name="csX66" fmla="*/ 1480557 w 2507132"/>
                  <a:gd name="csY66" fmla="*/ 2232092 h 4929183"/>
                  <a:gd name="csX67" fmla="*/ 1547269 w 2507132"/>
                  <a:gd name="csY67" fmla="*/ 2267729 h 4929183"/>
                  <a:gd name="csX68" fmla="*/ 1548314 w 2507132"/>
                  <a:gd name="csY68" fmla="*/ 2268464 h 4929183"/>
                  <a:gd name="csX69" fmla="*/ 2279715 w 2507132"/>
                  <a:gd name="csY69" fmla="*/ 1537061 h 4929183"/>
                  <a:gd name="csX70" fmla="*/ 2271761 w 2507132"/>
                  <a:gd name="csY70" fmla="*/ 1526531 h 4929183"/>
                  <a:gd name="csX71" fmla="*/ 2201092 w 2507132"/>
                  <a:gd name="csY71" fmla="*/ 1449558 h 4929183"/>
                  <a:gd name="csX72" fmla="*/ 2199078 w 2507132"/>
                  <a:gd name="csY72" fmla="*/ 1447544 h 4929183"/>
                  <a:gd name="csX73" fmla="*/ 2121096 w 2507132"/>
                  <a:gd name="csY73" fmla="*/ 1377384 h 4929183"/>
                  <a:gd name="csX74" fmla="*/ 2121074 w 2507132"/>
                  <a:gd name="csY74" fmla="*/ 1377368 h 4929183"/>
                  <a:gd name="csX75" fmla="*/ 1982897 w 2507132"/>
                  <a:gd name="csY75" fmla="*/ 1282579 h 4929183"/>
                  <a:gd name="csX76" fmla="*/ 1939112 w 2507132"/>
                  <a:gd name="csY76" fmla="*/ 1258872 h 4929183"/>
                  <a:gd name="csX77" fmla="*/ 1825200 w 2507132"/>
                  <a:gd name="csY77" fmla="*/ 1206264 h 4929183"/>
                  <a:gd name="csX78" fmla="*/ 1778001 w 2507132"/>
                  <a:gd name="csY78" fmla="*/ 1188017 h 4929183"/>
                  <a:gd name="csX79" fmla="*/ 1610861 w 2507132"/>
                  <a:gd name="csY79" fmla="*/ 1143323 h 4929183"/>
                  <a:gd name="csX80" fmla="*/ 1610851 w 2507132"/>
                  <a:gd name="csY80" fmla="*/ 1143321 h 4929183"/>
                  <a:gd name="csX81" fmla="*/ 1414105 w 2507132"/>
                  <a:gd name="csY81" fmla="*/ 1126136 h 4929183"/>
                  <a:gd name="csX82" fmla="*/ 1610852 w 2507132"/>
                  <a:gd name="csY82" fmla="*/ 1143321 h 4929183"/>
                  <a:gd name="csX83" fmla="*/ 1610861 w 2507132"/>
                  <a:gd name="csY83" fmla="*/ 1143323 h 4929183"/>
                  <a:gd name="csX84" fmla="*/ 1751135 w 2507132"/>
                  <a:gd name="csY84" fmla="*/ 1177630 h 4929183"/>
                  <a:gd name="csX85" fmla="*/ 1778001 w 2507132"/>
                  <a:gd name="csY85" fmla="*/ 1188017 h 4929183"/>
                  <a:gd name="csX86" fmla="*/ 1796262 w 2507132"/>
                  <a:gd name="csY86" fmla="*/ 1192900 h 4929183"/>
                  <a:gd name="csX87" fmla="*/ 1825200 w 2507132"/>
                  <a:gd name="csY87" fmla="*/ 1206264 h 4929183"/>
                  <a:gd name="csX88" fmla="*/ 1883779 w 2507132"/>
                  <a:gd name="csY88" fmla="*/ 1228911 h 4929183"/>
                  <a:gd name="csX89" fmla="*/ 1939112 w 2507132"/>
                  <a:gd name="csY89" fmla="*/ 1258872 h 4929183"/>
                  <a:gd name="csX90" fmla="*/ 1967342 w 2507132"/>
                  <a:gd name="csY90" fmla="*/ 1271909 h 4929183"/>
                  <a:gd name="csX91" fmla="*/ 1982897 w 2507132"/>
                  <a:gd name="csY91" fmla="*/ 1282579 h 4929183"/>
                  <a:gd name="csX92" fmla="*/ 2007521 w 2507132"/>
                  <a:gd name="csY92" fmla="*/ 1295912 h 4929183"/>
                  <a:gd name="csX93" fmla="*/ 2121074 w 2507132"/>
                  <a:gd name="csY93" fmla="*/ 1377368 h 4929183"/>
                  <a:gd name="csX94" fmla="*/ 2121097 w 2507132"/>
                  <a:gd name="csY94" fmla="*/ 1377384 h 4929183"/>
                  <a:gd name="csX95" fmla="*/ 2199079 w 2507132"/>
                  <a:gd name="csY95" fmla="*/ 1447544 h 4929183"/>
                  <a:gd name="csX96" fmla="*/ 1091149 w 2507132"/>
                  <a:gd name="csY96" fmla="*/ 339615 h 4929183"/>
                  <a:gd name="csX97" fmla="*/ 1269015 w 2507132"/>
                  <a:gd name="csY97" fmla="*/ 161749 h 49291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</a:cxnLst>
                <a:rect l="l" t="t" r="r" b="b"/>
                <a:pathLst>
                  <a:path w="2507132" h="4929183">
                    <a:moveTo>
                      <a:pt x="2503163" y="2446992"/>
                    </a:moveTo>
                    <a:lnTo>
                      <a:pt x="2502985" y="2448146"/>
                    </a:lnTo>
                    <a:cubicBezTo>
                      <a:pt x="2458568" y="2663021"/>
                      <a:pt x="2350878" y="2855079"/>
                      <a:pt x="2200027" y="3004411"/>
                    </a:cubicBezTo>
                    <a:lnTo>
                      <a:pt x="2154507" y="3045366"/>
                    </a:lnTo>
                    <a:lnTo>
                      <a:pt x="2179279" y="3104879"/>
                    </a:lnTo>
                    <a:cubicBezTo>
                      <a:pt x="2278546" y="3371584"/>
                      <a:pt x="2334933" y="3677222"/>
                      <a:pt x="2334933" y="4002081"/>
                    </a:cubicBezTo>
                    <a:cubicBezTo>
                      <a:pt x="2334933" y="4245725"/>
                      <a:pt x="2303215" y="4478558"/>
                      <a:pt x="2245478" y="4692262"/>
                    </a:cubicBezTo>
                    <a:lnTo>
                      <a:pt x="2180747" y="4894693"/>
                    </a:lnTo>
                    <a:lnTo>
                      <a:pt x="2210487" y="4901873"/>
                    </a:lnTo>
                    <a:cubicBezTo>
                      <a:pt x="2247412" y="4909101"/>
                      <a:pt x="2286094" y="4915039"/>
                      <a:pt x="2326282" y="4919544"/>
                    </a:cubicBezTo>
                    <a:lnTo>
                      <a:pt x="2501815" y="4929183"/>
                    </a:lnTo>
                    <a:lnTo>
                      <a:pt x="2503163" y="4915814"/>
                    </a:lnTo>
                    <a:close/>
                    <a:moveTo>
                      <a:pt x="2279716" y="1537061"/>
                    </a:moveTo>
                    <a:lnTo>
                      <a:pt x="1548315" y="2268464"/>
                    </a:lnTo>
                    <a:lnTo>
                      <a:pt x="1660005" y="2346991"/>
                    </a:lnTo>
                    <a:cubicBezTo>
                      <a:pt x="1806193" y="2462897"/>
                      <a:pt x="1935309" y="2618858"/>
                      <a:pt x="2040439" y="2804782"/>
                    </a:cubicBezTo>
                    <a:lnTo>
                      <a:pt x="2107750" y="2936159"/>
                    </a:lnTo>
                    <a:lnTo>
                      <a:pt x="2107750" y="2936161"/>
                    </a:lnTo>
                    <a:lnTo>
                      <a:pt x="2107751" y="2936163"/>
                    </a:lnTo>
                    <a:lnTo>
                      <a:pt x="2107750" y="3085303"/>
                    </a:lnTo>
                    <a:lnTo>
                      <a:pt x="2107749" y="3085304"/>
                    </a:lnTo>
                    <a:lnTo>
                      <a:pt x="2107748" y="4877068"/>
                    </a:lnTo>
                    <a:lnTo>
                      <a:pt x="2180746" y="4894693"/>
                    </a:lnTo>
                    <a:lnTo>
                      <a:pt x="2245477" y="4692262"/>
                    </a:lnTo>
                    <a:cubicBezTo>
                      <a:pt x="2303214" y="4478558"/>
                      <a:pt x="2334932" y="4245725"/>
                      <a:pt x="2334932" y="4002081"/>
                    </a:cubicBezTo>
                    <a:cubicBezTo>
                      <a:pt x="2334932" y="3677222"/>
                      <a:pt x="2278545" y="3371584"/>
                      <a:pt x="2179278" y="3104879"/>
                    </a:cubicBezTo>
                    <a:lnTo>
                      <a:pt x="2154506" y="3045367"/>
                    </a:lnTo>
                    <a:lnTo>
                      <a:pt x="2154507" y="3045366"/>
                    </a:lnTo>
                    <a:lnTo>
                      <a:pt x="2154507" y="3045365"/>
                    </a:lnTo>
                    <a:lnTo>
                      <a:pt x="2200026" y="3004411"/>
                    </a:lnTo>
                    <a:cubicBezTo>
                      <a:pt x="2350877" y="2855079"/>
                      <a:pt x="2458567" y="2663021"/>
                      <a:pt x="2502984" y="2448146"/>
                    </a:cubicBezTo>
                    <a:lnTo>
                      <a:pt x="2503162" y="2446992"/>
                    </a:lnTo>
                    <a:lnTo>
                      <a:pt x="2503162" y="2358504"/>
                    </a:lnTo>
                    <a:lnTo>
                      <a:pt x="2495231" y="2306047"/>
                    </a:lnTo>
                    <a:lnTo>
                      <a:pt x="2491426" y="2293790"/>
                    </a:lnTo>
                    <a:lnTo>
                      <a:pt x="2480361" y="2270772"/>
                    </a:lnTo>
                    <a:lnTo>
                      <a:pt x="2452292" y="2229139"/>
                    </a:lnTo>
                    <a:lnTo>
                      <a:pt x="2438941" y="2214447"/>
                    </a:lnTo>
                    <a:lnTo>
                      <a:pt x="2382427" y="2176344"/>
                    </a:lnTo>
                    <a:lnTo>
                      <a:pt x="2382412" y="2176334"/>
                    </a:lnTo>
                    <a:lnTo>
                      <a:pt x="2305456" y="2160797"/>
                    </a:lnTo>
                    <a:lnTo>
                      <a:pt x="2305457" y="2160797"/>
                    </a:lnTo>
                    <a:cubicBezTo>
                      <a:pt x="2332754" y="2160797"/>
                      <a:pt x="2358760" y="2166330"/>
                      <a:pt x="2382413" y="2176334"/>
                    </a:cubicBezTo>
                    <a:lnTo>
                      <a:pt x="2382427" y="2176344"/>
                    </a:lnTo>
                    <a:lnTo>
                      <a:pt x="2431215" y="2205944"/>
                    </a:lnTo>
                    <a:lnTo>
                      <a:pt x="2438941" y="2214447"/>
                    </a:lnTo>
                    <a:lnTo>
                      <a:pt x="2445256" y="2218704"/>
                    </a:lnTo>
                    <a:lnTo>
                      <a:pt x="2452292" y="2229139"/>
                    </a:lnTo>
                    <a:lnTo>
                      <a:pt x="2469397" y="2247964"/>
                    </a:lnTo>
                    <a:lnTo>
                      <a:pt x="2480361" y="2270772"/>
                    </a:lnTo>
                    <a:lnTo>
                      <a:pt x="2487626" y="2281548"/>
                    </a:lnTo>
                    <a:lnTo>
                      <a:pt x="2491426" y="2293790"/>
                    </a:lnTo>
                    <a:lnTo>
                      <a:pt x="2494273" y="2299712"/>
                    </a:lnTo>
                    <a:lnTo>
                      <a:pt x="2495231" y="2306047"/>
                    </a:lnTo>
                    <a:lnTo>
                      <a:pt x="2499146" y="2318659"/>
                    </a:lnTo>
                    <a:cubicBezTo>
                      <a:pt x="2501780" y="2331530"/>
                      <a:pt x="2503163" y="2344855"/>
                      <a:pt x="2503163" y="2358504"/>
                    </a:cubicBezTo>
                    <a:lnTo>
                      <a:pt x="2503163" y="2446992"/>
                    </a:lnTo>
                    <a:lnTo>
                      <a:pt x="2507132" y="2421249"/>
                    </a:lnTo>
                    <a:lnTo>
                      <a:pt x="2507132" y="2034673"/>
                    </a:lnTo>
                    <a:lnTo>
                      <a:pt x="2475597" y="1899218"/>
                    </a:lnTo>
                    <a:cubicBezTo>
                      <a:pt x="2443122" y="1795860"/>
                      <a:pt x="2395667" y="1699036"/>
                      <a:pt x="2335746" y="1611234"/>
                    </a:cubicBezTo>
                    <a:close/>
                    <a:moveTo>
                      <a:pt x="0" y="0"/>
                    </a:moveTo>
                    <a:lnTo>
                      <a:pt x="161749" y="1269015"/>
                    </a:lnTo>
                    <a:lnTo>
                      <a:pt x="339615" y="1091149"/>
                    </a:lnTo>
                    <a:lnTo>
                      <a:pt x="664336" y="1415869"/>
                    </a:lnTo>
                    <a:lnTo>
                      <a:pt x="664335" y="1415870"/>
                    </a:lnTo>
                    <a:lnTo>
                      <a:pt x="1480557" y="2232092"/>
                    </a:lnTo>
                    <a:lnTo>
                      <a:pt x="1547269" y="2267729"/>
                    </a:lnTo>
                    <a:lnTo>
                      <a:pt x="1548314" y="2268464"/>
                    </a:lnTo>
                    <a:lnTo>
                      <a:pt x="2279715" y="1537061"/>
                    </a:lnTo>
                    <a:lnTo>
                      <a:pt x="2271761" y="1526531"/>
                    </a:lnTo>
                    <a:lnTo>
                      <a:pt x="2201092" y="1449558"/>
                    </a:lnTo>
                    <a:lnTo>
                      <a:pt x="2199078" y="1447544"/>
                    </a:lnTo>
                    <a:lnTo>
                      <a:pt x="2121096" y="1377384"/>
                    </a:lnTo>
                    <a:lnTo>
                      <a:pt x="2121074" y="1377368"/>
                    </a:lnTo>
                    <a:lnTo>
                      <a:pt x="1982897" y="1282579"/>
                    </a:lnTo>
                    <a:lnTo>
                      <a:pt x="1939112" y="1258872"/>
                    </a:lnTo>
                    <a:lnTo>
                      <a:pt x="1825200" y="1206264"/>
                    </a:lnTo>
                    <a:lnTo>
                      <a:pt x="1778001" y="1188017"/>
                    </a:lnTo>
                    <a:lnTo>
                      <a:pt x="1610861" y="1143323"/>
                    </a:lnTo>
                    <a:lnTo>
                      <a:pt x="1610851" y="1143321"/>
                    </a:lnTo>
                    <a:lnTo>
                      <a:pt x="1414105" y="1126136"/>
                    </a:lnTo>
                    <a:cubicBezTo>
                      <a:pt x="1481244" y="1126136"/>
                      <a:pt x="1546993" y="1132029"/>
                      <a:pt x="1610852" y="1143321"/>
                    </a:cubicBezTo>
                    <a:lnTo>
                      <a:pt x="1610861" y="1143323"/>
                    </a:lnTo>
                    <a:lnTo>
                      <a:pt x="1751135" y="1177630"/>
                    </a:lnTo>
                    <a:lnTo>
                      <a:pt x="1778001" y="1188017"/>
                    </a:lnTo>
                    <a:lnTo>
                      <a:pt x="1796262" y="1192900"/>
                    </a:lnTo>
                    <a:lnTo>
                      <a:pt x="1825200" y="1206264"/>
                    </a:lnTo>
                    <a:lnTo>
                      <a:pt x="1883779" y="1228911"/>
                    </a:lnTo>
                    <a:lnTo>
                      <a:pt x="1939112" y="1258872"/>
                    </a:lnTo>
                    <a:lnTo>
                      <a:pt x="1967342" y="1271909"/>
                    </a:lnTo>
                    <a:lnTo>
                      <a:pt x="1982897" y="1282579"/>
                    </a:lnTo>
                    <a:lnTo>
                      <a:pt x="2007521" y="1295912"/>
                    </a:lnTo>
                    <a:lnTo>
                      <a:pt x="2121074" y="1377368"/>
                    </a:lnTo>
                    <a:lnTo>
                      <a:pt x="2121097" y="1377384"/>
                    </a:lnTo>
                    <a:lnTo>
                      <a:pt x="2199079" y="1447544"/>
                    </a:lnTo>
                    <a:lnTo>
                      <a:pt x="1091149" y="339615"/>
                    </a:lnTo>
                    <a:lnTo>
                      <a:pt x="1269015" y="16174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2CEE987A-78B8-7CBC-01B8-4E269076B3A7}"/>
                  </a:ext>
                </a:extLst>
              </p:cNvPr>
              <p:cNvSpPr/>
              <p:nvPr/>
            </p:nvSpPr>
            <p:spPr>
              <a:xfrm>
                <a:off x="12191955" y="10497122"/>
                <a:ext cx="393105" cy="39310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2C71C34-BA34-4D14-699B-1817C888A209}"/>
                </a:ext>
              </a:extLst>
            </p:cNvPr>
            <p:cNvSpPr/>
            <p:nvPr/>
          </p:nvSpPr>
          <p:spPr>
            <a:xfrm flipH="1">
              <a:off x="12397950" y="5778681"/>
              <a:ext cx="2290222" cy="5111887"/>
            </a:xfrm>
            <a:custGeom>
              <a:avLst/>
              <a:gdLst>
                <a:gd name="csX0" fmla="*/ 2154506 w 2290222"/>
                <a:gd name="csY0" fmla="*/ 3045366 h 5111887"/>
                <a:gd name="csX1" fmla="*/ 2157284 w 2290222"/>
                <a:gd name="csY1" fmla="*/ 3052038 h 5111887"/>
                <a:gd name="csX2" fmla="*/ 2167840 w 2290222"/>
                <a:gd name="csY2" fmla="*/ 3077398 h 5111887"/>
                <a:gd name="csX3" fmla="*/ 2167842 w 2290222"/>
                <a:gd name="csY3" fmla="*/ 3077398 h 5111887"/>
                <a:gd name="csX4" fmla="*/ 0 w 2290222"/>
                <a:gd name="csY4" fmla="*/ 0 h 5111887"/>
                <a:gd name="csX5" fmla="*/ 1862 w 2290222"/>
                <a:gd name="csY5" fmla="*/ 237 h 5111887"/>
                <a:gd name="csX6" fmla="*/ 1909200 w 2290222"/>
                <a:gd name="csY6" fmla="*/ 1907576 h 5111887"/>
                <a:gd name="csX7" fmla="*/ 1909202 w 2290222"/>
                <a:gd name="csY7" fmla="*/ 1907577 h 5111887"/>
                <a:gd name="csX8" fmla="*/ 2015492 w 2290222"/>
                <a:gd name="csY8" fmla="*/ 2013867 h 5111887"/>
                <a:gd name="csX9" fmla="*/ 2261610 w 2290222"/>
                <a:gd name="csY9" fmla="*/ 2476470 h 5111887"/>
                <a:gd name="csX10" fmla="*/ 2269518 w 2290222"/>
                <a:gd name="csY10" fmla="*/ 2531275 h 5111887"/>
                <a:gd name="csX11" fmla="*/ 2269546 w 2290222"/>
                <a:gd name="csY11" fmla="*/ 2531385 h 5111887"/>
                <a:gd name="csX12" fmla="*/ 2290222 w 2290222"/>
                <a:gd name="csY12" fmla="*/ 2736475 h 5111887"/>
                <a:gd name="csX13" fmla="*/ 2290222 w 2290222"/>
                <a:gd name="csY13" fmla="*/ 2901325 h 5111887"/>
                <a:gd name="csX14" fmla="*/ 2290222 w 2290222"/>
                <a:gd name="csY14" fmla="*/ 3513183 h 5111887"/>
                <a:gd name="csX15" fmla="*/ 2245478 w 2290222"/>
                <a:gd name="csY15" fmla="*/ 3311900 h 5111887"/>
                <a:gd name="csX16" fmla="*/ 2290222 w 2290222"/>
                <a:gd name="csY16" fmla="*/ 3513187 h 5111887"/>
                <a:gd name="csX17" fmla="*/ 2290222 w 2290222"/>
                <a:gd name="csY17" fmla="*/ 4490975 h 5111887"/>
                <a:gd name="csX18" fmla="*/ 2245478 w 2290222"/>
                <a:gd name="csY18" fmla="*/ 4692262 h 5111887"/>
                <a:gd name="csX19" fmla="*/ 2290222 w 2290222"/>
                <a:gd name="csY19" fmla="*/ 4490979 h 5111887"/>
                <a:gd name="csX20" fmla="*/ 2290222 w 2290222"/>
                <a:gd name="csY20" fmla="*/ 5092856 h 5111887"/>
                <a:gd name="csX21" fmla="*/ 2289262 w 2290222"/>
                <a:gd name="csY21" fmla="*/ 5111887 h 5111887"/>
                <a:gd name="csX22" fmla="*/ 2265614 w 2290222"/>
                <a:gd name="csY22" fmla="*/ 5109503 h 5111887"/>
                <a:gd name="csX23" fmla="*/ 2165656 w 2290222"/>
                <a:gd name="csY23" fmla="*/ 5055613 h 5111887"/>
                <a:gd name="csX24" fmla="*/ 2133846 w 2290222"/>
                <a:gd name="csY24" fmla="*/ 5008432 h 5111887"/>
                <a:gd name="csX25" fmla="*/ 2123286 w 2290222"/>
                <a:gd name="csY25" fmla="*/ 4992770 h 5111887"/>
                <a:gd name="csX26" fmla="*/ 2107748 w 2290222"/>
                <a:gd name="csY26" fmla="*/ 4915814 h 5111887"/>
                <a:gd name="csX27" fmla="*/ 2107750 w 2290222"/>
                <a:gd name="csY27" fmla="*/ 3171586 h 5111887"/>
                <a:gd name="csX28" fmla="*/ 2107750 w 2290222"/>
                <a:gd name="csY28" fmla="*/ 3085304 h 5111887"/>
                <a:gd name="csX29" fmla="*/ 2107750 w 2290222"/>
                <a:gd name="csY29" fmla="*/ 3085303 h 5111887"/>
                <a:gd name="csX30" fmla="*/ 2107750 w 2290222"/>
                <a:gd name="csY30" fmla="*/ 2936163 h 5111887"/>
                <a:gd name="csX31" fmla="*/ 2107750 w 2290222"/>
                <a:gd name="csY31" fmla="*/ 2936161 h 5111887"/>
                <a:gd name="csX32" fmla="*/ 2107750 w 2290222"/>
                <a:gd name="csY32" fmla="*/ 2936159 h 5111887"/>
                <a:gd name="csX33" fmla="*/ 2040438 w 2290222"/>
                <a:gd name="csY33" fmla="*/ 2804782 h 5111887"/>
                <a:gd name="csX34" fmla="*/ 1660006 w 2290222"/>
                <a:gd name="csY34" fmla="*/ 2346991 h 5111887"/>
                <a:gd name="csX35" fmla="*/ 1548314 w 2290222"/>
                <a:gd name="csY35" fmla="*/ 2268464 h 5111887"/>
                <a:gd name="csX36" fmla="*/ 1888810 w 2290222"/>
                <a:gd name="csY36" fmla="*/ 1927970 h 5111887"/>
                <a:gd name="csX37" fmla="*/ 1888808 w 2290222"/>
                <a:gd name="csY37" fmla="*/ 1927969 h 5111887"/>
                <a:gd name="csX38" fmla="*/ 1548314 w 2290222"/>
                <a:gd name="csY38" fmla="*/ 2268464 h 5111887"/>
                <a:gd name="csX39" fmla="*/ 1547270 w 2290222"/>
                <a:gd name="csY39" fmla="*/ 2267729 h 5111887"/>
                <a:gd name="csX40" fmla="*/ 1480558 w 2290222"/>
                <a:gd name="csY40" fmla="*/ 2232092 h 5111887"/>
                <a:gd name="csX41" fmla="*/ 967300 w 2290222"/>
                <a:gd name="csY41" fmla="*/ 1718836 h 5111887"/>
                <a:gd name="csX42" fmla="*/ 664334 w 2290222"/>
                <a:gd name="csY42" fmla="*/ 1415870 h 5111887"/>
                <a:gd name="csX43" fmla="*/ 664336 w 2290222"/>
                <a:gd name="csY43" fmla="*/ 1415869 h 5111887"/>
                <a:gd name="csX44" fmla="*/ 339614 w 2290222"/>
                <a:gd name="csY44" fmla="*/ 1091149 h 5111887"/>
                <a:gd name="csX45" fmla="*/ 161750 w 2290222"/>
                <a:gd name="csY45" fmla="*/ 1269015 h 51118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</a:cxnLst>
              <a:rect l="l" t="t" r="r" b="b"/>
              <a:pathLst>
                <a:path w="2290222" h="5111887">
                  <a:moveTo>
                    <a:pt x="2154506" y="3045366"/>
                  </a:moveTo>
                  <a:lnTo>
                    <a:pt x="2157284" y="3052038"/>
                  </a:lnTo>
                  <a:lnTo>
                    <a:pt x="2167840" y="3077398"/>
                  </a:lnTo>
                  <a:lnTo>
                    <a:pt x="2167842" y="3077398"/>
                  </a:lnTo>
                  <a:close/>
                  <a:moveTo>
                    <a:pt x="0" y="0"/>
                  </a:moveTo>
                  <a:lnTo>
                    <a:pt x="1862" y="237"/>
                  </a:lnTo>
                  <a:lnTo>
                    <a:pt x="1909200" y="1907576"/>
                  </a:lnTo>
                  <a:lnTo>
                    <a:pt x="1909202" y="1907577"/>
                  </a:lnTo>
                  <a:lnTo>
                    <a:pt x="2015492" y="2013867"/>
                  </a:lnTo>
                  <a:cubicBezTo>
                    <a:pt x="2146754" y="2145130"/>
                    <a:pt x="2228794" y="2306977"/>
                    <a:pt x="2261610" y="2476470"/>
                  </a:cubicBezTo>
                  <a:lnTo>
                    <a:pt x="2269518" y="2531275"/>
                  </a:lnTo>
                  <a:lnTo>
                    <a:pt x="2269546" y="2531385"/>
                  </a:lnTo>
                  <a:cubicBezTo>
                    <a:pt x="2283104" y="2597631"/>
                    <a:pt x="2290222" y="2666222"/>
                    <a:pt x="2290222" y="2736475"/>
                  </a:cubicBezTo>
                  <a:lnTo>
                    <a:pt x="2290222" y="2901325"/>
                  </a:lnTo>
                  <a:lnTo>
                    <a:pt x="2290222" y="3513183"/>
                  </a:lnTo>
                  <a:lnTo>
                    <a:pt x="2245478" y="3311900"/>
                  </a:lnTo>
                  <a:lnTo>
                    <a:pt x="2290222" y="3513187"/>
                  </a:lnTo>
                  <a:lnTo>
                    <a:pt x="2290222" y="4490975"/>
                  </a:lnTo>
                  <a:lnTo>
                    <a:pt x="2245478" y="4692262"/>
                  </a:lnTo>
                  <a:lnTo>
                    <a:pt x="2290222" y="4490979"/>
                  </a:lnTo>
                  <a:lnTo>
                    <a:pt x="2290222" y="5092856"/>
                  </a:lnTo>
                  <a:lnTo>
                    <a:pt x="2289262" y="5111887"/>
                  </a:lnTo>
                  <a:lnTo>
                    <a:pt x="2265614" y="5109503"/>
                  </a:lnTo>
                  <a:cubicBezTo>
                    <a:pt x="2227002" y="5101602"/>
                    <a:pt x="2192490" y="5082447"/>
                    <a:pt x="2165656" y="5055613"/>
                  </a:cubicBezTo>
                  <a:lnTo>
                    <a:pt x="2133846" y="5008432"/>
                  </a:lnTo>
                  <a:lnTo>
                    <a:pt x="2123286" y="4992770"/>
                  </a:lnTo>
                  <a:cubicBezTo>
                    <a:pt x="2113280" y="4969117"/>
                    <a:pt x="2107748" y="4943112"/>
                    <a:pt x="2107748" y="4915814"/>
                  </a:cubicBezTo>
                  <a:lnTo>
                    <a:pt x="2107750" y="3171586"/>
                  </a:lnTo>
                  <a:lnTo>
                    <a:pt x="2107750" y="3085304"/>
                  </a:lnTo>
                  <a:lnTo>
                    <a:pt x="2107750" y="3085303"/>
                  </a:lnTo>
                  <a:lnTo>
                    <a:pt x="2107750" y="2936163"/>
                  </a:lnTo>
                  <a:lnTo>
                    <a:pt x="2107750" y="2936161"/>
                  </a:lnTo>
                  <a:lnTo>
                    <a:pt x="2107750" y="2936159"/>
                  </a:lnTo>
                  <a:lnTo>
                    <a:pt x="2040438" y="2804782"/>
                  </a:lnTo>
                  <a:cubicBezTo>
                    <a:pt x="1935310" y="2618858"/>
                    <a:pt x="1806194" y="2462897"/>
                    <a:pt x="1660006" y="2346991"/>
                  </a:cubicBezTo>
                  <a:lnTo>
                    <a:pt x="1548314" y="2268464"/>
                  </a:lnTo>
                  <a:lnTo>
                    <a:pt x="1888810" y="1927970"/>
                  </a:lnTo>
                  <a:lnTo>
                    <a:pt x="1888808" y="1927969"/>
                  </a:lnTo>
                  <a:lnTo>
                    <a:pt x="1548314" y="2268464"/>
                  </a:lnTo>
                  <a:lnTo>
                    <a:pt x="1547270" y="2267729"/>
                  </a:lnTo>
                  <a:lnTo>
                    <a:pt x="1480558" y="2232092"/>
                  </a:lnTo>
                  <a:lnTo>
                    <a:pt x="967300" y="1718836"/>
                  </a:lnTo>
                  <a:lnTo>
                    <a:pt x="664334" y="1415870"/>
                  </a:lnTo>
                  <a:lnTo>
                    <a:pt x="664336" y="1415869"/>
                  </a:lnTo>
                  <a:lnTo>
                    <a:pt x="339614" y="1091149"/>
                  </a:lnTo>
                  <a:lnTo>
                    <a:pt x="161750" y="1269015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849BFA9-B742-7DDA-BE77-559CB190DF6F}"/>
              </a:ext>
            </a:extLst>
          </p:cNvPr>
          <p:cNvGrpSpPr/>
          <p:nvPr/>
        </p:nvGrpSpPr>
        <p:grpSpPr>
          <a:xfrm>
            <a:off x="12548090" y="9165509"/>
            <a:ext cx="3184297" cy="3304739"/>
            <a:chOff x="12548090" y="7495541"/>
            <a:chExt cx="3184297" cy="3304739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FAC5915-73CF-7827-CEC9-D3C85DDBDBBB}"/>
                </a:ext>
              </a:extLst>
            </p:cNvPr>
            <p:cNvGrpSpPr/>
            <p:nvPr/>
          </p:nvGrpSpPr>
          <p:grpSpPr>
            <a:xfrm>
              <a:off x="12548090" y="7495541"/>
              <a:ext cx="3184297" cy="3304739"/>
              <a:chOff x="12548090" y="7495541"/>
              <a:chExt cx="3184297" cy="3304739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1A9D502B-D73D-33C9-44A1-AE5BFCFF17AF}"/>
                  </a:ext>
                </a:extLst>
              </p:cNvPr>
              <p:cNvSpPr/>
              <p:nvPr/>
            </p:nvSpPr>
            <p:spPr>
              <a:xfrm rot="16200000" flipH="1">
                <a:off x="12506596" y="7537035"/>
                <a:ext cx="3267285" cy="3184297"/>
              </a:xfrm>
              <a:custGeom>
                <a:avLst/>
                <a:gdLst>
                  <a:gd name="csX0" fmla="*/ 0 w 3267285"/>
                  <a:gd name="csY0" fmla="*/ 2172593 h 3184297"/>
                  <a:gd name="csX1" fmla="*/ 782955 w 3267285"/>
                  <a:gd name="csY1" fmla="*/ 3184297 h 3184297"/>
                  <a:gd name="csX2" fmla="*/ 1294967 w 3267285"/>
                  <a:gd name="csY2" fmla="*/ 2522699 h 3184297"/>
                  <a:gd name="csX3" fmla="*/ 1565913 w 3267285"/>
                  <a:gd name="csY3" fmla="*/ 2172593 h 3184297"/>
                  <a:gd name="csX4" fmla="*/ 1314373 w 3267285"/>
                  <a:gd name="csY4" fmla="*/ 2172593 h 3184297"/>
                  <a:gd name="csX5" fmla="*/ 1314373 w 3267285"/>
                  <a:gd name="csY5" fmla="*/ 675217 h 3184297"/>
                  <a:gd name="csX6" fmla="*/ 1312403 w 3267285"/>
                  <a:gd name="csY6" fmla="*/ 668789 h 3184297"/>
                  <a:gd name="csX7" fmla="*/ 1307683 w 3267285"/>
                  <a:gd name="csY7" fmla="*/ 621361 h 3184297"/>
                  <a:gd name="csX8" fmla="*/ 1312403 w 3267285"/>
                  <a:gd name="csY8" fmla="*/ 573931 h 3184297"/>
                  <a:gd name="csX9" fmla="*/ 1314373 w 3267285"/>
                  <a:gd name="csY9" fmla="*/ 567505 h 3184297"/>
                  <a:gd name="csX10" fmla="*/ 1325939 w 3267285"/>
                  <a:gd name="csY10" fmla="*/ 529755 h 3184297"/>
                  <a:gd name="csX11" fmla="*/ 1449563 w 3267285"/>
                  <a:gd name="csY11" fmla="*/ 404515 h 3184297"/>
                  <a:gd name="csX12" fmla="*/ 1478499 w 3267285"/>
                  <a:gd name="csY12" fmla="*/ 395415 h 3184297"/>
                  <a:gd name="csX13" fmla="*/ 1478503 w 3267285"/>
                  <a:gd name="csY13" fmla="*/ 395415 h 3184297"/>
                  <a:gd name="csX14" fmla="*/ 1478505 w 3267285"/>
                  <a:gd name="csY14" fmla="*/ 395415 h 3184297"/>
                  <a:gd name="csX15" fmla="*/ 1601467 w 3267285"/>
                  <a:gd name="csY15" fmla="*/ 395415 h 3184297"/>
                  <a:gd name="csX16" fmla="*/ 1601469 w 3267285"/>
                  <a:gd name="csY16" fmla="*/ 395415 h 3184297"/>
                  <a:gd name="csX17" fmla="*/ 2283777 w 3267285"/>
                  <a:gd name="csY17" fmla="*/ 395417 h 3184297"/>
                  <a:gd name="csX18" fmla="*/ 2263583 w 3267285"/>
                  <a:gd name="csY18" fmla="*/ 371635 h 3184297"/>
                  <a:gd name="csX19" fmla="*/ 1751402 w 3267285"/>
                  <a:gd name="csY19" fmla="*/ 49104 h 3184297"/>
                  <a:gd name="csX20" fmla="*/ 2263583 w 3267285"/>
                  <a:gd name="csY20" fmla="*/ 371633 h 3184297"/>
                  <a:gd name="csX21" fmla="*/ 2283777 w 3267285"/>
                  <a:gd name="csY21" fmla="*/ 395415 h 3184297"/>
                  <a:gd name="csX22" fmla="*/ 3093393 w 3267285"/>
                  <a:gd name="csY22" fmla="*/ 395415 h 3184297"/>
                  <a:gd name="csX23" fmla="*/ 3136015 w 3267285"/>
                  <a:gd name="csY23" fmla="*/ 351887 h 3184297"/>
                  <a:gd name="csX24" fmla="*/ 3255726 w 3267285"/>
                  <a:gd name="csY24" fmla="*/ 127667 h 3184297"/>
                  <a:gd name="csX25" fmla="*/ 3267285 w 3267285"/>
                  <a:gd name="csY25" fmla="*/ 88265 h 3184297"/>
                  <a:gd name="csX26" fmla="*/ 3246818 w 3267285"/>
                  <a:gd name="csY26" fmla="*/ 57908 h 3184297"/>
                  <a:gd name="csX27" fmla="*/ 3107017 w 3267285"/>
                  <a:gd name="csY27" fmla="*/ 0 h 3184297"/>
                  <a:gd name="csX28" fmla="*/ 1459481 w 3267285"/>
                  <a:gd name="csY28" fmla="*/ 0 h 3184297"/>
                  <a:gd name="csX29" fmla="*/ 1441263 w 3267285"/>
                  <a:gd name="csY29" fmla="*/ 1839 h 3184297"/>
                  <a:gd name="csX30" fmla="*/ 1419637 w 3267285"/>
                  <a:gd name="csY30" fmla="*/ 4021 h 3184297"/>
                  <a:gd name="csX31" fmla="*/ 1265791 w 3267285"/>
                  <a:gd name="csY31" fmla="*/ 157863 h 3184297"/>
                  <a:gd name="csX32" fmla="*/ 1261773 w 3267285"/>
                  <a:gd name="csY32" fmla="*/ 197709 h 3184297"/>
                  <a:gd name="csX33" fmla="*/ 1261773 w 3267285"/>
                  <a:gd name="csY33" fmla="*/ 197707 h 3184297"/>
                  <a:gd name="csX34" fmla="*/ 1265791 w 3267285"/>
                  <a:gd name="csY34" fmla="*/ 157863 h 3184297"/>
                  <a:gd name="csX35" fmla="*/ 1419637 w 3267285"/>
                  <a:gd name="csY35" fmla="*/ 4019 h 3184297"/>
                  <a:gd name="csX36" fmla="*/ 1441263 w 3267285"/>
                  <a:gd name="csY36" fmla="*/ 1839 h 3184297"/>
                  <a:gd name="csX37" fmla="*/ 1427835 w 3267285"/>
                  <a:gd name="csY37" fmla="*/ 1113 h 3184297"/>
                  <a:gd name="csX38" fmla="*/ 515799 w 3267285"/>
                  <a:gd name="csY38" fmla="*/ 461469 h 3184297"/>
                  <a:gd name="csX39" fmla="*/ 499061 w 3267285"/>
                  <a:gd name="csY39" fmla="*/ 485427 h 3184297"/>
                  <a:gd name="csX40" fmla="*/ 499062 w 3267285"/>
                  <a:gd name="csY40" fmla="*/ 485427 h 3184297"/>
                  <a:gd name="csX41" fmla="*/ 447760 w 3267285"/>
                  <a:gd name="csY41" fmla="*/ 558857 h 3184297"/>
                  <a:gd name="csX42" fmla="*/ 252007 w 3267285"/>
                  <a:gd name="csY42" fmla="*/ 1136809 h 3184297"/>
                  <a:gd name="csX43" fmla="*/ 251541 w 3267285"/>
                  <a:gd name="csY43" fmla="*/ 1146687 h 3184297"/>
                  <a:gd name="csX44" fmla="*/ 251541 w 3267285"/>
                  <a:gd name="csY44" fmla="*/ 1385619 h 3184297"/>
                  <a:gd name="csX45" fmla="*/ 252007 w 3267285"/>
                  <a:gd name="csY45" fmla="*/ 1395495 h 3184297"/>
                  <a:gd name="csX46" fmla="*/ 1189633 w 3267285"/>
                  <a:gd name="csY46" fmla="*/ 2505491 h 3184297"/>
                  <a:gd name="csX47" fmla="*/ 252006 w 3267285"/>
                  <a:gd name="csY47" fmla="*/ 1395495 h 3184297"/>
                  <a:gd name="csX48" fmla="*/ 251540 w 3267285"/>
                  <a:gd name="csY48" fmla="*/ 1385619 h 3184297"/>
                  <a:gd name="csX49" fmla="*/ 251540 w 3267285"/>
                  <a:gd name="csY49" fmla="*/ 2172593 h 31842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</a:cxnLst>
                <a:rect l="l" t="t" r="r" b="b"/>
                <a:pathLst>
                  <a:path w="3267285" h="3184297">
                    <a:moveTo>
                      <a:pt x="0" y="2172593"/>
                    </a:moveTo>
                    <a:lnTo>
                      <a:pt x="782955" y="3184297"/>
                    </a:lnTo>
                    <a:lnTo>
                      <a:pt x="1294967" y="2522699"/>
                    </a:lnTo>
                    <a:lnTo>
                      <a:pt x="1565913" y="2172593"/>
                    </a:lnTo>
                    <a:lnTo>
                      <a:pt x="1314373" y="2172593"/>
                    </a:lnTo>
                    <a:lnTo>
                      <a:pt x="1314373" y="675217"/>
                    </a:lnTo>
                    <a:lnTo>
                      <a:pt x="1312403" y="668789"/>
                    </a:lnTo>
                    <a:cubicBezTo>
                      <a:pt x="1309309" y="653469"/>
                      <a:pt x="1307683" y="637607"/>
                      <a:pt x="1307683" y="621361"/>
                    </a:cubicBezTo>
                    <a:cubicBezTo>
                      <a:pt x="1307683" y="605115"/>
                      <a:pt x="1309309" y="589251"/>
                      <a:pt x="1312403" y="573931"/>
                    </a:cubicBezTo>
                    <a:lnTo>
                      <a:pt x="1314373" y="567505"/>
                    </a:lnTo>
                    <a:lnTo>
                      <a:pt x="1325939" y="529755"/>
                    </a:lnTo>
                    <a:cubicBezTo>
                      <a:pt x="1349449" y="473445"/>
                      <a:pt x="1393979" y="428333"/>
                      <a:pt x="1449563" y="404515"/>
                    </a:cubicBezTo>
                    <a:lnTo>
                      <a:pt x="1478499" y="395415"/>
                    </a:lnTo>
                    <a:lnTo>
                      <a:pt x="1478503" y="395415"/>
                    </a:lnTo>
                    <a:lnTo>
                      <a:pt x="1478505" y="395415"/>
                    </a:lnTo>
                    <a:lnTo>
                      <a:pt x="1601467" y="395415"/>
                    </a:lnTo>
                    <a:lnTo>
                      <a:pt x="1601469" y="395415"/>
                    </a:lnTo>
                    <a:lnTo>
                      <a:pt x="2283777" y="395417"/>
                    </a:lnTo>
                    <a:lnTo>
                      <a:pt x="2263583" y="371635"/>
                    </a:lnTo>
                    <a:cubicBezTo>
                      <a:pt x="2123220" y="221401"/>
                      <a:pt x="1947717" y="108779"/>
                      <a:pt x="1751402" y="49104"/>
                    </a:cubicBezTo>
                    <a:cubicBezTo>
                      <a:pt x="1947717" y="108779"/>
                      <a:pt x="2123220" y="221401"/>
                      <a:pt x="2263583" y="371633"/>
                    </a:cubicBezTo>
                    <a:lnTo>
                      <a:pt x="2283777" y="395415"/>
                    </a:lnTo>
                    <a:lnTo>
                      <a:pt x="3093393" y="395415"/>
                    </a:lnTo>
                    <a:lnTo>
                      <a:pt x="3136015" y="351887"/>
                    </a:lnTo>
                    <a:cubicBezTo>
                      <a:pt x="3182934" y="292312"/>
                      <a:pt x="3223609" y="216128"/>
                      <a:pt x="3255726" y="127667"/>
                    </a:cubicBezTo>
                    <a:lnTo>
                      <a:pt x="3267285" y="88265"/>
                    </a:lnTo>
                    <a:lnTo>
                      <a:pt x="3246818" y="57908"/>
                    </a:lnTo>
                    <a:cubicBezTo>
                      <a:pt x="3211040" y="22130"/>
                      <a:pt x="3161613" y="0"/>
                      <a:pt x="3107017" y="0"/>
                    </a:cubicBezTo>
                    <a:lnTo>
                      <a:pt x="1459481" y="0"/>
                    </a:lnTo>
                    <a:lnTo>
                      <a:pt x="1441263" y="1839"/>
                    </a:lnTo>
                    <a:lnTo>
                      <a:pt x="1419637" y="4021"/>
                    </a:lnTo>
                    <a:cubicBezTo>
                      <a:pt x="1342413" y="19821"/>
                      <a:pt x="1281591" y="80643"/>
                      <a:pt x="1265791" y="157863"/>
                    </a:cubicBezTo>
                    <a:lnTo>
                      <a:pt x="1261773" y="197709"/>
                    </a:lnTo>
                    <a:lnTo>
                      <a:pt x="1261773" y="197707"/>
                    </a:lnTo>
                    <a:lnTo>
                      <a:pt x="1265791" y="157863"/>
                    </a:lnTo>
                    <a:cubicBezTo>
                      <a:pt x="1281591" y="80641"/>
                      <a:pt x="1342413" y="19821"/>
                      <a:pt x="1419637" y="4019"/>
                    </a:cubicBezTo>
                    <a:lnTo>
                      <a:pt x="1441263" y="1839"/>
                    </a:lnTo>
                    <a:lnTo>
                      <a:pt x="1427835" y="1113"/>
                    </a:lnTo>
                    <a:cubicBezTo>
                      <a:pt x="1060655" y="1113"/>
                      <a:pt x="732582" y="180317"/>
                      <a:pt x="515799" y="461469"/>
                    </a:cubicBezTo>
                    <a:lnTo>
                      <a:pt x="499061" y="485427"/>
                    </a:lnTo>
                    <a:lnTo>
                      <a:pt x="499062" y="485427"/>
                    </a:lnTo>
                    <a:lnTo>
                      <a:pt x="447760" y="558857"/>
                    </a:lnTo>
                    <a:cubicBezTo>
                      <a:pt x="341559" y="727109"/>
                      <a:pt x="272183" y="924175"/>
                      <a:pt x="252007" y="1136809"/>
                    </a:cubicBezTo>
                    <a:lnTo>
                      <a:pt x="251541" y="1146687"/>
                    </a:lnTo>
                    <a:lnTo>
                      <a:pt x="251541" y="1385619"/>
                    </a:lnTo>
                    <a:lnTo>
                      <a:pt x="252007" y="1395495"/>
                    </a:lnTo>
                    <a:cubicBezTo>
                      <a:pt x="304464" y="1948345"/>
                      <a:pt x="689519" y="2395957"/>
                      <a:pt x="1189633" y="2505491"/>
                    </a:cubicBezTo>
                    <a:cubicBezTo>
                      <a:pt x="689518" y="2395957"/>
                      <a:pt x="304463" y="1948345"/>
                      <a:pt x="252006" y="1395495"/>
                    </a:cubicBezTo>
                    <a:lnTo>
                      <a:pt x="251540" y="1385619"/>
                    </a:lnTo>
                    <a:lnTo>
                      <a:pt x="251540" y="2172593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4C3D17D2-4057-C8FA-1BD2-CE5809884C04}"/>
                  </a:ext>
                </a:extLst>
              </p:cNvPr>
              <p:cNvSpPr/>
              <p:nvPr/>
            </p:nvSpPr>
            <p:spPr>
              <a:xfrm>
                <a:off x="12551525" y="10407175"/>
                <a:ext cx="393105" cy="39310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F014B83-FF04-793C-B925-51D585F7BF81}"/>
                </a:ext>
              </a:extLst>
            </p:cNvPr>
            <p:cNvSpPr/>
            <p:nvPr/>
          </p:nvSpPr>
          <p:spPr>
            <a:xfrm rot="16200000" flipH="1">
              <a:off x="12980577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CBC427E-3DA3-47F4-7CF0-EBC0EB3F7FBD}"/>
              </a:ext>
            </a:extLst>
          </p:cNvPr>
          <p:cNvGrpSpPr/>
          <p:nvPr/>
        </p:nvGrpSpPr>
        <p:grpSpPr>
          <a:xfrm>
            <a:off x="8652115" y="9165509"/>
            <a:ext cx="3185655" cy="3304739"/>
            <a:chOff x="8652115" y="7495541"/>
            <a:chExt cx="3185655" cy="330473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0162D99B-2D42-623F-CFFE-4613FAA6735C}"/>
                </a:ext>
              </a:extLst>
            </p:cNvPr>
            <p:cNvGrpSpPr/>
            <p:nvPr/>
          </p:nvGrpSpPr>
          <p:grpSpPr>
            <a:xfrm>
              <a:off x="8653476" y="7495541"/>
              <a:ext cx="3184294" cy="3304739"/>
              <a:chOff x="8653476" y="7495541"/>
              <a:chExt cx="3184294" cy="3304739"/>
            </a:xfrm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7C94A1FD-E261-9DDF-50AA-11AEE989FAFE}"/>
                  </a:ext>
                </a:extLst>
              </p:cNvPr>
              <p:cNvSpPr/>
              <p:nvPr/>
            </p:nvSpPr>
            <p:spPr>
              <a:xfrm rot="5400000">
                <a:off x="8611509" y="7537508"/>
                <a:ext cx="3268227" cy="3184294"/>
              </a:xfrm>
              <a:custGeom>
                <a:avLst/>
                <a:gdLst>
                  <a:gd name="csX0" fmla="*/ 0 w 3268227"/>
                  <a:gd name="csY0" fmla="*/ 2172592 h 3184294"/>
                  <a:gd name="csX1" fmla="*/ 251540 w 3268227"/>
                  <a:gd name="csY1" fmla="*/ 2172592 h 3184294"/>
                  <a:gd name="csX2" fmla="*/ 251540 w 3268227"/>
                  <a:gd name="csY2" fmla="*/ 1385616 h 3184294"/>
                  <a:gd name="csX3" fmla="*/ 252006 w 3268227"/>
                  <a:gd name="csY3" fmla="*/ 1395494 h 3184294"/>
                  <a:gd name="csX4" fmla="*/ 1189632 w 3268227"/>
                  <a:gd name="csY4" fmla="*/ 2505490 h 3184294"/>
                  <a:gd name="csX5" fmla="*/ 252007 w 3268227"/>
                  <a:gd name="csY5" fmla="*/ 1395494 h 3184294"/>
                  <a:gd name="csX6" fmla="*/ 251541 w 3268227"/>
                  <a:gd name="csY6" fmla="*/ 1385616 h 3184294"/>
                  <a:gd name="csX7" fmla="*/ 251541 w 3268227"/>
                  <a:gd name="csY7" fmla="*/ 1146686 h 3184294"/>
                  <a:gd name="csX8" fmla="*/ 252007 w 3268227"/>
                  <a:gd name="csY8" fmla="*/ 1136808 h 3184294"/>
                  <a:gd name="csX9" fmla="*/ 447760 w 3268227"/>
                  <a:gd name="csY9" fmla="*/ 558854 h 3184294"/>
                  <a:gd name="csX10" fmla="*/ 499062 w 3268227"/>
                  <a:gd name="csY10" fmla="*/ 485426 h 3184294"/>
                  <a:gd name="csX11" fmla="*/ 499061 w 3268227"/>
                  <a:gd name="csY11" fmla="*/ 485426 h 3184294"/>
                  <a:gd name="csX12" fmla="*/ 515799 w 3268227"/>
                  <a:gd name="csY12" fmla="*/ 461468 h 3184294"/>
                  <a:gd name="csX13" fmla="*/ 1427834 w 3268227"/>
                  <a:gd name="csY13" fmla="*/ 1112 h 3184294"/>
                  <a:gd name="csX14" fmla="*/ 1441262 w 3268227"/>
                  <a:gd name="csY14" fmla="*/ 1836 h 3184294"/>
                  <a:gd name="csX15" fmla="*/ 1419636 w 3268227"/>
                  <a:gd name="csY15" fmla="*/ 4018 h 3184294"/>
                  <a:gd name="csX16" fmla="*/ 1265790 w 3268227"/>
                  <a:gd name="csY16" fmla="*/ 157860 h 3184294"/>
                  <a:gd name="csX17" fmla="*/ 1261772 w 3268227"/>
                  <a:gd name="csY17" fmla="*/ 197706 h 3184294"/>
                  <a:gd name="csX18" fmla="*/ 1265790 w 3268227"/>
                  <a:gd name="csY18" fmla="*/ 157862 h 3184294"/>
                  <a:gd name="csX19" fmla="*/ 1419636 w 3268227"/>
                  <a:gd name="csY19" fmla="*/ 4018 h 3184294"/>
                  <a:gd name="csX20" fmla="*/ 1441262 w 3268227"/>
                  <a:gd name="csY20" fmla="*/ 1838 h 3184294"/>
                  <a:gd name="csX21" fmla="*/ 1548678 w 3268227"/>
                  <a:gd name="csY21" fmla="*/ 7644 h 3184294"/>
                  <a:gd name="csX22" fmla="*/ 2263582 w 3268227"/>
                  <a:gd name="csY22" fmla="*/ 371632 h 3184294"/>
                  <a:gd name="csX23" fmla="*/ 1548678 w 3268227"/>
                  <a:gd name="csY23" fmla="*/ 7642 h 3184294"/>
                  <a:gd name="csX24" fmla="*/ 1441262 w 3268227"/>
                  <a:gd name="csY24" fmla="*/ 1836 h 3184294"/>
                  <a:gd name="csX25" fmla="*/ 1459480 w 3268227"/>
                  <a:gd name="csY25" fmla="*/ 0 h 3184294"/>
                  <a:gd name="csX26" fmla="*/ 3107016 w 3268227"/>
                  <a:gd name="csY26" fmla="*/ 0 h 3184294"/>
                  <a:gd name="csX27" fmla="*/ 3246817 w 3268227"/>
                  <a:gd name="csY27" fmla="*/ 57906 h 3184294"/>
                  <a:gd name="csX28" fmla="*/ 3268227 w 3268227"/>
                  <a:gd name="csY28" fmla="*/ 89660 h 3184294"/>
                  <a:gd name="csX29" fmla="*/ 3230153 w 3268227"/>
                  <a:gd name="csY29" fmla="*/ 193276 h 3184294"/>
                  <a:gd name="csX30" fmla="*/ 3109449 w 3268227"/>
                  <a:gd name="csY30" fmla="*/ 384963 h 3184294"/>
                  <a:gd name="csX31" fmla="*/ 3097360 w 3268227"/>
                  <a:gd name="csY31" fmla="*/ 395414 h 3184294"/>
                  <a:gd name="csX32" fmla="*/ 2283776 w 3268227"/>
                  <a:gd name="csY32" fmla="*/ 395414 h 3184294"/>
                  <a:gd name="csX33" fmla="*/ 1601468 w 3268227"/>
                  <a:gd name="csY33" fmla="*/ 395414 h 3184294"/>
                  <a:gd name="csX34" fmla="*/ 1601466 w 3268227"/>
                  <a:gd name="csY34" fmla="*/ 395412 h 3184294"/>
                  <a:gd name="csX35" fmla="*/ 1478504 w 3268227"/>
                  <a:gd name="csY35" fmla="*/ 395412 h 3184294"/>
                  <a:gd name="csX36" fmla="*/ 1478502 w 3268227"/>
                  <a:gd name="csY36" fmla="*/ 395414 h 3184294"/>
                  <a:gd name="csX37" fmla="*/ 1478498 w 3268227"/>
                  <a:gd name="csY37" fmla="*/ 395414 h 3184294"/>
                  <a:gd name="csX38" fmla="*/ 1449562 w 3268227"/>
                  <a:gd name="csY38" fmla="*/ 404514 h 3184294"/>
                  <a:gd name="csX39" fmla="*/ 1325938 w 3268227"/>
                  <a:gd name="csY39" fmla="*/ 529754 h 3184294"/>
                  <a:gd name="csX40" fmla="*/ 1314372 w 3268227"/>
                  <a:gd name="csY40" fmla="*/ 567504 h 3184294"/>
                  <a:gd name="csX41" fmla="*/ 1312402 w 3268227"/>
                  <a:gd name="csY41" fmla="*/ 573930 h 3184294"/>
                  <a:gd name="csX42" fmla="*/ 1307682 w 3268227"/>
                  <a:gd name="csY42" fmla="*/ 621358 h 3184294"/>
                  <a:gd name="csX43" fmla="*/ 1312402 w 3268227"/>
                  <a:gd name="csY43" fmla="*/ 668788 h 3184294"/>
                  <a:gd name="csX44" fmla="*/ 1314372 w 3268227"/>
                  <a:gd name="csY44" fmla="*/ 675214 h 3184294"/>
                  <a:gd name="csX45" fmla="*/ 1314372 w 3268227"/>
                  <a:gd name="csY45" fmla="*/ 2172592 h 3184294"/>
                  <a:gd name="csX46" fmla="*/ 1565912 w 3268227"/>
                  <a:gd name="csY46" fmla="*/ 2172592 h 3184294"/>
                  <a:gd name="csX47" fmla="*/ 1294966 w 3268227"/>
                  <a:gd name="csY47" fmla="*/ 2522696 h 3184294"/>
                  <a:gd name="csX48" fmla="*/ 782955 w 3268227"/>
                  <a:gd name="csY48" fmla="*/ 3184294 h 318429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3268227" h="3184294">
                    <a:moveTo>
                      <a:pt x="0" y="2172592"/>
                    </a:moveTo>
                    <a:lnTo>
                      <a:pt x="251540" y="2172592"/>
                    </a:lnTo>
                    <a:lnTo>
                      <a:pt x="251540" y="1385616"/>
                    </a:lnTo>
                    <a:lnTo>
                      <a:pt x="252006" y="1395494"/>
                    </a:lnTo>
                    <a:cubicBezTo>
                      <a:pt x="304463" y="1948344"/>
                      <a:pt x="689518" y="2395956"/>
                      <a:pt x="1189632" y="2505490"/>
                    </a:cubicBezTo>
                    <a:cubicBezTo>
                      <a:pt x="689519" y="2395956"/>
                      <a:pt x="304464" y="1948344"/>
                      <a:pt x="252007" y="1395494"/>
                    </a:cubicBezTo>
                    <a:lnTo>
                      <a:pt x="251541" y="1385616"/>
                    </a:lnTo>
                    <a:lnTo>
                      <a:pt x="251541" y="1146686"/>
                    </a:lnTo>
                    <a:lnTo>
                      <a:pt x="252007" y="1136808"/>
                    </a:lnTo>
                    <a:cubicBezTo>
                      <a:pt x="272183" y="924174"/>
                      <a:pt x="341559" y="727106"/>
                      <a:pt x="447760" y="558854"/>
                    </a:cubicBezTo>
                    <a:lnTo>
                      <a:pt x="499062" y="485426"/>
                    </a:lnTo>
                    <a:lnTo>
                      <a:pt x="499061" y="485426"/>
                    </a:lnTo>
                    <a:lnTo>
                      <a:pt x="515799" y="461468"/>
                    </a:lnTo>
                    <a:cubicBezTo>
                      <a:pt x="732582" y="180316"/>
                      <a:pt x="1060654" y="1112"/>
                      <a:pt x="1427834" y="1112"/>
                    </a:cubicBezTo>
                    <a:lnTo>
                      <a:pt x="1441262" y="1836"/>
                    </a:lnTo>
                    <a:lnTo>
                      <a:pt x="1419636" y="4018"/>
                    </a:lnTo>
                    <a:cubicBezTo>
                      <a:pt x="1342412" y="19818"/>
                      <a:pt x="1281590" y="80640"/>
                      <a:pt x="1265790" y="157860"/>
                    </a:cubicBezTo>
                    <a:lnTo>
                      <a:pt x="1261772" y="197706"/>
                    </a:lnTo>
                    <a:lnTo>
                      <a:pt x="1265790" y="157862"/>
                    </a:lnTo>
                    <a:cubicBezTo>
                      <a:pt x="1281590" y="80640"/>
                      <a:pt x="1342412" y="19820"/>
                      <a:pt x="1419636" y="4018"/>
                    </a:cubicBezTo>
                    <a:lnTo>
                      <a:pt x="1441262" y="1838"/>
                    </a:lnTo>
                    <a:lnTo>
                      <a:pt x="1548678" y="7644"/>
                    </a:lnTo>
                    <a:cubicBezTo>
                      <a:pt x="1826810" y="37876"/>
                      <a:pt x="2076432" y="171322"/>
                      <a:pt x="2263582" y="371632"/>
                    </a:cubicBezTo>
                    <a:cubicBezTo>
                      <a:pt x="2076432" y="171320"/>
                      <a:pt x="1826810" y="37874"/>
                      <a:pt x="1548678" y="7642"/>
                    </a:cubicBezTo>
                    <a:lnTo>
                      <a:pt x="1441262" y="1836"/>
                    </a:lnTo>
                    <a:lnTo>
                      <a:pt x="1459480" y="0"/>
                    </a:lnTo>
                    <a:lnTo>
                      <a:pt x="3107016" y="0"/>
                    </a:lnTo>
                    <a:cubicBezTo>
                      <a:pt x="3161612" y="0"/>
                      <a:pt x="3211039" y="22129"/>
                      <a:pt x="3246817" y="57906"/>
                    </a:cubicBezTo>
                    <a:lnTo>
                      <a:pt x="3268227" y="89660"/>
                    </a:lnTo>
                    <a:lnTo>
                      <a:pt x="3230153" y="193276"/>
                    </a:lnTo>
                    <a:cubicBezTo>
                      <a:pt x="3196403" y="269797"/>
                      <a:pt x="3155608" y="334963"/>
                      <a:pt x="3109449" y="384963"/>
                    </a:cubicBezTo>
                    <a:lnTo>
                      <a:pt x="3097360" y="395414"/>
                    </a:lnTo>
                    <a:lnTo>
                      <a:pt x="2283776" y="395414"/>
                    </a:lnTo>
                    <a:lnTo>
                      <a:pt x="1601468" y="395414"/>
                    </a:lnTo>
                    <a:lnTo>
                      <a:pt x="1601466" y="395412"/>
                    </a:lnTo>
                    <a:lnTo>
                      <a:pt x="1478504" y="395412"/>
                    </a:lnTo>
                    <a:lnTo>
                      <a:pt x="1478502" y="395414"/>
                    </a:lnTo>
                    <a:lnTo>
                      <a:pt x="1478498" y="395414"/>
                    </a:lnTo>
                    <a:lnTo>
                      <a:pt x="1449562" y="404514"/>
                    </a:lnTo>
                    <a:cubicBezTo>
                      <a:pt x="1393978" y="428332"/>
                      <a:pt x="1349448" y="473444"/>
                      <a:pt x="1325938" y="529754"/>
                    </a:cubicBezTo>
                    <a:lnTo>
                      <a:pt x="1314372" y="567504"/>
                    </a:lnTo>
                    <a:lnTo>
                      <a:pt x="1312402" y="573930"/>
                    </a:lnTo>
                    <a:cubicBezTo>
                      <a:pt x="1309308" y="589250"/>
                      <a:pt x="1307682" y="605112"/>
                      <a:pt x="1307682" y="621358"/>
                    </a:cubicBezTo>
                    <a:cubicBezTo>
                      <a:pt x="1307682" y="637606"/>
                      <a:pt x="1309308" y="653468"/>
                      <a:pt x="1312402" y="668788"/>
                    </a:cubicBezTo>
                    <a:lnTo>
                      <a:pt x="1314372" y="675214"/>
                    </a:lnTo>
                    <a:lnTo>
                      <a:pt x="1314372" y="2172592"/>
                    </a:lnTo>
                    <a:lnTo>
                      <a:pt x="1565912" y="2172592"/>
                    </a:lnTo>
                    <a:lnTo>
                      <a:pt x="1294966" y="2522696"/>
                    </a:lnTo>
                    <a:lnTo>
                      <a:pt x="782955" y="31842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4BDFF05C-B096-2A91-A4C0-78A4EDB5EE94}"/>
                  </a:ext>
                </a:extLst>
              </p:cNvPr>
              <p:cNvSpPr/>
              <p:nvPr/>
            </p:nvSpPr>
            <p:spPr>
              <a:xfrm>
                <a:off x="11443916" y="10407175"/>
                <a:ext cx="393105" cy="3931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39D1968-2B28-8FF7-E204-34F2F90B12E8}"/>
                </a:ext>
              </a:extLst>
            </p:cNvPr>
            <p:cNvSpPr/>
            <p:nvPr/>
          </p:nvSpPr>
          <p:spPr>
            <a:xfrm rot="5400000">
              <a:off x="8878770" y="8051841"/>
              <a:ext cx="2520476" cy="2973786"/>
            </a:xfrm>
            <a:custGeom>
              <a:avLst/>
              <a:gdLst>
                <a:gd name="csX0" fmla="*/ 1294568 w 2520476"/>
                <a:gd name="csY0" fmla="*/ 0 h 2973786"/>
                <a:gd name="csX1" fmla="*/ 2520476 w 2520476"/>
                <a:gd name="csY1" fmla="*/ 0 h 2973786"/>
                <a:gd name="csX2" fmla="*/ 2517750 w 2520476"/>
                <a:gd name="csY2" fmla="*/ 27042 h 2973786"/>
                <a:gd name="csX3" fmla="*/ 2324061 w 2520476"/>
                <a:gd name="csY3" fmla="*/ 184905 h 2973786"/>
                <a:gd name="csX4" fmla="*/ 1500821 w 2520476"/>
                <a:gd name="csY4" fmla="*/ 184905 h 2973786"/>
                <a:gd name="csX5" fmla="*/ 1480627 w 2520476"/>
                <a:gd name="csY5" fmla="*/ 161123 h 2973786"/>
                <a:gd name="csX6" fmla="*/ 1329082 w 2520476"/>
                <a:gd name="csY6" fmla="*/ 23995 h 2973786"/>
                <a:gd name="csX7" fmla="*/ 0 w 2520476"/>
                <a:gd name="csY7" fmla="*/ 2973786 h 2973786"/>
                <a:gd name="csX8" fmla="*/ 0 w 2520476"/>
                <a:gd name="csY8" fmla="*/ 2111659 h 2973786"/>
                <a:gd name="csX9" fmla="*/ 56565 w 2520476"/>
                <a:gd name="csY9" fmla="*/ 2153079 h 2973786"/>
                <a:gd name="csX10" fmla="*/ 406677 w 2520476"/>
                <a:gd name="csY10" fmla="*/ 2294981 h 2973786"/>
                <a:gd name="csX11" fmla="*/ 56565 w 2520476"/>
                <a:gd name="csY11" fmla="*/ 2153079 h 2973786"/>
                <a:gd name="csX12" fmla="*/ 0 w 2520476"/>
                <a:gd name="csY12" fmla="*/ 2111659 h 2973786"/>
                <a:gd name="csX13" fmla="*/ 0 w 2520476"/>
                <a:gd name="csY13" fmla="*/ 896322 h 2973786"/>
                <a:gd name="csX14" fmla="*/ 153077 w 2520476"/>
                <a:gd name="csY14" fmla="*/ 395180 h 2973786"/>
                <a:gd name="csX15" fmla="*/ 252303 w 2520476"/>
                <a:gd name="csY15" fmla="*/ 274917 h 2973786"/>
                <a:gd name="csX16" fmla="*/ 262526 w 2520476"/>
                <a:gd name="csY16" fmla="*/ 262527 h 2973786"/>
                <a:gd name="csX17" fmla="*/ 896321 w 2520476"/>
                <a:gd name="csY17" fmla="*/ 0 h 2973786"/>
                <a:gd name="csX18" fmla="*/ 1294567 w 2520476"/>
                <a:gd name="csY18" fmla="*/ 0 h 2973786"/>
                <a:gd name="csX19" fmla="*/ 1329082 w 2520476"/>
                <a:gd name="csY19" fmla="*/ 23996 h 2973786"/>
                <a:gd name="csX20" fmla="*/ 1480627 w 2520476"/>
                <a:gd name="csY20" fmla="*/ 161125 h 2973786"/>
                <a:gd name="csX21" fmla="*/ 1500821 w 2520476"/>
                <a:gd name="csY21" fmla="*/ 184907 h 2973786"/>
                <a:gd name="csX22" fmla="*/ 818513 w 2520476"/>
                <a:gd name="csY22" fmla="*/ 184905 h 2973786"/>
                <a:gd name="csX23" fmla="*/ 818511 w 2520476"/>
                <a:gd name="csY23" fmla="*/ 184905 h 2973786"/>
                <a:gd name="csX24" fmla="*/ 695549 w 2520476"/>
                <a:gd name="csY24" fmla="*/ 184905 h 2973786"/>
                <a:gd name="csX25" fmla="*/ 695547 w 2520476"/>
                <a:gd name="csY25" fmla="*/ 184905 h 2973786"/>
                <a:gd name="csX26" fmla="*/ 695543 w 2520476"/>
                <a:gd name="csY26" fmla="*/ 184905 h 2973786"/>
                <a:gd name="csX27" fmla="*/ 666607 w 2520476"/>
                <a:gd name="csY27" fmla="*/ 194005 h 2973786"/>
                <a:gd name="csX28" fmla="*/ 542983 w 2520476"/>
                <a:gd name="csY28" fmla="*/ 319245 h 2973786"/>
                <a:gd name="csX29" fmla="*/ 531417 w 2520476"/>
                <a:gd name="csY29" fmla="*/ 356995 h 2973786"/>
                <a:gd name="csX30" fmla="*/ 529447 w 2520476"/>
                <a:gd name="csY30" fmla="*/ 363421 h 2973786"/>
                <a:gd name="csX31" fmla="*/ 524727 w 2520476"/>
                <a:gd name="csY31" fmla="*/ 410851 h 2973786"/>
                <a:gd name="csX32" fmla="*/ 529447 w 2520476"/>
                <a:gd name="csY32" fmla="*/ 458279 h 2973786"/>
                <a:gd name="csX33" fmla="*/ 531417 w 2520476"/>
                <a:gd name="csY33" fmla="*/ 464707 h 2973786"/>
                <a:gd name="csX34" fmla="*/ 531417 w 2520476"/>
                <a:gd name="csY34" fmla="*/ 1962083 h 2973786"/>
                <a:gd name="csX35" fmla="*/ 782957 w 2520476"/>
                <a:gd name="csY35" fmla="*/ 1962083 h 2973786"/>
                <a:gd name="csX36" fmla="*/ 512011 w 2520476"/>
                <a:gd name="csY36" fmla="*/ 2312188 h 2973786"/>
                <a:gd name="csX37" fmla="*/ 0 w 2520476"/>
                <a:gd name="csY37" fmla="*/ 2973786 h 29737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2520476" h="2973786">
                  <a:moveTo>
                    <a:pt x="1294568" y="0"/>
                  </a:moveTo>
                  <a:lnTo>
                    <a:pt x="2520476" y="0"/>
                  </a:lnTo>
                  <a:lnTo>
                    <a:pt x="2517750" y="27042"/>
                  </a:lnTo>
                  <a:cubicBezTo>
                    <a:pt x="2499315" y="117135"/>
                    <a:pt x="2419602" y="184905"/>
                    <a:pt x="2324061" y="184905"/>
                  </a:cubicBezTo>
                  <a:lnTo>
                    <a:pt x="1500821" y="184905"/>
                  </a:lnTo>
                  <a:lnTo>
                    <a:pt x="1480627" y="161123"/>
                  </a:lnTo>
                  <a:cubicBezTo>
                    <a:pt x="1433840" y="111045"/>
                    <a:pt x="1383148" y="65147"/>
                    <a:pt x="1329082" y="23995"/>
                  </a:cubicBezTo>
                  <a:close/>
                  <a:moveTo>
                    <a:pt x="0" y="2973786"/>
                  </a:moveTo>
                  <a:lnTo>
                    <a:pt x="0" y="2111659"/>
                  </a:lnTo>
                  <a:lnTo>
                    <a:pt x="56565" y="2153079"/>
                  </a:lnTo>
                  <a:cubicBezTo>
                    <a:pt x="163811" y="2219084"/>
                    <a:pt x="281648" y="2267598"/>
                    <a:pt x="406677" y="2294981"/>
                  </a:cubicBezTo>
                  <a:cubicBezTo>
                    <a:pt x="281649" y="2267598"/>
                    <a:pt x="163811" y="2219084"/>
                    <a:pt x="56565" y="2153079"/>
                  </a:cubicBezTo>
                  <a:lnTo>
                    <a:pt x="0" y="2111659"/>
                  </a:lnTo>
                  <a:lnTo>
                    <a:pt x="0" y="896322"/>
                  </a:lnTo>
                  <a:cubicBezTo>
                    <a:pt x="0" y="710688"/>
                    <a:pt x="56432" y="538234"/>
                    <a:pt x="153077" y="395180"/>
                  </a:cubicBezTo>
                  <a:lnTo>
                    <a:pt x="252303" y="274917"/>
                  </a:lnTo>
                  <a:lnTo>
                    <a:pt x="262526" y="262527"/>
                  </a:lnTo>
                  <a:cubicBezTo>
                    <a:pt x="424728" y="100324"/>
                    <a:pt x="648809" y="0"/>
                    <a:pt x="896321" y="0"/>
                  </a:cubicBezTo>
                  <a:lnTo>
                    <a:pt x="1294567" y="0"/>
                  </a:lnTo>
                  <a:lnTo>
                    <a:pt x="1329082" y="23996"/>
                  </a:lnTo>
                  <a:cubicBezTo>
                    <a:pt x="1383148" y="65148"/>
                    <a:pt x="1433840" y="111047"/>
                    <a:pt x="1480627" y="161125"/>
                  </a:cubicBezTo>
                  <a:lnTo>
                    <a:pt x="1500821" y="184907"/>
                  </a:lnTo>
                  <a:lnTo>
                    <a:pt x="818513" y="184905"/>
                  </a:lnTo>
                  <a:lnTo>
                    <a:pt x="818511" y="184905"/>
                  </a:lnTo>
                  <a:lnTo>
                    <a:pt x="695549" y="184905"/>
                  </a:lnTo>
                  <a:lnTo>
                    <a:pt x="695547" y="184905"/>
                  </a:lnTo>
                  <a:lnTo>
                    <a:pt x="695543" y="184905"/>
                  </a:lnTo>
                  <a:lnTo>
                    <a:pt x="666607" y="194005"/>
                  </a:lnTo>
                  <a:cubicBezTo>
                    <a:pt x="611023" y="217823"/>
                    <a:pt x="566493" y="262935"/>
                    <a:pt x="542983" y="319245"/>
                  </a:cubicBezTo>
                  <a:lnTo>
                    <a:pt x="531417" y="356995"/>
                  </a:lnTo>
                  <a:lnTo>
                    <a:pt x="529447" y="363421"/>
                  </a:lnTo>
                  <a:cubicBezTo>
                    <a:pt x="526353" y="378741"/>
                    <a:pt x="524727" y="394605"/>
                    <a:pt x="524727" y="410851"/>
                  </a:cubicBezTo>
                  <a:cubicBezTo>
                    <a:pt x="524727" y="427097"/>
                    <a:pt x="526353" y="442959"/>
                    <a:pt x="529447" y="458279"/>
                  </a:cubicBezTo>
                  <a:lnTo>
                    <a:pt x="531417" y="464707"/>
                  </a:lnTo>
                  <a:lnTo>
                    <a:pt x="531417" y="1962083"/>
                  </a:lnTo>
                  <a:lnTo>
                    <a:pt x="782957" y="1962083"/>
                  </a:lnTo>
                  <a:lnTo>
                    <a:pt x="512011" y="2312188"/>
                  </a:lnTo>
                  <a:lnTo>
                    <a:pt x="0" y="2973786"/>
                  </a:lnTo>
                  <a:close/>
                </a:path>
              </a:pathLst>
            </a:custGeom>
            <a:solidFill>
              <a:schemeClr val="tx2">
                <a:alpha val="10000"/>
              </a:schemeClr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6" name="Block Arc 65">
            <a:extLst>
              <a:ext uri="{FF2B5EF4-FFF2-40B4-BE49-F238E27FC236}">
                <a16:creationId xmlns:a16="http://schemas.microsoft.com/office/drawing/2014/main" id="{2C6A3D16-BF53-4187-B18F-1D0699A2A605}"/>
              </a:ext>
            </a:extLst>
          </p:cNvPr>
          <p:cNvSpPr/>
          <p:nvPr/>
        </p:nvSpPr>
        <p:spPr>
          <a:xfrm>
            <a:off x="7632192" y="5444784"/>
            <a:ext cx="9119616" cy="9119616"/>
          </a:xfrm>
          <a:prstGeom prst="blockArc">
            <a:avLst>
              <a:gd name="adj1" fmla="val 10800000"/>
              <a:gd name="adj2" fmla="val 21582849"/>
              <a:gd name="adj3" fmla="val 748"/>
            </a:avLst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DDCAD40-3D9D-A9C0-685C-D99A14DDF352}"/>
              </a:ext>
            </a:extLst>
          </p:cNvPr>
          <p:cNvSpPr/>
          <p:nvPr/>
        </p:nvSpPr>
        <p:spPr>
          <a:xfrm>
            <a:off x="7140242" y="9362312"/>
            <a:ext cx="1169716" cy="116971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51ED608-A33C-C8D7-F219-497F077A3F94}"/>
              </a:ext>
            </a:extLst>
          </p:cNvPr>
          <p:cNvSpPr/>
          <p:nvPr/>
        </p:nvSpPr>
        <p:spPr>
          <a:xfrm>
            <a:off x="16099896" y="9362312"/>
            <a:ext cx="1169716" cy="116971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4F23B5F6-1BAB-AC74-A4AF-C536F7C18A80}"/>
              </a:ext>
            </a:extLst>
          </p:cNvPr>
          <p:cNvGrpSpPr/>
          <p:nvPr/>
        </p:nvGrpSpPr>
        <p:grpSpPr>
          <a:xfrm>
            <a:off x="9158070" y="9757927"/>
            <a:ext cx="2390675" cy="369332"/>
            <a:chOff x="9158070" y="8087959"/>
            <a:chExt cx="2390675" cy="369332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593AC14-F718-F8E7-0792-35743893C7D6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A</a:t>
              </a: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78194E24-7A2D-3BDA-6108-363FFDD291D1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KHƠI MỞ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57C3A0E-F28A-37AC-69A1-91480FFBEEAF}"/>
              </a:ext>
            </a:extLst>
          </p:cNvPr>
          <p:cNvGrpSpPr/>
          <p:nvPr/>
        </p:nvGrpSpPr>
        <p:grpSpPr>
          <a:xfrm rot="2700000">
            <a:off x="9699139" y="8478199"/>
            <a:ext cx="2390675" cy="369332"/>
            <a:chOff x="9158070" y="8087959"/>
            <a:chExt cx="2390675" cy="369332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7196231A-22D5-BB73-3CFE-013C214F9833}"/>
                </a:ext>
              </a:extLst>
            </p:cNvPr>
            <p:cNvSpPr/>
            <p:nvPr/>
          </p:nvSpPr>
          <p:spPr>
            <a:xfrm>
              <a:off x="9158070" y="8103348"/>
              <a:ext cx="347708" cy="34770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B</a:t>
              </a: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6813859C-70D1-DA98-641B-63A1D0FD3697}"/>
                </a:ext>
              </a:extLst>
            </p:cNvPr>
            <p:cNvSpPr txBox="1"/>
            <p:nvPr/>
          </p:nvSpPr>
          <p:spPr>
            <a:xfrm>
              <a:off x="9526446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NGHIÊN CỨU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9FA654B-351A-5B03-E9AE-1F63E3A98E63}"/>
              </a:ext>
            </a:extLst>
          </p:cNvPr>
          <p:cNvGrpSpPr/>
          <p:nvPr/>
        </p:nvGrpSpPr>
        <p:grpSpPr>
          <a:xfrm>
            <a:off x="12815934" y="9757927"/>
            <a:ext cx="2388808" cy="369332"/>
            <a:chOff x="12815934" y="8087959"/>
            <a:chExt cx="2388808" cy="369332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529564E7-8B7F-CC24-7967-A6B2F8ACEA3A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E</a:t>
              </a: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243D5AF9-547B-0E4D-48F3-6FE30B679E73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BỒI DƯỠNG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CF83368-05C5-44A2-8C00-41419D46E3AE}"/>
              </a:ext>
            </a:extLst>
          </p:cNvPr>
          <p:cNvGrpSpPr/>
          <p:nvPr/>
        </p:nvGrpSpPr>
        <p:grpSpPr>
          <a:xfrm rot="18900000">
            <a:off x="12243687" y="8498415"/>
            <a:ext cx="2388808" cy="369332"/>
            <a:chOff x="12815934" y="8087959"/>
            <a:chExt cx="2388808" cy="369332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B60CE856-D2C0-7895-C989-CA275858AAE4}"/>
                </a:ext>
              </a:extLst>
            </p:cNvPr>
            <p:cNvSpPr/>
            <p:nvPr/>
          </p:nvSpPr>
          <p:spPr>
            <a:xfrm>
              <a:off x="14857034" y="8103348"/>
              <a:ext cx="347708" cy="34770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D</a:t>
              </a: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26FAC370-81F0-17F7-7D10-CC949A68434E}"/>
                </a:ext>
              </a:extLst>
            </p:cNvPr>
            <p:cNvSpPr txBox="1"/>
            <p:nvPr/>
          </p:nvSpPr>
          <p:spPr>
            <a:xfrm>
              <a:off x="12815934" y="8087959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ĐÁNH GIÁ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7A324E8-3012-0FE2-3179-E2640A9D6C5D}"/>
              </a:ext>
            </a:extLst>
          </p:cNvPr>
          <p:cNvGrpSpPr/>
          <p:nvPr/>
        </p:nvGrpSpPr>
        <p:grpSpPr>
          <a:xfrm>
            <a:off x="12018171" y="6908789"/>
            <a:ext cx="369332" cy="2423532"/>
            <a:chOff x="12018171" y="5238821"/>
            <a:chExt cx="369332" cy="2423532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F672FE5E-D47D-05B9-88CB-3CBD3F98B8CC}"/>
                </a:ext>
              </a:extLst>
            </p:cNvPr>
            <p:cNvSpPr/>
            <p:nvPr/>
          </p:nvSpPr>
          <p:spPr>
            <a:xfrm>
              <a:off x="12024405" y="5238821"/>
              <a:ext cx="347708" cy="34770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j-lt"/>
                </a:rPr>
                <a:t>C</a:t>
              </a: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67DE711D-DB4A-9CB3-4FD9-B136C333DE6F}"/>
                </a:ext>
              </a:extLst>
            </p:cNvPr>
            <p:cNvSpPr txBox="1"/>
            <p:nvPr/>
          </p:nvSpPr>
          <p:spPr>
            <a:xfrm rot="16200000">
              <a:off x="11191687" y="6466538"/>
              <a:ext cx="20222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THỰC HÀNH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14AF3EC-FE93-8936-52F1-53192E1CCE69}"/>
              </a:ext>
            </a:extLst>
          </p:cNvPr>
          <p:cNvGrpSpPr/>
          <p:nvPr/>
        </p:nvGrpSpPr>
        <p:grpSpPr>
          <a:xfrm>
            <a:off x="3652508" y="9357267"/>
            <a:ext cx="2907911" cy="1107996"/>
            <a:chOff x="3714527" y="7585997"/>
            <a:chExt cx="2907911" cy="1107996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12DBE4F6-7BA5-50FE-049B-F2BB756FD26B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6FF07848-AB67-4BEC-EFF5-905F91BE4FB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</a:t>
              </a: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WAKEN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BF55492-250A-FE27-643B-CD4645146A76}"/>
              </a:ext>
            </a:extLst>
          </p:cNvPr>
          <p:cNvGrpSpPr/>
          <p:nvPr/>
        </p:nvGrpSpPr>
        <p:grpSpPr>
          <a:xfrm>
            <a:off x="17823581" y="9357267"/>
            <a:ext cx="2907911" cy="1107996"/>
            <a:chOff x="3714527" y="7585997"/>
            <a:chExt cx="2907911" cy="1107996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C65E1EBA-30DB-CAA8-5110-1A1423570C79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D08485C5-6D27-4B44-929F-981D4E708AD5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NURTURE</a:t>
              </a:r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486BF656-799C-E2D9-D677-D3C6737141A0}"/>
              </a:ext>
            </a:extLst>
          </p:cNvPr>
          <p:cNvSpPr/>
          <p:nvPr/>
        </p:nvSpPr>
        <p:spPr>
          <a:xfrm>
            <a:off x="7958198" y="6735489"/>
            <a:ext cx="1169716" cy="116971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C70C542D-7AFE-F48F-6BA7-2AB85EF74EC7}"/>
              </a:ext>
            </a:extLst>
          </p:cNvPr>
          <p:cNvSpPr/>
          <p:nvPr/>
        </p:nvSpPr>
        <p:spPr>
          <a:xfrm>
            <a:off x="15281941" y="6735489"/>
            <a:ext cx="1169716" cy="116971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8070718A-1BDE-A7BE-9713-C41DDC2FA1FB}"/>
              </a:ext>
            </a:extLst>
          </p:cNvPr>
          <p:cNvGrpSpPr/>
          <p:nvPr/>
        </p:nvGrpSpPr>
        <p:grpSpPr>
          <a:xfrm>
            <a:off x="4470464" y="6730444"/>
            <a:ext cx="2907911" cy="1107996"/>
            <a:chOff x="3714527" y="7585997"/>
            <a:chExt cx="2907911" cy="1107996"/>
          </a:xfrm>
        </p:grpSpPr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5AD7FEFC-3C58-22E0-0D8E-69C1463E9FC2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B2EF4FF1-286A-4971-71F4-50E55730F5D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STUDY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0602BB5-29AB-B2AD-7988-A5D587C8CB8F}"/>
              </a:ext>
            </a:extLst>
          </p:cNvPr>
          <p:cNvGrpSpPr/>
          <p:nvPr/>
        </p:nvGrpSpPr>
        <p:grpSpPr>
          <a:xfrm>
            <a:off x="17005626" y="6730444"/>
            <a:ext cx="2907911" cy="1107996"/>
            <a:chOff x="3714527" y="7585997"/>
            <a:chExt cx="2907911" cy="1107996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185B1BBB-69FC-F936-03EA-DC25DAA66AB6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A11DB7A3-526B-0FFE-4F55-81AFD411CA76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EVALUATE</a:t>
              </a:r>
            </a:p>
          </p:txBody>
        </p:sp>
      </p:grpSp>
      <p:sp>
        <p:nvSpPr>
          <p:cNvPr id="98" name="Oval 97">
            <a:extLst>
              <a:ext uri="{FF2B5EF4-FFF2-40B4-BE49-F238E27FC236}">
                <a16:creationId xmlns:a16="http://schemas.microsoft.com/office/drawing/2014/main" id="{0040ABA8-0182-226B-302B-98D5CD90F39B}"/>
              </a:ext>
            </a:extLst>
          </p:cNvPr>
          <p:cNvSpPr/>
          <p:nvPr/>
        </p:nvSpPr>
        <p:spPr>
          <a:xfrm>
            <a:off x="11607142" y="4885992"/>
            <a:ext cx="1169716" cy="11697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E6C8DABB-B060-D57C-6669-BC0FF49866E9}"/>
              </a:ext>
            </a:extLst>
          </p:cNvPr>
          <p:cNvGrpSpPr/>
          <p:nvPr/>
        </p:nvGrpSpPr>
        <p:grpSpPr>
          <a:xfrm>
            <a:off x="10738045" y="3472577"/>
            <a:ext cx="2907911" cy="1107996"/>
            <a:chOff x="3714527" y="7585997"/>
            <a:chExt cx="2907911" cy="1107996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29D51CD2-442B-6B2F-AEAA-A0B21C3CB4C9}"/>
                </a:ext>
              </a:extLst>
            </p:cNvPr>
            <p:cNvSpPr txBox="1"/>
            <p:nvPr/>
          </p:nvSpPr>
          <p:spPr>
            <a:xfrm>
              <a:off x="3714527" y="7862996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162C470E-01D1-BAF5-CE73-D9E8FEE68381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CREATE</a:t>
              </a:r>
            </a:p>
          </p:txBody>
        </p:sp>
      </p:grpSp>
      <p:sp>
        <p:nvSpPr>
          <p:cNvPr id="102" name="Freeform 16">
            <a:extLst>
              <a:ext uri="{FF2B5EF4-FFF2-40B4-BE49-F238E27FC236}">
                <a16:creationId xmlns:a16="http://schemas.microsoft.com/office/drawing/2014/main" id="{31810C63-460D-B5E5-621A-9E68D22C832D}"/>
              </a:ext>
            </a:extLst>
          </p:cNvPr>
          <p:cNvSpPr>
            <a:spLocks noEditPoints="1"/>
          </p:cNvSpPr>
          <p:nvPr/>
        </p:nvSpPr>
        <p:spPr bwMode="auto">
          <a:xfrm>
            <a:off x="16460031" y="9656858"/>
            <a:ext cx="449446" cy="58062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76023D7B-553B-934D-D4E5-F67F34C58984}"/>
              </a:ext>
            </a:extLst>
          </p:cNvPr>
          <p:cNvSpPr/>
          <p:nvPr/>
        </p:nvSpPr>
        <p:spPr>
          <a:xfrm>
            <a:off x="7446402" y="9658149"/>
            <a:ext cx="557396" cy="57804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3D84E222-75B8-DAAF-2483-686DBF8E01DD}"/>
              </a:ext>
            </a:extLst>
          </p:cNvPr>
          <p:cNvSpPr/>
          <p:nvPr/>
        </p:nvSpPr>
        <p:spPr>
          <a:xfrm>
            <a:off x="15608745" y="7062293"/>
            <a:ext cx="516108" cy="51610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5" name="Freeform 12">
            <a:extLst>
              <a:ext uri="{FF2B5EF4-FFF2-40B4-BE49-F238E27FC236}">
                <a16:creationId xmlns:a16="http://schemas.microsoft.com/office/drawing/2014/main" id="{FB06BAD3-6620-A234-3916-149928317BD1}"/>
              </a:ext>
            </a:extLst>
          </p:cNvPr>
          <p:cNvSpPr>
            <a:spLocks noEditPoints="1"/>
          </p:cNvSpPr>
          <p:nvPr/>
        </p:nvSpPr>
        <p:spPr bwMode="auto">
          <a:xfrm>
            <a:off x="11984482" y="5205269"/>
            <a:ext cx="415036" cy="531162"/>
          </a:xfrm>
          <a:custGeom>
            <a:avLst/>
            <a:gdLst>
              <a:gd name="T0" fmla="*/ 347 w 804"/>
              <a:gd name="T1" fmla="*/ 420 h 1029"/>
              <a:gd name="T2" fmla="*/ 112 w 804"/>
              <a:gd name="T3" fmla="*/ 1029 h 1029"/>
              <a:gd name="T4" fmla="*/ 456 w 804"/>
              <a:gd name="T5" fmla="*/ 420 h 1029"/>
              <a:gd name="T6" fmla="*/ 692 w 804"/>
              <a:gd name="T7" fmla="*/ 1029 h 1029"/>
              <a:gd name="T8" fmla="*/ 402 w 804"/>
              <a:gd name="T9" fmla="*/ 128 h 1029"/>
              <a:gd name="T10" fmla="*/ 250 w 804"/>
              <a:gd name="T11" fmla="*/ 279 h 1029"/>
              <a:gd name="T12" fmla="*/ 402 w 804"/>
              <a:gd name="T13" fmla="*/ 430 h 1029"/>
              <a:gd name="T14" fmla="*/ 553 w 804"/>
              <a:gd name="T15" fmla="*/ 279 h 1029"/>
              <a:gd name="T16" fmla="*/ 402 w 804"/>
              <a:gd name="T17" fmla="*/ 128 h 1029"/>
              <a:gd name="T18" fmla="*/ 402 w 804"/>
              <a:gd name="T19" fmla="*/ 128 h 1029"/>
              <a:gd name="T20" fmla="*/ 402 w 804"/>
              <a:gd name="T21" fmla="*/ 0 h 1029"/>
              <a:gd name="T22" fmla="*/ 402 w 804"/>
              <a:gd name="T23" fmla="*/ 873 h 1029"/>
              <a:gd name="T24" fmla="*/ 402 w 804"/>
              <a:gd name="T25" fmla="*/ 746 h 1029"/>
              <a:gd name="T26" fmla="*/ 0 w 804"/>
              <a:gd name="T27" fmla="*/ 625 h 1029"/>
              <a:gd name="T28" fmla="*/ 402 w 804"/>
              <a:gd name="T29" fmla="*/ 810 h 1029"/>
              <a:gd name="T30" fmla="*/ 804 w 804"/>
              <a:gd name="T31" fmla="*/ 625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4" h="1029">
                <a:moveTo>
                  <a:pt x="347" y="420"/>
                </a:moveTo>
                <a:cubicBezTo>
                  <a:pt x="112" y="1029"/>
                  <a:pt x="112" y="1029"/>
                  <a:pt x="112" y="1029"/>
                </a:cubicBezTo>
                <a:moveTo>
                  <a:pt x="456" y="420"/>
                </a:moveTo>
                <a:cubicBezTo>
                  <a:pt x="692" y="1029"/>
                  <a:pt x="692" y="1029"/>
                  <a:pt x="692" y="1029"/>
                </a:cubicBezTo>
                <a:moveTo>
                  <a:pt x="402" y="128"/>
                </a:moveTo>
                <a:cubicBezTo>
                  <a:pt x="318" y="128"/>
                  <a:pt x="250" y="195"/>
                  <a:pt x="250" y="279"/>
                </a:cubicBezTo>
                <a:cubicBezTo>
                  <a:pt x="250" y="362"/>
                  <a:pt x="318" y="430"/>
                  <a:pt x="402" y="430"/>
                </a:cubicBezTo>
                <a:cubicBezTo>
                  <a:pt x="485" y="430"/>
                  <a:pt x="553" y="362"/>
                  <a:pt x="553" y="279"/>
                </a:cubicBezTo>
                <a:cubicBezTo>
                  <a:pt x="553" y="195"/>
                  <a:pt x="485" y="128"/>
                  <a:pt x="402" y="128"/>
                </a:cubicBezTo>
                <a:close/>
                <a:moveTo>
                  <a:pt x="402" y="128"/>
                </a:moveTo>
                <a:cubicBezTo>
                  <a:pt x="402" y="0"/>
                  <a:pt x="402" y="0"/>
                  <a:pt x="402" y="0"/>
                </a:cubicBezTo>
                <a:moveTo>
                  <a:pt x="402" y="873"/>
                </a:moveTo>
                <a:cubicBezTo>
                  <a:pt x="402" y="746"/>
                  <a:pt x="402" y="746"/>
                  <a:pt x="402" y="746"/>
                </a:cubicBezTo>
                <a:moveTo>
                  <a:pt x="0" y="625"/>
                </a:moveTo>
                <a:cubicBezTo>
                  <a:pt x="97" y="738"/>
                  <a:pt x="241" y="810"/>
                  <a:pt x="402" y="810"/>
                </a:cubicBezTo>
                <a:cubicBezTo>
                  <a:pt x="563" y="810"/>
                  <a:pt x="707" y="738"/>
                  <a:pt x="804" y="6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" name="Freeform 9">
            <a:extLst>
              <a:ext uri="{FF2B5EF4-FFF2-40B4-BE49-F238E27FC236}">
                <a16:creationId xmlns:a16="http://schemas.microsoft.com/office/drawing/2014/main" id="{E2C2B9FE-6B14-FAA4-7A9E-69645FB4AF5C}"/>
              </a:ext>
            </a:extLst>
          </p:cNvPr>
          <p:cNvSpPr>
            <a:spLocks noEditPoints="1"/>
          </p:cNvSpPr>
          <p:nvPr/>
        </p:nvSpPr>
        <p:spPr bwMode="auto">
          <a:xfrm>
            <a:off x="8291453" y="7069819"/>
            <a:ext cx="503206" cy="501056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15194887-F88D-1BB5-DA32-E18DA328FC2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204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66" grpId="0" animBg="1"/>
          <p:bldP spid="67" grpId="0" animBg="1"/>
          <p:bldP spid="68" grpId="0" animBg="1"/>
          <p:bldP spid="90" grpId="0" animBg="1"/>
          <p:bldP spid="91" grpId="0" animBg="1"/>
          <p:bldP spid="98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66" grpId="0" animBg="1"/>
          <p:bldP spid="67" grpId="0" animBg="1"/>
          <p:bldP spid="68" grpId="0" animBg="1"/>
          <p:bldP spid="90" grpId="0" animBg="1"/>
          <p:bldP spid="91" grpId="0" animBg="1"/>
          <p:bldP spid="98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D_82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B2C39"/>
      </a:accent1>
      <a:accent2>
        <a:srgbClr val="BD5E2E"/>
      </a:accent2>
      <a:accent3>
        <a:srgbClr val="859FAF"/>
      </a:accent3>
      <a:accent4>
        <a:srgbClr val="B7C3D0"/>
      </a:accent4>
      <a:accent5>
        <a:srgbClr val="B09A95"/>
      </a:accent5>
      <a:accent6>
        <a:srgbClr val="F4F0E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36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042142"/>
      </a:accent1>
      <a:accent2>
        <a:srgbClr val="153C6A"/>
      </a:accent2>
      <a:accent3>
        <a:srgbClr val="2475AC"/>
      </a:accent3>
      <a:accent4>
        <a:srgbClr val="3DE0FC"/>
      </a:accent4>
      <a:accent5>
        <a:srgbClr val="733E85"/>
      </a:accent5>
      <a:accent6>
        <a:srgbClr val="E977F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2_D_0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15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FDB713"/>
      </a:accent5>
      <a:accent6>
        <a:srgbClr val="C4DF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8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E4851"/>
      </a:accent2>
      <a:accent3>
        <a:srgbClr val="FECE00"/>
      </a:accent3>
      <a:accent4>
        <a:srgbClr val="7E858B"/>
      </a:accent4>
      <a:accent5>
        <a:srgbClr val="4A525B"/>
      </a:accent5>
      <a:accent6>
        <a:srgbClr val="2B2D39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4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EC4227"/>
      </a:accent5>
      <a:accent6>
        <a:srgbClr val="FDC48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16949</TotalTime>
  <Words>1440</Words>
  <Application>Microsoft Office PowerPoint</Application>
  <PresentationFormat>Custom</PresentationFormat>
  <Paragraphs>230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204</dc:title>
  <dc:creator>Slide Ocean</dc:creator>
  <cp:keywords>SlideOcean.net</cp:keywords>
  <cp:lastModifiedBy>SO</cp:lastModifiedBy>
  <cp:revision>4313</cp:revision>
  <dcterms:created xsi:type="dcterms:W3CDTF">2024-04-24T08:43:56Z</dcterms:created>
  <dcterms:modified xsi:type="dcterms:W3CDTF">2026-02-14T03:31:21Z</dcterms:modified>
</cp:coreProperties>
</file>