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6" r:id="rId1"/>
    <p:sldMasterId id="2147483927" r:id="rId2"/>
    <p:sldMasterId id="2147483935" r:id="rId3"/>
    <p:sldMasterId id="2147483938" r:id="rId4"/>
    <p:sldMasterId id="2147483941" r:id="rId5"/>
    <p:sldMasterId id="2147483944" r:id="rId6"/>
    <p:sldMasterId id="2147483947" r:id="rId7"/>
    <p:sldMasterId id="2147483950" r:id="rId8"/>
    <p:sldMasterId id="2147483953" r:id="rId9"/>
    <p:sldMasterId id="2147483956" r:id="rId10"/>
  </p:sldMasterIdLst>
  <p:notesMasterIdLst>
    <p:notesMasterId r:id="rId21"/>
  </p:notesMasterIdLst>
  <p:handoutMasterIdLst>
    <p:handoutMasterId r:id="rId22"/>
  </p:handoutMasterIdLst>
  <p:sldIdLst>
    <p:sldId id="2147378297" r:id="rId11"/>
    <p:sldId id="2147378291" r:id="rId12"/>
    <p:sldId id="2147378277" r:id="rId13"/>
    <p:sldId id="2147378278" r:id="rId14"/>
    <p:sldId id="2147378279" r:id="rId15"/>
    <p:sldId id="2147378280" r:id="rId16"/>
    <p:sldId id="2147378281" r:id="rId17"/>
    <p:sldId id="2147378282" r:id="rId18"/>
    <p:sldId id="2147378294" r:id="rId19"/>
    <p:sldId id="2147378284" r:id="rId20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1C1C"/>
    <a:srgbClr val="FFFFFF"/>
    <a:srgbClr val="000000"/>
    <a:srgbClr val="0B0A0E"/>
    <a:srgbClr val="D4B091"/>
    <a:srgbClr val="D69D6A"/>
    <a:srgbClr val="985D41"/>
    <a:srgbClr val="F3EBD4"/>
    <a:srgbClr val="CCA77F"/>
    <a:srgbClr val="E7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567" autoAdjust="0"/>
    <p:restoredTop sz="87046" autoAdjust="0"/>
  </p:normalViewPr>
  <p:slideViewPr>
    <p:cSldViewPr snapToGrid="0">
      <p:cViewPr varScale="1">
        <p:scale>
          <a:sx n="54" d="100"/>
          <a:sy n="54" d="100"/>
        </p:scale>
        <p:origin x="198" y="16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2/13/2026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6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0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6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7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01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2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4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9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7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6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2/13/2026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94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19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4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4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2/13/2026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20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E9201A-95A3-0006-8955-7B9F68AAE3C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010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D1A9A51-267F-1BC0-4117-0A0E444F894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303975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D92A6CC-0153-7ED8-386A-FEB8664B4B4F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89A5E29-56C2-D9F7-89BF-9D8A52B3847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030A067-178F-C583-D09B-97393C4857C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28884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C0EC34C-B2E8-9628-D5E6-5BD2B77256E3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222225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005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176D4DB-D3AE-9338-59D5-1BA8C82494AB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3972382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006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640ECBC-8391-BF28-C435-EC235DD608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71821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007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365655-EB89-E178-763C-34526AA606A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65821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008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486C2B2-5864-6EBF-FC07-973EFA40E6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142077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009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2/13/2026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B7FFAF5-A6B3-C34B-105D-F2E297D4C069}"/>
              </a:ext>
            </a:extLst>
          </p:cNvPr>
          <p:cNvSpPr txBox="1"/>
          <p:nvPr userDrawn="1"/>
        </p:nvSpPr>
        <p:spPr>
          <a:xfrm>
            <a:off x="15684358" y="-738402"/>
            <a:ext cx="882164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This is FREE template designed by 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071329-F9E4-7FE8-8169-2E22A2A94503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175654" y="2685921"/>
            <a:ext cx="3146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2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2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2400" b="1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</p:spTree>
    <p:extLst>
      <p:ext uri="{BB962C8B-B14F-4D97-AF65-F5344CB8AC3E}">
        <p14:creationId xmlns:p14="http://schemas.microsoft.com/office/powerpoint/2010/main" val="389611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2A07C5CF-BBB1-273E-7E2A-712A50C36294}"/>
              </a:ext>
            </a:extLst>
          </p:cNvPr>
          <p:cNvSpPr/>
          <p:nvPr/>
        </p:nvSpPr>
        <p:spPr>
          <a:xfrm>
            <a:off x="17640825" y="5236476"/>
            <a:ext cx="5325036" cy="532503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ircle: Hollow 10">
            <a:extLst>
              <a:ext uri="{FF2B5EF4-FFF2-40B4-BE49-F238E27FC236}">
                <a16:creationId xmlns:a16="http://schemas.microsoft.com/office/drawing/2014/main" id="{0C347EF7-AC27-02D9-06A3-20888C39E629}"/>
              </a:ext>
            </a:extLst>
          </p:cNvPr>
          <p:cNvSpPr/>
          <p:nvPr/>
        </p:nvSpPr>
        <p:spPr>
          <a:xfrm>
            <a:off x="18169743" y="5765394"/>
            <a:ext cx="4267200" cy="4267200"/>
          </a:xfrm>
          <a:prstGeom prst="donut">
            <a:avLst>
              <a:gd name="adj" fmla="val 1006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Circle: Hollow 11">
            <a:extLst>
              <a:ext uri="{FF2B5EF4-FFF2-40B4-BE49-F238E27FC236}">
                <a16:creationId xmlns:a16="http://schemas.microsoft.com/office/drawing/2014/main" id="{98096AF7-FB63-2DAF-6269-9D5D5F3A2E1D}"/>
              </a:ext>
            </a:extLst>
          </p:cNvPr>
          <p:cNvSpPr/>
          <p:nvPr/>
        </p:nvSpPr>
        <p:spPr>
          <a:xfrm>
            <a:off x="18966817" y="6562468"/>
            <a:ext cx="2673052" cy="2673052"/>
          </a:xfrm>
          <a:prstGeom prst="donut">
            <a:avLst>
              <a:gd name="adj" fmla="val 1283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Circle: Hollow 12">
            <a:extLst>
              <a:ext uri="{FF2B5EF4-FFF2-40B4-BE49-F238E27FC236}">
                <a16:creationId xmlns:a16="http://schemas.microsoft.com/office/drawing/2014/main" id="{D7C99993-826B-744B-8989-E84FB7FFE574}"/>
              </a:ext>
            </a:extLst>
          </p:cNvPr>
          <p:cNvSpPr/>
          <p:nvPr/>
        </p:nvSpPr>
        <p:spPr>
          <a:xfrm>
            <a:off x="19677886" y="7273537"/>
            <a:ext cx="1250914" cy="1250914"/>
          </a:xfrm>
          <a:prstGeom prst="donut">
            <a:avLst>
              <a:gd name="adj" fmla="val 22159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53382F6-44FA-DAB3-131C-0CED28FBC17D}"/>
              </a:ext>
            </a:extLst>
          </p:cNvPr>
          <p:cNvGrpSpPr/>
          <p:nvPr/>
        </p:nvGrpSpPr>
        <p:grpSpPr>
          <a:xfrm>
            <a:off x="1305782" y="7622379"/>
            <a:ext cx="19059311" cy="553230"/>
            <a:chOff x="-786735" y="7130052"/>
            <a:chExt cx="19059311" cy="553230"/>
          </a:xfrm>
          <a:solidFill>
            <a:schemeClr val="tx2"/>
          </a:solidFill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9F5EDA95-5B5B-E7A9-D12B-7AE5633C8352}"/>
                </a:ext>
              </a:extLst>
            </p:cNvPr>
            <p:cNvSpPr/>
            <p:nvPr/>
          </p:nvSpPr>
          <p:spPr>
            <a:xfrm>
              <a:off x="-28992" y="7360023"/>
              <a:ext cx="18097726" cy="9487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Arrow: Chevron 14">
              <a:extLst>
                <a:ext uri="{FF2B5EF4-FFF2-40B4-BE49-F238E27FC236}">
                  <a16:creationId xmlns:a16="http://schemas.microsoft.com/office/drawing/2014/main" id="{C76E7D3F-074B-15D5-557D-85B0C3716F3D}"/>
                </a:ext>
              </a:extLst>
            </p:cNvPr>
            <p:cNvSpPr/>
            <p:nvPr/>
          </p:nvSpPr>
          <p:spPr>
            <a:xfrm>
              <a:off x="-786735" y="7130052"/>
              <a:ext cx="1037368" cy="55323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6" name="Isosceles Triangle 15">
              <a:extLst>
                <a:ext uri="{FF2B5EF4-FFF2-40B4-BE49-F238E27FC236}">
                  <a16:creationId xmlns:a16="http://schemas.microsoft.com/office/drawing/2014/main" id="{845BD218-61C1-B493-8A20-670B3D44D773}"/>
                </a:ext>
              </a:extLst>
            </p:cNvPr>
            <p:cNvSpPr/>
            <p:nvPr/>
          </p:nvSpPr>
          <p:spPr>
            <a:xfrm rot="5400000">
              <a:off x="17702105" y="7112811"/>
              <a:ext cx="553230" cy="58771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!!SubTitle">
            <a:extLst>
              <a:ext uri="{FF2B5EF4-FFF2-40B4-BE49-F238E27FC236}">
                <a16:creationId xmlns:a16="http://schemas.microsoft.com/office/drawing/2014/main" id="{17487DE5-4BAF-D5F0-8B36-663FC14E1594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1" name="!!MainTitle1">
            <a:extLst>
              <a:ext uri="{FF2B5EF4-FFF2-40B4-BE49-F238E27FC236}">
                <a16:creationId xmlns:a16="http://schemas.microsoft.com/office/drawing/2014/main" id="{B3A6ABFA-2C00-5D39-32D4-1F007383E937}"/>
              </a:ext>
            </a:extLst>
          </p:cNvPr>
          <p:cNvSpPr txBox="1"/>
          <p:nvPr/>
        </p:nvSpPr>
        <p:spPr>
          <a:xfrm>
            <a:off x="7814058" y="1037172"/>
            <a:ext cx="875592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Goals</a:t>
            </a:r>
            <a:r>
              <a:rPr lang="en-US" sz="7500" b="1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CD6E4D7-DAC1-37EC-6C8D-9A7340B95F8C}"/>
              </a:ext>
            </a:extLst>
          </p:cNvPr>
          <p:cNvGrpSpPr/>
          <p:nvPr/>
        </p:nvGrpSpPr>
        <p:grpSpPr>
          <a:xfrm>
            <a:off x="3343012" y="6921730"/>
            <a:ext cx="1924983" cy="2117675"/>
            <a:chOff x="4451349" y="6431617"/>
            <a:chExt cx="1924983" cy="2117675"/>
          </a:xfrm>
          <a:solidFill>
            <a:schemeClr val="accent2"/>
          </a:solidFill>
          <a:effectLst>
            <a:outerShdw blurRad="635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6B6BE1A7-45FA-8ACF-707B-F82CA52580C8}"/>
                </a:ext>
              </a:extLst>
            </p:cNvPr>
            <p:cNvSpPr/>
            <p:nvPr/>
          </p:nvSpPr>
          <p:spPr>
            <a:xfrm>
              <a:off x="4451349" y="6431617"/>
              <a:ext cx="1924983" cy="19249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Isosceles Triangle 24">
              <a:extLst>
                <a:ext uri="{FF2B5EF4-FFF2-40B4-BE49-F238E27FC236}">
                  <a16:creationId xmlns:a16="http://schemas.microsoft.com/office/drawing/2014/main" id="{ACA21BB8-23CA-69A2-58DD-E3CF2AE3310C}"/>
                </a:ext>
              </a:extLst>
            </p:cNvPr>
            <p:cNvSpPr/>
            <p:nvPr/>
          </p:nvSpPr>
          <p:spPr>
            <a:xfrm rot="10800000">
              <a:off x="5181735" y="8217319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DB021084-6761-8973-902E-89361BFB97B1}"/>
              </a:ext>
            </a:extLst>
          </p:cNvPr>
          <p:cNvSpPr/>
          <p:nvPr/>
        </p:nvSpPr>
        <p:spPr>
          <a:xfrm>
            <a:off x="3860013" y="7527751"/>
            <a:ext cx="890980" cy="74248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UA" sz="7198">
              <a:solidFill>
                <a:sysClr val="windowText" lastClr="000000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B6BA324-44D3-D686-1E15-C1533E4B18B4}"/>
              </a:ext>
            </a:extLst>
          </p:cNvPr>
          <p:cNvGrpSpPr/>
          <p:nvPr/>
        </p:nvGrpSpPr>
        <p:grpSpPr>
          <a:xfrm>
            <a:off x="3297292" y="9264865"/>
            <a:ext cx="2022299" cy="2016074"/>
            <a:chOff x="3530238" y="4676578"/>
            <a:chExt cx="1745240" cy="1739868"/>
          </a:xfrm>
        </p:grpSpPr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D050DB95-6E91-759D-8C49-726AF5BC039B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FE630930-EB33-52D5-E2FD-1928D2CA0F36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GOAL NAME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E9A0C5B3-ABAA-1E65-3051-49F7FACC5D7B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32" name="Textbox 200">
            <a:extLst>
              <a:ext uri="{FF2B5EF4-FFF2-40B4-BE49-F238E27FC236}">
                <a16:creationId xmlns:a16="http://schemas.microsoft.com/office/drawing/2014/main" id="{40AC1E06-F213-D9F8-08DC-95BCC624E1B7}"/>
              </a:ext>
            </a:extLst>
          </p:cNvPr>
          <p:cNvSpPr txBox="1"/>
          <p:nvPr/>
        </p:nvSpPr>
        <p:spPr>
          <a:xfrm>
            <a:off x="3916992" y="5957671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01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D11359E-9909-D158-D0E6-5F3DA61122FB}"/>
              </a:ext>
            </a:extLst>
          </p:cNvPr>
          <p:cNvGrpSpPr/>
          <p:nvPr/>
        </p:nvGrpSpPr>
        <p:grpSpPr>
          <a:xfrm rot="10800000">
            <a:off x="6170470" y="6727026"/>
            <a:ext cx="1924983" cy="2117675"/>
            <a:chOff x="4451349" y="6431617"/>
            <a:chExt cx="1924983" cy="2117675"/>
          </a:xfrm>
          <a:solidFill>
            <a:schemeClr val="accent3"/>
          </a:solidFill>
          <a:effectLst>
            <a:outerShdw blurRad="635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43850E2B-281B-43CA-2588-62D0574BCDF6}"/>
                </a:ext>
              </a:extLst>
            </p:cNvPr>
            <p:cNvSpPr/>
            <p:nvPr/>
          </p:nvSpPr>
          <p:spPr>
            <a:xfrm>
              <a:off x="4451349" y="6431617"/>
              <a:ext cx="1924983" cy="19249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Isosceles Triangle 42">
              <a:extLst>
                <a:ext uri="{FF2B5EF4-FFF2-40B4-BE49-F238E27FC236}">
                  <a16:creationId xmlns:a16="http://schemas.microsoft.com/office/drawing/2014/main" id="{5C7F1712-B742-78E0-1257-1E5FC51BBFA2}"/>
                </a:ext>
              </a:extLst>
            </p:cNvPr>
            <p:cNvSpPr/>
            <p:nvPr/>
          </p:nvSpPr>
          <p:spPr>
            <a:xfrm rot="10800000">
              <a:off x="5181735" y="8217319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E6C8248-A019-225F-982A-0B74EDB5B7F6}"/>
              </a:ext>
            </a:extLst>
          </p:cNvPr>
          <p:cNvGrpSpPr/>
          <p:nvPr/>
        </p:nvGrpSpPr>
        <p:grpSpPr>
          <a:xfrm>
            <a:off x="6118874" y="4408378"/>
            <a:ext cx="2022299" cy="2016074"/>
            <a:chOff x="3530238" y="4676578"/>
            <a:chExt cx="1745240" cy="1739868"/>
          </a:xfrm>
        </p:grpSpPr>
        <p:sp>
          <p:nvSpPr>
            <p:cNvPr id="39" name="Textbox 200">
              <a:extLst>
                <a:ext uri="{FF2B5EF4-FFF2-40B4-BE49-F238E27FC236}">
                  <a16:creationId xmlns:a16="http://schemas.microsoft.com/office/drawing/2014/main" id="{E88C8751-75E5-7A57-5A7C-BA9BACB6A3E2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09C8A4A6-75B7-4DB9-E948-226C264C4423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GOAL NAME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35294AB8-92DE-E4AC-8D1C-1AD9A8049F3E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38" name="Textbox 200">
            <a:extLst>
              <a:ext uri="{FF2B5EF4-FFF2-40B4-BE49-F238E27FC236}">
                <a16:creationId xmlns:a16="http://schemas.microsoft.com/office/drawing/2014/main" id="{672A5E9C-B944-4BDD-BF86-5D979EEFE5A5}"/>
              </a:ext>
            </a:extLst>
          </p:cNvPr>
          <p:cNvSpPr txBox="1"/>
          <p:nvPr/>
        </p:nvSpPr>
        <p:spPr>
          <a:xfrm>
            <a:off x="6738574" y="9100874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9747548C-75F0-9177-9A51-F956FF2C310F}"/>
              </a:ext>
            </a:extLst>
          </p:cNvPr>
          <p:cNvGrpSpPr/>
          <p:nvPr/>
        </p:nvGrpSpPr>
        <p:grpSpPr>
          <a:xfrm>
            <a:off x="8986176" y="6921730"/>
            <a:ext cx="1924983" cy="2117675"/>
            <a:chOff x="4451349" y="6431617"/>
            <a:chExt cx="1924983" cy="2117675"/>
          </a:xfrm>
          <a:solidFill>
            <a:schemeClr val="accent4"/>
          </a:solidFill>
          <a:effectLst>
            <a:outerShdw blurRad="635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7CA4C78E-507B-C09C-CD62-128F067FC321}"/>
                </a:ext>
              </a:extLst>
            </p:cNvPr>
            <p:cNvSpPr/>
            <p:nvPr/>
          </p:nvSpPr>
          <p:spPr>
            <a:xfrm>
              <a:off x="4451349" y="6431617"/>
              <a:ext cx="1924983" cy="19249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Isosceles Triangle 52">
              <a:extLst>
                <a:ext uri="{FF2B5EF4-FFF2-40B4-BE49-F238E27FC236}">
                  <a16:creationId xmlns:a16="http://schemas.microsoft.com/office/drawing/2014/main" id="{49879781-67CA-4A73-E453-CACB65980CF9}"/>
                </a:ext>
              </a:extLst>
            </p:cNvPr>
            <p:cNvSpPr/>
            <p:nvPr/>
          </p:nvSpPr>
          <p:spPr>
            <a:xfrm rot="10800000">
              <a:off x="5181735" y="8217319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F4B59C63-368E-87FA-6858-007363E05194}"/>
              </a:ext>
            </a:extLst>
          </p:cNvPr>
          <p:cNvGrpSpPr/>
          <p:nvPr/>
        </p:nvGrpSpPr>
        <p:grpSpPr>
          <a:xfrm>
            <a:off x="8940456" y="9264865"/>
            <a:ext cx="2022299" cy="2016074"/>
            <a:chOff x="3530238" y="4676578"/>
            <a:chExt cx="1745240" cy="1739868"/>
          </a:xfrm>
        </p:grpSpPr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7E0B3E91-C132-5F3E-3813-EFFC6D1DE3BC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50" name="Textbox 200">
              <a:extLst>
                <a:ext uri="{FF2B5EF4-FFF2-40B4-BE49-F238E27FC236}">
                  <a16:creationId xmlns:a16="http://schemas.microsoft.com/office/drawing/2014/main" id="{256DEA9B-E1EC-E948-068A-2AF3D2C0F82F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GOAL NAME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1" name="Textbox 200">
              <a:extLst>
                <a:ext uri="{FF2B5EF4-FFF2-40B4-BE49-F238E27FC236}">
                  <a16:creationId xmlns:a16="http://schemas.microsoft.com/office/drawing/2014/main" id="{3523AD94-0C01-97A9-0610-274D78FCF719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48" name="Textbox 200">
            <a:extLst>
              <a:ext uri="{FF2B5EF4-FFF2-40B4-BE49-F238E27FC236}">
                <a16:creationId xmlns:a16="http://schemas.microsoft.com/office/drawing/2014/main" id="{E8DD3301-43D9-E765-4A04-28246F3C6765}"/>
              </a:ext>
            </a:extLst>
          </p:cNvPr>
          <p:cNvSpPr txBox="1"/>
          <p:nvPr/>
        </p:nvSpPr>
        <p:spPr>
          <a:xfrm>
            <a:off x="9560156" y="5957671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03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A73CD1FB-E697-AFAD-7A7D-20524ADA1197}"/>
              </a:ext>
            </a:extLst>
          </p:cNvPr>
          <p:cNvGrpSpPr/>
          <p:nvPr/>
        </p:nvGrpSpPr>
        <p:grpSpPr>
          <a:xfrm rot="10800000">
            <a:off x="11813634" y="6727026"/>
            <a:ext cx="1924983" cy="2117675"/>
            <a:chOff x="4451349" y="6431617"/>
            <a:chExt cx="1924983" cy="2117675"/>
          </a:xfrm>
          <a:solidFill>
            <a:schemeClr val="accent5"/>
          </a:solidFill>
          <a:effectLst>
            <a:outerShdw blurRad="635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602CBFE6-417C-C94C-4F35-2B2893DD9D71}"/>
                </a:ext>
              </a:extLst>
            </p:cNvPr>
            <p:cNvSpPr/>
            <p:nvPr/>
          </p:nvSpPr>
          <p:spPr>
            <a:xfrm>
              <a:off x="4451349" y="6431617"/>
              <a:ext cx="1924983" cy="19249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Isosceles Triangle 62">
              <a:extLst>
                <a:ext uri="{FF2B5EF4-FFF2-40B4-BE49-F238E27FC236}">
                  <a16:creationId xmlns:a16="http://schemas.microsoft.com/office/drawing/2014/main" id="{CF7D2274-1A1C-6932-C745-00C92DCB0116}"/>
                </a:ext>
              </a:extLst>
            </p:cNvPr>
            <p:cNvSpPr/>
            <p:nvPr/>
          </p:nvSpPr>
          <p:spPr>
            <a:xfrm rot="10800000">
              <a:off x="5181735" y="8217319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AA9038AF-9D0F-7EFB-1AAB-E8224B68C74D}"/>
              </a:ext>
            </a:extLst>
          </p:cNvPr>
          <p:cNvGrpSpPr/>
          <p:nvPr/>
        </p:nvGrpSpPr>
        <p:grpSpPr>
          <a:xfrm>
            <a:off x="11762038" y="4408378"/>
            <a:ext cx="2022299" cy="2016074"/>
            <a:chOff x="3530238" y="4676578"/>
            <a:chExt cx="1745240" cy="1739868"/>
          </a:xfrm>
        </p:grpSpPr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0DB06159-E4D2-AD55-2CE2-0FA51D02356F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60" name="Textbox 200">
              <a:extLst>
                <a:ext uri="{FF2B5EF4-FFF2-40B4-BE49-F238E27FC236}">
                  <a16:creationId xmlns:a16="http://schemas.microsoft.com/office/drawing/2014/main" id="{92D7DC00-7AD5-453F-FF2F-4AA9B81842BB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GOAL NAME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FB80482D-FF75-3259-0A89-9BAD21400181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58" name="Textbox 200">
            <a:extLst>
              <a:ext uri="{FF2B5EF4-FFF2-40B4-BE49-F238E27FC236}">
                <a16:creationId xmlns:a16="http://schemas.microsoft.com/office/drawing/2014/main" id="{512CA92C-A015-AFB5-0AA6-20469704F08D}"/>
              </a:ext>
            </a:extLst>
          </p:cNvPr>
          <p:cNvSpPr txBox="1"/>
          <p:nvPr/>
        </p:nvSpPr>
        <p:spPr>
          <a:xfrm>
            <a:off x="12381738" y="9100874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04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0A72E12D-3960-D0A4-951D-B377A80C897A}"/>
              </a:ext>
            </a:extLst>
          </p:cNvPr>
          <p:cNvGrpSpPr/>
          <p:nvPr/>
        </p:nvGrpSpPr>
        <p:grpSpPr>
          <a:xfrm>
            <a:off x="14629342" y="6921730"/>
            <a:ext cx="1924983" cy="2117675"/>
            <a:chOff x="4451349" y="6431617"/>
            <a:chExt cx="1924983" cy="2117675"/>
          </a:xfrm>
          <a:solidFill>
            <a:schemeClr val="accent6"/>
          </a:solidFill>
          <a:effectLst>
            <a:outerShdw blurRad="635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F741D9AB-0CF0-941D-C28B-3ED5E579E4A6}"/>
                </a:ext>
              </a:extLst>
            </p:cNvPr>
            <p:cNvSpPr/>
            <p:nvPr/>
          </p:nvSpPr>
          <p:spPr>
            <a:xfrm>
              <a:off x="4451349" y="6431617"/>
              <a:ext cx="1924983" cy="19249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Isosceles Triangle 72">
              <a:extLst>
                <a:ext uri="{FF2B5EF4-FFF2-40B4-BE49-F238E27FC236}">
                  <a16:creationId xmlns:a16="http://schemas.microsoft.com/office/drawing/2014/main" id="{C79805E2-7D2D-0E5E-86C0-50008DF32B6D}"/>
                </a:ext>
              </a:extLst>
            </p:cNvPr>
            <p:cNvSpPr/>
            <p:nvPr/>
          </p:nvSpPr>
          <p:spPr>
            <a:xfrm rot="10800000">
              <a:off x="5181735" y="8217319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5EFB7406-BF61-1014-1539-4A48B8DAF24D}"/>
              </a:ext>
            </a:extLst>
          </p:cNvPr>
          <p:cNvGrpSpPr/>
          <p:nvPr/>
        </p:nvGrpSpPr>
        <p:grpSpPr>
          <a:xfrm>
            <a:off x="14583622" y="9264865"/>
            <a:ext cx="2022299" cy="2016074"/>
            <a:chOff x="3530238" y="4676578"/>
            <a:chExt cx="1745240" cy="1739868"/>
          </a:xfrm>
        </p:grpSpPr>
        <p:sp>
          <p:nvSpPr>
            <p:cNvPr id="69" name="Textbox 200">
              <a:extLst>
                <a:ext uri="{FF2B5EF4-FFF2-40B4-BE49-F238E27FC236}">
                  <a16:creationId xmlns:a16="http://schemas.microsoft.com/office/drawing/2014/main" id="{E3B7F266-8B8F-E2DF-3CBA-44357456DEA6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70" name="Textbox 200">
              <a:extLst>
                <a:ext uri="{FF2B5EF4-FFF2-40B4-BE49-F238E27FC236}">
                  <a16:creationId xmlns:a16="http://schemas.microsoft.com/office/drawing/2014/main" id="{3D27D790-4C01-6E0B-5CF2-C85D13AEF77A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</a:rPr>
                <a:t>GOAL NAME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1" name="Textbox 200">
              <a:extLst>
                <a:ext uri="{FF2B5EF4-FFF2-40B4-BE49-F238E27FC236}">
                  <a16:creationId xmlns:a16="http://schemas.microsoft.com/office/drawing/2014/main" id="{BE96B65C-25D9-470F-6358-7CA31C8AC842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68" name="Textbox 200">
            <a:extLst>
              <a:ext uri="{FF2B5EF4-FFF2-40B4-BE49-F238E27FC236}">
                <a16:creationId xmlns:a16="http://schemas.microsoft.com/office/drawing/2014/main" id="{4A198A9B-738F-E5B0-41D1-322D3A7F785F}"/>
              </a:ext>
            </a:extLst>
          </p:cNvPr>
          <p:cNvSpPr txBox="1"/>
          <p:nvPr/>
        </p:nvSpPr>
        <p:spPr>
          <a:xfrm>
            <a:off x="15203322" y="5957671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05</a:t>
            </a:r>
          </a:p>
        </p:txBody>
      </p:sp>
      <p:sp>
        <p:nvSpPr>
          <p:cNvPr id="79" name="Textbox 200">
            <a:extLst>
              <a:ext uri="{FF2B5EF4-FFF2-40B4-BE49-F238E27FC236}">
                <a16:creationId xmlns:a16="http://schemas.microsoft.com/office/drawing/2014/main" id="{858B2466-106E-01AE-A7C9-B770EBAA1953}"/>
              </a:ext>
            </a:extLst>
          </p:cNvPr>
          <p:cNvSpPr txBox="1"/>
          <p:nvPr/>
        </p:nvSpPr>
        <p:spPr>
          <a:xfrm>
            <a:off x="19911894" y="10782032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06</a:t>
            </a: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B27D85EA-DCC1-2EEF-3711-FAF4AD75788D}"/>
              </a:ext>
            </a:extLst>
          </p:cNvPr>
          <p:cNvGrpSpPr/>
          <p:nvPr/>
        </p:nvGrpSpPr>
        <p:grpSpPr>
          <a:xfrm>
            <a:off x="18924328" y="2893027"/>
            <a:ext cx="2758031" cy="2261764"/>
            <a:chOff x="19126200" y="2402914"/>
            <a:chExt cx="2758031" cy="2261764"/>
          </a:xfrm>
          <a:solidFill>
            <a:schemeClr val="accent1">
              <a:lumMod val="60000"/>
              <a:lumOff val="40000"/>
            </a:schemeClr>
          </a:solidFill>
          <a:effectLst>
            <a:outerShdw blurRad="88900" dist="1905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87" name="Rectangle: Rounded Corners 86">
              <a:extLst>
                <a:ext uri="{FF2B5EF4-FFF2-40B4-BE49-F238E27FC236}">
                  <a16:creationId xmlns:a16="http://schemas.microsoft.com/office/drawing/2014/main" id="{4B902A85-603B-6356-9A9B-319F65BF0B5D}"/>
                </a:ext>
              </a:extLst>
            </p:cNvPr>
            <p:cNvSpPr/>
            <p:nvPr/>
          </p:nvSpPr>
          <p:spPr>
            <a:xfrm>
              <a:off x="19126200" y="2402914"/>
              <a:ext cx="2758031" cy="2032483"/>
            </a:xfrm>
            <a:prstGeom prst="roundRect">
              <a:avLst/>
            </a:prstGeom>
            <a:grpFill/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MAIN</a:t>
              </a:r>
            </a:p>
            <a:p>
              <a:pPr algn="ctr"/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GOAL</a:t>
              </a:r>
            </a:p>
          </p:txBody>
        </p:sp>
        <p:sp>
          <p:nvSpPr>
            <p:cNvPr id="86" name="Isosceles Triangle 85">
              <a:extLst>
                <a:ext uri="{FF2B5EF4-FFF2-40B4-BE49-F238E27FC236}">
                  <a16:creationId xmlns:a16="http://schemas.microsoft.com/office/drawing/2014/main" id="{C8DDEE89-4025-5A34-1648-21429FA4C742}"/>
                </a:ext>
              </a:extLst>
            </p:cNvPr>
            <p:cNvSpPr/>
            <p:nvPr/>
          </p:nvSpPr>
          <p:spPr>
            <a:xfrm rot="10800000">
              <a:off x="20273109" y="4332705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F7A084B4-2409-DCCA-1DBA-4592586F4CEA}"/>
              </a:ext>
            </a:extLst>
          </p:cNvPr>
          <p:cNvSpPr/>
          <p:nvPr/>
        </p:nvSpPr>
        <p:spPr>
          <a:xfrm>
            <a:off x="12371676" y="7494545"/>
            <a:ext cx="808900" cy="808900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1A19D155-B0C7-59DB-C877-8F2877D9FA8F}"/>
              </a:ext>
            </a:extLst>
          </p:cNvPr>
          <p:cNvSpPr/>
          <p:nvPr/>
        </p:nvSpPr>
        <p:spPr>
          <a:xfrm>
            <a:off x="15203561" y="7510722"/>
            <a:ext cx="776546" cy="776546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94" name="Freeform 103">
            <a:extLst>
              <a:ext uri="{FF2B5EF4-FFF2-40B4-BE49-F238E27FC236}">
                <a16:creationId xmlns:a16="http://schemas.microsoft.com/office/drawing/2014/main" id="{F27C9182-0943-D9B5-4F27-9A9D2FDF5415}"/>
              </a:ext>
            </a:extLst>
          </p:cNvPr>
          <p:cNvSpPr>
            <a:spLocks noEditPoints="1"/>
          </p:cNvSpPr>
          <p:nvPr/>
        </p:nvSpPr>
        <p:spPr bwMode="auto">
          <a:xfrm>
            <a:off x="6683442" y="7555244"/>
            <a:ext cx="899038" cy="68750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95" name="Freeform 109">
            <a:extLst>
              <a:ext uri="{FF2B5EF4-FFF2-40B4-BE49-F238E27FC236}">
                <a16:creationId xmlns:a16="http://schemas.microsoft.com/office/drawing/2014/main" id="{C6D5095D-04AB-2157-1C08-465103AA3FCE}"/>
              </a:ext>
            </a:extLst>
          </p:cNvPr>
          <p:cNvSpPr>
            <a:spLocks noEditPoints="1"/>
          </p:cNvSpPr>
          <p:nvPr/>
        </p:nvSpPr>
        <p:spPr bwMode="auto">
          <a:xfrm>
            <a:off x="9554279" y="7494545"/>
            <a:ext cx="788776" cy="80890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B1274A01-2E63-1E64-46BA-3EDA367D5763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203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1031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8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1" grpId="0" animBg="1"/>
          <p:bldP spid="12" grpId="0" animBg="1"/>
          <p:bldP spid="13" grpId="0" animBg="1"/>
          <p:bldP spid="20" grpId="0"/>
          <p:bldP spid="21" grpId="0"/>
          <p:bldP spid="27" grpId="0" animBg="1"/>
          <p:bldP spid="32" grpId="0"/>
          <p:bldP spid="38" grpId="0"/>
          <p:bldP spid="48" grpId="0"/>
          <p:bldP spid="58" grpId="0"/>
          <p:bldP spid="68" grpId="0"/>
          <p:bldP spid="79" grpId="0"/>
          <p:bldP spid="92" grpId="0" animBg="1"/>
          <p:bldP spid="93" grpId="0" animBg="1"/>
          <p:bldP spid="94" grpId="0" animBg="1"/>
          <p:bldP spid="9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8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1" grpId="0" animBg="1"/>
          <p:bldP spid="12" grpId="0" animBg="1"/>
          <p:bldP spid="13" grpId="0" animBg="1"/>
          <p:bldP spid="20" grpId="0"/>
          <p:bldP spid="21" grpId="0"/>
          <p:bldP spid="27" grpId="0" animBg="1"/>
          <p:bldP spid="32" grpId="0"/>
          <p:bldP spid="38" grpId="0"/>
          <p:bldP spid="48" grpId="0"/>
          <p:bldP spid="58" grpId="0"/>
          <p:bldP spid="68" grpId="0"/>
          <p:bldP spid="79" grpId="0"/>
          <p:bldP spid="92" grpId="0" animBg="1"/>
          <p:bldP spid="93" grpId="0" animBg="1"/>
          <p:bldP spid="94" grpId="0" animBg="1"/>
          <p:bldP spid="95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Oval 135">
            <a:extLst>
              <a:ext uri="{FF2B5EF4-FFF2-40B4-BE49-F238E27FC236}">
                <a16:creationId xmlns:a16="http://schemas.microsoft.com/office/drawing/2014/main" id="{3E643D66-5D45-00A4-2F48-118A1141B0C2}"/>
              </a:ext>
            </a:extLst>
          </p:cNvPr>
          <p:cNvSpPr/>
          <p:nvPr/>
        </p:nvSpPr>
        <p:spPr>
          <a:xfrm>
            <a:off x="17640825" y="5236476"/>
            <a:ext cx="5325036" cy="532503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Circle: Hollow 136">
            <a:extLst>
              <a:ext uri="{FF2B5EF4-FFF2-40B4-BE49-F238E27FC236}">
                <a16:creationId xmlns:a16="http://schemas.microsoft.com/office/drawing/2014/main" id="{87ACD1FA-DB80-DC4C-4897-546A24A273CC}"/>
              </a:ext>
            </a:extLst>
          </p:cNvPr>
          <p:cNvSpPr/>
          <p:nvPr/>
        </p:nvSpPr>
        <p:spPr>
          <a:xfrm>
            <a:off x="18169743" y="5765394"/>
            <a:ext cx="4267200" cy="4267200"/>
          </a:xfrm>
          <a:prstGeom prst="donut">
            <a:avLst>
              <a:gd name="adj" fmla="val 1006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8" name="Circle: Hollow 137">
            <a:extLst>
              <a:ext uri="{FF2B5EF4-FFF2-40B4-BE49-F238E27FC236}">
                <a16:creationId xmlns:a16="http://schemas.microsoft.com/office/drawing/2014/main" id="{E21BA762-0EAF-0D7C-1436-CF4DD0EFB3B8}"/>
              </a:ext>
            </a:extLst>
          </p:cNvPr>
          <p:cNvSpPr/>
          <p:nvPr/>
        </p:nvSpPr>
        <p:spPr>
          <a:xfrm>
            <a:off x="18966817" y="6562468"/>
            <a:ext cx="2673052" cy="2673052"/>
          </a:xfrm>
          <a:prstGeom prst="donut">
            <a:avLst>
              <a:gd name="adj" fmla="val 1283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9" name="Circle: Hollow 138">
            <a:extLst>
              <a:ext uri="{FF2B5EF4-FFF2-40B4-BE49-F238E27FC236}">
                <a16:creationId xmlns:a16="http://schemas.microsoft.com/office/drawing/2014/main" id="{8192941B-E5A8-5819-5384-93D62F082D3B}"/>
              </a:ext>
            </a:extLst>
          </p:cNvPr>
          <p:cNvSpPr/>
          <p:nvPr/>
        </p:nvSpPr>
        <p:spPr>
          <a:xfrm>
            <a:off x="19677886" y="7273537"/>
            <a:ext cx="1250914" cy="1250914"/>
          </a:xfrm>
          <a:prstGeom prst="donut">
            <a:avLst>
              <a:gd name="adj" fmla="val 22159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3BBFBD25-BFA1-F8EB-877C-32E0F5DA1363}"/>
              </a:ext>
            </a:extLst>
          </p:cNvPr>
          <p:cNvGrpSpPr/>
          <p:nvPr/>
        </p:nvGrpSpPr>
        <p:grpSpPr>
          <a:xfrm>
            <a:off x="1305782" y="7622379"/>
            <a:ext cx="19059311" cy="553230"/>
            <a:chOff x="-786735" y="7130052"/>
            <a:chExt cx="19059311" cy="553230"/>
          </a:xfrm>
          <a:solidFill>
            <a:schemeClr val="tx2"/>
          </a:solidFill>
        </p:grpSpPr>
        <p:sp>
          <p:nvSpPr>
            <p:cNvPr id="141" name="Rectangle: Rounded Corners 140">
              <a:extLst>
                <a:ext uri="{FF2B5EF4-FFF2-40B4-BE49-F238E27FC236}">
                  <a16:creationId xmlns:a16="http://schemas.microsoft.com/office/drawing/2014/main" id="{97B1DEC5-B5B1-293A-C5B8-028575B7E9D9}"/>
                </a:ext>
              </a:extLst>
            </p:cNvPr>
            <p:cNvSpPr/>
            <p:nvPr/>
          </p:nvSpPr>
          <p:spPr>
            <a:xfrm>
              <a:off x="-28992" y="7360023"/>
              <a:ext cx="18097726" cy="9487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2" name="Arrow: Chevron 141">
              <a:extLst>
                <a:ext uri="{FF2B5EF4-FFF2-40B4-BE49-F238E27FC236}">
                  <a16:creationId xmlns:a16="http://schemas.microsoft.com/office/drawing/2014/main" id="{C672642E-E709-2EB7-E178-35D9957B7F48}"/>
                </a:ext>
              </a:extLst>
            </p:cNvPr>
            <p:cNvSpPr/>
            <p:nvPr/>
          </p:nvSpPr>
          <p:spPr>
            <a:xfrm>
              <a:off x="-786735" y="7130052"/>
              <a:ext cx="1037368" cy="55323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43" name="Isosceles Triangle 142">
              <a:extLst>
                <a:ext uri="{FF2B5EF4-FFF2-40B4-BE49-F238E27FC236}">
                  <a16:creationId xmlns:a16="http://schemas.microsoft.com/office/drawing/2014/main" id="{4C4F50B4-A030-B158-004D-ED34876AFEF2}"/>
                </a:ext>
              </a:extLst>
            </p:cNvPr>
            <p:cNvSpPr/>
            <p:nvPr/>
          </p:nvSpPr>
          <p:spPr>
            <a:xfrm rot="5400000">
              <a:off x="17702105" y="7112811"/>
              <a:ext cx="553230" cy="58771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4" name="!!SubTitle">
            <a:extLst>
              <a:ext uri="{FF2B5EF4-FFF2-40B4-BE49-F238E27FC236}">
                <a16:creationId xmlns:a16="http://schemas.microsoft.com/office/drawing/2014/main" id="{9FA6E529-0468-5497-3AAB-E56A7C9B22A4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45" name="!!MainTitle1">
            <a:extLst>
              <a:ext uri="{FF2B5EF4-FFF2-40B4-BE49-F238E27FC236}">
                <a16:creationId xmlns:a16="http://schemas.microsoft.com/office/drawing/2014/main" id="{944193A6-C121-6B64-BAFB-2141BAB86D4E}"/>
              </a:ext>
            </a:extLst>
          </p:cNvPr>
          <p:cNvSpPr txBox="1"/>
          <p:nvPr/>
        </p:nvSpPr>
        <p:spPr>
          <a:xfrm>
            <a:off x="7814058" y="1037172"/>
            <a:ext cx="875592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Goals</a:t>
            </a:r>
            <a:r>
              <a:rPr lang="en-US" sz="7500" b="1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75B7A6C3-CEA9-1237-B758-DD071B9C3E1B}"/>
              </a:ext>
            </a:extLst>
          </p:cNvPr>
          <p:cNvGrpSpPr/>
          <p:nvPr/>
        </p:nvGrpSpPr>
        <p:grpSpPr>
          <a:xfrm>
            <a:off x="3343012" y="6921730"/>
            <a:ext cx="1924983" cy="2117675"/>
            <a:chOff x="4451349" y="6431617"/>
            <a:chExt cx="1924983" cy="2117675"/>
          </a:xfrm>
          <a:solidFill>
            <a:schemeClr val="accent2"/>
          </a:solidFill>
          <a:effectLst>
            <a:outerShdw blurRad="635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E6B8660C-E3EA-7A02-F299-64527CCE5184}"/>
                </a:ext>
              </a:extLst>
            </p:cNvPr>
            <p:cNvSpPr/>
            <p:nvPr/>
          </p:nvSpPr>
          <p:spPr>
            <a:xfrm>
              <a:off x="4451349" y="6431617"/>
              <a:ext cx="1924983" cy="19249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Isosceles Triangle 147">
              <a:extLst>
                <a:ext uri="{FF2B5EF4-FFF2-40B4-BE49-F238E27FC236}">
                  <a16:creationId xmlns:a16="http://schemas.microsoft.com/office/drawing/2014/main" id="{5463FD1A-8988-4855-BCE0-6CE147815C75}"/>
                </a:ext>
              </a:extLst>
            </p:cNvPr>
            <p:cNvSpPr/>
            <p:nvPr/>
          </p:nvSpPr>
          <p:spPr>
            <a:xfrm rot="10800000">
              <a:off x="5181735" y="8217319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E770A2A5-7128-40BC-4FC4-7991779DC431}"/>
              </a:ext>
            </a:extLst>
          </p:cNvPr>
          <p:cNvSpPr/>
          <p:nvPr/>
        </p:nvSpPr>
        <p:spPr>
          <a:xfrm>
            <a:off x="3860013" y="7527751"/>
            <a:ext cx="890980" cy="74248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31750">
            <a:solidFill>
              <a:schemeClr val="accent3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UA" sz="7198">
              <a:solidFill>
                <a:sysClr val="windowText" lastClr="000000"/>
              </a:solidFill>
            </a:endParaRPr>
          </a:p>
        </p:txBody>
      </p: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3EFEB293-2132-66E2-87D0-2726725D68CD}"/>
              </a:ext>
            </a:extLst>
          </p:cNvPr>
          <p:cNvGrpSpPr/>
          <p:nvPr/>
        </p:nvGrpSpPr>
        <p:grpSpPr>
          <a:xfrm>
            <a:off x="3297292" y="9264865"/>
            <a:ext cx="2022299" cy="2016074"/>
            <a:chOff x="3530238" y="4676578"/>
            <a:chExt cx="1745240" cy="1739868"/>
          </a:xfrm>
        </p:grpSpPr>
        <p:sp>
          <p:nvSpPr>
            <p:cNvPr id="151" name="Textbox 200">
              <a:extLst>
                <a:ext uri="{FF2B5EF4-FFF2-40B4-BE49-F238E27FC236}">
                  <a16:creationId xmlns:a16="http://schemas.microsoft.com/office/drawing/2014/main" id="{A700C152-CC80-8A4B-03B7-53F1CE319601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52" name="Textbox 200">
              <a:extLst>
                <a:ext uri="{FF2B5EF4-FFF2-40B4-BE49-F238E27FC236}">
                  <a16:creationId xmlns:a16="http://schemas.microsoft.com/office/drawing/2014/main" id="{F7EE24ED-C1B2-D51B-06A8-B323E17ACD58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GOAL NAME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3" name="Textbox 200">
              <a:extLst>
                <a:ext uri="{FF2B5EF4-FFF2-40B4-BE49-F238E27FC236}">
                  <a16:creationId xmlns:a16="http://schemas.microsoft.com/office/drawing/2014/main" id="{EE58DF80-161B-8C9D-F2A5-9BD7CDE0576A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54" name="Textbox 200">
            <a:extLst>
              <a:ext uri="{FF2B5EF4-FFF2-40B4-BE49-F238E27FC236}">
                <a16:creationId xmlns:a16="http://schemas.microsoft.com/office/drawing/2014/main" id="{434A9402-2C79-6700-0183-F9BB45361277}"/>
              </a:ext>
            </a:extLst>
          </p:cNvPr>
          <p:cNvSpPr txBox="1"/>
          <p:nvPr/>
        </p:nvSpPr>
        <p:spPr>
          <a:xfrm>
            <a:off x="3916992" y="5957671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01</a:t>
            </a:r>
          </a:p>
        </p:txBody>
      </p: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96C53D71-92E9-55CF-DE47-BEDE795E78A9}"/>
              </a:ext>
            </a:extLst>
          </p:cNvPr>
          <p:cNvGrpSpPr/>
          <p:nvPr/>
        </p:nvGrpSpPr>
        <p:grpSpPr>
          <a:xfrm rot="10800000">
            <a:off x="6170470" y="6727026"/>
            <a:ext cx="1924983" cy="2117675"/>
            <a:chOff x="4451349" y="6431617"/>
            <a:chExt cx="1924983" cy="2117675"/>
          </a:xfrm>
          <a:solidFill>
            <a:schemeClr val="accent3"/>
          </a:solidFill>
          <a:effectLst>
            <a:outerShdw blurRad="635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EE5A1B9F-7F33-D059-35A7-CC17B7F434AB}"/>
                </a:ext>
              </a:extLst>
            </p:cNvPr>
            <p:cNvSpPr/>
            <p:nvPr/>
          </p:nvSpPr>
          <p:spPr>
            <a:xfrm>
              <a:off x="4451349" y="6431617"/>
              <a:ext cx="1924983" cy="19249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Isosceles Triangle 156">
              <a:extLst>
                <a:ext uri="{FF2B5EF4-FFF2-40B4-BE49-F238E27FC236}">
                  <a16:creationId xmlns:a16="http://schemas.microsoft.com/office/drawing/2014/main" id="{953B462C-18A3-760E-F6CE-CFC66A46DC55}"/>
                </a:ext>
              </a:extLst>
            </p:cNvPr>
            <p:cNvSpPr/>
            <p:nvPr/>
          </p:nvSpPr>
          <p:spPr>
            <a:xfrm rot="10800000">
              <a:off x="5181735" y="8217319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39A36598-E73C-3452-EF93-C1229437FDD3}"/>
              </a:ext>
            </a:extLst>
          </p:cNvPr>
          <p:cNvGrpSpPr/>
          <p:nvPr/>
        </p:nvGrpSpPr>
        <p:grpSpPr>
          <a:xfrm>
            <a:off x="6118874" y="4408378"/>
            <a:ext cx="2022299" cy="2016074"/>
            <a:chOff x="3530238" y="4676578"/>
            <a:chExt cx="1745240" cy="1739868"/>
          </a:xfrm>
        </p:grpSpPr>
        <p:sp>
          <p:nvSpPr>
            <p:cNvPr id="159" name="Textbox 200">
              <a:extLst>
                <a:ext uri="{FF2B5EF4-FFF2-40B4-BE49-F238E27FC236}">
                  <a16:creationId xmlns:a16="http://schemas.microsoft.com/office/drawing/2014/main" id="{4A782302-7225-6439-1649-1DFD2AD4CF35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60" name="Textbox 200">
              <a:extLst>
                <a:ext uri="{FF2B5EF4-FFF2-40B4-BE49-F238E27FC236}">
                  <a16:creationId xmlns:a16="http://schemas.microsoft.com/office/drawing/2014/main" id="{7C20DE86-8240-32A7-82AF-30F64AD8EFCF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GOAL NAME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1" name="Textbox 200">
              <a:extLst>
                <a:ext uri="{FF2B5EF4-FFF2-40B4-BE49-F238E27FC236}">
                  <a16:creationId xmlns:a16="http://schemas.microsoft.com/office/drawing/2014/main" id="{CC3505A9-AAAC-5248-3420-1E2795E74C40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62" name="Textbox 200">
            <a:extLst>
              <a:ext uri="{FF2B5EF4-FFF2-40B4-BE49-F238E27FC236}">
                <a16:creationId xmlns:a16="http://schemas.microsoft.com/office/drawing/2014/main" id="{0A6E029B-B9A0-7368-3888-019A9CB1091C}"/>
              </a:ext>
            </a:extLst>
          </p:cNvPr>
          <p:cNvSpPr txBox="1"/>
          <p:nvPr/>
        </p:nvSpPr>
        <p:spPr>
          <a:xfrm>
            <a:off x="6738574" y="9100874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97B90BB2-1362-11F7-EFF5-00F60A482268}"/>
              </a:ext>
            </a:extLst>
          </p:cNvPr>
          <p:cNvGrpSpPr/>
          <p:nvPr/>
        </p:nvGrpSpPr>
        <p:grpSpPr>
          <a:xfrm>
            <a:off x="8986176" y="6921730"/>
            <a:ext cx="1924983" cy="2117675"/>
            <a:chOff x="4451349" y="6431617"/>
            <a:chExt cx="1924983" cy="2117675"/>
          </a:xfrm>
          <a:solidFill>
            <a:schemeClr val="accent4"/>
          </a:solidFill>
          <a:effectLst>
            <a:outerShdw blurRad="635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3C136C73-FF6C-CC3E-7CD7-E877617B8A8A}"/>
                </a:ext>
              </a:extLst>
            </p:cNvPr>
            <p:cNvSpPr/>
            <p:nvPr/>
          </p:nvSpPr>
          <p:spPr>
            <a:xfrm>
              <a:off x="4451349" y="6431617"/>
              <a:ext cx="1924983" cy="19249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Isosceles Triangle 164">
              <a:extLst>
                <a:ext uri="{FF2B5EF4-FFF2-40B4-BE49-F238E27FC236}">
                  <a16:creationId xmlns:a16="http://schemas.microsoft.com/office/drawing/2014/main" id="{B69EE763-5F8C-2988-72E2-A6E6357A9431}"/>
                </a:ext>
              </a:extLst>
            </p:cNvPr>
            <p:cNvSpPr/>
            <p:nvPr/>
          </p:nvSpPr>
          <p:spPr>
            <a:xfrm rot="10800000">
              <a:off x="5181735" y="8217319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44CA5626-BA3D-2FB0-B2D9-F273EC158DE4}"/>
              </a:ext>
            </a:extLst>
          </p:cNvPr>
          <p:cNvGrpSpPr/>
          <p:nvPr/>
        </p:nvGrpSpPr>
        <p:grpSpPr>
          <a:xfrm>
            <a:off x="8940456" y="9264865"/>
            <a:ext cx="2022299" cy="2016074"/>
            <a:chOff x="3530238" y="4676578"/>
            <a:chExt cx="1745240" cy="1739868"/>
          </a:xfrm>
        </p:grpSpPr>
        <p:sp>
          <p:nvSpPr>
            <p:cNvPr id="167" name="Textbox 200">
              <a:extLst>
                <a:ext uri="{FF2B5EF4-FFF2-40B4-BE49-F238E27FC236}">
                  <a16:creationId xmlns:a16="http://schemas.microsoft.com/office/drawing/2014/main" id="{FDCA52E8-D518-D519-1472-C2FFC9D4FBA0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68" name="Textbox 200">
              <a:extLst>
                <a:ext uri="{FF2B5EF4-FFF2-40B4-BE49-F238E27FC236}">
                  <a16:creationId xmlns:a16="http://schemas.microsoft.com/office/drawing/2014/main" id="{D3D50A80-8DE9-3C6D-D9AB-E50AA4EAB04B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GOAL NAME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9" name="Textbox 200">
              <a:extLst>
                <a:ext uri="{FF2B5EF4-FFF2-40B4-BE49-F238E27FC236}">
                  <a16:creationId xmlns:a16="http://schemas.microsoft.com/office/drawing/2014/main" id="{5CCF003D-5FC0-EFC9-F18C-5D57101EEC67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70" name="Textbox 200">
            <a:extLst>
              <a:ext uri="{FF2B5EF4-FFF2-40B4-BE49-F238E27FC236}">
                <a16:creationId xmlns:a16="http://schemas.microsoft.com/office/drawing/2014/main" id="{205B5E58-072B-ECFB-2143-28E4C115C344}"/>
              </a:ext>
            </a:extLst>
          </p:cNvPr>
          <p:cNvSpPr txBox="1"/>
          <p:nvPr/>
        </p:nvSpPr>
        <p:spPr>
          <a:xfrm>
            <a:off x="9560156" y="5957671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03</a:t>
            </a:r>
          </a:p>
        </p:txBody>
      </p: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8299B314-A28B-47E6-DADC-FF7FF599953A}"/>
              </a:ext>
            </a:extLst>
          </p:cNvPr>
          <p:cNvGrpSpPr/>
          <p:nvPr/>
        </p:nvGrpSpPr>
        <p:grpSpPr>
          <a:xfrm rot="10800000">
            <a:off x="11813634" y="6727026"/>
            <a:ext cx="1924983" cy="2117675"/>
            <a:chOff x="4451349" y="6431617"/>
            <a:chExt cx="1924983" cy="2117675"/>
          </a:xfrm>
          <a:solidFill>
            <a:schemeClr val="accent5"/>
          </a:solidFill>
          <a:effectLst>
            <a:outerShdw blurRad="635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89" name="Oval 188">
              <a:extLst>
                <a:ext uri="{FF2B5EF4-FFF2-40B4-BE49-F238E27FC236}">
                  <a16:creationId xmlns:a16="http://schemas.microsoft.com/office/drawing/2014/main" id="{6B54E563-03B8-E1A6-3C5B-276F7CF0C0B9}"/>
                </a:ext>
              </a:extLst>
            </p:cNvPr>
            <p:cNvSpPr/>
            <p:nvPr/>
          </p:nvSpPr>
          <p:spPr>
            <a:xfrm>
              <a:off x="4451349" y="6431617"/>
              <a:ext cx="1924983" cy="19249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Isosceles Triangle 189">
              <a:extLst>
                <a:ext uri="{FF2B5EF4-FFF2-40B4-BE49-F238E27FC236}">
                  <a16:creationId xmlns:a16="http://schemas.microsoft.com/office/drawing/2014/main" id="{0312BA0F-38FF-06CF-DC56-9A01B3DB161C}"/>
                </a:ext>
              </a:extLst>
            </p:cNvPr>
            <p:cNvSpPr/>
            <p:nvPr/>
          </p:nvSpPr>
          <p:spPr>
            <a:xfrm rot="10800000">
              <a:off x="5181735" y="8217319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1" name="Group 190">
            <a:extLst>
              <a:ext uri="{FF2B5EF4-FFF2-40B4-BE49-F238E27FC236}">
                <a16:creationId xmlns:a16="http://schemas.microsoft.com/office/drawing/2014/main" id="{722BAC02-4BD1-B39C-407E-4514D16B44CD}"/>
              </a:ext>
            </a:extLst>
          </p:cNvPr>
          <p:cNvGrpSpPr/>
          <p:nvPr/>
        </p:nvGrpSpPr>
        <p:grpSpPr>
          <a:xfrm>
            <a:off x="11762038" y="4408378"/>
            <a:ext cx="2022299" cy="2016074"/>
            <a:chOff x="3530238" y="4676578"/>
            <a:chExt cx="1745240" cy="1739868"/>
          </a:xfrm>
        </p:grpSpPr>
        <p:sp>
          <p:nvSpPr>
            <p:cNvPr id="192" name="Textbox 200">
              <a:extLst>
                <a:ext uri="{FF2B5EF4-FFF2-40B4-BE49-F238E27FC236}">
                  <a16:creationId xmlns:a16="http://schemas.microsoft.com/office/drawing/2014/main" id="{B68BF248-F074-DAB0-0AC7-81F048220220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93" name="Textbox 200">
              <a:extLst>
                <a:ext uri="{FF2B5EF4-FFF2-40B4-BE49-F238E27FC236}">
                  <a16:creationId xmlns:a16="http://schemas.microsoft.com/office/drawing/2014/main" id="{B544DCAF-7829-E109-DD1E-BD897BDFF25B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GOAL NAME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4" name="Textbox 200">
              <a:extLst>
                <a:ext uri="{FF2B5EF4-FFF2-40B4-BE49-F238E27FC236}">
                  <a16:creationId xmlns:a16="http://schemas.microsoft.com/office/drawing/2014/main" id="{410EFEBE-3CBC-CC80-C9A3-D686F8554E4B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95" name="Textbox 200">
            <a:extLst>
              <a:ext uri="{FF2B5EF4-FFF2-40B4-BE49-F238E27FC236}">
                <a16:creationId xmlns:a16="http://schemas.microsoft.com/office/drawing/2014/main" id="{144A42C2-1B27-6F1B-ED09-706E714BE968}"/>
              </a:ext>
            </a:extLst>
          </p:cNvPr>
          <p:cNvSpPr txBox="1"/>
          <p:nvPr/>
        </p:nvSpPr>
        <p:spPr>
          <a:xfrm>
            <a:off x="12381738" y="9100874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04</a:t>
            </a:r>
          </a:p>
        </p:txBody>
      </p: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6B5C391C-B602-9593-5C42-DE633D838465}"/>
              </a:ext>
            </a:extLst>
          </p:cNvPr>
          <p:cNvGrpSpPr/>
          <p:nvPr/>
        </p:nvGrpSpPr>
        <p:grpSpPr>
          <a:xfrm>
            <a:off x="14629342" y="6921730"/>
            <a:ext cx="1924983" cy="2117675"/>
            <a:chOff x="4451349" y="6431617"/>
            <a:chExt cx="1924983" cy="2117675"/>
          </a:xfrm>
          <a:solidFill>
            <a:schemeClr val="accent6"/>
          </a:solidFill>
          <a:effectLst>
            <a:outerShdw blurRad="635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6A266383-07BC-9616-B5B7-E6B8015DF68E}"/>
                </a:ext>
              </a:extLst>
            </p:cNvPr>
            <p:cNvSpPr/>
            <p:nvPr/>
          </p:nvSpPr>
          <p:spPr>
            <a:xfrm>
              <a:off x="4451349" y="6431617"/>
              <a:ext cx="1924983" cy="19249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Isosceles Triangle 197">
              <a:extLst>
                <a:ext uri="{FF2B5EF4-FFF2-40B4-BE49-F238E27FC236}">
                  <a16:creationId xmlns:a16="http://schemas.microsoft.com/office/drawing/2014/main" id="{1BFCAECD-6107-D2D8-CD1F-AD056FFC4302}"/>
                </a:ext>
              </a:extLst>
            </p:cNvPr>
            <p:cNvSpPr/>
            <p:nvPr/>
          </p:nvSpPr>
          <p:spPr>
            <a:xfrm rot="10800000">
              <a:off x="5181735" y="8217319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DB418379-1197-3064-D15A-6D0D1E4543C3}"/>
              </a:ext>
            </a:extLst>
          </p:cNvPr>
          <p:cNvGrpSpPr/>
          <p:nvPr/>
        </p:nvGrpSpPr>
        <p:grpSpPr>
          <a:xfrm>
            <a:off x="14583622" y="9264865"/>
            <a:ext cx="2022299" cy="2016074"/>
            <a:chOff x="3530238" y="4676578"/>
            <a:chExt cx="1745240" cy="1739868"/>
          </a:xfrm>
        </p:grpSpPr>
        <p:sp>
          <p:nvSpPr>
            <p:cNvPr id="200" name="Textbox 200">
              <a:extLst>
                <a:ext uri="{FF2B5EF4-FFF2-40B4-BE49-F238E27FC236}">
                  <a16:creationId xmlns:a16="http://schemas.microsoft.com/office/drawing/2014/main" id="{B2DAFF84-56C3-ACE2-D437-8710541413DA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id="{A61911D0-59DB-91EC-62F2-A67B43418EC6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</a:rPr>
                <a:t>GOAL NAME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2" name="Textbox 200">
              <a:extLst>
                <a:ext uri="{FF2B5EF4-FFF2-40B4-BE49-F238E27FC236}">
                  <a16:creationId xmlns:a16="http://schemas.microsoft.com/office/drawing/2014/main" id="{58086DFE-A13C-D5EF-7290-CF2FDC026AD0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203" name="Textbox 200">
            <a:extLst>
              <a:ext uri="{FF2B5EF4-FFF2-40B4-BE49-F238E27FC236}">
                <a16:creationId xmlns:a16="http://schemas.microsoft.com/office/drawing/2014/main" id="{30D03485-D83F-539F-C0F2-41944EEAE7A1}"/>
              </a:ext>
            </a:extLst>
          </p:cNvPr>
          <p:cNvSpPr txBox="1"/>
          <p:nvPr/>
        </p:nvSpPr>
        <p:spPr>
          <a:xfrm>
            <a:off x="15203322" y="5957671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05</a:t>
            </a:r>
          </a:p>
        </p:txBody>
      </p:sp>
      <p:sp>
        <p:nvSpPr>
          <p:cNvPr id="204" name="Textbox 200">
            <a:extLst>
              <a:ext uri="{FF2B5EF4-FFF2-40B4-BE49-F238E27FC236}">
                <a16:creationId xmlns:a16="http://schemas.microsoft.com/office/drawing/2014/main" id="{38C31918-A91A-0EA7-D72E-6A3722B538FE}"/>
              </a:ext>
            </a:extLst>
          </p:cNvPr>
          <p:cNvSpPr txBox="1"/>
          <p:nvPr/>
        </p:nvSpPr>
        <p:spPr>
          <a:xfrm>
            <a:off x="19911894" y="10782032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06</a:t>
            </a:r>
          </a:p>
        </p:txBody>
      </p:sp>
      <p:grpSp>
        <p:nvGrpSpPr>
          <p:cNvPr id="205" name="Group 204">
            <a:extLst>
              <a:ext uri="{FF2B5EF4-FFF2-40B4-BE49-F238E27FC236}">
                <a16:creationId xmlns:a16="http://schemas.microsoft.com/office/drawing/2014/main" id="{EEFD4FCD-17F9-E033-89D6-085E911F111D}"/>
              </a:ext>
            </a:extLst>
          </p:cNvPr>
          <p:cNvGrpSpPr/>
          <p:nvPr/>
        </p:nvGrpSpPr>
        <p:grpSpPr>
          <a:xfrm>
            <a:off x="18924328" y="2893027"/>
            <a:ext cx="2758031" cy="2261764"/>
            <a:chOff x="19126200" y="2402914"/>
            <a:chExt cx="2758031" cy="2261764"/>
          </a:xfrm>
          <a:solidFill>
            <a:schemeClr val="accent1">
              <a:lumMod val="60000"/>
              <a:lumOff val="40000"/>
            </a:schemeClr>
          </a:solidFill>
          <a:effectLst>
            <a:outerShdw blurRad="88900" dist="1905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206" name="Rectangle: Rounded Corners 205">
              <a:extLst>
                <a:ext uri="{FF2B5EF4-FFF2-40B4-BE49-F238E27FC236}">
                  <a16:creationId xmlns:a16="http://schemas.microsoft.com/office/drawing/2014/main" id="{AE6B30DA-85E2-E6C6-D8DB-854168E20DE9}"/>
                </a:ext>
              </a:extLst>
            </p:cNvPr>
            <p:cNvSpPr/>
            <p:nvPr/>
          </p:nvSpPr>
          <p:spPr>
            <a:xfrm>
              <a:off x="19126200" y="2402914"/>
              <a:ext cx="2758031" cy="2032483"/>
            </a:xfrm>
            <a:prstGeom prst="roundRect">
              <a:avLst/>
            </a:prstGeom>
            <a:grpFill/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MAIN</a:t>
              </a:r>
            </a:p>
            <a:p>
              <a:pPr algn="ctr"/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GOAL</a:t>
              </a:r>
            </a:p>
          </p:txBody>
        </p:sp>
        <p:sp>
          <p:nvSpPr>
            <p:cNvPr id="207" name="Isosceles Triangle 206">
              <a:extLst>
                <a:ext uri="{FF2B5EF4-FFF2-40B4-BE49-F238E27FC236}">
                  <a16:creationId xmlns:a16="http://schemas.microsoft.com/office/drawing/2014/main" id="{2A461682-5E57-339E-28AC-EEB5F0F75AF8}"/>
                </a:ext>
              </a:extLst>
            </p:cNvPr>
            <p:cNvSpPr/>
            <p:nvPr/>
          </p:nvSpPr>
          <p:spPr>
            <a:xfrm rot="10800000">
              <a:off x="20273109" y="4332705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6EA1ED82-439B-E32C-A4B3-F1C461697A57}"/>
              </a:ext>
            </a:extLst>
          </p:cNvPr>
          <p:cNvSpPr/>
          <p:nvPr/>
        </p:nvSpPr>
        <p:spPr>
          <a:xfrm>
            <a:off x="12371676" y="7494545"/>
            <a:ext cx="808900" cy="808900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31750">
            <a:solidFill>
              <a:schemeClr val="accent3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209" name="Freeform: Shape 208">
            <a:extLst>
              <a:ext uri="{FF2B5EF4-FFF2-40B4-BE49-F238E27FC236}">
                <a16:creationId xmlns:a16="http://schemas.microsoft.com/office/drawing/2014/main" id="{0BA08169-B021-F9E2-C4E4-1248455E6A45}"/>
              </a:ext>
            </a:extLst>
          </p:cNvPr>
          <p:cNvSpPr/>
          <p:nvPr/>
        </p:nvSpPr>
        <p:spPr>
          <a:xfrm>
            <a:off x="15203561" y="7510722"/>
            <a:ext cx="776546" cy="776546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31750">
            <a:solidFill>
              <a:schemeClr val="accent3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210" name="Freeform 103">
            <a:extLst>
              <a:ext uri="{FF2B5EF4-FFF2-40B4-BE49-F238E27FC236}">
                <a16:creationId xmlns:a16="http://schemas.microsoft.com/office/drawing/2014/main" id="{BF0322AE-1D95-3CD1-29EE-893D9F4D22D0}"/>
              </a:ext>
            </a:extLst>
          </p:cNvPr>
          <p:cNvSpPr>
            <a:spLocks noEditPoints="1"/>
          </p:cNvSpPr>
          <p:nvPr/>
        </p:nvSpPr>
        <p:spPr bwMode="auto">
          <a:xfrm>
            <a:off x="6683442" y="7555244"/>
            <a:ext cx="899038" cy="68750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31750">
            <a:solidFill>
              <a:schemeClr val="accent3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211" name="Freeform 109">
            <a:extLst>
              <a:ext uri="{FF2B5EF4-FFF2-40B4-BE49-F238E27FC236}">
                <a16:creationId xmlns:a16="http://schemas.microsoft.com/office/drawing/2014/main" id="{3A8E5567-3F65-5A46-F0C3-B78E207D8DEA}"/>
              </a:ext>
            </a:extLst>
          </p:cNvPr>
          <p:cNvSpPr>
            <a:spLocks noEditPoints="1"/>
          </p:cNvSpPr>
          <p:nvPr/>
        </p:nvSpPr>
        <p:spPr bwMode="auto">
          <a:xfrm>
            <a:off x="9554279" y="7494545"/>
            <a:ext cx="788776" cy="80890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31750">
            <a:solidFill>
              <a:schemeClr val="accent3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212" name="Rectangle 211">
            <a:extLst>
              <a:ext uri="{FF2B5EF4-FFF2-40B4-BE49-F238E27FC236}">
                <a16:creationId xmlns:a16="http://schemas.microsoft.com/office/drawing/2014/main" id="{7656718A-0376-F70D-2B07-D7607F7B880D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203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331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push dir="u"/>
      </p:transition>
    </mc:Choice>
    <mc:Fallback xmlns="">
      <p:transition spd="slow" advClick="0" advTm="20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7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8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6" dur="1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7" dur="1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0" dur="15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1" dur="15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4" dur="1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5" dur="1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1" fill="hold" nodeType="withEffect" p14:presetBounceEnd="65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8" dur="1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9" dur="1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94" dur="500" fill="hold"/>
                                            <p:tgtEl>
                                              <p:spTgt spid="15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9" dur="500" fill="hold"/>
                                            <p:tgtEl>
                                              <p:spTgt spid="15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2" dur="5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500" fill="hold"/>
                                            <p:tgtEl>
                                              <p:spTgt spid="16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9" dur="500" fill="hold"/>
                                            <p:tgtEl>
                                              <p:spTgt spid="19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2" dur="5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14" dur="500" fill="hold"/>
                                            <p:tgtEl>
                                              <p:spTgt spid="19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6" grpId="0" animBg="1"/>
          <p:bldP spid="137" grpId="0" animBg="1"/>
          <p:bldP spid="138" grpId="0" animBg="1"/>
          <p:bldP spid="139" grpId="0" animBg="1"/>
          <p:bldP spid="144" grpId="0"/>
          <p:bldP spid="145" grpId="0"/>
          <p:bldP spid="149" grpId="0" animBg="1"/>
          <p:bldP spid="154" grpId="0"/>
          <p:bldP spid="162" grpId="0"/>
          <p:bldP spid="170" grpId="0"/>
          <p:bldP spid="195" grpId="0"/>
          <p:bldP spid="203" grpId="0"/>
          <p:bldP spid="204" grpId="0"/>
          <p:bldP spid="208" grpId="0" animBg="1"/>
          <p:bldP spid="209" grpId="0" animBg="1"/>
          <p:bldP spid="210" grpId="0" animBg="1"/>
          <p:bldP spid="21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7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8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5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94" dur="500" fill="hold"/>
                                            <p:tgtEl>
                                              <p:spTgt spid="15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9" dur="500" fill="hold"/>
                                            <p:tgtEl>
                                              <p:spTgt spid="15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2" dur="5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500" fill="hold"/>
                                            <p:tgtEl>
                                              <p:spTgt spid="16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9" dur="500" fill="hold"/>
                                            <p:tgtEl>
                                              <p:spTgt spid="19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2" dur="5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14" dur="500" fill="hold"/>
                                            <p:tgtEl>
                                              <p:spTgt spid="19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6" grpId="0" animBg="1"/>
          <p:bldP spid="137" grpId="0" animBg="1"/>
          <p:bldP spid="138" grpId="0" animBg="1"/>
          <p:bldP spid="139" grpId="0" animBg="1"/>
          <p:bldP spid="144" grpId="0"/>
          <p:bldP spid="145" grpId="0"/>
          <p:bldP spid="149" grpId="0" animBg="1"/>
          <p:bldP spid="154" grpId="0"/>
          <p:bldP spid="162" grpId="0"/>
          <p:bldP spid="170" grpId="0"/>
          <p:bldP spid="195" grpId="0"/>
          <p:bldP spid="203" grpId="0"/>
          <p:bldP spid="204" grpId="0"/>
          <p:bldP spid="208" grpId="0" animBg="1"/>
          <p:bldP spid="209" grpId="0" animBg="1"/>
          <p:bldP spid="210" grpId="0" animBg="1"/>
          <p:bldP spid="211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076E801-63FF-AE19-D505-02D792FFE3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Oval 61">
            <a:extLst>
              <a:ext uri="{FF2B5EF4-FFF2-40B4-BE49-F238E27FC236}">
                <a16:creationId xmlns:a16="http://schemas.microsoft.com/office/drawing/2014/main" id="{27C03612-4AE0-175A-1D3F-613A7994F227}"/>
              </a:ext>
            </a:extLst>
          </p:cNvPr>
          <p:cNvSpPr/>
          <p:nvPr/>
        </p:nvSpPr>
        <p:spPr>
          <a:xfrm>
            <a:off x="17640825" y="5236476"/>
            <a:ext cx="5325036" cy="532503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Circle: Hollow 62">
            <a:extLst>
              <a:ext uri="{FF2B5EF4-FFF2-40B4-BE49-F238E27FC236}">
                <a16:creationId xmlns:a16="http://schemas.microsoft.com/office/drawing/2014/main" id="{398239D1-E824-4ACE-570B-0ED3A61841CE}"/>
              </a:ext>
            </a:extLst>
          </p:cNvPr>
          <p:cNvSpPr/>
          <p:nvPr/>
        </p:nvSpPr>
        <p:spPr>
          <a:xfrm>
            <a:off x="18169743" y="5765394"/>
            <a:ext cx="4267200" cy="4267200"/>
          </a:xfrm>
          <a:prstGeom prst="donut">
            <a:avLst>
              <a:gd name="adj" fmla="val 1006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4" name="Circle: Hollow 63">
            <a:extLst>
              <a:ext uri="{FF2B5EF4-FFF2-40B4-BE49-F238E27FC236}">
                <a16:creationId xmlns:a16="http://schemas.microsoft.com/office/drawing/2014/main" id="{C8804B14-F94C-ECB4-F880-BB8E954C46A8}"/>
              </a:ext>
            </a:extLst>
          </p:cNvPr>
          <p:cNvSpPr/>
          <p:nvPr/>
        </p:nvSpPr>
        <p:spPr>
          <a:xfrm>
            <a:off x="18966817" y="6562468"/>
            <a:ext cx="2673052" cy="2673052"/>
          </a:xfrm>
          <a:prstGeom prst="donut">
            <a:avLst>
              <a:gd name="adj" fmla="val 1283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5" name="Circle: Hollow 64">
            <a:extLst>
              <a:ext uri="{FF2B5EF4-FFF2-40B4-BE49-F238E27FC236}">
                <a16:creationId xmlns:a16="http://schemas.microsoft.com/office/drawing/2014/main" id="{30A9BBF3-97F9-E104-5789-348E1B316740}"/>
              </a:ext>
            </a:extLst>
          </p:cNvPr>
          <p:cNvSpPr/>
          <p:nvPr/>
        </p:nvSpPr>
        <p:spPr>
          <a:xfrm>
            <a:off x="19677886" y="7273537"/>
            <a:ext cx="1250914" cy="1250914"/>
          </a:xfrm>
          <a:prstGeom prst="donut">
            <a:avLst>
              <a:gd name="adj" fmla="val 22159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C5E3D527-7358-1504-8E84-FE30F3FC3866}"/>
              </a:ext>
            </a:extLst>
          </p:cNvPr>
          <p:cNvGrpSpPr/>
          <p:nvPr/>
        </p:nvGrpSpPr>
        <p:grpSpPr>
          <a:xfrm>
            <a:off x="1305782" y="7622379"/>
            <a:ext cx="19059311" cy="553230"/>
            <a:chOff x="-786735" y="7130052"/>
            <a:chExt cx="19059311" cy="553230"/>
          </a:xfrm>
          <a:solidFill>
            <a:schemeClr val="tx2"/>
          </a:solidFill>
        </p:grpSpPr>
        <p:sp>
          <p:nvSpPr>
            <p:cNvPr id="67" name="Rectangle: Rounded Corners 66">
              <a:extLst>
                <a:ext uri="{FF2B5EF4-FFF2-40B4-BE49-F238E27FC236}">
                  <a16:creationId xmlns:a16="http://schemas.microsoft.com/office/drawing/2014/main" id="{C13AC8B3-9EB4-4028-8F0E-470F901624A1}"/>
                </a:ext>
              </a:extLst>
            </p:cNvPr>
            <p:cNvSpPr/>
            <p:nvPr/>
          </p:nvSpPr>
          <p:spPr>
            <a:xfrm>
              <a:off x="-28992" y="7360023"/>
              <a:ext cx="18097726" cy="9487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Arrow: Chevron 67">
              <a:extLst>
                <a:ext uri="{FF2B5EF4-FFF2-40B4-BE49-F238E27FC236}">
                  <a16:creationId xmlns:a16="http://schemas.microsoft.com/office/drawing/2014/main" id="{DBA1544B-9F49-19EA-4579-69E424E41304}"/>
                </a:ext>
              </a:extLst>
            </p:cNvPr>
            <p:cNvSpPr/>
            <p:nvPr/>
          </p:nvSpPr>
          <p:spPr>
            <a:xfrm>
              <a:off x="-786735" y="7130052"/>
              <a:ext cx="1037368" cy="55323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9" name="Isosceles Triangle 68">
              <a:extLst>
                <a:ext uri="{FF2B5EF4-FFF2-40B4-BE49-F238E27FC236}">
                  <a16:creationId xmlns:a16="http://schemas.microsoft.com/office/drawing/2014/main" id="{21243FB4-F17E-1FA4-5EEB-B1EF78C3DEE2}"/>
                </a:ext>
              </a:extLst>
            </p:cNvPr>
            <p:cNvSpPr/>
            <p:nvPr/>
          </p:nvSpPr>
          <p:spPr>
            <a:xfrm rot="5400000">
              <a:off x="17702105" y="7112811"/>
              <a:ext cx="553230" cy="58771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!!SubTitle">
            <a:extLst>
              <a:ext uri="{FF2B5EF4-FFF2-40B4-BE49-F238E27FC236}">
                <a16:creationId xmlns:a16="http://schemas.microsoft.com/office/drawing/2014/main" id="{8D7F9EBB-DAB2-6A46-7787-0ECEB461C260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71" name="!!MainTitle1">
            <a:extLst>
              <a:ext uri="{FF2B5EF4-FFF2-40B4-BE49-F238E27FC236}">
                <a16:creationId xmlns:a16="http://schemas.microsoft.com/office/drawing/2014/main" id="{3EB348EF-50C6-091B-0DB7-4FD0221796F8}"/>
              </a:ext>
            </a:extLst>
          </p:cNvPr>
          <p:cNvSpPr txBox="1"/>
          <p:nvPr/>
        </p:nvSpPr>
        <p:spPr>
          <a:xfrm>
            <a:off x="7814058" y="1037172"/>
            <a:ext cx="875592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Goals</a:t>
            </a:r>
            <a:r>
              <a:rPr lang="en-US" sz="7500" b="1" noProof="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2C708A2C-3625-9430-BB16-8C26DE0B5438}"/>
              </a:ext>
            </a:extLst>
          </p:cNvPr>
          <p:cNvGrpSpPr/>
          <p:nvPr/>
        </p:nvGrpSpPr>
        <p:grpSpPr>
          <a:xfrm>
            <a:off x="3343012" y="6921730"/>
            <a:ext cx="1924983" cy="2117675"/>
            <a:chOff x="4451349" y="6431617"/>
            <a:chExt cx="1924983" cy="2117675"/>
          </a:xfrm>
          <a:solidFill>
            <a:schemeClr val="accent2"/>
          </a:solidFill>
          <a:effectLst>
            <a:outerShdw blurRad="635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942DCF8C-E3A1-2ED7-0208-B14B450EAA3F}"/>
                </a:ext>
              </a:extLst>
            </p:cNvPr>
            <p:cNvSpPr/>
            <p:nvPr/>
          </p:nvSpPr>
          <p:spPr>
            <a:xfrm>
              <a:off x="4451349" y="6431617"/>
              <a:ext cx="1924983" cy="19249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Isosceles Triangle 73">
              <a:extLst>
                <a:ext uri="{FF2B5EF4-FFF2-40B4-BE49-F238E27FC236}">
                  <a16:creationId xmlns:a16="http://schemas.microsoft.com/office/drawing/2014/main" id="{87355189-D610-EB10-4130-0516FDDCD6B8}"/>
                </a:ext>
              </a:extLst>
            </p:cNvPr>
            <p:cNvSpPr/>
            <p:nvPr/>
          </p:nvSpPr>
          <p:spPr>
            <a:xfrm rot="10800000">
              <a:off x="5181735" y="8217319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EF873211-A467-57A9-F73A-4513D5C9A41F}"/>
              </a:ext>
            </a:extLst>
          </p:cNvPr>
          <p:cNvSpPr/>
          <p:nvPr/>
        </p:nvSpPr>
        <p:spPr>
          <a:xfrm>
            <a:off x="3860013" y="7527751"/>
            <a:ext cx="890980" cy="74248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31750">
            <a:solidFill>
              <a:schemeClr val="accent3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UA" sz="7198">
              <a:solidFill>
                <a:sysClr val="windowText" lastClr="000000"/>
              </a:solidFill>
            </a:endParaRP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C761AE96-31E9-6796-8BD7-F218449A3F95}"/>
              </a:ext>
            </a:extLst>
          </p:cNvPr>
          <p:cNvGrpSpPr/>
          <p:nvPr/>
        </p:nvGrpSpPr>
        <p:grpSpPr>
          <a:xfrm>
            <a:off x="3297292" y="9264865"/>
            <a:ext cx="2022299" cy="2016074"/>
            <a:chOff x="3530238" y="4676578"/>
            <a:chExt cx="1745240" cy="1739868"/>
          </a:xfrm>
        </p:grpSpPr>
        <p:sp>
          <p:nvSpPr>
            <p:cNvPr id="77" name="Textbox 200">
              <a:extLst>
                <a:ext uri="{FF2B5EF4-FFF2-40B4-BE49-F238E27FC236}">
                  <a16:creationId xmlns:a16="http://schemas.microsoft.com/office/drawing/2014/main" id="{7854BF6E-835E-8512-B1D9-3A23EE1F244D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78" name="Textbox 200">
              <a:extLst>
                <a:ext uri="{FF2B5EF4-FFF2-40B4-BE49-F238E27FC236}">
                  <a16:creationId xmlns:a16="http://schemas.microsoft.com/office/drawing/2014/main" id="{B32E907C-5DDC-DB8C-4F6D-2C31BF7FC2BA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GOAL NAME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9" name="Textbox 200">
              <a:extLst>
                <a:ext uri="{FF2B5EF4-FFF2-40B4-BE49-F238E27FC236}">
                  <a16:creationId xmlns:a16="http://schemas.microsoft.com/office/drawing/2014/main" id="{0D149720-C545-B644-4917-E2CB538FC2FD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80" name="Textbox 200">
            <a:extLst>
              <a:ext uri="{FF2B5EF4-FFF2-40B4-BE49-F238E27FC236}">
                <a16:creationId xmlns:a16="http://schemas.microsoft.com/office/drawing/2014/main" id="{E6F3593D-2DB6-0FF4-C0CD-3DA72885DDAF}"/>
              </a:ext>
            </a:extLst>
          </p:cNvPr>
          <p:cNvSpPr txBox="1"/>
          <p:nvPr/>
        </p:nvSpPr>
        <p:spPr>
          <a:xfrm>
            <a:off x="3916992" y="5957671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  <a:lumOff val="10000"/>
                  </a:schemeClr>
                </a:solidFill>
                <a:effectLst/>
                <a:uLnTx/>
                <a:uFillTx/>
                <a:latin typeface="+mj-lt"/>
              </a:rPr>
              <a:t>01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F2A6694E-EE04-31AF-1A59-320F274848CC}"/>
              </a:ext>
            </a:extLst>
          </p:cNvPr>
          <p:cNvGrpSpPr/>
          <p:nvPr/>
        </p:nvGrpSpPr>
        <p:grpSpPr>
          <a:xfrm rot="10800000">
            <a:off x="6170470" y="6727026"/>
            <a:ext cx="1924983" cy="2117675"/>
            <a:chOff x="4451349" y="6431617"/>
            <a:chExt cx="1924983" cy="2117675"/>
          </a:xfrm>
          <a:solidFill>
            <a:schemeClr val="accent3"/>
          </a:solidFill>
          <a:effectLst>
            <a:outerShdw blurRad="635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213D41CD-DA31-0FCA-92AC-CE0C93AD6B66}"/>
                </a:ext>
              </a:extLst>
            </p:cNvPr>
            <p:cNvSpPr/>
            <p:nvPr/>
          </p:nvSpPr>
          <p:spPr>
            <a:xfrm>
              <a:off x="4451349" y="6431617"/>
              <a:ext cx="1924983" cy="19249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Isosceles Triangle 82">
              <a:extLst>
                <a:ext uri="{FF2B5EF4-FFF2-40B4-BE49-F238E27FC236}">
                  <a16:creationId xmlns:a16="http://schemas.microsoft.com/office/drawing/2014/main" id="{6B55D6D0-6F44-3ADF-0BC6-5041AB838A7B}"/>
                </a:ext>
              </a:extLst>
            </p:cNvPr>
            <p:cNvSpPr/>
            <p:nvPr/>
          </p:nvSpPr>
          <p:spPr>
            <a:xfrm rot="10800000">
              <a:off x="5181735" y="8217319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845E65F6-EE26-DE8A-F83F-B6D7F755DCF8}"/>
              </a:ext>
            </a:extLst>
          </p:cNvPr>
          <p:cNvGrpSpPr/>
          <p:nvPr/>
        </p:nvGrpSpPr>
        <p:grpSpPr>
          <a:xfrm>
            <a:off x="6118874" y="4408378"/>
            <a:ext cx="2022299" cy="2016074"/>
            <a:chOff x="3530238" y="4676578"/>
            <a:chExt cx="1745240" cy="1739868"/>
          </a:xfrm>
        </p:grpSpPr>
        <p:sp>
          <p:nvSpPr>
            <p:cNvPr id="85" name="Textbox 200">
              <a:extLst>
                <a:ext uri="{FF2B5EF4-FFF2-40B4-BE49-F238E27FC236}">
                  <a16:creationId xmlns:a16="http://schemas.microsoft.com/office/drawing/2014/main" id="{DE133456-7003-AC55-9697-C55F9E928848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86" name="Textbox 200">
              <a:extLst>
                <a:ext uri="{FF2B5EF4-FFF2-40B4-BE49-F238E27FC236}">
                  <a16:creationId xmlns:a16="http://schemas.microsoft.com/office/drawing/2014/main" id="{B109CCCC-3FA5-D679-2855-BFCFFD5F548E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GOAL NAME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7" name="Textbox 200">
              <a:extLst>
                <a:ext uri="{FF2B5EF4-FFF2-40B4-BE49-F238E27FC236}">
                  <a16:creationId xmlns:a16="http://schemas.microsoft.com/office/drawing/2014/main" id="{6E2C853E-7CD4-B9F7-5C6D-F91AECBC2079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88" name="Textbox 200">
            <a:extLst>
              <a:ext uri="{FF2B5EF4-FFF2-40B4-BE49-F238E27FC236}">
                <a16:creationId xmlns:a16="http://schemas.microsoft.com/office/drawing/2014/main" id="{16781360-37C0-7AEC-9108-8E0DFCC030A2}"/>
              </a:ext>
            </a:extLst>
          </p:cNvPr>
          <p:cNvSpPr txBox="1"/>
          <p:nvPr/>
        </p:nvSpPr>
        <p:spPr>
          <a:xfrm>
            <a:off x="6738574" y="9100874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  <a:lumOff val="10000"/>
                  </a:schemeClr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AB27F72-6726-B90F-2419-6E3FEC73EA1F}"/>
              </a:ext>
            </a:extLst>
          </p:cNvPr>
          <p:cNvGrpSpPr/>
          <p:nvPr/>
        </p:nvGrpSpPr>
        <p:grpSpPr>
          <a:xfrm>
            <a:off x="8986176" y="6921730"/>
            <a:ext cx="1924983" cy="2117675"/>
            <a:chOff x="4451349" y="6431617"/>
            <a:chExt cx="1924983" cy="2117675"/>
          </a:xfrm>
          <a:solidFill>
            <a:schemeClr val="accent4"/>
          </a:solidFill>
          <a:effectLst>
            <a:outerShdw blurRad="635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582599AB-19E9-07AE-CA19-439BA03CDB0E}"/>
                </a:ext>
              </a:extLst>
            </p:cNvPr>
            <p:cNvSpPr/>
            <p:nvPr/>
          </p:nvSpPr>
          <p:spPr>
            <a:xfrm>
              <a:off x="4451349" y="6431617"/>
              <a:ext cx="1924983" cy="19249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Isosceles Triangle 90">
              <a:extLst>
                <a:ext uri="{FF2B5EF4-FFF2-40B4-BE49-F238E27FC236}">
                  <a16:creationId xmlns:a16="http://schemas.microsoft.com/office/drawing/2014/main" id="{2C741451-15C0-93C1-6C93-DA6CEA70895D}"/>
                </a:ext>
              </a:extLst>
            </p:cNvPr>
            <p:cNvSpPr/>
            <p:nvPr/>
          </p:nvSpPr>
          <p:spPr>
            <a:xfrm rot="10800000">
              <a:off x="5181735" y="8217319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2C03B481-E708-8C2D-5FA0-A550A9B0AF60}"/>
              </a:ext>
            </a:extLst>
          </p:cNvPr>
          <p:cNvGrpSpPr/>
          <p:nvPr/>
        </p:nvGrpSpPr>
        <p:grpSpPr>
          <a:xfrm>
            <a:off x="8940456" y="9264865"/>
            <a:ext cx="2022299" cy="2016074"/>
            <a:chOff x="3530238" y="4676578"/>
            <a:chExt cx="1745240" cy="1739868"/>
          </a:xfrm>
        </p:grpSpPr>
        <p:sp>
          <p:nvSpPr>
            <p:cNvPr id="93" name="Textbox 200">
              <a:extLst>
                <a:ext uri="{FF2B5EF4-FFF2-40B4-BE49-F238E27FC236}">
                  <a16:creationId xmlns:a16="http://schemas.microsoft.com/office/drawing/2014/main" id="{F4F4302F-EE3D-D6B8-1F52-4ED14A0F3745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94" name="Textbox 200">
              <a:extLst>
                <a:ext uri="{FF2B5EF4-FFF2-40B4-BE49-F238E27FC236}">
                  <a16:creationId xmlns:a16="http://schemas.microsoft.com/office/drawing/2014/main" id="{3672A989-2D95-5C1A-C735-C630BFBA30B0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GOAL NAME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5" name="Textbox 200">
              <a:extLst>
                <a:ext uri="{FF2B5EF4-FFF2-40B4-BE49-F238E27FC236}">
                  <a16:creationId xmlns:a16="http://schemas.microsoft.com/office/drawing/2014/main" id="{DE761FA2-78BB-D9C7-C7A2-0B0AEE779B2B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96" name="Textbox 200">
            <a:extLst>
              <a:ext uri="{FF2B5EF4-FFF2-40B4-BE49-F238E27FC236}">
                <a16:creationId xmlns:a16="http://schemas.microsoft.com/office/drawing/2014/main" id="{2C23E7C1-3879-44C4-6314-B053D637DA50}"/>
              </a:ext>
            </a:extLst>
          </p:cNvPr>
          <p:cNvSpPr txBox="1"/>
          <p:nvPr/>
        </p:nvSpPr>
        <p:spPr>
          <a:xfrm>
            <a:off x="9560156" y="5957671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  <a:lumOff val="10000"/>
                  </a:schemeClr>
                </a:solidFill>
                <a:effectLst/>
                <a:uLnTx/>
                <a:uFillTx/>
                <a:latin typeface="+mj-lt"/>
              </a:rPr>
              <a:t>03</a:t>
            </a:r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33F88BDF-E25C-7835-14B9-661B61AC39FB}"/>
              </a:ext>
            </a:extLst>
          </p:cNvPr>
          <p:cNvGrpSpPr/>
          <p:nvPr/>
        </p:nvGrpSpPr>
        <p:grpSpPr>
          <a:xfrm rot="10800000">
            <a:off x="11813634" y="6727026"/>
            <a:ext cx="1924983" cy="2117675"/>
            <a:chOff x="4451349" y="6431617"/>
            <a:chExt cx="1924983" cy="2117675"/>
          </a:xfrm>
          <a:solidFill>
            <a:schemeClr val="accent5"/>
          </a:solidFill>
          <a:effectLst>
            <a:outerShdw blurRad="635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92686F8D-AB42-23A2-497E-AA9B58F58E37}"/>
                </a:ext>
              </a:extLst>
            </p:cNvPr>
            <p:cNvSpPr/>
            <p:nvPr/>
          </p:nvSpPr>
          <p:spPr>
            <a:xfrm>
              <a:off x="4451349" y="6431617"/>
              <a:ext cx="1924983" cy="19249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Isosceles Triangle 98">
              <a:extLst>
                <a:ext uri="{FF2B5EF4-FFF2-40B4-BE49-F238E27FC236}">
                  <a16:creationId xmlns:a16="http://schemas.microsoft.com/office/drawing/2014/main" id="{8D0B25C5-823C-8C0B-0374-EE8D92A5DA83}"/>
                </a:ext>
              </a:extLst>
            </p:cNvPr>
            <p:cNvSpPr/>
            <p:nvPr/>
          </p:nvSpPr>
          <p:spPr>
            <a:xfrm rot="10800000">
              <a:off x="5181735" y="8217319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75A32BC8-757B-34A6-2B68-4CA6915CE85A}"/>
              </a:ext>
            </a:extLst>
          </p:cNvPr>
          <p:cNvGrpSpPr/>
          <p:nvPr/>
        </p:nvGrpSpPr>
        <p:grpSpPr>
          <a:xfrm>
            <a:off x="11762038" y="4408378"/>
            <a:ext cx="2022299" cy="2016074"/>
            <a:chOff x="3530238" y="4676578"/>
            <a:chExt cx="1745240" cy="1739868"/>
          </a:xfrm>
        </p:grpSpPr>
        <p:sp>
          <p:nvSpPr>
            <p:cNvPr id="101" name="Textbox 200">
              <a:extLst>
                <a:ext uri="{FF2B5EF4-FFF2-40B4-BE49-F238E27FC236}">
                  <a16:creationId xmlns:a16="http://schemas.microsoft.com/office/drawing/2014/main" id="{6A05963B-A37A-8EAD-9653-5F6E3301BF33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02" name="Textbox 200">
              <a:extLst>
                <a:ext uri="{FF2B5EF4-FFF2-40B4-BE49-F238E27FC236}">
                  <a16:creationId xmlns:a16="http://schemas.microsoft.com/office/drawing/2014/main" id="{96E2104A-43F1-868F-BC65-98BE02351CDF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GOAL NAME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3" name="Textbox 200">
              <a:extLst>
                <a:ext uri="{FF2B5EF4-FFF2-40B4-BE49-F238E27FC236}">
                  <a16:creationId xmlns:a16="http://schemas.microsoft.com/office/drawing/2014/main" id="{AF40AA6D-1592-35BD-6F89-C8D5D4E95497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04" name="Textbox 200">
            <a:extLst>
              <a:ext uri="{FF2B5EF4-FFF2-40B4-BE49-F238E27FC236}">
                <a16:creationId xmlns:a16="http://schemas.microsoft.com/office/drawing/2014/main" id="{9B5CE79B-DCB0-2681-F20A-FBC4BA55F0C1}"/>
              </a:ext>
            </a:extLst>
          </p:cNvPr>
          <p:cNvSpPr txBox="1"/>
          <p:nvPr/>
        </p:nvSpPr>
        <p:spPr>
          <a:xfrm>
            <a:off x="12381738" y="9100874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  <a:lumOff val="10000"/>
                  </a:schemeClr>
                </a:solidFill>
                <a:effectLst/>
                <a:uLnTx/>
                <a:uFillTx/>
                <a:latin typeface="+mj-lt"/>
              </a:rPr>
              <a:t>04</a:t>
            </a:r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08129501-5DEC-7162-0157-E834D5225484}"/>
              </a:ext>
            </a:extLst>
          </p:cNvPr>
          <p:cNvGrpSpPr/>
          <p:nvPr/>
        </p:nvGrpSpPr>
        <p:grpSpPr>
          <a:xfrm>
            <a:off x="14629342" y="6921730"/>
            <a:ext cx="1924983" cy="2117675"/>
            <a:chOff x="4451349" y="6431617"/>
            <a:chExt cx="1924983" cy="2117675"/>
          </a:xfrm>
          <a:solidFill>
            <a:schemeClr val="accent6"/>
          </a:solidFill>
          <a:effectLst>
            <a:outerShdw blurRad="635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08A8F706-9120-E0A6-701C-5860551319C1}"/>
                </a:ext>
              </a:extLst>
            </p:cNvPr>
            <p:cNvSpPr/>
            <p:nvPr/>
          </p:nvSpPr>
          <p:spPr>
            <a:xfrm>
              <a:off x="4451349" y="6431617"/>
              <a:ext cx="1924983" cy="19249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Isosceles Triangle 106">
              <a:extLst>
                <a:ext uri="{FF2B5EF4-FFF2-40B4-BE49-F238E27FC236}">
                  <a16:creationId xmlns:a16="http://schemas.microsoft.com/office/drawing/2014/main" id="{7098FFCF-3A69-E088-9680-CCC971A61B6D}"/>
                </a:ext>
              </a:extLst>
            </p:cNvPr>
            <p:cNvSpPr/>
            <p:nvPr/>
          </p:nvSpPr>
          <p:spPr>
            <a:xfrm rot="10800000">
              <a:off x="5181735" y="8217319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C3B8FC65-5352-16AB-F17D-015969EFAF24}"/>
              </a:ext>
            </a:extLst>
          </p:cNvPr>
          <p:cNvGrpSpPr/>
          <p:nvPr/>
        </p:nvGrpSpPr>
        <p:grpSpPr>
          <a:xfrm>
            <a:off x="14583622" y="9264865"/>
            <a:ext cx="2022299" cy="2016074"/>
            <a:chOff x="3530238" y="4676578"/>
            <a:chExt cx="1745240" cy="1739868"/>
          </a:xfrm>
        </p:grpSpPr>
        <p:sp>
          <p:nvSpPr>
            <p:cNvPr id="109" name="Textbox 200">
              <a:extLst>
                <a:ext uri="{FF2B5EF4-FFF2-40B4-BE49-F238E27FC236}">
                  <a16:creationId xmlns:a16="http://schemas.microsoft.com/office/drawing/2014/main" id="{90D26179-3306-ACB3-DB50-0FA75F1EF1B4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10" name="Textbox 200">
              <a:extLst>
                <a:ext uri="{FF2B5EF4-FFF2-40B4-BE49-F238E27FC236}">
                  <a16:creationId xmlns:a16="http://schemas.microsoft.com/office/drawing/2014/main" id="{4FAD08DD-AC9C-9631-8325-35DEDF2970C5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</a:rPr>
                <a:t>GOAL NAME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1" name="Textbox 200">
              <a:extLst>
                <a:ext uri="{FF2B5EF4-FFF2-40B4-BE49-F238E27FC236}">
                  <a16:creationId xmlns:a16="http://schemas.microsoft.com/office/drawing/2014/main" id="{60DAF518-79E6-CED0-2083-F2FA9099F03E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12" name="Textbox 200">
            <a:extLst>
              <a:ext uri="{FF2B5EF4-FFF2-40B4-BE49-F238E27FC236}">
                <a16:creationId xmlns:a16="http://schemas.microsoft.com/office/drawing/2014/main" id="{86238149-E917-C201-D507-12E77945F5F7}"/>
              </a:ext>
            </a:extLst>
          </p:cNvPr>
          <p:cNvSpPr txBox="1"/>
          <p:nvPr/>
        </p:nvSpPr>
        <p:spPr>
          <a:xfrm>
            <a:off x="15203322" y="5957671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  <a:lumOff val="10000"/>
                  </a:schemeClr>
                </a:solidFill>
                <a:effectLst/>
                <a:uLnTx/>
                <a:uFillTx/>
                <a:latin typeface="+mj-lt"/>
              </a:rPr>
              <a:t>05</a:t>
            </a:r>
          </a:p>
        </p:txBody>
      </p:sp>
      <p:sp>
        <p:nvSpPr>
          <p:cNvPr id="113" name="Textbox 200">
            <a:extLst>
              <a:ext uri="{FF2B5EF4-FFF2-40B4-BE49-F238E27FC236}">
                <a16:creationId xmlns:a16="http://schemas.microsoft.com/office/drawing/2014/main" id="{8455184B-B2A9-0EB1-DCFE-6B16911030C8}"/>
              </a:ext>
            </a:extLst>
          </p:cNvPr>
          <p:cNvSpPr txBox="1"/>
          <p:nvPr/>
        </p:nvSpPr>
        <p:spPr>
          <a:xfrm>
            <a:off x="19911894" y="10782032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  <a:lumOff val="10000"/>
                  </a:schemeClr>
                </a:solidFill>
                <a:effectLst/>
                <a:uLnTx/>
                <a:uFillTx/>
                <a:latin typeface="+mj-lt"/>
              </a:rPr>
              <a:t>06</a:t>
            </a:r>
          </a:p>
        </p:txBody>
      </p: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78443A9B-C762-6ADD-AC4C-82CAAE832AA7}"/>
              </a:ext>
            </a:extLst>
          </p:cNvPr>
          <p:cNvGrpSpPr/>
          <p:nvPr/>
        </p:nvGrpSpPr>
        <p:grpSpPr>
          <a:xfrm>
            <a:off x="18924328" y="2893027"/>
            <a:ext cx="2758031" cy="2261764"/>
            <a:chOff x="19126200" y="2402914"/>
            <a:chExt cx="2758031" cy="2261764"/>
          </a:xfrm>
          <a:solidFill>
            <a:schemeClr val="accent1">
              <a:lumMod val="60000"/>
              <a:lumOff val="40000"/>
            </a:schemeClr>
          </a:solidFill>
          <a:effectLst>
            <a:outerShdw blurRad="88900" dist="1905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15" name="Rectangle: Rounded Corners 114">
              <a:extLst>
                <a:ext uri="{FF2B5EF4-FFF2-40B4-BE49-F238E27FC236}">
                  <a16:creationId xmlns:a16="http://schemas.microsoft.com/office/drawing/2014/main" id="{107AFCC9-D627-0096-BA19-58B72CE0E0F3}"/>
                </a:ext>
              </a:extLst>
            </p:cNvPr>
            <p:cNvSpPr/>
            <p:nvPr/>
          </p:nvSpPr>
          <p:spPr>
            <a:xfrm>
              <a:off x="19126200" y="2402914"/>
              <a:ext cx="2758031" cy="2032483"/>
            </a:xfrm>
            <a:prstGeom prst="roundRect">
              <a:avLst/>
            </a:prstGeom>
            <a:grpFill/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b="1" dirty="0">
                  <a:solidFill>
                    <a:schemeClr val="tx1"/>
                  </a:solidFill>
                  <a:latin typeface="+mj-lt"/>
                </a:rPr>
                <a:t>MAIN</a:t>
              </a:r>
            </a:p>
            <a:p>
              <a:pPr algn="ctr"/>
              <a:r>
                <a:rPr lang="en-US" sz="4400" b="1" dirty="0">
                  <a:solidFill>
                    <a:schemeClr val="tx1"/>
                  </a:solidFill>
                  <a:latin typeface="+mj-lt"/>
                </a:rPr>
                <a:t>GOAL</a:t>
              </a:r>
            </a:p>
          </p:txBody>
        </p:sp>
        <p:sp>
          <p:nvSpPr>
            <p:cNvPr id="116" name="Isosceles Triangle 115">
              <a:extLst>
                <a:ext uri="{FF2B5EF4-FFF2-40B4-BE49-F238E27FC236}">
                  <a16:creationId xmlns:a16="http://schemas.microsoft.com/office/drawing/2014/main" id="{A84FFC2A-93DB-26EB-4BB5-5D2F6E97649F}"/>
                </a:ext>
              </a:extLst>
            </p:cNvPr>
            <p:cNvSpPr/>
            <p:nvPr/>
          </p:nvSpPr>
          <p:spPr>
            <a:xfrm rot="10800000">
              <a:off x="20273109" y="4332705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AF324CE2-0571-A1E9-D2AB-7BEA3D295B2E}"/>
              </a:ext>
            </a:extLst>
          </p:cNvPr>
          <p:cNvSpPr/>
          <p:nvPr/>
        </p:nvSpPr>
        <p:spPr>
          <a:xfrm>
            <a:off x="12371676" y="7494545"/>
            <a:ext cx="808900" cy="808900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31750">
            <a:solidFill>
              <a:schemeClr val="accent3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12A1A22B-7D3D-3767-6FDC-C912885604AF}"/>
              </a:ext>
            </a:extLst>
          </p:cNvPr>
          <p:cNvSpPr/>
          <p:nvPr/>
        </p:nvSpPr>
        <p:spPr>
          <a:xfrm>
            <a:off x="15203561" y="7510722"/>
            <a:ext cx="776546" cy="776546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31750">
            <a:solidFill>
              <a:schemeClr val="accent3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19" name="Freeform 103">
            <a:extLst>
              <a:ext uri="{FF2B5EF4-FFF2-40B4-BE49-F238E27FC236}">
                <a16:creationId xmlns:a16="http://schemas.microsoft.com/office/drawing/2014/main" id="{34FB73DC-AA2A-36D7-602F-C57E378692D2}"/>
              </a:ext>
            </a:extLst>
          </p:cNvPr>
          <p:cNvSpPr>
            <a:spLocks noEditPoints="1"/>
          </p:cNvSpPr>
          <p:nvPr/>
        </p:nvSpPr>
        <p:spPr bwMode="auto">
          <a:xfrm>
            <a:off x="6683442" y="7555244"/>
            <a:ext cx="899038" cy="68750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31750">
            <a:solidFill>
              <a:schemeClr val="accent3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20" name="Freeform 109">
            <a:extLst>
              <a:ext uri="{FF2B5EF4-FFF2-40B4-BE49-F238E27FC236}">
                <a16:creationId xmlns:a16="http://schemas.microsoft.com/office/drawing/2014/main" id="{2A16EFC1-EAD3-4642-2CF5-00ACE1D4BB61}"/>
              </a:ext>
            </a:extLst>
          </p:cNvPr>
          <p:cNvSpPr>
            <a:spLocks noEditPoints="1"/>
          </p:cNvSpPr>
          <p:nvPr/>
        </p:nvSpPr>
        <p:spPr bwMode="auto">
          <a:xfrm>
            <a:off x="9554279" y="7494545"/>
            <a:ext cx="788776" cy="80890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31750">
            <a:solidFill>
              <a:schemeClr val="accent3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34AD5B03-7AB0-3D68-5242-C4E31731122B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203</a:t>
            </a:r>
            <a:endParaRPr lang="en-US" sz="3000" i="0" spc="3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8956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window dir="vert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8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6" dur="1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7" dur="1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0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1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4" dur="1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5" dur="1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1" fill="hold" nodeType="withEffect" p14:presetBounceEnd="65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8" dur="1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9" dur="1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94" dur="500" fill="hold"/>
                                            <p:tgtEl>
                                              <p:spTgt spid="7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9" dur="500" fill="hold"/>
                                            <p:tgtEl>
                                              <p:spTgt spid="8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2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500" fill="hold"/>
                                            <p:tgtEl>
                                              <p:spTgt spid="9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9" dur="500" fill="hold"/>
                                            <p:tgtEl>
                                              <p:spTgt spid="10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2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14" dur="500" fill="hold"/>
                                            <p:tgtEl>
                                              <p:spTgt spid="10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2" grpId="0" animBg="1"/>
          <p:bldP spid="63" grpId="0" animBg="1"/>
          <p:bldP spid="64" grpId="0" animBg="1"/>
          <p:bldP spid="65" grpId="0" animBg="1"/>
          <p:bldP spid="70" grpId="0"/>
          <p:bldP spid="71" grpId="0"/>
          <p:bldP spid="75" grpId="0" animBg="1"/>
          <p:bldP spid="80" grpId="0"/>
          <p:bldP spid="88" grpId="0"/>
          <p:bldP spid="96" grpId="0"/>
          <p:bldP spid="104" grpId="0"/>
          <p:bldP spid="112" grpId="0"/>
          <p:bldP spid="113" grpId="0"/>
          <p:bldP spid="117" grpId="0" animBg="1"/>
          <p:bldP spid="118" grpId="0" animBg="1"/>
          <p:bldP spid="119" grpId="0" animBg="1"/>
          <p:bldP spid="12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8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94" dur="500" fill="hold"/>
                                            <p:tgtEl>
                                              <p:spTgt spid="7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9" dur="500" fill="hold"/>
                                            <p:tgtEl>
                                              <p:spTgt spid="8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2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500" fill="hold"/>
                                            <p:tgtEl>
                                              <p:spTgt spid="9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9" dur="500" fill="hold"/>
                                            <p:tgtEl>
                                              <p:spTgt spid="100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2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14" dur="500" fill="hold"/>
                                            <p:tgtEl>
                                              <p:spTgt spid="10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2" grpId="0" animBg="1"/>
          <p:bldP spid="63" grpId="0" animBg="1"/>
          <p:bldP spid="64" grpId="0" animBg="1"/>
          <p:bldP spid="65" grpId="0" animBg="1"/>
          <p:bldP spid="70" grpId="0"/>
          <p:bldP spid="71" grpId="0"/>
          <p:bldP spid="75" grpId="0" animBg="1"/>
          <p:bldP spid="80" grpId="0"/>
          <p:bldP spid="88" grpId="0"/>
          <p:bldP spid="96" grpId="0"/>
          <p:bldP spid="104" grpId="0"/>
          <p:bldP spid="112" grpId="0"/>
          <p:bldP spid="113" grpId="0"/>
          <p:bldP spid="117" grpId="0" animBg="1"/>
          <p:bldP spid="118" grpId="0" animBg="1"/>
          <p:bldP spid="119" grpId="0" animBg="1"/>
          <p:bldP spid="120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F6BCA116-3481-0730-DF10-B14C8A867DED}"/>
              </a:ext>
            </a:extLst>
          </p:cNvPr>
          <p:cNvSpPr/>
          <p:nvPr/>
        </p:nvSpPr>
        <p:spPr>
          <a:xfrm>
            <a:off x="17640825" y="5236476"/>
            <a:ext cx="5325036" cy="532503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ircle: Hollow 2">
            <a:extLst>
              <a:ext uri="{FF2B5EF4-FFF2-40B4-BE49-F238E27FC236}">
                <a16:creationId xmlns:a16="http://schemas.microsoft.com/office/drawing/2014/main" id="{D0916FE8-BADE-A257-88D3-FA4CD1FA90DF}"/>
              </a:ext>
            </a:extLst>
          </p:cNvPr>
          <p:cNvSpPr/>
          <p:nvPr/>
        </p:nvSpPr>
        <p:spPr>
          <a:xfrm>
            <a:off x="18169743" y="5765394"/>
            <a:ext cx="4267200" cy="4267200"/>
          </a:xfrm>
          <a:prstGeom prst="donut">
            <a:avLst>
              <a:gd name="adj" fmla="val 1006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E89B0389-DBA1-AF86-C5F2-0E6603555592}"/>
              </a:ext>
            </a:extLst>
          </p:cNvPr>
          <p:cNvSpPr/>
          <p:nvPr/>
        </p:nvSpPr>
        <p:spPr>
          <a:xfrm>
            <a:off x="18966817" y="6562468"/>
            <a:ext cx="2673052" cy="2673052"/>
          </a:xfrm>
          <a:prstGeom prst="donut">
            <a:avLst>
              <a:gd name="adj" fmla="val 1283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Circle: Hollow 4">
            <a:extLst>
              <a:ext uri="{FF2B5EF4-FFF2-40B4-BE49-F238E27FC236}">
                <a16:creationId xmlns:a16="http://schemas.microsoft.com/office/drawing/2014/main" id="{D50AE967-4DFE-D71F-4612-C0B3775DC427}"/>
              </a:ext>
            </a:extLst>
          </p:cNvPr>
          <p:cNvSpPr/>
          <p:nvPr/>
        </p:nvSpPr>
        <p:spPr>
          <a:xfrm>
            <a:off x="19677886" y="7273537"/>
            <a:ext cx="1250914" cy="1250914"/>
          </a:xfrm>
          <a:prstGeom prst="donut">
            <a:avLst>
              <a:gd name="adj" fmla="val 22159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5BEC0CC-0286-D874-D79C-D7B2642CC877}"/>
              </a:ext>
            </a:extLst>
          </p:cNvPr>
          <p:cNvGrpSpPr/>
          <p:nvPr/>
        </p:nvGrpSpPr>
        <p:grpSpPr>
          <a:xfrm>
            <a:off x="1305782" y="7622379"/>
            <a:ext cx="19059311" cy="553230"/>
            <a:chOff x="-786735" y="7130052"/>
            <a:chExt cx="19059311" cy="553230"/>
          </a:xfrm>
          <a:solidFill>
            <a:schemeClr val="tx2"/>
          </a:solidFill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4D2957E1-DD39-4AFE-EA73-291A62E0BB43}"/>
                </a:ext>
              </a:extLst>
            </p:cNvPr>
            <p:cNvSpPr/>
            <p:nvPr/>
          </p:nvSpPr>
          <p:spPr>
            <a:xfrm>
              <a:off x="-28992" y="7360023"/>
              <a:ext cx="18097726" cy="9487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Arrow: Chevron 7">
              <a:extLst>
                <a:ext uri="{FF2B5EF4-FFF2-40B4-BE49-F238E27FC236}">
                  <a16:creationId xmlns:a16="http://schemas.microsoft.com/office/drawing/2014/main" id="{397D54F6-4334-74D8-4B17-7E3C8951F5B9}"/>
                </a:ext>
              </a:extLst>
            </p:cNvPr>
            <p:cNvSpPr/>
            <p:nvPr/>
          </p:nvSpPr>
          <p:spPr>
            <a:xfrm>
              <a:off x="-786735" y="7130052"/>
              <a:ext cx="1037368" cy="55323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Isosceles Triangle 8">
              <a:extLst>
                <a:ext uri="{FF2B5EF4-FFF2-40B4-BE49-F238E27FC236}">
                  <a16:creationId xmlns:a16="http://schemas.microsoft.com/office/drawing/2014/main" id="{BEC2BF6D-02D3-8ACC-422D-FC557255D4F4}"/>
                </a:ext>
              </a:extLst>
            </p:cNvPr>
            <p:cNvSpPr/>
            <p:nvPr/>
          </p:nvSpPr>
          <p:spPr>
            <a:xfrm rot="5400000">
              <a:off x="17702105" y="7112811"/>
              <a:ext cx="553230" cy="58771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!!SubTitle">
            <a:extLst>
              <a:ext uri="{FF2B5EF4-FFF2-40B4-BE49-F238E27FC236}">
                <a16:creationId xmlns:a16="http://schemas.microsoft.com/office/drawing/2014/main" id="{9C137CF0-25FF-9BF2-A11E-394BDCDBEE69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1" name="!!MainTitle1">
            <a:extLst>
              <a:ext uri="{FF2B5EF4-FFF2-40B4-BE49-F238E27FC236}">
                <a16:creationId xmlns:a16="http://schemas.microsoft.com/office/drawing/2014/main" id="{1A4FD4F0-01C0-FE8A-E127-5BA4162A47B3}"/>
              </a:ext>
            </a:extLst>
          </p:cNvPr>
          <p:cNvSpPr txBox="1"/>
          <p:nvPr/>
        </p:nvSpPr>
        <p:spPr>
          <a:xfrm>
            <a:off x="7814058" y="1037172"/>
            <a:ext cx="875592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Goals</a:t>
            </a:r>
            <a:r>
              <a:rPr lang="en-US" sz="7500" b="1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19533A9-18F1-281B-FDE1-E837129C319B}"/>
              </a:ext>
            </a:extLst>
          </p:cNvPr>
          <p:cNvGrpSpPr/>
          <p:nvPr/>
        </p:nvGrpSpPr>
        <p:grpSpPr>
          <a:xfrm>
            <a:off x="3343012" y="6921730"/>
            <a:ext cx="1924983" cy="2117675"/>
            <a:chOff x="4451349" y="6431617"/>
            <a:chExt cx="1924983" cy="2117675"/>
          </a:xfrm>
          <a:solidFill>
            <a:schemeClr val="accent2"/>
          </a:solidFill>
          <a:effectLst>
            <a:outerShdw blurRad="635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889A598D-3859-4320-EB25-FE9931D54151}"/>
                </a:ext>
              </a:extLst>
            </p:cNvPr>
            <p:cNvSpPr/>
            <p:nvPr/>
          </p:nvSpPr>
          <p:spPr>
            <a:xfrm>
              <a:off x="4451349" y="6431617"/>
              <a:ext cx="1924983" cy="19249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B40CE500-EEB6-FE99-4347-AEB0F4B9F2EA}"/>
                </a:ext>
              </a:extLst>
            </p:cNvPr>
            <p:cNvSpPr/>
            <p:nvPr/>
          </p:nvSpPr>
          <p:spPr>
            <a:xfrm rot="10800000">
              <a:off x="5181735" y="8217319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BEFE7C5C-FA57-7E55-5273-98FBD23FB149}"/>
              </a:ext>
            </a:extLst>
          </p:cNvPr>
          <p:cNvSpPr/>
          <p:nvPr/>
        </p:nvSpPr>
        <p:spPr>
          <a:xfrm>
            <a:off x="3860013" y="7527751"/>
            <a:ext cx="890980" cy="74248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UA" sz="7198">
              <a:solidFill>
                <a:sysClr val="windowText" lastClr="000000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C2F7A2B-CFAD-9B6B-B850-2C2654A8799C}"/>
              </a:ext>
            </a:extLst>
          </p:cNvPr>
          <p:cNvGrpSpPr/>
          <p:nvPr/>
        </p:nvGrpSpPr>
        <p:grpSpPr>
          <a:xfrm>
            <a:off x="3297292" y="9264865"/>
            <a:ext cx="2022299" cy="2016074"/>
            <a:chOff x="3530238" y="4676578"/>
            <a:chExt cx="1745240" cy="1739868"/>
          </a:xfrm>
        </p:grpSpPr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F4AD07E3-6E82-6EDA-58BA-3D0076C12BCC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DAC0EB27-B1E0-1701-9F0A-BCA58A1F0AC3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GOAL NAME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1C8F77DE-2DBF-5994-4ECF-0618BD664048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20" name="Textbox 200">
            <a:extLst>
              <a:ext uri="{FF2B5EF4-FFF2-40B4-BE49-F238E27FC236}">
                <a16:creationId xmlns:a16="http://schemas.microsoft.com/office/drawing/2014/main" id="{A1C956E7-895C-BA0D-BBC6-7A16B21ABA17}"/>
              </a:ext>
            </a:extLst>
          </p:cNvPr>
          <p:cNvSpPr txBox="1"/>
          <p:nvPr/>
        </p:nvSpPr>
        <p:spPr>
          <a:xfrm>
            <a:off x="3916992" y="5957671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01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101E510-D30C-7247-4B5F-2E6846BC7A7A}"/>
              </a:ext>
            </a:extLst>
          </p:cNvPr>
          <p:cNvGrpSpPr/>
          <p:nvPr/>
        </p:nvGrpSpPr>
        <p:grpSpPr>
          <a:xfrm rot="10800000">
            <a:off x="6170470" y="6727026"/>
            <a:ext cx="1924983" cy="2117675"/>
            <a:chOff x="4451349" y="6431617"/>
            <a:chExt cx="1924983" cy="2117675"/>
          </a:xfrm>
          <a:solidFill>
            <a:schemeClr val="accent3"/>
          </a:solidFill>
          <a:effectLst>
            <a:outerShdw blurRad="635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FE29E39C-39AA-4E13-248E-C3B7A4BA9F3D}"/>
                </a:ext>
              </a:extLst>
            </p:cNvPr>
            <p:cNvSpPr/>
            <p:nvPr/>
          </p:nvSpPr>
          <p:spPr>
            <a:xfrm>
              <a:off x="4451349" y="6431617"/>
              <a:ext cx="1924983" cy="19249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Isosceles Triangle 22">
              <a:extLst>
                <a:ext uri="{FF2B5EF4-FFF2-40B4-BE49-F238E27FC236}">
                  <a16:creationId xmlns:a16="http://schemas.microsoft.com/office/drawing/2014/main" id="{D04F05CD-87B6-6E89-DE93-88D3204128EB}"/>
                </a:ext>
              </a:extLst>
            </p:cNvPr>
            <p:cNvSpPr/>
            <p:nvPr/>
          </p:nvSpPr>
          <p:spPr>
            <a:xfrm rot="10800000">
              <a:off x="5181735" y="8217319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DDFB345-F7C7-6EA7-56F4-C6A625D3452F}"/>
              </a:ext>
            </a:extLst>
          </p:cNvPr>
          <p:cNvGrpSpPr/>
          <p:nvPr/>
        </p:nvGrpSpPr>
        <p:grpSpPr>
          <a:xfrm>
            <a:off x="6118874" y="4408378"/>
            <a:ext cx="2022299" cy="2016074"/>
            <a:chOff x="3530238" y="4676578"/>
            <a:chExt cx="1745240" cy="1739868"/>
          </a:xfrm>
        </p:grpSpPr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4373FC04-31B1-818C-16A9-604F57A571A5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548F8132-B47F-5F6E-239A-E67EFD1E104E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GOAL NAME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" name="Textbox 200">
              <a:extLst>
                <a:ext uri="{FF2B5EF4-FFF2-40B4-BE49-F238E27FC236}">
                  <a16:creationId xmlns:a16="http://schemas.microsoft.com/office/drawing/2014/main" id="{3E804EAD-E460-06C5-01B4-4E13DB1C8CE8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28" name="Textbox 200">
            <a:extLst>
              <a:ext uri="{FF2B5EF4-FFF2-40B4-BE49-F238E27FC236}">
                <a16:creationId xmlns:a16="http://schemas.microsoft.com/office/drawing/2014/main" id="{D6B504FF-7631-CC47-0C27-95E39BFE1EF6}"/>
              </a:ext>
            </a:extLst>
          </p:cNvPr>
          <p:cNvSpPr txBox="1"/>
          <p:nvPr/>
        </p:nvSpPr>
        <p:spPr>
          <a:xfrm>
            <a:off x="6738574" y="9100874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5414216-27E8-D962-79D4-3D52D387F0AD}"/>
              </a:ext>
            </a:extLst>
          </p:cNvPr>
          <p:cNvGrpSpPr/>
          <p:nvPr/>
        </p:nvGrpSpPr>
        <p:grpSpPr>
          <a:xfrm>
            <a:off x="8986176" y="6921730"/>
            <a:ext cx="1924983" cy="2117675"/>
            <a:chOff x="4451349" y="6431617"/>
            <a:chExt cx="1924983" cy="2117675"/>
          </a:xfrm>
          <a:solidFill>
            <a:schemeClr val="accent4"/>
          </a:solidFill>
          <a:effectLst>
            <a:outerShdw blurRad="635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75EA6F13-FD34-4DD8-461A-51164295BC9B}"/>
                </a:ext>
              </a:extLst>
            </p:cNvPr>
            <p:cNvSpPr/>
            <p:nvPr/>
          </p:nvSpPr>
          <p:spPr>
            <a:xfrm>
              <a:off x="4451349" y="6431617"/>
              <a:ext cx="1924983" cy="19249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Isosceles Triangle 30">
              <a:extLst>
                <a:ext uri="{FF2B5EF4-FFF2-40B4-BE49-F238E27FC236}">
                  <a16:creationId xmlns:a16="http://schemas.microsoft.com/office/drawing/2014/main" id="{665C3902-75A6-6844-E88B-C344DB879AAD}"/>
                </a:ext>
              </a:extLst>
            </p:cNvPr>
            <p:cNvSpPr/>
            <p:nvPr/>
          </p:nvSpPr>
          <p:spPr>
            <a:xfrm rot="10800000">
              <a:off x="5181735" y="8217319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86864D43-970F-AAFB-E7BE-8BBF77D6E56A}"/>
              </a:ext>
            </a:extLst>
          </p:cNvPr>
          <p:cNvGrpSpPr/>
          <p:nvPr/>
        </p:nvGrpSpPr>
        <p:grpSpPr>
          <a:xfrm>
            <a:off x="8940456" y="9264865"/>
            <a:ext cx="2022299" cy="2016074"/>
            <a:chOff x="3530238" y="4676578"/>
            <a:chExt cx="1745240" cy="1739868"/>
          </a:xfrm>
        </p:grpSpPr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14714397-7EB7-1579-6CC1-5BF1869A2EDA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545B0FB2-C369-EE01-48C4-05E82A4F9911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GOAL NAME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" name="Textbox 200">
              <a:extLst>
                <a:ext uri="{FF2B5EF4-FFF2-40B4-BE49-F238E27FC236}">
                  <a16:creationId xmlns:a16="http://schemas.microsoft.com/office/drawing/2014/main" id="{7E1FE59C-D013-73C5-E538-CEFBE6899E5C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36" name="Textbox 200">
            <a:extLst>
              <a:ext uri="{FF2B5EF4-FFF2-40B4-BE49-F238E27FC236}">
                <a16:creationId xmlns:a16="http://schemas.microsoft.com/office/drawing/2014/main" id="{881C34A7-F4F1-401B-F3CB-A7FFEAC3A622}"/>
              </a:ext>
            </a:extLst>
          </p:cNvPr>
          <p:cNvSpPr txBox="1"/>
          <p:nvPr/>
        </p:nvSpPr>
        <p:spPr>
          <a:xfrm>
            <a:off x="9560156" y="5957671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03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D5950351-29C9-A0AA-8BD6-758DEA18242E}"/>
              </a:ext>
            </a:extLst>
          </p:cNvPr>
          <p:cNvGrpSpPr/>
          <p:nvPr/>
        </p:nvGrpSpPr>
        <p:grpSpPr>
          <a:xfrm rot="10800000">
            <a:off x="11813634" y="6727026"/>
            <a:ext cx="1924983" cy="2117675"/>
            <a:chOff x="4451349" y="6431617"/>
            <a:chExt cx="1924983" cy="2117675"/>
          </a:xfrm>
          <a:solidFill>
            <a:schemeClr val="accent5"/>
          </a:solidFill>
          <a:effectLst>
            <a:outerShdw blurRad="635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0D9EF7E7-E76E-A6AE-2E58-552FC45E24FD}"/>
                </a:ext>
              </a:extLst>
            </p:cNvPr>
            <p:cNvSpPr/>
            <p:nvPr/>
          </p:nvSpPr>
          <p:spPr>
            <a:xfrm>
              <a:off x="4451349" y="6431617"/>
              <a:ext cx="1924983" cy="19249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Isosceles Triangle 38">
              <a:extLst>
                <a:ext uri="{FF2B5EF4-FFF2-40B4-BE49-F238E27FC236}">
                  <a16:creationId xmlns:a16="http://schemas.microsoft.com/office/drawing/2014/main" id="{D3319A5E-D329-0139-DF49-F9D5DD3E2A03}"/>
                </a:ext>
              </a:extLst>
            </p:cNvPr>
            <p:cNvSpPr/>
            <p:nvPr/>
          </p:nvSpPr>
          <p:spPr>
            <a:xfrm rot="10800000">
              <a:off x="5181735" y="8217319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68D9F18-815A-B1F6-9DF1-9FCD889421A1}"/>
              </a:ext>
            </a:extLst>
          </p:cNvPr>
          <p:cNvGrpSpPr/>
          <p:nvPr/>
        </p:nvGrpSpPr>
        <p:grpSpPr>
          <a:xfrm>
            <a:off x="11762038" y="4408378"/>
            <a:ext cx="2022299" cy="2016074"/>
            <a:chOff x="3530238" y="4676578"/>
            <a:chExt cx="1745240" cy="1739868"/>
          </a:xfrm>
        </p:grpSpPr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A41FDB7D-83A3-B810-70C7-7441BF77518F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0A07EC0A-E891-172A-4938-237CB816C01B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GOAL NAME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3" name="Textbox 200">
              <a:extLst>
                <a:ext uri="{FF2B5EF4-FFF2-40B4-BE49-F238E27FC236}">
                  <a16:creationId xmlns:a16="http://schemas.microsoft.com/office/drawing/2014/main" id="{1BFAFC9A-0DE1-C58E-34D1-A3230F16BC37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44" name="Textbox 200">
            <a:extLst>
              <a:ext uri="{FF2B5EF4-FFF2-40B4-BE49-F238E27FC236}">
                <a16:creationId xmlns:a16="http://schemas.microsoft.com/office/drawing/2014/main" id="{14609EB7-1073-85FD-5AE0-E940EF2492BF}"/>
              </a:ext>
            </a:extLst>
          </p:cNvPr>
          <p:cNvSpPr txBox="1"/>
          <p:nvPr/>
        </p:nvSpPr>
        <p:spPr>
          <a:xfrm>
            <a:off x="12381738" y="9100874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04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2144BB3-70E0-A222-4D9A-01D5C492F611}"/>
              </a:ext>
            </a:extLst>
          </p:cNvPr>
          <p:cNvGrpSpPr/>
          <p:nvPr/>
        </p:nvGrpSpPr>
        <p:grpSpPr>
          <a:xfrm>
            <a:off x="14629342" y="6921730"/>
            <a:ext cx="1924983" cy="2117675"/>
            <a:chOff x="4451349" y="6431617"/>
            <a:chExt cx="1924983" cy="2117675"/>
          </a:xfrm>
          <a:solidFill>
            <a:schemeClr val="accent6"/>
          </a:solidFill>
          <a:effectLst>
            <a:outerShdw blurRad="635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75EC9966-3FA6-17C2-A466-E564C762236E}"/>
                </a:ext>
              </a:extLst>
            </p:cNvPr>
            <p:cNvSpPr/>
            <p:nvPr/>
          </p:nvSpPr>
          <p:spPr>
            <a:xfrm>
              <a:off x="4451349" y="6431617"/>
              <a:ext cx="1924983" cy="19249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Isosceles Triangle 46">
              <a:extLst>
                <a:ext uri="{FF2B5EF4-FFF2-40B4-BE49-F238E27FC236}">
                  <a16:creationId xmlns:a16="http://schemas.microsoft.com/office/drawing/2014/main" id="{F3F9644E-D0CC-9DB3-D6CB-284FCECF83F4}"/>
                </a:ext>
              </a:extLst>
            </p:cNvPr>
            <p:cNvSpPr/>
            <p:nvPr/>
          </p:nvSpPr>
          <p:spPr>
            <a:xfrm rot="10800000">
              <a:off x="5181735" y="8217319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7F891F4B-9941-B036-7EE6-61DF90E125E8}"/>
              </a:ext>
            </a:extLst>
          </p:cNvPr>
          <p:cNvGrpSpPr/>
          <p:nvPr/>
        </p:nvGrpSpPr>
        <p:grpSpPr>
          <a:xfrm>
            <a:off x="14583622" y="9264865"/>
            <a:ext cx="2022299" cy="2016074"/>
            <a:chOff x="3530238" y="4676578"/>
            <a:chExt cx="1745240" cy="1739868"/>
          </a:xfrm>
        </p:grpSpPr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77400A90-BD4A-F31B-3EF4-365CCA5446DE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50" name="Textbox 200">
              <a:extLst>
                <a:ext uri="{FF2B5EF4-FFF2-40B4-BE49-F238E27FC236}">
                  <a16:creationId xmlns:a16="http://schemas.microsoft.com/office/drawing/2014/main" id="{F6039D7D-5140-D1F0-023B-24E6A810FC04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</a:rPr>
                <a:t>GOAL NAME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1" name="Textbox 200">
              <a:extLst>
                <a:ext uri="{FF2B5EF4-FFF2-40B4-BE49-F238E27FC236}">
                  <a16:creationId xmlns:a16="http://schemas.microsoft.com/office/drawing/2014/main" id="{F3DC211F-FED4-A813-DAE6-51A9F1DEE682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52" name="Textbox 200">
            <a:extLst>
              <a:ext uri="{FF2B5EF4-FFF2-40B4-BE49-F238E27FC236}">
                <a16:creationId xmlns:a16="http://schemas.microsoft.com/office/drawing/2014/main" id="{633854CB-6D35-BCB1-2AE6-9E4F80AF281A}"/>
              </a:ext>
            </a:extLst>
          </p:cNvPr>
          <p:cNvSpPr txBox="1"/>
          <p:nvPr/>
        </p:nvSpPr>
        <p:spPr>
          <a:xfrm>
            <a:off x="15203322" y="5957671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05</a:t>
            </a:r>
          </a:p>
        </p:txBody>
      </p:sp>
      <p:sp>
        <p:nvSpPr>
          <p:cNvPr id="53" name="Textbox 200">
            <a:extLst>
              <a:ext uri="{FF2B5EF4-FFF2-40B4-BE49-F238E27FC236}">
                <a16:creationId xmlns:a16="http://schemas.microsoft.com/office/drawing/2014/main" id="{3B2C5669-C9C2-54EE-EB8E-5A50FEC0FDA4}"/>
              </a:ext>
            </a:extLst>
          </p:cNvPr>
          <p:cNvSpPr txBox="1"/>
          <p:nvPr/>
        </p:nvSpPr>
        <p:spPr>
          <a:xfrm>
            <a:off x="19911894" y="10782032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06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707E9F4A-2992-1658-186C-2270AD4FD589}"/>
              </a:ext>
            </a:extLst>
          </p:cNvPr>
          <p:cNvGrpSpPr/>
          <p:nvPr/>
        </p:nvGrpSpPr>
        <p:grpSpPr>
          <a:xfrm>
            <a:off x="18924328" y="2893027"/>
            <a:ext cx="2758031" cy="2261764"/>
            <a:chOff x="19126200" y="2402914"/>
            <a:chExt cx="2758031" cy="2261764"/>
          </a:xfrm>
          <a:solidFill>
            <a:schemeClr val="accent1">
              <a:lumMod val="60000"/>
              <a:lumOff val="40000"/>
            </a:schemeClr>
          </a:solidFill>
          <a:effectLst>
            <a:outerShdw blurRad="88900" dist="1905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8AF84478-046D-EEC8-4E69-B76909EF924D}"/>
                </a:ext>
              </a:extLst>
            </p:cNvPr>
            <p:cNvSpPr/>
            <p:nvPr/>
          </p:nvSpPr>
          <p:spPr>
            <a:xfrm>
              <a:off x="19126200" y="2402914"/>
              <a:ext cx="2758031" cy="2032483"/>
            </a:xfrm>
            <a:prstGeom prst="roundRect">
              <a:avLst/>
            </a:prstGeom>
            <a:grpFill/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MAIN</a:t>
              </a:r>
            </a:p>
            <a:p>
              <a:pPr algn="ctr"/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GOAL</a:t>
              </a:r>
            </a:p>
          </p:txBody>
        </p:sp>
        <p:sp>
          <p:nvSpPr>
            <p:cNvPr id="56" name="Isosceles Triangle 55">
              <a:extLst>
                <a:ext uri="{FF2B5EF4-FFF2-40B4-BE49-F238E27FC236}">
                  <a16:creationId xmlns:a16="http://schemas.microsoft.com/office/drawing/2014/main" id="{127CE6B6-D77E-1491-7A68-7D35DFDEFB58}"/>
                </a:ext>
              </a:extLst>
            </p:cNvPr>
            <p:cNvSpPr/>
            <p:nvPr/>
          </p:nvSpPr>
          <p:spPr>
            <a:xfrm rot="10800000">
              <a:off x="20273109" y="4332705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CA2EB2D1-CCA1-A7E0-63C0-94B04777C4B4}"/>
              </a:ext>
            </a:extLst>
          </p:cNvPr>
          <p:cNvSpPr/>
          <p:nvPr/>
        </p:nvSpPr>
        <p:spPr>
          <a:xfrm>
            <a:off x="12371676" y="7494545"/>
            <a:ext cx="808900" cy="808900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606247BD-574B-4BFE-C50E-91BFAB92DF51}"/>
              </a:ext>
            </a:extLst>
          </p:cNvPr>
          <p:cNvSpPr/>
          <p:nvPr/>
        </p:nvSpPr>
        <p:spPr>
          <a:xfrm>
            <a:off x="15203561" y="7510722"/>
            <a:ext cx="776546" cy="776546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59" name="Freeform 103">
            <a:extLst>
              <a:ext uri="{FF2B5EF4-FFF2-40B4-BE49-F238E27FC236}">
                <a16:creationId xmlns:a16="http://schemas.microsoft.com/office/drawing/2014/main" id="{32438B6E-41C6-A0BD-3E3F-0CED18BF5FBE}"/>
              </a:ext>
            </a:extLst>
          </p:cNvPr>
          <p:cNvSpPr>
            <a:spLocks noEditPoints="1"/>
          </p:cNvSpPr>
          <p:nvPr/>
        </p:nvSpPr>
        <p:spPr bwMode="auto">
          <a:xfrm>
            <a:off x="6683442" y="7555244"/>
            <a:ext cx="899038" cy="68750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60" name="Freeform 109">
            <a:extLst>
              <a:ext uri="{FF2B5EF4-FFF2-40B4-BE49-F238E27FC236}">
                <a16:creationId xmlns:a16="http://schemas.microsoft.com/office/drawing/2014/main" id="{EACD3AD9-C147-FFC7-E56C-77EAF7EA79FC}"/>
              </a:ext>
            </a:extLst>
          </p:cNvPr>
          <p:cNvSpPr>
            <a:spLocks noEditPoints="1"/>
          </p:cNvSpPr>
          <p:nvPr/>
        </p:nvSpPr>
        <p:spPr bwMode="auto">
          <a:xfrm>
            <a:off x="9554279" y="7494545"/>
            <a:ext cx="788776" cy="80890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00814B9C-42D3-606D-F23E-BCEB724BAD05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203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23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prism dir="u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8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10" grpId="0"/>
          <p:bldP spid="11" grpId="0"/>
          <p:bldP spid="15" grpId="0" animBg="1"/>
          <p:bldP spid="20" grpId="0"/>
          <p:bldP spid="28" grpId="0"/>
          <p:bldP spid="36" grpId="0"/>
          <p:bldP spid="44" grpId="0"/>
          <p:bldP spid="52" grpId="0"/>
          <p:bldP spid="53" grpId="0"/>
          <p:bldP spid="57" grpId="0" animBg="1"/>
          <p:bldP spid="58" grpId="0" animBg="1"/>
          <p:bldP spid="59" grpId="0" animBg="1"/>
          <p:bldP spid="6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8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10" grpId="0"/>
          <p:bldP spid="11" grpId="0"/>
          <p:bldP spid="15" grpId="0" animBg="1"/>
          <p:bldP spid="20" grpId="0"/>
          <p:bldP spid="28" grpId="0"/>
          <p:bldP spid="36" grpId="0"/>
          <p:bldP spid="44" grpId="0"/>
          <p:bldP spid="52" grpId="0"/>
          <p:bldP spid="53" grpId="0"/>
          <p:bldP spid="57" grpId="0" animBg="1"/>
          <p:bldP spid="58" grpId="0" animBg="1"/>
          <p:bldP spid="59" grpId="0" animBg="1"/>
          <p:bldP spid="60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B76BB500-D281-9FC1-FF51-7EE7BB95192E}"/>
              </a:ext>
            </a:extLst>
          </p:cNvPr>
          <p:cNvSpPr/>
          <p:nvPr/>
        </p:nvSpPr>
        <p:spPr>
          <a:xfrm>
            <a:off x="17640825" y="5236476"/>
            <a:ext cx="5325036" cy="532503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ircle: Hollow 2">
            <a:extLst>
              <a:ext uri="{FF2B5EF4-FFF2-40B4-BE49-F238E27FC236}">
                <a16:creationId xmlns:a16="http://schemas.microsoft.com/office/drawing/2014/main" id="{8214E1D4-882A-C554-414E-DF5C13039DCD}"/>
              </a:ext>
            </a:extLst>
          </p:cNvPr>
          <p:cNvSpPr/>
          <p:nvPr/>
        </p:nvSpPr>
        <p:spPr>
          <a:xfrm>
            <a:off x="18169743" y="5765394"/>
            <a:ext cx="4267200" cy="4267200"/>
          </a:xfrm>
          <a:prstGeom prst="donut">
            <a:avLst>
              <a:gd name="adj" fmla="val 1006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87738AB4-9293-1C49-5115-D5451C640FF3}"/>
              </a:ext>
            </a:extLst>
          </p:cNvPr>
          <p:cNvSpPr/>
          <p:nvPr/>
        </p:nvSpPr>
        <p:spPr>
          <a:xfrm>
            <a:off x="18966817" y="6562468"/>
            <a:ext cx="2673052" cy="2673052"/>
          </a:xfrm>
          <a:prstGeom prst="donut">
            <a:avLst>
              <a:gd name="adj" fmla="val 1283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Circle: Hollow 4">
            <a:extLst>
              <a:ext uri="{FF2B5EF4-FFF2-40B4-BE49-F238E27FC236}">
                <a16:creationId xmlns:a16="http://schemas.microsoft.com/office/drawing/2014/main" id="{7BA7AF2A-E2F4-2C84-34E9-071F31288A54}"/>
              </a:ext>
            </a:extLst>
          </p:cNvPr>
          <p:cNvSpPr/>
          <p:nvPr/>
        </p:nvSpPr>
        <p:spPr>
          <a:xfrm>
            <a:off x="19677886" y="7273537"/>
            <a:ext cx="1250914" cy="1250914"/>
          </a:xfrm>
          <a:prstGeom prst="donut">
            <a:avLst>
              <a:gd name="adj" fmla="val 22159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D00964C-8250-B99A-8E7A-CD4C554ABD1A}"/>
              </a:ext>
            </a:extLst>
          </p:cNvPr>
          <p:cNvGrpSpPr/>
          <p:nvPr/>
        </p:nvGrpSpPr>
        <p:grpSpPr>
          <a:xfrm>
            <a:off x="1305782" y="7622379"/>
            <a:ext cx="19059311" cy="553230"/>
            <a:chOff x="-786735" y="7130052"/>
            <a:chExt cx="19059311" cy="553230"/>
          </a:xfrm>
          <a:solidFill>
            <a:schemeClr val="bg1">
              <a:lumMod val="40000"/>
              <a:lumOff val="60000"/>
            </a:schemeClr>
          </a:solidFill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B0E261B4-A5EA-E28D-0E0C-94AEDBACF96F}"/>
                </a:ext>
              </a:extLst>
            </p:cNvPr>
            <p:cNvSpPr/>
            <p:nvPr/>
          </p:nvSpPr>
          <p:spPr>
            <a:xfrm>
              <a:off x="-28992" y="7360023"/>
              <a:ext cx="18097726" cy="9487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Arrow: Chevron 7">
              <a:extLst>
                <a:ext uri="{FF2B5EF4-FFF2-40B4-BE49-F238E27FC236}">
                  <a16:creationId xmlns:a16="http://schemas.microsoft.com/office/drawing/2014/main" id="{DD97430F-8D9B-FA5F-2FC9-CA0FCAA784D6}"/>
                </a:ext>
              </a:extLst>
            </p:cNvPr>
            <p:cNvSpPr/>
            <p:nvPr/>
          </p:nvSpPr>
          <p:spPr>
            <a:xfrm>
              <a:off x="-786735" y="7130052"/>
              <a:ext cx="1037368" cy="55323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Isosceles Triangle 8">
              <a:extLst>
                <a:ext uri="{FF2B5EF4-FFF2-40B4-BE49-F238E27FC236}">
                  <a16:creationId xmlns:a16="http://schemas.microsoft.com/office/drawing/2014/main" id="{08C694CD-91BF-FD7B-239D-230CCECDBAEC}"/>
                </a:ext>
              </a:extLst>
            </p:cNvPr>
            <p:cNvSpPr/>
            <p:nvPr/>
          </p:nvSpPr>
          <p:spPr>
            <a:xfrm rot="5400000">
              <a:off x="17702105" y="7112811"/>
              <a:ext cx="553230" cy="58771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!!SubTitle">
            <a:extLst>
              <a:ext uri="{FF2B5EF4-FFF2-40B4-BE49-F238E27FC236}">
                <a16:creationId xmlns:a16="http://schemas.microsoft.com/office/drawing/2014/main" id="{848E5784-4DB3-534A-28ED-4DD392D0D3E0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1">
                    <a:lumMod val="40000"/>
                    <a:lumOff val="6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1">
                    <a:lumMod val="40000"/>
                    <a:lumOff val="6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1">
                    <a:lumMod val="40000"/>
                    <a:lumOff val="6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1">
                    <a:lumMod val="40000"/>
                    <a:lumOff val="6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1" name="!!MainTitle1">
            <a:extLst>
              <a:ext uri="{FF2B5EF4-FFF2-40B4-BE49-F238E27FC236}">
                <a16:creationId xmlns:a16="http://schemas.microsoft.com/office/drawing/2014/main" id="{EBDA1817-464B-AA73-4839-0DA7CDDA78AE}"/>
              </a:ext>
            </a:extLst>
          </p:cNvPr>
          <p:cNvSpPr txBox="1"/>
          <p:nvPr/>
        </p:nvSpPr>
        <p:spPr>
          <a:xfrm>
            <a:off x="7814058" y="1037172"/>
            <a:ext cx="875592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bg1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Goals</a:t>
            </a:r>
            <a:r>
              <a:rPr lang="en-US" sz="7500" b="1" noProof="0" dirty="0">
                <a:solidFill>
                  <a:schemeClr val="bg1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bg1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20000"/>
                  <a:lumOff val="8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ADFEC46-45A3-B5D1-0B06-BEA813E4DA9C}"/>
              </a:ext>
            </a:extLst>
          </p:cNvPr>
          <p:cNvGrpSpPr/>
          <p:nvPr/>
        </p:nvGrpSpPr>
        <p:grpSpPr>
          <a:xfrm>
            <a:off x="3343012" y="6921730"/>
            <a:ext cx="1924983" cy="2117675"/>
            <a:chOff x="4451349" y="6431617"/>
            <a:chExt cx="1924983" cy="2117675"/>
          </a:xfrm>
          <a:solidFill>
            <a:schemeClr val="accent2"/>
          </a:solidFill>
          <a:effectLst>
            <a:outerShdw blurRad="635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E4671392-8E66-9A08-5182-65C01AEE7BB3}"/>
                </a:ext>
              </a:extLst>
            </p:cNvPr>
            <p:cNvSpPr/>
            <p:nvPr/>
          </p:nvSpPr>
          <p:spPr>
            <a:xfrm>
              <a:off x="4451349" y="6431617"/>
              <a:ext cx="1924983" cy="19249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3790569B-ED52-88D1-D40F-0DF49EB3F277}"/>
                </a:ext>
              </a:extLst>
            </p:cNvPr>
            <p:cNvSpPr/>
            <p:nvPr/>
          </p:nvSpPr>
          <p:spPr>
            <a:xfrm rot="10800000">
              <a:off x="5181735" y="8217319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3807791-5192-1414-32E1-347AFEB050F0}"/>
              </a:ext>
            </a:extLst>
          </p:cNvPr>
          <p:cNvSpPr/>
          <p:nvPr/>
        </p:nvSpPr>
        <p:spPr>
          <a:xfrm>
            <a:off x="3860013" y="7527751"/>
            <a:ext cx="890980" cy="74248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317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UA" sz="7198">
              <a:solidFill>
                <a:sysClr val="windowText" lastClr="000000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6FFB8E8-B2B1-EA3C-44DA-6B43B5302500}"/>
              </a:ext>
            </a:extLst>
          </p:cNvPr>
          <p:cNvGrpSpPr/>
          <p:nvPr/>
        </p:nvGrpSpPr>
        <p:grpSpPr>
          <a:xfrm>
            <a:off x="3297292" y="9264865"/>
            <a:ext cx="2022299" cy="2016074"/>
            <a:chOff x="3530238" y="4676578"/>
            <a:chExt cx="1745240" cy="1739868"/>
          </a:xfrm>
        </p:grpSpPr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CD961754-0606-CF12-780B-99133355C0CD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1AFA7C46-AE20-89F0-0202-BF9546E88379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GOAL NAME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2636D18E-8FAC-5D51-0F50-17F12D460E61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20" name="Textbox 200">
            <a:extLst>
              <a:ext uri="{FF2B5EF4-FFF2-40B4-BE49-F238E27FC236}">
                <a16:creationId xmlns:a16="http://schemas.microsoft.com/office/drawing/2014/main" id="{B49E6EFD-C2BD-9333-7BED-0C3EC8DE0EA8}"/>
              </a:ext>
            </a:extLst>
          </p:cNvPr>
          <p:cNvSpPr txBox="1"/>
          <p:nvPr/>
        </p:nvSpPr>
        <p:spPr>
          <a:xfrm>
            <a:off x="3916992" y="5957671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01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6C4FAB1-0EE3-C812-5AC9-CC8C566DB9D3}"/>
              </a:ext>
            </a:extLst>
          </p:cNvPr>
          <p:cNvGrpSpPr/>
          <p:nvPr/>
        </p:nvGrpSpPr>
        <p:grpSpPr>
          <a:xfrm rot="10800000">
            <a:off x="6170470" y="6727026"/>
            <a:ext cx="1924983" cy="2117675"/>
            <a:chOff x="4451349" y="6431617"/>
            <a:chExt cx="1924983" cy="2117675"/>
          </a:xfrm>
          <a:solidFill>
            <a:schemeClr val="accent3"/>
          </a:solidFill>
          <a:effectLst>
            <a:outerShdw blurRad="635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1E2929CA-F320-F2D1-7510-9C67C60E6808}"/>
                </a:ext>
              </a:extLst>
            </p:cNvPr>
            <p:cNvSpPr/>
            <p:nvPr/>
          </p:nvSpPr>
          <p:spPr>
            <a:xfrm>
              <a:off x="4451349" y="6431617"/>
              <a:ext cx="1924983" cy="19249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Isosceles Triangle 22">
              <a:extLst>
                <a:ext uri="{FF2B5EF4-FFF2-40B4-BE49-F238E27FC236}">
                  <a16:creationId xmlns:a16="http://schemas.microsoft.com/office/drawing/2014/main" id="{FE5EA17A-BA64-40E8-D4FE-9B45F5F972F7}"/>
                </a:ext>
              </a:extLst>
            </p:cNvPr>
            <p:cNvSpPr/>
            <p:nvPr/>
          </p:nvSpPr>
          <p:spPr>
            <a:xfrm rot="10800000">
              <a:off x="5181735" y="8217319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22A3410-7CCD-F31B-6747-917951765634}"/>
              </a:ext>
            </a:extLst>
          </p:cNvPr>
          <p:cNvGrpSpPr/>
          <p:nvPr/>
        </p:nvGrpSpPr>
        <p:grpSpPr>
          <a:xfrm>
            <a:off x="6118874" y="4408378"/>
            <a:ext cx="2022299" cy="2016074"/>
            <a:chOff x="3530238" y="4676578"/>
            <a:chExt cx="1745240" cy="1739868"/>
          </a:xfrm>
        </p:grpSpPr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81CDAC7D-4E1D-3A92-AE3D-9D422488A509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7D20FF01-396C-FE58-88AE-63FD23C56C24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GOAL NAME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" name="Textbox 200">
              <a:extLst>
                <a:ext uri="{FF2B5EF4-FFF2-40B4-BE49-F238E27FC236}">
                  <a16:creationId xmlns:a16="http://schemas.microsoft.com/office/drawing/2014/main" id="{D4B7C2E9-AE40-54F1-05EF-85B112090F89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28" name="Textbox 200">
            <a:extLst>
              <a:ext uri="{FF2B5EF4-FFF2-40B4-BE49-F238E27FC236}">
                <a16:creationId xmlns:a16="http://schemas.microsoft.com/office/drawing/2014/main" id="{EE53B353-0F62-C82A-F846-DC2D24584D29}"/>
              </a:ext>
            </a:extLst>
          </p:cNvPr>
          <p:cNvSpPr txBox="1"/>
          <p:nvPr/>
        </p:nvSpPr>
        <p:spPr>
          <a:xfrm>
            <a:off x="6738574" y="9100874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952FD94-6B0A-2145-C30A-BBDCD5D5740A}"/>
              </a:ext>
            </a:extLst>
          </p:cNvPr>
          <p:cNvGrpSpPr/>
          <p:nvPr/>
        </p:nvGrpSpPr>
        <p:grpSpPr>
          <a:xfrm>
            <a:off x="8986176" y="6921730"/>
            <a:ext cx="1924983" cy="2117675"/>
            <a:chOff x="4451349" y="6431617"/>
            <a:chExt cx="1924983" cy="2117675"/>
          </a:xfrm>
          <a:solidFill>
            <a:schemeClr val="accent4"/>
          </a:solidFill>
          <a:effectLst>
            <a:outerShdw blurRad="635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60EAE687-4854-53BA-337D-B3F4FC4C32E9}"/>
                </a:ext>
              </a:extLst>
            </p:cNvPr>
            <p:cNvSpPr/>
            <p:nvPr/>
          </p:nvSpPr>
          <p:spPr>
            <a:xfrm>
              <a:off x="4451349" y="6431617"/>
              <a:ext cx="1924983" cy="19249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Isosceles Triangle 30">
              <a:extLst>
                <a:ext uri="{FF2B5EF4-FFF2-40B4-BE49-F238E27FC236}">
                  <a16:creationId xmlns:a16="http://schemas.microsoft.com/office/drawing/2014/main" id="{E13FA69E-E06B-07AD-E3DD-E722F49EA63C}"/>
                </a:ext>
              </a:extLst>
            </p:cNvPr>
            <p:cNvSpPr/>
            <p:nvPr/>
          </p:nvSpPr>
          <p:spPr>
            <a:xfrm rot="10800000">
              <a:off x="5181735" y="8217319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02E7FAC-E049-7866-F1E4-82ED6FC3B1E0}"/>
              </a:ext>
            </a:extLst>
          </p:cNvPr>
          <p:cNvGrpSpPr/>
          <p:nvPr/>
        </p:nvGrpSpPr>
        <p:grpSpPr>
          <a:xfrm>
            <a:off x="8940456" y="9264865"/>
            <a:ext cx="2022299" cy="2016074"/>
            <a:chOff x="3530238" y="4676578"/>
            <a:chExt cx="1745240" cy="1739868"/>
          </a:xfrm>
        </p:grpSpPr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AC7B308B-C0C5-9874-A5C7-FB3B7C81E1F4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2DAAAB73-2E69-ABCC-6FB9-6722834B61F8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GOAL NAME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" name="Textbox 200">
              <a:extLst>
                <a:ext uri="{FF2B5EF4-FFF2-40B4-BE49-F238E27FC236}">
                  <a16:creationId xmlns:a16="http://schemas.microsoft.com/office/drawing/2014/main" id="{9AF810FD-D501-58DF-D5E5-F10E6176E068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36" name="Textbox 200">
            <a:extLst>
              <a:ext uri="{FF2B5EF4-FFF2-40B4-BE49-F238E27FC236}">
                <a16:creationId xmlns:a16="http://schemas.microsoft.com/office/drawing/2014/main" id="{5CED5EDD-6946-60AA-8ACD-DDDA1148B67C}"/>
              </a:ext>
            </a:extLst>
          </p:cNvPr>
          <p:cNvSpPr txBox="1"/>
          <p:nvPr/>
        </p:nvSpPr>
        <p:spPr>
          <a:xfrm>
            <a:off x="9560156" y="5957671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03</a:t>
            </a:r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AE19BB3E-3F36-F444-30F7-E94AC6D31C2C}"/>
              </a:ext>
            </a:extLst>
          </p:cNvPr>
          <p:cNvGrpSpPr/>
          <p:nvPr/>
        </p:nvGrpSpPr>
        <p:grpSpPr>
          <a:xfrm rot="10800000">
            <a:off x="11813634" y="6727026"/>
            <a:ext cx="1924983" cy="2117675"/>
            <a:chOff x="4451349" y="6431617"/>
            <a:chExt cx="1924983" cy="2117675"/>
          </a:xfrm>
          <a:solidFill>
            <a:schemeClr val="accent5"/>
          </a:solidFill>
          <a:effectLst>
            <a:outerShdw blurRad="635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D7182A87-5CA5-DA21-133C-0AEB634E7B04}"/>
                </a:ext>
              </a:extLst>
            </p:cNvPr>
            <p:cNvSpPr/>
            <p:nvPr/>
          </p:nvSpPr>
          <p:spPr>
            <a:xfrm>
              <a:off x="4451349" y="6431617"/>
              <a:ext cx="1924983" cy="19249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Isosceles Triangle 125">
              <a:extLst>
                <a:ext uri="{FF2B5EF4-FFF2-40B4-BE49-F238E27FC236}">
                  <a16:creationId xmlns:a16="http://schemas.microsoft.com/office/drawing/2014/main" id="{34D531A4-F34B-D92B-7AAD-0F0E321CF1DC}"/>
                </a:ext>
              </a:extLst>
            </p:cNvPr>
            <p:cNvSpPr/>
            <p:nvPr/>
          </p:nvSpPr>
          <p:spPr>
            <a:xfrm rot="10800000">
              <a:off x="5181735" y="8217319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27F2D8BA-0BE0-D205-447A-4B659491314A}"/>
              </a:ext>
            </a:extLst>
          </p:cNvPr>
          <p:cNvGrpSpPr/>
          <p:nvPr/>
        </p:nvGrpSpPr>
        <p:grpSpPr>
          <a:xfrm>
            <a:off x="11762038" y="4408378"/>
            <a:ext cx="2022299" cy="2016074"/>
            <a:chOff x="3530238" y="4676578"/>
            <a:chExt cx="1745240" cy="1739868"/>
          </a:xfrm>
        </p:grpSpPr>
        <p:sp>
          <p:nvSpPr>
            <p:cNvPr id="128" name="Textbox 200">
              <a:extLst>
                <a:ext uri="{FF2B5EF4-FFF2-40B4-BE49-F238E27FC236}">
                  <a16:creationId xmlns:a16="http://schemas.microsoft.com/office/drawing/2014/main" id="{B225C77C-8ECD-6409-417B-2655627DC32E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29" name="Textbox 200">
              <a:extLst>
                <a:ext uri="{FF2B5EF4-FFF2-40B4-BE49-F238E27FC236}">
                  <a16:creationId xmlns:a16="http://schemas.microsoft.com/office/drawing/2014/main" id="{65BBFB23-EB27-B15B-0DA3-298DD1BC3F8B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GOAL NAME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0" name="Textbox 200">
              <a:extLst>
                <a:ext uri="{FF2B5EF4-FFF2-40B4-BE49-F238E27FC236}">
                  <a16:creationId xmlns:a16="http://schemas.microsoft.com/office/drawing/2014/main" id="{DB987B26-FEE6-D7B8-1DD3-2F7167CE7BB9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31" name="Textbox 200">
            <a:extLst>
              <a:ext uri="{FF2B5EF4-FFF2-40B4-BE49-F238E27FC236}">
                <a16:creationId xmlns:a16="http://schemas.microsoft.com/office/drawing/2014/main" id="{454C39C7-713E-BCF0-12BB-D38C457672DB}"/>
              </a:ext>
            </a:extLst>
          </p:cNvPr>
          <p:cNvSpPr txBox="1"/>
          <p:nvPr/>
        </p:nvSpPr>
        <p:spPr>
          <a:xfrm>
            <a:off x="12381738" y="9100874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04</a:t>
            </a:r>
          </a:p>
        </p:txBody>
      </p: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5C00C6C3-A613-F6A3-C372-C9CA02FEDC74}"/>
              </a:ext>
            </a:extLst>
          </p:cNvPr>
          <p:cNvGrpSpPr/>
          <p:nvPr/>
        </p:nvGrpSpPr>
        <p:grpSpPr>
          <a:xfrm>
            <a:off x="14629342" y="6921730"/>
            <a:ext cx="1924983" cy="2117675"/>
            <a:chOff x="4451349" y="6431617"/>
            <a:chExt cx="1924983" cy="2117675"/>
          </a:xfrm>
          <a:solidFill>
            <a:schemeClr val="accent6"/>
          </a:solidFill>
          <a:effectLst>
            <a:outerShdw blurRad="635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FED21576-F28B-726C-681B-30C706592B20}"/>
                </a:ext>
              </a:extLst>
            </p:cNvPr>
            <p:cNvSpPr/>
            <p:nvPr/>
          </p:nvSpPr>
          <p:spPr>
            <a:xfrm>
              <a:off x="4451349" y="6431617"/>
              <a:ext cx="1924983" cy="19249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Isosceles Triangle 133">
              <a:extLst>
                <a:ext uri="{FF2B5EF4-FFF2-40B4-BE49-F238E27FC236}">
                  <a16:creationId xmlns:a16="http://schemas.microsoft.com/office/drawing/2014/main" id="{AD588B87-71EB-2230-3D22-B49B23A00C6F}"/>
                </a:ext>
              </a:extLst>
            </p:cNvPr>
            <p:cNvSpPr/>
            <p:nvPr/>
          </p:nvSpPr>
          <p:spPr>
            <a:xfrm rot="10800000">
              <a:off x="5181735" y="8217319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692B0B04-0087-E4A3-BA78-7B5A18603E63}"/>
              </a:ext>
            </a:extLst>
          </p:cNvPr>
          <p:cNvGrpSpPr/>
          <p:nvPr/>
        </p:nvGrpSpPr>
        <p:grpSpPr>
          <a:xfrm>
            <a:off x="14583622" y="9264865"/>
            <a:ext cx="2022299" cy="2016074"/>
            <a:chOff x="3530238" y="4676578"/>
            <a:chExt cx="1745240" cy="1739868"/>
          </a:xfrm>
        </p:grpSpPr>
        <p:sp>
          <p:nvSpPr>
            <p:cNvPr id="136" name="Textbox 200">
              <a:extLst>
                <a:ext uri="{FF2B5EF4-FFF2-40B4-BE49-F238E27FC236}">
                  <a16:creationId xmlns:a16="http://schemas.microsoft.com/office/drawing/2014/main" id="{CAA23CB9-47C5-1A98-5C2E-DB975D6DD1DF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37" name="Textbox 200">
              <a:extLst>
                <a:ext uri="{FF2B5EF4-FFF2-40B4-BE49-F238E27FC236}">
                  <a16:creationId xmlns:a16="http://schemas.microsoft.com/office/drawing/2014/main" id="{AC1FB286-7D92-2812-8F2E-4ABB128FC14E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</a:rPr>
                <a:t>GOAL NAME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8" name="Textbox 200">
              <a:extLst>
                <a:ext uri="{FF2B5EF4-FFF2-40B4-BE49-F238E27FC236}">
                  <a16:creationId xmlns:a16="http://schemas.microsoft.com/office/drawing/2014/main" id="{98C3BDF8-B461-D687-48A4-08EFA302FD41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39" name="Textbox 200">
            <a:extLst>
              <a:ext uri="{FF2B5EF4-FFF2-40B4-BE49-F238E27FC236}">
                <a16:creationId xmlns:a16="http://schemas.microsoft.com/office/drawing/2014/main" id="{215FA9BF-9AEC-2780-CB5F-92F150787E82}"/>
              </a:ext>
            </a:extLst>
          </p:cNvPr>
          <p:cNvSpPr txBox="1"/>
          <p:nvPr/>
        </p:nvSpPr>
        <p:spPr>
          <a:xfrm>
            <a:off x="15203322" y="5957671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05</a:t>
            </a:r>
          </a:p>
        </p:txBody>
      </p:sp>
      <p:sp>
        <p:nvSpPr>
          <p:cNvPr id="140" name="Textbox 200">
            <a:extLst>
              <a:ext uri="{FF2B5EF4-FFF2-40B4-BE49-F238E27FC236}">
                <a16:creationId xmlns:a16="http://schemas.microsoft.com/office/drawing/2014/main" id="{F887AB2B-342C-2477-FB29-2764D1A29E5A}"/>
              </a:ext>
            </a:extLst>
          </p:cNvPr>
          <p:cNvSpPr txBox="1"/>
          <p:nvPr/>
        </p:nvSpPr>
        <p:spPr>
          <a:xfrm>
            <a:off x="19911894" y="10782032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06</a:t>
            </a:r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790C51AB-C0FD-33AE-FA8C-7EF9B8D99B2C}"/>
              </a:ext>
            </a:extLst>
          </p:cNvPr>
          <p:cNvGrpSpPr/>
          <p:nvPr/>
        </p:nvGrpSpPr>
        <p:grpSpPr>
          <a:xfrm>
            <a:off x="18924328" y="2893027"/>
            <a:ext cx="2758031" cy="2261764"/>
            <a:chOff x="19126200" y="2402914"/>
            <a:chExt cx="2758031" cy="2261764"/>
          </a:xfrm>
          <a:solidFill>
            <a:schemeClr val="accent1">
              <a:lumMod val="60000"/>
              <a:lumOff val="40000"/>
            </a:schemeClr>
          </a:solidFill>
          <a:effectLst>
            <a:outerShdw blurRad="88900" dist="1905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42" name="Rectangle: Rounded Corners 141">
              <a:extLst>
                <a:ext uri="{FF2B5EF4-FFF2-40B4-BE49-F238E27FC236}">
                  <a16:creationId xmlns:a16="http://schemas.microsoft.com/office/drawing/2014/main" id="{00E638F2-6BD9-AA8B-3528-1CD7E7973F04}"/>
                </a:ext>
              </a:extLst>
            </p:cNvPr>
            <p:cNvSpPr/>
            <p:nvPr/>
          </p:nvSpPr>
          <p:spPr>
            <a:xfrm>
              <a:off x="19126200" y="2402914"/>
              <a:ext cx="2758031" cy="2032483"/>
            </a:xfrm>
            <a:prstGeom prst="roundRect">
              <a:avLst/>
            </a:prstGeom>
            <a:grpFill/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MAIN</a:t>
              </a:r>
            </a:p>
            <a:p>
              <a:pPr algn="ctr"/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GOAL</a:t>
              </a:r>
            </a:p>
          </p:txBody>
        </p:sp>
        <p:sp>
          <p:nvSpPr>
            <p:cNvPr id="143" name="Isosceles Triangle 142">
              <a:extLst>
                <a:ext uri="{FF2B5EF4-FFF2-40B4-BE49-F238E27FC236}">
                  <a16:creationId xmlns:a16="http://schemas.microsoft.com/office/drawing/2014/main" id="{F71FDBB5-1E68-A147-E8FA-6F1FF7507644}"/>
                </a:ext>
              </a:extLst>
            </p:cNvPr>
            <p:cNvSpPr/>
            <p:nvPr/>
          </p:nvSpPr>
          <p:spPr>
            <a:xfrm rot="10800000">
              <a:off x="20273109" y="4332705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A3C27F2C-88CE-978A-5851-D88C28738D88}"/>
              </a:ext>
            </a:extLst>
          </p:cNvPr>
          <p:cNvSpPr/>
          <p:nvPr/>
        </p:nvSpPr>
        <p:spPr>
          <a:xfrm>
            <a:off x="12371676" y="7494545"/>
            <a:ext cx="808900" cy="808900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4F02A3AE-D567-6CF2-0F58-0797A7787E98}"/>
              </a:ext>
            </a:extLst>
          </p:cNvPr>
          <p:cNvSpPr/>
          <p:nvPr/>
        </p:nvSpPr>
        <p:spPr>
          <a:xfrm>
            <a:off x="15203561" y="7510722"/>
            <a:ext cx="776546" cy="776546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46" name="Freeform 103">
            <a:extLst>
              <a:ext uri="{FF2B5EF4-FFF2-40B4-BE49-F238E27FC236}">
                <a16:creationId xmlns:a16="http://schemas.microsoft.com/office/drawing/2014/main" id="{DA969E28-7BF4-ED76-8EA8-4207AB9E9452}"/>
              </a:ext>
            </a:extLst>
          </p:cNvPr>
          <p:cNvSpPr>
            <a:spLocks noEditPoints="1"/>
          </p:cNvSpPr>
          <p:nvPr/>
        </p:nvSpPr>
        <p:spPr bwMode="auto">
          <a:xfrm>
            <a:off x="6683442" y="7555244"/>
            <a:ext cx="899038" cy="68750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47" name="Freeform 109">
            <a:extLst>
              <a:ext uri="{FF2B5EF4-FFF2-40B4-BE49-F238E27FC236}">
                <a16:creationId xmlns:a16="http://schemas.microsoft.com/office/drawing/2014/main" id="{4F4C777A-454A-E94E-4CBC-E5CE262BF5D8}"/>
              </a:ext>
            </a:extLst>
          </p:cNvPr>
          <p:cNvSpPr>
            <a:spLocks noEditPoints="1"/>
          </p:cNvSpPr>
          <p:nvPr/>
        </p:nvSpPr>
        <p:spPr bwMode="auto">
          <a:xfrm>
            <a:off x="9554279" y="7494545"/>
            <a:ext cx="788776" cy="80890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5A76D5AE-7F10-1B58-8238-54ACA0444EBE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203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860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pan dir="u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8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6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7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0" dur="1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1" dur="1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4" dur="1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5" dur="1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1" fill="hold" nodeType="withEffect" p14:presetBounceEnd="65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8" dur="1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9" dur="1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94" dur="50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9" dur="50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2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50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9" dur="500" fill="hold"/>
                                            <p:tgtEl>
                                              <p:spTgt spid="12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2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14" dur="500" fill="hold"/>
                                            <p:tgtEl>
                                              <p:spTgt spid="13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10" grpId="0"/>
          <p:bldP spid="11" grpId="0"/>
          <p:bldP spid="15" grpId="0" animBg="1"/>
          <p:bldP spid="20" grpId="0"/>
          <p:bldP spid="28" grpId="0"/>
          <p:bldP spid="36" grpId="0"/>
          <p:bldP spid="131" grpId="0"/>
          <p:bldP spid="139" grpId="0"/>
          <p:bldP spid="140" grpId="0"/>
          <p:bldP spid="144" grpId="0" animBg="1"/>
          <p:bldP spid="145" grpId="0" animBg="1"/>
          <p:bldP spid="146" grpId="0" animBg="1"/>
          <p:bldP spid="14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8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94" dur="50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9" dur="50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2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50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9" dur="500" fill="hold"/>
                                            <p:tgtEl>
                                              <p:spTgt spid="12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2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14" dur="500" fill="hold"/>
                                            <p:tgtEl>
                                              <p:spTgt spid="13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10" grpId="0"/>
          <p:bldP spid="11" grpId="0"/>
          <p:bldP spid="15" grpId="0" animBg="1"/>
          <p:bldP spid="20" grpId="0"/>
          <p:bldP spid="28" grpId="0"/>
          <p:bldP spid="36" grpId="0"/>
          <p:bldP spid="131" grpId="0"/>
          <p:bldP spid="139" grpId="0"/>
          <p:bldP spid="140" grpId="0"/>
          <p:bldP spid="144" grpId="0" animBg="1"/>
          <p:bldP spid="145" grpId="0" animBg="1"/>
          <p:bldP spid="146" grpId="0" animBg="1"/>
          <p:bldP spid="147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AA80BCAC-FE50-EB30-31F1-C520D29A71D0}"/>
              </a:ext>
            </a:extLst>
          </p:cNvPr>
          <p:cNvSpPr/>
          <p:nvPr/>
        </p:nvSpPr>
        <p:spPr>
          <a:xfrm>
            <a:off x="17640825" y="5236476"/>
            <a:ext cx="5325036" cy="532503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ircle: Hollow 2">
            <a:extLst>
              <a:ext uri="{FF2B5EF4-FFF2-40B4-BE49-F238E27FC236}">
                <a16:creationId xmlns:a16="http://schemas.microsoft.com/office/drawing/2014/main" id="{DC05C370-ED34-8CD2-9B9B-B66ADB2E4F26}"/>
              </a:ext>
            </a:extLst>
          </p:cNvPr>
          <p:cNvSpPr/>
          <p:nvPr/>
        </p:nvSpPr>
        <p:spPr>
          <a:xfrm>
            <a:off x="18169743" y="5765394"/>
            <a:ext cx="4267200" cy="4267200"/>
          </a:xfrm>
          <a:prstGeom prst="donut">
            <a:avLst>
              <a:gd name="adj" fmla="val 1006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C6DEB0D2-0873-A7E8-9FB0-B96532D96277}"/>
              </a:ext>
            </a:extLst>
          </p:cNvPr>
          <p:cNvSpPr/>
          <p:nvPr/>
        </p:nvSpPr>
        <p:spPr>
          <a:xfrm>
            <a:off x="18966817" y="6562468"/>
            <a:ext cx="2673052" cy="2673052"/>
          </a:xfrm>
          <a:prstGeom prst="donut">
            <a:avLst>
              <a:gd name="adj" fmla="val 1283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Circle: Hollow 4">
            <a:extLst>
              <a:ext uri="{FF2B5EF4-FFF2-40B4-BE49-F238E27FC236}">
                <a16:creationId xmlns:a16="http://schemas.microsoft.com/office/drawing/2014/main" id="{7C37DA25-D971-FF47-5116-27871B15607C}"/>
              </a:ext>
            </a:extLst>
          </p:cNvPr>
          <p:cNvSpPr/>
          <p:nvPr/>
        </p:nvSpPr>
        <p:spPr>
          <a:xfrm>
            <a:off x="19677886" y="7273537"/>
            <a:ext cx="1250914" cy="1250914"/>
          </a:xfrm>
          <a:prstGeom prst="donut">
            <a:avLst>
              <a:gd name="adj" fmla="val 22159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3490810-4CD6-8AE1-A72A-7EF164F0F279}"/>
              </a:ext>
            </a:extLst>
          </p:cNvPr>
          <p:cNvGrpSpPr/>
          <p:nvPr/>
        </p:nvGrpSpPr>
        <p:grpSpPr>
          <a:xfrm>
            <a:off x="1305782" y="7622379"/>
            <a:ext cx="19059311" cy="553230"/>
            <a:chOff x="-786735" y="7130052"/>
            <a:chExt cx="19059311" cy="553230"/>
          </a:xfrm>
          <a:solidFill>
            <a:schemeClr val="tx2"/>
          </a:solidFill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98C21598-AB7D-7B5E-2911-3AA358AB2CF9}"/>
                </a:ext>
              </a:extLst>
            </p:cNvPr>
            <p:cNvSpPr/>
            <p:nvPr/>
          </p:nvSpPr>
          <p:spPr>
            <a:xfrm>
              <a:off x="-28992" y="7360023"/>
              <a:ext cx="18097726" cy="9487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Arrow: Chevron 7">
              <a:extLst>
                <a:ext uri="{FF2B5EF4-FFF2-40B4-BE49-F238E27FC236}">
                  <a16:creationId xmlns:a16="http://schemas.microsoft.com/office/drawing/2014/main" id="{9DAF00F6-BA4C-12C6-21B0-17DF4919D744}"/>
                </a:ext>
              </a:extLst>
            </p:cNvPr>
            <p:cNvSpPr/>
            <p:nvPr/>
          </p:nvSpPr>
          <p:spPr>
            <a:xfrm>
              <a:off x="-786735" y="7130052"/>
              <a:ext cx="1037368" cy="55323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Isosceles Triangle 8">
              <a:extLst>
                <a:ext uri="{FF2B5EF4-FFF2-40B4-BE49-F238E27FC236}">
                  <a16:creationId xmlns:a16="http://schemas.microsoft.com/office/drawing/2014/main" id="{91ACA9BC-7F21-4C0E-FF02-9E0266C9E75C}"/>
                </a:ext>
              </a:extLst>
            </p:cNvPr>
            <p:cNvSpPr/>
            <p:nvPr/>
          </p:nvSpPr>
          <p:spPr>
            <a:xfrm rot="5400000">
              <a:off x="17702105" y="7112811"/>
              <a:ext cx="553230" cy="58771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!!SubTitle">
            <a:extLst>
              <a:ext uri="{FF2B5EF4-FFF2-40B4-BE49-F238E27FC236}">
                <a16:creationId xmlns:a16="http://schemas.microsoft.com/office/drawing/2014/main" id="{EF37A699-1CCE-597F-104A-6DDF6F526BC9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1" name="!!MainTitle1">
            <a:extLst>
              <a:ext uri="{FF2B5EF4-FFF2-40B4-BE49-F238E27FC236}">
                <a16:creationId xmlns:a16="http://schemas.microsoft.com/office/drawing/2014/main" id="{ABFBE14E-D09D-8E79-6AAC-046C5350518F}"/>
              </a:ext>
            </a:extLst>
          </p:cNvPr>
          <p:cNvSpPr txBox="1"/>
          <p:nvPr/>
        </p:nvSpPr>
        <p:spPr>
          <a:xfrm>
            <a:off x="7814058" y="1037172"/>
            <a:ext cx="875592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Goals</a:t>
            </a:r>
            <a:r>
              <a:rPr lang="en-US" sz="7500" b="1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2DA9E50-AB92-1955-0B83-217467CAA658}"/>
              </a:ext>
            </a:extLst>
          </p:cNvPr>
          <p:cNvGrpSpPr/>
          <p:nvPr/>
        </p:nvGrpSpPr>
        <p:grpSpPr>
          <a:xfrm>
            <a:off x="3343012" y="6921730"/>
            <a:ext cx="1924983" cy="2117675"/>
            <a:chOff x="4451349" y="6431617"/>
            <a:chExt cx="1924983" cy="2117675"/>
          </a:xfrm>
          <a:solidFill>
            <a:schemeClr val="accent2"/>
          </a:solidFill>
          <a:effectLst>
            <a:outerShdw blurRad="635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4C4D9403-C749-0BC2-7DB0-7995DC9C0395}"/>
                </a:ext>
              </a:extLst>
            </p:cNvPr>
            <p:cNvSpPr/>
            <p:nvPr/>
          </p:nvSpPr>
          <p:spPr>
            <a:xfrm>
              <a:off x="4451349" y="6431617"/>
              <a:ext cx="1924983" cy="19249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E88432AC-0042-17FC-409C-7DD705C913CC}"/>
                </a:ext>
              </a:extLst>
            </p:cNvPr>
            <p:cNvSpPr/>
            <p:nvPr/>
          </p:nvSpPr>
          <p:spPr>
            <a:xfrm rot="10800000">
              <a:off x="5181735" y="8217319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A3CD181C-2185-F117-3D70-0353D8E5B55C}"/>
              </a:ext>
            </a:extLst>
          </p:cNvPr>
          <p:cNvSpPr/>
          <p:nvPr/>
        </p:nvSpPr>
        <p:spPr>
          <a:xfrm>
            <a:off x="3860013" y="7527751"/>
            <a:ext cx="890980" cy="74248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UA" sz="7198">
              <a:solidFill>
                <a:sysClr val="windowText" lastClr="000000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1C69D3D-49D0-515F-75FF-64919A1AA359}"/>
              </a:ext>
            </a:extLst>
          </p:cNvPr>
          <p:cNvGrpSpPr/>
          <p:nvPr/>
        </p:nvGrpSpPr>
        <p:grpSpPr>
          <a:xfrm>
            <a:off x="3297292" y="9264865"/>
            <a:ext cx="2022299" cy="2016074"/>
            <a:chOff x="3530238" y="4676578"/>
            <a:chExt cx="1745240" cy="1739868"/>
          </a:xfrm>
        </p:grpSpPr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AB78CAAB-DB42-5E47-D100-6647B567EAAB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B4AC8592-9AA7-8BC7-D191-1C9B8E7CD5C2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GOAL NAME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31088CCA-8463-FC7B-7341-35F2C146A7D6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20" name="Textbox 200">
            <a:extLst>
              <a:ext uri="{FF2B5EF4-FFF2-40B4-BE49-F238E27FC236}">
                <a16:creationId xmlns:a16="http://schemas.microsoft.com/office/drawing/2014/main" id="{D962CB47-49CA-7EF4-19F2-1CC51E305880}"/>
              </a:ext>
            </a:extLst>
          </p:cNvPr>
          <p:cNvSpPr txBox="1"/>
          <p:nvPr/>
        </p:nvSpPr>
        <p:spPr>
          <a:xfrm>
            <a:off x="3916992" y="5957671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01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F22D35F-6A9B-39B8-A928-336811051A73}"/>
              </a:ext>
            </a:extLst>
          </p:cNvPr>
          <p:cNvGrpSpPr/>
          <p:nvPr/>
        </p:nvGrpSpPr>
        <p:grpSpPr>
          <a:xfrm rot="10800000">
            <a:off x="6170470" y="6727026"/>
            <a:ext cx="1924983" cy="2117675"/>
            <a:chOff x="4451349" y="6431617"/>
            <a:chExt cx="1924983" cy="2117675"/>
          </a:xfrm>
          <a:solidFill>
            <a:schemeClr val="accent3"/>
          </a:solidFill>
          <a:effectLst>
            <a:outerShdw blurRad="635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C4CBAD1-C1F0-B7B8-AB3F-A2E5D8A8C1B4}"/>
                </a:ext>
              </a:extLst>
            </p:cNvPr>
            <p:cNvSpPr/>
            <p:nvPr/>
          </p:nvSpPr>
          <p:spPr>
            <a:xfrm>
              <a:off x="4451349" y="6431617"/>
              <a:ext cx="1924983" cy="19249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Isosceles Triangle 22">
              <a:extLst>
                <a:ext uri="{FF2B5EF4-FFF2-40B4-BE49-F238E27FC236}">
                  <a16:creationId xmlns:a16="http://schemas.microsoft.com/office/drawing/2014/main" id="{2A1E9987-8F66-2623-B987-70E62BD65BB5}"/>
                </a:ext>
              </a:extLst>
            </p:cNvPr>
            <p:cNvSpPr/>
            <p:nvPr/>
          </p:nvSpPr>
          <p:spPr>
            <a:xfrm rot="10800000">
              <a:off x="5181735" y="8217319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9CE0080-5D19-0553-671D-F671A8DE6D6D}"/>
              </a:ext>
            </a:extLst>
          </p:cNvPr>
          <p:cNvGrpSpPr/>
          <p:nvPr/>
        </p:nvGrpSpPr>
        <p:grpSpPr>
          <a:xfrm>
            <a:off x="6118874" y="4408378"/>
            <a:ext cx="2022299" cy="2016074"/>
            <a:chOff x="3530238" y="4676578"/>
            <a:chExt cx="1745240" cy="1739868"/>
          </a:xfrm>
        </p:grpSpPr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BFBAE7BB-AEBD-50F2-58C8-BE4E7475746F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AAA7BE09-7730-2845-1E62-4DD926496692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GOAL NAME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" name="Textbox 200">
              <a:extLst>
                <a:ext uri="{FF2B5EF4-FFF2-40B4-BE49-F238E27FC236}">
                  <a16:creationId xmlns:a16="http://schemas.microsoft.com/office/drawing/2014/main" id="{4E0E7D69-7054-3A29-6340-3D7D3BE94AB0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28" name="Textbox 200">
            <a:extLst>
              <a:ext uri="{FF2B5EF4-FFF2-40B4-BE49-F238E27FC236}">
                <a16:creationId xmlns:a16="http://schemas.microsoft.com/office/drawing/2014/main" id="{A4292DA3-C5BA-4082-903C-8AAB64FADF38}"/>
              </a:ext>
            </a:extLst>
          </p:cNvPr>
          <p:cNvSpPr txBox="1"/>
          <p:nvPr/>
        </p:nvSpPr>
        <p:spPr>
          <a:xfrm>
            <a:off x="6738574" y="9100874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3D09E8A-B7D4-9CFB-7CD5-5843E7021AF5}"/>
              </a:ext>
            </a:extLst>
          </p:cNvPr>
          <p:cNvGrpSpPr/>
          <p:nvPr/>
        </p:nvGrpSpPr>
        <p:grpSpPr>
          <a:xfrm>
            <a:off x="8986176" y="6921730"/>
            <a:ext cx="1924983" cy="2117675"/>
            <a:chOff x="4451349" y="6431617"/>
            <a:chExt cx="1924983" cy="2117675"/>
          </a:xfrm>
          <a:solidFill>
            <a:schemeClr val="accent4"/>
          </a:solidFill>
          <a:effectLst>
            <a:outerShdw blurRad="635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4AC38E4-3665-6415-9ECC-4F3ECBFED7EC}"/>
                </a:ext>
              </a:extLst>
            </p:cNvPr>
            <p:cNvSpPr/>
            <p:nvPr/>
          </p:nvSpPr>
          <p:spPr>
            <a:xfrm>
              <a:off x="4451349" y="6431617"/>
              <a:ext cx="1924983" cy="19249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Isosceles Triangle 30">
              <a:extLst>
                <a:ext uri="{FF2B5EF4-FFF2-40B4-BE49-F238E27FC236}">
                  <a16:creationId xmlns:a16="http://schemas.microsoft.com/office/drawing/2014/main" id="{02AE092C-B1BC-0848-7A2F-D21BC8CE3FE5}"/>
                </a:ext>
              </a:extLst>
            </p:cNvPr>
            <p:cNvSpPr/>
            <p:nvPr/>
          </p:nvSpPr>
          <p:spPr>
            <a:xfrm rot="10800000">
              <a:off x="5181735" y="8217319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C6C7B3B6-50E0-0D49-5894-C180981F6D14}"/>
              </a:ext>
            </a:extLst>
          </p:cNvPr>
          <p:cNvGrpSpPr/>
          <p:nvPr/>
        </p:nvGrpSpPr>
        <p:grpSpPr>
          <a:xfrm>
            <a:off x="8940456" y="9264865"/>
            <a:ext cx="2022299" cy="2016074"/>
            <a:chOff x="3530238" y="4676578"/>
            <a:chExt cx="1745240" cy="1739868"/>
          </a:xfrm>
        </p:grpSpPr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5ABFF28B-012D-9114-B885-E07777C164A8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C28115C0-83AD-85DE-D6BB-87DD823F2A8D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GOAL NAME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" name="Textbox 200">
              <a:extLst>
                <a:ext uri="{FF2B5EF4-FFF2-40B4-BE49-F238E27FC236}">
                  <a16:creationId xmlns:a16="http://schemas.microsoft.com/office/drawing/2014/main" id="{78CE0B66-5526-4EEB-FD30-471213327E8C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36" name="Textbox 200">
            <a:extLst>
              <a:ext uri="{FF2B5EF4-FFF2-40B4-BE49-F238E27FC236}">
                <a16:creationId xmlns:a16="http://schemas.microsoft.com/office/drawing/2014/main" id="{CD575264-21BE-CC16-FFF9-191BCDE0FF60}"/>
              </a:ext>
            </a:extLst>
          </p:cNvPr>
          <p:cNvSpPr txBox="1"/>
          <p:nvPr/>
        </p:nvSpPr>
        <p:spPr>
          <a:xfrm>
            <a:off x="9560156" y="5957671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03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4E587EC-E4D1-4901-496E-DC1FEB1E94A3}"/>
              </a:ext>
            </a:extLst>
          </p:cNvPr>
          <p:cNvGrpSpPr/>
          <p:nvPr/>
        </p:nvGrpSpPr>
        <p:grpSpPr>
          <a:xfrm rot="10800000">
            <a:off x="11813634" y="6727026"/>
            <a:ext cx="1924983" cy="2117675"/>
            <a:chOff x="4451349" y="6431617"/>
            <a:chExt cx="1924983" cy="2117675"/>
          </a:xfrm>
          <a:solidFill>
            <a:schemeClr val="accent5"/>
          </a:solidFill>
          <a:effectLst>
            <a:outerShdw blurRad="635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88088671-4788-2FD0-9D54-CDB0FAD4DCA4}"/>
                </a:ext>
              </a:extLst>
            </p:cNvPr>
            <p:cNvSpPr/>
            <p:nvPr/>
          </p:nvSpPr>
          <p:spPr>
            <a:xfrm>
              <a:off x="4451349" y="6431617"/>
              <a:ext cx="1924983" cy="19249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Isosceles Triangle 125">
              <a:extLst>
                <a:ext uri="{FF2B5EF4-FFF2-40B4-BE49-F238E27FC236}">
                  <a16:creationId xmlns:a16="http://schemas.microsoft.com/office/drawing/2014/main" id="{73692C37-72FD-5296-2DFE-8070249C8C83}"/>
                </a:ext>
              </a:extLst>
            </p:cNvPr>
            <p:cNvSpPr/>
            <p:nvPr/>
          </p:nvSpPr>
          <p:spPr>
            <a:xfrm rot="10800000">
              <a:off x="5181735" y="8217319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39AC958A-CF5C-9C73-DA6E-84FFC6AD4D1C}"/>
              </a:ext>
            </a:extLst>
          </p:cNvPr>
          <p:cNvGrpSpPr/>
          <p:nvPr/>
        </p:nvGrpSpPr>
        <p:grpSpPr>
          <a:xfrm>
            <a:off x="11762038" y="4408378"/>
            <a:ext cx="2022299" cy="2016074"/>
            <a:chOff x="3530238" y="4676578"/>
            <a:chExt cx="1745240" cy="1739868"/>
          </a:xfrm>
        </p:grpSpPr>
        <p:sp>
          <p:nvSpPr>
            <p:cNvPr id="128" name="Textbox 200">
              <a:extLst>
                <a:ext uri="{FF2B5EF4-FFF2-40B4-BE49-F238E27FC236}">
                  <a16:creationId xmlns:a16="http://schemas.microsoft.com/office/drawing/2014/main" id="{589DCF36-FE2E-3861-D449-BB1F04FD0EDA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29" name="Textbox 200">
              <a:extLst>
                <a:ext uri="{FF2B5EF4-FFF2-40B4-BE49-F238E27FC236}">
                  <a16:creationId xmlns:a16="http://schemas.microsoft.com/office/drawing/2014/main" id="{CFF0D1C3-5E02-EA81-8B5C-33AA6F978471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GOAL NAME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0" name="Textbox 200">
              <a:extLst>
                <a:ext uri="{FF2B5EF4-FFF2-40B4-BE49-F238E27FC236}">
                  <a16:creationId xmlns:a16="http://schemas.microsoft.com/office/drawing/2014/main" id="{D6E2AD75-4D48-3202-B677-36C200CCEDB7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31" name="Textbox 200">
            <a:extLst>
              <a:ext uri="{FF2B5EF4-FFF2-40B4-BE49-F238E27FC236}">
                <a16:creationId xmlns:a16="http://schemas.microsoft.com/office/drawing/2014/main" id="{3E73D9E1-F1B6-752C-7033-2F015A95F964}"/>
              </a:ext>
            </a:extLst>
          </p:cNvPr>
          <p:cNvSpPr txBox="1"/>
          <p:nvPr/>
        </p:nvSpPr>
        <p:spPr>
          <a:xfrm>
            <a:off x="12381738" y="9100874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04</a:t>
            </a:r>
          </a:p>
        </p:txBody>
      </p: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C00CAD6F-0879-DF19-7CC1-E37A5686D10B}"/>
              </a:ext>
            </a:extLst>
          </p:cNvPr>
          <p:cNvGrpSpPr/>
          <p:nvPr/>
        </p:nvGrpSpPr>
        <p:grpSpPr>
          <a:xfrm>
            <a:off x="14629342" y="6921730"/>
            <a:ext cx="1924983" cy="2117675"/>
            <a:chOff x="4451349" y="6431617"/>
            <a:chExt cx="1924983" cy="2117675"/>
          </a:xfrm>
          <a:solidFill>
            <a:schemeClr val="accent6"/>
          </a:solidFill>
          <a:effectLst>
            <a:outerShdw blurRad="635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3FFCCB78-05CE-D6A6-AB4A-6982ACAD9C28}"/>
                </a:ext>
              </a:extLst>
            </p:cNvPr>
            <p:cNvSpPr/>
            <p:nvPr/>
          </p:nvSpPr>
          <p:spPr>
            <a:xfrm>
              <a:off x="4451349" y="6431617"/>
              <a:ext cx="1924983" cy="19249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Isosceles Triangle 133">
              <a:extLst>
                <a:ext uri="{FF2B5EF4-FFF2-40B4-BE49-F238E27FC236}">
                  <a16:creationId xmlns:a16="http://schemas.microsoft.com/office/drawing/2014/main" id="{14F352F1-C513-D8C9-7987-99C6A1265EAD}"/>
                </a:ext>
              </a:extLst>
            </p:cNvPr>
            <p:cNvSpPr/>
            <p:nvPr/>
          </p:nvSpPr>
          <p:spPr>
            <a:xfrm rot="10800000">
              <a:off x="5181735" y="8217319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B15DBB22-FED0-1A02-B037-A60E9B67C418}"/>
              </a:ext>
            </a:extLst>
          </p:cNvPr>
          <p:cNvGrpSpPr/>
          <p:nvPr/>
        </p:nvGrpSpPr>
        <p:grpSpPr>
          <a:xfrm>
            <a:off x="14583622" y="9264865"/>
            <a:ext cx="2022299" cy="2016074"/>
            <a:chOff x="3530238" y="4676578"/>
            <a:chExt cx="1745240" cy="1739868"/>
          </a:xfrm>
        </p:grpSpPr>
        <p:sp>
          <p:nvSpPr>
            <p:cNvPr id="136" name="Textbox 200">
              <a:extLst>
                <a:ext uri="{FF2B5EF4-FFF2-40B4-BE49-F238E27FC236}">
                  <a16:creationId xmlns:a16="http://schemas.microsoft.com/office/drawing/2014/main" id="{46FE2380-61EC-8607-46DE-D323EC4003E6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37" name="Textbox 200">
              <a:extLst>
                <a:ext uri="{FF2B5EF4-FFF2-40B4-BE49-F238E27FC236}">
                  <a16:creationId xmlns:a16="http://schemas.microsoft.com/office/drawing/2014/main" id="{9EDC95EC-70EC-4F42-6711-F50C138290DD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</a:rPr>
                <a:t>GOAL NAME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8" name="Textbox 200">
              <a:extLst>
                <a:ext uri="{FF2B5EF4-FFF2-40B4-BE49-F238E27FC236}">
                  <a16:creationId xmlns:a16="http://schemas.microsoft.com/office/drawing/2014/main" id="{C3D4C7CC-B582-73EB-6E65-3D99B8980541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39" name="Textbox 200">
            <a:extLst>
              <a:ext uri="{FF2B5EF4-FFF2-40B4-BE49-F238E27FC236}">
                <a16:creationId xmlns:a16="http://schemas.microsoft.com/office/drawing/2014/main" id="{22C01497-9577-083B-E0D5-9643D2B2D0E7}"/>
              </a:ext>
            </a:extLst>
          </p:cNvPr>
          <p:cNvSpPr txBox="1"/>
          <p:nvPr/>
        </p:nvSpPr>
        <p:spPr>
          <a:xfrm>
            <a:off x="15203322" y="5957671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05</a:t>
            </a:r>
          </a:p>
        </p:txBody>
      </p:sp>
      <p:sp>
        <p:nvSpPr>
          <p:cNvPr id="140" name="Textbox 200">
            <a:extLst>
              <a:ext uri="{FF2B5EF4-FFF2-40B4-BE49-F238E27FC236}">
                <a16:creationId xmlns:a16="http://schemas.microsoft.com/office/drawing/2014/main" id="{76BCE3D7-C84B-85F9-24BF-A36D6DDE27BA}"/>
              </a:ext>
            </a:extLst>
          </p:cNvPr>
          <p:cNvSpPr txBox="1"/>
          <p:nvPr/>
        </p:nvSpPr>
        <p:spPr>
          <a:xfrm>
            <a:off x="19911894" y="10782032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06</a:t>
            </a:r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77B09F9F-0F6D-6FD3-52E5-185479860C16}"/>
              </a:ext>
            </a:extLst>
          </p:cNvPr>
          <p:cNvGrpSpPr/>
          <p:nvPr/>
        </p:nvGrpSpPr>
        <p:grpSpPr>
          <a:xfrm>
            <a:off x="18924328" y="2893027"/>
            <a:ext cx="2758031" cy="2261764"/>
            <a:chOff x="19126200" y="2402914"/>
            <a:chExt cx="2758031" cy="2261764"/>
          </a:xfrm>
          <a:solidFill>
            <a:schemeClr val="accent1">
              <a:lumMod val="60000"/>
              <a:lumOff val="40000"/>
            </a:schemeClr>
          </a:solidFill>
          <a:effectLst>
            <a:outerShdw blurRad="88900" dist="1905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42" name="Rectangle: Rounded Corners 141">
              <a:extLst>
                <a:ext uri="{FF2B5EF4-FFF2-40B4-BE49-F238E27FC236}">
                  <a16:creationId xmlns:a16="http://schemas.microsoft.com/office/drawing/2014/main" id="{3F3DDE77-EB57-6307-6023-F330F65BAE07}"/>
                </a:ext>
              </a:extLst>
            </p:cNvPr>
            <p:cNvSpPr/>
            <p:nvPr/>
          </p:nvSpPr>
          <p:spPr>
            <a:xfrm>
              <a:off x="19126200" y="2402914"/>
              <a:ext cx="2758031" cy="2032483"/>
            </a:xfrm>
            <a:prstGeom prst="roundRect">
              <a:avLst/>
            </a:prstGeom>
            <a:grpFill/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MAIN</a:t>
              </a:r>
            </a:p>
            <a:p>
              <a:pPr algn="ctr"/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GOAL</a:t>
              </a:r>
            </a:p>
          </p:txBody>
        </p:sp>
        <p:sp>
          <p:nvSpPr>
            <p:cNvPr id="143" name="Isosceles Triangle 142">
              <a:extLst>
                <a:ext uri="{FF2B5EF4-FFF2-40B4-BE49-F238E27FC236}">
                  <a16:creationId xmlns:a16="http://schemas.microsoft.com/office/drawing/2014/main" id="{57CC3182-BAA7-9957-E857-4611C02FB874}"/>
                </a:ext>
              </a:extLst>
            </p:cNvPr>
            <p:cNvSpPr/>
            <p:nvPr/>
          </p:nvSpPr>
          <p:spPr>
            <a:xfrm rot="10800000">
              <a:off x="20273109" y="4332705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1C742268-B9CD-3B52-39B5-A533A63B8653}"/>
              </a:ext>
            </a:extLst>
          </p:cNvPr>
          <p:cNvSpPr/>
          <p:nvPr/>
        </p:nvSpPr>
        <p:spPr>
          <a:xfrm>
            <a:off x="12371676" y="7494545"/>
            <a:ext cx="808900" cy="808900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4B392113-999E-1A51-5837-62DD71618D88}"/>
              </a:ext>
            </a:extLst>
          </p:cNvPr>
          <p:cNvSpPr/>
          <p:nvPr/>
        </p:nvSpPr>
        <p:spPr>
          <a:xfrm>
            <a:off x="15203561" y="7510722"/>
            <a:ext cx="776546" cy="776546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46" name="Freeform 103">
            <a:extLst>
              <a:ext uri="{FF2B5EF4-FFF2-40B4-BE49-F238E27FC236}">
                <a16:creationId xmlns:a16="http://schemas.microsoft.com/office/drawing/2014/main" id="{E6D75AAE-42A0-1FA3-BEDF-9ADB3FFF8E13}"/>
              </a:ext>
            </a:extLst>
          </p:cNvPr>
          <p:cNvSpPr>
            <a:spLocks noEditPoints="1"/>
          </p:cNvSpPr>
          <p:nvPr/>
        </p:nvSpPr>
        <p:spPr bwMode="auto">
          <a:xfrm>
            <a:off x="6683442" y="7555244"/>
            <a:ext cx="899038" cy="68750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47" name="Freeform 109">
            <a:extLst>
              <a:ext uri="{FF2B5EF4-FFF2-40B4-BE49-F238E27FC236}">
                <a16:creationId xmlns:a16="http://schemas.microsoft.com/office/drawing/2014/main" id="{D07E6721-3C1A-46B5-4408-AB7A04219C95}"/>
              </a:ext>
            </a:extLst>
          </p:cNvPr>
          <p:cNvSpPr>
            <a:spLocks noEditPoints="1"/>
          </p:cNvSpPr>
          <p:nvPr/>
        </p:nvSpPr>
        <p:spPr bwMode="auto">
          <a:xfrm>
            <a:off x="9554279" y="7494545"/>
            <a:ext cx="788776" cy="80890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13DA9185-E765-BE98-9FD5-5C020930BFC1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203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030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8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10" grpId="0"/>
          <p:bldP spid="11" grpId="0"/>
          <p:bldP spid="15" grpId="0" animBg="1"/>
          <p:bldP spid="20" grpId="0"/>
          <p:bldP spid="28" grpId="0"/>
          <p:bldP spid="36" grpId="0"/>
          <p:bldP spid="131" grpId="0"/>
          <p:bldP spid="139" grpId="0"/>
          <p:bldP spid="140" grpId="0"/>
          <p:bldP spid="144" grpId="0" animBg="1"/>
          <p:bldP spid="145" grpId="0" animBg="1"/>
          <p:bldP spid="146" grpId="0" animBg="1"/>
          <p:bldP spid="14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8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10" grpId="0"/>
          <p:bldP spid="11" grpId="0"/>
          <p:bldP spid="15" grpId="0" animBg="1"/>
          <p:bldP spid="20" grpId="0"/>
          <p:bldP spid="28" grpId="0"/>
          <p:bldP spid="36" grpId="0"/>
          <p:bldP spid="131" grpId="0"/>
          <p:bldP spid="139" grpId="0"/>
          <p:bldP spid="140" grpId="0"/>
          <p:bldP spid="144" grpId="0" animBg="1"/>
          <p:bldP spid="145" grpId="0" animBg="1"/>
          <p:bldP spid="146" grpId="0" animBg="1"/>
          <p:bldP spid="147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Oval 148">
            <a:extLst>
              <a:ext uri="{FF2B5EF4-FFF2-40B4-BE49-F238E27FC236}">
                <a16:creationId xmlns:a16="http://schemas.microsoft.com/office/drawing/2014/main" id="{AE4A6A23-BDF8-8EBF-3DBE-08932B910221}"/>
              </a:ext>
            </a:extLst>
          </p:cNvPr>
          <p:cNvSpPr/>
          <p:nvPr/>
        </p:nvSpPr>
        <p:spPr>
          <a:xfrm>
            <a:off x="17640825" y="5236476"/>
            <a:ext cx="5325036" cy="532503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Circle: Hollow 149">
            <a:extLst>
              <a:ext uri="{FF2B5EF4-FFF2-40B4-BE49-F238E27FC236}">
                <a16:creationId xmlns:a16="http://schemas.microsoft.com/office/drawing/2014/main" id="{43055EBA-8F2F-D509-023B-62E9BD06A1A0}"/>
              </a:ext>
            </a:extLst>
          </p:cNvPr>
          <p:cNvSpPr/>
          <p:nvPr/>
        </p:nvSpPr>
        <p:spPr>
          <a:xfrm>
            <a:off x="18169743" y="5765394"/>
            <a:ext cx="4267200" cy="4267200"/>
          </a:xfrm>
          <a:prstGeom prst="donut">
            <a:avLst>
              <a:gd name="adj" fmla="val 1006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1" name="Circle: Hollow 150">
            <a:extLst>
              <a:ext uri="{FF2B5EF4-FFF2-40B4-BE49-F238E27FC236}">
                <a16:creationId xmlns:a16="http://schemas.microsoft.com/office/drawing/2014/main" id="{0E4459F4-7AC5-D25B-D8B4-A5E4804A6A7A}"/>
              </a:ext>
            </a:extLst>
          </p:cNvPr>
          <p:cNvSpPr/>
          <p:nvPr/>
        </p:nvSpPr>
        <p:spPr>
          <a:xfrm>
            <a:off x="18966817" y="6562468"/>
            <a:ext cx="2673052" cy="2673052"/>
          </a:xfrm>
          <a:prstGeom prst="donut">
            <a:avLst>
              <a:gd name="adj" fmla="val 1283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2" name="Circle: Hollow 151">
            <a:extLst>
              <a:ext uri="{FF2B5EF4-FFF2-40B4-BE49-F238E27FC236}">
                <a16:creationId xmlns:a16="http://schemas.microsoft.com/office/drawing/2014/main" id="{39F8B583-3420-2AD7-36D9-35BA7330D7DC}"/>
              </a:ext>
            </a:extLst>
          </p:cNvPr>
          <p:cNvSpPr/>
          <p:nvPr/>
        </p:nvSpPr>
        <p:spPr>
          <a:xfrm>
            <a:off x="19677886" y="7273537"/>
            <a:ext cx="1250914" cy="1250914"/>
          </a:xfrm>
          <a:prstGeom prst="donut">
            <a:avLst>
              <a:gd name="adj" fmla="val 22159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102A7DAA-D427-50A1-9834-80D5A40211E3}"/>
              </a:ext>
            </a:extLst>
          </p:cNvPr>
          <p:cNvGrpSpPr/>
          <p:nvPr/>
        </p:nvGrpSpPr>
        <p:grpSpPr>
          <a:xfrm>
            <a:off x="1305782" y="7622379"/>
            <a:ext cx="19059311" cy="553230"/>
            <a:chOff x="-786735" y="7130052"/>
            <a:chExt cx="19059311" cy="553230"/>
          </a:xfrm>
          <a:solidFill>
            <a:schemeClr val="bg1">
              <a:lumMod val="40000"/>
              <a:lumOff val="60000"/>
            </a:schemeClr>
          </a:solidFill>
        </p:grpSpPr>
        <p:sp>
          <p:nvSpPr>
            <p:cNvPr id="154" name="Rectangle: Rounded Corners 153">
              <a:extLst>
                <a:ext uri="{FF2B5EF4-FFF2-40B4-BE49-F238E27FC236}">
                  <a16:creationId xmlns:a16="http://schemas.microsoft.com/office/drawing/2014/main" id="{BB602BFC-0391-889C-9E38-00C29AE7078E}"/>
                </a:ext>
              </a:extLst>
            </p:cNvPr>
            <p:cNvSpPr/>
            <p:nvPr/>
          </p:nvSpPr>
          <p:spPr>
            <a:xfrm>
              <a:off x="-28992" y="7360023"/>
              <a:ext cx="18097726" cy="9487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5" name="Arrow: Chevron 154">
              <a:extLst>
                <a:ext uri="{FF2B5EF4-FFF2-40B4-BE49-F238E27FC236}">
                  <a16:creationId xmlns:a16="http://schemas.microsoft.com/office/drawing/2014/main" id="{AF934F5A-D9DD-1258-5E61-7C029DE22CA4}"/>
                </a:ext>
              </a:extLst>
            </p:cNvPr>
            <p:cNvSpPr/>
            <p:nvPr/>
          </p:nvSpPr>
          <p:spPr>
            <a:xfrm>
              <a:off x="-786735" y="7130052"/>
              <a:ext cx="1037368" cy="55323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56" name="Isosceles Triangle 155">
              <a:extLst>
                <a:ext uri="{FF2B5EF4-FFF2-40B4-BE49-F238E27FC236}">
                  <a16:creationId xmlns:a16="http://schemas.microsoft.com/office/drawing/2014/main" id="{A5D5CBA5-9A3E-AA79-0013-1DB1C2638411}"/>
                </a:ext>
              </a:extLst>
            </p:cNvPr>
            <p:cNvSpPr/>
            <p:nvPr/>
          </p:nvSpPr>
          <p:spPr>
            <a:xfrm rot="5400000">
              <a:off x="17702105" y="7112811"/>
              <a:ext cx="553230" cy="58771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7" name="!!SubTitle">
            <a:extLst>
              <a:ext uri="{FF2B5EF4-FFF2-40B4-BE49-F238E27FC236}">
                <a16:creationId xmlns:a16="http://schemas.microsoft.com/office/drawing/2014/main" id="{D381A3E8-243A-8B57-EBD2-6C941CC40AAA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1">
                    <a:lumMod val="40000"/>
                    <a:lumOff val="6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1">
                    <a:lumMod val="40000"/>
                    <a:lumOff val="6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1">
                    <a:lumMod val="40000"/>
                    <a:lumOff val="6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1">
                    <a:lumMod val="40000"/>
                    <a:lumOff val="6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58" name="!!MainTitle1">
            <a:extLst>
              <a:ext uri="{FF2B5EF4-FFF2-40B4-BE49-F238E27FC236}">
                <a16:creationId xmlns:a16="http://schemas.microsoft.com/office/drawing/2014/main" id="{D1414ADE-6CC8-F617-A2A0-F2DC6EAC980B}"/>
              </a:ext>
            </a:extLst>
          </p:cNvPr>
          <p:cNvSpPr txBox="1"/>
          <p:nvPr/>
        </p:nvSpPr>
        <p:spPr>
          <a:xfrm>
            <a:off x="7814058" y="1037172"/>
            <a:ext cx="875592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bg1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Goals</a:t>
            </a:r>
            <a:r>
              <a:rPr lang="en-US" sz="7500" b="1" noProof="0" dirty="0">
                <a:solidFill>
                  <a:schemeClr val="bg1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bg1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20000"/>
                  <a:lumOff val="8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A527434B-7AA7-BCB1-54F6-EB067583A195}"/>
              </a:ext>
            </a:extLst>
          </p:cNvPr>
          <p:cNvGrpSpPr/>
          <p:nvPr/>
        </p:nvGrpSpPr>
        <p:grpSpPr>
          <a:xfrm>
            <a:off x="3343012" y="6921730"/>
            <a:ext cx="1924983" cy="2117675"/>
            <a:chOff x="4451349" y="6431617"/>
            <a:chExt cx="1924983" cy="2117675"/>
          </a:xfrm>
          <a:solidFill>
            <a:schemeClr val="accent2"/>
          </a:solidFill>
          <a:effectLst>
            <a:outerShdw blurRad="635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60" name="Oval 159">
              <a:extLst>
                <a:ext uri="{FF2B5EF4-FFF2-40B4-BE49-F238E27FC236}">
                  <a16:creationId xmlns:a16="http://schemas.microsoft.com/office/drawing/2014/main" id="{8C7AD3B3-8553-9B5B-A9BA-097666FB23D7}"/>
                </a:ext>
              </a:extLst>
            </p:cNvPr>
            <p:cNvSpPr/>
            <p:nvPr/>
          </p:nvSpPr>
          <p:spPr>
            <a:xfrm>
              <a:off x="4451349" y="6431617"/>
              <a:ext cx="1924983" cy="19249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Isosceles Triangle 160">
              <a:extLst>
                <a:ext uri="{FF2B5EF4-FFF2-40B4-BE49-F238E27FC236}">
                  <a16:creationId xmlns:a16="http://schemas.microsoft.com/office/drawing/2014/main" id="{B2788E65-1222-2AB6-E057-16F02336D907}"/>
                </a:ext>
              </a:extLst>
            </p:cNvPr>
            <p:cNvSpPr/>
            <p:nvPr/>
          </p:nvSpPr>
          <p:spPr>
            <a:xfrm rot="10800000">
              <a:off x="5181735" y="8217319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F4227E75-FDCA-1E13-13B2-5AF0631A5066}"/>
              </a:ext>
            </a:extLst>
          </p:cNvPr>
          <p:cNvSpPr/>
          <p:nvPr/>
        </p:nvSpPr>
        <p:spPr>
          <a:xfrm>
            <a:off x="3860013" y="7527751"/>
            <a:ext cx="890980" cy="74248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317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UA" sz="7198">
              <a:solidFill>
                <a:sysClr val="windowText" lastClr="000000"/>
              </a:solidFill>
            </a:endParaRPr>
          </a:p>
        </p:txBody>
      </p: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A3BE4885-F442-4FBD-3C43-E219B0BE1ADD}"/>
              </a:ext>
            </a:extLst>
          </p:cNvPr>
          <p:cNvGrpSpPr/>
          <p:nvPr/>
        </p:nvGrpSpPr>
        <p:grpSpPr>
          <a:xfrm>
            <a:off x="3297292" y="9264865"/>
            <a:ext cx="2022299" cy="2016074"/>
            <a:chOff x="3530238" y="4676578"/>
            <a:chExt cx="1745240" cy="1739868"/>
          </a:xfrm>
        </p:grpSpPr>
        <p:sp>
          <p:nvSpPr>
            <p:cNvPr id="164" name="Textbox 200">
              <a:extLst>
                <a:ext uri="{FF2B5EF4-FFF2-40B4-BE49-F238E27FC236}">
                  <a16:creationId xmlns:a16="http://schemas.microsoft.com/office/drawing/2014/main" id="{D36649F0-20C8-E5D4-51B6-B8B482710841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65" name="Textbox 200">
              <a:extLst>
                <a:ext uri="{FF2B5EF4-FFF2-40B4-BE49-F238E27FC236}">
                  <a16:creationId xmlns:a16="http://schemas.microsoft.com/office/drawing/2014/main" id="{B86F3FBB-84AB-949D-FB9C-227BB795832C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GOAL NAME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6" name="Textbox 200">
              <a:extLst>
                <a:ext uri="{FF2B5EF4-FFF2-40B4-BE49-F238E27FC236}">
                  <a16:creationId xmlns:a16="http://schemas.microsoft.com/office/drawing/2014/main" id="{5FC84266-2617-8BFF-D7D2-5488DF343660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67" name="Textbox 200">
            <a:extLst>
              <a:ext uri="{FF2B5EF4-FFF2-40B4-BE49-F238E27FC236}">
                <a16:creationId xmlns:a16="http://schemas.microsoft.com/office/drawing/2014/main" id="{D38670A3-E5F5-9D11-1338-39E7163D0ED0}"/>
              </a:ext>
            </a:extLst>
          </p:cNvPr>
          <p:cNvSpPr txBox="1"/>
          <p:nvPr/>
        </p:nvSpPr>
        <p:spPr>
          <a:xfrm>
            <a:off x="3916992" y="5957671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01</a:t>
            </a:r>
          </a:p>
        </p:txBody>
      </p: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CFD5562C-53E2-4A50-9982-ECFFBFAFDC23}"/>
              </a:ext>
            </a:extLst>
          </p:cNvPr>
          <p:cNvGrpSpPr/>
          <p:nvPr/>
        </p:nvGrpSpPr>
        <p:grpSpPr>
          <a:xfrm rot="10800000">
            <a:off x="6170470" y="6727026"/>
            <a:ext cx="1924983" cy="2117675"/>
            <a:chOff x="4451349" y="6431617"/>
            <a:chExt cx="1924983" cy="2117675"/>
          </a:xfrm>
          <a:solidFill>
            <a:schemeClr val="accent3"/>
          </a:solidFill>
          <a:effectLst>
            <a:outerShdw blurRad="635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870FC7DC-E4C2-82FF-C768-915BAA1A424E}"/>
                </a:ext>
              </a:extLst>
            </p:cNvPr>
            <p:cNvSpPr/>
            <p:nvPr/>
          </p:nvSpPr>
          <p:spPr>
            <a:xfrm>
              <a:off x="4451349" y="6431617"/>
              <a:ext cx="1924983" cy="19249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Isosceles Triangle 169">
              <a:extLst>
                <a:ext uri="{FF2B5EF4-FFF2-40B4-BE49-F238E27FC236}">
                  <a16:creationId xmlns:a16="http://schemas.microsoft.com/office/drawing/2014/main" id="{CE60D27B-733B-2430-9276-FB6C21A70F65}"/>
                </a:ext>
              </a:extLst>
            </p:cNvPr>
            <p:cNvSpPr/>
            <p:nvPr/>
          </p:nvSpPr>
          <p:spPr>
            <a:xfrm rot="10800000">
              <a:off x="5181735" y="8217319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B3E523C3-7198-3B2F-C69C-DF29B8CE5CF3}"/>
              </a:ext>
            </a:extLst>
          </p:cNvPr>
          <p:cNvGrpSpPr/>
          <p:nvPr/>
        </p:nvGrpSpPr>
        <p:grpSpPr>
          <a:xfrm>
            <a:off x="6118874" y="4408378"/>
            <a:ext cx="2022299" cy="2016074"/>
            <a:chOff x="3530238" y="4676578"/>
            <a:chExt cx="1745240" cy="1739868"/>
          </a:xfrm>
        </p:grpSpPr>
        <p:sp>
          <p:nvSpPr>
            <p:cNvPr id="172" name="Textbox 200">
              <a:extLst>
                <a:ext uri="{FF2B5EF4-FFF2-40B4-BE49-F238E27FC236}">
                  <a16:creationId xmlns:a16="http://schemas.microsoft.com/office/drawing/2014/main" id="{7EE0BFBB-7727-8474-54A2-FED2A2B69913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73" name="Textbox 200">
              <a:extLst>
                <a:ext uri="{FF2B5EF4-FFF2-40B4-BE49-F238E27FC236}">
                  <a16:creationId xmlns:a16="http://schemas.microsoft.com/office/drawing/2014/main" id="{4175F7FA-F993-F04F-B3B1-793CA8E9E8CF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GOAL NAME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4" name="Textbox 200">
              <a:extLst>
                <a:ext uri="{FF2B5EF4-FFF2-40B4-BE49-F238E27FC236}">
                  <a16:creationId xmlns:a16="http://schemas.microsoft.com/office/drawing/2014/main" id="{7B149E9E-551C-2BBC-CEDD-3FA8ACAF0F8D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75" name="Textbox 200">
            <a:extLst>
              <a:ext uri="{FF2B5EF4-FFF2-40B4-BE49-F238E27FC236}">
                <a16:creationId xmlns:a16="http://schemas.microsoft.com/office/drawing/2014/main" id="{CE8642A5-E335-F604-7B38-3D2376EAB399}"/>
              </a:ext>
            </a:extLst>
          </p:cNvPr>
          <p:cNvSpPr txBox="1"/>
          <p:nvPr/>
        </p:nvSpPr>
        <p:spPr>
          <a:xfrm>
            <a:off x="6738574" y="9100874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27150C72-B677-36BE-4ECC-41D1EE81C3E7}"/>
              </a:ext>
            </a:extLst>
          </p:cNvPr>
          <p:cNvGrpSpPr/>
          <p:nvPr/>
        </p:nvGrpSpPr>
        <p:grpSpPr>
          <a:xfrm>
            <a:off x="8986176" y="6921730"/>
            <a:ext cx="1924983" cy="2117675"/>
            <a:chOff x="4451349" y="6431617"/>
            <a:chExt cx="1924983" cy="2117675"/>
          </a:xfrm>
          <a:solidFill>
            <a:schemeClr val="accent4"/>
          </a:solidFill>
          <a:effectLst>
            <a:outerShdw blurRad="635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3D0B5164-B912-DC3C-8D15-4BF91952BC0D}"/>
                </a:ext>
              </a:extLst>
            </p:cNvPr>
            <p:cNvSpPr/>
            <p:nvPr/>
          </p:nvSpPr>
          <p:spPr>
            <a:xfrm>
              <a:off x="4451349" y="6431617"/>
              <a:ext cx="1924983" cy="19249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Isosceles Triangle 177">
              <a:extLst>
                <a:ext uri="{FF2B5EF4-FFF2-40B4-BE49-F238E27FC236}">
                  <a16:creationId xmlns:a16="http://schemas.microsoft.com/office/drawing/2014/main" id="{436210E0-0959-660F-3B4E-31A456C2B013}"/>
                </a:ext>
              </a:extLst>
            </p:cNvPr>
            <p:cNvSpPr/>
            <p:nvPr/>
          </p:nvSpPr>
          <p:spPr>
            <a:xfrm rot="10800000">
              <a:off x="5181735" y="8217319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42B6A760-443E-357B-C6F8-7D73172595A5}"/>
              </a:ext>
            </a:extLst>
          </p:cNvPr>
          <p:cNvGrpSpPr/>
          <p:nvPr/>
        </p:nvGrpSpPr>
        <p:grpSpPr>
          <a:xfrm>
            <a:off x="8940456" y="9264865"/>
            <a:ext cx="2022299" cy="2016074"/>
            <a:chOff x="3530238" y="4676578"/>
            <a:chExt cx="1745240" cy="1739868"/>
          </a:xfrm>
        </p:grpSpPr>
        <p:sp>
          <p:nvSpPr>
            <p:cNvPr id="180" name="Textbox 200">
              <a:extLst>
                <a:ext uri="{FF2B5EF4-FFF2-40B4-BE49-F238E27FC236}">
                  <a16:creationId xmlns:a16="http://schemas.microsoft.com/office/drawing/2014/main" id="{6920DABE-951A-45F9-2684-DB478E98C4AE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81" name="Textbox 200">
              <a:extLst>
                <a:ext uri="{FF2B5EF4-FFF2-40B4-BE49-F238E27FC236}">
                  <a16:creationId xmlns:a16="http://schemas.microsoft.com/office/drawing/2014/main" id="{44F0643B-0121-02EA-1780-64CFC13E65E7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GOAL NAME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2" name="Textbox 200">
              <a:extLst>
                <a:ext uri="{FF2B5EF4-FFF2-40B4-BE49-F238E27FC236}">
                  <a16:creationId xmlns:a16="http://schemas.microsoft.com/office/drawing/2014/main" id="{B2CFFCFC-1FBC-836E-07C7-26FCE0282CB6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83" name="Textbox 200">
            <a:extLst>
              <a:ext uri="{FF2B5EF4-FFF2-40B4-BE49-F238E27FC236}">
                <a16:creationId xmlns:a16="http://schemas.microsoft.com/office/drawing/2014/main" id="{F674B22D-4E44-A971-B8B0-8334F8E9482B}"/>
              </a:ext>
            </a:extLst>
          </p:cNvPr>
          <p:cNvSpPr txBox="1"/>
          <p:nvPr/>
        </p:nvSpPr>
        <p:spPr>
          <a:xfrm>
            <a:off x="9560156" y="5957671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03</a:t>
            </a:r>
          </a:p>
        </p:txBody>
      </p: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A92CBD6A-8B55-78CC-C8D5-8409F0F3E33C}"/>
              </a:ext>
            </a:extLst>
          </p:cNvPr>
          <p:cNvGrpSpPr/>
          <p:nvPr/>
        </p:nvGrpSpPr>
        <p:grpSpPr>
          <a:xfrm rot="10800000">
            <a:off x="11813634" y="6727026"/>
            <a:ext cx="1924983" cy="2117675"/>
            <a:chOff x="4451349" y="6431617"/>
            <a:chExt cx="1924983" cy="2117675"/>
          </a:xfrm>
          <a:solidFill>
            <a:schemeClr val="accent5"/>
          </a:solidFill>
          <a:effectLst>
            <a:outerShdw blurRad="635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2587F34D-D38D-771B-F16A-FD0FBA9ED62C}"/>
                </a:ext>
              </a:extLst>
            </p:cNvPr>
            <p:cNvSpPr/>
            <p:nvPr/>
          </p:nvSpPr>
          <p:spPr>
            <a:xfrm>
              <a:off x="4451349" y="6431617"/>
              <a:ext cx="1924983" cy="19249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Isosceles Triangle 185">
              <a:extLst>
                <a:ext uri="{FF2B5EF4-FFF2-40B4-BE49-F238E27FC236}">
                  <a16:creationId xmlns:a16="http://schemas.microsoft.com/office/drawing/2014/main" id="{89836320-D4B7-8E4C-27B8-C9BC541467C6}"/>
                </a:ext>
              </a:extLst>
            </p:cNvPr>
            <p:cNvSpPr/>
            <p:nvPr/>
          </p:nvSpPr>
          <p:spPr>
            <a:xfrm rot="10800000">
              <a:off x="5181735" y="8217319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95921C6F-63A1-7C3D-BC6E-31F6E340FFBF}"/>
              </a:ext>
            </a:extLst>
          </p:cNvPr>
          <p:cNvGrpSpPr/>
          <p:nvPr/>
        </p:nvGrpSpPr>
        <p:grpSpPr>
          <a:xfrm>
            <a:off x="11762038" y="4408378"/>
            <a:ext cx="2022299" cy="2016074"/>
            <a:chOff x="3530238" y="4676578"/>
            <a:chExt cx="1745240" cy="1739868"/>
          </a:xfrm>
        </p:grpSpPr>
        <p:sp>
          <p:nvSpPr>
            <p:cNvPr id="188" name="Textbox 200">
              <a:extLst>
                <a:ext uri="{FF2B5EF4-FFF2-40B4-BE49-F238E27FC236}">
                  <a16:creationId xmlns:a16="http://schemas.microsoft.com/office/drawing/2014/main" id="{B5B2E2F8-D39A-C456-455D-F5C77CDDEB02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89" name="Textbox 200">
              <a:extLst>
                <a:ext uri="{FF2B5EF4-FFF2-40B4-BE49-F238E27FC236}">
                  <a16:creationId xmlns:a16="http://schemas.microsoft.com/office/drawing/2014/main" id="{68B731E4-C3F8-11DD-6D3E-325E8D1A67AA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GOAL NAME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0" name="Textbox 200">
              <a:extLst>
                <a:ext uri="{FF2B5EF4-FFF2-40B4-BE49-F238E27FC236}">
                  <a16:creationId xmlns:a16="http://schemas.microsoft.com/office/drawing/2014/main" id="{A7A471DE-B8E5-8725-3224-7259F74AC3BF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91" name="Textbox 200">
            <a:extLst>
              <a:ext uri="{FF2B5EF4-FFF2-40B4-BE49-F238E27FC236}">
                <a16:creationId xmlns:a16="http://schemas.microsoft.com/office/drawing/2014/main" id="{EAB1D750-8480-5E15-A806-5A11987028B9}"/>
              </a:ext>
            </a:extLst>
          </p:cNvPr>
          <p:cNvSpPr txBox="1"/>
          <p:nvPr/>
        </p:nvSpPr>
        <p:spPr>
          <a:xfrm>
            <a:off x="12381738" y="9100874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04</a:t>
            </a:r>
          </a:p>
        </p:txBody>
      </p: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05F35668-9FB4-EEAE-96A1-F57714ECF9C3}"/>
              </a:ext>
            </a:extLst>
          </p:cNvPr>
          <p:cNvGrpSpPr/>
          <p:nvPr/>
        </p:nvGrpSpPr>
        <p:grpSpPr>
          <a:xfrm>
            <a:off x="14629342" y="6921730"/>
            <a:ext cx="1924983" cy="2117675"/>
            <a:chOff x="4451349" y="6431617"/>
            <a:chExt cx="1924983" cy="2117675"/>
          </a:xfrm>
          <a:solidFill>
            <a:schemeClr val="accent6"/>
          </a:solidFill>
          <a:effectLst>
            <a:outerShdw blurRad="635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93" name="Oval 192">
              <a:extLst>
                <a:ext uri="{FF2B5EF4-FFF2-40B4-BE49-F238E27FC236}">
                  <a16:creationId xmlns:a16="http://schemas.microsoft.com/office/drawing/2014/main" id="{A0A3EF40-BA42-6EBB-EF8D-73F12781F36C}"/>
                </a:ext>
              </a:extLst>
            </p:cNvPr>
            <p:cNvSpPr/>
            <p:nvPr/>
          </p:nvSpPr>
          <p:spPr>
            <a:xfrm>
              <a:off x="4451349" y="6431617"/>
              <a:ext cx="1924983" cy="19249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Isosceles Triangle 193">
              <a:extLst>
                <a:ext uri="{FF2B5EF4-FFF2-40B4-BE49-F238E27FC236}">
                  <a16:creationId xmlns:a16="http://schemas.microsoft.com/office/drawing/2014/main" id="{90E7763A-9EC7-151E-A1F2-5973A1AC3592}"/>
                </a:ext>
              </a:extLst>
            </p:cNvPr>
            <p:cNvSpPr/>
            <p:nvPr/>
          </p:nvSpPr>
          <p:spPr>
            <a:xfrm rot="10800000">
              <a:off x="5181735" y="8217319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A593A668-7108-6181-0F75-C453C8E6CF02}"/>
              </a:ext>
            </a:extLst>
          </p:cNvPr>
          <p:cNvGrpSpPr/>
          <p:nvPr/>
        </p:nvGrpSpPr>
        <p:grpSpPr>
          <a:xfrm>
            <a:off x="14583622" y="9264865"/>
            <a:ext cx="2022299" cy="2016074"/>
            <a:chOff x="3530238" y="4676578"/>
            <a:chExt cx="1745240" cy="1739868"/>
          </a:xfrm>
        </p:grpSpPr>
        <p:sp>
          <p:nvSpPr>
            <p:cNvPr id="196" name="Textbox 200">
              <a:extLst>
                <a:ext uri="{FF2B5EF4-FFF2-40B4-BE49-F238E27FC236}">
                  <a16:creationId xmlns:a16="http://schemas.microsoft.com/office/drawing/2014/main" id="{7C85BE4A-E592-CBC0-3074-6FC56F7406B8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97" name="Textbox 200">
              <a:extLst>
                <a:ext uri="{FF2B5EF4-FFF2-40B4-BE49-F238E27FC236}">
                  <a16:creationId xmlns:a16="http://schemas.microsoft.com/office/drawing/2014/main" id="{82F9C51A-7CCC-794D-7471-068E48CB689E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</a:rPr>
                <a:t>GOAL NAME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8" name="Textbox 200">
              <a:extLst>
                <a:ext uri="{FF2B5EF4-FFF2-40B4-BE49-F238E27FC236}">
                  <a16:creationId xmlns:a16="http://schemas.microsoft.com/office/drawing/2014/main" id="{7FA8A2F8-44B5-FFF8-9CCD-BC39323F4A79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99" name="Textbox 200">
            <a:extLst>
              <a:ext uri="{FF2B5EF4-FFF2-40B4-BE49-F238E27FC236}">
                <a16:creationId xmlns:a16="http://schemas.microsoft.com/office/drawing/2014/main" id="{C4B9DD88-68D9-93CD-B2CB-C3FCB00973C0}"/>
              </a:ext>
            </a:extLst>
          </p:cNvPr>
          <p:cNvSpPr txBox="1"/>
          <p:nvPr/>
        </p:nvSpPr>
        <p:spPr>
          <a:xfrm>
            <a:off x="15203322" y="5957671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05</a:t>
            </a:r>
          </a:p>
        </p:txBody>
      </p:sp>
      <p:sp>
        <p:nvSpPr>
          <p:cNvPr id="200" name="Textbox 200">
            <a:extLst>
              <a:ext uri="{FF2B5EF4-FFF2-40B4-BE49-F238E27FC236}">
                <a16:creationId xmlns:a16="http://schemas.microsoft.com/office/drawing/2014/main" id="{CC02E79F-1D97-3D66-C95C-96236341C9AF}"/>
              </a:ext>
            </a:extLst>
          </p:cNvPr>
          <p:cNvSpPr txBox="1"/>
          <p:nvPr/>
        </p:nvSpPr>
        <p:spPr>
          <a:xfrm>
            <a:off x="19911894" y="10782032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06</a:t>
            </a:r>
          </a:p>
        </p:txBody>
      </p: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74856FB7-E6AE-86D4-8FDE-3E3EFD8EB4E5}"/>
              </a:ext>
            </a:extLst>
          </p:cNvPr>
          <p:cNvGrpSpPr/>
          <p:nvPr/>
        </p:nvGrpSpPr>
        <p:grpSpPr>
          <a:xfrm>
            <a:off x="18924328" y="2893027"/>
            <a:ext cx="2758031" cy="2261764"/>
            <a:chOff x="19126200" y="2402914"/>
            <a:chExt cx="2758031" cy="2261764"/>
          </a:xfrm>
          <a:solidFill>
            <a:schemeClr val="accent1">
              <a:lumMod val="60000"/>
              <a:lumOff val="40000"/>
            </a:schemeClr>
          </a:solidFill>
          <a:effectLst>
            <a:outerShdw blurRad="88900" dist="1905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202" name="Rectangle: Rounded Corners 201">
              <a:extLst>
                <a:ext uri="{FF2B5EF4-FFF2-40B4-BE49-F238E27FC236}">
                  <a16:creationId xmlns:a16="http://schemas.microsoft.com/office/drawing/2014/main" id="{D42FBB81-3D90-4875-20DE-5E9FE2A723CB}"/>
                </a:ext>
              </a:extLst>
            </p:cNvPr>
            <p:cNvSpPr/>
            <p:nvPr/>
          </p:nvSpPr>
          <p:spPr>
            <a:xfrm>
              <a:off x="19126200" y="2402914"/>
              <a:ext cx="2758031" cy="2032483"/>
            </a:xfrm>
            <a:prstGeom prst="roundRect">
              <a:avLst/>
            </a:prstGeom>
            <a:grpFill/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MAIN</a:t>
              </a:r>
            </a:p>
            <a:p>
              <a:pPr algn="ctr"/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GOAL</a:t>
              </a:r>
            </a:p>
          </p:txBody>
        </p:sp>
        <p:sp>
          <p:nvSpPr>
            <p:cNvPr id="203" name="Isosceles Triangle 202">
              <a:extLst>
                <a:ext uri="{FF2B5EF4-FFF2-40B4-BE49-F238E27FC236}">
                  <a16:creationId xmlns:a16="http://schemas.microsoft.com/office/drawing/2014/main" id="{D9FD3F92-CE2C-F53F-D4BA-626230806190}"/>
                </a:ext>
              </a:extLst>
            </p:cNvPr>
            <p:cNvSpPr/>
            <p:nvPr/>
          </p:nvSpPr>
          <p:spPr>
            <a:xfrm rot="10800000">
              <a:off x="20273109" y="4332705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4" name="Freeform: Shape 203">
            <a:extLst>
              <a:ext uri="{FF2B5EF4-FFF2-40B4-BE49-F238E27FC236}">
                <a16:creationId xmlns:a16="http://schemas.microsoft.com/office/drawing/2014/main" id="{18EB684D-4BB7-6EA4-02D2-9EAD1141C2D8}"/>
              </a:ext>
            </a:extLst>
          </p:cNvPr>
          <p:cNvSpPr/>
          <p:nvPr/>
        </p:nvSpPr>
        <p:spPr>
          <a:xfrm>
            <a:off x="12371676" y="7494545"/>
            <a:ext cx="808900" cy="808900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205" name="Freeform: Shape 204">
            <a:extLst>
              <a:ext uri="{FF2B5EF4-FFF2-40B4-BE49-F238E27FC236}">
                <a16:creationId xmlns:a16="http://schemas.microsoft.com/office/drawing/2014/main" id="{F1BE1FE8-0C82-42AF-8435-DEFC0927BB9B}"/>
              </a:ext>
            </a:extLst>
          </p:cNvPr>
          <p:cNvSpPr/>
          <p:nvPr/>
        </p:nvSpPr>
        <p:spPr>
          <a:xfrm>
            <a:off x="15203561" y="7510722"/>
            <a:ext cx="776546" cy="776546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206" name="Freeform 103">
            <a:extLst>
              <a:ext uri="{FF2B5EF4-FFF2-40B4-BE49-F238E27FC236}">
                <a16:creationId xmlns:a16="http://schemas.microsoft.com/office/drawing/2014/main" id="{DCDD0C1B-7E8F-B720-DAEC-6EB1366B311E}"/>
              </a:ext>
            </a:extLst>
          </p:cNvPr>
          <p:cNvSpPr>
            <a:spLocks noEditPoints="1"/>
          </p:cNvSpPr>
          <p:nvPr/>
        </p:nvSpPr>
        <p:spPr bwMode="auto">
          <a:xfrm>
            <a:off x="6683442" y="7555244"/>
            <a:ext cx="899038" cy="68750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317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207" name="Freeform 109">
            <a:extLst>
              <a:ext uri="{FF2B5EF4-FFF2-40B4-BE49-F238E27FC236}">
                <a16:creationId xmlns:a16="http://schemas.microsoft.com/office/drawing/2014/main" id="{23331C00-860C-CE81-6A32-4B2A624FE347}"/>
              </a:ext>
            </a:extLst>
          </p:cNvPr>
          <p:cNvSpPr>
            <a:spLocks noEditPoints="1"/>
          </p:cNvSpPr>
          <p:nvPr/>
        </p:nvSpPr>
        <p:spPr bwMode="auto">
          <a:xfrm>
            <a:off x="9554279" y="7494545"/>
            <a:ext cx="788776" cy="80890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317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208" name="Rectangle 207">
            <a:extLst>
              <a:ext uri="{FF2B5EF4-FFF2-40B4-BE49-F238E27FC236}">
                <a16:creationId xmlns:a16="http://schemas.microsoft.com/office/drawing/2014/main" id="{9B8B0065-0E48-C0EA-3E31-FD0221658D90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203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93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comb/>
      </p:transition>
    </mc:Choice>
    <mc:Fallback xmlns="">
      <p:transition spd="slow" advClick="0" advTm="2000">
        <p:comb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8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6" dur="1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7" dur="1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0" dur="15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1" dur="15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4" dur="15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5" dur="15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1" fill="hold" nodeType="withEffect" p14:presetBounceEnd="65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8" dur="1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9" dur="1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94" dur="500" fill="hold"/>
                                            <p:tgtEl>
                                              <p:spTgt spid="16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9" dur="500" fill="hold"/>
                                            <p:tgtEl>
                                              <p:spTgt spid="17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2" dur="5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500" fill="hold"/>
                                            <p:tgtEl>
                                              <p:spTgt spid="17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9" dur="500" fill="hold"/>
                                            <p:tgtEl>
                                              <p:spTgt spid="18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2" dur="5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14" dur="500" fill="hold"/>
                                            <p:tgtEl>
                                              <p:spTgt spid="19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9" grpId="0" animBg="1"/>
          <p:bldP spid="150" grpId="0" animBg="1"/>
          <p:bldP spid="151" grpId="0" animBg="1"/>
          <p:bldP spid="152" grpId="0" animBg="1"/>
          <p:bldP spid="157" grpId="0"/>
          <p:bldP spid="158" grpId="0"/>
          <p:bldP spid="162" grpId="0" animBg="1"/>
          <p:bldP spid="167" grpId="0"/>
          <p:bldP spid="175" grpId="0"/>
          <p:bldP spid="183" grpId="0"/>
          <p:bldP spid="191" grpId="0"/>
          <p:bldP spid="199" grpId="0"/>
          <p:bldP spid="200" grpId="0"/>
          <p:bldP spid="204" grpId="0" animBg="1"/>
          <p:bldP spid="205" grpId="0" animBg="1"/>
          <p:bldP spid="206" grpId="0" animBg="1"/>
          <p:bldP spid="20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8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5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5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94" dur="500" fill="hold"/>
                                            <p:tgtEl>
                                              <p:spTgt spid="163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9" dur="500" fill="hold"/>
                                            <p:tgtEl>
                                              <p:spTgt spid="171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2" dur="5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500" fill="hold"/>
                                            <p:tgtEl>
                                              <p:spTgt spid="17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9" dur="500" fill="hold"/>
                                            <p:tgtEl>
                                              <p:spTgt spid="18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2" dur="5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14" dur="500" fill="hold"/>
                                            <p:tgtEl>
                                              <p:spTgt spid="195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9" grpId="0" animBg="1"/>
          <p:bldP spid="150" grpId="0" animBg="1"/>
          <p:bldP spid="151" grpId="0" animBg="1"/>
          <p:bldP spid="152" grpId="0" animBg="1"/>
          <p:bldP spid="157" grpId="0"/>
          <p:bldP spid="158" grpId="0"/>
          <p:bldP spid="162" grpId="0" animBg="1"/>
          <p:bldP spid="167" grpId="0"/>
          <p:bldP spid="175" grpId="0"/>
          <p:bldP spid="183" grpId="0"/>
          <p:bldP spid="191" grpId="0"/>
          <p:bldP spid="199" grpId="0"/>
          <p:bldP spid="200" grpId="0"/>
          <p:bldP spid="204" grpId="0" animBg="1"/>
          <p:bldP spid="205" grpId="0" animBg="1"/>
          <p:bldP spid="206" grpId="0" animBg="1"/>
          <p:bldP spid="207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B089AB17-71D2-D9BA-7BB6-374209A59E2A}"/>
              </a:ext>
            </a:extLst>
          </p:cNvPr>
          <p:cNvSpPr/>
          <p:nvPr/>
        </p:nvSpPr>
        <p:spPr>
          <a:xfrm>
            <a:off x="17640825" y="5236476"/>
            <a:ext cx="5325036" cy="532503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ircle: Hollow 2">
            <a:extLst>
              <a:ext uri="{FF2B5EF4-FFF2-40B4-BE49-F238E27FC236}">
                <a16:creationId xmlns:a16="http://schemas.microsoft.com/office/drawing/2014/main" id="{3AE60AA1-25F8-B3D5-4217-4B842F4276A6}"/>
              </a:ext>
            </a:extLst>
          </p:cNvPr>
          <p:cNvSpPr/>
          <p:nvPr/>
        </p:nvSpPr>
        <p:spPr>
          <a:xfrm>
            <a:off x="18169743" y="5765394"/>
            <a:ext cx="4267200" cy="4267200"/>
          </a:xfrm>
          <a:prstGeom prst="donut">
            <a:avLst>
              <a:gd name="adj" fmla="val 1006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CE03B2A7-0E86-B4AB-ADEB-F64323B0976F}"/>
              </a:ext>
            </a:extLst>
          </p:cNvPr>
          <p:cNvSpPr/>
          <p:nvPr/>
        </p:nvSpPr>
        <p:spPr>
          <a:xfrm>
            <a:off x="18966817" y="6562468"/>
            <a:ext cx="2673052" cy="2673052"/>
          </a:xfrm>
          <a:prstGeom prst="donut">
            <a:avLst>
              <a:gd name="adj" fmla="val 1283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Circle: Hollow 4">
            <a:extLst>
              <a:ext uri="{FF2B5EF4-FFF2-40B4-BE49-F238E27FC236}">
                <a16:creationId xmlns:a16="http://schemas.microsoft.com/office/drawing/2014/main" id="{D4283A32-B153-DE4C-5CD8-AADAFD0F952E}"/>
              </a:ext>
            </a:extLst>
          </p:cNvPr>
          <p:cNvSpPr/>
          <p:nvPr/>
        </p:nvSpPr>
        <p:spPr>
          <a:xfrm>
            <a:off x="19677886" y="7273537"/>
            <a:ext cx="1250914" cy="1250914"/>
          </a:xfrm>
          <a:prstGeom prst="donut">
            <a:avLst>
              <a:gd name="adj" fmla="val 22159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FB74646-FF57-BB8C-316B-35F2E549A10A}"/>
              </a:ext>
            </a:extLst>
          </p:cNvPr>
          <p:cNvGrpSpPr/>
          <p:nvPr/>
        </p:nvGrpSpPr>
        <p:grpSpPr>
          <a:xfrm>
            <a:off x="1305782" y="7622379"/>
            <a:ext cx="19059311" cy="553230"/>
            <a:chOff x="-786735" y="7130052"/>
            <a:chExt cx="19059311" cy="553230"/>
          </a:xfrm>
          <a:solidFill>
            <a:schemeClr val="tx2"/>
          </a:solidFill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FE0AB1B6-8361-3076-6FB4-86394A9E5846}"/>
                </a:ext>
              </a:extLst>
            </p:cNvPr>
            <p:cNvSpPr/>
            <p:nvPr/>
          </p:nvSpPr>
          <p:spPr>
            <a:xfrm>
              <a:off x="-28992" y="7360023"/>
              <a:ext cx="18097726" cy="9487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Arrow: Chevron 7">
              <a:extLst>
                <a:ext uri="{FF2B5EF4-FFF2-40B4-BE49-F238E27FC236}">
                  <a16:creationId xmlns:a16="http://schemas.microsoft.com/office/drawing/2014/main" id="{A3ED9147-EF10-6A14-0593-9AACEC6DA299}"/>
                </a:ext>
              </a:extLst>
            </p:cNvPr>
            <p:cNvSpPr/>
            <p:nvPr/>
          </p:nvSpPr>
          <p:spPr>
            <a:xfrm>
              <a:off x="-786735" y="7130052"/>
              <a:ext cx="1037368" cy="55323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Isosceles Triangle 8">
              <a:extLst>
                <a:ext uri="{FF2B5EF4-FFF2-40B4-BE49-F238E27FC236}">
                  <a16:creationId xmlns:a16="http://schemas.microsoft.com/office/drawing/2014/main" id="{9E7CA598-9EB6-D592-F2E4-CEAB1B406078}"/>
                </a:ext>
              </a:extLst>
            </p:cNvPr>
            <p:cNvSpPr/>
            <p:nvPr/>
          </p:nvSpPr>
          <p:spPr>
            <a:xfrm rot="5400000">
              <a:off x="17702105" y="7112811"/>
              <a:ext cx="553230" cy="58771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!!SubTitle">
            <a:extLst>
              <a:ext uri="{FF2B5EF4-FFF2-40B4-BE49-F238E27FC236}">
                <a16:creationId xmlns:a16="http://schemas.microsoft.com/office/drawing/2014/main" id="{AFE9DDEF-AEF5-AAA0-4DF2-3475B5626D61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1" name="!!MainTitle1">
            <a:extLst>
              <a:ext uri="{FF2B5EF4-FFF2-40B4-BE49-F238E27FC236}">
                <a16:creationId xmlns:a16="http://schemas.microsoft.com/office/drawing/2014/main" id="{3C21D560-E46A-63E2-E1C1-4D6D11F2F237}"/>
              </a:ext>
            </a:extLst>
          </p:cNvPr>
          <p:cNvSpPr txBox="1"/>
          <p:nvPr/>
        </p:nvSpPr>
        <p:spPr>
          <a:xfrm>
            <a:off x="7814058" y="1037172"/>
            <a:ext cx="875592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Goals</a:t>
            </a:r>
            <a:r>
              <a:rPr lang="en-US" sz="7500" b="1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C020763-1331-0A74-F49B-5788329F5AB3}"/>
              </a:ext>
            </a:extLst>
          </p:cNvPr>
          <p:cNvGrpSpPr/>
          <p:nvPr/>
        </p:nvGrpSpPr>
        <p:grpSpPr>
          <a:xfrm>
            <a:off x="3343012" y="6921730"/>
            <a:ext cx="1924983" cy="2117675"/>
            <a:chOff x="4451349" y="6431617"/>
            <a:chExt cx="1924983" cy="2117675"/>
          </a:xfrm>
          <a:solidFill>
            <a:schemeClr val="accent2"/>
          </a:solidFill>
          <a:effectLst>
            <a:outerShdw blurRad="635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E376A9F6-BDA5-F408-520D-05367D3D3605}"/>
                </a:ext>
              </a:extLst>
            </p:cNvPr>
            <p:cNvSpPr/>
            <p:nvPr/>
          </p:nvSpPr>
          <p:spPr>
            <a:xfrm>
              <a:off x="4451349" y="6431617"/>
              <a:ext cx="1924983" cy="19249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7FBCFC9F-8E23-4F6A-6BE1-AABAB51E2295}"/>
                </a:ext>
              </a:extLst>
            </p:cNvPr>
            <p:cNvSpPr/>
            <p:nvPr/>
          </p:nvSpPr>
          <p:spPr>
            <a:xfrm rot="10800000">
              <a:off x="5181735" y="8217319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26892707-87BB-A988-AF1C-9E2D26F7788D}"/>
              </a:ext>
            </a:extLst>
          </p:cNvPr>
          <p:cNvSpPr/>
          <p:nvPr/>
        </p:nvSpPr>
        <p:spPr>
          <a:xfrm>
            <a:off x="3860013" y="7527751"/>
            <a:ext cx="890980" cy="74248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UA" sz="7198">
              <a:solidFill>
                <a:sysClr val="windowText" lastClr="000000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16B8619-62B9-4158-DB1D-FC25FC235EB5}"/>
              </a:ext>
            </a:extLst>
          </p:cNvPr>
          <p:cNvGrpSpPr/>
          <p:nvPr/>
        </p:nvGrpSpPr>
        <p:grpSpPr>
          <a:xfrm>
            <a:off x="3297292" y="9264865"/>
            <a:ext cx="2022299" cy="2016074"/>
            <a:chOff x="3530238" y="4676578"/>
            <a:chExt cx="1745240" cy="1739868"/>
          </a:xfrm>
        </p:grpSpPr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1FE82F38-2559-FA53-AA08-7B9053A3015F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21B10CCB-6AA3-544E-18F1-D62FC88CDE5A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GOAL NAME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03081358-B309-811E-83AF-F110A8FFF0ED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20" name="Textbox 200">
            <a:extLst>
              <a:ext uri="{FF2B5EF4-FFF2-40B4-BE49-F238E27FC236}">
                <a16:creationId xmlns:a16="http://schemas.microsoft.com/office/drawing/2014/main" id="{A7BE3356-5FB6-8272-C911-1104E9C63E9C}"/>
              </a:ext>
            </a:extLst>
          </p:cNvPr>
          <p:cNvSpPr txBox="1"/>
          <p:nvPr/>
        </p:nvSpPr>
        <p:spPr>
          <a:xfrm>
            <a:off x="3916992" y="5957671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01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2277F1D-C146-C317-D5F0-8042D639F78B}"/>
              </a:ext>
            </a:extLst>
          </p:cNvPr>
          <p:cNvGrpSpPr/>
          <p:nvPr/>
        </p:nvGrpSpPr>
        <p:grpSpPr>
          <a:xfrm rot="10800000">
            <a:off x="6170470" y="6727026"/>
            <a:ext cx="1924983" cy="2117675"/>
            <a:chOff x="4451349" y="6431617"/>
            <a:chExt cx="1924983" cy="2117675"/>
          </a:xfrm>
          <a:solidFill>
            <a:schemeClr val="accent3"/>
          </a:solidFill>
          <a:effectLst>
            <a:outerShdw blurRad="635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5739C3D9-0AA5-D80B-F3BD-20B2F2304322}"/>
                </a:ext>
              </a:extLst>
            </p:cNvPr>
            <p:cNvSpPr/>
            <p:nvPr/>
          </p:nvSpPr>
          <p:spPr>
            <a:xfrm>
              <a:off x="4451349" y="6431617"/>
              <a:ext cx="1924983" cy="19249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Isosceles Triangle 22">
              <a:extLst>
                <a:ext uri="{FF2B5EF4-FFF2-40B4-BE49-F238E27FC236}">
                  <a16:creationId xmlns:a16="http://schemas.microsoft.com/office/drawing/2014/main" id="{E41CD2AD-D158-D06E-5E45-92EFE8B89DF2}"/>
                </a:ext>
              </a:extLst>
            </p:cNvPr>
            <p:cNvSpPr/>
            <p:nvPr/>
          </p:nvSpPr>
          <p:spPr>
            <a:xfrm rot="10800000">
              <a:off x="5181735" y="8217319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DB30341-48F3-80BA-0627-FC1018E43A70}"/>
              </a:ext>
            </a:extLst>
          </p:cNvPr>
          <p:cNvGrpSpPr/>
          <p:nvPr/>
        </p:nvGrpSpPr>
        <p:grpSpPr>
          <a:xfrm>
            <a:off x="6118874" y="4408378"/>
            <a:ext cx="2022299" cy="2016074"/>
            <a:chOff x="3530238" y="4676578"/>
            <a:chExt cx="1745240" cy="1739868"/>
          </a:xfrm>
        </p:grpSpPr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083441D4-D85E-F716-98BA-27FA35604156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BCA5FEBC-453E-38F8-E671-06E578672EA2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GOAL NAME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" name="Textbox 200">
              <a:extLst>
                <a:ext uri="{FF2B5EF4-FFF2-40B4-BE49-F238E27FC236}">
                  <a16:creationId xmlns:a16="http://schemas.microsoft.com/office/drawing/2014/main" id="{8195677F-514F-7AFE-C172-C5C122A89CAB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28" name="Textbox 200">
            <a:extLst>
              <a:ext uri="{FF2B5EF4-FFF2-40B4-BE49-F238E27FC236}">
                <a16:creationId xmlns:a16="http://schemas.microsoft.com/office/drawing/2014/main" id="{70B11B16-0927-FE42-910A-C64B1296D890}"/>
              </a:ext>
            </a:extLst>
          </p:cNvPr>
          <p:cNvSpPr txBox="1"/>
          <p:nvPr/>
        </p:nvSpPr>
        <p:spPr>
          <a:xfrm>
            <a:off x="6738574" y="9100874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AC35D6F-BDA4-2E7D-C29A-9131FD170404}"/>
              </a:ext>
            </a:extLst>
          </p:cNvPr>
          <p:cNvGrpSpPr/>
          <p:nvPr/>
        </p:nvGrpSpPr>
        <p:grpSpPr>
          <a:xfrm>
            <a:off x="8986176" y="6921730"/>
            <a:ext cx="1924983" cy="2117675"/>
            <a:chOff x="4451349" y="6431617"/>
            <a:chExt cx="1924983" cy="2117675"/>
          </a:xfrm>
          <a:solidFill>
            <a:schemeClr val="accent4"/>
          </a:solidFill>
          <a:effectLst>
            <a:outerShdw blurRad="635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667D3329-D86A-9625-C223-23CCF5D041ED}"/>
                </a:ext>
              </a:extLst>
            </p:cNvPr>
            <p:cNvSpPr/>
            <p:nvPr/>
          </p:nvSpPr>
          <p:spPr>
            <a:xfrm>
              <a:off x="4451349" y="6431617"/>
              <a:ext cx="1924983" cy="19249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Isosceles Triangle 30">
              <a:extLst>
                <a:ext uri="{FF2B5EF4-FFF2-40B4-BE49-F238E27FC236}">
                  <a16:creationId xmlns:a16="http://schemas.microsoft.com/office/drawing/2014/main" id="{571CD387-8F43-196B-78DA-AB3469306771}"/>
                </a:ext>
              </a:extLst>
            </p:cNvPr>
            <p:cNvSpPr/>
            <p:nvPr/>
          </p:nvSpPr>
          <p:spPr>
            <a:xfrm rot="10800000">
              <a:off x="5181735" y="8217319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252CB68-5F77-0145-D6EF-A3E7EF638EAC}"/>
              </a:ext>
            </a:extLst>
          </p:cNvPr>
          <p:cNvGrpSpPr/>
          <p:nvPr/>
        </p:nvGrpSpPr>
        <p:grpSpPr>
          <a:xfrm>
            <a:off x="8940456" y="9264865"/>
            <a:ext cx="2022299" cy="2016074"/>
            <a:chOff x="3530238" y="4676578"/>
            <a:chExt cx="1745240" cy="1739868"/>
          </a:xfrm>
        </p:grpSpPr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E7923424-FD01-F7EF-1006-01093CEFC2AA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F38435DF-59BA-1DF9-B982-41CFE6C52FF9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GOAL NAME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" name="Textbox 200">
              <a:extLst>
                <a:ext uri="{FF2B5EF4-FFF2-40B4-BE49-F238E27FC236}">
                  <a16:creationId xmlns:a16="http://schemas.microsoft.com/office/drawing/2014/main" id="{4704951B-DA31-1986-D4CB-B27832F35066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36" name="Textbox 200">
            <a:extLst>
              <a:ext uri="{FF2B5EF4-FFF2-40B4-BE49-F238E27FC236}">
                <a16:creationId xmlns:a16="http://schemas.microsoft.com/office/drawing/2014/main" id="{D629EF59-F83C-776E-7F2C-D16CEF33F150}"/>
              </a:ext>
            </a:extLst>
          </p:cNvPr>
          <p:cNvSpPr txBox="1"/>
          <p:nvPr/>
        </p:nvSpPr>
        <p:spPr>
          <a:xfrm>
            <a:off x="9560156" y="5957671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03</a:t>
            </a:r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ED113AE2-698C-C475-15D8-FC18B5265EF9}"/>
              </a:ext>
            </a:extLst>
          </p:cNvPr>
          <p:cNvGrpSpPr/>
          <p:nvPr/>
        </p:nvGrpSpPr>
        <p:grpSpPr>
          <a:xfrm rot="10800000">
            <a:off x="11813634" y="6727026"/>
            <a:ext cx="1924983" cy="2117675"/>
            <a:chOff x="4451349" y="6431617"/>
            <a:chExt cx="1924983" cy="2117675"/>
          </a:xfrm>
          <a:solidFill>
            <a:schemeClr val="accent5"/>
          </a:solidFill>
          <a:effectLst>
            <a:outerShdw blurRad="635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E05723C3-4014-6E50-FB26-64222C458E69}"/>
                </a:ext>
              </a:extLst>
            </p:cNvPr>
            <p:cNvSpPr/>
            <p:nvPr/>
          </p:nvSpPr>
          <p:spPr>
            <a:xfrm>
              <a:off x="4451349" y="6431617"/>
              <a:ext cx="1924983" cy="19249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Isosceles Triangle 125">
              <a:extLst>
                <a:ext uri="{FF2B5EF4-FFF2-40B4-BE49-F238E27FC236}">
                  <a16:creationId xmlns:a16="http://schemas.microsoft.com/office/drawing/2014/main" id="{43E3A144-4144-91A9-1EA0-2ED140ED9BDF}"/>
                </a:ext>
              </a:extLst>
            </p:cNvPr>
            <p:cNvSpPr/>
            <p:nvPr/>
          </p:nvSpPr>
          <p:spPr>
            <a:xfrm rot="10800000">
              <a:off x="5181735" y="8217319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28AE5CED-B84A-4975-3110-EA803EC745AF}"/>
              </a:ext>
            </a:extLst>
          </p:cNvPr>
          <p:cNvGrpSpPr/>
          <p:nvPr/>
        </p:nvGrpSpPr>
        <p:grpSpPr>
          <a:xfrm>
            <a:off x="11762038" y="4408378"/>
            <a:ext cx="2022299" cy="2016074"/>
            <a:chOff x="3530238" y="4676578"/>
            <a:chExt cx="1745240" cy="1739868"/>
          </a:xfrm>
        </p:grpSpPr>
        <p:sp>
          <p:nvSpPr>
            <p:cNvPr id="128" name="Textbox 200">
              <a:extLst>
                <a:ext uri="{FF2B5EF4-FFF2-40B4-BE49-F238E27FC236}">
                  <a16:creationId xmlns:a16="http://schemas.microsoft.com/office/drawing/2014/main" id="{7D8520C2-1F0F-9063-5204-213B40B0FCD2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29" name="Textbox 200">
              <a:extLst>
                <a:ext uri="{FF2B5EF4-FFF2-40B4-BE49-F238E27FC236}">
                  <a16:creationId xmlns:a16="http://schemas.microsoft.com/office/drawing/2014/main" id="{ACEDFE7F-574E-EC45-045D-47326E42947F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GOAL NAME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0" name="Textbox 200">
              <a:extLst>
                <a:ext uri="{FF2B5EF4-FFF2-40B4-BE49-F238E27FC236}">
                  <a16:creationId xmlns:a16="http://schemas.microsoft.com/office/drawing/2014/main" id="{972A6A43-682A-8F10-20AA-817514A00082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31" name="Textbox 200">
            <a:extLst>
              <a:ext uri="{FF2B5EF4-FFF2-40B4-BE49-F238E27FC236}">
                <a16:creationId xmlns:a16="http://schemas.microsoft.com/office/drawing/2014/main" id="{3ACCA0A9-E06F-A12E-D97A-096A4142C240}"/>
              </a:ext>
            </a:extLst>
          </p:cNvPr>
          <p:cNvSpPr txBox="1"/>
          <p:nvPr/>
        </p:nvSpPr>
        <p:spPr>
          <a:xfrm>
            <a:off x="12381738" y="9100874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04</a:t>
            </a:r>
          </a:p>
        </p:txBody>
      </p: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18D2F7A4-D0C1-F040-0C7C-CE6D6B076423}"/>
              </a:ext>
            </a:extLst>
          </p:cNvPr>
          <p:cNvGrpSpPr/>
          <p:nvPr/>
        </p:nvGrpSpPr>
        <p:grpSpPr>
          <a:xfrm>
            <a:off x="14629342" y="6921730"/>
            <a:ext cx="1924983" cy="2117675"/>
            <a:chOff x="4451349" y="6431617"/>
            <a:chExt cx="1924983" cy="2117675"/>
          </a:xfrm>
          <a:solidFill>
            <a:schemeClr val="accent6"/>
          </a:solidFill>
          <a:effectLst>
            <a:outerShdw blurRad="635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7715B17D-7758-AA6B-2757-469AFE1022F6}"/>
                </a:ext>
              </a:extLst>
            </p:cNvPr>
            <p:cNvSpPr/>
            <p:nvPr/>
          </p:nvSpPr>
          <p:spPr>
            <a:xfrm>
              <a:off x="4451349" y="6431617"/>
              <a:ext cx="1924983" cy="19249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Isosceles Triangle 133">
              <a:extLst>
                <a:ext uri="{FF2B5EF4-FFF2-40B4-BE49-F238E27FC236}">
                  <a16:creationId xmlns:a16="http://schemas.microsoft.com/office/drawing/2014/main" id="{B8913F07-35B0-6BCD-31FD-8358365790AD}"/>
                </a:ext>
              </a:extLst>
            </p:cNvPr>
            <p:cNvSpPr/>
            <p:nvPr/>
          </p:nvSpPr>
          <p:spPr>
            <a:xfrm rot="10800000">
              <a:off x="5181735" y="8217319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AF274C7E-1D55-F91C-9B2A-03E4651ED1F3}"/>
              </a:ext>
            </a:extLst>
          </p:cNvPr>
          <p:cNvGrpSpPr/>
          <p:nvPr/>
        </p:nvGrpSpPr>
        <p:grpSpPr>
          <a:xfrm>
            <a:off x="14583622" y="9264865"/>
            <a:ext cx="2022299" cy="2016074"/>
            <a:chOff x="3530238" y="4676578"/>
            <a:chExt cx="1745240" cy="1739868"/>
          </a:xfrm>
        </p:grpSpPr>
        <p:sp>
          <p:nvSpPr>
            <p:cNvPr id="136" name="Textbox 200">
              <a:extLst>
                <a:ext uri="{FF2B5EF4-FFF2-40B4-BE49-F238E27FC236}">
                  <a16:creationId xmlns:a16="http://schemas.microsoft.com/office/drawing/2014/main" id="{CC6FAAC0-D8D4-5A77-6D24-4D74D7C53A8E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37" name="Textbox 200">
              <a:extLst>
                <a:ext uri="{FF2B5EF4-FFF2-40B4-BE49-F238E27FC236}">
                  <a16:creationId xmlns:a16="http://schemas.microsoft.com/office/drawing/2014/main" id="{0080FE5F-9475-7AF3-BDC7-A5C3B3707346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</a:rPr>
                <a:t>GOAL NAME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8" name="Textbox 200">
              <a:extLst>
                <a:ext uri="{FF2B5EF4-FFF2-40B4-BE49-F238E27FC236}">
                  <a16:creationId xmlns:a16="http://schemas.microsoft.com/office/drawing/2014/main" id="{3CEC8643-549E-A829-0C9D-AB26AB39F1C3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39" name="Textbox 200">
            <a:extLst>
              <a:ext uri="{FF2B5EF4-FFF2-40B4-BE49-F238E27FC236}">
                <a16:creationId xmlns:a16="http://schemas.microsoft.com/office/drawing/2014/main" id="{1AC4E498-663B-3F1F-63AB-605BBD29530A}"/>
              </a:ext>
            </a:extLst>
          </p:cNvPr>
          <p:cNvSpPr txBox="1"/>
          <p:nvPr/>
        </p:nvSpPr>
        <p:spPr>
          <a:xfrm>
            <a:off x="15203322" y="5957671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05</a:t>
            </a:r>
          </a:p>
        </p:txBody>
      </p:sp>
      <p:sp>
        <p:nvSpPr>
          <p:cNvPr id="140" name="Textbox 200">
            <a:extLst>
              <a:ext uri="{FF2B5EF4-FFF2-40B4-BE49-F238E27FC236}">
                <a16:creationId xmlns:a16="http://schemas.microsoft.com/office/drawing/2014/main" id="{EC10C7E9-1546-AF2C-7515-B33C79EBC881}"/>
              </a:ext>
            </a:extLst>
          </p:cNvPr>
          <p:cNvSpPr txBox="1"/>
          <p:nvPr/>
        </p:nvSpPr>
        <p:spPr>
          <a:xfrm>
            <a:off x="19911894" y="10782032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06</a:t>
            </a:r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8223C1F4-7E47-32DD-01BE-0312950FA160}"/>
              </a:ext>
            </a:extLst>
          </p:cNvPr>
          <p:cNvGrpSpPr/>
          <p:nvPr/>
        </p:nvGrpSpPr>
        <p:grpSpPr>
          <a:xfrm>
            <a:off x="18924328" y="2893027"/>
            <a:ext cx="2758031" cy="2261764"/>
            <a:chOff x="19126200" y="2402914"/>
            <a:chExt cx="2758031" cy="2261764"/>
          </a:xfrm>
          <a:solidFill>
            <a:schemeClr val="accent1">
              <a:lumMod val="60000"/>
              <a:lumOff val="40000"/>
            </a:schemeClr>
          </a:solidFill>
          <a:effectLst>
            <a:outerShdw blurRad="88900" dist="1905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42" name="Rectangle: Rounded Corners 141">
              <a:extLst>
                <a:ext uri="{FF2B5EF4-FFF2-40B4-BE49-F238E27FC236}">
                  <a16:creationId xmlns:a16="http://schemas.microsoft.com/office/drawing/2014/main" id="{E1A96BF6-24A0-FE26-BA48-1C2E95018B58}"/>
                </a:ext>
              </a:extLst>
            </p:cNvPr>
            <p:cNvSpPr/>
            <p:nvPr/>
          </p:nvSpPr>
          <p:spPr>
            <a:xfrm>
              <a:off x="19126200" y="2402914"/>
              <a:ext cx="2758031" cy="2032483"/>
            </a:xfrm>
            <a:prstGeom prst="roundRect">
              <a:avLst/>
            </a:prstGeom>
            <a:grpFill/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MAIN</a:t>
              </a:r>
            </a:p>
            <a:p>
              <a:pPr algn="ctr"/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GOAL</a:t>
              </a:r>
            </a:p>
          </p:txBody>
        </p:sp>
        <p:sp>
          <p:nvSpPr>
            <p:cNvPr id="143" name="Isosceles Triangle 142">
              <a:extLst>
                <a:ext uri="{FF2B5EF4-FFF2-40B4-BE49-F238E27FC236}">
                  <a16:creationId xmlns:a16="http://schemas.microsoft.com/office/drawing/2014/main" id="{7DF60C59-1378-8BC3-3F4D-E1BC38F64FC3}"/>
                </a:ext>
              </a:extLst>
            </p:cNvPr>
            <p:cNvSpPr/>
            <p:nvPr/>
          </p:nvSpPr>
          <p:spPr>
            <a:xfrm rot="10800000">
              <a:off x="20273109" y="4332705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F5C5365E-62DA-6308-1BB6-F8F2F0D85296}"/>
              </a:ext>
            </a:extLst>
          </p:cNvPr>
          <p:cNvSpPr/>
          <p:nvPr/>
        </p:nvSpPr>
        <p:spPr>
          <a:xfrm>
            <a:off x="12371676" y="7494545"/>
            <a:ext cx="808900" cy="808900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D443A2B5-4891-C812-B60C-C7DDB68DD3D8}"/>
              </a:ext>
            </a:extLst>
          </p:cNvPr>
          <p:cNvSpPr/>
          <p:nvPr/>
        </p:nvSpPr>
        <p:spPr>
          <a:xfrm>
            <a:off x="15203561" y="7510722"/>
            <a:ext cx="776546" cy="776546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46" name="Freeform 103">
            <a:extLst>
              <a:ext uri="{FF2B5EF4-FFF2-40B4-BE49-F238E27FC236}">
                <a16:creationId xmlns:a16="http://schemas.microsoft.com/office/drawing/2014/main" id="{2517E212-6E59-CF64-C8B7-5D60ABD26F33}"/>
              </a:ext>
            </a:extLst>
          </p:cNvPr>
          <p:cNvSpPr>
            <a:spLocks noEditPoints="1"/>
          </p:cNvSpPr>
          <p:nvPr/>
        </p:nvSpPr>
        <p:spPr bwMode="auto">
          <a:xfrm>
            <a:off x="6683442" y="7555244"/>
            <a:ext cx="899038" cy="68750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47" name="Freeform 109">
            <a:extLst>
              <a:ext uri="{FF2B5EF4-FFF2-40B4-BE49-F238E27FC236}">
                <a16:creationId xmlns:a16="http://schemas.microsoft.com/office/drawing/2014/main" id="{A65798A0-1227-5E7F-3A2D-8383EAFE1CA1}"/>
              </a:ext>
            </a:extLst>
          </p:cNvPr>
          <p:cNvSpPr>
            <a:spLocks noEditPoints="1"/>
          </p:cNvSpPr>
          <p:nvPr/>
        </p:nvSpPr>
        <p:spPr bwMode="auto">
          <a:xfrm>
            <a:off x="9554279" y="7494545"/>
            <a:ext cx="788776" cy="80890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4CFE2ADE-2766-330C-ACA6-FCCDB566F14C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203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76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8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10" grpId="0"/>
          <p:bldP spid="11" grpId="0"/>
          <p:bldP spid="15" grpId="0" animBg="1"/>
          <p:bldP spid="20" grpId="0"/>
          <p:bldP spid="28" grpId="0"/>
          <p:bldP spid="36" grpId="0"/>
          <p:bldP spid="131" grpId="0"/>
          <p:bldP spid="139" grpId="0"/>
          <p:bldP spid="140" grpId="0"/>
          <p:bldP spid="144" grpId="0" animBg="1"/>
          <p:bldP spid="145" grpId="0" animBg="1"/>
          <p:bldP spid="146" grpId="0" animBg="1"/>
          <p:bldP spid="14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8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10" grpId="0"/>
          <p:bldP spid="11" grpId="0"/>
          <p:bldP spid="15" grpId="0" animBg="1"/>
          <p:bldP spid="20" grpId="0"/>
          <p:bldP spid="28" grpId="0"/>
          <p:bldP spid="36" grpId="0"/>
          <p:bldP spid="131" grpId="0"/>
          <p:bldP spid="139" grpId="0"/>
          <p:bldP spid="140" grpId="0"/>
          <p:bldP spid="144" grpId="0" animBg="1"/>
          <p:bldP spid="145" grpId="0" animBg="1"/>
          <p:bldP spid="146" grpId="0" animBg="1"/>
          <p:bldP spid="147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Oval 61">
            <a:extLst>
              <a:ext uri="{FF2B5EF4-FFF2-40B4-BE49-F238E27FC236}">
                <a16:creationId xmlns:a16="http://schemas.microsoft.com/office/drawing/2014/main" id="{5FAFEBC9-9BCA-2450-013D-4859BC579CEC}"/>
              </a:ext>
            </a:extLst>
          </p:cNvPr>
          <p:cNvSpPr/>
          <p:nvPr/>
        </p:nvSpPr>
        <p:spPr>
          <a:xfrm>
            <a:off x="17640825" y="5236476"/>
            <a:ext cx="5325036" cy="532503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Circle: Hollow 62">
            <a:extLst>
              <a:ext uri="{FF2B5EF4-FFF2-40B4-BE49-F238E27FC236}">
                <a16:creationId xmlns:a16="http://schemas.microsoft.com/office/drawing/2014/main" id="{921D862C-E766-9001-7618-CA3BD33BA7E9}"/>
              </a:ext>
            </a:extLst>
          </p:cNvPr>
          <p:cNvSpPr/>
          <p:nvPr/>
        </p:nvSpPr>
        <p:spPr>
          <a:xfrm>
            <a:off x="18169743" y="5765394"/>
            <a:ext cx="4267200" cy="4267200"/>
          </a:xfrm>
          <a:prstGeom prst="donut">
            <a:avLst>
              <a:gd name="adj" fmla="val 1006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6" name="Circle: Hollow 255">
            <a:extLst>
              <a:ext uri="{FF2B5EF4-FFF2-40B4-BE49-F238E27FC236}">
                <a16:creationId xmlns:a16="http://schemas.microsoft.com/office/drawing/2014/main" id="{3AD002A8-6057-3F4B-6E49-C5142B8CC653}"/>
              </a:ext>
            </a:extLst>
          </p:cNvPr>
          <p:cNvSpPr/>
          <p:nvPr/>
        </p:nvSpPr>
        <p:spPr>
          <a:xfrm>
            <a:off x="18966817" y="6562468"/>
            <a:ext cx="2673052" cy="2673052"/>
          </a:xfrm>
          <a:prstGeom prst="donut">
            <a:avLst>
              <a:gd name="adj" fmla="val 1283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7" name="Circle: Hollow 256">
            <a:extLst>
              <a:ext uri="{FF2B5EF4-FFF2-40B4-BE49-F238E27FC236}">
                <a16:creationId xmlns:a16="http://schemas.microsoft.com/office/drawing/2014/main" id="{78390BC9-F99C-BBE0-A592-F36C512091AF}"/>
              </a:ext>
            </a:extLst>
          </p:cNvPr>
          <p:cNvSpPr/>
          <p:nvPr/>
        </p:nvSpPr>
        <p:spPr>
          <a:xfrm>
            <a:off x="19677886" y="7273537"/>
            <a:ext cx="1250914" cy="1250914"/>
          </a:xfrm>
          <a:prstGeom prst="donut">
            <a:avLst>
              <a:gd name="adj" fmla="val 22159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58" name="Group 257">
            <a:extLst>
              <a:ext uri="{FF2B5EF4-FFF2-40B4-BE49-F238E27FC236}">
                <a16:creationId xmlns:a16="http://schemas.microsoft.com/office/drawing/2014/main" id="{D053C30B-B993-62EB-8BF4-F98F0628F970}"/>
              </a:ext>
            </a:extLst>
          </p:cNvPr>
          <p:cNvGrpSpPr/>
          <p:nvPr/>
        </p:nvGrpSpPr>
        <p:grpSpPr>
          <a:xfrm>
            <a:off x="1305782" y="7622379"/>
            <a:ext cx="19059311" cy="553230"/>
            <a:chOff x="-786735" y="7130052"/>
            <a:chExt cx="19059311" cy="553230"/>
          </a:xfrm>
          <a:solidFill>
            <a:schemeClr val="bg2"/>
          </a:solidFill>
        </p:grpSpPr>
        <p:sp>
          <p:nvSpPr>
            <p:cNvPr id="259" name="Rectangle: Rounded Corners 258">
              <a:extLst>
                <a:ext uri="{FF2B5EF4-FFF2-40B4-BE49-F238E27FC236}">
                  <a16:creationId xmlns:a16="http://schemas.microsoft.com/office/drawing/2014/main" id="{E367B863-23D3-7F33-BDD6-834F24E0B562}"/>
                </a:ext>
              </a:extLst>
            </p:cNvPr>
            <p:cNvSpPr/>
            <p:nvPr/>
          </p:nvSpPr>
          <p:spPr>
            <a:xfrm>
              <a:off x="-28992" y="7360023"/>
              <a:ext cx="18097726" cy="9487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0" name="Arrow: Chevron 259">
              <a:extLst>
                <a:ext uri="{FF2B5EF4-FFF2-40B4-BE49-F238E27FC236}">
                  <a16:creationId xmlns:a16="http://schemas.microsoft.com/office/drawing/2014/main" id="{311F681E-331F-4C84-BB00-FA3A925B7DF4}"/>
                </a:ext>
              </a:extLst>
            </p:cNvPr>
            <p:cNvSpPr/>
            <p:nvPr/>
          </p:nvSpPr>
          <p:spPr>
            <a:xfrm>
              <a:off x="-786735" y="7130052"/>
              <a:ext cx="1037368" cy="55323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61" name="Isosceles Triangle 260">
              <a:extLst>
                <a:ext uri="{FF2B5EF4-FFF2-40B4-BE49-F238E27FC236}">
                  <a16:creationId xmlns:a16="http://schemas.microsoft.com/office/drawing/2014/main" id="{88602CE1-9863-2C8F-C7F1-D2C5093B9E6A}"/>
                </a:ext>
              </a:extLst>
            </p:cNvPr>
            <p:cNvSpPr/>
            <p:nvPr/>
          </p:nvSpPr>
          <p:spPr>
            <a:xfrm rot="5400000">
              <a:off x="17702105" y="7112811"/>
              <a:ext cx="553230" cy="58771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2" name="!!SubTitle">
            <a:extLst>
              <a:ext uri="{FF2B5EF4-FFF2-40B4-BE49-F238E27FC236}">
                <a16:creationId xmlns:a16="http://schemas.microsoft.com/office/drawing/2014/main" id="{E4DE5506-0C01-82FA-46B1-455CCFBBE7F2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63" name="!!MainTitle1">
            <a:extLst>
              <a:ext uri="{FF2B5EF4-FFF2-40B4-BE49-F238E27FC236}">
                <a16:creationId xmlns:a16="http://schemas.microsoft.com/office/drawing/2014/main" id="{9606FFCF-866C-08C7-A0E0-A037AE2313FF}"/>
              </a:ext>
            </a:extLst>
          </p:cNvPr>
          <p:cNvSpPr txBox="1"/>
          <p:nvPr/>
        </p:nvSpPr>
        <p:spPr>
          <a:xfrm>
            <a:off x="7814058" y="1037172"/>
            <a:ext cx="875592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Goals</a:t>
            </a:r>
            <a:r>
              <a:rPr lang="en-US" sz="7500" b="1" noProof="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264" name="Group 263">
            <a:extLst>
              <a:ext uri="{FF2B5EF4-FFF2-40B4-BE49-F238E27FC236}">
                <a16:creationId xmlns:a16="http://schemas.microsoft.com/office/drawing/2014/main" id="{3AA0341E-3C4F-E253-3676-2F5E5FF60261}"/>
              </a:ext>
            </a:extLst>
          </p:cNvPr>
          <p:cNvGrpSpPr/>
          <p:nvPr/>
        </p:nvGrpSpPr>
        <p:grpSpPr>
          <a:xfrm>
            <a:off x="3343012" y="6921730"/>
            <a:ext cx="1924983" cy="2117675"/>
            <a:chOff x="4451349" y="6431617"/>
            <a:chExt cx="1924983" cy="2117675"/>
          </a:xfrm>
          <a:solidFill>
            <a:schemeClr val="accent2"/>
          </a:solidFill>
          <a:effectLst>
            <a:outerShdw blurRad="635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265" name="Oval 264">
              <a:extLst>
                <a:ext uri="{FF2B5EF4-FFF2-40B4-BE49-F238E27FC236}">
                  <a16:creationId xmlns:a16="http://schemas.microsoft.com/office/drawing/2014/main" id="{2F91A249-1A89-77C2-42E0-ED3872B5C11E}"/>
                </a:ext>
              </a:extLst>
            </p:cNvPr>
            <p:cNvSpPr/>
            <p:nvPr/>
          </p:nvSpPr>
          <p:spPr>
            <a:xfrm>
              <a:off x="4451349" y="6431617"/>
              <a:ext cx="1924983" cy="19249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6" name="Isosceles Triangle 265">
              <a:extLst>
                <a:ext uri="{FF2B5EF4-FFF2-40B4-BE49-F238E27FC236}">
                  <a16:creationId xmlns:a16="http://schemas.microsoft.com/office/drawing/2014/main" id="{26787FAB-1947-60C7-65D2-3B5EE84FC14B}"/>
                </a:ext>
              </a:extLst>
            </p:cNvPr>
            <p:cNvSpPr/>
            <p:nvPr/>
          </p:nvSpPr>
          <p:spPr>
            <a:xfrm rot="10800000">
              <a:off x="5181735" y="8217319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7" name="Freeform: Shape 266">
            <a:extLst>
              <a:ext uri="{FF2B5EF4-FFF2-40B4-BE49-F238E27FC236}">
                <a16:creationId xmlns:a16="http://schemas.microsoft.com/office/drawing/2014/main" id="{97474605-7B2E-24E1-5106-9957F33E1E34}"/>
              </a:ext>
            </a:extLst>
          </p:cNvPr>
          <p:cNvSpPr/>
          <p:nvPr/>
        </p:nvSpPr>
        <p:spPr>
          <a:xfrm>
            <a:off x="3860013" y="7527751"/>
            <a:ext cx="890980" cy="74248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317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UA" sz="7198">
              <a:solidFill>
                <a:sysClr val="windowText" lastClr="000000"/>
              </a:solidFill>
            </a:endParaRPr>
          </a:p>
        </p:txBody>
      </p:sp>
      <p:grpSp>
        <p:nvGrpSpPr>
          <p:cNvPr id="268" name="Group 267">
            <a:extLst>
              <a:ext uri="{FF2B5EF4-FFF2-40B4-BE49-F238E27FC236}">
                <a16:creationId xmlns:a16="http://schemas.microsoft.com/office/drawing/2014/main" id="{F534644E-2CB8-82D2-A6AC-79286A884D05}"/>
              </a:ext>
            </a:extLst>
          </p:cNvPr>
          <p:cNvGrpSpPr/>
          <p:nvPr/>
        </p:nvGrpSpPr>
        <p:grpSpPr>
          <a:xfrm>
            <a:off x="3297292" y="9264865"/>
            <a:ext cx="2022299" cy="2016074"/>
            <a:chOff x="3530238" y="4676578"/>
            <a:chExt cx="1745240" cy="1739868"/>
          </a:xfrm>
        </p:grpSpPr>
        <p:sp>
          <p:nvSpPr>
            <p:cNvPr id="269" name="Textbox 200">
              <a:extLst>
                <a:ext uri="{FF2B5EF4-FFF2-40B4-BE49-F238E27FC236}">
                  <a16:creationId xmlns:a16="http://schemas.microsoft.com/office/drawing/2014/main" id="{C8A9B00B-7C2D-6AC5-C4F7-CCA7AC36E727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70" name="Textbox 200">
              <a:extLst>
                <a:ext uri="{FF2B5EF4-FFF2-40B4-BE49-F238E27FC236}">
                  <a16:creationId xmlns:a16="http://schemas.microsoft.com/office/drawing/2014/main" id="{C637C5FA-8C1F-FD82-494E-FDF6FDC01701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GOAL NAME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1" name="Textbox 200">
              <a:extLst>
                <a:ext uri="{FF2B5EF4-FFF2-40B4-BE49-F238E27FC236}">
                  <a16:creationId xmlns:a16="http://schemas.microsoft.com/office/drawing/2014/main" id="{B4D3CBFA-3379-CC6F-61EE-6125F74202E6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272" name="Textbox 200">
            <a:extLst>
              <a:ext uri="{FF2B5EF4-FFF2-40B4-BE49-F238E27FC236}">
                <a16:creationId xmlns:a16="http://schemas.microsoft.com/office/drawing/2014/main" id="{08DFADC9-BF63-3F4C-AA50-BC77565F9FFC}"/>
              </a:ext>
            </a:extLst>
          </p:cNvPr>
          <p:cNvSpPr txBox="1"/>
          <p:nvPr/>
        </p:nvSpPr>
        <p:spPr>
          <a:xfrm>
            <a:off x="3916992" y="5957671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  <a:lumOff val="10000"/>
                  </a:schemeClr>
                </a:solidFill>
                <a:effectLst/>
                <a:uLnTx/>
                <a:uFillTx/>
                <a:latin typeface="+mj-lt"/>
              </a:rPr>
              <a:t>01</a:t>
            </a:r>
          </a:p>
        </p:txBody>
      </p:sp>
      <p:grpSp>
        <p:nvGrpSpPr>
          <p:cNvPr id="273" name="Group 272">
            <a:extLst>
              <a:ext uri="{FF2B5EF4-FFF2-40B4-BE49-F238E27FC236}">
                <a16:creationId xmlns:a16="http://schemas.microsoft.com/office/drawing/2014/main" id="{1278784C-F92A-CA98-58D4-E263191A3703}"/>
              </a:ext>
            </a:extLst>
          </p:cNvPr>
          <p:cNvGrpSpPr/>
          <p:nvPr/>
        </p:nvGrpSpPr>
        <p:grpSpPr>
          <a:xfrm rot="10800000">
            <a:off x="6170470" y="6727026"/>
            <a:ext cx="1924983" cy="2117675"/>
            <a:chOff x="4451349" y="6431617"/>
            <a:chExt cx="1924983" cy="2117675"/>
          </a:xfrm>
          <a:solidFill>
            <a:schemeClr val="accent3"/>
          </a:solidFill>
          <a:effectLst>
            <a:outerShdw blurRad="635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274" name="Oval 273">
              <a:extLst>
                <a:ext uri="{FF2B5EF4-FFF2-40B4-BE49-F238E27FC236}">
                  <a16:creationId xmlns:a16="http://schemas.microsoft.com/office/drawing/2014/main" id="{1CF24C29-A685-C48B-724D-C1F2E880420F}"/>
                </a:ext>
              </a:extLst>
            </p:cNvPr>
            <p:cNvSpPr/>
            <p:nvPr/>
          </p:nvSpPr>
          <p:spPr>
            <a:xfrm>
              <a:off x="4451349" y="6431617"/>
              <a:ext cx="1924983" cy="19249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5" name="Isosceles Triangle 274">
              <a:extLst>
                <a:ext uri="{FF2B5EF4-FFF2-40B4-BE49-F238E27FC236}">
                  <a16:creationId xmlns:a16="http://schemas.microsoft.com/office/drawing/2014/main" id="{FF5FDD04-6C28-D958-F569-FA26744F6073}"/>
                </a:ext>
              </a:extLst>
            </p:cNvPr>
            <p:cNvSpPr/>
            <p:nvPr/>
          </p:nvSpPr>
          <p:spPr>
            <a:xfrm rot="10800000">
              <a:off x="5181735" y="8217319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6" name="Group 275">
            <a:extLst>
              <a:ext uri="{FF2B5EF4-FFF2-40B4-BE49-F238E27FC236}">
                <a16:creationId xmlns:a16="http://schemas.microsoft.com/office/drawing/2014/main" id="{49674637-DCBF-E31C-D60E-97E54AE49375}"/>
              </a:ext>
            </a:extLst>
          </p:cNvPr>
          <p:cNvGrpSpPr/>
          <p:nvPr/>
        </p:nvGrpSpPr>
        <p:grpSpPr>
          <a:xfrm>
            <a:off x="6118874" y="4408378"/>
            <a:ext cx="2022299" cy="2016074"/>
            <a:chOff x="3530238" y="4676578"/>
            <a:chExt cx="1745240" cy="1739868"/>
          </a:xfrm>
        </p:grpSpPr>
        <p:sp>
          <p:nvSpPr>
            <p:cNvPr id="277" name="Textbox 200">
              <a:extLst>
                <a:ext uri="{FF2B5EF4-FFF2-40B4-BE49-F238E27FC236}">
                  <a16:creationId xmlns:a16="http://schemas.microsoft.com/office/drawing/2014/main" id="{779971AC-7DE2-E79F-751A-6353976978F7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78" name="Textbox 200">
              <a:extLst>
                <a:ext uri="{FF2B5EF4-FFF2-40B4-BE49-F238E27FC236}">
                  <a16:creationId xmlns:a16="http://schemas.microsoft.com/office/drawing/2014/main" id="{FCDD279B-BDC8-882E-D1F5-C59B75B2BFB0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GOAL NAME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9" name="Textbox 200">
              <a:extLst>
                <a:ext uri="{FF2B5EF4-FFF2-40B4-BE49-F238E27FC236}">
                  <a16:creationId xmlns:a16="http://schemas.microsoft.com/office/drawing/2014/main" id="{8B68A696-1E2D-D294-21C0-77C15800D2CC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280" name="Textbox 200">
            <a:extLst>
              <a:ext uri="{FF2B5EF4-FFF2-40B4-BE49-F238E27FC236}">
                <a16:creationId xmlns:a16="http://schemas.microsoft.com/office/drawing/2014/main" id="{6E8FD2FB-1BFF-D0A5-4884-31993C704025}"/>
              </a:ext>
            </a:extLst>
          </p:cNvPr>
          <p:cNvSpPr txBox="1"/>
          <p:nvPr/>
        </p:nvSpPr>
        <p:spPr>
          <a:xfrm>
            <a:off x="6738574" y="9100874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  <a:lumOff val="10000"/>
                  </a:schemeClr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grpSp>
        <p:nvGrpSpPr>
          <p:cNvPr id="281" name="Group 280">
            <a:extLst>
              <a:ext uri="{FF2B5EF4-FFF2-40B4-BE49-F238E27FC236}">
                <a16:creationId xmlns:a16="http://schemas.microsoft.com/office/drawing/2014/main" id="{0AFF4000-6A1F-383C-A67B-4A7929A60EC7}"/>
              </a:ext>
            </a:extLst>
          </p:cNvPr>
          <p:cNvGrpSpPr/>
          <p:nvPr/>
        </p:nvGrpSpPr>
        <p:grpSpPr>
          <a:xfrm>
            <a:off x="8986176" y="6921730"/>
            <a:ext cx="1924983" cy="2117675"/>
            <a:chOff x="4451349" y="6431617"/>
            <a:chExt cx="1924983" cy="2117675"/>
          </a:xfrm>
          <a:solidFill>
            <a:schemeClr val="accent4"/>
          </a:solidFill>
          <a:effectLst>
            <a:outerShdw blurRad="635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282" name="Oval 281">
              <a:extLst>
                <a:ext uri="{FF2B5EF4-FFF2-40B4-BE49-F238E27FC236}">
                  <a16:creationId xmlns:a16="http://schemas.microsoft.com/office/drawing/2014/main" id="{8905A8CF-48EF-A8E8-5258-F3BEB0443505}"/>
                </a:ext>
              </a:extLst>
            </p:cNvPr>
            <p:cNvSpPr/>
            <p:nvPr/>
          </p:nvSpPr>
          <p:spPr>
            <a:xfrm>
              <a:off x="4451349" y="6431617"/>
              <a:ext cx="1924983" cy="19249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Isosceles Triangle 282">
              <a:extLst>
                <a:ext uri="{FF2B5EF4-FFF2-40B4-BE49-F238E27FC236}">
                  <a16:creationId xmlns:a16="http://schemas.microsoft.com/office/drawing/2014/main" id="{BF25B9F6-48A0-40EB-CB86-E18AA5631697}"/>
                </a:ext>
              </a:extLst>
            </p:cNvPr>
            <p:cNvSpPr/>
            <p:nvPr/>
          </p:nvSpPr>
          <p:spPr>
            <a:xfrm rot="10800000">
              <a:off x="5181735" y="8217319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4" name="Group 283">
            <a:extLst>
              <a:ext uri="{FF2B5EF4-FFF2-40B4-BE49-F238E27FC236}">
                <a16:creationId xmlns:a16="http://schemas.microsoft.com/office/drawing/2014/main" id="{019F9F75-1625-78D8-D7BB-8B7C13A5594E}"/>
              </a:ext>
            </a:extLst>
          </p:cNvPr>
          <p:cNvGrpSpPr/>
          <p:nvPr/>
        </p:nvGrpSpPr>
        <p:grpSpPr>
          <a:xfrm>
            <a:off x="8940456" y="9264865"/>
            <a:ext cx="2022299" cy="2016074"/>
            <a:chOff x="3530238" y="4676578"/>
            <a:chExt cx="1745240" cy="1739868"/>
          </a:xfrm>
        </p:grpSpPr>
        <p:sp>
          <p:nvSpPr>
            <p:cNvPr id="285" name="Textbox 200">
              <a:extLst>
                <a:ext uri="{FF2B5EF4-FFF2-40B4-BE49-F238E27FC236}">
                  <a16:creationId xmlns:a16="http://schemas.microsoft.com/office/drawing/2014/main" id="{8C3578D5-9E08-56B8-7CCF-A0D76FF98E44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86" name="Textbox 200">
              <a:extLst>
                <a:ext uri="{FF2B5EF4-FFF2-40B4-BE49-F238E27FC236}">
                  <a16:creationId xmlns:a16="http://schemas.microsoft.com/office/drawing/2014/main" id="{D7A3F294-4306-E3D9-1E75-C24239CC7C8A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GOAL NAME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87" name="Textbox 200">
              <a:extLst>
                <a:ext uri="{FF2B5EF4-FFF2-40B4-BE49-F238E27FC236}">
                  <a16:creationId xmlns:a16="http://schemas.microsoft.com/office/drawing/2014/main" id="{C7303ABD-85FE-3856-794D-FF5365D52DC8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288" name="Textbox 200">
            <a:extLst>
              <a:ext uri="{FF2B5EF4-FFF2-40B4-BE49-F238E27FC236}">
                <a16:creationId xmlns:a16="http://schemas.microsoft.com/office/drawing/2014/main" id="{9E82F4D5-FF99-CA7B-31CC-811758041254}"/>
              </a:ext>
            </a:extLst>
          </p:cNvPr>
          <p:cNvSpPr txBox="1"/>
          <p:nvPr/>
        </p:nvSpPr>
        <p:spPr>
          <a:xfrm>
            <a:off x="9560156" y="5957671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  <a:lumOff val="10000"/>
                  </a:schemeClr>
                </a:solidFill>
                <a:effectLst/>
                <a:uLnTx/>
                <a:uFillTx/>
                <a:latin typeface="+mj-lt"/>
              </a:rPr>
              <a:t>03</a:t>
            </a:r>
          </a:p>
        </p:txBody>
      </p:sp>
      <p:grpSp>
        <p:nvGrpSpPr>
          <p:cNvPr id="366" name="Group 365">
            <a:extLst>
              <a:ext uri="{FF2B5EF4-FFF2-40B4-BE49-F238E27FC236}">
                <a16:creationId xmlns:a16="http://schemas.microsoft.com/office/drawing/2014/main" id="{958B1D8B-FCD8-C900-7076-74FF11966D7D}"/>
              </a:ext>
            </a:extLst>
          </p:cNvPr>
          <p:cNvGrpSpPr/>
          <p:nvPr/>
        </p:nvGrpSpPr>
        <p:grpSpPr>
          <a:xfrm rot="10800000">
            <a:off x="11813634" y="6727026"/>
            <a:ext cx="1924983" cy="2117675"/>
            <a:chOff x="4451349" y="6431617"/>
            <a:chExt cx="1924983" cy="2117675"/>
          </a:xfrm>
          <a:solidFill>
            <a:schemeClr val="accent5"/>
          </a:solidFill>
          <a:effectLst>
            <a:outerShdw blurRad="635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367" name="Oval 366">
              <a:extLst>
                <a:ext uri="{FF2B5EF4-FFF2-40B4-BE49-F238E27FC236}">
                  <a16:creationId xmlns:a16="http://schemas.microsoft.com/office/drawing/2014/main" id="{A38F0A8F-D05C-F556-B191-4B7B7C55231F}"/>
                </a:ext>
              </a:extLst>
            </p:cNvPr>
            <p:cNvSpPr/>
            <p:nvPr/>
          </p:nvSpPr>
          <p:spPr>
            <a:xfrm>
              <a:off x="4451349" y="6431617"/>
              <a:ext cx="1924983" cy="19249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8" name="Isosceles Triangle 367">
              <a:extLst>
                <a:ext uri="{FF2B5EF4-FFF2-40B4-BE49-F238E27FC236}">
                  <a16:creationId xmlns:a16="http://schemas.microsoft.com/office/drawing/2014/main" id="{6376EF9D-BE5C-4A98-EEE2-C39C631B24D7}"/>
                </a:ext>
              </a:extLst>
            </p:cNvPr>
            <p:cNvSpPr/>
            <p:nvPr/>
          </p:nvSpPr>
          <p:spPr>
            <a:xfrm rot="10800000">
              <a:off x="5181735" y="8217319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9" name="Group 368">
            <a:extLst>
              <a:ext uri="{FF2B5EF4-FFF2-40B4-BE49-F238E27FC236}">
                <a16:creationId xmlns:a16="http://schemas.microsoft.com/office/drawing/2014/main" id="{181F0D4E-213B-C92B-8251-E4EBA4FA7913}"/>
              </a:ext>
            </a:extLst>
          </p:cNvPr>
          <p:cNvGrpSpPr/>
          <p:nvPr/>
        </p:nvGrpSpPr>
        <p:grpSpPr>
          <a:xfrm>
            <a:off x="11762038" y="4408378"/>
            <a:ext cx="2022299" cy="2016074"/>
            <a:chOff x="3530238" y="4676578"/>
            <a:chExt cx="1745240" cy="1739868"/>
          </a:xfrm>
        </p:grpSpPr>
        <p:sp>
          <p:nvSpPr>
            <p:cNvPr id="370" name="Textbox 200">
              <a:extLst>
                <a:ext uri="{FF2B5EF4-FFF2-40B4-BE49-F238E27FC236}">
                  <a16:creationId xmlns:a16="http://schemas.microsoft.com/office/drawing/2014/main" id="{8A27C747-91D1-DAD2-8306-6E7AE6381FA5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371" name="Textbox 200">
              <a:extLst>
                <a:ext uri="{FF2B5EF4-FFF2-40B4-BE49-F238E27FC236}">
                  <a16:creationId xmlns:a16="http://schemas.microsoft.com/office/drawing/2014/main" id="{E6884E35-3D39-0487-240A-9900AE23CAE7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GOAL NAME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72" name="Textbox 200">
              <a:extLst>
                <a:ext uri="{FF2B5EF4-FFF2-40B4-BE49-F238E27FC236}">
                  <a16:creationId xmlns:a16="http://schemas.microsoft.com/office/drawing/2014/main" id="{98C13753-2625-8BC9-3680-D9CF2AA7DE48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373" name="Textbox 200">
            <a:extLst>
              <a:ext uri="{FF2B5EF4-FFF2-40B4-BE49-F238E27FC236}">
                <a16:creationId xmlns:a16="http://schemas.microsoft.com/office/drawing/2014/main" id="{B54830FE-9A98-C293-3D61-266DEA2EF306}"/>
              </a:ext>
            </a:extLst>
          </p:cNvPr>
          <p:cNvSpPr txBox="1"/>
          <p:nvPr/>
        </p:nvSpPr>
        <p:spPr>
          <a:xfrm>
            <a:off x="12381738" y="9100874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  <a:lumOff val="10000"/>
                  </a:schemeClr>
                </a:solidFill>
                <a:effectLst/>
                <a:uLnTx/>
                <a:uFillTx/>
                <a:latin typeface="+mj-lt"/>
              </a:rPr>
              <a:t>04</a:t>
            </a:r>
          </a:p>
        </p:txBody>
      </p:sp>
      <p:grpSp>
        <p:nvGrpSpPr>
          <p:cNvPr id="374" name="Group 373">
            <a:extLst>
              <a:ext uri="{FF2B5EF4-FFF2-40B4-BE49-F238E27FC236}">
                <a16:creationId xmlns:a16="http://schemas.microsoft.com/office/drawing/2014/main" id="{0E34B164-4DC3-D055-C39F-9286795B6212}"/>
              </a:ext>
            </a:extLst>
          </p:cNvPr>
          <p:cNvGrpSpPr/>
          <p:nvPr/>
        </p:nvGrpSpPr>
        <p:grpSpPr>
          <a:xfrm>
            <a:off x="14629342" y="6921730"/>
            <a:ext cx="1924983" cy="2117675"/>
            <a:chOff x="4451349" y="6431617"/>
            <a:chExt cx="1924983" cy="2117675"/>
          </a:xfrm>
          <a:solidFill>
            <a:schemeClr val="accent6"/>
          </a:solidFill>
          <a:effectLst>
            <a:outerShdw blurRad="635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375" name="Oval 374">
              <a:extLst>
                <a:ext uri="{FF2B5EF4-FFF2-40B4-BE49-F238E27FC236}">
                  <a16:creationId xmlns:a16="http://schemas.microsoft.com/office/drawing/2014/main" id="{96C7D6AD-4643-5DDA-B33A-33423C4EFC36}"/>
                </a:ext>
              </a:extLst>
            </p:cNvPr>
            <p:cNvSpPr/>
            <p:nvPr/>
          </p:nvSpPr>
          <p:spPr>
            <a:xfrm>
              <a:off x="4451349" y="6431617"/>
              <a:ext cx="1924983" cy="19249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6" name="Isosceles Triangle 375">
              <a:extLst>
                <a:ext uri="{FF2B5EF4-FFF2-40B4-BE49-F238E27FC236}">
                  <a16:creationId xmlns:a16="http://schemas.microsoft.com/office/drawing/2014/main" id="{5CAB0548-DE15-A946-E10D-E56A4E651A8D}"/>
                </a:ext>
              </a:extLst>
            </p:cNvPr>
            <p:cNvSpPr/>
            <p:nvPr/>
          </p:nvSpPr>
          <p:spPr>
            <a:xfrm rot="10800000">
              <a:off x="5181735" y="8217319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7" name="Group 376">
            <a:extLst>
              <a:ext uri="{FF2B5EF4-FFF2-40B4-BE49-F238E27FC236}">
                <a16:creationId xmlns:a16="http://schemas.microsoft.com/office/drawing/2014/main" id="{49A56B36-ED7E-23BA-E788-5F2DF9154F35}"/>
              </a:ext>
            </a:extLst>
          </p:cNvPr>
          <p:cNvGrpSpPr/>
          <p:nvPr/>
        </p:nvGrpSpPr>
        <p:grpSpPr>
          <a:xfrm>
            <a:off x="14583622" y="9264865"/>
            <a:ext cx="2022299" cy="2016074"/>
            <a:chOff x="3530238" y="4676578"/>
            <a:chExt cx="1745240" cy="1739868"/>
          </a:xfrm>
        </p:grpSpPr>
        <p:sp>
          <p:nvSpPr>
            <p:cNvPr id="378" name="Textbox 200">
              <a:extLst>
                <a:ext uri="{FF2B5EF4-FFF2-40B4-BE49-F238E27FC236}">
                  <a16:creationId xmlns:a16="http://schemas.microsoft.com/office/drawing/2014/main" id="{745FF0BB-28EF-CC02-57E5-33EFB1E7D8F7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379" name="Textbox 200">
              <a:extLst>
                <a:ext uri="{FF2B5EF4-FFF2-40B4-BE49-F238E27FC236}">
                  <a16:creationId xmlns:a16="http://schemas.microsoft.com/office/drawing/2014/main" id="{82A59960-985B-0A48-2D5E-F7FDFF848BDC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</a:rPr>
                <a:t>GOAL NAME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80" name="Textbox 200">
              <a:extLst>
                <a:ext uri="{FF2B5EF4-FFF2-40B4-BE49-F238E27FC236}">
                  <a16:creationId xmlns:a16="http://schemas.microsoft.com/office/drawing/2014/main" id="{E4150F57-0789-64FC-A1C7-0565F63AD02C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381" name="Textbox 200">
            <a:extLst>
              <a:ext uri="{FF2B5EF4-FFF2-40B4-BE49-F238E27FC236}">
                <a16:creationId xmlns:a16="http://schemas.microsoft.com/office/drawing/2014/main" id="{EE53FFFF-4EF6-72FB-2F57-5D98A7CE2525}"/>
              </a:ext>
            </a:extLst>
          </p:cNvPr>
          <p:cNvSpPr txBox="1"/>
          <p:nvPr/>
        </p:nvSpPr>
        <p:spPr>
          <a:xfrm>
            <a:off x="15203322" y="5957671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  <a:lumOff val="10000"/>
                  </a:schemeClr>
                </a:solidFill>
                <a:effectLst/>
                <a:uLnTx/>
                <a:uFillTx/>
                <a:latin typeface="+mj-lt"/>
              </a:rPr>
              <a:t>05</a:t>
            </a:r>
          </a:p>
        </p:txBody>
      </p:sp>
      <p:sp>
        <p:nvSpPr>
          <p:cNvPr id="382" name="Textbox 200">
            <a:extLst>
              <a:ext uri="{FF2B5EF4-FFF2-40B4-BE49-F238E27FC236}">
                <a16:creationId xmlns:a16="http://schemas.microsoft.com/office/drawing/2014/main" id="{9F87A67C-C73D-E1B6-302A-48C605955040}"/>
              </a:ext>
            </a:extLst>
          </p:cNvPr>
          <p:cNvSpPr txBox="1"/>
          <p:nvPr/>
        </p:nvSpPr>
        <p:spPr>
          <a:xfrm>
            <a:off x="19911894" y="10782032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  <a:lumOff val="10000"/>
                  </a:schemeClr>
                </a:solidFill>
                <a:effectLst/>
                <a:uLnTx/>
                <a:uFillTx/>
                <a:latin typeface="+mj-lt"/>
              </a:rPr>
              <a:t>06</a:t>
            </a:r>
          </a:p>
        </p:txBody>
      </p:sp>
      <p:grpSp>
        <p:nvGrpSpPr>
          <p:cNvPr id="383" name="Group 382">
            <a:extLst>
              <a:ext uri="{FF2B5EF4-FFF2-40B4-BE49-F238E27FC236}">
                <a16:creationId xmlns:a16="http://schemas.microsoft.com/office/drawing/2014/main" id="{9B61115F-D58E-84BB-AB75-4F647371EFC5}"/>
              </a:ext>
            </a:extLst>
          </p:cNvPr>
          <p:cNvGrpSpPr/>
          <p:nvPr/>
        </p:nvGrpSpPr>
        <p:grpSpPr>
          <a:xfrm>
            <a:off x="18924328" y="2893027"/>
            <a:ext cx="2758031" cy="2261764"/>
            <a:chOff x="19126200" y="2402914"/>
            <a:chExt cx="2758031" cy="2261764"/>
          </a:xfrm>
          <a:solidFill>
            <a:schemeClr val="accent1">
              <a:lumMod val="60000"/>
              <a:lumOff val="40000"/>
            </a:schemeClr>
          </a:solidFill>
          <a:effectLst>
            <a:outerShdw blurRad="88900" dist="1905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384" name="Rectangle: Rounded Corners 383">
              <a:extLst>
                <a:ext uri="{FF2B5EF4-FFF2-40B4-BE49-F238E27FC236}">
                  <a16:creationId xmlns:a16="http://schemas.microsoft.com/office/drawing/2014/main" id="{5BC59E9B-01C1-B2F6-38B8-B215E7AB58B9}"/>
                </a:ext>
              </a:extLst>
            </p:cNvPr>
            <p:cNvSpPr/>
            <p:nvPr/>
          </p:nvSpPr>
          <p:spPr>
            <a:xfrm>
              <a:off x="19126200" y="2402914"/>
              <a:ext cx="2758031" cy="2032483"/>
            </a:xfrm>
            <a:prstGeom prst="roundRect">
              <a:avLst/>
            </a:prstGeom>
            <a:grpFill/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b="1" dirty="0">
                  <a:solidFill>
                    <a:schemeClr val="tx1"/>
                  </a:solidFill>
                  <a:latin typeface="+mj-lt"/>
                </a:rPr>
                <a:t>MAIN</a:t>
              </a:r>
            </a:p>
            <a:p>
              <a:pPr algn="ctr"/>
              <a:r>
                <a:rPr lang="en-US" sz="4400" b="1" dirty="0">
                  <a:solidFill>
                    <a:schemeClr val="tx1"/>
                  </a:solidFill>
                  <a:latin typeface="+mj-lt"/>
                </a:rPr>
                <a:t>GOAL</a:t>
              </a:r>
            </a:p>
          </p:txBody>
        </p:sp>
        <p:sp>
          <p:nvSpPr>
            <p:cNvPr id="385" name="Isosceles Triangle 384">
              <a:extLst>
                <a:ext uri="{FF2B5EF4-FFF2-40B4-BE49-F238E27FC236}">
                  <a16:creationId xmlns:a16="http://schemas.microsoft.com/office/drawing/2014/main" id="{ABF9C7E4-3A89-F6F4-BCF2-07B92E03C743}"/>
                </a:ext>
              </a:extLst>
            </p:cNvPr>
            <p:cNvSpPr/>
            <p:nvPr/>
          </p:nvSpPr>
          <p:spPr>
            <a:xfrm rot="10800000">
              <a:off x="20273109" y="4332705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6" name="Freeform: Shape 385">
            <a:extLst>
              <a:ext uri="{FF2B5EF4-FFF2-40B4-BE49-F238E27FC236}">
                <a16:creationId xmlns:a16="http://schemas.microsoft.com/office/drawing/2014/main" id="{0514723B-8C8E-E572-8B31-E4B5EBB488BF}"/>
              </a:ext>
            </a:extLst>
          </p:cNvPr>
          <p:cNvSpPr/>
          <p:nvPr/>
        </p:nvSpPr>
        <p:spPr>
          <a:xfrm>
            <a:off x="12371676" y="7494545"/>
            <a:ext cx="808900" cy="808900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317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387" name="Freeform: Shape 386">
            <a:extLst>
              <a:ext uri="{FF2B5EF4-FFF2-40B4-BE49-F238E27FC236}">
                <a16:creationId xmlns:a16="http://schemas.microsoft.com/office/drawing/2014/main" id="{361D7AB2-FA55-24EB-543B-5C21746450D0}"/>
              </a:ext>
            </a:extLst>
          </p:cNvPr>
          <p:cNvSpPr/>
          <p:nvPr/>
        </p:nvSpPr>
        <p:spPr>
          <a:xfrm>
            <a:off x="15203561" y="7510722"/>
            <a:ext cx="776546" cy="776546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317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388" name="Freeform 103">
            <a:extLst>
              <a:ext uri="{FF2B5EF4-FFF2-40B4-BE49-F238E27FC236}">
                <a16:creationId xmlns:a16="http://schemas.microsoft.com/office/drawing/2014/main" id="{E9964369-06A1-FC68-28CB-184013F565F9}"/>
              </a:ext>
            </a:extLst>
          </p:cNvPr>
          <p:cNvSpPr>
            <a:spLocks noEditPoints="1"/>
          </p:cNvSpPr>
          <p:nvPr/>
        </p:nvSpPr>
        <p:spPr bwMode="auto">
          <a:xfrm>
            <a:off x="6683442" y="7555244"/>
            <a:ext cx="899038" cy="68750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317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389" name="Freeform 109">
            <a:extLst>
              <a:ext uri="{FF2B5EF4-FFF2-40B4-BE49-F238E27FC236}">
                <a16:creationId xmlns:a16="http://schemas.microsoft.com/office/drawing/2014/main" id="{78563300-6C8F-5F02-B264-D70B55989E27}"/>
              </a:ext>
            </a:extLst>
          </p:cNvPr>
          <p:cNvSpPr>
            <a:spLocks noEditPoints="1"/>
          </p:cNvSpPr>
          <p:nvPr/>
        </p:nvSpPr>
        <p:spPr bwMode="auto">
          <a:xfrm>
            <a:off x="9554279" y="7494545"/>
            <a:ext cx="788776" cy="80890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317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390" name="Rectangle 389">
            <a:extLst>
              <a:ext uri="{FF2B5EF4-FFF2-40B4-BE49-F238E27FC236}">
                <a16:creationId xmlns:a16="http://schemas.microsoft.com/office/drawing/2014/main" id="{6EE103F4-9F2F-C93C-D9E7-ECEB18098455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203</a:t>
            </a:r>
            <a:endParaRPr lang="en-US" sz="3000" i="0" spc="3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57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gallery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8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5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5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5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5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6" dur="15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7" dur="15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0" dur="15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1" dur="15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4" dur="150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5" dur="150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1" fill="hold" nodeType="withEffect" p14:presetBounceEnd="65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8" dur="150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9" dur="150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3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3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3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3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2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94" dur="500" fill="hold"/>
                                            <p:tgtEl>
                                              <p:spTgt spid="26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9" dur="500" fill="hold"/>
                                            <p:tgtEl>
                                              <p:spTgt spid="27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2" dur="500"/>
                                            <p:tgtEl>
                                              <p:spTgt spid="2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500" fill="hold"/>
                                            <p:tgtEl>
                                              <p:spTgt spid="28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3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9" dur="500" fill="hold"/>
                                            <p:tgtEl>
                                              <p:spTgt spid="36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2" dur="500"/>
                                            <p:tgtEl>
                                              <p:spTgt spid="3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14" dur="500" fill="hold"/>
                                            <p:tgtEl>
                                              <p:spTgt spid="37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2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2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3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3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3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2" grpId="0" animBg="1"/>
          <p:bldP spid="63" grpId="0" animBg="1"/>
          <p:bldP spid="256" grpId="0" animBg="1"/>
          <p:bldP spid="257" grpId="0" animBg="1"/>
          <p:bldP spid="262" grpId="0"/>
          <p:bldP spid="263" grpId="0"/>
          <p:bldP spid="267" grpId="0" animBg="1"/>
          <p:bldP spid="272" grpId="0"/>
          <p:bldP spid="280" grpId="0"/>
          <p:bldP spid="288" grpId="0"/>
          <p:bldP spid="373" grpId="0"/>
          <p:bldP spid="381" grpId="0"/>
          <p:bldP spid="382" grpId="0"/>
          <p:bldP spid="386" grpId="0" animBg="1"/>
          <p:bldP spid="387" grpId="0" animBg="1"/>
          <p:bldP spid="388" grpId="0" animBg="1"/>
          <p:bldP spid="38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8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5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50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3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50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3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3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3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3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2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94" dur="500" fill="hold"/>
                                            <p:tgtEl>
                                              <p:spTgt spid="268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9" dur="500" fill="hold"/>
                                            <p:tgtEl>
                                              <p:spTgt spid="276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2" dur="500"/>
                                            <p:tgtEl>
                                              <p:spTgt spid="2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500" fill="hold"/>
                                            <p:tgtEl>
                                              <p:spTgt spid="284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3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9" dur="500" fill="hold"/>
                                            <p:tgtEl>
                                              <p:spTgt spid="369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2" dur="500"/>
                                            <p:tgtEl>
                                              <p:spTgt spid="3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14" dur="500" fill="hold"/>
                                            <p:tgtEl>
                                              <p:spTgt spid="377"/>
                                            </p:tgtEl>
                                          </p:cBhvr>
                                          <p:by x="120000" y="12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2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2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3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3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3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2" grpId="0" animBg="1"/>
          <p:bldP spid="63" grpId="0" animBg="1"/>
          <p:bldP spid="256" grpId="0" animBg="1"/>
          <p:bldP spid="257" grpId="0" animBg="1"/>
          <p:bldP spid="262" grpId="0"/>
          <p:bldP spid="263" grpId="0"/>
          <p:bldP spid="267" grpId="0" animBg="1"/>
          <p:bldP spid="272" grpId="0"/>
          <p:bldP spid="280" grpId="0"/>
          <p:bldP spid="288" grpId="0"/>
          <p:bldP spid="373" grpId="0"/>
          <p:bldP spid="381" grpId="0"/>
          <p:bldP spid="382" grpId="0"/>
          <p:bldP spid="386" grpId="0" animBg="1"/>
          <p:bldP spid="387" grpId="0" animBg="1"/>
          <p:bldP spid="388" grpId="0" animBg="1"/>
          <p:bldP spid="389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B60D5BF-160B-F370-4FC9-5AB0592C2BCC}"/>
              </a:ext>
            </a:extLst>
          </p:cNvPr>
          <p:cNvSpPr/>
          <p:nvPr/>
        </p:nvSpPr>
        <p:spPr>
          <a:xfrm>
            <a:off x="17640825" y="5236476"/>
            <a:ext cx="5325036" cy="532503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ircle: Hollow 2">
            <a:extLst>
              <a:ext uri="{FF2B5EF4-FFF2-40B4-BE49-F238E27FC236}">
                <a16:creationId xmlns:a16="http://schemas.microsoft.com/office/drawing/2014/main" id="{3588ED6F-6D92-51C3-E761-44B5E08C6CCB}"/>
              </a:ext>
            </a:extLst>
          </p:cNvPr>
          <p:cNvSpPr/>
          <p:nvPr/>
        </p:nvSpPr>
        <p:spPr>
          <a:xfrm>
            <a:off x="18169743" y="5765394"/>
            <a:ext cx="4267200" cy="4267200"/>
          </a:xfrm>
          <a:prstGeom prst="donut">
            <a:avLst>
              <a:gd name="adj" fmla="val 1006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7F454811-864D-F55E-2EB5-61FDB8F7A6ED}"/>
              </a:ext>
            </a:extLst>
          </p:cNvPr>
          <p:cNvSpPr/>
          <p:nvPr/>
        </p:nvSpPr>
        <p:spPr>
          <a:xfrm>
            <a:off x="18966817" y="6562468"/>
            <a:ext cx="2673052" cy="2673052"/>
          </a:xfrm>
          <a:prstGeom prst="donut">
            <a:avLst>
              <a:gd name="adj" fmla="val 1283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Circle: Hollow 4">
            <a:extLst>
              <a:ext uri="{FF2B5EF4-FFF2-40B4-BE49-F238E27FC236}">
                <a16:creationId xmlns:a16="http://schemas.microsoft.com/office/drawing/2014/main" id="{338AA422-E7F8-EBAD-9A3F-1AF82DEEC3E5}"/>
              </a:ext>
            </a:extLst>
          </p:cNvPr>
          <p:cNvSpPr/>
          <p:nvPr/>
        </p:nvSpPr>
        <p:spPr>
          <a:xfrm>
            <a:off x="19677886" y="7273537"/>
            <a:ext cx="1250914" cy="1250914"/>
          </a:xfrm>
          <a:prstGeom prst="donut">
            <a:avLst>
              <a:gd name="adj" fmla="val 22159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6E92632-A296-98ED-17EE-035711F1020F}"/>
              </a:ext>
            </a:extLst>
          </p:cNvPr>
          <p:cNvGrpSpPr/>
          <p:nvPr/>
        </p:nvGrpSpPr>
        <p:grpSpPr>
          <a:xfrm>
            <a:off x="1305782" y="7622379"/>
            <a:ext cx="19059311" cy="553230"/>
            <a:chOff x="-786735" y="7130052"/>
            <a:chExt cx="19059311" cy="553230"/>
          </a:xfrm>
          <a:solidFill>
            <a:schemeClr val="tx2"/>
          </a:solidFill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7265E331-A947-9723-B4A3-AA4645CC2E84}"/>
                </a:ext>
              </a:extLst>
            </p:cNvPr>
            <p:cNvSpPr/>
            <p:nvPr/>
          </p:nvSpPr>
          <p:spPr>
            <a:xfrm>
              <a:off x="-28992" y="7360023"/>
              <a:ext cx="18097726" cy="9487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Arrow: Chevron 7">
              <a:extLst>
                <a:ext uri="{FF2B5EF4-FFF2-40B4-BE49-F238E27FC236}">
                  <a16:creationId xmlns:a16="http://schemas.microsoft.com/office/drawing/2014/main" id="{9A6C5F9D-01B1-77B0-864A-23C47838EEE0}"/>
                </a:ext>
              </a:extLst>
            </p:cNvPr>
            <p:cNvSpPr/>
            <p:nvPr/>
          </p:nvSpPr>
          <p:spPr>
            <a:xfrm>
              <a:off x="-786735" y="7130052"/>
              <a:ext cx="1037368" cy="55323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Isosceles Triangle 8">
              <a:extLst>
                <a:ext uri="{FF2B5EF4-FFF2-40B4-BE49-F238E27FC236}">
                  <a16:creationId xmlns:a16="http://schemas.microsoft.com/office/drawing/2014/main" id="{2B3B6C3A-AAC0-84BF-F243-7255F11D0E3C}"/>
                </a:ext>
              </a:extLst>
            </p:cNvPr>
            <p:cNvSpPr/>
            <p:nvPr/>
          </p:nvSpPr>
          <p:spPr>
            <a:xfrm rot="5400000">
              <a:off x="17702105" y="7112811"/>
              <a:ext cx="553230" cy="58771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!!SubTitle">
            <a:extLst>
              <a:ext uri="{FF2B5EF4-FFF2-40B4-BE49-F238E27FC236}">
                <a16:creationId xmlns:a16="http://schemas.microsoft.com/office/drawing/2014/main" id="{722408D1-BC74-8250-78C5-B744BE89369D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1" name="!!MainTitle1">
            <a:extLst>
              <a:ext uri="{FF2B5EF4-FFF2-40B4-BE49-F238E27FC236}">
                <a16:creationId xmlns:a16="http://schemas.microsoft.com/office/drawing/2014/main" id="{66E812AB-EAD4-5FD9-C21E-F606971CEEA9}"/>
              </a:ext>
            </a:extLst>
          </p:cNvPr>
          <p:cNvSpPr txBox="1"/>
          <p:nvPr/>
        </p:nvSpPr>
        <p:spPr>
          <a:xfrm>
            <a:off x="7814058" y="1037172"/>
            <a:ext cx="875592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Goals</a:t>
            </a:r>
            <a:r>
              <a:rPr lang="en-US" sz="7500" b="1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A9CCCDA-7933-7308-7BDC-F55A0D34CF94}"/>
              </a:ext>
            </a:extLst>
          </p:cNvPr>
          <p:cNvGrpSpPr/>
          <p:nvPr/>
        </p:nvGrpSpPr>
        <p:grpSpPr>
          <a:xfrm>
            <a:off x="3343012" y="6921730"/>
            <a:ext cx="1924983" cy="2117675"/>
            <a:chOff x="4451349" y="6431617"/>
            <a:chExt cx="1924983" cy="2117675"/>
          </a:xfrm>
          <a:solidFill>
            <a:schemeClr val="accent2"/>
          </a:solidFill>
          <a:effectLst>
            <a:outerShdw blurRad="635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79D09644-5D0A-854E-CF0E-C9A3AFE7F935}"/>
                </a:ext>
              </a:extLst>
            </p:cNvPr>
            <p:cNvSpPr/>
            <p:nvPr/>
          </p:nvSpPr>
          <p:spPr>
            <a:xfrm>
              <a:off x="4451349" y="6431617"/>
              <a:ext cx="1924983" cy="19249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48F5FAF4-157C-5CEE-F110-662D16F5E87E}"/>
                </a:ext>
              </a:extLst>
            </p:cNvPr>
            <p:cNvSpPr/>
            <p:nvPr/>
          </p:nvSpPr>
          <p:spPr>
            <a:xfrm rot="10800000">
              <a:off x="5181735" y="8217319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D2A62E1C-520F-A141-B7CF-B5BD5FAA0F41}"/>
              </a:ext>
            </a:extLst>
          </p:cNvPr>
          <p:cNvSpPr/>
          <p:nvPr/>
        </p:nvSpPr>
        <p:spPr>
          <a:xfrm>
            <a:off x="3860013" y="7527751"/>
            <a:ext cx="890980" cy="742486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UA" sz="7198">
              <a:solidFill>
                <a:sysClr val="windowText" lastClr="000000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9E492C7-2874-8721-C76F-BFEA13510785}"/>
              </a:ext>
            </a:extLst>
          </p:cNvPr>
          <p:cNvGrpSpPr/>
          <p:nvPr/>
        </p:nvGrpSpPr>
        <p:grpSpPr>
          <a:xfrm>
            <a:off x="3297292" y="9264865"/>
            <a:ext cx="2022299" cy="2016074"/>
            <a:chOff x="3530238" y="4676578"/>
            <a:chExt cx="1745240" cy="1739868"/>
          </a:xfrm>
        </p:grpSpPr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DC08EB95-EA70-ACAE-268C-5A0540DE85FB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7929549D-C49F-3DB4-9CC2-A6A39DFE6A5D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GOAL NAME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79CA1EA7-CCB8-B6B9-DDA4-402192A9C7FA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20" name="Textbox 200">
            <a:extLst>
              <a:ext uri="{FF2B5EF4-FFF2-40B4-BE49-F238E27FC236}">
                <a16:creationId xmlns:a16="http://schemas.microsoft.com/office/drawing/2014/main" id="{F4FB4471-019A-6425-1B59-CCCABFB44620}"/>
              </a:ext>
            </a:extLst>
          </p:cNvPr>
          <p:cNvSpPr txBox="1"/>
          <p:nvPr/>
        </p:nvSpPr>
        <p:spPr>
          <a:xfrm>
            <a:off x="3916992" y="5957671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01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65C0A9C-E002-D8B4-2CA0-49F35297FB63}"/>
              </a:ext>
            </a:extLst>
          </p:cNvPr>
          <p:cNvGrpSpPr/>
          <p:nvPr/>
        </p:nvGrpSpPr>
        <p:grpSpPr>
          <a:xfrm rot="10800000">
            <a:off x="6170470" y="6727026"/>
            <a:ext cx="1924983" cy="2117675"/>
            <a:chOff x="4451349" y="6431617"/>
            <a:chExt cx="1924983" cy="2117675"/>
          </a:xfrm>
          <a:solidFill>
            <a:schemeClr val="accent3"/>
          </a:solidFill>
          <a:effectLst>
            <a:outerShdw blurRad="635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09C5A314-7740-23D3-AF0E-5E67B9FA07B6}"/>
                </a:ext>
              </a:extLst>
            </p:cNvPr>
            <p:cNvSpPr/>
            <p:nvPr/>
          </p:nvSpPr>
          <p:spPr>
            <a:xfrm>
              <a:off x="4451349" y="6431617"/>
              <a:ext cx="1924983" cy="19249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Isosceles Triangle 22">
              <a:extLst>
                <a:ext uri="{FF2B5EF4-FFF2-40B4-BE49-F238E27FC236}">
                  <a16:creationId xmlns:a16="http://schemas.microsoft.com/office/drawing/2014/main" id="{4F449420-183E-C406-12E5-BBEEA891776E}"/>
                </a:ext>
              </a:extLst>
            </p:cNvPr>
            <p:cNvSpPr/>
            <p:nvPr/>
          </p:nvSpPr>
          <p:spPr>
            <a:xfrm rot="10800000">
              <a:off x="5181735" y="8217319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7DAA839-F7EC-0200-C691-7B4B959980BD}"/>
              </a:ext>
            </a:extLst>
          </p:cNvPr>
          <p:cNvGrpSpPr/>
          <p:nvPr/>
        </p:nvGrpSpPr>
        <p:grpSpPr>
          <a:xfrm>
            <a:off x="6118874" y="4408378"/>
            <a:ext cx="2022299" cy="2016074"/>
            <a:chOff x="3530238" y="4676578"/>
            <a:chExt cx="1745240" cy="1739868"/>
          </a:xfrm>
        </p:grpSpPr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291392D5-9BA6-074D-FF56-2CB29DC80938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07BF6294-0530-9F30-D73B-97525760AF7F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GOAL NAME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" name="Textbox 200">
              <a:extLst>
                <a:ext uri="{FF2B5EF4-FFF2-40B4-BE49-F238E27FC236}">
                  <a16:creationId xmlns:a16="http://schemas.microsoft.com/office/drawing/2014/main" id="{46F3C1AE-73EE-A003-8204-73EEAFCADC65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28" name="Textbox 200">
            <a:extLst>
              <a:ext uri="{FF2B5EF4-FFF2-40B4-BE49-F238E27FC236}">
                <a16:creationId xmlns:a16="http://schemas.microsoft.com/office/drawing/2014/main" id="{32F0AEE4-9E63-EDC4-060C-030571572872}"/>
              </a:ext>
            </a:extLst>
          </p:cNvPr>
          <p:cNvSpPr txBox="1"/>
          <p:nvPr/>
        </p:nvSpPr>
        <p:spPr>
          <a:xfrm>
            <a:off x="6738574" y="9100874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9B1C9A7-E96B-F066-A197-7BF9B8FFAC64}"/>
              </a:ext>
            </a:extLst>
          </p:cNvPr>
          <p:cNvGrpSpPr/>
          <p:nvPr/>
        </p:nvGrpSpPr>
        <p:grpSpPr>
          <a:xfrm>
            <a:off x="8986176" y="6921730"/>
            <a:ext cx="1924983" cy="2117675"/>
            <a:chOff x="4451349" y="6431617"/>
            <a:chExt cx="1924983" cy="2117675"/>
          </a:xfrm>
          <a:solidFill>
            <a:schemeClr val="accent4"/>
          </a:solidFill>
          <a:effectLst>
            <a:outerShdw blurRad="635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438A37CB-9EFD-20B9-C2BF-072260EC2DCE}"/>
                </a:ext>
              </a:extLst>
            </p:cNvPr>
            <p:cNvSpPr/>
            <p:nvPr/>
          </p:nvSpPr>
          <p:spPr>
            <a:xfrm>
              <a:off x="4451349" y="6431617"/>
              <a:ext cx="1924983" cy="19249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Isosceles Triangle 30">
              <a:extLst>
                <a:ext uri="{FF2B5EF4-FFF2-40B4-BE49-F238E27FC236}">
                  <a16:creationId xmlns:a16="http://schemas.microsoft.com/office/drawing/2014/main" id="{27B52956-03D2-F3C3-D96F-DA0D3FBAD2A0}"/>
                </a:ext>
              </a:extLst>
            </p:cNvPr>
            <p:cNvSpPr/>
            <p:nvPr/>
          </p:nvSpPr>
          <p:spPr>
            <a:xfrm rot="10800000">
              <a:off x="5181735" y="8217319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5DA7265-0FBE-EB84-47C9-AD11CAA2CBA0}"/>
              </a:ext>
            </a:extLst>
          </p:cNvPr>
          <p:cNvGrpSpPr/>
          <p:nvPr/>
        </p:nvGrpSpPr>
        <p:grpSpPr>
          <a:xfrm>
            <a:off x="8940456" y="9264865"/>
            <a:ext cx="2022299" cy="2016074"/>
            <a:chOff x="3530238" y="4676578"/>
            <a:chExt cx="1745240" cy="1739868"/>
          </a:xfrm>
        </p:grpSpPr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08558E09-2EDD-C718-AB38-70ED42A01694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8F44A8C7-5A8D-DA17-BB3D-04A02D00B221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GOAL NAME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5" name="Textbox 200">
              <a:extLst>
                <a:ext uri="{FF2B5EF4-FFF2-40B4-BE49-F238E27FC236}">
                  <a16:creationId xmlns:a16="http://schemas.microsoft.com/office/drawing/2014/main" id="{0B2EC46A-D3C3-30B9-E806-FFD2954569A0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36" name="Textbox 200">
            <a:extLst>
              <a:ext uri="{FF2B5EF4-FFF2-40B4-BE49-F238E27FC236}">
                <a16:creationId xmlns:a16="http://schemas.microsoft.com/office/drawing/2014/main" id="{E45ED1D5-7185-1727-E047-492EE99F7F52}"/>
              </a:ext>
            </a:extLst>
          </p:cNvPr>
          <p:cNvSpPr txBox="1"/>
          <p:nvPr/>
        </p:nvSpPr>
        <p:spPr>
          <a:xfrm>
            <a:off x="9560156" y="5957671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03</a:t>
            </a:r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EFF684F1-08B2-4EAA-5F28-C618E531B2E2}"/>
              </a:ext>
            </a:extLst>
          </p:cNvPr>
          <p:cNvGrpSpPr/>
          <p:nvPr/>
        </p:nvGrpSpPr>
        <p:grpSpPr>
          <a:xfrm rot="10800000">
            <a:off x="11813634" y="6727026"/>
            <a:ext cx="1924983" cy="2117675"/>
            <a:chOff x="4451349" y="6431617"/>
            <a:chExt cx="1924983" cy="2117675"/>
          </a:xfrm>
          <a:solidFill>
            <a:schemeClr val="accent5"/>
          </a:solidFill>
          <a:effectLst>
            <a:outerShdw blurRad="635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ED5B5DA2-46A0-76CD-0C5A-790CE49F18BC}"/>
                </a:ext>
              </a:extLst>
            </p:cNvPr>
            <p:cNvSpPr/>
            <p:nvPr/>
          </p:nvSpPr>
          <p:spPr>
            <a:xfrm>
              <a:off x="4451349" y="6431617"/>
              <a:ext cx="1924983" cy="19249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Isosceles Triangle 125">
              <a:extLst>
                <a:ext uri="{FF2B5EF4-FFF2-40B4-BE49-F238E27FC236}">
                  <a16:creationId xmlns:a16="http://schemas.microsoft.com/office/drawing/2014/main" id="{16F73711-C97E-9D67-14CB-BC89150C1536}"/>
                </a:ext>
              </a:extLst>
            </p:cNvPr>
            <p:cNvSpPr/>
            <p:nvPr/>
          </p:nvSpPr>
          <p:spPr>
            <a:xfrm rot="10800000">
              <a:off x="5181735" y="8217319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DA233D72-636A-EB33-6F86-1724769021F8}"/>
              </a:ext>
            </a:extLst>
          </p:cNvPr>
          <p:cNvGrpSpPr/>
          <p:nvPr/>
        </p:nvGrpSpPr>
        <p:grpSpPr>
          <a:xfrm>
            <a:off x="11762038" y="4408378"/>
            <a:ext cx="2022299" cy="2016074"/>
            <a:chOff x="3530238" y="4676578"/>
            <a:chExt cx="1745240" cy="1739868"/>
          </a:xfrm>
        </p:grpSpPr>
        <p:sp>
          <p:nvSpPr>
            <p:cNvPr id="128" name="Textbox 200">
              <a:extLst>
                <a:ext uri="{FF2B5EF4-FFF2-40B4-BE49-F238E27FC236}">
                  <a16:creationId xmlns:a16="http://schemas.microsoft.com/office/drawing/2014/main" id="{9B5F1BA3-5570-D573-8B0C-22C683537070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29" name="Textbox 200">
              <a:extLst>
                <a:ext uri="{FF2B5EF4-FFF2-40B4-BE49-F238E27FC236}">
                  <a16:creationId xmlns:a16="http://schemas.microsoft.com/office/drawing/2014/main" id="{087DE966-556D-176C-A33D-0BB34C561386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GOAL NAME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0" name="Textbox 200">
              <a:extLst>
                <a:ext uri="{FF2B5EF4-FFF2-40B4-BE49-F238E27FC236}">
                  <a16:creationId xmlns:a16="http://schemas.microsoft.com/office/drawing/2014/main" id="{43661277-DD78-8CBB-432F-52898B6FB223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31" name="Textbox 200">
            <a:extLst>
              <a:ext uri="{FF2B5EF4-FFF2-40B4-BE49-F238E27FC236}">
                <a16:creationId xmlns:a16="http://schemas.microsoft.com/office/drawing/2014/main" id="{E8FDAF20-69E0-6915-528B-BB36B1922EA2}"/>
              </a:ext>
            </a:extLst>
          </p:cNvPr>
          <p:cNvSpPr txBox="1"/>
          <p:nvPr/>
        </p:nvSpPr>
        <p:spPr>
          <a:xfrm>
            <a:off x="12381738" y="9100874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04</a:t>
            </a:r>
          </a:p>
        </p:txBody>
      </p: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2370CBD1-7565-4612-E917-9A1AFB1F4DE7}"/>
              </a:ext>
            </a:extLst>
          </p:cNvPr>
          <p:cNvGrpSpPr/>
          <p:nvPr/>
        </p:nvGrpSpPr>
        <p:grpSpPr>
          <a:xfrm>
            <a:off x="14629342" y="6921730"/>
            <a:ext cx="1924983" cy="2117675"/>
            <a:chOff x="4451349" y="6431617"/>
            <a:chExt cx="1924983" cy="2117675"/>
          </a:xfrm>
          <a:solidFill>
            <a:schemeClr val="accent6"/>
          </a:solidFill>
          <a:effectLst>
            <a:outerShdw blurRad="63500" dist="1270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0351365D-7DFB-03FE-E8E1-EE5E5B029155}"/>
                </a:ext>
              </a:extLst>
            </p:cNvPr>
            <p:cNvSpPr/>
            <p:nvPr/>
          </p:nvSpPr>
          <p:spPr>
            <a:xfrm>
              <a:off x="4451349" y="6431617"/>
              <a:ext cx="1924983" cy="19249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Isosceles Triangle 133">
              <a:extLst>
                <a:ext uri="{FF2B5EF4-FFF2-40B4-BE49-F238E27FC236}">
                  <a16:creationId xmlns:a16="http://schemas.microsoft.com/office/drawing/2014/main" id="{B4C3AE37-4A3A-88D5-8C23-545B1C2FE1F3}"/>
                </a:ext>
              </a:extLst>
            </p:cNvPr>
            <p:cNvSpPr/>
            <p:nvPr/>
          </p:nvSpPr>
          <p:spPr>
            <a:xfrm rot="10800000">
              <a:off x="5181735" y="8217319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3333A8AD-0094-9681-5680-897DBEBE3BAC}"/>
              </a:ext>
            </a:extLst>
          </p:cNvPr>
          <p:cNvGrpSpPr/>
          <p:nvPr/>
        </p:nvGrpSpPr>
        <p:grpSpPr>
          <a:xfrm>
            <a:off x="14583622" y="9264865"/>
            <a:ext cx="2022299" cy="2016074"/>
            <a:chOff x="3530238" y="4676578"/>
            <a:chExt cx="1745240" cy="1739868"/>
          </a:xfrm>
        </p:grpSpPr>
        <p:sp>
          <p:nvSpPr>
            <p:cNvPr id="136" name="Textbox 200">
              <a:extLst>
                <a:ext uri="{FF2B5EF4-FFF2-40B4-BE49-F238E27FC236}">
                  <a16:creationId xmlns:a16="http://schemas.microsoft.com/office/drawing/2014/main" id="{2D76DA10-B918-5DD6-178B-5E9A063CE010}"/>
                </a:ext>
              </a:extLst>
            </p:cNvPr>
            <p:cNvSpPr txBox="1"/>
            <p:nvPr/>
          </p:nvSpPr>
          <p:spPr>
            <a:xfrm>
              <a:off x="3530239" y="5380564"/>
              <a:ext cx="1745238" cy="10358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elit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 Maecenas porttitor congue massa. Fusce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posuere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, magna sed pulvinar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ultricies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.</a:t>
              </a:r>
            </a:p>
          </p:txBody>
        </p:sp>
        <p:sp>
          <p:nvSpPr>
            <p:cNvPr id="137" name="Textbox 200">
              <a:extLst>
                <a:ext uri="{FF2B5EF4-FFF2-40B4-BE49-F238E27FC236}">
                  <a16:creationId xmlns:a16="http://schemas.microsoft.com/office/drawing/2014/main" id="{13BEFFCE-9B6E-7AED-2E84-37B3323CD3E2}"/>
                </a:ext>
              </a:extLst>
            </p:cNvPr>
            <p:cNvSpPr txBox="1"/>
            <p:nvPr/>
          </p:nvSpPr>
          <p:spPr>
            <a:xfrm>
              <a:off x="3530238" y="4676578"/>
              <a:ext cx="1745240" cy="3452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</a:rPr>
                <a:t>GOAL NAME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8" name="Textbox 200">
              <a:extLst>
                <a:ext uri="{FF2B5EF4-FFF2-40B4-BE49-F238E27FC236}">
                  <a16:creationId xmlns:a16="http://schemas.microsoft.com/office/drawing/2014/main" id="{1D33B1FC-224F-CCCB-A5D3-E5E28123414D}"/>
                </a:ext>
              </a:extLst>
            </p:cNvPr>
            <p:cNvSpPr txBox="1"/>
            <p:nvPr/>
          </p:nvSpPr>
          <p:spPr>
            <a:xfrm>
              <a:off x="3530238" y="4984833"/>
              <a:ext cx="1745240" cy="292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slideocean</a:t>
              </a:r>
              <a:endPara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39" name="Textbox 200">
            <a:extLst>
              <a:ext uri="{FF2B5EF4-FFF2-40B4-BE49-F238E27FC236}">
                <a16:creationId xmlns:a16="http://schemas.microsoft.com/office/drawing/2014/main" id="{F1412ADF-1A58-D1D9-977A-C423494EF4F7}"/>
              </a:ext>
            </a:extLst>
          </p:cNvPr>
          <p:cNvSpPr txBox="1"/>
          <p:nvPr/>
        </p:nvSpPr>
        <p:spPr>
          <a:xfrm>
            <a:off x="15203322" y="5957671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05</a:t>
            </a:r>
          </a:p>
        </p:txBody>
      </p:sp>
      <p:sp>
        <p:nvSpPr>
          <p:cNvPr id="140" name="Textbox 200">
            <a:extLst>
              <a:ext uri="{FF2B5EF4-FFF2-40B4-BE49-F238E27FC236}">
                <a16:creationId xmlns:a16="http://schemas.microsoft.com/office/drawing/2014/main" id="{4C797FED-85A1-E123-7958-6ABA9AB11294}"/>
              </a:ext>
            </a:extLst>
          </p:cNvPr>
          <p:cNvSpPr txBox="1"/>
          <p:nvPr/>
        </p:nvSpPr>
        <p:spPr>
          <a:xfrm>
            <a:off x="19911894" y="10782032"/>
            <a:ext cx="782899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06</a:t>
            </a:r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8E63A964-BDAE-9ABD-DC26-A464E7EB2845}"/>
              </a:ext>
            </a:extLst>
          </p:cNvPr>
          <p:cNvGrpSpPr/>
          <p:nvPr/>
        </p:nvGrpSpPr>
        <p:grpSpPr>
          <a:xfrm>
            <a:off x="18924328" y="2893027"/>
            <a:ext cx="2758031" cy="2261764"/>
            <a:chOff x="19126200" y="2402914"/>
            <a:chExt cx="2758031" cy="2261764"/>
          </a:xfrm>
          <a:solidFill>
            <a:schemeClr val="accent1">
              <a:lumMod val="60000"/>
              <a:lumOff val="40000"/>
            </a:schemeClr>
          </a:solidFill>
          <a:effectLst>
            <a:outerShdw blurRad="88900" dist="190500" dir="5400000" algn="t" rotWithShape="0">
              <a:prstClr val="black">
                <a:alpha val="10000"/>
              </a:prstClr>
            </a:outerShdw>
          </a:effectLst>
        </p:grpSpPr>
        <p:sp>
          <p:nvSpPr>
            <p:cNvPr id="142" name="Rectangle: Rounded Corners 141">
              <a:extLst>
                <a:ext uri="{FF2B5EF4-FFF2-40B4-BE49-F238E27FC236}">
                  <a16:creationId xmlns:a16="http://schemas.microsoft.com/office/drawing/2014/main" id="{B7437E81-B8B0-24D9-70AE-E3ABA6C65939}"/>
                </a:ext>
              </a:extLst>
            </p:cNvPr>
            <p:cNvSpPr/>
            <p:nvPr/>
          </p:nvSpPr>
          <p:spPr>
            <a:xfrm>
              <a:off x="19126200" y="2402914"/>
              <a:ext cx="2758031" cy="2032483"/>
            </a:xfrm>
            <a:prstGeom prst="roundRect">
              <a:avLst/>
            </a:prstGeom>
            <a:grpFill/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MAIN</a:t>
              </a:r>
            </a:p>
            <a:p>
              <a:pPr algn="ctr"/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GOAL</a:t>
              </a:r>
            </a:p>
          </p:txBody>
        </p:sp>
        <p:sp>
          <p:nvSpPr>
            <p:cNvPr id="143" name="Isosceles Triangle 142">
              <a:extLst>
                <a:ext uri="{FF2B5EF4-FFF2-40B4-BE49-F238E27FC236}">
                  <a16:creationId xmlns:a16="http://schemas.microsoft.com/office/drawing/2014/main" id="{E9E4356B-2901-75D0-1A09-9F4979A8E531}"/>
                </a:ext>
              </a:extLst>
            </p:cNvPr>
            <p:cNvSpPr/>
            <p:nvPr/>
          </p:nvSpPr>
          <p:spPr>
            <a:xfrm rot="10800000">
              <a:off x="20273109" y="4332705"/>
              <a:ext cx="464208" cy="3319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513354D1-8FDA-EFFB-0765-21EE965579F0}"/>
              </a:ext>
            </a:extLst>
          </p:cNvPr>
          <p:cNvSpPr/>
          <p:nvPr/>
        </p:nvSpPr>
        <p:spPr>
          <a:xfrm>
            <a:off x="12371676" y="7494545"/>
            <a:ext cx="808900" cy="808900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A8FB09DC-30CB-798D-16A7-528A621F7F3D}"/>
              </a:ext>
            </a:extLst>
          </p:cNvPr>
          <p:cNvSpPr/>
          <p:nvPr/>
        </p:nvSpPr>
        <p:spPr>
          <a:xfrm>
            <a:off x="15203561" y="7510722"/>
            <a:ext cx="776546" cy="776546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46" name="Freeform 103">
            <a:extLst>
              <a:ext uri="{FF2B5EF4-FFF2-40B4-BE49-F238E27FC236}">
                <a16:creationId xmlns:a16="http://schemas.microsoft.com/office/drawing/2014/main" id="{79F2C7E9-4AF7-A8CF-0441-A2CE1BCAE421}"/>
              </a:ext>
            </a:extLst>
          </p:cNvPr>
          <p:cNvSpPr>
            <a:spLocks noEditPoints="1"/>
          </p:cNvSpPr>
          <p:nvPr/>
        </p:nvSpPr>
        <p:spPr bwMode="auto">
          <a:xfrm>
            <a:off x="6683442" y="7555244"/>
            <a:ext cx="899038" cy="687500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317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47" name="Freeform 109">
            <a:extLst>
              <a:ext uri="{FF2B5EF4-FFF2-40B4-BE49-F238E27FC236}">
                <a16:creationId xmlns:a16="http://schemas.microsoft.com/office/drawing/2014/main" id="{5744AC72-F0D3-420C-8EF1-D396C8E56C37}"/>
              </a:ext>
            </a:extLst>
          </p:cNvPr>
          <p:cNvSpPr>
            <a:spLocks noEditPoints="1"/>
          </p:cNvSpPr>
          <p:nvPr/>
        </p:nvSpPr>
        <p:spPr bwMode="auto">
          <a:xfrm>
            <a:off x="9554279" y="7494545"/>
            <a:ext cx="788776" cy="80890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31750">
            <a:solidFill>
              <a:schemeClr val="accent4">
                <a:lumMod val="9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ysClr val="windowText" lastClr="000000"/>
              </a:solidFill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AC550CA1-7F6A-8C62-A7EC-372B72861F5A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56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203</a:t>
            </a:r>
            <a:endParaRPr lang="en-US" sz="3000" i="0" spc="300" dirty="0">
              <a:solidFill>
                <a:schemeClr val="tx2"/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03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window dir="vert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8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10" grpId="0"/>
          <p:bldP spid="11" grpId="0"/>
          <p:bldP spid="15" grpId="0" animBg="1"/>
          <p:bldP spid="20" grpId="0"/>
          <p:bldP spid="28" grpId="0"/>
          <p:bldP spid="36" grpId="0"/>
          <p:bldP spid="131" grpId="0"/>
          <p:bldP spid="139" grpId="0"/>
          <p:bldP spid="140" grpId="0"/>
          <p:bldP spid="144" grpId="0" animBg="1"/>
          <p:bldP spid="145" grpId="0" animBg="1"/>
          <p:bldP spid="146" grpId="0" animBg="1"/>
          <p:bldP spid="14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decel="8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decel="10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10" grpId="0"/>
          <p:bldP spid="11" grpId="0"/>
          <p:bldP spid="15" grpId="0" animBg="1"/>
          <p:bldP spid="20" grpId="0"/>
          <p:bldP spid="28" grpId="0"/>
          <p:bldP spid="36" grpId="0"/>
          <p:bldP spid="131" grpId="0"/>
          <p:bldP spid="139" grpId="0"/>
          <p:bldP spid="140" grpId="0"/>
          <p:bldP spid="144" grpId="0" animBg="1"/>
          <p:bldP spid="145" grpId="0" animBg="1"/>
          <p:bldP spid="146" grpId="0" animBg="1"/>
          <p:bldP spid="147" grpId="0" animBg="1"/>
        </p:bldLst>
      </p:timing>
    </mc:Fallback>
  </mc:AlternateContent>
</p:sld>
</file>

<file path=ppt/theme/theme1.xml><?xml version="1.0" encoding="utf-8"?>
<a:theme xmlns:a="http://schemas.openxmlformats.org/drawingml/2006/main" name="SO01">
  <a:themeElements>
    <a:clrScheme name="CP2_L_21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29606A"/>
      </a:accent1>
      <a:accent2>
        <a:srgbClr val="31AEBF"/>
      </a:accent2>
      <a:accent3>
        <a:srgbClr val="9DC53E"/>
      </a:accent3>
      <a:accent4>
        <a:srgbClr val="F9AD4C"/>
      </a:accent4>
      <a:accent5>
        <a:srgbClr val="E6504D"/>
      </a:accent5>
      <a:accent6>
        <a:srgbClr val="A63676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SO10">
  <a:themeElements>
    <a:clrScheme name="CP_D_89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A0E8D4"/>
      </a:accent1>
      <a:accent2>
        <a:srgbClr val="642F7F"/>
      </a:accent2>
      <a:accent3>
        <a:srgbClr val="7C1949"/>
      </a:accent3>
      <a:accent4>
        <a:srgbClr val="F65531"/>
      </a:accent4>
      <a:accent5>
        <a:srgbClr val="F8DAC2"/>
      </a:accent5>
      <a:accent6>
        <a:srgbClr val="FFC68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02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SO03">
  <a:themeElements>
    <a:clrScheme name="CP_L_90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FF6038"/>
      </a:accent1>
      <a:accent2>
        <a:srgbClr val="FFBE98"/>
      </a:accent2>
      <a:accent3>
        <a:srgbClr val="141031"/>
      </a:accent3>
      <a:accent4>
        <a:srgbClr val="0B1957"/>
      </a:accent4>
      <a:accent5>
        <a:srgbClr val="5884E7"/>
      </a:accent5>
      <a:accent6>
        <a:srgbClr val="D2E0ED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04">
  <a:themeElements>
    <a:clrScheme name="CP_D_79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51E1C"/>
      </a:accent1>
      <a:accent2>
        <a:srgbClr val="733635"/>
      </a:accent2>
      <a:accent3>
        <a:srgbClr val="FF6037"/>
      </a:accent3>
      <a:accent4>
        <a:srgbClr val="A0C9CB"/>
      </a:accent4>
      <a:accent5>
        <a:srgbClr val="ECECDC"/>
      </a:accent5>
      <a:accent6>
        <a:srgbClr val="F5F4ED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05">
  <a:themeElements>
    <a:clrScheme name="CP2_L_15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292B38"/>
      </a:accent1>
      <a:accent2>
        <a:srgbClr val="55637E"/>
      </a:accent2>
      <a:accent3>
        <a:srgbClr val="75A2C3"/>
      </a:accent3>
      <a:accent4>
        <a:srgbClr val="551D2C"/>
      </a:accent4>
      <a:accent5>
        <a:srgbClr val="FDB713"/>
      </a:accent5>
      <a:accent6>
        <a:srgbClr val="C4DF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06">
  <a:themeElements>
    <a:clrScheme name="CP_D_90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FF6038"/>
      </a:accent1>
      <a:accent2>
        <a:srgbClr val="FFBE98"/>
      </a:accent2>
      <a:accent3>
        <a:srgbClr val="141031"/>
      </a:accent3>
      <a:accent4>
        <a:srgbClr val="0B1957"/>
      </a:accent4>
      <a:accent5>
        <a:srgbClr val="5884E7"/>
      </a:accent5>
      <a:accent6>
        <a:srgbClr val="D2E0ED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07">
  <a:themeElements>
    <a:clrScheme name="CP_L_25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322039"/>
      </a:accent1>
      <a:accent2>
        <a:srgbClr val="DE592E"/>
      </a:accent2>
      <a:accent3>
        <a:srgbClr val="855853"/>
      </a:accent3>
      <a:accent4>
        <a:srgbClr val="21C394"/>
      </a:accent4>
      <a:accent5>
        <a:srgbClr val="4F8B82"/>
      </a:accent5>
      <a:accent6>
        <a:srgbClr val="0A3945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08">
  <a:themeElements>
    <a:clrScheme name="CP_NEU_D_03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3E4851"/>
      </a:accent2>
      <a:accent3>
        <a:srgbClr val="FECE00"/>
      </a:accent3>
      <a:accent4>
        <a:srgbClr val="7E858B"/>
      </a:accent4>
      <a:accent5>
        <a:srgbClr val="4A525B"/>
      </a:accent5>
      <a:accent6>
        <a:srgbClr val="2B2D39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SO09">
  <a:themeElements>
    <a:clrScheme name="CP2_L_22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FEC552"/>
      </a:accent1>
      <a:accent2>
        <a:srgbClr val="5889CC"/>
      </a:accent2>
      <a:accent3>
        <a:srgbClr val="32CCD8"/>
      </a:accent3>
      <a:accent4>
        <a:srgbClr val="F6F6F6"/>
      </a:accent4>
      <a:accent5>
        <a:srgbClr val="E6BF98"/>
      </a:accent5>
      <a:accent6>
        <a:srgbClr val="8A6C78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16809</TotalTime>
  <Words>1470</Words>
  <Application>Microsoft Office PowerPoint</Application>
  <PresentationFormat>Custom</PresentationFormat>
  <Paragraphs>260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10</vt:i4>
      </vt:variant>
    </vt:vector>
  </HeadingPairs>
  <TitlesOfParts>
    <vt:vector size="25" baseType="lpstr">
      <vt:lpstr>Aptos</vt:lpstr>
      <vt:lpstr>Arial</vt:lpstr>
      <vt:lpstr>Calibri</vt:lpstr>
      <vt:lpstr>Open Sans Light</vt:lpstr>
      <vt:lpstr>UTM Avo</vt:lpstr>
      <vt:lpstr>SO01</vt:lpstr>
      <vt:lpstr>SO02</vt:lpstr>
      <vt:lpstr>SO03</vt:lpstr>
      <vt:lpstr>SO04</vt:lpstr>
      <vt:lpstr>SO05</vt:lpstr>
      <vt:lpstr>SO06</vt:lpstr>
      <vt:lpstr>SO07</vt:lpstr>
      <vt:lpstr>SO08</vt:lpstr>
      <vt:lpstr>SO09</vt:lpstr>
      <vt:lpstr>SO10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203</dc:title>
  <dc:creator>Slide Ocean</dc:creator>
  <cp:keywords>SlideOcean.net</cp:keywords>
  <cp:lastModifiedBy>SO</cp:lastModifiedBy>
  <cp:revision>4284</cp:revision>
  <dcterms:created xsi:type="dcterms:W3CDTF">2024-04-24T08:43:56Z</dcterms:created>
  <dcterms:modified xsi:type="dcterms:W3CDTF">2026-02-13T02:41:21Z</dcterms:modified>
</cp:coreProperties>
</file>