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16"/>
  </p:notesMasterIdLst>
  <p:handoutMasterIdLst>
    <p:handoutMasterId r:id="rId17"/>
  </p:handoutMasterIdLst>
  <p:sldIdLst>
    <p:sldId id="2147378299" r:id="rId11"/>
    <p:sldId id="2147378300" r:id="rId12"/>
    <p:sldId id="2147378301" r:id="rId13"/>
    <p:sldId id="2147378302" r:id="rId14"/>
    <p:sldId id="2147378304" r:id="rId1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57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E0AE95-53BC-4C21-91B8-E2F9FAE3A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0876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AE707C-0D2E-568F-8FB2-7EE3EA7D62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742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9DF4A0-6496-ED85-976B-123EA5EEF2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0608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67DBD9-850A-375A-2460-8D35A530B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5474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6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90" y="0"/>
                  <a:pt x="3171826" y="710037"/>
                  <a:pt x="3171826" y="1585913"/>
                </a:cubicBezTo>
                <a:cubicBezTo>
                  <a:pt x="3171826" y="2301876"/>
                  <a:pt x="3171826" y="3017838"/>
                  <a:pt x="3171826" y="3733801"/>
                </a:cubicBezTo>
                <a:cubicBezTo>
                  <a:pt x="3171826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7567DD-2C10-6455-1F6F-7B497CAE4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03408" y="4873423"/>
            <a:ext cx="3171826" cy="5319714"/>
          </a:xfrm>
          <a:custGeom>
            <a:avLst/>
            <a:gdLst>
              <a:gd name="csX0" fmla="*/ 1585912 w 3171826"/>
              <a:gd name="csY0" fmla="*/ 0 h 5319714"/>
              <a:gd name="csX1" fmla="*/ 3171826 w 3171826"/>
              <a:gd name="csY1" fmla="*/ 1585913 h 5319714"/>
              <a:gd name="csX2" fmla="*/ 3171824 w 3171826"/>
              <a:gd name="csY2" fmla="*/ 3733801 h 5319714"/>
              <a:gd name="csX3" fmla="*/ 1585912 w 3171826"/>
              <a:gd name="csY3" fmla="*/ 5319714 h 5319714"/>
              <a:gd name="csX4" fmla="*/ 1585912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2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2" y="0"/>
                </a:moveTo>
                <a:cubicBezTo>
                  <a:pt x="2461788" y="0"/>
                  <a:pt x="3171826" y="710037"/>
                  <a:pt x="3171826" y="1585913"/>
                </a:cubicBezTo>
                <a:cubicBezTo>
                  <a:pt x="3171826" y="2301876"/>
                  <a:pt x="3171824" y="3017838"/>
                  <a:pt x="3171824" y="3733801"/>
                </a:cubicBezTo>
                <a:cubicBezTo>
                  <a:pt x="3171824" y="4609677"/>
                  <a:pt x="2461788" y="5319714"/>
                  <a:pt x="1585912" y="5319714"/>
                </a:cubicBezTo>
                <a:lnTo>
                  <a:pt x="1585912" y="5319713"/>
                </a:lnTo>
                <a:cubicBezTo>
                  <a:pt x="710036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6" y="0"/>
                  <a:pt x="15859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E0AE95-53BC-4C21-91B8-E2F9FAE3A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0876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AE707C-0D2E-568F-8FB2-7EE3EA7D62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742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9DF4A0-6496-ED85-976B-123EA5EEF2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0608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67DBD9-850A-375A-2460-8D35A530B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5474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6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90" y="0"/>
                  <a:pt x="3171826" y="710037"/>
                  <a:pt x="3171826" y="1585913"/>
                </a:cubicBezTo>
                <a:cubicBezTo>
                  <a:pt x="3171826" y="2301876"/>
                  <a:pt x="3171826" y="3017838"/>
                  <a:pt x="3171826" y="3733801"/>
                </a:cubicBezTo>
                <a:cubicBezTo>
                  <a:pt x="3171826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7567DD-2C10-6455-1F6F-7B497CAE4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03408" y="4873423"/>
            <a:ext cx="3171826" cy="5319714"/>
          </a:xfrm>
          <a:custGeom>
            <a:avLst/>
            <a:gdLst>
              <a:gd name="csX0" fmla="*/ 1585912 w 3171826"/>
              <a:gd name="csY0" fmla="*/ 0 h 5319714"/>
              <a:gd name="csX1" fmla="*/ 3171826 w 3171826"/>
              <a:gd name="csY1" fmla="*/ 1585913 h 5319714"/>
              <a:gd name="csX2" fmla="*/ 3171824 w 3171826"/>
              <a:gd name="csY2" fmla="*/ 3733801 h 5319714"/>
              <a:gd name="csX3" fmla="*/ 1585912 w 3171826"/>
              <a:gd name="csY3" fmla="*/ 5319714 h 5319714"/>
              <a:gd name="csX4" fmla="*/ 1585912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2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2" y="0"/>
                </a:moveTo>
                <a:cubicBezTo>
                  <a:pt x="2461788" y="0"/>
                  <a:pt x="3171826" y="710037"/>
                  <a:pt x="3171826" y="1585913"/>
                </a:cubicBezTo>
                <a:cubicBezTo>
                  <a:pt x="3171826" y="2301876"/>
                  <a:pt x="3171824" y="3017838"/>
                  <a:pt x="3171824" y="3733801"/>
                </a:cubicBezTo>
                <a:cubicBezTo>
                  <a:pt x="3171824" y="4609677"/>
                  <a:pt x="2461788" y="5319714"/>
                  <a:pt x="1585912" y="5319714"/>
                </a:cubicBezTo>
                <a:lnTo>
                  <a:pt x="1585912" y="5319713"/>
                </a:lnTo>
                <a:cubicBezTo>
                  <a:pt x="710036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6" y="0"/>
                  <a:pt x="15859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5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65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65000">
                                      <p:stCondLst>
                                        <p:cond delay="25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65000">
                                      <p:stCondLst>
                                        <p:cond delay="5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65000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65000">
                                      <p:stCondLst>
                                        <p:cond delay="100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25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5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100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E0AE95-53BC-4C21-91B8-E2F9FAE3A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0876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AE707C-0D2E-568F-8FB2-7EE3EA7D62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742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9DF4A0-6496-ED85-976B-123EA5EEF2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0608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67DBD9-850A-375A-2460-8D35A530B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5474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6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90" y="0"/>
                  <a:pt x="3171826" y="710037"/>
                  <a:pt x="3171826" y="1585913"/>
                </a:cubicBezTo>
                <a:cubicBezTo>
                  <a:pt x="3171826" y="2301876"/>
                  <a:pt x="3171826" y="3017838"/>
                  <a:pt x="3171826" y="3733801"/>
                </a:cubicBezTo>
                <a:cubicBezTo>
                  <a:pt x="3171826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7567DD-2C10-6455-1F6F-7B497CAE4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03408" y="4873423"/>
            <a:ext cx="3171826" cy="5319714"/>
          </a:xfrm>
          <a:custGeom>
            <a:avLst/>
            <a:gdLst>
              <a:gd name="csX0" fmla="*/ 1585912 w 3171826"/>
              <a:gd name="csY0" fmla="*/ 0 h 5319714"/>
              <a:gd name="csX1" fmla="*/ 3171826 w 3171826"/>
              <a:gd name="csY1" fmla="*/ 1585913 h 5319714"/>
              <a:gd name="csX2" fmla="*/ 3171824 w 3171826"/>
              <a:gd name="csY2" fmla="*/ 3733801 h 5319714"/>
              <a:gd name="csX3" fmla="*/ 1585912 w 3171826"/>
              <a:gd name="csY3" fmla="*/ 5319714 h 5319714"/>
              <a:gd name="csX4" fmla="*/ 1585912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2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2" y="0"/>
                </a:moveTo>
                <a:cubicBezTo>
                  <a:pt x="2461788" y="0"/>
                  <a:pt x="3171826" y="710037"/>
                  <a:pt x="3171826" y="1585913"/>
                </a:cubicBezTo>
                <a:cubicBezTo>
                  <a:pt x="3171826" y="2301876"/>
                  <a:pt x="3171824" y="3017838"/>
                  <a:pt x="3171824" y="3733801"/>
                </a:cubicBezTo>
                <a:cubicBezTo>
                  <a:pt x="3171824" y="4609677"/>
                  <a:pt x="2461788" y="5319714"/>
                  <a:pt x="1585912" y="5319714"/>
                </a:cubicBezTo>
                <a:lnTo>
                  <a:pt x="1585912" y="5319713"/>
                </a:lnTo>
                <a:cubicBezTo>
                  <a:pt x="710036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6" y="0"/>
                  <a:pt x="15859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0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 p14:presetBounceEnd="65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 p14:presetBounceEnd="65000">
                                      <p:stCondLst>
                                        <p:cond delay="25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 p14:presetBounceEnd="65000">
                                      <p:stCondLst>
                                        <p:cond delay="5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 p14:presetBounceEnd="65000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 p14:presetBounceEnd="65000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nodePh="1">
                                      <p:stCondLst>
                                        <p:cond delay="250"/>
                                      </p:stCondLst>
                                      <p:endCondLst>
                                        <p:cond evt="begin" delay="0">
                                          <p:tn val="9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nodePh="1">
                                      <p:stCondLst>
                                        <p:cond delay="500"/>
                                      </p:stCondLst>
                                      <p:endCondLst>
                                        <p:cond evt="begin" delay="0">
                                          <p:tn val="13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nodePh="1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17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nodePh="1">
                                      <p:stCondLst>
                                        <p:cond delay="750"/>
                                      </p:stCondLst>
                                      <p:endCondLst>
                                        <p:cond evt="begin" delay="0">
                                          <p:tn val="21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E0AE95-53BC-4C21-91B8-E2F9FAE3A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0876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AE707C-0D2E-568F-8FB2-7EE3EA7D62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742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9DF4A0-6496-ED85-976B-123EA5EEF2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0608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67DBD9-850A-375A-2460-8D35A530B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5474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6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90" y="0"/>
                  <a:pt x="3171826" y="710037"/>
                  <a:pt x="3171826" y="1585913"/>
                </a:cubicBezTo>
                <a:cubicBezTo>
                  <a:pt x="3171826" y="2301876"/>
                  <a:pt x="3171826" y="3017838"/>
                  <a:pt x="3171826" y="3733801"/>
                </a:cubicBezTo>
                <a:cubicBezTo>
                  <a:pt x="3171826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7567DD-2C10-6455-1F6F-7B497CAE4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03408" y="4873423"/>
            <a:ext cx="3171826" cy="5319714"/>
          </a:xfrm>
          <a:custGeom>
            <a:avLst/>
            <a:gdLst>
              <a:gd name="csX0" fmla="*/ 1585912 w 3171826"/>
              <a:gd name="csY0" fmla="*/ 0 h 5319714"/>
              <a:gd name="csX1" fmla="*/ 3171826 w 3171826"/>
              <a:gd name="csY1" fmla="*/ 1585913 h 5319714"/>
              <a:gd name="csX2" fmla="*/ 3171824 w 3171826"/>
              <a:gd name="csY2" fmla="*/ 3733801 h 5319714"/>
              <a:gd name="csX3" fmla="*/ 1585912 w 3171826"/>
              <a:gd name="csY3" fmla="*/ 5319714 h 5319714"/>
              <a:gd name="csX4" fmla="*/ 1585912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2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2" y="0"/>
                </a:moveTo>
                <a:cubicBezTo>
                  <a:pt x="2461788" y="0"/>
                  <a:pt x="3171826" y="710037"/>
                  <a:pt x="3171826" y="1585913"/>
                </a:cubicBezTo>
                <a:cubicBezTo>
                  <a:pt x="3171826" y="2301876"/>
                  <a:pt x="3171824" y="3017838"/>
                  <a:pt x="3171824" y="3733801"/>
                </a:cubicBezTo>
                <a:cubicBezTo>
                  <a:pt x="3171824" y="4609677"/>
                  <a:pt x="2461788" y="5319714"/>
                  <a:pt x="1585912" y="5319714"/>
                </a:cubicBezTo>
                <a:lnTo>
                  <a:pt x="1585912" y="5319713"/>
                </a:lnTo>
                <a:cubicBezTo>
                  <a:pt x="710036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6" y="0"/>
                  <a:pt x="15859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2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5E0AE95-53BC-4C21-91B8-E2F9FAE3A2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0876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BAE707C-0D2E-568F-8FB2-7EE3EA7D62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5742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09DF4A0-6496-ED85-976B-123EA5EEF2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60608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5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89" y="0"/>
                  <a:pt x="3171826" y="710037"/>
                  <a:pt x="3171826" y="1585913"/>
                </a:cubicBezTo>
                <a:cubicBezTo>
                  <a:pt x="3171826" y="2301876"/>
                  <a:pt x="3171825" y="3017838"/>
                  <a:pt x="3171825" y="3733801"/>
                </a:cubicBezTo>
                <a:cubicBezTo>
                  <a:pt x="3171825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167DBD9-850A-375A-2460-8D35A530B1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54746" y="4873423"/>
            <a:ext cx="3171826" cy="5319714"/>
          </a:xfrm>
          <a:custGeom>
            <a:avLst/>
            <a:gdLst>
              <a:gd name="csX0" fmla="*/ 1585913 w 3171826"/>
              <a:gd name="csY0" fmla="*/ 0 h 5319714"/>
              <a:gd name="csX1" fmla="*/ 3171826 w 3171826"/>
              <a:gd name="csY1" fmla="*/ 1585913 h 5319714"/>
              <a:gd name="csX2" fmla="*/ 3171826 w 3171826"/>
              <a:gd name="csY2" fmla="*/ 3733801 h 5319714"/>
              <a:gd name="csX3" fmla="*/ 1585912 w 3171826"/>
              <a:gd name="csY3" fmla="*/ 5319714 h 5319714"/>
              <a:gd name="csX4" fmla="*/ 1585913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3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3" y="0"/>
                </a:moveTo>
                <a:cubicBezTo>
                  <a:pt x="2461790" y="0"/>
                  <a:pt x="3171826" y="710037"/>
                  <a:pt x="3171826" y="1585913"/>
                </a:cubicBezTo>
                <a:cubicBezTo>
                  <a:pt x="3171826" y="2301876"/>
                  <a:pt x="3171826" y="3017838"/>
                  <a:pt x="3171826" y="3733801"/>
                </a:cubicBezTo>
                <a:cubicBezTo>
                  <a:pt x="3171826" y="4609677"/>
                  <a:pt x="2461788" y="5319714"/>
                  <a:pt x="1585912" y="5319714"/>
                </a:cubicBezTo>
                <a:lnTo>
                  <a:pt x="1585913" y="5319713"/>
                </a:lnTo>
                <a:cubicBezTo>
                  <a:pt x="710037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7" y="0"/>
                  <a:pt x="15859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7567DD-2C10-6455-1F6F-7B497CAE4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03408" y="4873423"/>
            <a:ext cx="3171826" cy="5319714"/>
          </a:xfrm>
          <a:custGeom>
            <a:avLst/>
            <a:gdLst>
              <a:gd name="csX0" fmla="*/ 1585912 w 3171826"/>
              <a:gd name="csY0" fmla="*/ 0 h 5319714"/>
              <a:gd name="csX1" fmla="*/ 3171826 w 3171826"/>
              <a:gd name="csY1" fmla="*/ 1585913 h 5319714"/>
              <a:gd name="csX2" fmla="*/ 3171824 w 3171826"/>
              <a:gd name="csY2" fmla="*/ 3733801 h 5319714"/>
              <a:gd name="csX3" fmla="*/ 1585912 w 3171826"/>
              <a:gd name="csY3" fmla="*/ 5319714 h 5319714"/>
              <a:gd name="csX4" fmla="*/ 1585912 w 3171826"/>
              <a:gd name="csY4" fmla="*/ 5319713 h 5319714"/>
              <a:gd name="csX5" fmla="*/ 0 w 3171826"/>
              <a:gd name="csY5" fmla="*/ 3733800 h 5319714"/>
              <a:gd name="csX6" fmla="*/ 0 w 3171826"/>
              <a:gd name="csY6" fmla="*/ 1585913 h 5319714"/>
              <a:gd name="csX7" fmla="*/ 1585912 w 3171826"/>
              <a:gd name="csY7" fmla="*/ 0 h 53197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171826" h="5319714">
                <a:moveTo>
                  <a:pt x="1585912" y="0"/>
                </a:moveTo>
                <a:cubicBezTo>
                  <a:pt x="2461788" y="0"/>
                  <a:pt x="3171826" y="710037"/>
                  <a:pt x="3171826" y="1585913"/>
                </a:cubicBezTo>
                <a:cubicBezTo>
                  <a:pt x="3171826" y="2301876"/>
                  <a:pt x="3171824" y="3017838"/>
                  <a:pt x="3171824" y="3733801"/>
                </a:cubicBezTo>
                <a:cubicBezTo>
                  <a:pt x="3171824" y="4609677"/>
                  <a:pt x="2461788" y="5319714"/>
                  <a:pt x="1585912" y="5319714"/>
                </a:cubicBezTo>
                <a:lnTo>
                  <a:pt x="1585912" y="5319713"/>
                </a:lnTo>
                <a:cubicBezTo>
                  <a:pt x="710036" y="5319713"/>
                  <a:pt x="0" y="4609676"/>
                  <a:pt x="0" y="3733800"/>
                </a:cubicBezTo>
                <a:lnTo>
                  <a:pt x="0" y="1585913"/>
                </a:lnTo>
                <a:cubicBezTo>
                  <a:pt x="0" y="710037"/>
                  <a:pt x="710036" y="0"/>
                  <a:pt x="15859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9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utoRev="1" fill="hold" grpId="1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grpId="1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33" r:id="rId2"/>
    <p:sldLayoutId id="2147483934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36" r:id="rId2"/>
    <p:sldLayoutId id="2147483937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39" r:id="rId2"/>
    <p:sldLayoutId id="2147483940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42" r:id="rId2"/>
    <p:sldLayoutId id="2147483943" r:id="rId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Placeholder 96">
            <a:extLst>
              <a:ext uri="{FF2B5EF4-FFF2-40B4-BE49-F238E27FC236}">
                <a16:creationId xmlns:a16="http://schemas.microsoft.com/office/drawing/2014/main" id="{F2D1B99C-430E-7D3B-050F-08F5C1EE507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5185"/>
          <a:stretch>
            <a:fillRect/>
          </a:stretch>
        </p:blipFill>
        <p:spPr/>
      </p:pic>
      <p:pic>
        <p:nvPicPr>
          <p:cNvPr id="110" name="Picture Placeholder 109">
            <a:extLst>
              <a:ext uri="{FF2B5EF4-FFF2-40B4-BE49-F238E27FC236}">
                <a16:creationId xmlns:a16="http://schemas.microsoft.com/office/drawing/2014/main" id="{833C0115-2A70-9E15-473E-6630BFD936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r="30125"/>
          <a:stretch>
            <a:fillRect/>
          </a:stretch>
        </p:blipFill>
        <p:spPr/>
      </p:pic>
      <p:pic>
        <p:nvPicPr>
          <p:cNvPr id="122" name="Picture Placeholder 121">
            <a:extLst>
              <a:ext uri="{FF2B5EF4-FFF2-40B4-BE49-F238E27FC236}">
                <a16:creationId xmlns:a16="http://schemas.microsoft.com/office/drawing/2014/main" id="{9232882F-3922-A98F-EC52-D7896BEFB1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1" r="31430" b="12231"/>
          <a:stretch>
            <a:fillRect/>
          </a:stretch>
        </p:blipFill>
        <p:spPr>
          <a:xfrm>
            <a:off x="10606086" y="4873423"/>
            <a:ext cx="3171826" cy="5319714"/>
          </a:xfrm>
        </p:spPr>
      </p:pic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A9377A14-8FA8-7A1D-5802-3F14B7E038E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71" t="3175" r="24180" b="33039"/>
          <a:stretch>
            <a:fillRect/>
          </a:stretch>
        </p:blipFill>
        <p:spPr>
          <a:xfrm>
            <a:off x="14554746" y="4873423"/>
            <a:ext cx="3171826" cy="5319714"/>
          </a:xfrm>
        </p:spPr>
      </p:pic>
      <p:pic>
        <p:nvPicPr>
          <p:cNvPr id="132" name="Picture Placeholder 131">
            <a:extLst>
              <a:ext uri="{FF2B5EF4-FFF2-40B4-BE49-F238E27FC236}">
                <a16:creationId xmlns:a16="http://schemas.microsoft.com/office/drawing/2014/main" id="{8E9AC0C6-E865-D543-2812-E542A08FBC8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5158"/>
          <a:stretch>
            <a:fillRect/>
          </a:stretch>
        </p:blipFill>
        <p:spPr/>
      </p:pic>
      <p:sp>
        <p:nvSpPr>
          <p:cNvPr id="54" name="!!SubTitle">
            <a:extLst>
              <a:ext uri="{FF2B5EF4-FFF2-40B4-BE49-F238E27FC236}">
                <a16:creationId xmlns:a16="http://schemas.microsoft.com/office/drawing/2014/main" id="{AF0D00DE-DE52-D625-184A-15BFDAB4EE6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!!MainTitle1">
            <a:extLst>
              <a:ext uri="{FF2B5EF4-FFF2-40B4-BE49-F238E27FC236}">
                <a16:creationId xmlns:a16="http://schemas.microsoft.com/office/drawing/2014/main" id="{8FACF262-E8E9-D1A3-F27D-EE12FBA3337F}"/>
              </a:ext>
            </a:extLst>
          </p:cNvPr>
          <p:cNvSpPr txBox="1"/>
          <p:nvPr/>
        </p:nvSpPr>
        <p:spPr>
          <a:xfrm>
            <a:off x="7817329" y="1037172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0743191-3D39-58E5-B0AD-674D134197F5}"/>
              </a:ext>
            </a:extLst>
          </p:cNvPr>
          <p:cNvSpPr/>
          <p:nvPr/>
        </p:nvSpPr>
        <p:spPr>
          <a:xfrm>
            <a:off x="419192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E783A49-6B44-8002-A5B0-15BDA0BD63D3}"/>
              </a:ext>
            </a:extLst>
          </p:cNvPr>
          <p:cNvGrpSpPr/>
          <p:nvPr/>
        </p:nvGrpSpPr>
        <p:grpSpPr>
          <a:xfrm>
            <a:off x="2850773" y="10534348"/>
            <a:ext cx="2887810" cy="726527"/>
            <a:chOff x="3530238" y="4676578"/>
            <a:chExt cx="1745240" cy="626992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EE9F9B67-B144-82A6-1AAA-F72408397E99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JASON ANDERSON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BA49AEF0-4C97-9E20-CDB4-0728C9DC27B0}"/>
                </a:ext>
              </a:extLst>
            </p:cNvPr>
            <p:cNvSpPr txBox="1"/>
            <p:nvPr/>
          </p:nvSpPr>
          <p:spPr>
            <a:xfrm>
              <a:off x="3530238" y="4958276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ceo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1" name="Shape 2859">
            <a:extLst>
              <a:ext uri="{FF2B5EF4-FFF2-40B4-BE49-F238E27FC236}">
                <a16:creationId xmlns:a16="http://schemas.microsoft.com/office/drawing/2014/main" id="{F3463976-DC52-8B85-F1A4-7CA4C5F3CEE1}"/>
              </a:ext>
            </a:extLst>
          </p:cNvPr>
          <p:cNvSpPr/>
          <p:nvPr/>
        </p:nvSpPr>
        <p:spPr>
          <a:xfrm>
            <a:off x="322496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2" name="Shape 2860">
            <a:extLst>
              <a:ext uri="{FF2B5EF4-FFF2-40B4-BE49-F238E27FC236}">
                <a16:creationId xmlns:a16="http://schemas.microsoft.com/office/drawing/2014/main" id="{18577913-FFAF-AD96-A362-4C9E443DB1C4}"/>
              </a:ext>
            </a:extLst>
          </p:cNvPr>
          <p:cNvSpPr/>
          <p:nvPr/>
        </p:nvSpPr>
        <p:spPr>
          <a:xfrm>
            <a:off x="403158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3" name="Shape 2865">
            <a:extLst>
              <a:ext uri="{FF2B5EF4-FFF2-40B4-BE49-F238E27FC236}">
                <a16:creationId xmlns:a16="http://schemas.microsoft.com/office/drawing/2014/main" id="{C5606B5D-221B-7EC8-2E56-D00DB04A273F}"/>
              </a:ext>
            </a:extLst>
          </p:cNvPr>
          <p:cNvSpPr/>
          <p:nvPr/>
        </p:nvSpPr>
        <p:spPr>
          <a:xfrm>
            <a:off x="484594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744425D-2981-613E-ED3F-ECFB990362FC}"/>
              </a:ext>
            </a:extLst>
          </p:cNvPr>
          <p:cNvSpPr/>
          <p:nvPr/>
        </p:nvSpPr>
        <p:spPr>
          <a:xfrm>
            <a:off x="814058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2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EF61CEE-9665-A234-E79B-A7989859D926}"/>
              </a:ext>
            </a:extLst>
          </p:cNvPr>
          <p:cNvGrpSpPr/>
          <p:nvPr/>
        </p:nvGrpSpPr>
        <p:grpSpPr>
          <a:xfrm>
            <a:off x="6799433" y="10534351"/>
            <a:ext cx="2887810" cy="726524"/>
            <a:chOff x="3530238" y="4676578"/>
            <a:chExt cx="1745240" cy="626989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93AB9CD4-74DE-5938-CF2D-301AEDEA5F7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EMILY MARTINEZ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1095ED9B-4CD1-73E1-2A2C-F4CF62E4F72B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9" name="Shape 2859">
            <a:extLst>
              <a:ext uri="{FF2B5EF4-FFF2-40B4-BE49-F238E27FC236}">
                <a16:creationId xmlns:a16="http://schemas.microsoft.com/office/drawing/2014/main" id="{75FCB504-C358-B3E1-F4C4-3837E893DF3D}"/>
              </a:ext>
            </a:extLst>
          </p:cNvPr>
          <p:cNvSpPr/>
          <p:nvPr/>
        </p:nvSpPr>
        <p:spPr>
          <a:xfrm>
            <a:off x="717362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0" name="Shape 2860">
            <a:extLst>
              <a:ext uri="{FF2B5EF4-FFF2-40B4-BE49-F238E27FC236}">
                <a16:creationId xmlns:a16="http://schemas.microsoft.com/office/drawing/2014/main" id="{7779DFC1-48ED-4B23-8866-065A7903319A}"/>
              </a:ext>
            </a:extLst>
          </p:cNvPr>
          <p:cNvSpPr/>
          <p:nvPr/>
        </p:nvSpPr>
        <p:spPr>
          <a:xfrm>
            <a:off x="798024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1" name="Shape 2865">
            <a:extLst>
              <a:ext uri="{FF2B5EF4-FFF2-40B4-BE49-F238E27FC236}">
                <a16:creationId xmlns:a16="http://schemas.microsoft.com/office/drawing/2014/main" id="{443BFD7F-E743-BC3B-6D54-80C0C5A95905}"/>
              </a:ext>
            </a:extLst>
          </p:cNvPr>
          <p:cNvSpPr/>
          <p:nvPr/>
        </p:nvSpPr>
        <p:spPr>
          <a:xfrm>
            <a:off x="879460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8774D2E-F67B-0BC6-848F-C384783731E2}"/>
              </a:ext>
            </a:extLst>
          </p:cNvPr>
          <p:cNvSpPr/>
          <p:nvPr/>
        </p:nvSpPr>
        <p:spPr>
          <a:xfrm>
            <a:off x="1208924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3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5E6C2D5-8B8F-08A2-AB5E-07D04F6444BE}"/>
              </a:ext>
            </a:extLst>
          </p:cNvPr>
          <p:cNvGrpSpPr/>
          <p:nvPr/>
        </p:nvGrpSpPr>
        <p:grpSpPr>
          <a:xfrm>
            <a:off x="10748093" y="10534351"/>
            <a:ext cx="2887810" cy="726524"/>
            <a:chOff x="3530238" y="4676578"/>
            <a:chExt cx="1745240" cy="626989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CDD8534C-DBE5-ABC2-D0E9-3B12BBF5693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MICHEAL TEE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64B68B9C-A216-DD6C-86AC-66EC446258BD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commercial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7" name="Shape 2859">
            <a:extLst>
              <a:ext uri="{FF2B5EF4-FFF2-40B4-BE49-F238E27FC236}">
                <a16:creationId xmlns:a16="http://schemas.microsoft.com/office/drawing/2014/main" id="{26CD0D87-F47F-81C1-DFBD-CDCB26296AE5}"/>
              </a:ext>
            </a:extLst>
          </p:cNvPr>
          <p:cNvSpPr/>
          <p:nvPr/>
        </p:nvSpPr>
        <p:spPr>
          <a:xfrm>
            <a:off x="1112228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8" name="Shape 2860">
            <a:extLst>
              <a:ext uri="{FF2B5EF4-FFF2-40B4-BE49-F238E27FC236}">
                <a16:creationId xmlns:a16="http://schemas.microsoft.com/office/drawing/2014/main" id="{C8ED78A5-999E-585E-166B-52B4354D4F3F}"/>
              </a:ext>
            </a:extLst>
          </p:cNvPr>
          <p:cNvSpPr/>
          <p:nvPr/>
        </p:nvSpPr>
        <p:spPr>
          <a:xfrm>
            <a:off x="1192890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79" name="Shape 2865">
            <a:extLst>
              <a:ext uri="{FF2B5EF4-FFF2-40B4-BE49-F238E27FC236}">
                <a16:creationId xmlns:a16="http://schemas.microsoft.com/office/drawing/2014/main" id="{018EB841-4B80-6291-F8E5-D272585AFACB}"/>
              </a:ext>
            </a:extLst>
          </p:cNvPr>
          <p:cNvSpPr/>
          <p:nvPr/>
        </p:nvSpPr>
        <p:spPr>
          <a:xfrm>
            <a:off x="1274326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50BC1D4-FBB4-45F8-33AB-C651245D9624}"/>
              </a:ext>
            </a:extLst>
          </p:cNvPr>
          <p:cNvSpPr/>
          <p:nvPr/>
        </p:nvSpPr>
        <p:spPr>
          <a:xfrm>
            <a:off x="1603790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4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9AF9A89-E147-1E5C-6B38-37D793F628CE}"/>
              </a:ext>
            </a:extLst>
          </p:cNvPr>
          <p:cNvGrpSpPr/>
          <p:nvPr/>
        </p:nvGrpSpPr>
        <p:grpSpPr>
          <a:xfrm>
            <a:off x="14696753" y="10534351"/>
            <a:ext cx="2887810" cy="726524"/>
            <a:chOff x="3530238" y="4676578"/>
            <a:chExt cx="1745240" cy="626989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89AFD90-DC4B-28A1-ED15-5DC535598F7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WILLIAM HUNG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F9D1C29F-01CC-B0E0-A2EF-A8F39983478E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 err="1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techo</a:t>
              </a:r>
              <a:r>
                <a:rPr lang="en-US" sz="2000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 architecture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5" name="Shape 2859">
            <a:extLst>
              <a:ext uri="{FF2B5EF4-FFF2-40B4-BE49-F238E27FC236}">
                <a16:creationId xmlns:a16="http://schemas.microsoft.com/office/drawing/2014/main" id="{961E785C-81C3-8D12-0CDF-12143C6AE716}"/>
              </a:ext>
            </a:extLst>
          </p:cNvPr>
          <p:cNvSpPr/>
          <p:nvPr/>
        </p:nvSpPr>
        <p:spPr>
          <a:xfrm>
            <a:off x="1507094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6" name="Shape 2860">
            <a:extLst>
              <a:ext uri="{FF2B5EF4-FFF2-40B4-BE49-F238E27FC236}">
                <a16:creationId xmlns:a16="http://schemas.microsoft.com/office/drawing/2014/main" id="{751AE3E9-157B-1BF2-E2DF-48641901165D}"/>
              </a:ext>
            </a:extLst>
          </p:cNvPr>
          <p:cNvSpPr/>
          <p:nvPr/>
        </p:nvSpPr>
        <p:spPr>
          <a:xfrm>
            <a:off x="1587756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7" name="Shape 2865">
            <a:extLst>
              <a:ext uri="{FF2B5EF4-FFF2-40B4-BE49-F238E27FC236}">
                <a16:creationId xmlns:a16="http://schemas.microsoft.com/office/drawing/2014/main" id="{8F630C52-A29E-AE2E-0A0A-4E046A1D437D}"/>
              </a:ext>
            </a:extLst>
          </p:cNvPr>
          <p:cNvSpPr/>
          <p:nvPr/>
        </p:nvSpPr>
        <p:spPr>
          <a:xfrm>
            <a:off x="166919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B2E490C-3AA8-3C40-3DB9-AA1F83F8E7E2}"/>
              </a:ext>
            </a:extLst>
          </p:cNvPr>
          <p:cNvSpPr/>
          <p:nvPr/>
        </p:nvSpPr>
        <p:spPr>
          <a:xfrm>
            <a:off x="19986567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B320697-9E74-5C49-9673-61032F6D8223}"/>
              </a:ext>
            </a:extLst>
          </p:cNvPr>
          <p:cNvGrpSpPr/>
          <p:nvPr/>
        </p:nvGrpSpPr>
        <p:grpSpPr>
          <a:xfrm>
            <a:off x="18645415" y="10534351"/>
            <a:ext cx="2887810" cy="726524"/>
            <a:chOff x="3530238" y="4676578"/>
            <a:chExt cx="1745240" cy="626989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BF0FF873-6B16-68E2-3DD5-4B13C0976490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SOPHIA THOMPSON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BEFC3BB2-28E3-4C4E-4229-98C74E591CA7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3" name="Shape 2859">
            <a:extLst>
              <a:ext uri="{FF2B5EF4-FFF2-40B4-BE49-F238E27FC236}">
                <a16:creationId xmlns:a16="http://schemas.microsoft.com/office/drawing/2014/main" id="{6CFE0C36-F901-425C-3C78-4325BBA5AAA8}"/>
              </a:ext>
            </a:extLst>
          </p:cNvPr>
          <p:cNvSpPr/>
          <p:nvPr/>
        </p:nvSpPr>
        <p:spPr>
          <a:xfrm>
            <a:off x="19019602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4" name="Shape 2860">
            <a:extLst>
              <a:ext uri="{FF2B5EF4-FFF2-40B4-BE49-F238E27FC236}">
                <a16:creationId xmlns:a16="http://schemas.microsoft.com/office/drawing/2014/main" id="{88444568-2CE6-7C3F-6B21-18F5134C9C77}"/>
              </a:ext>
            </a:extLst>
          </p:cNvPr>
          <p:cNvSpPr/>
          <p:nvPr/>
        </p:nvSpPr>
        <p:spPr>
          <a:xfrm>
            <a:off x="198262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5" name="Shape 2865">
            <a:extLst>
              <a:ext uri="{FF2B5EF4-FFF2-40B4-BE49-F238E27FC236}">
                <a16:creationId xmlns:a16="http://schemas.microsoft.com/office/drawing/2014/main" id="{239DF259-E38B-AD17-03D7-AB43EFB59C3D}"/>
              </a:ext>
            </a:extLst>
          </p:cNvPr>
          <p:cNvSpPr/>
          <p:nvPr/>
        </p:nvSpPr>
        <p:spPr>
          <a:xfrm>
            <a:off x="20640589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3D3C042-C01F-76DA-AD59-A358A61F35D7}"/>
              </a:ext>
            </a:extLst>
          </p:cNvPr>
          <p:cNvSpPr/>
          <p:nvPr/>
        </p:nvSpPr>
        <p:spPr>
          <a:xfrm>
            <a:off x="270876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1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BFAD3A67-9EF9-C691-00B3-C221639734A7}"/>
              </a:ext>
            </a:extLst>
          </p:cNvPr>
          <p:cNvSpPr/>
          <p:nvPr/>
        </p:nvSpPr>
        <p:spPr>
          <a:xfrm>
            <a:off x="665742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2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16600E46-BD89-312C-A413-3021DA270E1E}"/>
              </a:ext>
            </a:extLst>
          </p:cNvPr>
          <p:cNvSpPr/>
          <p:nvPr/>
        </p:nvSpPr>
        <p:spPr>
          <a:xfrm>
            <a:off x="1060608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3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381D4C43-9831-3CE4-2FB2-2353EA92D644}"/>
              </a:ext>
            </a:extLst>
          </p:cNvPr>
          <p:cNvSpPr/>
          <p:nvPr/>
        </p:nvSpPr>
        <p:spPr>
          <a:xfrm>
            <a:off x="1455474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4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BA2CFDBB-1D9C-66D8-8EEA-BDEC70CB25F4}"/>
              </a:ext>
            </a:extLst>
          </p:cNvPr>
          <p:cNvSpPr/>
          <p:nvPr/>
        </p:nvSpPr>
        <p:spPr>
          <a:xfrm>
            <a:off x="18503408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5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08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/>
    </mc:Choice>
    <mc:Fallback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55" grpId="0"/>
          <p:bldP spid="56" grpId="0" animBg="1"/>
          <p:bldP spid="61" grpId="0" animBg="1"/>
          <p:bldP spid="62" grpId="0" animBg="1"/>
          <p:bldP spid="63" grpId="0" animBg="1"/>
          <p:bldP spid="64" grpId="0" animBg="1"/>
          <p:bldP spid="69" grpId="0" animBg="1"/>
          <p:bldP spid="70" grpId="0" animBg="1"/>
          <p:bldP spid="71" grpId="0" animBg="1"/>
          <p:bldP spid="72" grpId="0" animBg="1"/>
          <p:bldP spid="77" grpId="0" animBg="1"/>
          <p:bldP spid="78" grpId="0" animBg="1"/>
          <p:bldP spid="79" grpId="0" animBg="1"/>
          <p:bldP spid="80" grpId="0" animBg="1"/>
          <p:bldP spid="85" grpId="0" animBg="1"/>
          <p:bldP spid="86" grpId="0" animBg="1"/>
          <p:bldP spid="87" grpId="0" animBg="1"/>
          <p:bldP spid="88" grpId="0" animBg="1"/>
          <p:bldP spid="93" grpId="0" animBg="1"/>
          <p:bldP spid="94" grpId="0" animBg="1"/>
          <p:bldP spid="95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  <p:bldP spid="55" grpId="0"/>
          <p:bldP spid="56" grpId="0" animBg="1"/>
          <p:bldP spid="61" grpId="0" animBg="1"/>
          <p:bldP spid="62" grpId="0" animBg="1"/>
          <p:bldP spid="63" grpId="0" animBg="1"/>
          <p:bldP spid="64" grpId="0" animBg="1"/>
          <p:bldP spid="69" grpId="0" animBg="1"/>
          <p:bldP spid="70" grpId="0" animBg="1"/>
          <p:bldP spid="71" grpId="0" animBg="1"/>
          <p:bldP spid="72" grpId="0" animBg="1"/>
          <p:bldP spid="77" grpId="0" animBg="1"/>
          <p:bldP spid="78" grpId="0" animBg="1"/>
          <p:bldP spid="79" grpId="0" animBg="1"/>
          <p:bldP spid="80" grpId="0" animBg="1"/>
          <p:bldP spid="85" grpId="0" animBg="1"/>
          <p:bldP spid="86" grpId="0" animBg="1"/>
          <p:bldP spid="87" grpId="0" animBg="1"/>
          <p:bldP spid="88" grpId="0" animBg="1"/>
          <p:bldP spid="93" grpId="0" animBg="1"/>
          <p:bldP spid="94" grpId="0" animBg="1"/>
          <p:bldP spid="95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1DFE22F4-98A6-A8C4-CC7A-6143B97269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5185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AE7CAF86-E8A2-DEFD-C156-03EF235ED6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r="30125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38E33561-430F-8DA0-EBF3-F6F39890EC6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0" t="2494" r="32946" b="13674"/>
          <a:stretch>
            <a:fillRect/>
          </a:stretch>
        </p:blipFill>
        <p:spPr>
          <a:xfrm>
            <a:off x="10606086" y="4873423"/>
            <a:ext cx="3171826" cy="5319714"/>
          </a:xfrm>
        </p:spPr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DB566F20-57C4-76CA-D7E9-EB550E085B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37" r="21675" b="28061"/>
          <a:stretch>
            <a:fillRect/>
          </a:stretch>
        </p:blipFill>
        <p:spPr>
          <a:xfrm>
            <a:off x="14554746" y="4873423"/>
            <a:ext cx="3171826" cy="5319714"/>
          </a:xfrm>
        </p:spPr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CEFD6C54-F562-2079-72A2-76D0DB62D5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5158"/>
          <a:stretch>
            <a:fillRect/>
          </a:stretch>
        </p:blipFill>
        <p:spPr/>
      </p:pic>
      <p:sp>
        <p:nvSpPr>
          <p:cNvPr id="12" name="!!SubTitle">
            <a:extLst>
              <a:ext uri="{FF2B5EF4-FFF2-40B4-BE49-F238E27FC236}">
                <a16:creationId xmlns:a16="http://schemas.microsoft.com/office/drawing/2014/main" id="{97927AD4-4240-758E-0A48-91E10C1B06E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!!MainTitle1">
            <a:extLst>
              <a:ext uri="{FF2B5EF4-FFF2-40B4-BE49-F238E27FC236}">
                <a16:creationId xmlns:a16="http://schemas.microsoft.com/office/drawing/2014/main" id="{4EA814F6-98FB-A95F-79DC-F5D18006B385}"/>
              </a:ext>
            </a:extLst>
          </p:cNvPr>
          <p:cNvSpPr txBox="1"/>
          <p:nvPr/>
        </p:nvSpPr>
        <p:spPr>
          <a:xfrm>
            <a:off x="7817329" y="1037172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371A45D-4047-50EA-E97D-10E92603ECF3}"/>
              </a:ext>
            </a:extLst>
          </p:cNvPr>
          <p:cNvSpPr/>
          <p:nvPr/>
        </p:nvSpPr>
        <p:spPr>
          <a:xfrm>
            <a:off x="419192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AAC1718-1297-6690-2676-9638362352F9}"/>
              </a:ext>
            </a:extLst>
          </p:cNvPr>
          <p:cNvGrpSpPr/>
          <p:nvPr/>
        </p:nvGrpSpPr>
        <p:grpSpPr>
          <a:xfrm>
            <a:off x="2850773" y="10534348"/>
            <a:ext cx="2887810" cy="726527"/>
            <a:chOff x="3530238" y="4676578"/>
            <a:chExt cx="1745240" cy="626992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9453A2A2-B15A-B240-52EB-5197114B6F29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JASON ANDERSON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B88B46A0-A4C3-5CD2-BF08-44B18F4799FC}"/>
                </a:ext>
              </a:extLst>
            </p:cNvPr>
            <p:cNvSpPr txBox="1"/>
            <p:nvPr/>
          </p:nvSpPr>
          <p:spPr>
            <a:xfrm>
              <a:off x="3530238" y="4958276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ceo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" name="Shape 2859">
            <a:extLst>
              <a:ext uri="{FF2B5EF4-FFF2-40B4-BE49-F238E27FC236}">
                <a16:creationId xmlns:a16="http://schemas.microsoft.com/office/drawing/2014/main" id="{94391618-E6CE-16CA-4913-54C2DB3C860B}"/>
              </a:ext>
            </a:extLst>
          </p:cNvPr>
          <p:cNvSpPr/>
          <p:nvPr/>
        </p:nvSpPr>
        <p:spPr>
          <a:xfrm>
            <a:off x="322496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860">
            <a:extLst>
              <a:ext uri="{FF2B5EF4-FFF2-40B4-BE49-F238E27FC236}">
                <a16:creationId xmlns:a16="http://schemas.microsoft.com/office/drawing/2014/main" id="{D7AF6526-400D-54A1-F773-BF7073BC8F89}"/>
              </a:ext>
            </a:extLst>
          </p:cNvPr>
          <p:cNvSpPr/>
          <p:nvPr/>
        </p:nvSpPr>
        <p:spPr>
          <a:xfrm>
            <a:off x="403158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865">
            <a:extLst>
              <a:ext uri="{FF2B5EF4-FFF2-40B4-BE49-F238E27FC236}">
                <a16:creationId xmlns:a16="http://schemas.microsoft.com/office/drawing/2014/main" id="{B000209A-CBF0-B6AB-2D01-0CC8417AD72A}"/>
              </a:ext>
            </a:extLst>
          </p:cNvPr>
          <p:cNvSpPr/>
          <p:nvPr/>
        </p:nvSpPr>
        <p:spPr>
          <a:xfrm>
            <a:off x="484594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CFFB84B-AD06-4AE3-2355-704CD668F41F}"/>
              </a:ext>
            </a:extLst>
          </p:cNvPr>
          <p:cNvSpPr/>
          <p:nvPr/>
        </p:nvSpPr>
        <p:spPr>
          <a:xfrm>
            <a:off x="814058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2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E0CB536-8775-8D6D-B066-CB8899DB0682}"/>
              </a:ext>
            </a:extLst>
          </p:cNvPr>
          <p:cNvGrpSpPr/>
          <p:nvPr/>
        </p:nvGrpSpPr>
        <p:grpSpPr>
          <a:xfrm>
            <a:off x="6799433" y="10534351"/>
            <a:ext cx="2887810" cy="726524"/>
            <a:chOff x="3530238" y="4676578"/>
            <a:chExt cx="1745240" cy="626989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A1C68C57-9268-6C4B-D13A-30EBF179A43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73842FF4-7873-0903-3977-68724BF6BC67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5" name="Shape 2859">
            <a:extLst>
              <a:ext uri="{FF2B5EF4-FFF2-40B4-BE49-F238E27FC236}">
                <a16:creationId xmlns:a16="http://schemas.microsoft.com/office/drawing/2014/main" id="{B174A67B-B0B9-93F8-CAF5-293EE7A4C7C9}"/>
              </a:ext>
            </a:extLst>
          </p:cNvPr>
          <p:cNvSpPr/>
          <p:nvPr/>
        </p:nvSpPr>
        <p:spPr>
          <a:xfrm>
            <a:off x="717362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860">
            <a:extLst>
              <a:ext uri="{FF2B5EF4-FFF2-40B4-BE49-F238E27FC236}">
                <a16:creationId xmlns:a16="http://schemas.microsoft.com/office/drawing/2014/main" id="{AA7D6967-EA59-D613-06E8-67B7581BCD09}"/>
              </a:ext>
            </a:extLst>
          </p:cNvPr>
          <p:cNvSpPr/>
          <p:nvPr/>
        </p:nvSpPr>
        <p:spPr>
          <a:xfrm>
            <a:off x="798024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865">
            <a:extLst>
              <a:ext uri="{FF2B5EF4-FFF2-40B4-BE49-F238E27FC236}">
                <a16:creationId xmlns:a16="http://schemas.microsoft.com/office/drawing/2014/main" id="{A27F48A8-1140-17A2-829C-8F8E34ED3B0D}"/>
              </a:ext>
            </a:extLst>
          </p:cNvPr>
          <p:cNvSpPr/>
          <p:nvPr/>
        </p:nvSpPr>
        <p:spPr>
          <a:xfrm>
            <a:off x="879460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1EA4053-343D-B191-743F-62AAB6FBC6EA}"/>
              </a:ext>
            </a:extLst>
          </p:cNvPr>
          <p:cNvSpPr/>
          <p:nvPr/>
        </p:nvSpPr>
        <p:spPr>
          <a:xfrm>
            <a:off x="1208924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3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08DD97-F358-6C56-F17A-9984113EE6A9}"/>
              </a:ext>
            </a:extLst>
          </p:cNvPr>
          <p:cNvGrpSpPr/>
          <p:nvPr/>
        </p:nvGrpSpPr>
        <p:grpSpPr>
          <a:xfrm>
            <a:off x="10748093" y="10534351"/>
            <a:ext cx="2887810" cy="726524"/>
            <a:chOff x="3530238" y="4676578"/>
            <a:chExt cx="1745240" cy="62698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FDE83EFC-B803-D0A0-468A-B564555FAAA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MICHEAL TEE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35184352-41B9-C45E-860C-B68E684B0764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commercial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Shape 2859">
            <a:extLst>
              <a:ext uri="{FF2B5EF4-FFF2-40B4-BE49-F238E27FC236}">
                <a16:creationId xmlns:a16="http://schemas.microsoft.com/office/drawing/2014/main" id="{26F6262D-BDB6-F219-1D63-61AB4E28138A}"/>
              </a:ext>
            </a:extLst>
          </p:cNvPr>
          <p:cNvSpPr/>
          <p:nvPr/>
        </p:nvSpPr>
        <p:spPr>
          <a:xfrm>
            <a:off x="1112228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860">
            <a:extLst>
              <a:ext uri="{FF2B5EF4-FFF2-40B4-BE49-F238E27FC236}">
                <a16:creationId xmlns:a16="http://schemas.microsoft.com/office/drawing/2014/main" id="{229DE9CA-8134-CD9C-B563-D9161D1601DC}"/>
              </a:ext>
            </a:extLst>
          </p:cNvPr>
          <p:cNvSpPr/>
          <p:nvPr/>
        </p:nvSpPr>
        <p:spPr>
          <a:xfrm>
            <a:off x="1192890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865">
            <a:extLst>
              <a:ext uri="{FF2B5EF4-FFF2-40B4-BE49-F238E27FC236}">
                <a16:creationId xmlns:a16="http://schemas.microsoft.com/office/drawing/2014/main" id="{DB480D6D-3341-FB0B-C222-D509976955D0}"/>
              </a:ext>
            </a:extLst>
          </p:cNvPr>
          <p:cNvSpPr/>
          <p:nvPr/>
        </p:nvSpPr>
        <p:spPr>
          <a:xfrm>
            <a:off x="1274326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DAE2354A-31DA-89D4-49CF-62952E55AC6A}"/>
              </a:ext>
            </a:extLst>
          </p:cNvPr>
          <p:cNvSpPr/>
          <p:nvPr/>
        </p:nvSpPr>
        <p:spPr>
          <a:xfrm>
            <a:off x="1603790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4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36DB3EE-04BE-36A6-C915-F7E6EE488990}"/>
              </a:ext>
            </a:extLst>
          </p:cNvPr>
          <p:cNvGrpSpPr/>
          <p:nvPr/>
        </p:nvGrpSpPr>
        <p:grpSpPr>
          <a:xfrm>
            <a:off x="14696753" y="10534351"/>
            <a:ext cx="2887810" cy="726524"/>
            <a:chOff x="3530238" y="4676578"/>
            <a:chExt cx="1745240" cy="626989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51F07F28-5FAB-36A9-EFF7-407AF9D39B8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+mj-lt"/>
                </a:rPr>
                <a:t>WILLIAM HUNG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98C08497-593D-CF69-14DC-5AADD09AF649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techo</a:t>
              </a:r>
              <a:r>
                <a:rPr lang="en-US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 architecture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Shape 2859">
            <a:extLst>
              <a:ext uri="{FF2B5EF4-FFF2-40B4-BE49-F238E27FC236}">
                <a16:creationId xmlns:a16="http://schemas.microsoft.com/office/drawing/2014/main" id="{1CA00DCA-A61A-862E-D151-97C970380016}"/>
              </a:ext>
            </a:extLst>
          </p:cNvPr>
          <p:cNvSpPr/>
          <p:nvPr/>
        </p:nvSpPr>
        <p:spPr>
          <a:xfrm>
            <a:off x="1507094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60">
            <a:extLst>
              <a:ext uri="{FF2B5EF4-FFF2-40B4-BE49-F238E27FC236}">
                <a16:creationId xmlns:a16="http://schemas.microsoft.com/office/drawing/2014/main" id="{D0F49316-3C09-4FCC-E8E0-5F122F7869C5}"/>
              </a:ext>
            </a:extLst>
          </p:cNvPr>
          <p:cNvSpPr/>
          <p:nvPr/>
        </p:nvSpPr>
        <p:spPr>
          <a:xfrm>
            <a:off x="1587756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865">
            <a:extLst>
              <a:ext uri="{FF2B5EF4-FFF2-40B4-BE49-F238E27FC236}">
                <a16:creationId xmlns:a16="http://schemas.microsoft.com/office/drawing/2014/main" id="{BDCA372F-7586-61B8-C1B0-3A93BC4B5381}"/>
              </a:ext>
            </a:extLst>
          </p:cNvPr>
          <p:cNvSpPr/>
          <p:nvPr/>
        </p:nvSpPr>
        <p:spPr>
          <a:xfrm>
            <a:off x="166919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2285B59-C673-B8AF-4B2C-AC9BF85DCA64}"/>
              </a:ext>
            </a:extLst>
          </p:cNvPr>
          <p:cNvSpPr/>
          <p:nvPr/>
        </p:nvSpPr>
        <p:spPr>
          <a:xfrm>
            <a:off x="19986567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34ACBB2-76C9-8BCC-5B1A-5053D83BDE78}"/>
              </a:ext>
            </a:extLst>
          </p:cNvPr>
          <p:cNvGrpSpPr/>
          <p:nvPr/>
        </p:nvGrpSpPr>
        <p:grpSpPr>
          <a:xfrm>
            <a:off x="18645415" y="10534351"/>
            <a:ext cx="2887810" cy="726524"/>
            <a:chOff x="3530238" y="4676578"/>
            <a:chExt cx="1745240" cy="626989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A5201437-A90A-81F5-1776-D6AC0A6BE521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SOPHIA THOMPSON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AA3622C8-D111-5E22-D5FF-D92909D85645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6" name="Shape 2859">
            <a:extLst>
              <a:ext uri="{FF2B5EF4-FFF2-40B4-BE49-F238E27FC236}">
                <a16:creationId xmlns:a16="http://schemas.microsoft.com/office/drawing/2014/main" id="{B5DC9F92-6A9B-BEC5-9E0A-7B2D0E23B38C}"/>
              </a:ext>
            </a:extLst>
          </p:cNvPr>
          <p:cNvSpPr/>
          <p:nvPr/>
        </p:nvSpPr>
        <p:spPr>
          <a:xfrm>
            <a:off x="19019602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860">
            <a:extLst>
              <a:ext uri="{FF2B5EF4-FFF2-40B4-BE49-F238E27FC236}">
                <a16:creationId xmlns:a16="http://schemas.microsoft.com/office/drawing/2014/main" id="{4D1037AC-B7C5-7A8A-F557-65122D08BEF8}"/>
              </a:ext>
            </a:extLst>
          </p:cNvPr>
          <p:cNvSpPr/>
          <p:nvPr/>
        </p:nvSpPr>
        <p:spPr>
          <a:xfrm>
            <a:off x="198262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865">
            <a:extLst>
              <a:ext uri="{FF2B5EF4-FFF2-40B4-BE49-F238E27FC236}">
                <a16:creationId xmlns:a16="http://schemas.microsoft.com/office/drawing/2014/main" id="{10A6D086-6EE8-250F-4DEB-B379F3521E88}"/>
              </a:ext>
            </a:extLst>
          </p:cNvPr>
          <p:cNvSpPr/>
          <p:nvPr/>
        </p:nvSpPr>
        <p:spPr>
          <a:xfrm>
            <a:off x="20640589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75000"/>
              <a:lumOff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B3C1913-4531-7FFE-D38B-8BB0A1A62341}"/>
              </a:ext>
            </a:extLst>
          </p:cNvPr>
          <p:cNvSpPr/>
          <p:nvPr/>
        </p:nvSpPr>
        <p:spPr>
          <a:xfrm>
            <a:off x="270876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1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C3B57BF-7232-B5BF-70CC-87DAD84E3F37}"/>
              </a:ext>
            </a:extLst>
          </p:cNvPr>
          <p:cNvSpPr/>
          <p:nvPr/>
        </p:nvSpPr>
        <p:spPr>
          <a:xfrm>
            <a:off x="665742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2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08D7674-1BFA-8DD9-17DB-9F340EEB1CEE}"/>
              </a:ext>
            </a:extLst>
          </p:cNvPr>
          <p:cNvSpPr/>
          <p:nvPr/>
        </p:nvSpPr>
        <p:spPr>
          <a:xfrm>
            <a:off x="1060608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3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EA7A9CE4-C5E3-2C27-09A0-3A36CF503321}"/>
              </a:ext>
            </a:extLst>
          </p:cNvPr>
          <p:cNvSpPr/>
          <p:nvPr/>
        </p:nvSpPr>
        <p:spPr>
          <a:xfrm>
            <a:off x="1455474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4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6E0C164-1B39-518C-9B30-54DF99671864}"/>
              </a:ext>
            </a:extLst>
          </p:cNvPr>
          <p:cNvSpPr/>
          <p:nvPr/>
        </p:nvSpPr>
        <p:spPr>
          <a:xfrm>
            <a:off x="18503408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5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88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7A8E9CB2-A1E2-9C47-C0BE-3EF1529C156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5185"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318B4DD9-9E81-D525-D517-9E9B8E0DE6A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r="30125"/>
          <a:stretch>
            <a:fillRect/>
          </a:stretch>
        </p:blipFill>
        <p:spPr/>
      </p:pic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DA22E37F-2FC8-24B1-6361-73C8EA24321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9" t="247" r="31279" b="11123"/>
          <a:stretch>
            <a:fillRect/>
          </a:stretch>
        </p:blipFill>
        <p:spPr>
          <a:xfrm>
            <a:off x="10606086" y="4873423"/>
            <a:ext cx="3171826" cy="5319714"/>
          </a:xfrm>
        </p:spPr>
      </p:pic>
      <p:pic>
        <p:nvPicPr>
          <p:cNvPr id="69" name="Picture Placeholder 68">
            <a:extLst>
              <a:ext uri="{FF2B5EF4-FFF2-40B4-BE49-F238E27FC236}">
                <a16:creationId xmlns:a16="http://schemas.microsoft.com/office/drawing/2014/main" id="{FB82799B-3DF7-C24E-82BD-D10A61F4EC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7" t="3671" r="22276" b="25475"/>
          <a:stretch>
            <a:fillRect/>
          </a:stretch>
        </p:blipFill>
        <p:spPr>
          <a:xfrm>
            <a:off x="14554746" y="4873423"/>
            <a:ext cx="3171826" cy="5319714"/>
          </a:xfrm>
        </p:spPr>
      </p:pic>
      <p:pic>
        <p:nvPicPr>
          <p:cNvPr id="71" name="Picture Placeholder 70">
            <a:extLst>
              <a:ext uri="{FF2B5EF4-FFF2-40B4-BE49-F238E27FC236}">
                <a16:creationId xmlns:a16="http://schemas.microsoft.com/office/drawing/2014/main" id="{CEAEC68A-7E94-077B-3F36-406128FD623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5158"/>
          <a:stretch>
            <a:fillRect/>
          </a:stretch>
        </p:blipFill>
        <p:spPr/>
      </p:pic>
      <p:sp>
        <p:nvSpPr>
          <p:cNvPr id="12" name="!!SubTitle">
            <a:extLst>
              <a:ext uri="{FF2B5EF4-FFF2-40B4-BE49-F238E27FC236}">
                <a16:creationId xmlns:a16="http://schemas.microsoft.com/office/drawing/2014/main" id="{FEB3603A-9F13-19FA-C9AA-954C9DDC3EB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!!MainTitle1">
            <a:extLst>
              <a:ext uri="{FF2B5EF4-FFF2-40B4-BE49-F238E27FC236}">
                <a16:creationId xmlns:a16="http://schemas.microsoft.com/office/drawing/2014/main" id="{8938DF3F-453F-B180-822C-52BA3176E2A0}"/>
              </a:ext>
            </a:extLst>
          </p:cNvPr>
          <p:cNvSpPr txBox="1"/>
          <p:nvPr/>
        </p:nvSpPr>
        <p:spPr>
          <a:xfrm>
            <a:off x="7817329" y="1037172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006D295-4201-B218-10CC-7AE36A2F2305}"/>
              </a:ext>
            </a:extLst>
          </p:cNvPr>
          <p:cNvSpPr/>
          <p:nvPr/>
        </p:nvSpPr>
        <p:spPr>
          <a:xfrm>
            <a:off x="419192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12368D-7A34-B1E3-FB1B-985885272AC3}"/>
              </a:ext>
            </a:extLst>
          </p:cNvPr>
          <p:cNvGrpSpPr/>
          <p:nvPr/>
        </p:nvGrpSpPr>
        <p:grpSpPr>
          <a:xfrm>
            <a:off x="2850773" y="10534348"/>
            <a:ext cx="2887810" cy="726527"/>
            <a:chOff x="3530238" y="4676578"/>
            <a:chExt cx="1745240" cy="626992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5F2D8546-694E-6260-FC32-57C15DA7A71C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JASON ANDERSON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8A6A843-E9BD-B10C-CF5B-A6C704B90666}"/>
                </a:ext>
              </a:extLst>
            </p:cNvPr>
            <p:cNvSpPr txBox="1"/>
            <p:nvPr/>
          </p:nvSpPr>
          <p:spPr>
            <a:xfrm>
              <a:off x="3530238" y="4958276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ceo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" name="Shape 2859">
            <a:extLst>
              <a:ext uri="{FF2B5EF4-FFF2-40B4-BE49-F238E27FC236}">
                <a16:creationId xmlns:a16="http://schemas.microsoft.com/office/drawing/2014/main" id="{DAAFA245-6322-F0FE-EF9E-B08C944ACB80}"/>
              </a:ext>
            </a:extLst>
          </p:cNvPr>
          <p:cNvSpPr/>
          <p:nvPr/>
        </p:nvSpPr>
        <p:spPr>
          <a:xfrm>
            <a:off x="322496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860">
            <a:extLst>
              <a:ext uri="{FF2B5EF4-FFF2-40B4-BE49-F238E27FC236}">
                <a16:creationId xmlns:a16="http://schemas.microsoft.com/office/drawing/2014/main" id="{170A2C43-092A-1072-C373-F5F173F3A6D0}"/>
              </a:ext>
            </a:extLst>
          </p:cNvPr>
          <p:cNvSpPr/>
          <p:nvPr/>
        </p:nvSpPr>
        <p:spPr>
          <a:xfrm>
            <a:off x="403158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865">
            <a:extLst>
              <a:ext uri="{FF2B5EF4-FFF2-40B4-BE49-F238E27FC236}">
                <a16:creationId xmlns:a16="http://schemas.microsoft.com/office/drawing/2014/main" id="{E7D2D225-EB5A-EEBF-355C-A7FF15ABD91A}"/>
              </a:ext>
            </a:extLst>
          </p:cNvPr>
          <p:cNvSpPr/>
          <p:nvPr/>
        </p:nvSpPr>
        <p:spPr>
          <a:xfrm>
            <a:off x="484594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5C37378-E7F7-3958-B72B-F02FC64F1155}"/>
              </a:ext>
            </a:extLst>
          </p:cNvPr>
          <p:cNvSpPr/>
          <p:nvPr/>
        </p:nvSpPr>
        <p:spPr>
          <a:xfrm>
            <a:off x="814058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2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94E4B4F-C322-A731-0127-16B6BC634BDB}"/>
              </a:ext>
            </a:extLst>
          </p:cNvPr>
          <p:cNvGrpSpPr/>
          <p:nvPr/>
        </p:nvGrpSpPr>
        <p:grpSpPr>
          <a:xfrm>
            <a:off x="6799433" y="10534351"/>
            <a:ext cx="2887810" cy="726524"/>
            <a:chOff x="3530238" y="4676578"/>
            <a:chExt cx="1745240" cy="626989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D27E048F-8FCC-D42C-CF94-B38D37F4AA1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EMILY MARTINEZ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90425099-F836-3954-26C9-EE0005BB9578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5" name="Shape 2859">
            <a:extLst>
              <a:ext uri="{FF2B5EF4-FFF2-40B4-BE49-F238E27FC236}">
                <a16:creationId xmlns:a16="http://schemas.microsoft.com/office/drawing/2014/main" id="{3B9D36E5-F582-6C62-7338-B28B592366F6}"/>
              </a:ext>
            </a:extLst>
          </p:cNvPr>
          <p:cNvSpPr/>
          <p:nvPr/>
        </p:nvSpPr>
        <p:spPr>
          <a:xfrm>
            <a:off x="717362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860">
            <a:extLst>
              <a:ext uri="{FF2B5EF4-FFF2-40B4-BE49-F238E27FC236}">
                <a16:creationId xmlns:a16="http://schemas.microsoft.com/office/drawing/2014/main" id="{E6CFCF3F-2BDF-3011-C0B1-4958BBC89380}"/>
              </a:ext>
            </a:extLst>
          </p:cNvPr>
          <p:cNvSpPr/>
          <p:nvPr/>
        </p:nvSpPr>
        <p:spPr>
          <a:xfrm>
            <a:off x="798024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865">
            <a:extLst>
              <a:ext uri="{FF2B5EF4-FFF2-40B4-BE49-F238E27FC236}">
                <a16:creationId xmlns:a16="http://schemas.microsoft.com/office/drawing/2014/main" id="{0FD68442-CC9C-E0F4-EEA1-013C2E923505}"/>
              </a:ext>
            </a:extLst>
          </p:cNvPr>
          <p:cNvSpPr/>
          <p:nvPr/>
        </p:nvSpPr>
        <p:spPr>
          <a:xfrm>
            <a:off x="879460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45255A2-ECBD-C772-04EC-8E4276050235}"/>
              </a:ext>
            </a:extLst>
          </p:cNvPr>
          <p:cNvSpPr/>
          <p:nvPr/>
        </p:nvSpPr>
        <p:spPr>
          <a:xfrm>
            <a:off x="1208924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3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5C920F7-92CE-A13E-658E-82AC48DF7746}"/>
              </a:ext>
            </a:extLst>
          </p:cNvPr>
          <p:cNvGrpSpPr/>
          <p:nvPr/>
        </p:nvGrpSpPr>
        <p:grpSpPr>
          <a:xfrm>
            <a:off x="10748093" y="10534351"/>
            <a:ext cx="2887810" cy="726524"/>
            <a:chOff x="3530238" y="4676578"/>
            <a:chExt cx="1745240" cy="62698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9FE8E71-0C71-85F3-4F24-81337C194CE4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MICHEAL TEE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62002DE-D79A-9A01-D594-75792845ED8F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commercial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Shape 2859">
            <a:extLst>
              <a:ext uri="{FF2B5EF4-FFF2-40B4-BE49-F238E27FC236}">
                <a16:creationId xmlns:a16="http://schemas.microsoft.com/office/drawing/2014/main" id="{D36CA6F7-E1F1-ED42-A1F4-42B3CA092090}"/>
              </a:ext>
            </a:extLst>
          </p:cNvPr>
          <p:cNvSpPr/>
          <p:nvPr/>
        </p:nvSpPr>
        <p:spPr>
          <a:xfrm>
            <a:off x="1112228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860">
            <a:extLst>
              <a:ext uri="{FF2B5EF4-FFF2-40B4-BE49-F238E27FC236}">
                <a16:creationId xmlns:a16="http://schemas.microsoft.com/office/drawing/2014/main" id="{2132B202-C4C1-F0E6-58F1-4D6EDDDCBE4C}"/>
              </a:ext>
            </a:extLst>
          </p:cNvPr>
          <p:cNvSpPr/>
          <p:nvPr/>
        </p:nvSpPr>
        <p:spPr>
          <a:xfrm>
            <a:off x="1192890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865">
            <a:extLst>
              <a:ext uri="{FF2B5EF4-FFF2-40B4-BE49-F238E27FC236}">
                <a16:creationId xmlns:a16="http://schemas.microsoft.com/office/drawing/2014/main" id="{A781ED92-CC61-501A-168A-CD0E81AE3B7E}"/>
              </a:ext>
            </a:extLst>
          </p:cNvPr>
          <p:cNvSpPr/>
          <p:nvPr/>
        </p:nvSpPr>
        <p:spPr>
          <a:xfrm>
            <a:off x="1274326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05F0401-7E81-F0A4-0E83-4704C17F5000}"/>
              </a:ext>
            </a:extLst>
          </p:cNvPr>
          <p:cNvSpPr/>
          <p:nvPr/>
        </p:nvSpPr>
        <p:spPr>
          <a:xfrm>
            <a:off x="1603790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4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5133C66-B2EE-8997-5253-B0FA9E98A2D9}"/>
              </a:ext>
            </a:extLst>
          </p:cNvPr>
          <p:cNvGrpSpPr/>
          <p:nvPr/>
        </p:nvGrpSpPr>
        <p:grpSpPr>
          <a:xfrm>
            <a:off x="14696753" y="10534351"/>
            <a:ext cx="2887810" cy="726524"/>
            <a:chOff x="3530238" y="4676578"/>
            <a:chExt cx="1745240" cy="626989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37E585E1-2320-516B-DD59-152316F4D15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WILLIAM HUNG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29775391-CEB2-BAF4-CA28-737C8DA80FA7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 err="1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techo</a:t>
              </a:r>
              <a:r>
                <a:rPr lang="en-US" sz="2000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 architecture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Shape 2859">
            <a:extLst>
              <a:ext uri="{FF2B5EF4-FFF2-40B4-BE49-F238E27FC236}">
                <a16:creationId xmlns:a16="http://schemas.microsoft.com/office/drawing/2014/main" id="{E8EADC27-E51F-AEEA-22A1-EE38A07A5D0A}"/>
              </a:ext>
            </a:extLst>
          </p:cNvPr>
          <p:cNvSpPr/>
          <p:nvPr/>
        </p:nvSpPr>
        <p:spPr>
          <a:xfrm>
            <a:off x="1507094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60">
            <a:extLst>
              <a:ext uri="{FF2B5EF4-FFF2-40B4-BE49-F238E27FC236}">
                <a16:creationId xmlns:a16="http://schemas.microsoft.com/office/drawing/2014/main" id="{57208B47-5BB3-C5C4-CE47-5203F2C5BC1B}"/>
              </a:ext>
            </a:extLst>
          </p:cNvPr>
          <p:cNvSpPr/>
          <p:nvPr/>
        </p:nvSpPr>
        <p:spPr>
          <a:xfrm>
            <a:off x="1587756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865">
            <a:extLst>
              <a:ext uri="{FF2B5EF4-FFF2-40B4-BE49-F238E27FC236}">
                <a16:creationId xmlns:a16="http://schemas.microsoft.com/office/drawing/2014/main" id="{AE6FF2E8-ED1A-E5FE-1F44-CED028D65AEB}"/>
              </a:ext>
            </a:extLst>
          </p:cNvPr>
          <p:cNvSpPr/>
          <p:nvPr/>
        </p:nvSpPr>
        <p:spPr>
          <a:xfrm>
            <a:off x="166919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57CE4A9-AAD7-435B-433F-9FE1161B5D65}"/>
              </a:ext>
            </a:extLst>
          </p:cNvPr>
          <p:cNvSpPr/>
          <p:nvPr/>
        </p:nvSpPr>
        <p:spPr>
          <a:xfrm>
            <a:off x="19986567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1E7BBBF-71FA-7881-269F-436005FE5204}"/>
              </a:ext>
            </a:extLst>
          </p:cNvPr>
          <p:cNvGrpSpPr/>
          <p:nvPr/>
        </p:nvGrpSpPr>
        <p:grpSpPr>
          <a:xfrm>
            <a:off x="18645415" y="10534351"/>
            <a:ext cx="2887810" cy="726524"/>
            <a:chOff x="3530238" y="4676578"/>
            <a:chExt cx="1745240" cy="626989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5C09EA11-F4A7-3854-7F0C-0C927190A0D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SOPHIA THOMPSON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8C01D8EE-355F-73E8-AF65-A0F8353AD630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6" name="Shape 2859">
            <a:extLst>
              <a:ext uri="{FF2B5EF4-FFF2-40B4-BE49-F238E27FC236}">
                <a16:creationId xmlns:a16="http://schemas.microsoft.com/office/drawing/2014/main" id="{A6DD0DBE-3CC7-E86D-CFDF-6AA511775E3B}"/>
              </a:ext>
            </a:extLst>
          </p:cNvPr>
          <p:cNvSpPr/>
          <p:nvPr/>
        </p:nvSpPr>
        <p:spPr>
          <a:xfrm>
            <a:off x="19019602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860">
            <a:extLst>
              <a:ext uri="{FF2B5EF4-FFF2-40B4-BE49-F238E27FC236}">
                <a16:creationId xmlns:a16="http://schemas.microsoft.com/office/drawing/2014/main" id="{ED08E311-B286-F9BD-35E7-8EE52984E141}"/>
              </a:ext>
            </a:extLst>
          </p:cNvPr>
          <p:cNvSpPr/>
          <p:nvPr/>
        </p:nvSpPr>
        <p:spPr>
          <a:xfrm>
            <a:off x="198262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865">
            <a:extLst>
              <a:ext uri="{FF2B5EF4-FFF2-40B4-BE49-F238E27FC236}">
                <a16:creationId xmlns:a16="http://schemas.microsoft.com/office/drawing/2014/main" id="{89A99CA5-85A0-9949-95C8-55AF1BA9E386}"/>
              </a:ext>
            </a:extLst>
          </p:cNvPr>
          <p:cNvSpPr/>
          <p:nvPr/>
        </p:nvSpPr>
        <p:spPr>
          <a:xfrm>
            <a:off x="20640589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accent3">
              <a:lumMod val="25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B0A356C-3A5C-A2D8-E2AE-AFDFE05EEF50}"/>
              </a:ext>
            </a:extLst>
          </p:cNvPr>
          <p:cNvSpPr/>
          <p:nvPr/>
        </p:nvSpPr>
        <p:spPr>
          <a:xfrm>
            <a:off x="270876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1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836E907-D24B-3AFF-1A89-8F8067A00FC3}"/>
              </a:ext>
            </a:extLst>
          </p:cNvPr>
          <p:cNvSpPr/>
          <p:nvPr/>
        </p:nvSpPr>
        <p:spPr>
          <a:xfrm>
            <a:off x="665742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2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385A4BC-7EF6-3A0F-3294-A3B8AA432BCA}"/>
              </a:ext>
            </a:extLst>
          </p:cNvPr>
          <p:cNvSpPr/>
          <p:nvPr/>
        </p:nvSpPr>
        <p:spPr>
          <a:xfrm>
            <a:off x="1060608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3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F1B9D927-F0FE-627F-73C4-496D3D248736}"/>
              </a:ext>
            </a:extLst>
          </p:cNvPr>
          <p:cNvSpPr/>
          <p:nvPr/>
        </p:nvSpPr>
        <p:spPr>
          <a:xfrm>
            <a:off x="1455474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4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A50396A-E5D9-6FC3-B1DE-72B701977FD7}"/>
              </a:ext>
            </a:extLst>
          </p:cNvPr>
          <p:cNvSpPr/>
          <p:nvPr/>
        </p:nvSpPr>
        <p:spPr>
          <a:xfrm>
            <a:off x="18503408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5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92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14:doors dir="ver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3D566422-98BB-6C6A-D6EF-E983A283EB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5185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11FFA349-4345-128A-7E02-98A80A3DFD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r="30125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A2313D76-EAA5-6BF6-535E-1BEF32E4CAA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1" r="32223" b="15660"/>
          <a:stretch>
            <a:fillRect/>
          </a:stretch>
        </p:blipFill>
        <p:spPr>
          <a:xfrm>
            <a:off x="10606086" y="4873423"/>
            <a:ext cx="3171826" cy="5319714"/>
          </a:xfrm>
        </p:spPr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8ECFE0DC-6BE9-8244-9155-ECFC9C59B5B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5" t="3867" r="23052" b="31226"/>
          <a:stretch>
            <a:fillRect/>
          </a:stretch>
        </p:blipFill>
        <p:spPr>
          <a:xfrm>
            <a:off x="14554746" y="4873423"/>
            <a:ext cx="3171826" cy="5319714"/>
          </a:xfrm>
        </p:spPr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E60559E1-D3C0-7C2C-3771-F809365248E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5158"/>
          <a:stretch>
            <a:fillRect/>
          </a:stretch>
        </p:blipFill>
        <p:spPr/>
      </p:pic>
      <p:sp>
        <p:nvSpPr>
          <p:cNvPr id="12" name="!!SubTitle">
            <a:extLst>
              <a:ext uri="{FF2B5EF4-FFF2-40B4-BE49-F238E27FC236}">
                <a16:creationId xmlns:a16="http://schemas.microsoft.com/office/drawing/2014/main" id="{96BE19AD-8B24-703C-8EFE-469B9C7990C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!!MainTitle1">
            <a:extLst>
              <a:ext uri="{FF2B5EF4-FFF2-40B4-BE49-F238E27FC236}">
                <a16:creationId xmlns:a16="http://schemas.microsoft.com/office/drawing/2014/main" id="{A4F5EADD-A29E-2B0A-6772-6F4C4D08F3E6}"/>
              </a:ext>
            </a:extLst>
          </p:cNvPr>
          <p:cNvSpPr txBox="1"/>
          <p:nvPr/>
        </p:nvSpPr>
        <p:spPr>
          <a:xfrm>
            <a:off x="7817329" y="1037172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BA59CFF-8B3D-5DA8-832C-0FD57C6AF59F}"/>
              </a:ext>
            </a:extLst>
          </p:cNvPr>
          <p:cNvSpPr/>
          <p:nvPr/>
        </p:nvSpPr>
        <p:spPr>
          <a:xfrm>
            <a:off x="419192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69D3965-C057-F599-F9A7-7E1182169050}"/>
              </a:ext>
            </a:extLst>
          </p:cNvPr>
          <p:cNvGrpSpPr/>
          <p:nvPr/>
        </p:nvGrpSpPr>
        <p:grpSpPr>
          <a:xfrm>
            <a:off x="2850773" y="10534348"/>
            <a:ext cx="2887810" cy="726527"/>
            <a:chOff x="3530238" y="4676578"/>
            <a:chExt cx="1745240" cy="626992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096D5670-0EE6-9AFB-4B9E-272B216C45AC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JASON ANDERSON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D6A4EF3-138A-BCB4-E5A3-5B285DD7B394}"/>
                </a:ext>
              </a:extLst>
            </p:cNvPr>
            <p:cNvSpPr txBox="1"/>
            <p:nvPr/>
          </p:nvSpPr>
          <p:spPr>
            <a:xfrm>
              <a:off x="3530238" y="4958276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ceo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" name="Shape 2859">
            <a:extLst>
              <a:ext uri="{FF2B5EF4-FFF2-40B4-BE49-F238E27FC236}">
                <a16:creationId xmlns:a16="http://schemas.microsoft.com/office/drawing/2014/main" id="{0DD63AF9-8F2E-7A01-0FAB-DEF01A539EC2}"/>
              </a:ext>
            </a:extLst>
          </p:cNvPr>
          <p:cNvSpPr/>
          <p:nvPr/>
        </p:nvSpPr>
        <p:spPr>
          <a:xfrm>
            <a:off x="322496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860">
            <a:extLst>
              <a:ext uri="{FF2B5EF4-FFF2-40B4-BE49-F238E27FC236}">
                <a16:creationId xmlns:a16="http://schemas.microsoft.com/office/drawing/2014/main" id="{FFEE1B2E-2A12-5BE5-630A-3E9B66239BE7}"/>
              </a:ext>
            </a:extLst>
          </p:cNvPr>
          <p:cNvSpPr/>
          <p:nvPr/>
        </p:nvSpPr>
        <p:spPr>
          <a:xfrm>
            <a:off x="403158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865">
            <a:extLst>
              <a:ext uri="{FF2B5EF4-FFF2-40B4-BE49-F238E27FC236}">
                <a16:creationId xmlns:a16="http://schemas.microsoft.com/office/drawing/2014/main" id="{C5D32924-8014-9787-6FAE-8EC27A43A2DF}"/>
              </a:ext>
            </a:extLst>
          </p:cNvPr>
          <p:cNvSpPr/>
          <p:nvPr/>
        </p:nvSpPr>
        <p:spPr>
          <a:xfrm>
            <a:off x="484594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C303489-7EF0-F2E8-5761-80DCBAF2009B}"/>
              </a:ext>
            </a:extLst>
          </p:cNvPr>
          <p:cNvSpPr/>
          <p:nvPr/>
        </p:nvSpPr>
        <p:spPr>
          <a:xfrm>
            <a:off x="814058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2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09A37B-4562-7345-FAC1-11F421DBC112}"/>
              </a:ext>
            </a:extLst>
          </p:cNvPr>
          <p:cNvGrpSpPr/>
          <p:nvPr/>
        </p:nvGrpSpPr>
        <p:grpSpPr>
          <a:xfrm>
            <a:off x="6799433" y="10534351"/>
            <a:ext cx="2887810" cy="726524"/>
            <a:chOff x="3530238" y="4676578"/>
            <a:chExt cx="1745240" cy="626989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7360C95E-7232-FB33-F2B7-2B4208A61B2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EMILY MARTINEZ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05C237D7-76E2-D700-3A55-BA17F9DC2C44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5" name="Shape 2859">
            <a:extLst>
              <a:ext uri="{FF2B5EF4-FFF2-40B4-BE49-F238E27FC236}">
                <a16:creationId xmlns:a16="http://schemas.microsoft.com/office/drawing/2014/main" id="{B62C123A-DE16-FD0F-B942-DA69DA5329F6}"/>
              </a:ext>
            </a:extLst>
          </p:cNvPr>
          <p:cNvSpPr/>
          <p:nvPr/>
        </p:nvSpPr>
        <p:spPr>
          <a:xfrm>
            <a:off x="717362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860">
            <a:extLst>
              <a:ext uri="{FF2B5EF4-FFF2-40B4-BE49-F238E27FC236}">
                <a16:creationId xmlns:a16="http://schemas.microsoft.com/office/drawing/2014/main" id="{72893030-C0C3-3282-1E17-E3C1FDEF5143}"/>
              </a:ext>
            </a:extLst>
          </p:cNvPr>
          <p:cNvSpPr/>
          <p:nvPr/>
        </p:nvSpPr>
        <p:spPr>
          <a:xfrm>
            <a:off x="798024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865">
            <a:extLst>
              <a:ext uri="{FF2B5EF4-FFF2-40B4-BE49-F238E27FC236}">
                <a16:creationId xmlns:a16="http://schemas.microsoft.com/office/drawing/2014/main" id="{941F3BAE-C8DD-8807-A98B-1B80146DFBCD}"/>
              </a:ext>
            </a:extLst>
          </p:cNvPr>
          <p:cNvSpPr/>
          <p:nvPr/>
        </p:nvSpPr>
        <p:spPr>
          <a:xfrm>
            <a:off x="879460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2F82E87-C634-5E67-D043-4DA1AAAE13FA}"/>
              </a:ext>
            </a:extLst>
          </p:cNvPr>
          <p:cNvSpPr/>
          <p:nvPr/>
        </p:nvSpPr>
        <p:spPr>
          <a:xfrm>
            <a:off x="1208924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3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05CAC4D-7402-D3C7-DB45-1A893F9CEEAE}"/>
              </a:ext>
            </a:extLst>
          </p:cNvPr>
          <p:cNvGrpSpPr/>
          <p:nvPr/>
        </p:nvGrpSpPr>
        <p:grpSpPr>
          <a:xfrm>
            <a:off x="10748093" y="10534351"/>
            <a:ext cx="2887810" cy="726524"/>
            <a:chOff x="3530238" y="4676578"/>
            <a:chExt cx="1745240" cy="62698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328FA75E-A08C-1E35-5EEF-FBD3A80B65BE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MICHEAL TEE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7105821A-0DD9-605D-44C1-28AC26D9801F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commercial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Shape 2859">
            <a:extLst>
              <a:ext uri="{FF2B5EF4-FFF2-40B4-BE49-F238E27FC236}">
                <a16:creationId xmlns:a16="http://schemas.microsoft.com/office/drawing/2014/main" id="{EA8C8B1C-BD69-D0DB-3A2D-29011A72C40E}"/>
              </a:ext>
            </a:extLst>
          </p:cNvPr>
          <p:cNvSpPr/>
          <p:nvPr/>
        </p:nvSpPr>
        <p:spPr>
          <a:xfrm>
            <a:off x="1112228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860">
            <a:extLst>
              <a:ext uri="{FF2B5EF4-FFF2-40B4-BE49-F238E27FC236}">
                <a16:creationId xmlns:a16="http://schemas.microsoft.com/office/drawing/2014/main" id="{F8AF9E75-14B2-1C94-4281-44D708FFD8F6}"/>
              </a:ext>
            </a:extLst>
          </p:cNvPr>
          <p:cNvSpPr/>
          <p:nvPr/>
        </p:nvSpPr>
        <p:spPr>
          <a:xfrm>
            <a:off x="1192890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865">
            <a:extLst>
              <a:ext uri="{FF2B5EF4-FFF2-40B4-BE49-F238E27FC236}">
                <a16:creationId xmlns:a16="http://schemas.microsoft.com/office/drawing/2014/main" id="{251EEF1C-8236-87F2-4DFC-6E1594D40F52}"/>
              </a:ext>
            </a:extLst>
          </p:cNvPr>
          <p:cNvSpPr/>
          <p:nvPr/>
        </p:nvSpPr>
        <p:spPr>
          <a:xfrm>
            <a:off x="1274326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E717238-D0A5-8C49-8DD9-3C306A7C1765}"/>
              </a:ext>
            </a:extLst>
          </p:cNvPr>
          <p:cNvSpPr/>
          <p:nvPr/>
        </p:nvSpPr>
        <p:spPr>
          <a:xfrm>
            <a:off x="1603790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4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34C2031-ADEE-EB8E-649E-BA2F01134A31}"/>
              </a:ext>
            </a:extLst>
          </p:cNvPr>
          <p:cNvGrpSpPr/>
          <p:nvPr/>
        </p:nvGrpSpPr>
        <p:grpSpPr>
          <a:xfrm>
            <a:off x="14696753" y="10534351"/>
            <a:ext cx="2887810" cy="726524"/>
            <a:chOff x="3530238" y="4676578"/>
            <a:chExt cx="1745240" cy="626989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3C61FE8C-29B9-BEF9-0B13-682DA6A30AD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WILLIAM HUNG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AF59EAE4-EC5A-90A0-8E56-521159F4DF54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 err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techo</a:t>
              </a:r>
              <a:r>
                <a:rPr lang="en-US" sz="2000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 architecture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Shape 2859">
            <a:extLst>
              <a:ext uri="{FF2B5EF4-FFF2-40B4-BE49-F238E27FC236}">
                <a16:creationId xmlns:a16="http://schemas.microsoft.com/office/drawing/2014/main" id="{EDE5F003-B070-40E6-B58B-A43A54015C69}"/>
              </a:ext>
            </a:extLst>
          </p:cNvPr>
          <p:cNvSpPr/>
          <p:nvPr/>
        </p:nvSpPr>
        <p:spPr>
          <a:xfrm>
            <a:off x="1507094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60">
            <a:extLst>
              <a:ext uri="{FF2B5EF4-FFF2-40B4-BE49-F238E27FC236}">
                <a16:creationId xmlns:a16="http://schemas.microsoft.com/office/drawing/2014/main" id="{C03525BA-477B-2F19-6952-059B6E5507A8}"/>
              </a:ext>
            </a:extLst>
          </p:cNvPr>
          <p:cNvSpPr/>
          <p:nvPr/>
        </p:nvSpPr>
        <p:spPr>
          <a:xfrm>
            <a:off x="1587756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865">
            <a:extLst>
              <a:ext uri="{FF2B5EF4-FFF2-40B4-BE49-F238E27FC236}">
                <a16:creationId xmlns:a16="http://schemas.microsoft.com/office/drawing/2014/main" id="{60C6D507-D1DD-A2F4-84E5-C3A4F860485A}"/>
              </a:ext>
            </a:extLst>
          </p:cNvPr>
          <p:cNvSpPr/>
          <p:nvPr/>
        </p:nvSpPr>
        <p:spPr>
          <a:xfrm>
            <a:off x="166919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45E534F-7DB3-E85A-30D9-8759A73CC552}"/>
              </a:ext>
            </a:extLst>
          </p:cNvPr>
          <p:cNvSpPr/>
          <p:nvPr/>
        </p:nvSpPr>
        <p:spPr>
          <a:xfrm>
            <a:off x="19986567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925B6B4-51B8-F644-3379-9466369F982B}"/>
              </a:ext>
            </a:extLst>
          </p:cNvPr>
          <p:cNvGrpSpPr/>
          <p:nvPr/>
        </p:nvGrpSpPr>
        <p:grpSpPr>
          <a:xfrm>
            <a:off x="18645415" y="10534351"/>
            <a:ext cx="2887810" cy="726524"/>
            <a:chOff x="3530238" y="4676578"/>
            <a:chExt cx="1745240" cy="626989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E8FF041B-5494-1448-36B2-39A9A9BB89C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SOPHIA THOMPSON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6B89606B-7605-D4E6-98E3-A2A797138294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6" name="Shape 2859">
            <a:extLst>
              <a:ext uri="{FF2B5EF4-FFF2-40B4-BE49-F238E27FC236}">
                <a16:creationId xmlns:a16="http://schemas.microsoft.com/office/drawing/2014/main" id="{7701EE35-0F65-76A0-48ED-DFFAAC17BE5B}"/>
              </a:ext>
            </a:extLst>
          </p:cNvPr>
          <p:cNvSpPr/>
          <p:nvPr/>
        </p:nvSpPr>
        <p:spPr>
          <a:xfrm>
            <a:off x="19019602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860">
            <a:extLst>
              <a:ext uri="{FF2B5EF4-FFF2-40B4-BE49-F238E27FC236}">
                <a16:creationId xmlns:a16="http://schemas.microsoft.com/office/drawing/2014/main" id="{94DFC3F1-DF2C-16F1-D27E-09DB1A0713F0}"/>
              </a:ext>
            </a:extLst>
          </p:cNvPr>
          <p:cNvSpPr/>
          <p:nvPr/>
        </p:nvSpPr>
        <p:spPr>
          <a:xfrm>
            <a:off x="198262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865">
            <a:extLst>
              <a:ext uri="{FF2B5EF4-FFF2-40B4-BE49-F238E27FC236}">
                <a16:creationId xmlns:a16="http://schemas.microsoft.com/office/drawing/2014/main" id="{9F9D7DD8-26DC-011F-AD76-08DD70904D67}"/>
              </a:ext>
            </a:extLst>
          </p:cNvPr>
          <p:cNvSpPr/>
          <p:nvPr/>
        </p:nvSpPr>
        <p:spPr>
          <a:xfrm>
            <a:off x="20640589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bg2">
              <a:lumMod val="50000"/>
              <a:lumOff val="5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2EED019-A68E-FEDB-F1AC-08854F30FD1A}"/>
              </a:ext>
            </a:extLst>
          </p:cNvPr>
          <p:cNvSpPr/>
          <p:nvPr/>
        </p:nvSpPr>
        <p:spPr>
          <a:xfrm>
            <a:off x="270876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1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B49AC20-2B2B-E7B9-CB0B-1BE13A6671C9}"/>
              </a:ext>
            </a:extLst>
          </p:cNvPr>
          <p:cNvSpPr/>
          <p:nvPr/>
        </p:nvSpPr>
        <p:spPr>
          <a:xfrm>
            <a:off x="665742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2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C8861F2-FA0B-C91A-C30E-1C9606973BCE}"/>
              </a:ext>
            </a:extLst>
          </p:cNvPr>
          <p:cNvSpPr/>
          <p:nvPr/>
        </p:nvSpPr>
        <p:spPr>
          <a:xfrm>
            <a:off x="1060608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3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218110F-563B-CBF9-327D-B53929510A82}"/>
              </a:ext>
            </a:extLst>
          </p:cNvPr>
          <p:cNvSpPr/>
          <p:nvPr/>
        </p:nvSpPr>
        <p:spPr>
          <a:xfrm>
            <a:off x="1455474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4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9B00255B-5739-1876-8E86-041D92E7E4C5}"/>
              </a:ext>
            </a:extLst>
          </p:cNvPr>
          <p:cNvSpPr/>
          <p:nvPr/>
        </p:nvSpPr>
        <p:spPr>
          <a:xfrm>
            <a:off x="18503408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5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02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CC38D69B-DBA0-C739-7C5A-CB367F9B4D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r="5185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D576239E-ED62-5365-A23C-977CFC5D10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r="30125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41D614BC-D71E-5E17-CF86-A4771E665F3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46" t="4020" r="33088" b="16044"/>
          <a:stretch>
            <a:fillRect/>
          </a:stretch>
        </p:blipFill>
        <p:spPr>
          <a:xfrm>
            <a:off x="10606086" y="4873423"/>
            <a:ext cx="3171826" cy="5319714"/>
          </a:xfrm>
        </p:spPr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8D7A861A-F474-F6F1-9570-52C13207723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57" t="2074" r="23927" b="30700"/>
          <a:stretch>
            <a:fillRect/>
          </a:stretch>
        </p:blipFill>
        <p:spPr>
          <a:xfrm>
            <a:off x="14554746" y="4873423"/>
            <a:ext cx="3171826" cy="5319714"/>
          </a:xfrm>
        </p:spPr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EFE8944D-CBEB-E49E-AE69-A0FAB640F0B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5158"/>
          <a:stretch>
            <a:fillRect/>
          </a:stretch>
        </p:blipFill>
        <p:spPr/>
      </p:pic>
      <p:sp>
        <p:nvSpPr>
          <p:cNvPr id="12" name="!!SubTitle">
            <a:extLst>
              <a:ext uri="{FF2B5EF4-FFF2-40B4-BE49-F238E27FC236}">
                <a16:creationId xmlns:a16="http://schemas.microsoft.com/office/drawing/2014/main" id="{F3E223BF-D9DB-723F-5065-70269BBEF46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!!MainTitle1">
            <a:extLst>
              <a:ext uri="{FF2B5EF4-FFF2-40B4-BE49-F238E27FC236}">
                <a16:creationId xmlns:a16="http://schemas.microsoft.com/office/drawing/2014/main" id="{91023590-C2CA-8FD5-166E-30D9903F9109}"/>
              </a:ext>
            </a:extLst>
          </p:cNvPr>
          <p:cNvSpPr txBox="1"/>
          <p:nvPr/>
        </p:nvSpPr>
        <p:spPr>
          <a:xfrm>
            <a:off x="7817329" y="1037172"/>
            <a:ext cx="874938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Team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Introduction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B0B1692-DFAE-9D0B-4183-CBB8E012761C}"/>
              </a:ext>
            </a:extLst>
          </p:cNvPr>
          <p:cNvSpPr/>
          <p:nvPr/>
        </p:nvSpPr>
        <p:spPr>
          <a:xfrm>
            <a:off x="419192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DC767E-CF64-B043-FF3B-99956D1EE6FE}"/>
              </a:ext>
            </a:extLst>
          </p:cNvPr>
          <p:cNvGrpSpPr/>
          <p:nvPr/>
        </p:nvGrpSpPr>
        <p:grpSpPr>
          <a:xfrm>
            <a:off x="2850773" y="10534348"/>
            <a:ext cx="2887810" cy="726527"/>
            <a:chOff x="3530238" y="4676578"/>
            <a:chExt cx="1745240" cy="626992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1EF7222C-A3DB-F0EC-20A6-46A09F5AA190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JASON ANDERSON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EBEB36E-62FA-1C3E-492A-B888C90F932B}"/>
                </a:ext>
              </a:extLst>
            </p:cNvPr>
            <p:cNvSpPr txBox="1"/>
            <p:nvPr/>
          </p:nvSpPr>
          <p:spPr>
            <a:xfrm>
              <a:off x="3530238" y="4958276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ceo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" name="Shape 2859">
            <a:extLst>
              <a:ext uri="{FF2B5EF4-FFF2-40B4-BE49-F238E27FC236}">
                <a16:creationId xmlns:a16="http://schemas.microsoft.com/office/drawing/2014/main" id="{B4B127F0-48BA-35EC-EB3B-A12DA309556E}"/>
              </a:ext>
            </a:extLst>
          </p:cNvPr>
          <p:cNvSpPr/>
          <p:nvPr/>
        </p:nvSpPr>
        <p:spPr>
          <a:xfrm>
            <a:off x="322496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19" name="Shape 2860">
            <a:extLst>
              <a:ext uri="{FF2B5EF4-FFF2-40B4-BE49-F238E27FC236}">
                <a16:creationId xmlns:a16="http://schemas.microsoft.com/office/drawing/2014/main" id="{59A3CFCA-68AC-1AF0-02BE-3AF97F653C4F}"/>
              </a:ext>
            </a:extLst>
          </p:cNvPr>
          <p:cNvSpPr/>
          <p:nvPr/>
        </p:nvSpPr>
        <p:spPr>
          <a:xfrm>
            <a:off x="403158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0" name="Shape 2865">
            <a:extLst>
              <a:ext uri="{FF2B5EF4-FFF2-40B4-BE49-F238E27FC236}">
                <a16:creationId xmlns:a16="http://schemas.microsoft.com/office/drawing/2014/main" id="{D73BFA9A-114D-9FF9-D316-F2A889E5512A}"/>
              </a:ext>
            </a:extLst>
          </p:cNvPr>
          <p:cNvSpPr/>
          <p:nvPr/>
        </p:nvSpPr>
        <p:spPr>
          <a:xfrm>
            <a:off x="484594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E42C5AD-4F0B-6274-5DBA-B5840E21A0F5}"/>
              </a:ext>
            </a:extLst>
          </p:cNvPr>
          <p:cNvSpPr/>
          <p:nvPr/>
        </p:nvSpPr>
        <p:spPr>
          <a:xfrm>
            <a:off x="814058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2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06F1B3-4D42-D670-0736-DD8961079254}"/>
              </a:ext>
            </a:extLst>
          </p:cNvPr>
          <p:cNvGrpSpPr/>
          <p:nvPr/>
        </p:nvGrpSpPr>
        <p:grpSpPr>
          <a:xfrm>
            <a:off x="6799433" y="10534351"/>
            <a:ext cx="2887810" cy="726524"/>
            <a:chOff x="3530238" y="4676578"/>
            <a:chExt cx="1745240" cy="626989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43A72B14-C177-1BB8-7AD1-085F28AE00D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EMILY MARTINEZ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D4E2F599-DA57-31D9-1E8A-6D86BA74CAFD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/>
                  </a:solidFill>
                  <a:latin typeface="+mj-lt"/>
                </a:rPr>
                <a:t>marketing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5" name="Shape 2859">
            <a:extLst>
              <a:ext uri="{FF2B5EF4-FFF2-40B4-BE49-F238E27FC236}">
                <a16:creationId xmlns:a16="http://schemas.microsoft.com/office/drawing/2014/main" id="{D28404DC-6936-6E0E-B547-D67189E48134}"/>
              </a:ext>
            </a:extLst>
          </p:cNvPr>
          <p:cNvSpPr/>
          <p:nvPr/>
        </p:nvSpPr>
        <p:spPr>
          <a:xfrm>
            <a:off x="717362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6" name="Shape 2860">
            <a:extLst>
              <a:ext uri="{FF2B5EF4-FFF2-40B4-BE49-F238E27FC236}">
                <a16:creationId xmlns:a16="http://schemas.microsoft.com/office/drawing/2014/main" id="{E645D60B-7475-F976-4434-54042FBDD592}"/>
              </a:ext>
            </a:extLst>
          </p:cNvPr>
          <p:cNvSpPr/>
          <p:nvPr/>
        </p:nvSpPr>
        <p:spPr>
          <a:xfrm>
            <a:off x="798024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7" name="Shape 2865">
            <a:extLst>
              <a:ext uri="{FF2B5EF4-FFF2-40B4-BE49-F238E27FC236}">
                <a16:creationId xmlns:a16="http://schemas.microsoft.com/office/drawing/2014/main" id="{6E857996-FDEE-5A56-B535-2B86C1C63EE8}"/>
              </a:ext>
            </a:extLst>
          </p:cNvPr>
          <p:cNvSpPr/>
          <p:nvPr/>
        </p:nvSpPr>
        <p:spPr>
          <a:xfrm>
            <a:off x="879460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0CDDDAF-354A-DA96-71A4-6BD7B72003C9}"/>
              </a:ext>
            </a:extLst>
          </p:cNvPr>
          <p:cNvSpPr/>
          <p:nvPr/>
        </p:nvSpPr>
        <p:spPr>
          <a:xfrm>
            <a:off x="1208924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3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8D9B6ED-9FD4-626D-C26B-096F688D1DC4}"/>
              </a:ext>
            </a:extLst>
          </p:cNvPr>
          <p:cNvGrpSpPr/>
          <p:nvPr/>
        </p:nvGrpSpPr>
        <p:grpSpPr>
          <a:xfrm>
            <a:off x="10748093" y="10534351"/>
            <a:ext cx="2887810" cy="726524"/>
            <a:chOff x="3530238" y="4676578"/>
            <a:chExt cx="1745240" cy="62698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7D362985-7F9D-5AB1-634A-B465BC6020E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MICHEAL TEE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2E69DCF4-C7FE-C948-3271-F229ACE075A8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/>
                  </a:solidFill>
                  <a:latin typeface="+mj-lt"/>
                </a:rPr>
                <a:t>commercial director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Shape 2859">
            <a:extLst>
              <a:ext uri="{FF2B5EF4-FFF2-40B4-BE49-F238E27FC236}">
                <a16:creationId xmlns:a16="http://schemas.microsoft.com/office/drawing/2014/main" id="{B42CB1F3-219D-E463-F0FF-314775BA67A9}"/>
              </a:ext>
            </a:extLst>
          </p:cNvPr>
          <p:cNvSpPr/>
          <p:nvPr/>
        </p:nvSpPr>
        <p:spPr>
          <a:xfrm>
            <a:off x="1112228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3" name="Shape 2860">
            <a:extLst>
              <a:ext uri="{FF2B5EF4-FFF2-40B4-BE49-F238E27FC236}">
                <a16:creationId xmlns:a16="http://schemas.microsoft.com/office/drawing/2014/main" id="{24492313-DD07-7273-12D0-7395820606D0}"/>
              </a:ext>
            </a:extLst>
          </p:cNvPr>
          <p:cNvSpPr/>
          <p:nvPr/>
        </p:nvSpPr>
        <p:spPr>
          <a:xfrm>
            <a:off x="1192890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4" name="Shape 2865">
            <a:extLst>
              <a:ext uri="{FF2B5EF4-FFF2-40B4-BE49-F238E27FC236}">
                <a16:creationId xmlns:a16="http://schemas.microsoft.com/office/drawing/2014/main" id="{24FEA56B-3716-EAF3-7553-5EFFD6088B0B}"/>
              </a:ext>
            </a:extLst>
          </p:cNvPr>
          <p:cNvSpPr/>
          <p:nvPr/>
        </p:nvSpPr>
        <p:spPr>
          <a:xfrm>
            <a:off x="1274326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28B099-AF23-096C-CC68-37C6DC206D8B}"/>
              </a:ext>
            </a:extLst>
          </p:cNvPr>
          <p:cNvSpPr/>
          <p:nvPr/>
        </p:nvSpPr>
        <p:spPr>
          <a:xfrm>
            <a:off x="16037905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4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B120529-AB1E-CCED-E065-806211FD1ED8}"/>
              </a:ext>
            </a:extLst>
          </p:cNvPr>
          <p:cNvGrpSpPr/>
          <p:nvPr/>
        </p:nvGrpSpPr>
        <p:grpSpPr>
          <a:xfrm>
            <a:off x="14696753" y="10534351"/>
            <a:ext cx="2887810" cy="726524"/>
            <a:chOff x="3530238" y="4676578"/>
            <a:chExt cx="1745240" cy="626989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C5C6936B-1133-F8B1-4A94-9B74E767F688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ysClr val="windowText" lastClr="000000"/>
                  </a:solidFill>
                  <a:latin typeface="+mj-lt"/>
                </a:rPr>
                <a:t>WILLIAM HUNG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F0F00E24-A0F5-0EFA-6DBF-5971C56AAFC8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 err="1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techo</a:t>
              </a:r>
              <a:r>
                <a:rPr lang="en-US" sz="2000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 architecture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Shape 2859">
            <a:extLst>
              <a:ext uri="{FF2B5EF4-FFF2-40B4-BE49-F238E27FC236}">
                <a16:creationId xmlns:a16="http://schemas.microsoft.com/office/drawing/2014/main" id="{FCD9BD8B-AFDE-5581-4FE3-FF319185F9F3}"/>
              </a:ext>
            </a:extLst>
          </p:cNvPr>
          <p:cNvSpPr/>
          <p:nvPr/>
        </p:nvSpPr>
        <p:spPr>
          <a:xfrm>
            <a:off x="15070940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860">
            <a:extLst>
              <a:ext uri="{FF2B5EF4-FFF2-40B4-BE49-F238E27FC236}">
                <a16:creationId xmlns:a16="http://schemas.microsoft.com/office/drawing/2014/main" id="{08BDE905-34D7-B04B-B116-341EE64AF87B}"/>
              </a:ext>
            </a:extLst>
          </p:cNvPr>
          <p:cNvSpPr/>
          <p:nvPr/>
        </p:nvSpPr>
        <p:spPr>
          <a:xfrm>
            <a:off x="15877565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865">
            <a:extLst>
              <a:ext uri="{FF2B5EF4-FFF2-40B4-BE49-F238E27FC236}">
                <a16:creationId xmlns:a16="http://schemas.microsoft.com/office/drawing/2014/main" id="{AA4CC783-6435-B679-B204-15269C59383C}"/>
              </a:ext>
            </a:extLst>
          </p:cNvPr>
          <p:cNvSpPr/>
          <p:nvPr/>
        </p:nvSpPr>
        <p:spPr>
          <a:xfrm>
            <a:off x="166919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C0C6553-F8A2-A7EA-A62D-D79BC2A3BF28}"/>
              </a:ext>
            </a:extLst>
          </p:cNvPr>
          <p:cNvSpPr/>
          <p:nvPr/>
        </p:nvSpPr>
        <p:spPr>
          <a:xfrm>
            <a:off x="19986567" y="8778587"/>
            <a:ext cx="1688667" cy="1414550"/>
          </a:xfrm>
          <a:custGeom>
            <a:avLst/>
            <a:gdLst>
              <a:gd name="csX0" fmla="*/ 1688667 w 1688667"/>
              <a:gd name="csY0" fmla="*/ 0 h 1414551"/>
              <a:gd name="csX1" fmla="*/ 1688667 w 1688667"/>
              <a:gd name="csY1" fmla="*/ 1414551 h 1414551"/>
              <a:gd name="csX2" fmla="*/ 0 w 1688667"/>
              <a:gd name="csY2" fmla="*/ 1414551 h 1414551"/>
              <a:gd name="csX3" fmla="*/ 5265 w 1688667"/>
              <a:gd name="csY3" fmla="*/ 1340732 h 1414551"/>
              <a:gd name="csX4" fmla="*/ 1518190 w 1688667"/>
              <a:gd name="csY4" fmla="*/ 31034 h 141455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1688667" h="1414551">
                <a:moveTo>
                  <a:pt x="1688667" y="0"/>
                </a:moveTo>
                <a:lnTo>
                  <a:pt x="1688667" y="1414551"/>
                </a:lnTo>
                <a:lnTo>
                  <a:pt x="0" y="1414551"/>
                </a:lnTo>
                <a:lnTo>
                  <a:pt x="5265" y="1340732"/>
                </a:lnTo>
                <a:cubicBezTo>
                  <a:pt x="94131" y="721197"/>
                  <a:pt x="703112" y="210522"/>
                  <a:pt x="1518190" y="31034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  <a:effectLst>
            <a:outerShdw blurRad="635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DE61679-3ABB-60CE-A391-D54EC7A5EC27}"/>
              </a:ext>
            </a:extLst>
          </p:cNvPr>
          <p:cNvGrpSpPr/>
          <p:nvPr/>
        </p:nvGrpSpPr>
        <p:grpSpPr>
          <a:xfrm>
            <a:off x="18645415" y="10534351"/>
            <a:ext cx="2887810" cy="726524"/>
            <a:chOff x="3530238" y="4676578"/>
            <a:chExt cx="1745240" cy="626989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012828CC-FB90-ED1A-341A-EA81E9C996A5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SOPHIA THOMPSON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4D934270-C78F-DBFA-7C1D-20104BE3E021}"/>
                </a:ext>
              </a:extLst>
            </p:cNvPr>
            <p:cNvSpPr txBox="1"/>
            <p:nvPr/>
          </p:nvSpPr>
          <p:spPr>
            <a:xfrm>
              <a:off x="3530238" y="4958273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executive producer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6" name="Shape 2859">
            <a:extLst>
              <a:ext uri="{FF2B5EF4-FFF2-40B4-BE49-F238E27FC236}">
                <a16:creationId xmlns:a16="http://schemas.microsoft.com/office/drawing/2014/main" id="{A1DB92EA-4CA0-697E-0BA3-1B6E9E728D97}"/>
              </a:ext>
            </a:extLst>
          </p:cNvPr>
          <p:cNvSpPr/>
          <p:nvPr/>
        </p:nvSpPr>
        <p:spPr>
          <a:xfrm>
            <a:off x="19019602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7" name="Shape 2860">
            <a:extLst>
              <a:ext uri="{FF2B5EF4-FFF2-40B4-BE49-F238E27FC236}">
                <a16:creationId xmlns:a16="http://schemas.microsoft.com/office/drawing/2014/main" id="{D6F9B718-2F6D-4A0C-E4E9-9A5E5F392B03}"/>
              </a:ext>
            </a:extLst>
          </p:cNvPr>
          <p:cNvSpPr/>
          <p:nvPr/>
        </p:nvSpPr>
        <p:spPr>
          <a:xfrm>
            <a:off x="19826227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8" name="Shape 2865">
            <a:extLst>
              <a:ext uri="{FF2B5EF4-FFF2-40B4-BE49-F238E27FC236}">
                <a16:creationId xmlns:a16="http://schemas.microsoft.com/office/drawing/2014/main" id="{4F9E57C3-FDAB-63C9-6DB1-838E1EDB117E}"/>
              </a:ext>
            </a:extLst>
          </p:cNvPr>
          <p:cNvSpPr/>
          <p:nvPr/>
        </p:nvSpPr>
        <p:spPr>
          <a:xfrm>
            <a:off x="20640589" y="11587285"/>
            <a:ext cx="518450" cy="518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7991BAF-F9F8-68D9-BB40-B1B4CB45F6E8}"/>
              </a:ext>
            </a:extLst>
          </p:cNvPr>
          <p:cNvSpPr/>
          <p:nvPr/>
        </p:nvSpPr>
        <p:spPr>
          <a:xfrm>
            <a:off x="270876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1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85F2056A-80F8-6825-9EFA-240F41B6A747}"/>
              </a:ext>
            </a:extLst>
          </p:cNvPr>
          <p:cNvSpPr/>
          <p:nvPr/>
        </p:nvSpPr>
        <p:spPr>
          <a:xfrm>
            <a:off x="665742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2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6D448E6F-B4CC-02AB-9E36-11AF2A07A0DE}"/>
              </a:ext>
            </a:extLst>
          </p:cNvPr>
          <p:cNvSpPr/>
          <p:nvPr/>
        </p:nvSpPr>
        <p:spPr>
          <a:xfrm>
            <a:off x="1060608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3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7B2E4581-CE72-5A74-DABC-3525311476FC}"/>
              </a:ext>
            </a:extLst>
          </p:cNvPr>
          <p:cNvSpPr/>
          <p:nvPr/>
        </p:nvSpPr>
        <p:spPr>
          <a:xfrm>
            <a:off x="14554746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4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979DB93F-624C-02B9-E919-9E2E488611B1}"/>
              </a:ext>
            </a:extLst>
          </p:cNvPr>
          <p:cNvSpPr/>
          <p:nvPr/>
        </p:nvSpPr>
        <p:spPr>
          <a:xfrm>
            <a:off x="18503408" y="4873424"/>
            <a:ext cx="3171825" cy="531971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tx2">
                  <a:lumMod val="90000"/>
                  <a:lumOff val="10000"/>
                  <a:alpha val="0"/>
                </a:schemeClr>
              </a:gs>
              <a:gs pos="0">
                <a:schemeClr val="accent5">
                  <a:alpha val="3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2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14:window dir="ver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 animBg="1"/>
          <p:bldP spid="18" grpId="0" animBg="1"/>
          <p:bldP spid="19" grpId="0" animBg="1"/>
          <p:bldP spid="20" grpId="0" animBg="1"/>
          <p:bldP spid="21" grpId="0" animBg="1"/>
          <p:bldP spid="25" grpId="0" animBg="1"/>
          <p:bldP spid="26" grpId="0" animBg="1"/>
          <p:bldP spid="27" grpId="0" animBg="1"/>
          <p:bldP spid="28" grpId="0" animBg="1"/>
          <p:bldP spid="32" grpId="0" animBg="1"/>
          <p:bldP spid="33" grpId="0" animBg="1"/>
          <p:bldP spid="34" grpId="0" animBg="1"/>
          <p:bldP spid="35" grpId="0" animBg="1"/>
          <p:bldP spid="39" grpId="0" animBg="1"/>
          <p:bldP spid="40" grpId="0" animBg="1"/>
          <p:bldP spid="41" grpId="0" animBg="1"/>
          <p:bldP spid="42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1B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444D6E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17026</TotalTime>
  <Words>130</Words>
  <Application>Microsoft Office PowerPoint</Application>
  <PresentationFormat>Custom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5</vt:i4>
      </vt:variant>
    </vt:vector>
  </HeadingPairs>
  <TitlesOfParts>
    <vt:vector size="21" baseType="lpstr">
      <vt:lpstr>Aptos</vt:lpstr>
      <vt:lpstr>Arial</vt:lpstr>
      <vt:lpstr>Calibri</vt:lpstr>
      <vt:lpstr>Open Sans Light</vt:lpstr>
      <vt:lpstr>Source Sans Pro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202</dc:title>
  <dc:creator>Slide Ocean</dc:creator>
  <cp:keywords>SlideOcean.net</cp:keywords>
  <cp:lastModifiedBy>SO</cp:lastModifiedBy>
  <cp:revision>4276</cp:revision>
  <dcterms:created xsi:type="dcterms:W3CDTF">2024-04-24T08:43:56Z</dcterms:created>
  <dcterms:modified xsi:type="dcterms:W3CDTF">2026-02-12T05:48:27Z</dcterms:modified>
</cp:coreProperties>
</file>