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7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1C1C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 varScale="1">
        <p:scale>
          <a:sx n="54" d="100"/>
          <a:sy n="54" d="100"/>
        </p:scale>
        <p:origin x="19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FF1038A-2659-DA25-372A-5EA48F8241E4}"/>
              </a:ext>
            </a:extLst>
          </p:cNvPr>
          <p:cNvGrpSpPr/>
          <p:nvPr/>
        </p:nvGrpSpPr>
        <p:grpSpPr>
          <a:xfrm>
            <a:off x="2151863" y="7925408"/>
            <a:ext cx="2763692" cy="2763692"/>
            <a:chOff x="3337560" y="7170419"/>
            <a:chExt cx="2385061" cy="2385061"/>
          </a:xfrm>
          <a:solidFill>
            <a:schemeClr val="accent1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A0B7707-96B8-8EE6-D84F-2493E7C4F8CC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FF8DC99-DC83-24F1-8774-F8A5328F4D59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AFF6C2A-4EF8-8024-0C4F-E535278E04F5}"/>
              </a:ext>
            </a:extLst>
          </p:cNvPr>
          <p:cNvSpPr/>
          <p:nvPr/>
        </p:nvSpPr>
        <p:spPr>
          <a:xfrm>
            <a:off x="2375129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2B82E0C9-4CB1-517F-D095-547B054E0C75}"/>
              </a:ext>
            </a:extLst>
          </p:cNvPr>
          <p:cNvSpPr/>
          <p:nvPr/>
        </p:nvSpPr>
        <p:spPr>
          <a:xfrm>
            <a:off x="3034834" y="8891524"/>
            <a:ext cx="997752" cy="83146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09" name="Textbox 200">
            <a:extLst>
              <a:ext uri="{FF2B5EF4-FFF2-40B4-BE49-F238E27FC236}">
                <a16:creationId xmlns:a16="http://schemas.microsoft.com/office/drawing/2014/main" id="{C86CCF90-4564-D8A3-03D5-542C0ACF2977}"/>
              </a:ext>
            </a:extLst>
          </p:cNvPr>
          <p:cNvSpPr txBox="1"/>
          <p:nvPr/>
        </p:nvSpPr>
        <p:spPr>
          <a:xfrm>
            <a:off x="2151863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98FC9A14-F776-CE13-B511-46FB623BC126}"/>
              </a:ext>
            </a:extLst>
          </p:cNvPr>
          <p:cNvGrpSpPr/>
          <p:nvPr/>
        </p:nvGrpSpPr>
        <p:grpSpPr>
          <a:xfrm>
            <a:off x="2090059" y="5164841"/>
            <a:ext cx="123609" cy="2605868"/>
            <a:chOff x="3284223" y="4788055"/>
            <a:chExt cx="106674" cy="2248859"/>
          </a:xfrm>
        </p:grpSpPr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36B2A78C-ACA7-E8AB-C736-45D2F0307D46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716453D5-CD83-B206-92A6-61403E613D4B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805E6B81-89A4-CCB8-F8D1-B9B91FB5025E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9E9F337A-7AEB-F567-93D2-C82AA114DE33}"/>
              </a:ext>
            </a:extLst>
          </p:cNvPr>
          <p:cNvGrpSpPr/>
          <p:nvPr/>
        </p:nvGrpSpPr>
        <p:grpSpPr>
          <a:xfrm>
            <a:off x="2464774" y="5027054"/>
            <a:ext cx="2022299" cy="2047833"/>
            <a:chOff x="3530238" y="4649170"/>
            <a:chExt cx="1745240" cy="1767276"/>
          </a:xfrm>
        </p:grpSpPr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E70FC382-7A67-239B-7708-4DF439D60569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C4897471-05C3-5779-1F4A-433223063D72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AB68E76F-22F4-C22F-59D7-5E76C677B8AE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05D00122-0AC5-4881-16E0-2AD7D1CF9CFA}"/>
              </a:ext>
            </a:extLst>
          </p:cNvPr>
          <p:cNvGrpSpPr/>
          <p:nvPr/>
        </p:nvGrpSpPr>
        <p:grpSpPr>
          <a:xfrm>
            <a:off x="5627541" y="7925408"/>
            <a:ext cx="2763692" cy="2763692"/>
            <a:chOff x="3337560" y="7170419"/>
            <a:chExt cx="2385061" cy="2385061"/>
          </a:xfrm>
          <a:solidFill>
            <a:schemeClr val="accent2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202B8A3B-2512-07FD-7A38-36F97CE137D3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C7920A90-F9DF-1B6A-823D-56A56C832636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6" name="Oval 135">
            <a:extLst>
              <a:ext uri="{FF2B5EF4-FFF2-40B4-BE49-F238E27FC236}">
                <a16:creationId xmlns:a16="http://schemas.microsoft.com/office/drawing/2014/main" id="{E6949F7C-BF53-E0FF-7EF0-0225652ADA5B}"/>
              </a:ext>
            </a:extLst>
          </p:cNvPr>
          <p:cNvSpPr/>
          <p:nvPr/>
        </p:nvSpPr>
        <p:spPr>
          <a:xfrm>
            <a:off x="5850807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Textbox 200">
            <a:extLst>
              <a:ext uri="{FF2B5EF4-FFF2-40B4-BE49-F238E27FC236}">
                <a16:creationId xmlns:a16="http://schemas.microsoft.com/office/drawing/2014/main" id="{55CE1D96-0C55-D6C8-8A82-3B106F15187C}"/>
              </a:ext>
            </a:extLst>
          </p:cNvPr>
          <p:cNvSpPr txBox="1"/>
          <p:nvPr/>
        </p:nvSpPr>
        <p:spPr>
          <a:xfrm>
            <a:off x="5627541" y="7925408"/>
            <a:ext cx="782899" cy="57061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383F7CF3-25F7-41B3-99E0-9835638E1C83}"/>
              </a:ext>
            </a:extLst>
          </p:cNvPr>
          <p:cNvGrpSpPr/>
          <p:nvPr/>
        </p:nvGrpSpPr>
        <p:grpSpPr>
          <a:xfrm>
            <a:off x="5565737" y="5164841"/>
            <a:ext cx="123609" cy="2605868"/>
            <a:chOff x="3284223" y="4788055"/>
            <a:chExt cx="106674" cy="2248859"/>
          </a:xfrm>
        </p:grpSpPr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F0569C11-2E19-BC9E-1BE9-D856B809A39E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7D261CD7-C83B-B596-6E32-D895FD928F02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0583F82D-EFB6-B414-289E-C8CDD895E4DA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D315AA84-0D45-D44D-9F0A-9148EB625FCF}"/>
              </a:ext>
            </a:extLst>
          </p:cNvPr>
          <p:cNvGrpSpPr/>
          <p:nvPr/>
        </p:nvGrpSpPr>
        <p:grpSpPr>
          <a:xfrm>
            <a:off x="5940452" y="5027054"/>
            <a:ext cx="2022299" cy="2047833"/>
            <a:chOff x="3530238" y="4649170"/>
            <a:chExt cx="1745240" cy="1767276"/>
          </a:xfrm>
        </p:grpSpPr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6262BDA9-1C67-C2A5-3708-D0E7E3C5C02A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39F3CD9B-84D6-6822-E7C7-B8F852541AC8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3" name="Textbox 200">
              <a:extLst>
                <a:ext uri="{FF2B5EF4-FFF2-40B4-BE49-F238E27FC236}">
                  <a16:creationId xmlns:a16="http://schemas.microsoft.com/office/drawing/2014/main" id="{02946ECE-C101-D586-4C58-A2E6CFADEA2B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7F58227A-2273-9D00-E095-610326FB080D}"/>
              </a:ext>
            </a:extLst>
          </p:cNvPr>
          <p:cNvGrpSpPr/>
          <p:nvPr/>
        </p:nvGrpSpPr>
        <p:grpSpPr>
          <a:xfrm>
            <a:off x="9103219" y="7925408"/>
            <a:ext cx="2763692" cy="2763692"/>
            <a:chOff x="3337560" y="7170419"/>
            <a:chExt cx="2385061" cy="2385061"/>
          </a:xfrm>
          <a:solidFill>
            <a:schemeClr val="accent3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AC51BBC2-D70C-46C0-CC57-B3B5F76F6D4A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F22E035E-8F27-6931-6A34-0AD0A8277D97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1" name="Oval 150">
            <a:extLst>
              <a:ext uri="{FF2B5EF4-FFF2-40B4-BE49-F238E27FC236}">
                <a16:creationId xmlns:a16="http://schemas.microsoft.com/office/drawing/2014/main" id="{45BFE45C-FF92-BA68-7D88-CE96F36CD15A}"/>
              </a:ext>
            </a:extLst>
          </p:cNvPr>
          <p:cNvSpPr/>
          <p:nvPr/>
        </p:nvSpPr>
        <p:spPr>
          <a:xfrm>
            <a:off x="9326485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200">
            <a:extLst>
              <a:ext uri="{FF2B5EF4-FFF2-40B4-BE49-F238E27FC236}">
                <a16:creationId xmlns:a16="http://schemas.microsoft.com/office/drawing/2014/main" id="{6AF96E9A-EDC3-6A68-4300-864DA258AF81}"/>
              </a:ext>
            </a:extLst>
          </p:cNvPr>
          <p:cNvSpPr txBox="1"/>
          <p:nvPr/>
        </p:nvSpPr>
        <p:spPr>
          <a:xfrm>
            <a:off x="9103219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9A7ECCB-BDBF-2E3B-3EBC-628950A78E3F}"/>
              </a:ext>
            </a:extLst>
          </p:cNvPr>
          <p:cNvGrpSpPr/>
          <p:nvPr/>
        </p:nvGrpSpPr>
        <p:grpSpPr>
          <a:xfrm>
            <a:off x="9041415" y="5164841"/>
            <a:ext cx="123609" cy="2605868"/>
            <a:chOff x="3284223" y="4788055"/>
            <a:chExt cx="106674" cy="2248859"/>
          </a:xfrm>
        </p:grpSpPr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BE4AB303-195F-A9C3-C523-0E1C756B47C8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3D008990-D130-A997-BD15-5F2AD337922A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E278F4F2-296B-D22B-15A2-4DBD763DCE0A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F94ED54F-FE9C-2796-A154-C42CD70C9B03}"/>
              </a:ext>
            </a:extLst>
          </p:cNvPr>
          <p:cNvGrpSpPr/>
          <p:nvPr/>
        </p:nvGrpSpPr>
        <p:grpSpPr>
          <a:xfrm>
            <a:off x="9416130" y="5027054"/>
            <a:ext cx="2022299" cy="2047833"/>
            <a:chOff x="3530238" y="4649170"/>
            <a:chExt cx="1745240" cy="1767276"/>
          </a:xfrm>
        </p:grpSpPr>
        <p:sp>
          <p:nvSpPr>
            <p:cNvPr id="156" name="Textbox 200">
              <a:extLst>
                <a:ext uri="{FF2B5EF4-FFF2-40B4-BE49-F238E27FC236}">
                  <a16:creationId xmlns:a16="http://schemas.microsoft.com/office/drawing/2014/main" id="{97A36353-E202-BE79-CB4F-A23480E8F115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57" name="Textbox 200">
              <a:extLst>
                <a:ext uri="{FF2B5EF4-FFF2-40B4-BE49-F238E27FC236}">
                  <a16:creationId xmlns:a16="http://schemas.microsoft.com/office/drawing/2014/main" id="{64CBCD3E-7930-9BA3-C509-75245F98A051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300ED4A1-EF6C-A362-25B8-C2E27AFEC368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D7E81338-6327-2C00-7E4A-98BA202A3618}"/>
              </a:ext>
            </a:extLst>
          </p:cNvPr>
          <p:cNvGrpSpPr/>
          <p:nvPr/>
        </p:nvGrpSpPr>
        <p:grpSpPr>
          <a:xfrm>
            <a:off x="12578897" y="7925408"/>
            <a:ext cx="2763692" cy="2763692"/>
            <a:chOff x="3337560" y="7170419"/>
            <a:chExt cx="2385061" cy="2385061"/>
          </a:xfrm>
          <a:solidFill>
            <a:schemeClr val="accent4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C10717BA-70C8-2843-69FD-8836996E160D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E2DD8B4C-57A1-F7AC-43CE-AE82324604D5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6" name="Oval 165">
            <a:extLst>
              <a:ext uri="{FF2B5EF4-FFF2-40B4-BE49-F238E27FC236}">
                <a16:creationId xmlns:a16="http://schemas.microsoft.com/office/drawing/2014/main" id="{895133DE-D939-A6FC-F08A-57AD591192A0}"/>
              </a:ext>
            </a:extLst>
          </p:cNvPr>
          <p:cNvSpPr/>
          <p:nvPr/>
        </p:nvSpPr>
        <p:spPr>
          <a:xfrm>
            <a:off x="12802163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Textbox 200">
            <a:extLst>
              <a:ext uri="{FF2B5EF4-FFF2-40B4-BE49-F238E27FC236}">
                <a16:creationId xmlns:a16="http://schemas.microsoft.com/office/drawing/2014/main" id="{F5A43CD2-ACBE-EB4E-93BE-536374397C99}"/>
              </a:ext>
            </a:extLst>
          </p:cNvPr>
          <p:cNvSpPr txBox="1"/>
          <p:nvPr/>
        </p:nvSpPr>
        <p:spPr>
          <a:xfrm>
            <a:off x="12578897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DD41E980-F1AA-1D86-BA6E-B7112B43A178}"/>
              </a:ext>
            </a:extLst>
          </p:cNvPr>
          <p:cNvGrpSpPr/>
          <p:nvPr/>
        </p:nvGrpSpPr>
        <p:grpSpPr>
          <a:xfrm>
            <a:off x="12517093" y="5164841"/>
            <a:ext cx="123609" cy="2605868"/>
            <a:chOff x="3284223" y="4788055"/>
            <a:chExt cx="106674" cy="2248859"/>
          </a:xfrm>
        </p:grpSpPr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23F5B88C-EEAB-91A2-15DD-38115021D212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2102D40F-B3E4-19A9-C545-F64CD83B0575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4F0E19A4-36A4-0009-DD4C-7E62CE456DC5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E84E4B68-7630-D580-8E7C-D163AFD555F8}"/>
              </a:ext>
            </a:extLst>
          </p:cNvPr>
          <p:cNvGrpSpPr/>
          <p:nvPr/>
        </p:nvGrpSpPr>
        <p:grpSpPr>
          <a:xfrm>
            <a:off x="12891808" y="5027054"/>
            <a:ext cx="2022299" cy="2047833"/>
            <a:chOff x="3530238" y="4649170"/>
            <a:chExt cx="1745240" cy="1767276"/>
          </a:xfrm>
        </p:grpSpPr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E9E86574-20A8-8DCE-D550-67E3DCD5D223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2" name="Textbox 200">
              <a:extLst>
                <a:ext uri="{FF2B5EF4-FFF2-40B4-BE49-F238E27FC236}">
                  <a16:creationId xmlns:a16="http://schemas.microsoft.com/office/drawing/2014/main" id="{CC303F6F-AFD0-EE1A-34E0-155FD5D9077C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3" name="Textbox 200">
              <a:extLst>
                <a:ext uri="{FF2B5EF4-FFF2-40B4-BE49-F238E27FC236}">
                  <a16:creationId xmlns:a16="http://schemas.microsoft.com/office/drawing/2014/main" id="{BC05F1D7-D2D5-E452-8EE6-529E7A5FF6D3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C7C52565-1D82-0DF0-8D79-EE64307A89C2}"/>
              </a:ext>
            </a:extLst>
          </p:cNvPr>
          <p:cNvGrpSpPr/>
          <p:nvPr/>
        </p:nvGrpSpPr>
        <p:grpSpPr>
          <a:xfrm>
            <a:off x="16054575" y="7925408"/>
            <a:ext cx="2763692" cy="2763692"/>
            <a:chOff x="3337560" y="7170419"/>
            <a:chExt cx="2385061" cy="2385061"/>
          </a:xfrm>
          <a:solidFill>
            <a:schemeClr val="accent5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3C52D70F-EEFF-7DF1-3253-576D3ADC7C98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09DA1235-C6B8-ED85-07B7-498146A70BB0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1" name="Oval 180">
            <a:extLst>
              <a:ext uri="{FF2B5EF4-FFF2-40B4-BE49-F238E27FC236}">
                <a16:creationId xmlns:a16="http://schemas.microsoft.com/office/drawing/2014/main" id="{8A4FCBB9-8F99-4828-BCA1-CCD5386219CE}"/>
              </a:ext>
            </a:extLst>
          </p:cNvPr>
          <p:cNvSpPr/>
          <p:nvPr/>
        </p:nvSpPr>
        <p:spPr>
          <a:xfrm>
            <a:off x="16277841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Textbox 200">
            <a:extLst>
              <a:ext uri="{FF2B5EF4-FFF2-40B4-BE49-F238E27FC236}">
                <a16:creationId xmlns:a16="http://schemas.microsoft.com/office/drawing/2014/main" id="{E4FCF1C8-A9C2-EB33-04CF-9CBA3328D521}"/>
              </a:ext>
            </a:extLst>
          </p:cNvPr>
          <p:cNvSpPr txBox="1"/>
          <p:nvPr/>
        </p:nvSpPr>
        <p:spPr>
          <a:xfrm>
            <a:off x="16054575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0C2CB0F2-A182-8C9D-D471-A4DC730D767B}"/>
              </a:ext>
            </a:extLst>
          </p:cNvPr>
          <p:cNvGrpSpPr/>
          <p:nvPr/>
        </p:nvGrpSpPr>
        <p:grpSpPr>
          <a:xfrm>
            <a:off x="15992771" y="5164841"/>
            <a:ext cx="123609" cy="2605868"/>
            <a:chOff x="3284223" y="4788055"/>
            <a:chExt cx="106674" cy="2248859"/>
          </a:xfrm>
        </p:grpSpPr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27F102AA-C016-1BD9-6762-447D16DB5EE2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F865D91D-4CA2-71B7-678A-65729C4140A8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75CA48F7-1A7F-20FE-E094-C6B164FCEB0D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90732241-7C5C-7950-541E-81072786E659}"/>
              </a:ext>
            </a:extLst>
          </p:cNvPr>
          <p:cNvGrpSpPr/>
          <p:nvPr/>
        </p:nvGrpSpPr>
        <p:grpSpPr>
          <a:xfrm>
            <a:off x="16367486" y="5027054"/>
            <a:ext cx="2022299" cy="2047833"/>
            <a:chOff x="3530238" y="4649170"/>
            <a:chExt cx="1745240" cy="1767276"/>
          </a:xfrm>
        </p:grpSpPr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C73F1DFD-4263-064B-7C19-1D9236D7DBDA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7" name="Textbox 200">
              <a:extLst>
                <a:ext uri="{FF2B5EF4-FFF2-40B4-BE49-F238E27FC236}">
                  <a16:creationId xmlns:a16="http://schemas.microsoft.com/office/drawing/2014/main" id="{99245120-52CC-34BF-CE3C-0B55B9D1F3A0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8" name="Textbox 200">
              <a:extLst>
                <a:ext uri="{FF2B5EF4-FFF2-40B4-BE49-F238E27FC236}">
                  <a16:creationId xmlns:a16="http://schemas.microsoft.com/office/drawing/2014/main" id="{0737F4FF-5A55-AA84-DD4B-7CBAE84DEF10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26CFD330-8FA5-933B-0D69-54721B4E2228}"/>
              </a:ext>
            </a:extLst>
          </p:cNvPr>
          <p:cNvGrpSpPr/>
          <p:nvPr/>
        </p:nvGrpSpPr>
        <p:grpSpPr>
          <a:xfrm>
            <a:off x="19530251" y="7925408"/>
            <a:ext cx="2763692" cy="2763692"/>
            <a:chOff x="3337560" y="7170419"/>
            <a:chExt cx="2385061" cy="2385061"/>
          </a:xfrm>
          <a:solidFill>
            <a:schemeClr val="accent6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838D5FEE-8D9B-B815-FA1E-072FEA7FEEC3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646657C4-A72E-7D5A-F4FE-727771541AC0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6" name="Oval 195">
            <a:extLst>
              <a:ext uri="{FF2B5EF4-FFF2-40B4-BE49-F238E27FC236}">
                <a16:creationId xmlns:a16="http://schemas.microsoft.com/office/drawing/2014/main" id="{1DC1DCEE-5CA5-7E9D-DACB-AEB28ABF4F50}"/>
              </a:ext>
            </a:extLst>
          </p:cNvPr>
          <p:cNvSpPr/>
          <p:nvPr/>
        </p:nvSpPr>
        <p:spPr>
          <a:xfrm>
            <a:off x="19753516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200">
            <a:extLst>
              <a:ext uri="{FF2B5EF4-FFF2-40B4-BE49-F238E27FC236}">
                <a16:creationId xmlns:a16="http://schemas.microsoft.com/office/drawing/2014/main" id="{22A53375-50C9-E32E-61CB-D08DD5F60D4D}"/>
              </a:ext>
            </a:extLst>
          </p:cNvPr>
          <p:cNvSpPr txBox="1"/>
          <p:nvPr/>
        </p:nvSpPr>
        <p:spPr>
          <a:xfrm>
            <a:off x="19530251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C19ED114-2381-339D-06F1-301888725C2D}"/>
              </a:ext>
            </a:extLst>
          </p:cNvPr>
          <p:cNvGrpSpPr/>
          <p:nvPr/>
        </p:nvGrpSpPr>
        <p:grpSpPr>
          <a:xfrm>
            <a:off x="19468446" y="5164841"/>
            <a:ext cx="123609" cy="2605868"/>
            <a:chOff x="3284223" y="4788055"/>
            <a:chExt cx="106674" cy="2248859"/>
          </a:xfrm>
        </p:grpSpPr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D93E6F3E-B7A6-DFE2-201F-08644BC929CC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A3E424F-A2D7-9685-B478-6140A7A95DFE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52426185-3EDF-7EE5-1E49-68FA79479596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9820F80A-D5CB-CB91-0EFA-8E8ADDCDB7DE}"/>
              </a:ext>
            </a:extLst>
          </p:cNvPr>
          <p:cNvGrpSpPr/>
          <p:nvPr/>
        </p:nvGrpSpPr>
        <p:grpSpPr>
          <a:xfrm>
            <a:off x="19843161" y="5027054"/>
            <a:ext cx="2022299" cy="2047833"/>
            <a:chOff x="3530238" y="4649170"/>
            <a:chExt cx="1745240" cy="1767276"/>
          </a:xfrm>
        </p:grpSpPr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C339AB9B-7033-7C99-B1D0-92B93B99884F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A8DCF373-AC32-0B67-B77C-314F7C96C767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3" name="Textbox 200">
              <a:extLst>
                <a:ext uri="{FF2B5EF4-FFF2-40B4-BE49-F238E27FC236}">
                  <a16:creationId xmlns:a16="http://schemas.microsoft.com/office/drawing/2014/main" id="{ED4C5C41-C6FA-2534-8A28-7C9DCFAD93EE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3CA2A349-3B1C-2960-D80B-1184FD59E4BE}"/>
              </a:ext>
            </a:extLst>
          </p:cNvPr>
          <p:cNvSpPr/>
          <p:nvPr/>
        </p:nvSpPr>
        <p:spPr>
          <a:xfrm>
            <a:off x="16983504" y="8854337"/>
            <a:ext cx="905835" cy="905835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B94939-E430-65A2-D740-D998D7EBCB6C}"/>
              </a:ext>
            </a:extLst>
          </p:cNvPr>
          <p:cNvSpPr/>
          <p:nvPr/>
        </p:nvSpPr>
        <p:spPr>
          <a:xfrm>
            <a:off x="20477296" y="8872453"/>
            <a:ext cx="869603" cy="869603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03" name="Freeform 103">
            <a:extLst>
              <a:ext uri="{FF2B5EF4-FFF2-40B4-BE49-F238E27FC236}">
                <a16:creationId xmlns:a16="http://schemas.microsoft.com/office/drawing/2014/main" id="{E3C07D7F-0476-1248-FF09-7BA49503109D}"/>
              </a:ext>
            </a:extLst>
          </p:cNvPr>
          <p:cNvSpPr>
            <a:spLocks noEditPoints="1"/>
          </p:cNvSpPr>
          <p:nvPr/>
        </p:nvSpPr>
        <p:spPr bwMode="auto">
          <a:xfrm>
            <a:off x="6506000" y="8922311"/>
            <a:ext cx="1006776" cy="76988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04" name="Freeform 109">
            <a:extLst>
              <a:ext uri="{FF2B5EF4-FFF2-40B4-BE49-F238E27FC236}">
                <a16:creationId xmlns:a16="http://schemas.microsoft.com/office/drawing/2014/main" id="{3BA822C2-7378-16EE-FEFC-0E1B5AC63AB2}"/>
              </a:ext>
            </a:extLst>
          </p:cNvPr>
          <p:cNvSpPr>
            <a:spLocks noEditPoints="1"/>
          </p:cNvSpPr>
          <p:nvPr/>
        </p:nvSpPr>
        <p:spPr bwMode="auto">
          <a:xfrm>
            <a:off x="10043416" y="8854337"/>
            <a:ext cx="883300" cy="905835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05" name="Freeform 16">
            <a:extLst>
              <a:ext uri="{FF2B5EF4-FFF2-40B4-BE49-F238E27FC236}">
                <a16:creationId xmlns:a16="http://schemas.microsoft.com/office/drawing/2014/main" id="{0E519FB9-F1C5-107B-6834-3FC7C51D5A1A}"/>
              </a:ext>
            </a:extLst>
          </p:cNvPr>
          <p:cNvSpPr>
            <a:spLocks noEditPoints="1"/>
          </p:cNvSpPr>
          <p:nvPr/>
        </p:nvSpPr>
        <p:spPr bwMode="auto">
          <a:xfrm>
            <a:off x="13566327" y="8797722"/>
            <a:ext cx="788834" cy="101906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10" name="!!SubTitle">
            <a:extLst>
              <a:ext uri="{FF2B5EF4-FFF2-40B4-BE49-F238E27FC236}">
                <a16:creationId xmlns:a16="http://schemas.microsoft.com/office/drawing/2014/main" id="{EF67E99B-F271-FEA4-2728-5EBFE88A2097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1" name="!!MainTitle1">
            <a:extLst>
              <a:ext uri="{FF2B5EF4-FFF2-40B4-BE49-F238E27FC236}">
                <a16:creationId xmlns:a16="http://schemas.microsoft.com/office/drawing/2014/main" id="{08AE4E5C-773A-547B-7E69-DBA5F7FF8660}"/>
              </a:ext>
            </a:extLst>
          </p:cNvPr>
          <p:cNvSpPr txBox="1"/>
          <p:nvPr/>
        </p:nvSpPr>
        <p:spPr>
          <a:xfrm>
            <a:off x="7272243" y="1037172"/>
            <a:ext cx="983955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Agenda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EB85A283-CA72-2AEF-F976-48BA170D65B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03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5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5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18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20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6" grpId="0" animBg="1"/>
          <p:bldP spid="109" grpId="0"/>
          <p:bldP spid="136" grpId="0" animBg="1"/>
          <p:bldP spid="138" grpId="0"/>
          <p:bldP spid="151" grpId="0" animBg="1"/>
          <p:bldP spid="153" grpId="0"/>
          <p:bldP spid="166" grpId="0" animBg="1"/>
          <p:bldP spid="168" grpId="0"/>
          <p:bldP spid="181" grpId="0" animBg="1"/>
          <p:bldP spid="183" grpId="0"/>
          <p:bldP spid="196" grpId="0" animBg="1"/>
          <p:bldP spid="198" grpId="0"/>
          <p:bldP spid="101" grpId="0" animBg="1"/>
          <p:bldP spid="102" grpId="0" animBg="1"/>
          <p:bldP spid="103" grpId="0" animBg="1"/>
          <p:bldP spid="104" grpId="0" animBg="1"/>
          <p:bldP spid="105" grpId="0" animBg="1"/>
          <p:bldP spid="210" grpId="0"/>
          <p:bldP spid="2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5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1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15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5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18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20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06" grpId="0" animBg="1"/>
          <p:bldP spid="109" grpId="0"/>
          <p:bldP spid="136" grpId="0" animBg="1"/>
          <p:bldP spid="138" grpId="0"/>
          <p:bldP spid="151" grpId="0" animBg="1"/>
          <p:bldP spid="153" grpId="0"/>
          <p:bldP spid="166" grpId="0" animBg="1"/>
          <p:bldP spid="168" grpId="0"/>
          <p:bldP spid="181" grpId="0" animBg="1"/>
          <p:bldP spid="183" grpId="0"/>
          <p:bldP spid="196" grpId="0" animBg="1"/>
          <p:bldP spid="198" grpId="0"/>
          <p:bldP spid="101" grpId="0" animBg="1"/>
          <p:bldP spid="102" grpId="0" animBg="1"/>
          <p:bldP spid="103" grpId="0" animBg="1"/>
          <p:bldP spid="104" grpId="0" animBg="1"/>
          <p:bldP spid="105" grpId="0" animBg="1"/>
          <p:bldP spid="210" grpId="0"/>
          <p:bldP spid="21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D0E7092-2F29-150B-6F83-F5FB6FDF8662}"/>
              </a:ext>
            </a:extLst>
          </p:cNvPr>
          <p:cNvGrpSpPr/>
          <p:nvPr/>
        </p:nvGrpSpPr>
        <p:grpSpPr>
          <a:xfrm>
            <a:off x="2151863" y="7925408"/>
            <a:ext cx="2763692" cy="2763692"/>
            <a:chOff x="3337560" y="7170419"/>
            <a:chExt cx="2385061" cy="2385061"/>
          </a:xfrm>
          <a:solidFill>
            <a:schemeClr val="accent1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4C0032A-A267-8A94-90EA-3A8C393DE777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1D323C6-108D-2242-194D-E7F0431A255F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5A0A57E6-1966-CC50-2968-5E0D665BDB1F}"/>
              </a:ext>
            </a:extLst>
          </p:cNvPr>
          <p:cNvSpPr/>
          <p:nvPr/>
        </p:nvSpPr>
        <p:spPr>
          <a:xfrm>
            <a:off x="2375129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5CA83E9-A7D9-6A38-C9EE-C028BDEF386F}"/>
              </a:ext>
            </a:extLst>
          </p:cNvPr>
          <p:cNvSpPr/>
          <p:nvPr/>
        </p:nvSpPr>
        <p:spPr>
          <a:xfrm>
            <a:off x="3034834" y="8891524"/>
            <a:ext cx="997752" cy="83146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7" name="Textbox 200">
            <a:extLst>
              <a:ext uri="{FF2B5EF4-FFF2-40B4-BE49-F238E27FC236}">
                <a16:creationId xmlns:a16="http://schemas.microsoft.com/office/drawing/2014/main" id="{52BA8D95-379C-E1E2-8F84-E62B199A7F8A}"/>
              </a:ext>
            </a:extLst>
          </p:cNvPr>
          <p:cNvSpPr txBox="1"/>
          <p:nvPr/>
        </p:nvSpPr>
        <p:spPr>
          <a:xfrm>
            <a:off x="2151863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5F2105E-AD17-43C0-E286-01094372C376}"/>
              </a:ext>
            </a:extLst>
          </p:cNvPr>
          <p:cNvGrpSpPr/>
          <p:nvPr/>
        </p:nvGrpSpPr>
        <p:grpSpPr>
          <a:xfrm>
            <a:off x="2090059" y="5164841"/>
            <a:ext cx="123609" cy="2605868"/>
            <a:chOff x="3284223" y="4788055"/>
            <a:chExt cx="106674" cy="224885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C86C070-885F-9CD3-9CEA-8271E58D7AD7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0B75720-BDD1-924C-F2D7-1A793DD5F69E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36A8BCB-598D-4319-0874-CB6721E8B3D9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F527E02-B2AA-4406-8EB3-C50306EF844F}"/>
              </a:ext>
            </a:extLst>
          </p:cNvPr>
          <p:cNvGrpSpPr/>
          <p:nvPr/>
        </p:nvGrpSpPr>
        <p:grpSpPr>
          <a:xfrm>
            <a:off x="2464774" y="5027054"/>
            <a:ext cx="2022299" cy="2047833"/>
            <a:chOff x="3530238" y="4649170"/>
            <a:chExt cx="1745240" cy="1767276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54D750ED-1AB9-5CCA-B378-1751F194882E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F1623A90-7C77-46D3-1C61-CB71C3F932C3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0EF269B7-B54A-EDA2-4104-93835CBECF61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4CBFF4B-559F-828B-3726-14F6DF605FE2}"/>
              </a:ext>
            </a:extLst>
          </p:cNvPr>
          <p:cNvGrpSpPr/>
          <p:nvPr/>
        </p:nvGrpSpPr>
        <p:grpSpPr>
          <a:xfrm>
            <a:off x="5627541" y="7925408"/>
            <a:ext cx="2763692" cy="2763692"/>
            <a:chOff x="3337560" y="7170419"/>
            <a:chExt cx="2385061" cy="2385061"/>
          </a:xfrm>
          <a:solidFill>
            <a:schemeClr val="accent2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D6EFC15-54ED-AF3C-81ED-4FA2CDAC6278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E62B3A8-F673-4D97-5D28-E4E5931582BF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18">
            <a:extLst>
              <a:ext uri="{FF2B5EF4-FFF2-40B4-BE49-F238E27FC236}">
                <a16:creationId xmlns:a16="http://schemas.microsoft.com/office/drawing/2014/main" id="{C0CFD2BE-DCDD-7599-9CC3-42A901BF0C66}"/>
              </a:ext>
            </a:extLst>
          </p:cNvPr>
          <p:cNvSpPr/>
          <p:nvPr/>
        </p:nvSpPr>
        <p:spPr>
          <a:xfrm>
            <a:off x="5850807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200">
            <a:extLst>
              <a:ext uri="{FF2B5EF4-FFF2-40B4-BE49-F238E27FC236}">
                <a16:creationId xmlns:a16="http://schemas.microsoft.com/office/drawing/2014/main" id="{7F412021-CE94-5838-C4AA-A262B406F2A2}"/>
              </a:ext>
            </a:extLst>
          </p:cNvPr>
          <p:cNvSpPr txBox="1"/>
          <p:nvPr/>
        </p:nvSpPr>
        <p:spPr>
          <a:xfrm>
            <a:off x="5627541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3F2DD1F-C227-F0ED-818C-20769D28E034}"/>
              </a:ext>
            </a:extLst>
          </p:cNvPr>
          <p:cNvGrpSpPr/>
          <p:nvPr/>
        </p:nvGrpSpPr>
        <p:grpSpPr>
          <a:xfrm>
            <a:off x="5565737" y="5164841"/>
            <a:ext cx="123609" cy="2605868"/>
            <a:chOff x="3284223" y="4788055"/>
            <a:chExt cx="106674" cy="224885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44A5796-6CB2-EF9D-3F93-5300627FF036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9D9218A-52F2-434E-5EF5-7F726CC3479D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4B993F91-E274-DF83-6910-59179ACB1FB3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6D4C7A3-E33A-6D04-74EF-B4BA92697E09}"/>
              </a:ext>
            </a:extLst>
          </p:cNvPr>
          <p:cNvGrpSpPr/>
          <p:nvPr/>
        </p:nvGrpSpPr>
        <p:grpSpPr>
          <a:xfrm>
            <a:off x="5940452" y="5058813"/>
            <a:ext cx="2022299" cy="2016074"/>
            <a:chOff x="3530238" y="4676578"/>
            <a:chExt cx="1745240" cy="1739868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29ACD17A-339B-51B2-7C9A-C0054B483501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47E7F3BD-8AD3-909A-6A0A-1B7153C8FD58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MAIN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 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C49BDCDE-F20E-3AC7-5276-31D51D424FE0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94C3E8A-AC68-DF3E-5B1E-61E303ECB67E}"/>
              </a:ext>
            </a:extLst>
          </p:cNvPr>
          <p:cNvGrpSpPr/>
          <p:nvPr/>
        </p:nvGrpSpPr>
        <p:grpSpPr>
          <a:xfrm>
            <a:off x="9103219" y="7925408"/>
            <a:ext cx="2763692" cy="2763692"/>
            <a:chOff x="3337560" y="7170419"/>
            <a:chExt cx="2385061" cy="2385061"/>
          </a:xfrm>
          <a:solidFill>
            <a:schemeClr val="accent3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A53786A-192C-1B61-4AD5-A64A401EA84F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272AC71-9AFD-D42D-3B81-82F672B48FF5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C8C773D0-EDD3-036C-7071-D0799AB0439C}"/>
              </a:ext>
            </a:extLst>
          </p:cNvPr>
          <p:cNvSpPr/>
          <p:nvPr/>
        </p:nvSpPr>
        <p:spPr>
          <a:xfrm>
            <a:off x="9326485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200">
            <a:extLst>
              <a:ext uri="{FF2B5EF4-FFF2-40B4-BE49-F238E27FC236}">
                <a16:creationId xmlns:a16="http://schemas.microsoft.com/office/drawing/2014/main" id="{FA78A364-37AA-B35B-DD32-D4BD2AEB35D2}"/>
              </a:ext>
            </a:extLst>
          </p:cNvPr>
          <p:cNvSpPr txBox="1"/>
          <p:nvPr/>
        </p:nvSpPr>
        <p:spPr>
          <a:xfrm>
            <a:off x="9103219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53DC91B-8D1D-2CC2-2303-50497D81F1F8}"/>
              </a:ext>
            </a:extLst>
          </p:cNvPr>
          <p:cNvGrpSpPr/>
          <p:nvPr/>
        </p:nvGrpSpPr>
        <p:grpSpPr>
          <a:xfrm>
            <a:off x="9041415" y="5164841"/>
            <a:ext cx="123609" cy="2605868"/>
            <a:chOff x="3284223" y="4788055"/>
            <a:chExt cx="106674" cy="2248859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31034B4-BBC8-6F8C-C75E-A2AC93AE7152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9D0E767-15CA-FBF1-EAE0-1F70E8369386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3AEAF56-703D-F9D1-9A68-8B6071508DA5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B205A42-0368-1A65-CF79-47D41A1B756B}"/>
              </a:ext>
            </a:extLst>
          </p:cNvPr>
          <p:cNvGrpSpPr/>
          <p:nvPr/>
        </p:nvGrpSpPr>
        <p:grpSpPr>
          <a:xfrm>
            <a:off x="9416130" y="5027054"/>
            <a:ext cx="2022299" cy="2047833"/>
            <a:chOff x="3530238" y="4649170"/>
            <a:chExt cx="1745240" cy="1767276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48FACA3D-44DE-769E-B319-DB7744481D35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ED64891D-7FEF-F672-85D4-7DBA5F6EEAEE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09D9B065-2CA3-E6F8-16A0-4168BB001AA6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BDCD67E-25F2-AFF5-F6F0-0CA8E6FD7D51}"/>
              </a:ext>
            </a:extLst>
          </p:cNvPr>
          <p:cNvGrpSpPr/>
          <p:nvPr/>
        </p:nvGrpSpPr>
        <p:grpSpPr>
          <a:xfrm>
            <a:off x="12578897" y="7925408"/>
            <a:ext cx="2763692" cy="2763692"/>
            <a:chOff x="3337560" y="7170419"/>
            <a:chExt cx="2385061" cy="2385061"/>
          </a:xfrm>
          <a:solidFill>
            <a:schemeClr val="accent4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3DAE159-40A2-5FF0-B500-F4D8875F7C4C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54AC9AA-B8BA-126B-5876-B4A8247D9C1B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D76F3D23-F169-8339-4F18-FF56DB7B2809}"/>
              </a:ext>
            </a:extLst>
          </p:cNvPr>
          <p:cNvSpPr/>
          <p:nvPr/>
        </p:nvSpPr>
        <p:spPr>
          <a:xfrm>
            <a:off x="12802163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63A8BDDB-6388-C613-BDE1-0CBFAD9F6A9C}"/>
              </a:ext>
            </a:extLst>
          </p:cNvPr>
          <p:cNvSpPr txBox="1"/>
          <p:nvPr/>
        </p:nvSpPr>
        <p:spPr>
          <a:xfrm>
            <a:off x="12578897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7B3CA31-B19E-FE24-715E-03E49E9ED392}"/>
              </a:ext>
            </a:extLst>
          </p:cNvPr>
          <p:cNvGrpSpPr/>
          <p:nvPr/>
        </p:nvGrpSpPr>
        <p:grpSpPr>
          <a:xfrm>
            <a:off x="12517093" y="5164841"/>
            <a:ext cx="123609" cy="2605868"/>
            <a:chOff x="3284223" y="4788055"/>
            <a:chExt cx="106674" cy="2248859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FBFCF50-CAAF-983C-3524-50C658CF80B6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76D71DD-2D3C-DD39-E559-7742B418822D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0E7F991-B95C-82F7-358B-81764C884846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68D4D7B-6521-3283-DBDF-C3BC0EE1BC52}"/>
              </a:ext>
            </a:extLst>
          </p:cNvPr>
          <p:cNvGrpSpPr/>
          <p:nvPr/>
        </p:nvGrpSpPr>
        <p:grpSpPr>
          <a:xfrm>
            <a:off x="12891808" y="5027054"/>
            <a:ext cx="2022299" cy="2047833"/>
            <a:chOff x="3530238" y="4649170"/>
            <a:chExt cx="1745240" cy="1767276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F4E8044D-2F3C-6B83-7915-6CC3AF63F685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C7B7C0F9-9195-55C7-3A20-0A39A960CE0E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D67F0C13-1147-A521-D8EF-320193529839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57B79F4-1A36-8A7D-9BB4-E5EB52D49E76}"/>
              </a:ext>
            </a:extLst>
          </p:cNvPr>
          <p:cNvGrpSpPr/>
          <p:nvPr/>
        </p:nvGrpSpPr>
        <p:grpSpPr>
          <a:xfrm>
            <a:off x="16054575" y="7925408"/>
            <a:ext cx="2763692" cy="2763692"/>
            <a:chOff x="3337560" y="7170419"/>
            <a:chExt cx="2385061" cy="2385061"/>
          </a:xfrm>
          <a:solidFill>
            <a:schemeClr val="accent5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49A5C46-7669-5B79-BAC5-85DAC70E5032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62CD6DB-2A67-3BF6-AD4C-5F94D2FE5E33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Oval 57">
            <a:extLst>
              <a:ext uri="{FF2B5EF4-FFF2-40B4-BE49-F238E27FC236}">
                <a16:creationId xmlns:a16="http://schemas.microsoft.com/office/drawing/2014/main" id="{AC7B99D0-5462-547B-88AA-D88FDB646F21}"/>
              </a:ext>
            </a:extLst>
          </p:cNvPr>
          <p:cNvSpPr/>
          <p:nvPr/>
        </p:nvSpPr>
        <p:spPr>
          <a:xfrm>
            <a:off x="16277841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200">
            <a:extLst>
              <a:ext uri="{FF2B5EF4-FFF2-40B4-BE49-F238E27FC236}">
                <a16:creationId xmlns:a16="http://schemas.microsoft.com/office/drawing/2014/main" id="{E2678B58-419B-C119-F6EF-AF4F3073C285}"/>
              </a:ext>
            </a:extLst>
          </p:cNvPr>
          <p:cNvSpPr txBox="1"/>
          <p:nvPr/>
        </p:nvSpPr>
        <p:spPr>
          <a:xfrm>
            <a:off x="16054575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6671FF3-C4B7-D1C6-BD3D-848F34887DFE}"/>
              </a:ext>
            </a:extLst>
          </p:cNvPr>
          <p:cNvGrpSpPr/>
          <p:nvPr/>
        </p:nvGrpSpPr>
        <p:grpSpPr>
          <a:xfrm>
            <a:off x="15992771" y="5164841"/>
            <a:ext cx="123609" cy="2605868"/>
            <a:chOff x="3284223" y="4788055"/>
            <a:chExt cx="106674" cy="2248859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68FB260-E5E3-9882-4BF2-DD63D39ED123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832F814-F683-FAF9-1458-9B8BBB96C213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9363C7FE-B77A-E9DB-5595-70466646285B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D5D3AE43-7323-9909-25EE-C6A69B1E7D42}"/>
              </a:ext>
            </a:extLst>
          </p:cNvPr>
          <p:cNvGrpSpPr/>
          <p:nvPr/>
        </p:nvGrpSpPr>
        <p:grpSpPr>
          <a:xfrm>
            <a:off x="16367486" y="5027054"/>
            <a:ext cx="2022299" cy="2047833"/>
            <a:chOff x="3530238" y="4649170"/>
            <a:chExt cx="1745240" cy="1767276"/>
          </a:xfrm>
        </p:grpSpPr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536ED31E-259B-E159-60BF-4054B82B330C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85B59217-E82C-7037-DE1A-62154110907A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91F7E261-6396-F338-628A-261F33273258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383DFFC7-F53E-FB20-F090-34D684665344}"/>
              </a:ext>
            </a:extLst>
          </p:cNvPr>
          <p:cNvGrpSpPr/>
          <p:nvPr/>
        </p:nvGrpSpPr>
        <p:grpSpPr>
          <a:xfrm>
            <a:off x="19530251" y="7925408"/>
            <a:ext cx="2763692" cy="2763692"/>
            <a:chOff x="3337560" y="7170419"/>
            <a:chExt cx="2385061" cy="2385061"/>
          </a:xfrm>
          <a:solidFill>
            <a:schemeClr val="accent6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2671CD94-AFCD-6F07-0DB3-DCB365B4F225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D81BB0D4-7F27-299A-57E9-3455212DC3E3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5" name="Oval 134">
            <a:extLst>
              <a:ext uri="{FF2B5EF4-FFF2-40B4-BE49-F238E27FC236}">
                <a16:creationId xmlns:a16="http://schemas.microsoft.com/office/drawing/2014/main" id="{DACA7074-AFB5-A5AB-FF55-F5A88CF631B1}"/>
              </a:ext>
            </a:extLst>
          </p:cNvPr>
          <p:cNvSpPr/>
          <p:nvPr/>
        </p:nvSpPr>
        <p:spPr>
          <a:xfrm>
            <a:off x="19753516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Textbox 200">
            <a:extLst>
              <a:ext uri="{FF2B5EF4-FFF2-40B4-BE49-F238E27FC236}">
                <a16:creationId xmlns:a16="http://schemas.microsoft.com/office/drawing/2014/main" id="{BD5109F2-D1B5-AEFA-5501-9F1F8F5189AB}"/>
              </a:ext>
            </a:extLst>
          </p:cNvPr>
          <p:cNvSpPr txBox="1"/>
          <p:nvPr/>
        </p:nvSpPr>
        <p:spPr>
          <a:xfrm>
            <a:off x="19530251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EEF4D72B-A906-B664-E64A-5189486DC990}"/>
              </a:ext>
            </a:extLst>
          </p:cNvPr>
          <p:cNvGrpSpPr/>
          <p:nvPr/>
        </p:nvGrpSpPr>
        <p:grpSpPr>
          <a:xfrm>
            <a:off x="19468446" y="5164841"/>
            <a:ext cx="123609" cy="2605868"/>
            <a:chOff x="3284223" y="4788055"/>
            <a:chExt cx="106674" cy="2248859"/>
          </a:xfrm>
        </p:grpSpPr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2DCDA85B-EAC9-45BC-D1A9-8706BCC4255D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D3097FFE-F732-ABBA-C803-1E1876B13C81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AE0E4102-E30A-DE7F-5156-63A85C9A4F28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5EAAC67C-1C20-36C1-647A-63A9BA59780C}"/>
              </a:ext>
            </a:extLst>
          </p:cNvPr>
          <p:cNvGrpSpPr/>
          <p:nvPr/>
        </p:nvGrpSpPr>
        <p:grpSpPr>
          <a:xfrm>
            <a:off x="19843161" y="5027054"/>
            <a:ext cx="2022299" cy="2047833"/>
            <a:chOff x="3530238" y="4649170"/>
            <a:chExt cx="1745240" cy="1767276"/>
          </a:xfrm>
        </p:grpSpPr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DBE946F8-5944-4770-FF0B-202395FAF40F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FDA0E093-6810-8668-FC31-0DA8CE4BDA24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9" name="Textbox 200">
              <a:extLst>
                <a:ext uri="{FF2B5EF4-FFF2-40B4-BE49-F238E27FC236}">
                  <a16:creationId xmlns:a16="http://schemas.microsoft.com/office/drawing/2014/main" id="{191DDBDA-78E8-1873-F9F7-12697EFE1CDE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D398771B-6320-9077-74F6-DC0FE7DCF956}"/>
              </a:ext>
            </a:extLst>
          </p:cNvPr>
          <p:cNvSpPr/>
          <p:nvPr/>
        </p:nvSpPr>
        <p:spPr>
          <a:xfrm>
            <a:off x="16983504" y="8854337"/>
            <a:ext cx="905835" cy="905835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00C2D47C-6450-4659-60FA-50A85261D47C}"/>
              </a:ext>
            </a:extLst>
          </p:cNvPr>
          <p:cNvSpPr/>
          <p:nvPr/>
        </p:nvSpPr>
        <p:spPr>
          <a:xfrm>
            <a:off x="20477296" y="8872453"/>
            <a:ext cx="869603" cy="869603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82" name="Freeform 103">
            <a:extLst>
              <a:ext uri="{FF2B5EF4-FFF2-40B4-BE49-F238E27FC236}">
                <a16:creationId xmlns:a16="http://schemas.microsoft.com/office/drawing/2014/main" id="{896CAD51-EBB9-D565-5D1C-ADD29FBBFE73}"/>
              </a:ext>
            </a:extLst>
          </p:cNvPr>
          <p:cNvSpPr>
            <a:spLocks noEditPoints="1"/>
          </p:cNvSpPr>
          <p:nvPr/>
        </p:nvSpPr>
        <p:spPr bwMode="auto">
          <a:xfrm>
            <a:off x="6506000" y="8922311"/>
            <a:ext cx="1006776" cy="76988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83" name="Freeform 109">
            <a:extLst>
              <a:ext uri="{FF2B5EF4-FFF2-40B4-BE49-F238E27FC236}">
                <a16:creationId xmlns:a16="http://schemas.microsoft.com/office/drawing/2014/main" id="{031C66C8-9489-1E4A-DA32-2FCB16306475}"/>
              </a:ext>
            </a:extLst>
          </p:cNvPr>
          <p:cNvSpPr>
            <a:spLocks noEditPoints="1"/>
          </p:cNvSpPr>
          <p:nvPr/>
        </p:nvSpPr>
        <p:spPr bwMode="auto">
          <a:xfrm>
            <a:off x="10043416" y="8854337"/>
            <a:ext cx="883300" cy="905835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84" name="Freeform 16">
            <a:extLst>
              <a:ext uri="{FF2B5EF4-FFF2-40B4-BE49-F238E27FC236}">
                <a16:creationId xmlns:a16="http://schemas.microsoft.com/office/drawing/2014/main" id="{52E40128-599E-9410-05C1-9BD6836BD801}"/>
              </a:ext>
            </a:extLst>
          </p:cNvPr>
          <p:cNvSpPr>
            <a:spLocks noEditPoints="1"/>
          </p:cNvSpPr>
          <p:nvPr/>
        </p:nvSpPr>
        <p:spPr bwMode="auto">
          <a:xfrm>
            <a:off x="13566327" y="8797722"/>
            <a:ext cx="788834" cy="101906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85" name="!!SubTitle">
            <a:extLst>
              <a:ext uri="{FF2B5EF4-FFF2-40B4-BE49-F238E27FC236}">
                <a16:creationId xmlns:a16="http://schemas.microsoft.com/office/drawing/2014/main" id="{DF906592-9AAD-7C79-D121-C9ED70DA9D9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6" name="!!MainTitle1">
            <a:extLst>
              <a:ext uri="{FF2B5EF4-FFF2-40B4-BE49-F238E27FC236}">
                <a16:creationId xmlns:a16="http://schemas.microsoft.com/office/drawing/2014/main" id="{53FE59D9-1113-6083-5537-492E6B1222FC}"/>
              </a:ext>
            </a:extLst>
          </p:cNvPr>
          <p:cNvSpPr txBox="1"/>
          <p:nvPr/>
        </p:nvSpPr>
        <p:spPr>
          <a:xfrm>
            <a:off x="7272243" y="1037172"/>
            <a:ext cx="983955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Agenda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7F373BA2-2351-8A5B-EEF0-0382394574F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/>
          <p:bldP spid="19" grpId="0" animBg="1"/>
          <p:bldP spid="20" grpId="0"/>
          <p:bldP spid="32" grpId="0" animBg="1"/>
          <p:bldP spid="33" grpId="0"/>
          <p:bldP spid="45" grpId="0" animBg="1"/>
          <p:bldP spid="46" grpId="0"/>
          <p:bldP spid="58" grpId="0" animBg="1"/>
          <p:bldP spid="59" grpId="0"/>
          <p:bldP spid="135" grpId="0" animBg="1"/>
          <p:bldP spid="171" grpId="0"/>
          <p:bldP spid="180" grpId="0" animBg="1"/>
          <p:bldP spid="181" grpId="0" animBg="1"/>
          <p:bldP spid="182" grpId="0" animBg="1"/>
          <p:bldP spid="183" grpId="0" animBg="1"/>
          <p:bldP spid="184" grpId="0" animBg="1"/>
          <p:bldP spid="185" grpId="0"/>
          <p:bldP spid="18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12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/>
          <p:bldP spid="19" grpId="0" animBg="1"/>
          <p:bldP spid="20" grpId="0"/>
          <p:bldP spid="32" grpId="0" animBg="1"/>
          <p:bldP spid="33" grpId="0"/>
          <p:bldP spid="45" grpId="0" animBg="1"/>
          <p:bldP spid="46" grpId="0"/>
          <p:bldP spid="58" grpId="0" animBg="1"/>
          <p:bldP spid="59" grpId="0"/>
          <p:bldP spid="135" grpId="0" animBg="1"/>
          <p:bldP spid="171" grpId="0"/>
          <p:bldP spid="180" grpId="0" animBg="1"/>
          <p:bldP spid="181" grpId="0" animBg="1"/>
          <p:bldP spid="182" grpId="0" animBg="1"/>
          <p:bldP spid="183" grpId="0" animBg="1"/>
          <p:bldP spid="184" grpId="0" animBg="1"/>
          <p:bldP spid="185" grpId="0"/>
          <p:bldP spid="18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roup 124">
            <a:extLst>
              <a:ext uri="{FF2B5EF4-FFF2-40B4-BE49-F238E27FC236}">
                <a16:creationId xmlns:a16="http://schemas.microsoft.com/office/drawing/2014/main" id="{7CF8EF20-BA4B-D801-3180-584BEA99F8C5}"/>
              </a:ext>
            </a:extLst>
          </p:cNvPr>
          <p:cNvGrpSpPr/>
          <p:nvPr/>
        </p:nvGrpSpPr>
        <p:grpSpPr>
          <a:xfrm>
            <a:off x="2151863" y="7925408"/>
            <a:ext cx="2763692" cy="2763692"/>
            <a:chOff x="3337560" y="7170419"/>
            <a:chExt cx="2385061" cy="2385061"/>
          </a:xfrm>
          <a:solidFill>
            <a:schemeClr val="accent1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99A1F213-5FAC-2B7F-7B50-8250723BFAD2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770F9998-1692-9B40-12D8-0555ACB1BFCC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8" name="Oval 127">
            <a:extLst>
              <a:ext uri="{FF2B5EF4-FFF2-40B4-BE49-F238E27FC236}">
                <a16:creationId xmlns:a16="http://schemas.microsoft.com/office/drawing/2014/main" id="{8751A9F1-70E6-F161-EAFB-00DFE12EFB3C}"/>
              </a:ext>
            </a:extLst>
          </p:cNvPr>
          <p:cNvSpPr/>
          <p:nvPr/>
        </p:nvSpPr>
        <p:spPr>
          <a:xfrm>
            <a:off x="2375129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F99B4C25-A451-86B5-1260-CBBAC3B7765D}"/>
              </a:ext>
            </a:extLst>
          </p:cNvPr>
          <p:cNvSpPr/>
          <p:nvPr/>
        </p:nvSpPr>
        <p:spPr>
          <a:xfrm>
            <a:off x="3034834" y="8891524"/>
            <a:ext cx="997752" cy="83146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342ECB64-8F79-992B-6889-7B5B8BF3DCF0}"/>
              </a:ext>
            </a:extLst>
          </p:cNvPr>
          <p:cNvGrpSpPr/>
          <p:nvPr/>
        </p:nvGrpSpPr>
        <p:grpSpPr>
          <a:xfrm>
            <a:off x="2090059" y="5164841"/>
            <a:ext cx="123609" cy="2605868"/>
            <a:chOff x="3284223" y="4788055"/>
            <a:chExt cx="106674" cy="2248859"/>
          </a:xfrm>
        </p:grpSpPr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DF84E403-6B12-D77C-564B-ACCE15BB4822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7E082037-D212-49C4-D62E-8C3497945BFE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34CE0BBB-1C04-CA12-7C81-1B82982A2496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E8AB74D4-F174-F7CF-8B36-6EFE4E6AC26C}"/>
              </a:ext>
            </a:extLst>
          </p:cNvPr>
          <p:cNvGrpSpPr/>
          <p:nvPr/>
        </p:nvGrpSpPr>
        <p:grpSpPr>
          <a:xfrm>
            <a:off x="2464774" y="5053596"/>
            <a:ext cx="2022299" cy="2016074"/>
            <a:chOff x="3530238" y="4676578"/>
            <a:chExt cx="1745240" cy="1739868"/>
          </a:xfrm>
        </p:grpSpPr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E77AB6E3-4E2A-5001-74F1-EE4C1EAE9931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6B1FB9BA-92B3-EFFE-5251-AA70DB111026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FF3A213F-B447-5D88-0038-EFF9948801A5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BE91731-BD80-7891-92DF-36295F852917}"/>
              </a:ext>
            </a:extLst>
          </p:cNvPr>
          <p:cNvGrpSpPr/>
          <p:nvPr/>
        </p:nvGrpSpPr>
        <p:grpSpPr>
          <a:xfrm>
            <a:off x="5627541" y="7925408"/>
            <a:ext cx="2763692" cy="2763692"/>
            <a:chOff x="3337560" y="7170419"/>
            <a:chExt cx="2385061" cy="2385061"/>
          </a:xfrm>
          <a:solidFill>
            <a:schemeClr val="accent2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D996BCF1-A950-C8D9-4A93-A6F260B3C89E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AE1D872D-B47A-BDC5-DA70-6116E4FCDB94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Oval 140">
            <a:extLst>
              <a:ext uri="{FF2B5EF4-FFF2-40B4-BE49-F238E27FC236}">
                <a16:creationId xmlns:a16="http://schemas.microsoft.com/office/drawing/2014/main" id="{D169AD55-1DFA-E89B-0037-8C9564CF1215}"/>
              </a:ext>
            </a:extLst>
          </p:cNvPr>
          <p:cNvSpPr/>
          <p:nvPr/>
        </p:nvSpPr>
        <p:spPr>
          <a:xfrm>
            <a:off x="5850807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680E4CC3-2DF0-C2D6-52D5-31ACC50AAC26}"/>
              </a:ext>
            </a:extLst>
          </p:cNvPr>
          <p:cNvGrpSpPr/>
          <p:nvPr/>
        </p:nvGrpSpPr>
        <p:grpSpPr>
          <a:xfrm>
            <a:off x="5565737" y="5164841"/>
            <a:ext cx="123609" cy="2605868"/>
            <a:chOff x="3284223" y="4788055"/>
            <a:chExt cx="106674" cy="2248859"/>
          </a:xfrm>
        </p:grpSpPr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A8A7277A-60D1-B1A4-B705-36D13AB830E4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29785E94-BEEC-EA09-3243-663873552EA3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372B4130-30A6-262A-224E-24F4F88B5159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BA69F70B-F356-1AB4-BBF5-5080AD4A2AB8}"/>
              </a:ext>
            </a:extLst>
          </p:cNvPr>
          <p:cNvGrpSpPr/>
          <p:nvPr/>
        </p:nvGrpSpPr>
        <p:grpSpPr>
          <a:xfrm>
            <a:off x="5940452" y="5053596"/>
            <a:ext cx="2022299" cy="2016074"/>
            <a:chOff x="3530238" y="4676578"/>
            <a:chExt cx="1745240" cy="1739868"/>
          </a:xfrm>
        </p:grpSpPr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77E5C35A-4915-2109-39C3-ED5D9D30721C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8" name="Textbox 200">
              <a:extLst>
                <a:ext uri="{FF2B5EF4-FFF2-40B4-BE49-F238E27FC236}">
                  <a16:creationId xmlns:a16="http://schemas.microsoft.com/office/drawing/2014/main" id="{698E634F-3B1B-EEFB-E5D9-9CF52D154608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9" name="Textbox 200">
              <a:extLst>
                <a:ext uri="{FF2B5EF4-FFF2-40B4-BE49-F238E27FC236}">
                  <a16:creationId xmlns:a16="http://schemas.microsoft.com/office/drawing/2014/main" id="{5714D2CC-BE89-F3C3-2AD5-0443C8FA51E5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D14F8A89-5D03-DC29-B54F-FF62B2ADB025}"/>
              </a:ext>
            </a:extLst>
          </p:cNvPr>
          <p:cNvGrpSpPr/>
          <p:nvPr/>
        </p:nvGrpSpPr>
        <p:grpSpPr>
          <a:xfrm>
            <a:off x="9103219" y="7925408"/>
            <a:ext cx="2763692" cy="2763692"/>
            <a:chOff x="3337560" y="7170419"/>
            <a:chExt cx="2385061" cy="2385061"/>
          </a:xfrm>
          <a:solidFill>
            <a:schemeClr val="accent3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1AC9AD84-FB2C-FFB6-8838-8BE078BD1564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DC3392D3-CE18-4B3C-A922-CCCF77B277D8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3" name="Oval 152">
            <a:extLst>
              <a:ext uri="{FF2B5EF4-FFF2-40B4-BE49-F238E27FC236}">
                <a16:creationId xmlns:a16="http://schemas.microsoft.com/office/drawing/2014/main" id="{CF1E965F-F58C-A5C5-1B83-B6A501D7B6E7}"/>
              </a:ext>
            </a:extLst>
          </p:cNvPr>
          <p:cNvSpPr/>
          <p:nvPr/>
        </p:nvSpPr>
        <p:spPr>
          <a:xfrm>
            <a:off x="9326485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FAA6D959-1236-7B8D-4CF8-326A3245CCB6}"/>
              </a:ext>
            </a:extLst>
          </p:cNvPr>
          <p:cNvGrpSpPr/>
          <p:nvPr/>
        </p:nvGrpSpPr>
        <p:grpSpPr>
          <a:xfrm>
            <a:off x="9041415" y="5164841"/>
            <a:ext cx="123609" cy="2605868"/>
            <a:chOff x="3284223" y="4788055"/>
            <a:chExt cx="106674" cy="2248859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4C082701-5F21-9BC1-9201-BD9247B25418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1D99DDCD-B747-4D96-8487-D684DD9375A6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CD6129D4-1285-092B-2C0B-84E6E1967438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2FA7BE6D-2B00-B421-2FB3-B94C90D9C14F}"/>
              </a:ext>
            </a:extLst>
          </p:cNvPr>
          <p:cNvGrpSpPr/>
          <p:nvPr/>
        </p:nvGrpSpPr>
        <p:grpSpPr>
          <a:xfrm>
            <a:off x="9416130" y="5053596"/>
            <a:ext cx="2022299" cy="2016074"/>
            <a:chOff x="3530238" y="4676578"/>
            <a:chExt cx="1745240" cy="1739868"/>
          </a:xfrm>
        </p:grpSpPr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673248B9-5640-24FA-B1B8-39DDADC07205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72C01CBB-83AB-A280-F518-A8B0E5862604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1" name="Textbox 200">
              <a:extLst>
                <a:ext uri="{FF2B5EF4-FFF2-40B4-BE49-F238E27FC236}">
                  <a16:creationId xmlns:a16="http://schemas.microsoft.com/office/drawing/2014/main" id="{C81472DE-B365-36C0-87B7-79A8009B893B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EF20734-DAA2-66A0-BCA0-60B88E04A1B3}"/>
              </a:ext>
            </a:extLst>
          </p:cNvPr>
          <p:cNvGrpSpPr/>
          <p:nvPr/>
        </p:nvGrpSpPr>
        <p:grpSpPr>
          <a:xfrm>
            <a:off x="12578897" y="7925408"/>
            <a:ext cx="2763692" cy="2763692"/>
            <a:chOff x="3337560" y="7170419"/>
            <a:chExt cx="2385061" cy="2385061"/>
          </a:xfrm>
          <a:solidFill>
            <a:schemeClr val="accent4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040F2CE0-B464-BE4D-3D7F-C8AE279127C0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76519094-183C-F12A-E501-7F3A72385366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5" name="Oval 164">
            <a:extLst>
              <a:ext uri="{FF2B5EF4-FFF2-40B4-BE49-F238E27FC236}">
                <a16:creationId xmlns:a16="http://schemas.microsoft.com/office/drawing/2014/main" id="{575711E7-D2E3-4497-39CE-D8CC80959634}"/>
              </a:ext>
            </a:extLst>
          </p:cNvPr>
          <p:cNvSpPr/>
          <p:nvPr/>
        </p:nvSpPr>
        <p:spPr>
          <a:xfrm>
            <a:off x="12802163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D71A3D47-5345-F41C-A1CB-A89BA4833DF6}"/>
              </a:ext>
            </a:extLst>
          </p:cNvPr>
          <p:cNvGrpSpPr/>
          <p:nvPr/>
        </p:nvGrpSpPr>
        <p:grpSpPr>
          <a:xfrm>
            <a:off x="12517093" y="5164841"/>
            <a:ext cx="123609" cy="2605868"/>
            <a:chOff x="3284223" y="4788055"/>
            <a:chExt cx="106674" cy="2248859"/>
          </a:xfrm>
        </p:grpSpPr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E8A60910-4A60-0AAC-FD3A-F70AC1E0EA7C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110EE064-2930-EE8A-214F-AB7FB0287239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8A7B91AF-45BD-EF35-884C-2CBCB453E95B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757DA25A-0088-E540-75B1-E8240F1B27E8}"/>
              </a:ext>
            </a:extLst>
          </p:cNvPr>
          <p:cNvGrpSpPr/>
          <p:nvPr/>
        </p:nvGrpSpPr>
        <p:grpSpPr>
          <a:xfrm>
            <a:off x="12891808" y="5053596"/>
            <a:ext cx="2022299" cy="2016074"/>
            <a:chOff x="3530238" y="4676578"/>
            <a:chExt cx="1745240" cy="1739868"/>
          </a:xfrm>
        </p:grpSpPr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8F2C664E-3DF7-0A96-7427-A0DC00D145BA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2" name="Textbox 200">
              <a:extLst>
                <a:ext uri="{FF2B5EF4-FFF2-40B4-BE49-F238E27FC236}">
                  <a16:creationId xmlns:a16="http://schemas.microsoft.com/office/drawing/2014/main" id="{698ED85E-3E11-3F15-FECD-64B60A4B5371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3" name="Textbox 200">
              <a:extLst>
                <a:ext uri="{FF2B5EF4-FFF2-40B4-BE49-F238E27FC236}">
                  <a16:creationId xmlns:a16="http://schemas.microsoft.com/office/drawing/2014/main" id="{59DC43DE-50F6-2095-336A-895CEE851498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BF756693-2D08-303D-2031-F0838DE6CD14}"/>
              </a:ext>
            </a:extLst>
          </p:cNvPr>
          <p:cNvGrpSpPr/>
          <p:nvPr/>
        </p:nvGrpSpPr>
        <p:grpSpPr>
          <a:xfrm>
            <a:off x="16054575" y="7925408"/>
            <a:ext cx="2763692" cy="2763692"/>
            <a:chOff x="3337560" y="7170419"/>
            <a:chExt cx="2385061" cy="2385061"/>
          </a:xfrm>
          <a:solidFill>
            <a:schemeClr val="accent5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6402DF22-2731-155D-2272-DFEFD6A72F9D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BCDF1A52-BD7A-20D0-D724-DB8CAD5C19F2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7" name="Oval 176">
            <a:extLst>
              <a:ext uri="{FF2B5EF4-FFF2-40B4-BE49-F238E27FC236}">
                <a16:creationId xmlns:a16="http://schemas.microsoft.com/office/drawing/2014/main" id="{A0E03E37-9E01-3815-06B5-3473F9C57213}"/>
              </a:ext>
            </a:extLst>
          </p:cNvPr>
          <p:cNvSpPr/>
          <p:nvPr/>
        </p:nvSpPr>
        <p:spPr>
          <a:xfrm>
            <a:off x="16277841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1A905382-765A-25E1-2600-93D96B5D4D39}"/>
              </a:ext>
            </a:extLst>
          </p:cNvPr>
          <p:cNvGrpSpPr/>
          <p:nvPr/>
        </p:nvGrpSpPr>
        <p:grpSpPr>
          <a:xfrm>
            <a:off x="15992771" y="5164841"/>
            <a:ext cx="123609" cy="2605868"/>
            <a:chOff x="3284223" y="4788055"/>
            <a:chExt cx="106674" cy="2248859"/>
          </a:xfrm>
        </p:grpSpPr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B3C89F41-99D1-52EB-5FE2-EAC7CF09D4D0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04524E89-2311-A854-24F1-AA6A521E3CB4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CF93AEE6-56A0-B2F7-FAEF-19A6DE440078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19CA409D-5C9D-52F8-2516-6E9F85872E47}"/>
              </a:ext>
            </a:extLst>
          </p:cNvPr>
          <p:cNvGrpSpPr/>
          <p:nvPr/>
        </p:nvGrpSpPr>
        <p:grpSpPr>
          <a:xfrm>
            <a:off x="16367486" y="5053596"/>
            <a:ext cx="2022299" cy="2016074"/>
            <a:chOff x="3530238" y="4676578"/>
            <a:chExt cx="1745240" cy="1739868"/>
          </a:xfrm>
        </p:grpSpPr>
        <p:sp>
          <p:nvSpPr>
            <p:cNvPr id="183" name="Textbox 200">
              <a:extLst>
                <a:ext uri="{FF2B5EF4-FFF2-40B4-BE49-F238E27FC236}">
                  <a16:creationId xmlns:a16="http://schemas.microsoft.com/office/drawing/2014/main" id="{58E01C31-E095-79FA-8DC1-E6AA93E07F3C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F96D207F-2D3C-37FE-0F48-E28FEF0B52A5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34095AA0-6969-D586-95E5-50DC3D1E59B5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1123EE6F-3F6A-BBFF-1D72-4D00A2868194}"/>
              </a:ext>
            </a:extLst>
          </p:cNvPr>
          <p:cNvGrpSpPr/>
          <p:nvPr/>
        </p:nvGrpSpPr>
        <p:grpSpPr>
          <a:xfrm>
            <a:off x="19530251" y="7925408"/>
            <a:ext cx="2763692" cy="2763692"/>
            <a:chOff x="3337560" y="7170419"/>
            <a:chExt cx="2385061" cy="2385061"/>
          </a:xfrm>
          <a:solidFill>
            <a:schemeClr val="accent6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2DCE1B32-1613-AC8E-1F2B-15AEDDD3E618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62A2621E-1C42-2DF7-BF58-327B71F5C5FB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9" name="Oval 188">
            <a:extLst>
              <a:ext uri="{FF2B5EF4-FFF2-40B4-BE49-F238E27FC236}">
                <a16:creationId xmlns:a16="http://schemas.microsoft.com/office/drawing/2014/main" id="{EA1DFF73-03D0-10C2-45A3-758F7652CF63}"/>
              </a:ext>
            </a:extLst>
          </p:cNvPr>
          <p:cNvSpPr/>
          <p:nvPr/>
        </p:nvSpPr>
        <p:spPr>
          <a:xfrm>
            <a:off x="19753516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A0AD41BB-5063-B339-2C6F-F3B36F4722CA}"/>
              </a:ext>
            </a:extLst>
          </p:cNvPr>
          <p:cNvGrpSpPr/>
          <p:nvPr/>
        </p:nvGrpSpPr>
        <p:grpSpPr>
          <a:xfrm>
            <a:off x="19468446" y="5164841"/>
            <a:ext cx="123609" cy="2605868"/>
            <a:chOff x="3284223" y="4788055"/>
            <a:chExt cx="106674" cy="2248859"/>
          </a:xfrm>
        </p:grpSpPr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B02F1E11-EC5E-7D0C-051F-6A9E34ABF86A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4D75E365-4369-8F0D-7EC2-6AADE266C320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01208799-D565-25FA-9ADD-4865F208905A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4C395D2A-5A48-F406-E4D8-510FE9D8E2A2}"/>
              </a:ext>
            </a:extLst>
          </p:cNvPr>
          <p:cNvGrpSpPr/>
          <p:nvPr/>
        </p:nvGrpSpPr>
        <p:grpSpPr>
          <a:xfrm>
            <a:off x="19843161" y="5053596"/>
            <a:ext cx="2022299" cy="2016074"/>
            <a:chOff x="3530238" y="4676578"/>
            <a:chExt cx="1745240" cy="1739868"/>
          </a:xfrm>
        </p:grpSpPr>
        <p:sp>
          <p:nvSpPr>
            <p:cNvPr id="195" name="Textbox 200">
              <a:extLst>
                <a:ext uri="{FF2B5EF4-FFF2-40B4-BE49-F238E27FC236}">
                  <a16:creationId xmlns:a16="http://schemas.microsoft.com/office/drawing/2014/main" id="{3619816A-5B7B-D8A0-98B8-1B03C1E73339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6" name="Textbox 200">
              <a:extLst>
                <a:ext uri="{FF2B5EF4-FFF2-40B4-BE49-F238E27FC236}">
                  <a16:creationId xmlns:a16="http://schemas.microsoft.com/office/drawing/2014/main" id="{2624FC61-A202-C0DA-A21F-B8BBE7F4072B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7" name="Textbox 200">
              <a:extLst>
                <a:ext uri="{FF2B5EF4-FFF2-40B4-BE49-F238E27FC236}">
                  <a16:creationId xmlns:a16="http://schemas.microsoft.com/office/drawing/2014/main" id="{2BBD54D8-DEDA-2665-EE1D-B7B133F64F07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FB21FA69-98A5-CC2D-665C-21BE855776C7}"/>
              </a:ext>
            </a:extLst>
          </p:cNvPr>
          <p:cNvSpPr/>
          <p:nvPr/>
        </p:nvSpPr>
        <p:spPr>
          <a:xfrm>
            <a:off x="16983504" y="8854337"/>
            <a:ext cx="905835" cy="905835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8EBCD2A3-22A8-0DC9-7691-EC737EE90578}"/>
              </a:ext>
            </a:extLst>
          </p:cNvPr>
          <p:cNvSpPr/>
          <p:nvPr/>
        </p:nvSpPr>
        <p:spPr>
          <a:xfrm>
            <a:off x="20477296" y="8872453"/>
            <a:ext cx="869603" cy="869603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00" name="Freeform 103">
            <a:extLst>
              <a:ext uri="{FF2B5EF4-FFF2-40B4-BE49-F238E27FC236}">
                <a16:creationId xmlns:a16="http://schemas.microsoft.com/office/drawing/2014/main" id="{818779C8-3A96-C5B1-2EAF-3F66CA5934B0}"/>
              </a:ext>
            </a:extLst>
          </p:cNvPr>
          <p:cNvSpPr>
            <a:spLocks noEditPoints="1"/>
          </p:cNvSpPr>
          <p:nvPr/>
        </p:nvSpPr>
        <p:spPr bwMode="auto">
          <a:xfrm>
            <a:off x="6506000" y="8922311"/>
            <a:ext cx="1006776" cy="76988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01" name="Freeform 109">
            <a:extLst>
              <a:ext uri="{FF2B5EF4-FFF2-40B4-BE49-F238E27FC236}">
                <a16:creationId xmlns:a16="http://schemas.microsoft.com/office/drawing/2014/main" id="{F26C42D9-896A-6C36-5735-361C126C244B}"/>
              </a:ext>
            </a:extLst>
          </p:cNvPr>
          <p:cNvSpPr>
            <a:spLocks noEditPoints="1"/>
          </p:cNvSpPr>
          <p:nvPr/>
        </p:nvSpPr>
        <p:spPr bwMode="auto">
          <a:xfrm>
            <a:off x="10043416" y="8854337"/>
            <a:ext cx="883300" cy="905835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02" name="Freeform 16">
            <a:extLst>
              <a:ext uri="{FF2B5EF4-FFF2-40B4-BE49-F238E27FC236}">
                <a16:creationId xmlns:a16="http://schemas.microsoft.com/office/drawing/2014/main" id="{304A6143-CAE2-FFBC-F27D-5DFD4A18564C}"/>
              </a:ext>
            </a:extLst>
          </p:cNvPr>
          <p:cNvSpPr>
            <a:spLocks noEditPoints="1"/>
          </p:cNvSpPr>
          <p:nvPr/>
        </p:nvSpPr>
        <p:spPr bwMode="auto">
          <a:xfrm>
            <a:off x="13566327" y="8797722"/>
            <a:ext cx="788834" cy="101906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03" name="!!SubTitle">
            <a:extLst>
              <a:ext uri="{FF2B5EF4-FFF2-40B4-BE49-F238E27FC236}">
                <a16:creationId xmlns:a16="http://schemas.microsoft.com/office/drawing/2014/main" id="{11CB1AC8-7F59-4BD0-FF73-37F3F75A02F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04" name="!!MainTitle1">
            <a:extLst>
              <a:ext uri="{FF2B5EF4-FFF2-40B4-BE49-F238E27FC236}">
                <a16:creationId xmlns:a16="http://schemas.microsoft.com/office/drawing/2014/main" id="{A7E5609F-3F01-ADFE-4146-5DC9F1B0088C}"/>
              </a:ext>
            </a:extLst>
          </p:cNvPr>
          <p:cNvSpPr txBox="1"/>
          <p:nvPr/>
        </p:nvSpPr>
        <p:spPr>
          <a:xfrm>
            <a:off x="7272243" y="1037172"/>
            <a:ext cx="983955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Agenda</a:t>
            </a: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61D23635-C753-50B3-0EB1-3D5F785137E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06" name="Textbox 200">
            <a:extLst>
              <a:ext uri="{FF2B5EF4-FFF2-40B4-BE49-F238E27FC236}">
                <a16:creationId xmlns:a16="http://schemas.microsoft.com/office/drawing/2014/main" id="{0549C2A1-DB24-B4F9-531D-531FF49E662D}"/>
              </a:ext>
            </a:extLst>
          </p:cNvPr>
          <p:cNvSpPr txBox="1"/>
          <p:nvPr/>
        </p:nvSpPr>
        <p:spPr>
          <a:xfrm>
            <a:off x="2151863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207" name="Textbox 200">
            <a:extLst>
              <a:ext uri="{FF2B5EF4-FFF2-40B4-BE49-F238E27FC236}">
                <a16:creationId xmlns:a16="http://schemas.microsoft.com/office/drawing/2014/main" id="{3700EC97-C02C-72F3-A52B-9EDFD403ADBA}"/>
              </a:ext>
            </a:extLst>
          </p:cNvPr>
          <p:cNvSpPr txBox="1"/>
          <p:nvPr/>
        </p:nvSpPr>
        <p:spPr>
          <a:xfrm>
            <a:off x="5627541" y="7925408"/>
            <a:ext cx="782899" cy="57061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208" name="Textbox 200">
            <a:extLst>
              <a:ext uri="{FF2B5EF4-FFF2-40B4-BE49-F238E27FC236}">
                <a16:creationId xmlns:a16="http://schemas.microsoft.com/office/drawing/2014/main" id="{71EB4633-1C46-6861-4BC3-DEB3E2BA54C0}"/>
              </a:ext>
            </a:extLst>
          </p:cNvPr>
          <p:cNvSpPr txBox="1"/>
          <p:nvPr/>
        </p:nvSpPr>
        <p:spPr>
          <a:xfrm>
            <a:off x="9103219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209" name="Textbox 200">
            <a:extLst>
              <a:ext uri="{FF2B5EF4-FFF2-40B4-BE49-F238E27FC236}">
                <a16:creationId xmlns:a16="http://schemas.microsoft.com/office/drawing/2014/main" id="{1184F83D-8E93-6D4A-5A95-94FC86388CB1}"/>
              </a:ext>
            </a:extLst>
          </p:cNvPr>
          <p:cNvSpPr txBox="1"/>
          <p:nvPr/>
        </p:nvSpPr>
        <p:spPr>
          <a:xfrm>
            <a:off x="12578897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210" name="Textbox 200">
            <a:extLst>
              <a:ext uri="{FF2B5EF4-FFF2-40B4-BE49-F238E27FC236}">
                <a16:creationId xmlns:a16="http://schemas.microsoft.com/office/drawing/2014/main" id="{8272FD03-6D8C-CC6D-F99A-238DC99DB62B}"/>
              </a:ext>
            </a:extLst>
          </p:cNvPr>
          <p:cNvSpPr txBox="1"/>
          <p:nvPr/>
        </p:nvSpPr>
        <p:spPr>
          <a:xfrm>
            <a:off x="16054575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211" name="Textbox 200">
            <a:extLst>
              <a:ext uri="{FF2B5EF4-FFF2-40B4-BE49-F238E27FC236}">
                <a16:creationId xmlns:a16="http://schemas.microsoft.com/office/drawing/2014/main" id="{3714F116-119D-5DE3-D138-26D300604FA7}"/>
              </a:ext>
            </a:extLst>
          </p:cNvPr>
          <p:cNvSpPr txBox="1"/>
          <p:nvPr/>
        </p:nvSpPr>
        <p:spPr>
          <a:xfrm>
            <a:off x="19530251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4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1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8" grpId="0" animBg="1"/>
          <p:bldP spid="129" grpId="0" animBg="1"/>
          <p:bldP spid="141" grpId="0" animBg="1"/>
          <p:bldP spid="153" grpId="0" animBg="1"/>
          <p:bldP spid="165" grpId="0" animBg="1"/>
          <p:bldP spid="177" grpId="0" animBg="1"/>
          <p:bldP spid="189" grpId="0" animBg="1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/>
          <p:bldP spid="204" grpId="0"/>
          <p:bldP spid="206" grpId="0"/>
          <p:bldP spid="207" grpId="0"/>
          <p:bldP spid="208" grpId="0"/>
          <p:bldP spid="209" grpId="0"/>
          <p:bldP spid="210" grpId="0"/>
          <p:bldP spid="2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8" grpId="0" animBg="1"/>
          <p:bldP spid="129" grpId="0" animBg="1"/>
          <p:bldP spid="141" grpId="0" animBg="1"/>
          <p:bldP spid="153" grpId="0" animBg="1"/>
          <p:bldP spid="165" grpId="0" animBg="1"/>
          <p:bldP spid="177" grpId="0" animBg="1"/>
          <p:bldP spid="189" grpId="0" animBg="1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/>
          <p:bldP spid="204" grpId="0"/>
          <p:bldP spid="206" grpId="0"/>
          <p:bldP spid="207" grpId="0"/>
          <p:bldP spid="208" grpId="0"/>
          <p:bldP spid="209" grpId="0"/>
          <p:bldP spid="210" grpId="0"/>
          <p:bldP spid="211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roup 124">
            <a:extLst>
              <a:ext uri="{FF2B5EF4-FFF2-40B4-BE49-F238E27FC236}">
                <a16:creationId xmlns:a16="http://schemas.microsoft.com/office/drawing/2014/main" id="{A5FB9122-82F5-DBD1-5CE1-F73149C8FA04}"/>
              </a:ext>
            </a:extLst>
          </p:cNvPr>
          <p:cNvGrpSpPr/>
          <p:nvPr/>
        </p:nvGrpSpPr>
        <p:grpSpPr>
          <a:xfrm>
            <a:off x="2151863" y="7925408"/>
            <a:ext cx="2763692" cy="2763692"/>
            <a:chOff x="3337560" y="7170419"/>
            <a:chExt cx="2385061" cy="2385061"/>
          </a:xfrm>
          <a:solidFill>
            <a:schemeClr val="accent1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B6FEB7B1-D45C-DD1E-46D8-002DEF681020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75FE8187-79C7-F3BF-68C2-14B4B4E76395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8" name="Oval 127">
            <a:extLst>
              <a:ext uri="{FF2B5EF4-FFF2-40B4-BE49-F238E27FC236}">
                <a16:creationId xmlns:a16="http://schemas.microsoft.com/office/drawing/2014/main" id="{AFF30E69-2CB0-30C0-5790-C8FEED0C38D0}"/>
              </a:ext>
            </a:extLst>
          </p:cNvPr>
          <p:cNvSpPr/>
          <p:nvPr/>
        </p:nvSpPr>
        <p:spPr>
          <a:xfrm>
            <a:off x="2375129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289F72DA-B927-D9AA-4903-D01D57E443F9}"/>
              </a:ext>
            </a:extLst>
          </p:cNvPr>
          <p:cNvSpPr/>
          <p:nvPr/>
        </p:nvSpPr>
        <p:spPr>
          <a:xfrm>
            <a:off x="3034834" y="8891524"/>
            <a:ext cx="997752" cy="83146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02DBE09A-E65B-EDDC-0B99-AD3B2D2F6560}"/>
              </a:ext>
            </a:extLst>
          </p:cNvPr>
          <p:cNvGrpSpPr/>
          <p:nvPr/>
        </p:nvGrpSpPr>
        <p:grpSpPr>
          <a:xfrm>
            <a:off x="2090059" y="5164841"/>
            <a:ext cx="123609" cy="2605868"/>
            <a:chOff x="3284223" y="4788055"/>
            <a:chExt cx="106674" cy="2248859"/>
          </a:xfrm>
        </p:grpSpPr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935D26BF-8AF3-AD2E-A457-7EA047EE3DD5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F210E2ED-196D-0ED5-5D25-BD472B16DA65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1E1D84D4-BF8F-16E0-4085-FBCF79A5B826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C6E4EBBB-AA32-51FB-F02E-83275DB72311}"/>
              </a:ext>
            </a:extLst>
          </p:cNvPr>
          <p:cNvGrpSpPr/>
          <p:nvPr/>
        </p:nvGrpSpPr>
        <p:grpSpPr>
          <a:xfrm>
            <a:off x="2464774" y="5021837"/>
            <a:ext cx="2022299" cy="2047833"/>
            <a:chOff x="3530238" y="4649170"/>
            <a:chExt cx="1745240" cy="1767276"/>
          </a:xfrm>
        </p:grpSpPr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E4EA3A81-90D3-9608-788D-E8E09C074E7D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D08D8C7B-71B9-8B4F-1AE9-AF7BED55C60E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FE8AAFCF-6D8E-EADE-9C3C-FA75659215CD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8592062-8E76-BB3D-C549-C94DAA60D36B}"/>
              </a:ext>
            </a:extLst>
          </p:cNvPr>
          <p:cNvGrpSpPr/>
          <p:nvPr/>
        </p:nvGrpSpPr>
        <p:grpSpPr>
          <a:xfrm>
            <a:off x="5627541" y="7925408"/>
            <a:ext cx="2763692" cy="2763692"/>
            <a:chOff x="3337560" y="7170419"/>
            <a:chExt cx="2385061" cy="2385061"/>
          </a:xfrm>
          <a:solidFill>
            <a:schemeClr val="accent2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7694CA64-2A4B-7117-AFF4-2A272CA68833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A27AD71-B54F-526C-2DCD-E4216023AEFA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Oval 140">
            <a:extLst>
              <a:ext uri="{FF2B5EF4-FFF2-40B4-BE49-F238E27FC236}">
                <a16:creationId xmlns:a16="http://schemas.microsoft.com/office/drawing/2014/main" id="{D02DCB9A-1FBB-A79E-6E06-C7581B157968}"/>
              </a:ext>
            </a:extLst>
          </p:cNvPr>
          <p:cNvSpPr/>
          <p:nvPr/>
        </p:nvSpPr>
        <p:spPr>
          <a:xfrm>
            <a:off x="5850807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08F357DE-008A-6EBC-5816-D77832E78D3C}"/>
              </a:ext>
            </a:extLst>
          </p:cNvPr>
          <p:cNvGrpSpPr/>
          <p:nvPr/>
        </p:nvGrpSpPr>
        <p:grpSpPr>
          <a:xfrm>
            <a:off x="5565737" y="5164841"/>
            <a:ext cx="123609" cy="2605868"/>
            <a:chOff x="3284223" y="4788055"/>
            <a:chExt cx="106674" cy="2248859"/>
          </a:xfrm>
        </p:grpSpPr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E13762C5-A8D5-5ECA-CB15-3EDB48B39943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A5D920E6-C0CF-6EFD-0E68-D69ED36B89C0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0E8B911A-4757-A55C-F1F9-139D19BAD4AA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602641EA-11B1-4AFD-B20E-B14492293EFA}"/>
              </a:ext>
            </a:extLst>
          </p:cNvPr>
          <p:cNvGrpSpPr/>
          <p:nvPr/>
        </p:nvGrpSpPr>
        <p:grpSpPr>
          <a:xfrm>
            <a:off x="5940452" y="5021837"/>
            <a:ext cx="2022299" cy="2047833"/>
            <a:chOff x="3530238" y="4649170"/>
            <a:chExt cx="1745240" cy="1767276"/>
          </a:xfrm>
        </p:grpSpPr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5DE04C97-AC45-FA22-F86E-75F45DE8517E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8" name="Textbox 200">
              <a:extLst>
                <a:ext uri="{FF2B5EF4-FFF2-40B4-BE49-F238E27FC236}">
                  <a16:creationId xmlns:a16="http://schemas.microsoft.com/office/drawing/2014/main" id="{C57DEC0D-BBBF-AC13-CEDE-6A89441FE151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9" name="Textbox 200">
              <a:extLst>
                <a:ext uri="{FF2B5EF4-FFF2-40B4-BE49-F238E27FC236}">
                  <a16:creationId xmlns:a16="http://schemas.microsoft.com/office/drawing/2014/main" id="{A5436D79-FEF7-57AC-B1A0-B74AD137431F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EAE47D94-129A-EB4A-0F51-5B7A7A298CCE}"/>
              </a:ext>
            </a:extLst>
          </p:cNvPr>
          <p:cNvGrpSpPr/>
          <p:nvPr/>
        </p:nvGrpSpPr>
        <p:grpSpPr>
          <a:xfrm>
            <a:off x="9103219" y="7925408"/>
            <a:ext cx="2763692" cy="2763692"/>
            <a:chOff x="3337560" y="7170419"/>
            <a:chExt cx="2385061" cy="2385061"/>
          </a:xfrm>
          <a:solidFill>
            <a:schemeClr val="accent3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900F937F-0D27-526E-BC59-10DB2EA03EB8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A6C5DF19-5D59-9F0D-E3C9-3EC20CD06536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3" name="Oval 152">
            <a:extLst>
              <a:ext uri="{FF2B5EF4-FFF2-40B4-BE49-F238E27FC236}">
                <a16:creationId xmlns:a16="http://schemas.microsoft.com/office/drawing/2014/main" id="{05270187-A187-50E9-4122-43655B448AEE}"/>
              </a:ext>
            </a:extLst>
          </p:cNvPr>
          <p:cNvSpPr/>
          <p:nvPr/>
        </p:nvSpPr>
        <p:spPr>
          <a:xfrm>
            <a:off x="9326485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241C643B-C73D-FC69-599B-AE84AFDFF624}"/>
              </a:ext>
            </a:extLst>
          </p:cNvPr>
          <p:cNvGrpSpPr/>
          <p:nvPr/>
        </p:nvGrpSpPr>
        <p:grpSpPr>
          <a:xfrm>
            <a:off x="9041415" y="5164841"/>
            <a:ext cx="123609" cy="2605868"/>
            <a:chOff x="3284223" y="4788055"/>
            <a:chExt cx="106674" cy="2248859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0D7B542A-7902-F66A-E62A-C179075FEF57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66C04722-67BC-760B-AD4E-6B25B54FDB76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AD677F5B-B377-17B0-A80A-528FDF187601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A2E7947A-373F-FC7A-6228-C1D260218FEB}"/>
              </a:ext>
            </a:extLst>
          </p:cNvPr>
          <p:cNvGrpSpPr/>
          <p:nvPr/>
        </p:nvGrpSpPr>
        <p:grpSpPr>
          <a:xfrm>
            <a:off x="9416130" y="5021837"/>
            <a:ext cx="2022299" cy="2047833"/>
            <a:chOff x="3530238" y="4649170"/>
            <a:chExt cx="1745240" cy="1767276"/>
          </a:xfrm>
        </p:grpSpPr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41B72A89-EBA6-8C79-8660-9E029FAEA7CD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C7629A05-51DE-9E7D-DE89-DB9CA73FBCED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1" name="Textbox 200">
              <a:extLst>
                <a:ext uri="{FF2B5EF4-FFF2-40B4-BE49-F238E27FC236}">
                  <a16:creationId xmlns:a16="http://schemas.microsoft.com/office/drawing/2014/main" id="{FEC92CAD-CD77-E39B-0006-CFF30F687386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D33B7252-3167-A3E0-2193-F1D46149C496}"/>
              </a:ext>
            </a:extLst>
          </p:cNvPr>
          <p:cNvGrpSpPr/>
          <p:nvPr/>
        </p:nvGrpSpPr>
        <p:grpSpPr>
          <a:xfrm>
            <a:off x="12578897" y="7925408"/>
            <a:ext cx="2763692" cy="2763692"/>
            <a:chOff x="3337560" y="7170419"/>
            <a:chExt cx="2385061" cy="2385061"/>
          </a:xfrm>
          <a:solidFill>
            <a:schemeClr val="accent4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AF47E67B-1105-4FAB-778D-F12D75212F28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6E547A21-D2D6-77E7-5B1D-90CBB0390DEF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5" name="Oval 164">
            <a:extLst>
              <a:ext uri="{FF2B5EF4-FFF2-40B4-BE49-F238E27FC236}">
                <a16:creationId xmlns:a16="http://schemas.microsoft.com/office/drawing/2014/main" id="{B4B213CB-F50C-7764-B20F-166C784C0E1F}"/>
              </a:ext>
            </a:extLst>
          </p:cNvPr>
          <p:cNvSpPr/>
          <p:nvPr/>
        </p:nvSpPr>
        <p:spPr>
          <a:xfrm>
            <a:off x="12802163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B26BBAA6-3182-9667-C731-8982F48F6202}"/>
              </a:ext>
            </a:extLst>
          </p:cNvPr>
          <p:cNvGrpSpPr/>
          <p:nvPr/>
        </p:nvGrpSpPr>
        <p:grpSpPr>
          <a:xfrm>
            <a:off x="12517093" y="5164841"/>
            <a:ext cx="123609" cy="2605868"/>
            <a:chOff x="3284223" y="4788055"/>
            <a:chExt cx="106674" cy="2248859"/>
          </a:xfrm>
        </p:grpSpPr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429DAE01-1511-5C87-2720-88CAC4A93ADB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B8E3B39-1CF1-783F-2E07-965AD1EF8830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154ECA93-4A27-1F1E-B68C-2CA073BED2E8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2C4D2246-1B49-0D3D-715C-512E926D5C26}"/>
              </a:ext>
            </a:extLst>
          </p:cNvPr>
          <p:cNvGrpSpPr/>
          <p:nvPr/>
        </p:nvGrpSpPr>
        <p:grpSpPr>
          <a:xfrm>
            <a:off x="12891808" y="5021837"/>
            <a:ext cx="2022299" cy="2047833"/>
            <a:chOff x="3530238" y="4649170"/>
            <a:chExt cx="1745240" cy="1767276"/>
          </a:xfrm>
        </p:grpSpPr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18BBA4C2-CD86-4B8D-4F07-DF0F8D0BA1EE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2" name="Textbox 200">
              <a:extLst>
                <a:ext uri="{FF2B5EF4-FFF2-40B4-BE49-F238E27FC236}">
                  <a16:creationId xmlns:a16="http://schemas.microsoft.com/office/drawing/2014/main" id="{6153C328-78C4-A997-1F0D-980A0DFF7D6C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3" name="Textbox 200">
              <a:extLst>
                <a:ext uri="{FF2B5EF4-FFF2-40B4-BE49-F238E27FC236}">
                  <a16:creationId xmlns:a16="http://schemas.microsoft.com/office/drawing/2014/main" id="{32F259C9-2140-8E6C-F001-E82BC1F2C029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BADBD4D-74F9-0609-0336-6213D7EC8456}"/>
              </a:ext>
            </a:extLst>
          </p:cNvPr>
          <p:cNvGrpSpPr/>
          <p:nvPr/>
        </p:nvGrpSpPr>
        <p:grpSpPr>
          <a:xfrm>
            <a:off x="16054575" y="7925408"/>
            <a:ext cx="2763692" cy="2763692"/>
            <a:chOff x="3337560" y="7170419"/>
            <a:chExt cx="2385061" cy="2385061"/>
          </a:xfrm>
          <a:solidFill>
            <a:schemeClr val="accent5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46F3FFBC-7C08-3C25-8019-5C06471ECF2B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70C94E04-3C50-92B7-A22B-40DF2D35C040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7" name="Oval 176">
            <a:extLst>
              <a:ext uri="{FF2B5EF4-FFF2-40B4-BE49-F238E27FC236}">
                <a16:creationId xmlns:a16="http://schemas.microsoft.com/office/drawing/2014/main" id="{00C15163-2933-CED7-8B14-6F680EFD6CBC}"/>
              </a:ext>
            </a:extLst>
          </p:cNvPr>
          <p:cNvSpPr/>
          <p:nvPr/>
        </p:nvSpPr>
        <p:spPr>
          <a:xfrm>
            <a:off x="16277841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EB8C26EE-A489-9B86-FAC5-1E4DAF8F282C}"/>
              </a:ext>
            </a:extLst>
          </p:cNvPr>
          <p:cNvGrpSpPr/>
          <p:nvPr/>
        </p:nvGrpSpPr>
        <p:grpSpPr>
          <a:xfrm>
            <a:off x="15992771" y="5164841"/>
            <a:ext cx="123609" cy="2605868"/>
            <a:chOff x="3284223" y="4788055"/>
            <a:chExt cx="106674" cy="2248859"/>
          </a:xfrm>
        </p:grpSpPr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1090635C-2B14-5C23-9553-519E6D332B1A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61EB6692-0CFA-ADEE-F89B-0A88E7225D65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F8A41E89-83E8-3C67-4489-129AC26CFE0A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DEBDD8B8-2BBE-4651-364A-0895A4E5EC7D}"/>
              </a:ext>
            </a:extLst>
          </p:cNvPr>
          <p:cNvGrpSpPr/>
          <p:nvPr/>
        </p:nvGrpSpPr>
        <p:grpSpPr>
          <a:xfrm>
            <a:off x="16367486" y="5021837"/>
            <a:ext cx="2022299" cy="2047833"/>
            <a:chOff x="3530238" y="4649170"/>
            <a:chExt cx="1745240" cy="1767276"/>
          </a:xfrm>
        </p:grpSpPr>
        <p:sp>
          <p:nvSpPr>
            <p:cNvPr id="183" name="Textbox 200">
              <a:extLst>
                <a:ext uri="{FF2B5EF4-FFF2-40B4-BE49-F238E27FC236}">
                  <a16:creationId xmlns:a16="http://schemas.microsoft.com/office/drawing/2014/main" id="{FC60DE46-830B-C28B-0CD4-7A1E148757EE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8400C8A3-BBFE-7C97-CE7B-C20929EEA914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0E5108D2-21AC-B5D0-5045-C514689B2D6B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8F71DFEB-B75F-F89F-3410-427DE2E1BD67}"/>
              </a:ext>
            </a:extLst>
          </p:cNvPr>
          <p:cNvGrpSpPr/>
          <p:nvPr/>
        </p:nvGrpSpPr>
        <p:grpSpPr>
          <a:xfrm>
            <a:off x="19530251" y="7925408"/>
            <a:ext cx="2763692" cy="2763692"/>
            <a:chOff x="3337560" y="7170419"/>
            <a:chExt cx="2385061" cy="2385061"/>
          </a:xfrm>
          <a:solidFill>
            <a:schemeClr val="accent6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35E0DD96-AFF0-19C8-7729-BEE30E6B0F50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43E91C3B-03BE-01A6-04E0-6DDB92704387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9" name="Oval 188">
            <a:extLst>
              <a:ext uri="{FF2B5EF4-FFF2-40B4-BE49-F238E27FC236}">
                <a16:creationId xmlns:a16="http://schemas.microsoft.com/office/drawing/2014/main" id="{94A4D5AE-1A1A-8115-E0EF-39E9F396D835}"/>
              </a:ext>
            </a:extLst>
          </p:cNvPr>
          <p:cNvSpPr/>
          <p:nvPr/>
        </p:nvSpPr>
        <p:spPr>
          <a:xfrm>
            <a:off x="19753516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4C1D4339-4A2F-DFE2-D803-9E6E1026C0E5}"/>
              </a:ext>
            </a:extLst>
          </p:cNvPr>
          <p:cNvGrpSpPr/>
          <p:nvPr/>
        </p:nvGrpSpPr>
        <p:grpSpPr>
          <a:xfrm>
            <a:off x="19468446" y="5164841"/>
            <a:ext cx="123609" cy="2605868"/>
            <a:chOff x="3284223" y="4788055"/>
            <a:chExt cx="106674" cy="2248859"/>
          </a:xfrm>
        </p:grpSpPr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DA432C1E-6D4F-7F63-84B8-31A64217747B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08897F8-63A3-42C2-132B-CCE6F60D7103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F159021C-3D0D-9552-06FD-0872D01954A9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5EAEE8B4-D3D8-FAAE-1466-97C1C8EB30DE}"/>
              </a:ext>
            </a:extLst>
          </p:cNvPr>
          <p:cNvGrpSpPr/>
          <p:nvPr/>
        </p:nvGrpSpPr>
        <p:grpSpPr>
          <a:xfrm>
            <a:off x="19843161" y="5021837"/>
            <a:ext cx="2022299" cy="2047833"/>
            <a:chOff x="3530238" y="4649170"/>
            <a:chExt cx="1745240" cy="1767276"/>
          </a:xfrm>
        </p:grpSpPr>
        <p:sp>
          <p:nvSpPr>
            <p:cNvPr id="195" name="Textbox 200">
              <a:extLst>
                <a:ext uri="{FF2B5EF4-FFF2-40B4-BE49-F238E27FC236}">
                  <a16:creationId xmlns:a16="http://schemas.microsoft.com/office/drawing/2014/main" id="{53D5CF72-1FAD-1B53-289F-F071CFDA2673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6" name="Textbox 200">
              <a:extLst>
                <a:ext uri="{FF2B5EF4-FFF2-40B4-BE49-F238E27FC236}">
                  <a16:creationId xmlns:a16="http://schemas.microsoft.com/office/drawing/2014/main" id="{52B2EED9-9223-5006-BE7D-5947A5A6B817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7" name="Textbox 200">
              <a:extLst>
                <a:ext uri="{FF2B5EF4-FFF2-40B4-BE49-F238E27FC236}">
                  <a16:creationId xmlns:a16="http://schemas.microsoft.com/office/drawing/2014/main" id="{52DEDD71-23BE-567F-5EB4-BDBE1091C027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85CA694D-BD5B-217D-D08F-5240A57D2B38}"/>
              </a:ext>
            </a:extLst>
          </p:cNvPr>
          <p:cNvSpPr/>
          <p:nvPr/>
        </p:nvSpPr>
        <p:spPr>
          <a:xfrm>
            <a:off x="16983504" y="8854337"/>
            <a:ext cx="905835" cy="905835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59057FF0-E269-EFE0-06E3-E5BB3FE6E7F7}"/>
              </a:ext>
            </a:extLst>
          </p:cNvPr>
          <p:cNvSpPr/>
          <p:nvPr/>
        </p:nvSpPr>
        <p:spPr>
          <a:xfrm>
            <a:off x="20477296" y="8872453"/>
            <a:ext cx="869603" cy="869603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00" name="Freeform 103">
            <a:extLst>
              <a:ext uri="{FF2B5EF4-FFF2-40B4-BE49-F238E27FC236}">
                <a16:creationId xmlns:a16="http://schemas.microsoft.com/office/drawing/2014/main" id="{6068DCBF-38F9-CF15-7ED5-1FAC866908D7}"/>
              </a:ext>
            </a:extLst>
          </p:cNvPr>
          <p:cNvSpPr>
            <a:spLocks noEditPoints="1"/>
          </p:cNvSpPr>
          <p:nvPr/>
        </p:nvSpPr>
        <p:spPr bwMode="auto">
          <a:xfrm>
            <a:off x="6506000" y="8922311"/>
            <a:ext cx="1006776" cy="76988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01" name="Freeform 109">
            <a:extLst>
              <a:ext uri="{FF2B5EF4-FFF2-40B4-BE49-F238E27FC236}">
                <a16:creationId xmlns:a16="http://schemas.microsoft.com/office/drawing/2014/main" id="{26640497-6208-0013-ED72-5638FE88D932}"/>
              </a:ext>
            </a:extLst>
          </p:cNvPr>
          <p:cNvSpPr>
            <a:spLocks noEditPoints="1"/>
          </p:cNvSpPr>
          <p:nvPr/>
        </p:nvSpPr>
        <p:spPr bwMode="auto">
          <a:xfrm>
            <a:off x="10043416" y="8854337"/>
            <a:ext cx="883300" cy="905835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02" name="Freeform 16">
            <a:extLst>
              <a:ext uri="{FF2B5EF4-FFF2-40B4-BE49-F238E27FC236}">
                <a16:creationId xmlns:a16="http://schemas.microsoft.com/office/drawing/2014/main" id="{0580F881-1907-CE9B-6450-EE86A05A7FCA}"/>
              </a:ext>
            </a:extLst>
          </p:cNvPr>
          <p:cNvSpPr>
            <a:spLocks noEditPoints="1"/>
          </p:cNvSpPr>
          <p:nvPr/>
        </p:nvSpPr>
        <p:spPr bwMode="auto">
          <a:xfrm>
            <a:off x="13566327" y="8797722"/>
            <a:ext cx="788834" cy="101906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03" name="!!SubTitle">
            <a:extLst>
              <a:ext uri="{FF2B5EF4-FFF2-40B4-BE49-F238E27FC236}">
                <a16:creationId xmlns:a16="http://schemas.microsoft.com/office/drawing/2014/main" id="{E8C24D5F-FABD-5FC4-E398-CDD192DD7F5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04" name="!!MainTitle1">
            <a:extLst>
              <a:ext uri="{FF2B5EF4-FFF2-40B4-BE49-F238E27FC236}">
                <a16:creationId xmlns:a16="http://schemas.microsoft.com/office/drawing/2014/main" id="{1E72FFE9-98D6-7702-2BD7-35C544E5A971}"/>
              </a:ext>
            </a:extLst>
          </p:cNvPr>
          <p:cNvSpPr txBox="1"/>
          <p:nvPr/>
        </p:nvSpPr>
        <p:spPr>
          <a:xfrm>
            <a:off x="7272243" y="1037172"/>
            <a:ext cx="983955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Agenda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A14E07A2-2A61-3702-4D86-80998E586A7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06" name="Textbox 200">
            <a:extLst>
              <a:ext uri="{FF2B5EF4-FFF2-40B4-BE49-F238E27FC236}">
                <a16:creationId xmlns:a16="http://schemas.microsoft.com/office/drawing/2014/main" id="{3A8A9C82-66B5-92D5-BB9C-2C56ECD220B9}"/>
              </a:ext>
            </a:extLst>
          </p:cNvPr>
          <p:cNvSpPr txBox="1"/>
          <p:nvPr/>
        </p:nvSpPr>
        <p:spPr>
          <a:xfrm>
            <a:off x="2151863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207" name="Textbox 200">
            <a:extLst>
              <a:ext uri="{FF2B5EF4-FFF2-40B4-BE49-F238E27FC236}">
                <a16:creationId xmlns:a16="http://schemas.microsoft.com/office/drawing/2014/main" id="{F1A0D3A3-66FA-14F1-3BFF-6E8E5F320DD6}"/>
              </a:ext>
            </a:extLst>
          </p:cNvPr>
          <p:cNvSpPr txBox="1"/>
          <p:nvPr/>
        </p:nvSpPr>
        <p:spPr>
          <a:xfrm>
            <a:off x="5627541" y="7925408"/>
            <a:ext cx="782899" cy="57061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208" name="Textbox 200">
            <a:extLst>
              <a:ext uri="{FF2B5EF4-FFF2-40B4-BE49-F238E27FC236}">
                <a16:creationId xmlns:a16="http://schemas.microsoft.com/office/drawing/2014/main" id="{B6D8470E-EA6B-0F70-A344-7DCE2E5ABA33}"/>
              </a:ext>
            </a:extLst>
          </p:cNvPr>
          <p:cNvSpPr txBox="1"/>
          <p:nvPr/>
        </p:nvSpPr>
        <p:spPr>
          <a:xfrm>
            <a:off x="9103219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209" name="Textbox 200">
            <a:extLst>
              <a:ext uri="{FF2B5EF4-FFF2-40B4-BE49-F238E27FC236}">
                <a16:creationId xmlns:a16="http://schemas.microsoft.com/office/drawing/2014/main" id="{0FFE43AF-846E-0B16-E120-E7624A847D37}"/>
              </a:ext>
            </a:extLst>
          </p:cNvPr>
          <p:cNvSpPr txBox="1"/>
          <p:nvPr/>
        </p:nvSpPr>
        <p:spPr>
          <a:xfrm>
            <a:off x="12578897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210" name="Textbox 200">
            <a:extLst>
              <a:ext uri="{FF2B5EF4-FFF2-40B4-BE49-F238E27FC236}">
                <a16:creationId xmlns:a16="http://schemas.microsoft.com/office/drawing/2014/main" id="{E7B89655-6B01-A6B2-BB31-9CAAFD1AE02D}"/>
              </a:ext>
            </a:extLst>
          </p:cNvPr>
          <p:cNvSpPr txBox="1"/>
          <p:nvPr/>
        </p:nvSpPr>
        <p:spPr>
          <a:xfrm>
            <a:off x="16054575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211" name="Textbox 200">
            <a:extLst>
              <a:ext uri="{FF2B5EF4-FFF2-40B4-BE49-F238E27FC236}">
                <a16:creationId xmlns:a16="http://schemas.microsoft.com/office/drawing/2014/main" id="{EF7DBCD1-5D1F-635E-12E0-9725F562513F}"/>
              </a:ext>
            </a:extLst>
          </p:cNvPr>
          <p:cNvSpPr txBox="1"/>
          <p:nvPr/>
        </p:nvSpPr>
        <p:spPr>
          <a:xfrm>
            <a:off x="19530251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6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6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8" grpId="0" animBg="1"/>
          <p:bldP spid="129" grpId="0" animBg="1"/>
          <p:bldP spid="141" grpId="0" animBg="1"/>
          <p:bldP spid="153" grpId="0" animBg="1"/>
          <p:bldP spid="165" grpId="0" animBg="1"/>
          <p:bldP spid="177" grpId="0" animBg="1"/>
          <p:bldP spid="189" grpId="0" animBg="1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/>
          <p:bldP spid="204" grpId="0"/>
          <p:bldP spid="206" grpId="0"/>
          <p:bldP spid="207" grpId="0"/>
          <p:bldP spid="208" grpId="0"/>
          <p:bldP spid="209" grpId="0"/>
          <p:bldP spid="210" grpId="0"/>
          <p:bldP spid="2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6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6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8" grpId="0" animBg="1"/>
          <p:bldP spid="129" grpId="0" animBg="1"/>
          <p:bldP spid="141" grpId="0" animBg="1"/>
          <p:bldP spid="153" grpId="0" animBg="1"/>
          <p:bldP spid="165" grpId="0" animBg="1"/>
          <p:bldP spid="177" grpId="0" animBg="1"/>
          <p:bldP spid="189" grpId="0" animBg="1"/>
          <p:bldP spid="198" grpId="0" animBg="1"/>
          <p:bldP spid="199" grpId="0" animBg="1"/>
          <p:bldP spid="200" grpId="0" animBg="1"/>
          <p:bldP spid="201" grpId="0" animBg="1"/>
          <p:bldP spid="202" grpId="0" animBg="1"/>
          <p:bldP spid="203" grpId="0"/>
          <p:bldP spid="204" grpId="0"/>
          <p:bldP spid="206" grpId="0"/>
          <p:bldP spid="207" grpId="0"/>
          <p:bldP spid="208" grpId="0"/>
          <p:bldP spid="209" grpId="0"/>
          <p:bldP spid="210" grpId="0"/>
          <p:bldP spid="21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0CDC48DA-438D-5053-F9BE-05661C9BCF6E}"/>
              </a:ext>
            </a:extLst>
          </p:cNvPr>
          <p:cNvGrpSpPr/>
          <p:nvPr/>
        </p:nvGrpSpPr>
        <p:grpSpPr>
          <a:xfrm>
            <a:off x="2151863" y="7925408"/>
            <a:ext cx="2763692" cy="2763692"/>
            <a:chOff x="3337560" y="7170419"/>
            <a:chExt cx="2385061" cy="2385061"/>
          </a:xfrm>
          <a:solidFill>
            <a:schemeClr val="accent1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942FB7B-ACFD-F4C5-569B-530C36539FE0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A9F22F3-B901-6219-54D5-73559E8A9310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AC065CF0-E1D1-B7CC-8EBA-1AFC77A6698A}"/>
              </a:ext>
            </a:extLst>
          </p:cNvPr>
          <p:cNvSpPr/>
          <p:nvPr/>
        </p:nvSpPr>
        <p:spPr>
          <a:xfrm>
            <a:off x="2375129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A03CF81-742A-4790-A629-DA29DD90C6B0}"/>
              </a:ext>
            </a:extLst>
          </p:cNvPr>
          <p:cNvSpPr/>
          <p:nvPr/>
        </p:nvSpPr>
        <p:spPr>
          <a:xfrm>
            <a:off x="3034834" y="8891524"/>
            <a:ext cx="997752" cy="83146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42" name="Textbox 200">
            <a:extLst>
              <a:ext uri="{FF2B5EF4-FFF2-40B4-BE49-F238E27FC236}">
                <a16:creationId xmlns:a16="http://schemas.microsoft.com/office/drawing/2014/main" id="{A43D027E-4A54-EB9B-33D0-4C6A9A633DA2}"/>
              </a:ext>
            </a:extLst>
          </p:cNvPr>
          <p:cNvSpPr txBox="1"/>
          <p:nvPr/>
        </p:nvSpPr>
        <p:spPr>
          <a:xfrm>
            <a:off x="2151863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39F4867-1DAC-7522-ED67-0E7D1C6A2C8E}"/>
              </a:ext>
            </a:extLst>
          </p:cNvPr>
          <p:cNvGrpSpPr/>
          <p:nvPr/>
        </p:nvGrpSpPr>
        <p:grpSpPr>
          <a:xfrm>
            <a:off x="2090059" y="5164841"/>
            <a:ext cx="123609" cy="2605868"/>
            <a:chOff x="3284223" y="4788055"/>
            <a:chExt cx="106674" cy="2248859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BBF946A-C435-F138-B135-1811BE7CF2F7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93E78589-33F0-667C-8735-242EE055573F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E6DB63C-FD0C-7953-6A84-CD6849B4311A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D83E0AC-F849-2979-C770-7A6A82DC59EE}"/>
              </a:ext>
            </a:extLst>
          </p:cNvPr>
          <p:cNvGrpSpPr/>
          <p:nvPr/>
        </p:nvGrpSpPr>
        <p:grpSpPr>
          <a:xfrm>
            <a:off x="2464774" y="5058813"/>
            <a:ext cx="2022299" cy="2016074"/>
            <a:chOff x="3530238" y="4676578"/>
            <a:chExt cx="1745240" cy="1739868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6899AF57-5593-DF48-4CF0-8BDE2AFC762B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33B2E4B0-09A8-B891-47E9-49DFA2D822A0}"/>
                </a:ext>
              </a:extLst>
            </p:cNvPr>
            <p:cNvSpPr txBox="1"/>
            <p:nvPr/>
          </p:nvSpPr>
          <p:spPr>
            <a:xfrm flipH="1"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1C892527-60A1-130B-ACD9-53BCBAE7744B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62BAED0-F01D-7675-54A5-0C62B27117E0}"/>
              </a:ext>
            </a:extLst>
          </p:cNvPr>
          <p:cNvGrpSpPr/>
          <p:nvPr/>
        </p:nvGrpSpPr>
        <p:grpSpPr>
          <a:xfrm>
            <a:off x="5627541" y="7925408"/>
            <a:ext cx="2763692" cy="2763692"/>
            <a:chOff x="3337560" y="7170419"/>
            <a:chExt cx="2385061" cy="2385061"/>
          </a:xfrm>
          <a:solidFill>
            <a:schemeClr val="accent2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8B7DF9CA-2062-C41D-AA67-7E39C6DD93E9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1071DA8-0E78-CACB-9300-0FEDA9DC3847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4AA06337-8159-C971-7553-4E81905E66BD}"/>
              </a:ext>
            </a:extLst>
          </p:cNvPr>
          <p:cNvSpPr/>
          <p:nvPr/>
        </p:nvSpPr>
        <p:spPr>
          <a:xfrm>
            <a:off x="5850807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200">
            <a:extLst>
              <a:ext uri="{FF2B5EF4-FFF2-40B4-BE49-F238E27FC236}">
                <a16:creationId xmlns:a16="http://schemas.microsoft.com/office/drawing/2014/main" id="{FA0EC6DA-FEA0-5913-AAFF-79D1F61CD760}"/>
              </a:ext>
            </a:extLst>
          </p:cNvPr>
          <p:cNvSpPr txBox="1"/>
          <p:nvPr/>
        </p:nvSpPr>
        <p:spPr>
          <a:xfrm>
            <a:off x="5627541" y="7925408"/>
            <a:ext cx="782899" cy="57061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34B8370-8172-C3AB-FCC6-A6E0BA463C72}"/>
              </a:ext>
            </a:extLst>
          </p:cNvPr>
          <p:cNvGrpSpPr/>
          <p:nvPr/>
        </p:nvGrpSpPr>
        <p:grpSpPr>
          <a:xfrm>
            <a:off x="5565737" y="5164841"/>
            <a:ext cx="123609" cy="2605868"/>
            <a:chOff x="3284223" y="4788055"/>
            <a:chExt cx="106674" cy="2248859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B10A5E2-8469-308D-6E0C-095759947FA8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9525AFDE-12E9-1357-C5C9-DA44B7B18B99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E00CE11-69D1-DAA0-EE6A-3A479379E7DD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F38E687-DDBB-067A-ADBE-80AA58A1A085}"/>
              </a:ext>
            </a:extLst>
          </p:cNvPr>
          <p:cNvGrpSpPr/>
          <p:nvPr/>
        </p:nvGrpSpPr>
        <p:grpSpPr>
          <a:xfrm>
            <a:off x="5940452" y="5058813"/>
            <a:ext cx="2022299" cy="2016074"/>
            <a:chOff x="3530238" y="4676578"/>
            <a:chExt cx="1745240" cy="1739868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BEC31F0D-C9EF-9082-2102-5A92162AC8D8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5B303537-27F5-ACFC-B1A4-6982EE081AA9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63FF45EA-CADF-1822-9404-F995DA110AB6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D6DA893-0A32-40DA-2D0B-49953F12541A}"/>
              </a:ext>
            </a:extLst>
          </p:cNvPr>
          <p:cNvGrpSpPr/>
          <p:nvPr/>
        </p:nvGrpSpPr>
        <p:grpSpPr>
          <a:xfrm>
            <a:off x="9103219" y="7925408"/>
            <a:ext cx="2763692" cy="2763692"/>
            <a:chOff x="3337560" y="7170419"/>
            <a:chExt cx="2385061" cy="2385061"/>
          </a:xfrm>
          <a:solidFill>
            <a:schemeClr val="accent3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927825F-FCE8-9AD8-5111-5EF33954BFA2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DE6CA220-3501-2380-5627-B8B6F367B181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8BC11282-2E9B-5406-581F-FFA6197EA61C}"/>
              </a:ext>
            </a:extLst>
          </p:cNvPr>
          <p:cNvSpPr/>
          <p:nvPr/>
        </p:nvSpPr>
        <p:spPr>
          <a:xfrm>
            <a:off x="9326485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200">
            <a:extLst>
              <a:ext uri="{FF2B5EF4-FFF2-40B4-BE49-F238E27FC236}">
                <a16:creationId xmlns:a16="http://schemas.microsoft.com/office/drawing/2014/main" id="{26D902BC-59C3-88CC-8AF3-2467ED94D7DE}"/>
              </a:ext>
            </a:extLst>
          </p:cNvPr>
          <p:cNvSpPr txBox="1"/>
          <p:nvPr/>
        </p:nvSpPr>
        <p:spPr>
          <a:xfrm>
            <a:off x="9103219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AF6E63C-97D1-A28E-1495-3E31B475AEC1}"/>
              </a:ext>
            </a:extLst>
          </p:cNvPr>
          <p:cNvGrpSpPr/>
          <p:nvPr/>
        </p:nvGrpSpPr>
        <p:grpSpPr>
          <a:xfrm>
            <a:off x="9041415" y="5164841"/>
            <a:ext cx="123609" cy="2605868"/>
            <a:chOff x="3284223" y="4788055"/>
            <a:chExt cx="106674" cy="2248859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650688B-CB67-64DF-4DC2-B308F4393EAB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60861501-0215-7556-46AF-F6C42C220D0D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E19530F1-3D49-323B-DC31-36A16C3F443C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C740FF2-040D-EF12-07A8-A27025EC72C6}"/>
              </a:ext>
            </a:extLst>
          </p:cNvPr>
          <p:cNvGrpSpPr/>
          <p:nvPr/>
        </p:nvGrpSpPr>
        <p:grpSpPr>
          <a:xfrm>
            <a:off x="9416130" y="5058813"/>
            <a:ext cx="2022299" cy="2016074"/>
            <a:chOff x="3530238" y="4676578"/>
            <a:chExt cx="1745240" cy="1739868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A7F55B61-E10B-CE38-9071-1DE7277AE9CA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A69F3833-76FC-2E97-DD94-FFE2FA8EBB4B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39CF4BDD-1744-0D45-926E-A7748891E991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6A88EDC-43CA-1369-FD50-90864247CF3C}"/>
              </a:ext>
            </a:extLst>
          </p:cNvPr>
          <p:cNvGrpSpPr/>
          <p:nvPr/>
        </p:nvGrpSpPr>
        <p:grpSpPr>
          <a:xfrm>
            <a:off x="12578897" y="7925408"/>
            <a:ext cx="2763692" cy="2763692"/>
            <a:chOff x="3337560" y="7170419"/>
            <a:chExt cx="2385061" cy="2385061"/>
          </a:xfrm>
          <a:solidFill>
            <a:schemeClr val="accent4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0169896-8AA5-1840-3FA0-E81B82EEFF28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65B1140-0521-292D-19D7-5BC5E95CC44C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9D85E35C-6F21-658C-B45F-0C0A59478958}"/>
              </a:ext>
            </a:extLst>
          </p:cNvPr>
          <p:cNvSpPr/>
          <p:nvPr/>
        </p:nvSpPr>
        <p:spPr>
          <a:xfrm>
            <a:off x="12802163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200">
            <a:extLst>
              <a:ext uri="{FF2B5EF4-FFF2-40B4-BE49-F238E27FC236}">
                <a16:creationId xmlns:a16="http://schemas.microsoft.com/office/drawing/2014/main" id="{F05B96A0-9E65-75AE-BB2F-E20B5C82F8F5}"/>
              </a:ext>
            </a:extLst>
          </p:cNvPr>
          <p:cNvSpPr txBox="1"/>
          <p:nvPr/>
        </p:nvSpPr>
        <p:spPr>
          <a:xfrm>
            <a:off x="12578897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B7D877B-46AC-AD41-DB73-5011A176784E}"/>
              </a:ext>
            </a:extLst>
          </p:cNvPr>
          <p:cNvGrpSpPr/>
          <p:nvPr/>
        </p:nvGrpSpPr>
        <p:grpSpPr>
          <a:xfrm>
            <a:off x="12517093" y="5164841"/>
            <a:ext cx="123609" cy="2605868"/>
            <a:chOff x="3284223" y="4788055"/>
            <a:chExt cx="106674" cy="2248859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41B24CB-1539-7FAE-6EA1-5667B86973DE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63B06EED-86EF-1BE4-8FF0-CC39174A28FF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B83EB3A1-9697-D5A6-03C4-8CE29E42F689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2F9FCC24-711A-C312-E3D0-37FC645DE9A0}"/>
              </a:ext>
            </a:extLst>
          </p:cNvPr>
          <p:cNvGrpSpPr/>
          <p:nvPr/>
        </p:nvGrpSpPr>
        <p:grpSpPr>
          <a:xfrm>
            <a:off x="12891808" y="5058813"/>
            <a:ext cx="2022299" cy="2016074"/>
            <a:chOff x="3530238" y="4676578"/>
            <a:chExt cx="1745240" cy="1739868"/>
          </a:xfrm>
        </p:grpSpPr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B69A3E34-A713-8EF1-C62C-110C94A5D783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5619D18E-8FC5-0052-DD0D-021D527D8A9A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33EDA30D-83D7-72B8-17E0-F9CE05DDAFA1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EF4AB0E-7524-C826-00A8-C186099A6861}"/>
              </a:ext>
            </a:extLst>
          </p:cNvPr>
          <p:cNvGrpSpPr/>
          <p:nvPr/>
        </p:nvGrpSpPr>
        <p:grpSpPr>
          <a:xfrm>
            <a:off x="16054575" y="7925408"/>
            <a:ext cx="2763692" cy="2763692"/>
            <a:chOff x="3337560" y="7170419"/>
            <a:chExt cx="2385061" cy="2385061"/>
          </a:xfrm>
          <a:solidFill>
            <a:schemeClr val="accent5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D5CBF79B-2096-0913-5568-081D971CA4A5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58FC2890-94CF-B578-D2A9-6559938EBA50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3" name="Oval 92">
            <a:extLst>
              <a:ext uri="{FF2B5EF4-FFF2-40B4-BE49-F238E27FC236}">
                <a16:creationId xmlns:a16="http://schemas.microsoft.com/office/drawing/2014/main" id="{FA8EC8F3-7E30-6AAE-3689-218301BCAC20}"/>
              </a:ext>
            </a:extLst>
          </p:cNvPr>
          <p:cNvSpPr/>
          <p:nvPr/>
        </p:nvSpPr>
        <p:spPr>
          <a:xfrm>
            <a:off x="16277841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200">
            <a:extLst>
              <a:ext uri="{FF2B5EF4-FFF2-40B4-BE49-F238E27FC236}">
                <a16:creationId xmlns:a16="http://schemas.microsoft.com/office/drawing/2014/main" id="{434F47F1-B37A-854B-1FE9-2EC1C85B018A}"/>
              </a:ext>
            </a:extLst>
          </p:cNvPr>
          <p:cNvSpPr txBox="1"/>
          <p:nvPr/>
        </p:nvSpPr>
        <p:spPr>
          <a:xfrm>
            <a:off x="16054575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B8B7DD7-74F7-EBE6-7917-D11E4A937842}"/>
              </a:ext>
            </a:extLst>
          </p:cNvPr>
          <p:cNvGrpSpPr/>
          <p:nvPr/>
        </p:nvGrpSpPr>
        <p:grpSpPr>
          <a:xfrm>
            <a:off x="15992771" y="5164841"/>
            <a:ext cx="123609" cy="2605868"/>
            <a:chOff x="3284223" y="4788055"/>
            <a:chExt cx="106674" cy="2248859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FCBABD33-0CD5-19BA-9459-52225BE87899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B77E7236-92D8-619D-FD8D-6A539130AF29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077D1064-4BF5-71E9-7B35-1EE5202F49D6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EA006DC3-CC91-E7EC-361D-D5B47C106A8C}"/>
              </a:ext>
            </a:extLst>
          </p:cNvPr>
          <p:cNvGrpSpPr/>
          <p:nvPr/>
        </p:nvGrpSpPr>
        <p:grpSpPr>
          <a:xfrm>
            <a:off x="16367486" y="5058813"/>
            <a:ext cx="2022299" cy="2016074"/>
            <a:chOff x="3530238" y="4676578"/>
            <a:chExt cx="1745240" cy="1739868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6D4D6F1E-26E3-3CF7-C479-0366E2C2B16E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68CA5C13-45C3-F3C2-9C82-1A69E33D577C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4EA8038A-76FD-EB16-1E4C-89ED9F51E43B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C2F9CE85-4AB3-716A-1072-7868A3D814B2}"/>
              </a:ext>
            </a:extLst>
          </p:cNvPr>
          <p:cNvGrpSpPr/>
          <p:nvPr/>
        </p:nvGrpSpPr>
        <p:grpSpPr>
          <a:xfrm>
            <a:off x="19530251" y="7925408"/>
            <a:ext cx="2763692" cy="2763692"/>
            <a:chOff x="3337560" y="7170419"/>
            <a:chExt cx="2385061" cy="2385061"/>
          </a:xfrm>
          <a:solidFill>
            <a:schemeClr val="accent6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45D76082-DAE9-28B8-C6FD-1B34A791DCC2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24C9285F-CBB0-8F52-A8F0-0667558A7A92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Oval 105">
            <a:extLst>
              <a:ext uri="{FF2B5EF4-FFF2-40B4-BE49-F238E27FC236}">
                <a16:creationId xmlns:a16="http://schemas.microsoft.com/office/drawing/2014/main" id="{5DAB74F1-BBE5-1177-E304-03C835F2B950}"/>
              </a:ext>
            </a:extLst>
          </p:cNvPr>
          <p:cNvSpPr/>
          <p:nvPr/>
        </p:nvSpPr>
        <p:spPr>
          <a:xfrm>
            <a:off x="19753516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7E500060-E2C0-2350-A953-1DEC8C60DFAD}"/>
              </a:ext>
            </a:extLst>
          </p:cNvPr>
          <p:cNvSpPr txBox="1"/>
          <p:nvPr/>
        </p:nvSpPr>
        <p:spPr>
          <a:xfrm>
            <a:off x="19530251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D8EB95FB-ABBA-D5B1-F9B9-FB6D11605DD3}"/>
              </a:ext>
            </a:extLst>
          </p:cNvPr>
          <p:cNvGrpSpPr/>
          <p:nvPr/>
        </p:nvGrpSpPr>
        <p:grpSpPr>
          <a:xfrm>
            <a:off x="19468446" y="5164841"/>
            <a:ext cx="123609" cy="2605868"/>
            <a:chOff x="3284223" y="4788055"/>
            <a:chExt cx="106674" cy="2248859"/>
          </a:xfrm>
        </p:grpSpPr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7775A4EA-23A0-D57B-7856-38847D66229E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6504B900-B40A-044C-93A2-CDB138ECD720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B89092E9-554F-4C7C-A53A-95F8030DC959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DC96E7F1-31C7-AE92-B07B-1AE4DC5F5ACD}"/>
              </a:ext>
            </a:extLst>
          </p:cNvPr>
          <p:cNvGrpSpPr/>
          <p:nvPr/>
        </p:nvGrpSpPr>
        <p:grpSpPr>
          <a:xfrm>
            <a:off x="19843161" y="5058813"/>
            <a:ext cx="2022299" cy="2016074"/>
            <a:chOff x="3530238" y="4676578"/>
            <a:chExt cx="1745240" cy="1739868"/>
          </a:xfrm>
        </p:grpSpPr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9C533F4E-A686-AE57-2DD6-6533CC275873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EA06835A-8E94-66AD-9D2B-F365946DBAF2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2057F602-64AD-9319-9D83-A26A24AFFEFE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8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42013BEA-9312-EAE7-B2DD-8F385143CB2D}"/>
              </a:ext>
            </a:extLst>
          </p:cNvPr>
          <p:cNvSpPr/>
          <p:nvPr/>
        </p:nvSpPr>
        <p:spPr>
          <a:xfrm>
            <a:off x="16983504" y="8854337"/>
            <a:ext cx="905835" cy="905835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D5E57607-C170-2A09-9A51-24132A0F9237}"/>
              </a:ext>
            </a:extLst>
          </p:cNvPr>
          <p:cNvSpPr/>
          <p:nvPr/>
        </p:nvSpPr>
        <p:spPr>
          <a:xfrm>
            <a:off x="20477296" y="8872453"/>
            <a:ext cx="869603" cy="869603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8" name="Freeform 103">
            <a:extLst>
              <a:ext uri="{FF2B5EF4-FFF2-40B4-BE49-F238E27FC236}">
                <a16:creationId xmlns:a16="http://schemas.microsoft.com/office/drawing/2014/main" id="{2FC26E3B-CB84-3F74-9FCC-E8FBA09D198D}"/>
              </a:ext>
            </a:extLst>
          </p:cNvPr>
          <p:cNvSpPr>
            <a:spLocks noEditPoints="1"/>
          </p:cNvSpPr>
          <p:nvPr/>
        </p:nvSpPr>
        <p:spPr bwMode="auto">
          <a:xfrm>
            <a:off x="6506000" y="8922311"/>
            <a:ext cx="1006776" cy="76988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9" name="Freeform 109">
            <a:extLst>
              <a:ext uri="{FF2B5EF4-FFF2-40B4-BE49-F238E27FC236}">
                <a16:creationId xmlns:a16="http://schemas.microsoft.com/office/drawing/2014/main" id="{2DF9CD8B-98B6-0C93-6BF8-9D24696D7214}"/>
              </a:ext>
            </a:extLst>
          </p:cNvPr>
          <p:cNvSpPr>
            <a:spLocks noEditPoints="1"/>
          </p:cNvSpPr>
          <p:nvPr/>
        </p:nvSpPr>
        <p:spPr bwMode="auto">
          <a:xfrm>
            <a:off x="10043416" y="8854337"/>
            <a:ext cx="883300" cy="905835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20" name="Freeform 16">
            <a:extLst>
              <a:ext uri="{FF2B5EF4-FFF2-40B4-BE49-F238E27FC236}">
                <a16:creationId xmlns:a16="http://schemas.microsoft.com/office/drawing/2014/main" id="{60A9ED33-A4FC-7B9A-6AFF-2B3504A93C02}"/>
              </a:ext>
            </a:extLst>
          </p:cNvPr>
          <p:cNvSpPr>
            <a:spLocks noEditPoints="1"/>
          </p:cNvSpPr>
          <p:nvPr/>
        </p:nvSpPr>
        <p:spPr bwMode="auto">
          <a:xfrm>
            <a:off x="13566327" y="8797722"/>
            <a:ext cx="788834" cy="101906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21" name="!!SubTitle">
            <a:extLst>
              <a:ext uri="{FF2B5EF4-FFF2-40B4-BE49-F238E27FC236}">
                <a16:creationId xmlns:a16="http://schemas.microsoft.com/office/drawing/2014/main" id="{5302FE2B-2337-9484-3251-DBB744A1397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2" name="!!MainTitle1">
            <a:extLst>
              <a:ext uri="{FF2B5EF4-FFF2-40B4-BE49-F238E27FC236}">
                <a16:creationId xmlns:a16="http://schemas.microsoft.com/office/drawing/2014/main" id="{682F3F7F-345A-4E72-E29C-CF8AFA390D59}"/>
              </a:ext>
            </a:extLst>
          </p:cNvPr>
          <p:cNvSpPr txBox="1"/>
          <p:nvPr/>
        </p:nvSpPr>
        <p:spPr>
          <a:xfrm>
            <a:off x="7272243" y="1037172"/>
            <a:ext cx="983955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Agenda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19EA84F5-E8BF-7259-A4CA-1A200382676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1" grpId="0" animBg="1"/>
          <p:bldP spid="42" grpId="0"/>
          <p:bldP spid="54" grpId="0" animBg="1"/>
          <p:bldP spid="55" grpId="0"/>
          <p:bldP spid="67" grpId="0" animBg="1"/>
          <p:bldP spid="68" grpId="0"/>
          <p:bldP spid="80" grpId="0" animBg="1"/>
          <p:bldP spid="81" grpId="0"/>
          <p:bldP spid="93" grpId="0" animBg="1"/>
          <p:bldP spid="94" grpId="0"/>
          <p:bldP spid="106" grpId="0" animBg="1"/>
          <p:bldP spid="107" grpId="0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/>
          <p:bldP spid="12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1" grpId="0" animBg="1"/>
          <p:bldP spid="42" grpId="0"/>
          <p:bldP spid="54" grpId="0" animBg="1"/>
          <p:bldP spid="55" grpId="0"/>
          <p:bldP spid="67" grpId="0" animBg="1"/>
          <p:bldP spid="68" grpId="0"/>
          <p:bldP spid="80" grpId="0" animBg="1"/>
          <p:bldP spid="81" grpId="0"/>
          <p:bldP spid="93" grpId="0" animBg="1"/>
          <p:bldP spid="94" grpId="0"/>
          <p:bldP spid="106" grpId="0" animBg="1"/>
          <p:bldP spid="107" grpId="0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/>
          <p:bldP spid="122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D21BB2BC-8788-9BEE-2C19-4F66B5BE3712}"/>
              </a:ext>
            </a:extLst>
          </p:cNvPr>
          <p:cNvGrpSpPr/>
          <p:nvPr/>
        </p:nvGrpSpPr>
        <p:grpSpPr>
          <a:xfrm>
            <a:off x="2151863" y="7925408"/>
            <a:ext cx="2763692" cy="2763692"/>
            <a:chOff x="3337560" y="7170419"/>
            <a:chExt cx="2385061" cy="2385061"/>
          </a:xfrm>
          <a:solidFill>
            <a:schemeClr val="accent1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C456E89-6DC2-C783-8C35-646E146AD18F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179F77C-6CDD-7A7C-F243-94F020A0E175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06C22C48-B43A-819A-A47B-A6ADF74A4EB5}"/>
              </a:ext>
            </a:extLst>
          </p:cNvPr>
          <p:cNvSpPr/>
          <p:nvPr/>
        </p:nvSpPr>
        <p:spPr>
          <a:xfrm>
            <a:off x="2375129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AAC9FB9B-FB00-D347-8448-8C739A542A93}"/>
              </a:ext>
            </a:extLst>
          </p:cNvPr>
          <p:cNvSpPr/>
          <p:nvPr/>
        </p:nvSpPr>
        <p:spPr>
          <a:xfrm>
            <a:off x="3034834" y="8891524"/>
            <a:ext cx="997752" cy="83146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D9CE236-CD98-FB38-8921-9D3E1B3AA438}"/>
              </a:ext>
            </a:extLst>
          </p:cNvPr>
          <p:cNvGrpSpPr/>
          <p:nvPr/>
        </p:nvGrpSpPr>
        <p:grpSpPr>
          <a:xfrm>
            <a:off x="2090059" y="5164841"/>
            <a:ext cx="123609" cy="2605868"/>
            <a:chOff x="3284223" y="4788055"/>
            <a:chExt cx="106674" cy="2248859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477C7EF-4A5F-8F85-D900-B8502D3A1653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1B71D3E-C517-1C19-6207-28B9EA690FC3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BE02441-0825-4299-7B14-2D50A322B0B4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EA28EE9-2530-A2B3-F640-4FC8B331D81B}"/>
              </a:ext>
            </a:extLst>
          </p:cNvPr>
          <p:cNvGrpSpPr/>
          <p:nvPr/>
        </p:nvGrpSpPr>
        <p:grpSpPr>
          <a:xfrm>
            <a:off x="2464774" y="5021837"/>
            <a:ext cx="2022299" cy="2047833"/>
            <a:chOff x="3530238" y="4649170"/>
            <a:chExt cx="1745240" cy="1767276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0A9937BA-4586-CA3A-E802-C6E61CFF850B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95A8D3AF-ACB2-09B2-8276-73679E175ED8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2D44BAA7-4F19-9FC0-4431-F57F4E415D73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8626C33-2106-1FA3-602B-8117123F36F4}"/>
              </a:ext>
            </a:extLst>
          </p:cNvPr>
          <p:cNvGrpSpPr/>
          <p:nvPr/>
        </p:nvGrpSpPr>
        <p:grpSpPr>
          <a:xfrm>
            <a:off x="5627541" y="7925408"/>
            <a:ext cx="2763692" cy="2763692"/>
            <a:chOff x="3337560" y="7170419"/>
            <a:chExt cx="2385061" cy="2385061"/>
          </a:xfrm>
          <a:solidFill>
            <a:schemeClr val="accent2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68BB1A3-30D8-5394-3A95-CD069A00BB8A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C456768-1EC9-5840-772E-B09E446DE402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Oval 54">
            <a:extLst>
              <a:ext uri="{FF2B5EF4-FFF2-40B4-BE49-F238E27FC236}">
                <a16:creationId xmlns:a16="http://schemas.microsoft.com/office/drawing/2014/main" id="{B69214F9-1AE3-3781-94D4-9D21AFFEB7A8}"/>
              </a:ext>
            </a:extLst>
          </p:cNvPr>
          <p:cNvSpPr/>
          <p:nvPr/>
        </p:nvSpPr>
        <p:spPr>
          <a:xfrm>
            <a:off x="5850807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1569003-47A7-1402-D242-2270139C84EB}"/>
              </a:ext>
            </a:extLst>
          </p:cNvPr>
          <p:cNvGrpSpPr/>
          <p:nvPr/>
        </p:nvGrpSpPr>
        <p:grpSpPr>
          <a:xfrm>
            <a:off x="5565737" y="5164841"/>
            <a:ext cx="123609" cy="2605868"/>
            <a:chOff x="3284223" y="4788055"/>
            <a:chExt cx="106674" cy="2248859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5E9798B-4472-C7AE-0A5F-11615B2101E3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B1D051AA-E107-6126-1B2D-1EDD1C5A81D7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9DFC1F1-7C18-7CC2-763D-AE8EDA6D06B8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6A94F9C-1F2B-120D-0E0B-B81F49232610}"/>
              </a:ext>
            </a:extLst>
          </p:cNvPr>
          <p:cNvGrpSpPr/>
          <p:nvPr/>
        </p:nvGrpSpPr>
        <p:grpSpPr>
          <a:xfrm>
            <a:off x="5940452" y="5021837"/>
            <a:ext cx="2022299" cy="2047833"/>
            <a:chOff x="3530238" y="4649170"/>
            <a:chExt cx="1745240" cy="1767276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869F0B25-179D-4D5C-9BEE-EA3137DBD573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9031DF2E-8B0C-4712-3DBD-B4255B85569C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584DD9C1-4B0C-D3B8-C757-06BC420A818F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247C831-F337-10A9-DFA0-6DD14323A493}"/>
              </a:ext>
            </a:extLst>
          </p:cNvPr>
          <p:cNvGrpSpPr/>
          <p:nvPr/>
        </p:nvGrpSpPr>
        <p:grpSpPr>
          <a:xfrm>
            <a:off x="9103219" y="7925408"/>
            <a:ext cx="2763692" cy="2763692"/>
            <a:chOff x="3337560" y="7170419"/>
            <a:chExt cx="2385061" cy="2385061"/>
          </a:xfrm>
          <a:solidFill>
            <a:schemeClr val="accent3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C7837D0F-2292-A70C-7451-CC7D160573FA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E976FF4-B726-1017-EC97-50A8CB8DB070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6B29214E-2F90-4FF1-0CB4-B6996C3988B1}"/>
              </a:ext>
            </a:extLst>
          </p:cNvPr>
          <p:cNvSpPr/>
          <p:nvPr/>
        </p:nvSpPr>
        <p:spPr>
          <a:xfrm>
            <a:off x="9326485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A52BBF7-FA06-BE61-5685-EA406DB34587}"/>
              </a:ext>
            </a:extLst>
          </p:cNvPr>
          <p:cNvGrpSpPr/>
          <p:nvPr/>
        </p:nvGrpSpPr>
        <p:grpSpPr>
          <a:xfrm>
            <a:off x="9041415" y="5164841"/>
            <a:ext cx="123609" cy="2605868"/>
            <a:chOff x="3284223" y="4788055"/>
            <a:chExt cx="106674" cy="2248859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2E58A5A0-25CA-6A0A-F007-0948B93D88BB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5D01513-0EE5-F173-BD92-625A27246536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D063203-92E0-7F4D-DD1F-821C8E78744D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E43BC67-1810-0935-56E2-33EFB0FDDE3C}"/>
              </a:ext>
            </a:extLst>
          </p:cNvPr>
          <p:cNvGrpSpPr/>
          <p:nvPr/>
        </p:nvGrpSpPr>
        <p:grpSpPr>
          <a:xfrm>
            <a:off x="9416130" y="5021837"/>
            <a:ext cx="2022299" cy="2047833"/>
            <a:chOff x="3530238" y="4649170"/>
            <a:chExt cx="1745240" cy="1767276"/>
          </a:xfrm>
        </p:grpSpPr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018CC116-A1F9-26C3-D018-58138A68AAC0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DC539018-D847-6CE6-2131-E68EAB9765FE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7F595252-148D-1C2E-BAFC-B2A6F9AE069C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945EAEF1-CC40-0B8D-DE97-0B2B498622BA}"/>
              </a:ext>
            </a:extLst>
          </p:cNvPr>
          <p:cNvGrpSpPr/>
          <p:nvPr/>
        </p:nvGrpSpPr>
        <p:grpSpPr>
          <a:xfrm>
            <a:off x="12578897" y="7925408"/>
            <a:ext cx="2763692" cy="2763692"/>
            <a:chOff x="3337560" y="7170419"/>
            <a:chExt cx="2385061" cy="2385061"/>
          </a:xfrm>
          <a:solidFill>
            <a:schemeClr val="accent4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ABEF336A-0C82-5FDC-9DD2-A01B9C62B88E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F374607E-0D9F-A930-63B6-D272FA43C1AE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Oval 78">
            <a:extLst>
              <a:ext uri="{FF2B5EF4-FFF2-40B4-BE49-F238E27FC236}">
                <a16:creationId xmlns:a16="http://schemas.microsoft.com/office/drawing/2014/main" id="{208E5B19-7160-2218-AB36-7BF79D007A66}"/>
              </a:ext>
            </a:extLst>
          </p:cNvPr>
          <p:cNvSpPr/>
          <p:nvPr/>
        </p:nvSpPr>
        <p:spPr>
          <a:xfrm>
            <a:off x="12802163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987A9B2-1C3B-38EA-9F32-CA8A676CB619}"/>
              </a:ext>
            </a:extLst>
          </p:cNvPr>
          <p:cNvGrpSpPr/>
          <p:nvPr/>
        </p:nvGrpSpPr>
        <p:grpSpPr>
          <a:xfrm>
            <a:off x="12517093" y="5164841"/>
            <a:ext cx="123609" cy="2605868"/>
            <a:chOff x="3284223" y="4788055"/>
            <a:chExt cx="106674" cy="2248859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90DF4AA2-A21A-8FB2-921B-E93F6ADD3118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CDF09D33-2F8B-4110-4C71-EB498727F420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B3D43A05-3611-DCFF-CABB-444B1DF24032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6FA4037-1A49-9D96-65F9-D86B099506CB}"/>
              </a:ext>
            </a:extLst>
          </p:cNvPr>
          <p:cNvGrpSpPr/>
          <p:nvPr/>
        </p:nvGrpSpPr>
        <p:grpSpPr>
          <a:xfrm>
            <a:off x="12891808" y="5021837"/>
            <a:ext cx="2022299" cy="2047833"/>
            <a:chOff x="3530238" y="4649170"/>
            <a:chExt cx="1745240" cy="1767276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1CCB7278-492F-70D9-6FB9-852956935194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DE66D0E9-916E-BE38-37F9-89B8F469996A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A4A4C2D8-E66A-7647-3CD4-85F6C6A058E4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8BB5EAD-034E-4CB0-45FE-B49931DF4596}"/>
              </a:ext>
            </a:extLst>
          </p:cNvPr>
          <p:cNvGrpSpPr/>
          <p:nvPr/>
        </p:nvGrpSpPr>
        <p:grpSpPr>
          <a:xfrm>
            <a:off x="16054575" y="7925408"/>
            <a:ext cx="2763692" cy="2763692"/>
            <a:chOff x="3337560" y="7170419"/>
            <a:chExt cx="2385061" cy="2385061"/>
          </a:xfrm>
          <a:solidFill>
            <a:schemeClr val="accent5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EF200ABB-3EA1-3BFE-52D2-D2B0C179AA55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CC220D36-C468-5F77-EF42-91291F9058C1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1" name="Oval 90">
            <a:extLst>
              <a:ext uri="{FF2B5EF4-FFF2-40B4-BE49-F238E27FC236}">
                <a16:creationId xmlns:a16="http://schemas.microsoft.com/office/drawing/2014/main" id="{31E1F07A-C565-1C96-39AC-F81E08B2D36A}"/>
              </a:ext>
            </a:extLst>
          </p:cNvPr>
          <p:cNvSpPr/>
          <p:nvPr/>
        </p:nvSpPr>
        <p:spPr>
          <a:xfrm>
            <a:off x="16277841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4F036DAB-49D4-009A-6D55-2BE263B23A19}"/>
              </a:ext>
            </a:extLst>
          </p:cNvPr>
          <p:cNvGrpSpPr/>
          <p:nvPr/>
        </p:nvGrpSpPr>
        <p:grpSpPr>
          <a:xfrm>
            <a:off x="15992771" y="5164841"/>
            <a:ext cx="123609" cy="2605868"/>
            <a:chOff x="3284223" y="4788055"/>
            <a:chExt cx="106674" cy="2248859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9237B0FC-E4F9-D465-39C4-9B6CBAF27895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C76FDD7D-A2F8-478F-52C4-43899FD9E156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56E938F9-30D7-49F5-FB67-1EDFB8DD6F2A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9FF574D-DF8D-BCB9-0E0B-0336B42CC270}"/>
              </a:ext>
            </a:extLst>
          </p:cNvPr>
          <p:cNvGrpSpPr/>
          <p:nvPr/>
        </p:nvGrpSpPr>
        <p:grpSpPr>
          <a:xfrm>
            <a:off x="16367486" y="5021837"/>
            <a:ext cx="2022299" cy="2047833"/>
            <a:chOff x="3530238" y="4649170"/>
            <a:chExt cx="1745240" cy="1767276"/>
          </a:xfrm>
        </p:grpSpPr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1F64ED5B-1904-2C28-17E6-D7C41928F4BA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E96DB682-32B0-DC8F-B7B4-C6E957343F6D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E97FF4E4-56B9-D80D-8969-D695053CBEFE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7EBB70D-4E9A-1D5F-EA34-CB6AD657935D}"/>
              </a:ext>
            </a:extLst>
          </p:cNvPr>
          <p:cNvGrpSpPr/>
          <p:nvPr/>
        </p:nvGrpSpPr>
        <p:grpSpPr>
          <a:xfrm>
            <a:off x="19530251" y="7925408"/>
            <a:ext cx="2763692" cy="2763692"/>
            <a:chOff x="3337560" y="7170419"/>
            <a:chExt cx="2385061" cy="2385061"/>
          </a:xfrm>
          <a:solidFill>
            <a:schemeClr val="accent6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EC5C98E4-43A7-6FB4-3B1C-8C7E3392AC22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C6FF8333-D66D-1080-F0FF-ADEB3A7EAE9C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0E810D1D-FFC8-8BB8-FA67-9AB9766CB9DA}"/>
              </a:ext>
            </a:extLst>
          </p:cNvPr>
          <p:cNvSpPr/>
          <p:nvPr/>
        </p:nvSpPr>
        <p:spPr>
          <a:xfrm>
            <a:off x="19753516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75A6F925-FC49-ADC6-92BB-DD028667E456}"/>
              </a:ext>
            </a:extLst>
          </p:cNvPr>
          <p:cNvGrpSpPr/>
          <p:nvPr/>
        </p:nvGrpSpPr>
        <p:grpSpPr>
          <a:xfrm>
            <a:off x="19468446" y="5164841"/>
            <a:ext cx="123609" cy="2605868"/>
            <a:chOff x="3284223" y="4788055"/>
            <a:chExt cx="106674" cy="2248859"/>
          </a:xfrm>
        </p:grpSpPr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EA0416F7-DD3C-319E-2C0E-20556ACF45E1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EF3480C3-BE0B-3AE2-9309-3AD52A898D7A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7F6CC9E7-E03F-BD05-C1E5-89D324B51A90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B3F3BE3-92D6-EBB3-BF6A-2FFC85138081}"/>
              </a:ext>
            </a:extLst>
          </p:cNvPr>
          <p:cNvGrpSpPr/>
          <p:nvPr/>
        </p:nvGrpSpPr>
        <p:grpSpPr>
          <a:xfrm>
            <a:off x="19843161" y="5021837"/>
            <a:ext cx="2022299" cy="2047833"/>
            <a:chOff x="3530238" y="4649170"/>
            <a:chExt cx="1745240" cy="1767276"/>
          </a:xfrm>
        </p:grpSpPr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A58B9FF6-9DA5-7394-3E7D-CDFDE304D719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F07D610C-FD0F-02F9-7A85-A51A075E0F27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9D4F6A7E-37BC-F97B-DD1C-8A913D29FF5E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AA550FD4-BD99-658D-C593-BBEF699DC96C}"/>
              </a:ext>
            </a:extLst>
          </p:cNvPr>
          <p:cNvSpPr/>
          <p:nvPr/>
        </p:nvSpPr>
        <p:spPr>
          <a:xfrm>
            <a:off x="16983504" y="8854337"/>
            <a:ext cx="905835" cy="905835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D42534B6-108E-65F5-8557-2C1F4F817F7E}"/>
              </a:ext>
            </a:extLst>
          </p:cNvPr>
          <p:cNvSpPr/>
          <p:nvPr/>
        </p:nvSpPr>
        <p:spPr>
          <a:xfrm>
            <a:off x="20477296" y="8872453"/>
            <a:ext cx="869603" cy="869603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4" name="Freeform 103">
            <a:extLst>
              <a:ext uri="{FF2B5EF4-FFF2-40B4-BE49-F238E27FC236}">
                <a16:creationId xmlns:a16="http://schemas.microsoft.com/office/drawing/2014/main" id="{113423AA-69FB-1816-B615-0A94367CC0DD}"/>
              </a:ext>
            </a:extLst>
          </p:cNvPr>
          <p:cNvSpPr>
            <a:spLocks noEditPoints="1"/>
          </p:cNvSpPr>
          <p:nvPr/>
        </p:nvSpPr>
        <p:spPr bwMode="auto">
          <a:xfrm>
            <a:off x="6506000" y="8922311"/>
            <a:ext cx="1006776" cy="76988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5" name="Freeform 109">
            <a:extLst>
              <a:ext uri="{FF2B5EF4-FFF2-40B4-BE49-F238E27FC236}">
                <a16:creationId xmlns:a16="http://schemas.microsoft.com/office/drawing/2014/main" id="{DF4B592D-8CAE-266D-A7F9-5BE99C69AA3B}"/>
              </a:ext>
            </a:extLst>
          </p:cNvPr>
          <p:cNvSpPr>
            <a:spLocks noEditPoints="1"/>
          </p:cNvSpPr>
          <p:nvPr/>
        </p:nvSpPr>
        <p:spPr bwMode="auto">
          <a:xfrm>
            <a:off x="10043416" y="8854337"/>
            <a:ext cx="883300" cy="905835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6" name="Freeform 16">
            <a:extLst>
              <a:ext uri="{FF2B5EF4-FFF2-40B4-BE49-F238E27FC236}">
                <a16:creationId xmlns:a16="http://schemas.microsoft.com/office/drawing/2014/main" id="{C075B9AD-D012-B7B7-E26E-DB1C0FC610E5}"/>
              </a:ext>
            </a:extLst>
          </p:cNvPr>
          <p:cNvSpPr>
            <a:spLocks noEditPoints="1"/>
          </p:cNvSpPr>
          <p:nvPr/>
        </p:nvSpPr>
        <p:spPr bwMode="auto">
          <a:xfrm>
            <a:off x="13566327" y="8797722"/>
            <a:ext cx="788834" cy="101906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7" name="!!SubTitle">
            <a:extLst>
              <a:ext uri="{FF2B5EF4-FFF2-40B4-BE49-F238E27FC236}">
                <a16:creationId xmlns:a16="http://schemas.microsoft.com/office/drawing/2014/main" id="{3C8BDFAC-143F-26BC-39D6-DDF34E42C6CC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8" name="!!MainTitle1">
            <a:extLst>
              <a:ext uri="{FF2B5EF4-FFF2-40B4-BE49-F238E27FC236}">
                <a16:creationId xmlns:a16="http://schemas.microsoft.com/office/drawing/2014/main" id="{B13E5CA2-057B-CF2C-7947-DA2847C40C67}"/>
              </a:ext>
            </a:extLst>
          </p:cNvPr>
          <p:cNvSpPr txBox="1"/>
          <p:nvPr/>
        </p:nvSpPr>
        <p:spPr>
          <a:xfrm>
            <a:off x="7272243" y="1037172"/>
            <a:ext cx="983955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Agenda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C37496B-05DB-B3A2-B4C0-66C67A8E484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20" name="Textbox 200">
            <a:extLst>
              <a:ext uri="{FF2B5EF4-FFF2-40B4-BE49-F238E27FC236}">
                <a16:creationId xmlns:a16="http://schemas.microsoft.com/office/drawing/2014/main" id="{2A211666-6601-4200-5F06-8B770FE5FE5F}"/>
              </a:ext>
            </a:extLst>
          </p:cNvPr>
          <p:cNvSpPr txBox="1"/>
          <p:nvPr/>
        </p:nvSpPr>
        <p:spPr>
          <a:xfrm>
            <a:off x="2151863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121" name="Textbox 200">
            <a:extLst>
              <a:ext uri="{FF2B5EF4-FFF2-40B4-BE49-F238E27FC236}">
                <a16:creationId xmlns:a16="http://schemas.microsoft.com/office/drawing/2014/main" id="{90105DAD-E64A-D327-E3B1-21B7A432192D}"/>
              </a:ext>
            </a:extLst>
          </p:cNvPr>
          <p:cNvSpPr txBox="1"/>
          <p:nvPr/>
        </p:nvSpPr>
        <p:spPr>
          <a:xfrm>
            <a:off x="5627541" y="7925408"/>
            <a:ext cx="782899" cy="57061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22" name="Textbox 200">
            <a:extLst>
              <a:ext uri="{FF2B5EF4-FFF2-40B4-BE49-F238E27FC236}">
                <a16:creationId xmlns:a16="http://schemas.microsoft.com/office/drawing/2014/main" id="{F7BEDDAB-7F9C-B22B-505A-4DD45C01B498}"/>
              </a:ext>
            </a:extLst>
          </p:cNvPr>
          <p:cNvSpPr txBox="1"/>
          <p:nvPr/>
        </p:nvSpPr>
        <p:spPr>
          <a:xfrm>
            <a:off x="9103219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123" name="Textbox 200">
            <a:extLst>
              <a:ext uri="{FF2B5EF4-FFF2-40B4-BE49-F238E27FC236}">
                <a16:creationId xmlns:a16="http://schemas.microsoft.com/office/drawing/2014/main" id="{25D6A0E9-A5E9-8029-6E4F-64466C98164F}"/>
              </a:ext>
            </a:extLst>
          </p:cNvPr>
          <p:cNvSpPr txBox="1"/>
          <p:nvPr/>
        </p:nvSpPr>
        <p:spPr>
          <a:xfrm>
            <a:off x="12578897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124" name="Textbox 200">
            <a:extLst>
              <a:ext uri="{FF2B5EF4-FFF2-40B4-BE49-F238E27FC236}">
                <a16:creationId xmlns:a16="http://schemas.microsoft.com/office/drawing/2014/main" id="{FFC65CF7-5EF2-4DFC-1A55-F7CE16E943D0}"/>
              </a:ext>
            </a:extLst>
          </p:cNvPr>
          <p:cNvSpPr txBox="1"/>
          <p:nvPr/>
        </p:nvSpPr>
        <p:spPr>
          <a:xfrm>
            <a:off x="16054575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25" name="Textbox 200">
            <a:extLst>
              <a:ext uri="{FF2B5EF4-FFF2-40B4-BE49-F238E27FC236}">
                <a16:creationId xmlns:a16="http://schemas.microsoft.com/office/drawing/2014/main" id="{4CFCF66A-B2C9-A584-5D65-983F6FCE151F}"/>
              </a:ext>
            </a:extLst>
          </p:cNvPr>
          <p:cNvSpPr txBox="1"/>
          <p:nvPr/>
        </p:nvSpPr>
        <p:spPr>
          <a:xfrm>
            <a:off x="19530251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4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1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 animBg="1"/>
          <p:bldP spid="55" grpId="0" animBg="1"/>
          <p:bldP spid="67" grpId="0" animBg="1"/>
          <p:bldP spid="79" grpId="0" animBg="1"/>
          <p:bldP spid="91" grpId="0" animBg="1"/>
          <p:bldP spid="103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/>
          <p:bldP spid="118" grpId="0"/>
          <p:bldP spid="120" grpId="0"/>
          <p:bldP spid="121" grpId="0"/>
          <p:bldP spid="122" grpId="0"/>
          <p:bldP spid="123" grpId="0"/>
          <p:bldP spid="124" grpId="0"/>
          <p:bldP spid="12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 animBg="1"/>
          <p:bldP spid="55" grpId="0" animBg="1"/>
          <p:bldP spid="67" grpId="0" animBg="1"/>
          <p:bldP spid="79" grpId="0" animBg="1"/>
          <p:bldP spid="91" grpId="0" animBg="1"/>
          <p:bldP spid="103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/>
          <p:bldP spid="118" grpId="0"/>
          <p:bldP spid="120" grpId="0"/>
          <p:bldP spid="121" grpId="0"/>
          <p:bldP spid="122" grpId="0"/>
          <p:bldP spid="123" grpId="0"/>
          <p:bldP spid="124" grpId="0"/>
          <p:bldP spid="12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5D8A31CB-A07E-E1D7-5D66-FADF5DE6D046}"/>
              </a:ext>
            </a:extLst>
          </p:cNvPr>
          <p:cNvGrpSpPr/>
          <p:nvPr/>
        </p:nvGrpSpPr>
        <p:grpSpPr>
          <a:xfrm>
            <a:off x="2151863" y="7925408"/>
            <a:ext cx="2763692" cy="2763692"/>
            <a:chOff x="3337560" y="7170419"/>
            <a:chExt cx="2385061" cy="2385061"/>
          </a:xfrm>
          <a:solidFill>
            <a:schemeClr val="accent1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85BC648A-7789-7502-902D-D5AAE7ED6BC7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151E1AF-0203-DA39-2BA4-1F2A628AF02A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D9A01988-31AC-D71A-A1D9-3CD89FF56D8F}"/>
              </a:ext>
            </a:extLst>
          </p:cNvPr>
          <p:cNvSpPr/>
          <p:nvPr/>
        </p:nvSpPr>
        <p:spPr>
          <a:xfrm>
            <a:off x="2375129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DF4526E-E188-4BBD-A65D-4F61D4FC53F0}"/>
              </a:ext>
            </a:extLst>
          </p:cNvPr>
          <p:cNvSpPr/>
          <p:nvPr/>
        </p:nvSpPr>
        <p:spPr>
          <a:xfrm>
            <a:off x="3034834" y="8891524"/>
            <a:ext cx="997752" cy="83146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7E51B11-1742-84E2-99DD-FA7441356532}"/>
              </a:ext>
            </a:extLst>
          </p:cNvPr>
          <p:cNvGrpSpPr/>
          <p:nvPr/>
        </p:nvGrpSpPr>
        <p:grpSpPr>
          <a:xfrm>
            <a:off x="2090059" y="5164841"/>
            <a:ext cx="123609" cy="2605868"/>
            <a:chOff x="3284223" y="4788055"/>
            <a:chExt cx="106674" cy="2248859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9D5E832-2264-6911-659F-BC06E07356F1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60F2443-4D4F-4039-EDB4-3F0DB0AE6916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1020E60-8D76-8CA8-1A40-42FE0486499B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00185FC-C4E7-5A40-5D0C-FFA3B26C715C}"/>
              </a:ext>
            </a:extLst>
          </p:cNvPr>
          <p:cNvGrpSpPr/>
          <p:nvPr/>
        </p:nvGrpSpPr>
        <p:grpSpPr>
          <a:xfrm>
            <a:off x="2464774" y="5053596"/>
            <a:ext cx="2022299" cy="2016074"/>
            <a:chOff x="3530238" y="4676578"/>
            <a:chExt cx="1745240" cy="1739868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9ED1426E-CC04-2816-DDFF-EC9E40113BC5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07BDD00B-EE8E-4B8F-A377-8CC44685D2E9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7EE0EC96-3F64-BBC7-53D9-04B3DF864383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BF23415-F25A-ECF0-E900-D5B211484590}"/>
              </a:ext>
            </a:extLst>
          </p:cNvPr>
          <p:cNvGrpSpPr/>
          <p:nvPr/>
        </p:nvGrpSpPr>
        <p:grpSpPr>
          <a:xfrm>
            <a:off x="5627541" y="7925408"/>
            <a:ext cx="2763692" cy="2763692"/>
            <a:chOff x="3337560" y="7170419"/>
            <a:chExt cx="2385061" cy="2385061"/>
          </a:xfrm>
          <a:solidFill>
            <a:schemeClr val="accent2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C34F4E7-E1CB-267A-4A64-29DADF91A68D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8F4E30A-4AB5-24A3-2803-348513B47DDB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6EB3D3B6-0297-56F6-A11F-63157C9B097D}"/>
              </a:ext>
            </a:extLst>
          </p:cNvPr>
          <p:cNvSpPr/>
          <p:nvPr/>
        </p:nvSpPr>
        <p:spPr>
          <a:xfrm>
            <a:off x="5850807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574AAFF-3DCA-46F4-B396-408947B964E5}"/>
              </a:ext>
            </a:extLst>
          </p:cNvPr>
          <p:cNvGrpSpPr/>
          <p:nvPr/>
        </p:nvGrpSpPr>
        <p:grpSpPr>
          <a:xfrm>
            <a:off x="5565737" y="5164841"/>
            <a:ext cx="123609" cy="2605868"/>
            <a:chOff x="3284223" y="4788055"/>
            <a:chExt cx="106674" cy="2248859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AC434E6-E6A1-2300-C50E-2F5A0139DC31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343C398-F12F-9768-B9F1-4191FBABCDB0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B867439-3410-C2F5-7264-CFE6D2630600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11F4485-9AD2-3B02-857E-D9F4AB25A700}"/>
              </a:ext>
            </a:extLst>
          </p:cNvPr>
          <p:cNvGrpSpPr/>
          <p:nvPr/>
        </p:nvGrpSpPr>
        <p:grpSpPr>
          <a:xfrm>
            <a:off x="5940452" y="5053596"/>
            <a:ext cx="2022299" cy="2016074"/>
            <a:chOff x="3530238" y="4676578"/>
            <a:chExt cx="1745240" cy="1739868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61173A8C-1C19-B1CE-ED0F-BB573908FD89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03C571BE-3D26-1F52-0B8D-DDA0DDFE15C4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F1CF4C17-90D7-8952-167F-0E18DF794FE9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98F7880-C24B-F04D-A9D2-C8FE65ADD8FE}"/>
              </a:ext>
            </a:extLst>
          </p:cNvPr>
          <p:cNvGrpSpPr/>
          <p:nvPr/>
        </p:nvGrpSpPr>
        <p:grpSpPr>
          <a:xfrm>
            <a:off x="9103219" y="7925408"/>
            <a:ext cx="2763692" cy="2763692"/>
            <a:chOff x="3337560" y="7170419"/>
            <a:chExt cx="2385061" cy="2385061"/>
          </a:xfrm>
          <a:solidFill>
            <a:schemeClr val="accent3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0998994-E579-EFCA-8A14-E7A70830146E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CC78446-E02D-C23F-EB5A-AAEAE72D5745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5458E7A3-01D3-5F14-F46C-0D04FE9D9EE2}"/>
              </a:ext>
            </a:extLst>
          </p:cNvPr>
          <p:cNvSpPr/>
          <p:nvPr/>
        </p:nvSpPr>
        <p:spPr>
          <a:xfrm>
            <a:off x="9326485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1071B0A-F50A-11A9-633B-9D0499EEFC45}"/>
              </a:ext>
            </a:extLst>
          </p:cNvPr>
          <p:cNvGrpSpPr/>
          <p:nvPr/>
        </p:nvGrpSpPr>
        <p:grpSpPr>
          <a:xfrm>
            <a:off x="9041415" y="5164841"/>
            <a:ext cx="123609" cy="2605868"/>
            <a:chOff x="3284223" y="4788055"/>
            <a:chExt cx="106674" cy="2248859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899F181-E662-D755-D4DE-EF6FAB33A279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00B3C01-8514-AF88-17A7-1A9FC25D0079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FBD1FEDF-1F94-E439-6334-B564B4ECDD59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1335FE4-514F-62F2-B1F8-D8F0441B11C2}"/>
              </a:ext>
            </a:extLst>
          </p:cNvPr>
          <p:cNvGrpSpPr/>
          <p:nvPr/>
        </p:nvGrpSpPr>
        <p:grpSpPr>
          <a:xfrm>
            <a:off x="9416130" y="5053596"/>
            <a:ext cx="2022299" cy="2016074"/>
            <a:chOff x="3530238" y="4676578"/>
            <a:chExt cx="1745240" cy="1739868"/>
          </a:xfrm>
        </p:grpSpPr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F4FE6918-3130-45A8-B59D-9756A3C905F0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698F1B46-CC74-2A60-7569-766290C094B4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2FAF6594-5D98-CE25-7DE8-E48F492F76CB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3F5E533-9B20-C726-6735-78A709872573}"/>
              </a:ext>
            </a:extLst>
          </p:cNvPr>
          <p:cNvGrpSpPr/>
          <p:nvPr/>
        </p:nvGrpSpPr>
        <p:grpSpPr>
          <a:xfrm>
            <a:off x="12578897" y="7925408"/>
            <a:ext cx="2763692" cy="2763692"/>
            <a:chOff x="3337560" y="7170419"/>
            <a:chExt cx="2385061" cy="2385061"/>
          </a:xfrm>
          <a:solidFill>
            <a:schemeClr val="accent4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EE83CB5-A6D5-34D3-01BC-E7592B501327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812A27D3-3F55-906D-11E2-940B9E24DBEF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Oval 76">
            <a:extLst>
              <a:ext uri="{FF2B5EF4-FFF2-40B4-BE49-F238E27FC236}">
                <a16:creationId xmlns:a16="http://schemas.microsoft.com/office/drawing/2014/main" id="{1E221CC4-BAA2-0566-9059-910FA67536F6}"/>
              </a:ext>
            </a:extLst>
          </p:cNvPr>
          <p:cNvSpPr/>
          <p:nvPr/>
        </p:nvSpPr>
        <p:spPr>
          <a:xfrm>
            <a:off x="12802163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97D4F66-FFE8-CDA8-04F8-2BFE2B93A9CE}"/>
              </a:ext>
            </a:extLst>
          </p:cNvPr>
          <p:cNvGrpSpPr/>
          <p:nvPr/>
        </p:nvGrpSpPr>
        <p:grpSpPr>
          <a:xfrm>
            <a:off x="12517093" y="5164841"/>
            <a:ext cx="123609" cy="2605868"/>
            <a:chOff x="3284223" y="4788055"/>
            <a:chExt cx="106674" cy="2248859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3D5B6C72-A932-17AE-590D-F834534763D1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95D2C282-C9DF-851E-EDE6-F358E9419164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07FD3FB5-0393-A08C-C4D5-C8DEEC6E9C5B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7536FCA-0615-07A5-2BA7-3DE4EC9A5EEC}"/>
              </a:ext>
            </a:extLst>
          </p:cNvPr>
          <p:cNvGrpSpPr/>
          <p:nvPr/>
        </p:nvGrpSpPr>
        <p:grpSpPr>
          <a:xfrm>
            <a:off x="12891808" y="5053596"/>
            <a:ext cx="2022299" cy="2016074"/>
            <a:chOff x="3530238" y="4676578"/>
            <a:chExt cx="1745240" cy="1739868"/>
          </a:xfrm>
        </p:grpSpPr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71C36210-B0BB-E292-89FD-FF63011D9183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5F5AC496-C967-AE7D-DC8E-4D4AED3A5812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8B56F82D-41B9-2E20-F9E6-A3C74D04125F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95CD6C97-AA78-92A2-E134-3067F8C34149}"/>
              </a:ext>
            </a:extLst>
          </p:cNvPr>
          <p:cNvGrpSpPr/>
          <p:nvPr/>
        </p:nvGrpSpPr>
        <p:grpSpPr>
          <a:xfrm>
            <a:off x="16054575" y="7925408"/>
            <a:ext cx="2763692" cy="2763692"/>
            <a:chOff x="3337560" y="7170419"/>
            <a:chExt cx="2385061" cy="2385061"/>
          </a:xfrm>
          <a:solidFill>
            <a:schemeClr val="accent5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F0E5F5B1-8A65-07D6-98D2-5663F6898E36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C64F18A4-ED4D-75EA-1D6E-C3EC000709D9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Oval 88">
            <a:extLst>
              <a:ext uri="{FF2B5EF4-FFF2-40B4-BE49-F238E27FC236}">
                <a16:creationId xmlns:a16="http://schemas.microsoft.com/office/drawing/2014/main" id="{EA2674B4-AB10-1E4C-4421-B5E0578DEDBE}"/>
              </a:ext>
            </a:extLst>
          </p:cNvPr>
          <p:cNvSpPr/>
          <p:nvPr/>
        </p:nvSpPr>
        <p:spPr>
          <a:xfrm>
            <a:off x="16277841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33BE392-FBC9-49DE-1B39-436EC25C95A9}"/>
              </a:ext>
            </a:extLst>
          </p:cNvPr>
          <p:cNvGrpSpPr/>
          <p:nvPr/>
        </p:nvGrpSpPr>
        <p:grpSpPr>
          <a:xfrm>
            <a:off x="15992771" y="5164841"/>
            <a:ext cx="123609" cy="2605868"/>
            <a:chOff x="3284223" y="4788055"/>
            <a:chExt cx="106674" cy="2248859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C7C4132D-8F04-E12F-9C81-F5DB01A5E5C6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33CF9A7C-77F3-B36F-D1AB-EE396CEEE3D3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2C76E21F-EAF9-18A1-F74E-3F5C0D38FC2B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07CDFBF1-63CC-6935-A0CD-C28983B41791}"/>
              </a:ext>
            </a:extLst>
          </p:cNvPr>
          <p:cNvGrpSpPr/>
          <p:nvPr/>
        </p:nvGrpSpPr>
        <p:grpSpPr>
          <a:xfrm>
            <a:off x="16367486" y="5053596"/>
            <a:ext cx="2022299" cy="2016074"/>
            <a:chOff x="3530238" y="4676578"/>
            <a:chExt cx="1745240" cy="1739868"/>
          </a:xfrm>
        </p:grpSpPr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727BBD80-5902-7ED2-8958-86BE1C93C60A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F96029FD-74D1-56FC-56F8-8DECD265FDA3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40F7E2A1-7560-B937-2F67-871FFFFBA8E4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1D176962-5A3E-4812-AD03-8AAE431C67D8}"/>
              </a:ext>
            </a:extLst>
          </p:cNvPr>
          <p:cNvGrpSpPr/>
          <p:nvPr/>
        </p:nvGrpSpPr>
        <p:grpSpPr>
          <a:xfrm>
            <a:off x="19530251" y="7925408"/>
            <a:ext cx="2763692" cy="2763692"/>
            <a:chOff x="3337560" y="7170419"/>
            <a:chExt cx="2385061" cy="2385061"/>
          </a:xfrm>
          <a:solidFill>
            <a:schemeClr val="accent6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F8371B49-53D4-6A23-D8D7-86CC42A37570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0366C82C-EE4B-9E9E-21E3-36648B2121B5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Oval 100">
            <a:extLst>
              <a:ext uri="{FF2B5EF4-FFF2-40B4-BE49-F238E27FC236}">
                <a16:creationId xmlns:a16="http://schemas.microsoft.com/office/drawing/2014/main" id="{4B1C6557-25DA-3777-D58F-8935DF3694CE}"/>
              </a:ext>
            </a:extLst>
          </p:cNvPr>
          <p:cNvSpPr/>
          <p:nvPr/>
        </p:nvSpPr>
        <p:spPr>
          <a:xfrm>
            <a:off x="19753516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BFEE469-AA7C-CDFE-5792-FCAD7F597FEA}"/>
              </a:ext>
            </a:extLst>
          </p:cNvPr>
          <p:cNvGrpSpPr/>
          <p:nvPr/>
        </p:nvGrpSpPr>
        <p:grpSpPr>
          <a:xfrm>
            <a:off x="19468446" y="5164841"/>
            <a:ext cx="123609" cy="2605868"/>
            <a:chOff x="3284223" y="4788055"/>
            <a:chExt cx="106674" cy="2248859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DB667A58-3C3B-3846-5983-1047EA51AE23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5611426F-4CA2-EBDA-BCC7-5A65DF7C605E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F3A9A126-A22F-1135-F2A3-12FE6E985E80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733DCBCB-0345-0994-18C0-4402259DA247}"/>
              </a:ext>
            </a:extLst>
          </p:cNvPr>
          <p:cNvGrpSpPr/>
          <p:nvPr/>
        </p:nvGrpSpPr>
        <p:grpSpPr>
          <a:xfrm>
            <a:off x="19843161" y="5053596"/>
            <a:ext cx="2022299" cy="2016074"/>
            <a:chOff x="3530238" y="4676578"/>
            <a:chExt cx="1745240" cy="1739868"/>
          </a:xfrm>
        </p:grpSpPr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C206A421-7114-3C05-8C69-F53E32ACB080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28A4AF32-0EF6-7AC7-84CA-6FDD85EE5903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16D0064E-4942-29E6-CD12-5A65E9A9CD15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61AFF162-973B-A874-6C0F-5F7E43B6F8A1}"/>
              </a:ext>
            </a:extLst>
          </p:cNvPr>
          <p:cNvSpPr/>
          <p:nvPr/>
        </p:nvSpPr>
        <p:spPr>
          <a:xfrm>
            <a:off x="16983504" y="8854337"/>
            <a:ext cx="905835" cy="905835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BD41A454-206E-33E9-F046-2B3AEF61F2CB}"/>
              </a:ext>
            </a:extLst>
          </p:cNvPr>
          <p:cNvSpPr/>
          <p:nvPr/>
        </p:nvSpPr>
        <p:spPr>
          <a:xfrm>
            <a:off x="20477296" y="8872453"/>
            <a:ext cx="869603" cy="869603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2" name="Freeform 103">
            <a:extLst>
              <a:ext uri="{FF2B5EF4-FFF2-40B4-BE49-F238E27FC236}">
                <a16:creationId xmlns:a16="http://schemas.microsoft.com/office/drawing/2014/main" id="{F6B66447-DAB9-33C0-7D16-A4604FD797F7}"/>
              </a:ext>
            </a:extLst>
          </p:cNvPr>
          <p:cNvSpPr>
            <a:spLocks noEditPoints="1"/>
          </p:cNvSpPr>
          <p:nvPr/>
        </p:nvSpPr>
        <p:spPr bwMode="auto">
          <a:xfrm>
            <a:off x="6506000" y="8922311"/>
            <a:ext cx="1006776" cy="76988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3" name="Freeform 109">
            <a:extLst>
              <a:ext uri="{FF2B5EF4-FFF2-40B4-BE49-F238E27FC236}">
                <a16:creationId xmlns:a16="http://schemas.microsoft.com/office/drawing/2014/main" id="{DF54770B-387D-E73A-B154-56805816CF12}"/>
              </a:ext>
            </a:extLst>
          </p:cNvPr>
          <p:cNvSpPr>
            <a:spLocks noEditPoints="1"/>
          </p:cNvSpPr>
          <p:nvPr/>
        </p:nvSpPr>
        <p:spPr bwMode="auto">
          <a:xfrm>
            <a:off x="10043416" y="8854337"/>
            <a:ext cx="883300" cy="905835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4" name="Freeform 16">
            <a:extLst>
              <a:ext uri="{FF2B5EF4-FFF2-40B4-BE49-F238E27FC236}">
                <a16:creationId xmlns:a16="http://schemas.microsoft.com/office/drawing/2014/main" id="{A079157B-3082-DB32-DE7D-6F6F1C595706}"/>
              </a:ext>
            </a:extLst>
          </p:cNvPr>
          <p:cNvSpPr>
            <a:spLocks noEditPoints="1"/>
          </p:cNvSpPr>
          <p:nvPr/>
        </p:nvSpPr>
        <p:spPr bwMode="auto">
          <a:xfrm>
            <a:off x="13566327" y="8797722"/>
            <a:ext cx="788834" cy="101906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5" name="!!SubTitle">
            <a:extLst>
              <a:ext uri="{FF2B5EF4-FFF2-40B4-BE49-F238E27FC236}">
                <a16:creationId xmlns:a16="http://schemas.microsoft.com/office/drawing/2014/main" id="{928D2D27-1262-60CC-ABF8-DCC0CB7F82B6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6" name="!!MainTitle1">
            <a:extLst>
              <a:ext uri="{FF2B5EF4-FFF2-40B4-BE49-F238E27FC236}">
                <a16:creationId xmlns:a16="http://schemas.microsoft.com/office/drawing/2014/main" id="{19ADEE1E-3D10-BE1B-A817-3BA77160164A}"/>
              </a:ext>
            </a:extLst>
          </p:cNvPr>
          <p:cNvSpPr txBox="1"/>
          <p:nvPr/>
        </p:nvSpPr>
        <p:spPr>
          <a:xfrm>
            <a:off x="7272243" y="1037172"/>
            <a:ext cx="983955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Agenda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555A0861-9EAA-E46E-F251-98F0B62AA87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18" name="Textbox 200">
            <a:extLst>
              <a:ext uri="{FF2B5EF4-FFF2-40B4-BE49-F238E27FC236}">
                <a16:creationId xmlns:a16="http://schemas.microsoft.com/office/drawing/2014/main" id="{98A23CC6-0678-3AC4-0E73-2092A78253F4}"/>
              </a:ext>
            </a:extLst>
          </p:cNvPr>
          <p:cNvSpPr txBox="1"/>
          <p:nvPr/>
        </p:nvSpPr>
        <p:spPr>
          <a:xfrm>
            <a:off x="2151863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119" name="Textbox 200">
            <a:extLst>
              <a:ext uri="{FF2B5EF4-FFF2-40B4-BE49-F238E27FC236}">
                <a16:creationId xmlns:a16="http://schemas.microsoft.com/office/drawing/2014/main" id="{B645D5E9-303E-B208-006D-0FF73D1DC7F2}"/>
              </a:ext>
            </a:extLst>
          </p:cNvPr>
          <p:cNvSpPr txBox="1"/>
          <p:nvPr/>
        </p:nvSpPr>
        <p:spPr>
          <a:xfrm>
            <a:off x="5627541" y="7925408"/>
            <a:ext cx="782899" cy="57061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20" name="Textbox 200">
            <a:extLst>
              <a:ext uri="{FF2B5EF4-FFF2-40B4-BE49-F238E27FC236}">
                <a16:creationId xmlns:a16="http://schemas.microsoft.com/office/drawing/2014/main" id="{BEB78DFA-0EB1-115F-93CE-D93D51DF25D5}"/>
              </a:ext>
            </a:extLst>
          </p:cNvPr>
          <p:cNvSpPr txBox="1"/>
          <p:nvPr/>
        </p:nvSpPr>
        <p:spPr>
          <a:xfrm>
            <a:off x="9103219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121" name="Textbox 200">
            <a:extLst>
              <a:ext uri="{FF2B5EF4-FFF2-40B4-BE49-F238E27FC236}">
                <a16:creationId xmlns:a16="http://schemas.microsoft.com/office/drawing/2014/main" id="{DBB8B88A-B2C7-7AAF-ED7F-9D15216E2298}"/>
              </a:ext>
            </a:extLst>
          </p:cNvPr>
          <p:cNvSpPr txBox="1"/>
          <p:nvPr/>
        </p:nvSpPr>
        <p:spPr>
          <a:xfrm>
            <a:off x="12578897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122" name="Textbox 200">
            <a:extLst>
              <a:ext uri="{FF2B5EF4-FFF2-40B4-BE49-F238E27FC236}">
                <a16:creationId xmlns:a16="http://schemas.microsoft.com/office/drawing/2014/main" id="{7A6F8DED-3123-DE13-70C0-34F4BE6B3C62}"/>
              </a:ext>
            </a:extLst>
          </p:cNvPr>
          <p:cNvSpPr txBox="1"/>
          <p:nvPr/>
        </p:nvSpPr>
        <p:spPr>
          <a:xfrm>
            <a:off x="16054575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23" name="Textbox 200">
            <a:extLst>
              <a:ext uri="{FF2B5EF4-FFF2-40B4-BE49-F238E27FC236}">
                <a16:creationId xmlns:a16="http://schemas.microsoft.com/office/drawing/2014/main" id="{5008CECF-06F8-3E15-8247-08C0A5720EC0}"/>
              </a:ext>
            </a:extLst>
          </p:cNvPr>
          <p:cNvSpPr txBox="1"/>
          <p:nvPr/>
        </p:nvSpPr>
        <p:spPr>
          <a:xfrm>
            <a:off x="19530251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6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6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1" grpId="0" animBg="1"/>
          <p:bldP spid="53" grpId="0" animBg="1"/>
          <p:bldP spid="65" grpId="0" animBg="1"/>
          <p:bldP spid="77" grpId="0" animBg="1"/>
          <p:bldP spid="89" grpId="0" animBg="1"/>
          <p:bldP spid="101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/>
          <p:bldP spid="116" grpId="0"/>
          <p:bldP spid="118" grpId="0"/>
          <p:bldP spid="119" grpId="0"/>
          <p:bldP spid="120" grpId="0"/>
          <p:bldP spid="121" grpId="0"/>
          <p:bldP spid="122" grpId="0"/>
          <p:bldP spid="1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6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6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1" grpId="0" animBg="1"/>
          <p:bldP spid="53" grpId="0" animBg="1"/>
          <p:bldP spid="65" grpId="0" animBg="1"/>
          <p:bldP spid="77" grpId="0" animBg="1"/>
          <p:bldP spid="89" grpId="0" animBg="1"/>
          <p:bldP spid="101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/>
          <p:bldP spid="116" grpId="0"/>
          <p:bldP spid="118" grpId="0"/>
          <p:bldP spid="119" grpId="0"/>
          <p:bldP spid="120" grpId="0"/>
          <p:bldP spid="121" grpId="0"/>
          <p:bldP spid="122" grpId="0"/>
          <p:bldP spid="12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1B784502-D545-BA9A-38AE-43F0016BABBB}"/>
              </a:ext>
            </a:extLst>
          </p:cNvPr>
          <p:cNvGrpSpPr/>
          <p:nvPr/>
        </p:nvGrpSpPr>
        <p:grpSpPr>
          <a:xfrm>
            <a:off x="2151863" y="7925408"/>
            <a:ext cx="2763692" cy="2763692"/>
            <a:chOff x="3337560" y="7170419"/>
            <a:chExt cx="2385061" cy="2385061"/>
          </a:xfrm>
          <a:solidFill>
            <a:schemeClr val="accent1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9FE17D-5197-FD8E-DA94-A2F3D15F93C8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F4BAEF9-3A33-B298-0CCD-F93456B006C5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AAC4EB25-98DB-375C-7DC2-B3F48CEA7248}"/>
              </a:ext>
            </a:extLst>
          </p:cNvPr>
          <p:cNvSpPr/>
          <p:nvPr/>
        </p:nvSpPr>
        <p:spPr>
          <a:xfrm>
            <a:off x="2375129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4EA1DAA3-BDC3-3C64-615F-5C74E3ED85B1}"/>
              </a:ext>
            </a:extLst>
          </p:cNvPr>
          <p:cNvSpPr/>
          <p:nvPr/>
        </p:nvSpPr>
        <p:spPr>
          <a:xfrm>
            <a:off x="3034834" y="8891524"/>
            <a:ext cx="997752" cy="83146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42" name="Textbox 200">
            <a:extLst>
              <a:ext uri="{FF2B5EF4-FFF2-40B4-BE49-F238E27FC236}">
                <a16:creationId xmlns:a16="http://schemas.microsoft.com/office/drawing/2014/main" id="{74F41B5E-B70D-699A-F0FC-F2D13BBDEE3A}"/>
              </a:ext>
            </a:extLst>
          </p:cNvPr>
          <p:cNvSpPr txBox="1"/>
          <p:nvPr/>
        </p:nvSpPr>
        <p:spPr>
          <a:xfrm>
            <a:off x="2151863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4838C99-8AF8-D24E-F528-190D38C467D4}"/>
              </a:ext>
            </a:extLst>
          </p:cNvPr>
          <p:cNvGrpSpPr/>
          <p:nvPr/>
        </p:nvGrpSpPr>
        <p:grpSpPr>
          <a:xfrm>
            <a:off x="2090059" y="5164841"/>
            <a:ext cx="123609" cy="2605868"/>
            <a:chOff x="3284223" y="4788055"/>
            <a:chExt cx="106674" cy="2248859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F1E52B2-B979-3BBD-6EDB-CA0A32A7CC4B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01455AC-D004-AA76-C636-8665EA50E175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6C2F598D-847B-82CC-DF06-A6E0F232BC0D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E48BB6C-74DD-81B3-6DBC-04D16DDFB138}"/>
              </a:ext>
            </a:extLst>
          </p:cNvPr>
          <p:cNvGrpSpPr/>
          <p:nvPr/>
        </p:nvGrpSpPr>
        <p:grpSpPr>
          <a:xfrm>
            <a:off x="2464774" y="5027054"/>
            <a:ext cx="2022299" cy="2047833"/>
            <a:chOff x="3530238" y="4649170"/>
            <a:chExt cx="1745240" cy="1767276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DB50BB72-4949-F643-092D-66955A5FF596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DE238C41-B132-1000-903E-FD8875871CE2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672B0417-793E-2EDD-F614-6111C3AA9D89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F6CA4AC-32A6-D3D8-C3EB-419913E3BF98}"/>
              </a:ext>
            </a:extLst>
          </p:cNvPr>
          <p:cNvGrpSpPr/>
          <p:nvPr/>
        </p:nvGrpSpPr>
        <p:grpSpPr>
          <a:xfrm>
            <a:off x="5627541" y="7925408"/>
            <a:ext cx="2763692" cy="2763692"/>
            <a:chOff x="3337560" y="7170419"/>
            <a:chExt cx="2385061" cy="2385061"/>
          </a:xfrm>
          <a:solidFill>
            <a:schemeClr val="accent2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CA29E9B-8281-5D52-FE8A-FEBD713CE4E6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E85B19E-7990-FA12-EAE2-2A57B021DD8A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AC70B0AC-57F7-4949-8626-013DFED4B9E2}"/>
              </a:ext>
            </a:extLst>
          </p:cNvPr>
          <p:cNvSpPr/>
          <p:nvPr/>
        </p:nvSpPr>
        <p:spPr>
          <a:xfrm>
            <a:off x="5850807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200">
            <a:extLst>
              <a:ext uri="{FF2B5EF4-FFF2-40B4-BE49-F238E27FC236}">
                <a16:creationId xmlns:a16="http://schemas.microsoft.com/office/drawing/2014/main" id="{D37C18A0-81F5-4E3D-725A-BDE332BFC214}"/>
              </a:ext>
            </a:extLst>
          </p:cNvPr>
          <p:cNvSpPr txBox="1"/>
          <p:nvPr/>
        </p:nvSpPr>
        <p:spPr>
          <a:xfrm>
            <a:off x="5627541" y="7925408"/>
            <a:ext cx="782899" cy="57061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18C1C24-C441-6950-412D-861C23833BDA}"/>
              </a:ext>
            </a:extLst>
          </p:cNvPr>
          <p:cNvGrpSpPr/>
          <p:nvPr/>
        </p:nvGrpSpPr>
        <p:grpSpPr>
          <a:xfrm>
            <a:off x="5565737" y="5164841"/>
            <a:ext cx="123609" cy="2605868"/>
            <a:chOff x="3284223" y="4788055"/>
            <a:chExt cx="106674" cy="2248859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ADD1916-5FB0-8FF9-23FE-86A3086A7015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919DC2B4-ECCC-A5A4-758A-138EBA38477B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200608-807B-F424-3D4E-18480C0F5E35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BE23DB5-97EB-696C-2A34-11F3FD43C7A0}"/>
              </a:ext>
            </a:extLst>
          </p:cNvPr>
          <p:cNvGrpSpPr/>
          <p:nvPr/>
        </p:nvGrpSpPr>
        <p:grpSpPr>
          <a:xfrm>
            <a:off x="5940452" y="5027054"/>
            <a:ext cx="2022299" cy="2047833"/>
            <a:chOff x="3530238" y="4649170"/>
            <a:chExt cx="1745240" cy="1767276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1D79199A-B374-1E5F-3D00-210E90E5DCA5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0696A25F-B0D3-1456-C7AC-33058E38A098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BA69B5EF-E445-D03A-1EA8-AE15C1BECA5A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DD9D93A-EC46-6F26-BCD9-73C491E20C36}"/>
              </a:ext>
            </a:extLst>
          </p:cNvPr>
          <p:cNvGrpSpPr/>
          <p:nvPr/>
        </p:nvGrpSpPr>
        <p:grpSpPr>
          <a:xfrm>
            <a:off x="9103219" y="7925408"/>
            <a:ext cx="2763692" cy="2763692"/>
            <a:chOff x="3337560" y="7170419"/>
            <a:chExt cx="2385061" cy="2385061"/>
          </a:xfrm>
          <a:solidFill>
            <a:schemeClr val="accent3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42A3AF15-24A9-24BC-5DD5-F36FDE838718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3D8A0007-C8E3-1D53-5433-B183159EB7F8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B209897C-909E-753A-821D-6233EDAD71BF}"/>
              </a:ext>
            </a:extLst>
          </p:cNvPr>
          <p:cNvSpPr/>
          <p:nvPr/>
        </p:nvSpPr>
        <p:spPr>
          <a:xfrm>
            <a:off x="9326485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200">
            <a:extLst>
              <a:ext uri="{FF2B5EF4-FFF2-40B4-BE49-F238E27FC236}">
                <a16:creationId xmlns:a16="http://schemas.microsoft.com/office/drawing/2014/main" id="{E5BD0DD4-D2B8-F9D7-53E6-464CD2C83B3F}"/>
              </a:ext>
            </a:extLst>
          </p:cNvPr>
          <p:cNvSpPr txBox="1"/>
          <p:nvPr/>
        </p:nvSpPr>
        <p:spPr>
          <a:xfrm>
            <a:off x="9103219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362477A-9637-FEC0-CA9E-A7B84D01D338}"/>
              </a:ext>
            </a:extLst>
          </p:cNvPr>
          <p:cNvGrpSpPr/>
          <p:nvPr/>
        </p:nvGrpSpPr>
        <p:grpSpPr>
          <a:xfrm>
            <a:off x="9041415" y="5164841"/>
            <a:ext cx="123609" cy="2605868"/>
            <a:chOff x="3284223" y="4788055"/>
            <a:chExt cx="106674" cy="2248859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FEDA125-D898-A8DE-1246-6D2B7BE60D9D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3AF36F16-571D-26F9-6602-71173817CA7A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A6884DD1-5135-DE5E-2262-3058E6A4F439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788E929-2E4A-6F0C-CDBA-7E765080F6ED}"/>
              </a:ext>
            </a:extLst>
          </p:cNvPr>
          <p:cNvGrpSpPr/>
          <p:nvPr/>
        </p:nvGrpSpPr>
        <p:grpSpPr>
          <a:xfrm>
            <a:off x="9416130" y="5027054"/>
            <a:ext cx="2022299" cy="2047833"/>
            <a:chOff x="3530238" y="4649170"/>
            <a:chExt cx="1745240" cy="1767276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2AC5AB07-9215-7364-4B69-661B02748C25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3D3911E4-161A-C388-3EC5-4F0CAA416170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8EACEDF0-4FF0-F022-C2EF-0DA03FE5E448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EABC899-2A22-D400-E972-AFD6F0D18AD3}"/>
              </a:ext>
            </a:extLst>
          </p:cNvPr>
          <p:cNvGrpSpPr/>
          <p:nvPr/>
        </p:nvGrpSpPr>
        <p:grpSpPr>
          <a:xfrm>
            <a:off x="12578897" y="7925408"/>
            <a:ext cx="2763692" cy="2763692"/>
            <a:chOff x="3337560" y="7170419"/>
            <a:chExt cx="2385061" cy="2385061"/>
          </a:xfrm>
          <a:solidFill>
            <a:schemeClr val="accent4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A07496E7-3EE0-CDD0-5088-68E63F785C19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49065E6B-DFF8-7968-379B-29E86677E9B5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1B5EED18-CD09-3C35-F453-A8A48BBCDDFF}"/>
              </a:ext>
            </a:extLst>
          </p:cNvPr>
          <p:cNvSpPr/>
          <p:nvPr/>
        </p:nvSpPr>
        <p:spPr>
          <a:xfrm>
            <a:off x="12802163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200">
            <a:extLst>
              <a:ext uri="{FF2B5EF4-FFF2-40B4-BE49-F238E27FC236}">
                <a16:creationId xmlns:a16="http://schemas.microsoft.com/office/drawing/2014/main" id="{B7690D1B-8EE9-A6CE-F506-4BC8671F20A2}"/>
              </a:ext>
            </a:extLst>
          </p:cNvPr>
          <p:cNvSpPr txBox="1"/>
          <p:nvPr/>
        </p:nvSpPr>
        <p:spPr>
          <a:xfrm>
            <a:off x="12578897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5B8BD3FF-5B6E-DB89-8205-56F4A7CFEC80}"/>
              </a:ext>
            </a:extLst>
          </p:cNvPr>
          <p:cNvGrpSpPr/>
          <p:nvPr/>
        </p:nvGrpSpPr>
        <p:grpSpPr>
          <a:xfrm>
            <a:off x="12517093" y="5164841"/>
            <a:ext cx="123609" cy="2605868"/>
            <a:chOff x="3284223" y="4788055"/>
            <a:chExt cx="106674" cy="2248859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86ED6DD-66D3-6C83-31CE-6962DBD06042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90FC31C2-74CF-2993-B86D-AB9B0B44DA41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1DE2705C-25BF-292B-CC98-FA2E849285E5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8A97991-034A-A733-E006-364AD3E9A2C0}"/>
              </a:ext>
            </a:extLst>
          </p:cNvPr>
          <p:cNvGrpSpPr/>
          <p:nvPr/>
        </p:nvGrpSpPr>
        <p:grpSpPr>
          <a:xfrm>
            <a:off x="12891808" y="5027054"/>
            <a:ext cx="2022299" cy="2047833"/>
            <a:chOff x="3530238" y="4649170"/>
            <a:chExt cx="1745240" cy="1767276"/>
          </a:xfrm>
        </p:grpSpPr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9F1F1899-F586-67AA-2EC6-1B0334C77EE5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AD7A4988-C50C-DBC8-3382-D2A29A47544E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BC6EEC63-E38B-02CF-ACE8-F50DCDD5F3E2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3DEA0CD-6F1C-FE1E-1E4E-994CAB7E23DE}"/>
              </a:ext>
            </a:extLst>
          </p:cNvPr>
          <p:cNvGrpSpPr/>
          <p:nvPr/>
        </p:nvGrpSpPr>
        <p:grpSpPr>
          <a:xfrm>
            <a:off x="16054575" y="7925408"/>
            <a:ext cx="2763692" cy="2763692"/>
            <a:chOff x="3337560" y="7170419"/>
            <a:chExt cx="2385061" cy="2385061"/>
          </a:xfrm>
          <a:solidFill>
            <a:schemeClr val="accent5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7498BD11-7994-7CE0-CF99-F80BAE4A7F62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D40C33A5-FFFB-2CF1-8E5E-874357DF6801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3" name="Oval 92">
            <a:extLst>
              <a:ext uri="{FF2B5EF4-FFF2-40B4-BE49-F238E27FC236}">
                <a16:creationId xmlns:a16="http://schemas.microsoft.com/office/drawing/2014/main" id="{92C1D7F5-2FA7-9CDB-BDFC-1F3F980D955E}"/>
              </a:ext>
            </a:extLst>
          </p:cNvPr>
          <p:cNvSpPr/>
          <p:nvPr/>
        </p:nvSpPr>
        <p:spPr>
          <a:xfrm>
            <a:off x="16277841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200">
            <a:extLst>
              <a:ext uri="{FF2B5EF4-FFF2-40B4-BE49-F238E27FC236}">
                <a16:creationId xmlns:a16="http://schemas.microsoft.com/office/drawing/2014/main" id="{AAA13EAA-967F-DF3C-3977-45860F12519D}"/>
              </a:ext>
            </a:extLst>
          </p:cNvPr>
          <p:cNvSpPr txBox="1"/>
          <p:nvPr/>
        </p:nvSpPr>
        <p:spPr>
          <a:xfrm>
            <a:off x="16054575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AF63C15-5DE7-9A9D-F44D-0087ACE5D468}"/>
              </a:ext>
            </a:extLst>
          </p:cNvPr>
          <p:cNvGrpSpPr/>
          <p:nvPr/>
        </p:nvGrpSpPr>
        <p:grpSpPr>
          <a:xfrm>
            <a:off x="15992771" y="5164841"/>
            <a:ext cx="123609" cy="2605868"/>
            <a:chOff x="3284223" y="4788055"/>
            <a:chExt cx="106674" cy="2248859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A98B13B1-40B2-410F-968A-00FC4034BCF5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5B021B28-EA9C-BE05-0CF3-58183DA62DEA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34FC4299-BA57-6F6B-FB77-D5D186D1B77D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5A1D384-8182-4C18-8C8A-56EBE362072A}"/>
              </a:ext>
            </a:extLst>
          </p:cNvPr>
          <p:cNvGrpSpPr/>
          <p:nvPr/>
        </p:nvGrpSpPr>
        <p:grpSpPr>
          <a:xfrm>
            <a:off x="16367486" y="5027054"/>
            <a:ext cx="2022299" cy="2047833"/>
            <a:chOff x="3530238" y="4649170"/>
            <a:chExt cx="1745240" cy="1767276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70EA9C63-4885-A3C8-8AAE-041FD503CFE1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0E9E9C26-8CA5-2970-155E-85833E60D91B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8121C013-C7D7-BE9C-E9A4-8E0E0B565BCD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6C9F22F-03D6-8AC8-BFB6-189F514B6B6B}"/>
              </a:ext>
            </a:extLst>
          </p:cNvPr>
          <p:cNvGrpSpPr/>
          <p:nvPr/>
        </p:nvGrpSpPr>
        <p:grpSpPr>
          <a:xfrm>
            <a:off x="19530251" y="7925408"/>
            <a:ext cx="2763692" cy="2763692"/>
            <a:chOff x="3337560" y="7170419"/>
            <a:chExt cx="2385061" cy="2385061"/>
          </a:xfrm>
          <a:solidFill>
            <a:schemeClr val="accent6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76BCC471-8DF3-77C5-9F19-357FF5618C2D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46859176-3AC6-0724-96C8-369F2109155D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Oval 105">
            <a:extLst>
              <a:ext uri="{FF2B5EF4-FFF2-40B4-BE49-F238E27FC236}">
                <a16:creationId xmlns:a16="http://schemas.microsoft.com/office/drawing/2014/main" id="{FF283AC8-A144-6729-4D2D-652FB2FBC12E}"/>
              </a:ext>
            </a:extLst>
          </p:cNvPr>
          <p:cNvSpPr/>
          <p:nvPr/>
        </p:nvSpPr>
        <p:spPr>
          <a:xfrm>
            <a:off x="19753516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A164C1B6-6CF1-C206-EBA4-A874A1FD895C}"/>
              </a:ext>
            </a:extLst>
          </p:cNvPr>
          <p:cNvSpPr txBox="1"/>
          <p:nvPr/>
        </p:nvSpPr>
        <p:spPr>
          <a:xfrm>
            <a:off x="19530251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827A92C0-9B45-E462-3566-F0B336783A97}"/>
              </a:ext>
            </a:extLst>
          </p:cNvPr>
          <p:cNvGrpSpPr/>
          <p:nvPr/>
        </p:nvGrpSpPr>
        <p:grpSpPr>
          <a:xfrm>
            <a:off x="19468446" y="5164841"/>
            <a:ext cx="123609" cy="2605868"/>
            <a:chOff x="3284223" y="4788055"/>
            <a:chExt cx="106674" cy="2248859"/>
          </a:xfrm>
        </p:grpSpPr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C343C09-AA1D-D997-95EF-5937C1568913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64CB6763-F23E-E77B-A5AE-C7778788BF2A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2214B5E3-EBC3-E7EA-CDAF-3F76D07CED92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334DC9F-C325-F323-CC3C-50B846107263}"/>
              </a:ext>
            </a:extLst>
          </p:cNvPr>
          <p:cNvGrpSpPr/>
          <p:nvPr/>
        </p:nvGrpSpPr>
        <p:grpSpPr>
          <a:xfrm>
            <a:off x="19843161" y="5027054"/>
            <a:ext cx="2022299" cy="2047833"/>
            <a:chOff x="3530238" y="4649170"/>
            <a:chExt cx="1745240" cy="1767276"/>
          </a:xfrm>
        </p:grpSpPr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785652E6-3C1E-130D-7064-FC5DA186CA87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94129DC6-6806-836A-D19C-D9EBEA670AEB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7EA97DE8-09B9-E543-9B80-E45CA84083D0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0657DBEB-D370-9B9D-2D7B-3F722FA20ABE}"/>
              </a:ext>
            </a:extLst>
          </p:cNvPr>
          <p:cNvSpPr/>
          <p:nvPr/>
        </p:nvSpPr>
        <p:spPr>
          <a:xfrm>
            <a:off x="16983504" y="8854337"/>
            <a:ext cx="905835" cy="905835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EBA36A64-ACC0-CB43-4EDD-4B7BB3E676E9}"/>
              </a:ext>
            </a:extLst>
          </p:cNvPr>
          <p:cNvSpPr/>
          <p:nvPr/>
        </p:nvSpPr>
        <p:spPr>
          <a:xfrm>
            <a:off x="20477296" y="8872453"/>
            <a:ext cx="869603" cy="869603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8" name="Freeform 103">
            <a:extLst>
              <a:ext uri="{FF2B5EF4-FFF2-40B4-BE49-F238E27FC236}">
                <a16:creationId xmlns:a16="http://schemas.microsoft.com/office/drawing/2014/main" id="{611B3C2A-76BA-478D-730A-266ED5B59F70}"/>
              </a:ext>
            </a:extLst>
          </p:cNvPr>
          <p:cNvSpPr>
            <a:spLocks noEditPoints="1"/>
          </p:cNvSpPr>
          <p:nvPr/>
        </p:nvSpPr>
        <p:spPr bwMode="auto">
          <a:xfrm>
            <a:off x="6506000" y="8922311"/>
            <a:ext cx="1006776" cy="76988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9" name="Freeform 109">
            <a:extLst>
              <a:ext uri="{FF2B5EF4-FFF2-40B4-BE49-F238E27FC236}">
                <a16:creationId xmlns:a16="http://schemas.microsoft.com/office/drawing/2014/main" id="{3EE5CF97-9B98-2B2E-09A8-9ACB45BE06A3}"/>
              </a:ext>
            </a:extLst>
          </p:cNvPr>
          <p:cNvSpPr>
            <a:spLocks noEditPoints="1"/>
          </p:cNvSpPr>
          <p:nvPr/>
        </p:nvSpPr>
        <p:spPr bwMode="auto">
          <a:xfrm>
            <a:off x="10043416" y="8854337"/>
            <a:ext cx="883300" cy="905835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20" name="Freeform 16">
            <a:extLst>
              <a:ext uri="{FF2B5EF4-FFF2-40B4-BE49-F238E27FC236}">
                <a16:creationId xmlns:a16="http://schemas.microsoft.com/office/drawing/2014/main" id="{01D1C2CE-8859-31C2-6510-1C3A291ACD93}"/>
              </a:ext>
            </a:extLst>
          </p:cNvPr>
          <p:cNvSpPr>
            <a:spLocks noEditPoints="1"/>
          </p:cNvSpPr>
          <p:nvPr/>
        </p:nvSpPr>
        <p:spPr bwMode="auto">
          <a:xfrm>
            <a:off x="13566327" y="8797722"/>
            <a:ext cx="788834" cy="101906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21" name="!!SubTitle">
            <a:extLst>
              <a:ext uri="{FF2B5EF4-FFF2-40B4-BE49-F238E27FC236}">
                <a16:creationId xmlns:a16="http://schemas.microsoft.com/office/drawing/2014/main" id="{097B85D6-6948-6517-B751-862DE9236C9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2" name="!!MainTitle1">
            <a:extLst>
              <a:ext uri="{FF2B5EF4-FFF2-40B4-BE49-F238E27FC236}">
                <a16:creationId xmlns:a16="http://schemas.microsoft.com/office/drawing/2014/main" id="{C9C36F0F-3898-5195-9D97-DE6CD8866F6E}"/>
              </a:ext>
            </a:extLst>
          </p:cNvPr>
          <p:cNvSpPr txBox="1"/>
          <p:nvPr/>
        </p:nvSpPr>
        <p:spPr>
          <a:xfrm>
            <a:off x="7272243" y="1037172"/>
            <a:ext cx="983955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Agenda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610D6D09-059B-7920-0904-44342662AEF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1" grpId="0" animBg="1"/>
          <p:bldP spid="42" grpId="0"/>
          <p:bldP spid="54" grpId="0" animBg="1"/>
          <p:bldP spid="55" grpId="0"/>
          <p:bldP spid="67" grpId="0" animBg="1"/>
          <p:bldP spid="68" grpId="0"/>
          <p:bldP spid="80" grpId="0" animBg="1"/>
          <p:bldP spid="81" grpId="0"/>
          <p:bldP spid="93" grpId="0" animBg="1"/>
          <p:bldP spid="94" grpId="0"/>
          <p:bldP spid="106" grpId="0" animBg="1"/>
          <p:bldP spid="107" grpId="0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/>
          <p:bldP spid="12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2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3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47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8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0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57" dur="50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8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0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5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6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67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1" grpId="0" animBg="1"/>
          <p:bldP spid="42" grpId="0"/>
          <p:bldP spid="54" grpId="0" animBg="1"/>
          <p:bldP spid="55" grpId="0"/>
          <p:bldP spid="67" grpId="0" animBg="1"/>
          <p:bldP spid="68" grpId="0"/>
          <p:bldP spid="80" grpId="0" animBg="1"/>
          <p:bldP spid="81" grpId="0"/>
          <p:bldP spid="93" grpId="0" animBg="1"/>
          <p:bldP spid="94" grpId="0"/>
          <p:bldP spid="106" grpId="0" animBg="1"/>
          <p:bldP spid="107" grpId="0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/>
          <p:bldP spid="122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Group 288">
            <a:extLst>
              <a:ext uri="{FF2B5EF4-FFF2-40B4-BE49-F238E27FC236}">
                <a16:creationId xmlns:a16="http://schemas.microsoft.com/office/drawing/2014/main" id="{39005C07-6ABB-1791-C8C3-3CF4A3537FFC}"/>
              </a:ext>
            </a:extLst>
          </p:cNvPr>
          <p:cNvGrpSpPr/>
          <p:nvPr/>
        </p:nvGrpSpPr>
        <p:grpSpPr>
          <a:xfrm>
            <a:off x="2151863" y="7925408"/>
            <a:ext cx="2763692" cy="2763692"/>
            <a:chOff x="3337560" y="7170419"/>
            <a:chExt cx="2385061" cy="2385061"/>
          </a:xfrm>
          <a:solidFill>
            <a:schemeClr val="accent1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B0529070-C185-3E5E-E71B-1C6F673E3CE2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A897AD87-13FE-30CD-A901-6133AB04491E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2" name="Oval 291">
            <a:extLst>
              <a:ext uri="{FF2B5EF4-FFF2-40B4-BE49-F238E27FC236}">
                <a16:creationId xmlns:a16="http://schemas.microsoft.com/office/drawing/2014/main" id="{1E5459DD-170D-49B0-B69D-42BE289075C4}"/>
              </a:ext>
            </a:extLst>
          </p:cNvPr>
          <p:cNvSpPr/>
          <p:nvPr/>
        </p:nvSpPr>
        <p:spPr>
          <a:xfrm>
            <a:off x="2375129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E5796BB5-F19D-BD01-7D10-631733C2D97E}"/>
              </a:ext>
            </a:extLst>
          </p:cNvPr>
          <p:cNvSpPr/>
          <p:nvPr/>
        </p:nvSpPr>
        <p:spPr>
          <a:xfrm>
            <a:off x="3034834" y="8891524"/>
            <a:ext cx="997752" cy="83146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63BE897C-861C-741B-CF8A-341B97CAB071}"/>
              </a:ext>
            </a:extLst>
          </p:cNvPr>
          <p:cNvGrpSpPr/>
          <p:nvPr/>
        </p:nvGrpSpPr>
        <p:grpSpPr>
          <a:xfrm>
            <a:off x="2090059" y="5164841"/>
            <a:ext cx="123609" cy="2605868"/>
            <a:chOff x="3284223" y="4788055"/>
            <a:chExt cx="106674" cy="2248859"/>
          </a:xfrm>
        </p:grpSpPr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A58F42FE-EA46-48CC-149C-EDFEAA9B4B39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F582DC52-AA74-BC27-FF21-315EAF300D45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3EE56A9D-34DB-77BA-466B-AD3BB220C23D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12683E30-5CC9-C3FD-3C54-AA1BF0611AD9}"/>
              </a:ext>
            </a:extLst>
          </p:cNvPr>
          <p:cNvGrpSpPr/>
          <p:nvPr/>
        </p:nvGrpSpPr>
        <p:grpSpPr>
          <a:xfrm>
            <a:off x="2464774" y="5053596"/>
            <a:ext cx="2022299" cy="2016074"/>
            <a:chOff x="3530238" y="4676578"/>
            <a:chExt cx="1745240" cy="1739868"/>
          </a:xfrm>
        </p:grpSpPr>
        <p:sp>
          <p:nvSpPr>
            <p:cNvPr id="299" name="Textbox 200">
              <a:extLst>
                <a:ext uri="{FF2B5EF4-FFF2-40B4-BE49-F238E27FC236}">
                  <a16:creationId xmlns:a16="http://schemas.microsoft.com/office/drawing/2014/main" id="{93136F87-288E-434E-6E90-3F34BB0D7AB3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00" name="Textbox 200">
              <a:extLst>
                <a:ext uri="{FF2B5EF4-FFF2-40B4-BE49-F238E27FC236}">
                  <a16:creationId xmlns:a16="http://schemas.microsoft.com/office/drawing/2014/main" id="{28053A6D-BCA3-5CA6-DA31-EA2717588FE7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1" name="Textbox 200">
              <a:extLst>
                <a:ext uri="{FF2B5EF4-FFF2-40B4-BE49-F238E27FC236}">
                  <a16:creationId xmlns:a16="http://schemas.microsoft.com/office/drawing/2014/main" id="{9DD9A38B-7BF7-127D-DBDF-3ED5BCA6B335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34DE4749-4AFB-8498-53E0-6B1F9B4345BF}"/>
              </a:ext>
            </a:extLst>
          </p:cNvPr>
          <p:cNvGrpSpPr/>
          <p:nvPr/>
        </p:nvGrpSpPr>
        <p:grpSpPr>
          <a:xfrm>
            <a:off x="5627541" y="7925408"/>
            <a:ext cx="2763692" cy="2763692"/>
            <a:chOff x="3337560" y="7170419"/>
            <a:chExt cx="2385061" cy="2385061"/>
          </a:xfrm>
          <a:solidFill>
            <a:schemeClr val="accent2">
              <a:lumMod val="75000"/>
            </a:schemeClr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03" name="Oval 302">
              <a:extLst>
                <a:ext uri="{FF2B5EF4-FFF2-40B4-BE49-F238E27FC236}">
                  <a16:creationId xmlns:a16="http://schemas.microsoft.com/office/drawing/2014/main" id="{F0222FA5-9DA6-7AEF-351F-EF0E04F73A5D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C41183C4-6155-583F-697E-75F96057BE30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5" name="Oval 304">
            <a:extLst>
              <a:ext uri="{FF2B5EF4-FFF2-40B4-BE49-F238E27FC236}">
                <a16:creationId xmlns:a16="http://schemas.microsoft.com/office/drawing/2014/main" id="{3E05D1B9-6ADF-06DC-E3CF-D59E64B4BF54}"/>
              </a:ext>
            </a:extLst>
          </p:cNvPr>
          <p:cNvSpPr/>
          <p:nvPr/>
        </p:nvSpPr>
        <p:spPr>
          <a:xfrm>
            <a:off x="5850807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859A0605-6D6C-5CBB-55B8-6121692E0C99}"/>
              </a:ext>
            </a:extLst>
          </p:cNvPr>
          <p:cNvGrpSpPr/>
          <p:nvPr/>
        </p:nvGrpSpPr>
        <p:grpSpPr>
          <a:xfrm>
            <a:off x="5565737" y="5164841"/>
            <a:ext cx="123609" cy="2605868"/>
            <a:chOff x="3284223" y="4788055"/>
            <a:chExt cx="106674" cy="2248859"/>
          </a:xfrm>
        </p:grpSpPr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DB4564FF-77A0-8818-BFE1-160CB91A70A4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1A56ADF0-D292-D78D-721E-433629020836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Oval 308">
              <a:extLst>
                <a:ext uri="{FF2B5EF4-FFF2-40B4-BE49-F238E27FC236}">
                  <a16:creationId xmlns:a16="http://schemas.microsoft.com/office/drawing/2014/main" id="{9D02618B-2A7C-63F9-9B67-1510303BDC72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31FF37AA-FE6B-36DB-6AB7-DF561E0941E3}"/>
              </a:ext>
            </a:extLst>
          </p:cNvPr>
          <p:cNvGrpSpPr/>
          <p:nvPr/>
        </p:nvGrpSpPr>
        <p:grpSpPr>
          <a:xfrm>
            <a:off x="5940452" y="5053596"/>
            <a:ext cx="2022299" cy="2016074"/>
            <a:chOff x="3530238" y="4676578"/>
            <a:chExt cx="1745240" cy="1739868"/>
          </a:xfrm>
        </p:grpSpPr>
        <p:sp>
          <p:nvSpPr>
            <p:cNvPr id="311" name="Textbox 200">
              <a:extLst>
                <a:ext uri="{FF2B5EF4-FFF2-40B4-BE49-F238E27FC236}">
                  <a16:creationId xmlns:a16="http://schemas.microsoft.com/office/drawing/2014/main" id="{F59F7715-12B3-7BB9-B516-FC04A718B9CD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12" name="Textbox 200">
              <a:extLst>
                <a:ext uri="{FF2B5EF4-FFF2-40B4-BE49-F238E27FC236}">
                  <a16:creationId xmlns:a16="http://schemas.microsoft.com/office/drawing/2014/main" id="{024164DF-E56D-E344-A60D-F7F0135F32F5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3" name="Textbox 200">
              <a:extLst>
                <a:ext uri="{FF2B5EF4-FFF2-40B4-BE49-F238E27FC236}">
                  <a16:creationId xmlns:a16="http://schemas.microsoft.com/office/drawing/2014/main" id="{8EBDC511-26BC-250B-4E74-F5CA0EEA62D0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1B4A31CD-AE35-B331-304B-1F74F1DA0DB1}"/>
              </a:ext>
            </a:extLst>
          </p:cNvPr>
          <p:cNvGrpSpPr/>
          <p:nvPr/>
        </p:nvGrpSpPr>
        <p:grpSpPr>
          <a:xfrm>
            <a:off x="9103219" y="7925408"/>
            <a:ext cx="2763692" cy="2763692"/>
            <a:chOff x="3337560" y="7170419"/>
            <a:chExt cx="2385061" cy="2385061"/>
          </a:xfrm>
          <a:solidFill>
            <a:schemeClr val="accent3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ED1F20C1-51F3-ADCF-EC81-8EAA53E12145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Rectangle 315">
              <a:extLst>
                <a:ext uri="{FF2B5EF4-FFF2-40B4-BE49-F238E27FC236}">
                  <a16:creationId xmlns:a16="http://schemas.microsoft.com/office/drawing/2014/main" id="{1A544EE8-C39E-3193-0E8A-52D1FD49D6A9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7" name="Oval 316">
            <a:extLst>
              <a:ext uri="{FF2B5EF4-FFF2-40B4-BE49-F238E27FC236}">
                <a16:creationId xmlns:a16="http://schemas.microsoft.com/office/drawing/2014/main" id="{00D72B20-CAF3-1DA9-26FE-EE5A35BE03D0}"/>
              </a:ext>
            </a:extLst>
          </p:cNvPr>
          <p:cNvSpPr/>
          <p:nvPr/>
        </p:nvSpPr>
        <p:spPr>
          <a:xfrm>
            <a:off x="9326485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8BA0A163-CB15-59CF-8D35-7E1A80D88212}"/>
              </a:ext>
            </a:extLst>
          </p:cNvPr>
          <p:cNvGrpSpPr/>
          <p:nvPr/>
        </p:nvGrpSpPr>
        <p:grpSpPr>
          <a:xfrm>
            <a:off x="9041415" y="5164841"/>
            <a:ext cx="123609" cy="2605868"/>
            <a:chOff x="3284223" y="4788055"/>
            <a:chExt cx="106674" cy="2248859"/>
          </a:xfrm>
        </p:grpSpPr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id="{D5ED9009-FCC9-7D53-CD42-CF9B81900F70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0" name="Oval 319">
              <a:extLst>
                <a:ext uri="{FF2B5EF4-FFF2-40B4-BE49-F238E27FC236}">
                  <a16:creationId xmlns:a16="http://schemas.microsoft.com/office/drawing/2014/main" id="{1858205E-EEF0-359D-CBB7-AB2B5DBF1264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Oval 320">
              <a:extLst>
                <a:ext uri="{FF2B5EF4-FFF2-40B4-BE49-F238E27FC236}">
                  <a16:creationId xmlns:a16="http://schemas.microsoft.com/office/drawing/2014/main" id="{8F9A8269-7EA7-3E0A-3631-9B13E3077B54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FDFFA218-7879-CCCF-CB23-972124AFEF2F}"/>
              </a:ext>
            </a:extLst>
          </p:cNvPr>
          <p:cNvGrpSpPr/>
          <p:nvPr/>
        </p:nvGrpSpPr>
        <p:grpSpPr>
          <a:xfrm>
            <a:off x="9416130" y="5053596"/>
            <a:ext cx="2022299" cy="2016074"/>
            <a:chOff x="3530238" y="4676578"/>
            <a:chExt cx="1745240" cy="1739868"/>
          </a:xfrm>
        </p:grpSpPr>
        <p:sp>
          <p:nvSpPr>
            <p:cNvPr id="323" name="Textbox 200">
              <a:extLst>
                <a:ext uri="{FF2B5EF4-FFF2-40B4-BE49-F238E27FC236}">
                  <a16:creationId xmlns:a16="http://schemas.microsoft.com/office/drawing/2014/main" id="{45F12C24-1A6F-0DC4-0FE8-B269990DD2DA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24" name="Textbox 200">
              <a:extLst>
                <a:ext uri="{FF2B5EF4-FFF2-40B4-BE49-F238E27FC236}">
                  <a16:creationId xmlns:a16="http://schemas.microsoft.com/office/drawing/2014/main" id="{37D2E812-AE14-CE78-F981-14719402C5AE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5" name="Textbox 200">
              <a:extLst>
                <a:ext uri="{FF2B5EF4-FFF2-40B4-BE49-F238E27FC236}">
                  <a16:creationId xmlns:a16="http://schemas.microsoft.com/office/drawing/2014/main" id="{871F11EA-8D20-5BBE-2D60-7BF36FDFCE80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8255F0C8-CE57-4826-5059-41EC3BBF8A11}"/>
              </a:ext>
            </a:extLst>
          </p:cNvPr>
          <p:cNvGrpSpPr/>
          <p:nvPr/>
        </p:nvGrpSpPr>
        <p:grpSpPr>
          <a:xfrm>
            <a:off x="12578897" y="7925408"/>
            <a:ext cx="2763692" cy="2763692"/>
            <a:chOff x="3337560" y="7170419"/>
            <a:chExt cx="2385061" cy="2385061"/>
          </a:xfrm>
          <a:solidFill>
            <a:schemeClr val="accent4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081047AC-D55A-FA72-2CA9-DE47B04CAA68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Rectangle 327">
              <a:extLst>
                <a:ext uri="{FF2B5EF4-FFF2-40B4-BE49-F238E27FC236}">
                  <a16:creationId xmlns:a16="http://schemas.microsoft.com/office/drawing/2014/main" id="{29A39DCD-A5D6-B130-601E-51B1FE2CCB68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9" name="Oval 328">
            <a:extLst>
              <a:ext uri="{FF2B5EF4-FFF2-40B4-BE49-F238E27FC236}">
                <a16:creationId xmlns:a16="http://schemas.microsoft.com/office/drawing/2014/main" id="{922A35FF-CEC0-50C9-6C99-38BDFB95ECA3}"/>
              </a:ext>
            </a:extLst>
          </p:cNvPr>
          <p:cNvSpPr/>
          <p:nvPr/>
        </p:nvSpPr>
        <p:spPr>
          <a:xfrm>
            <a:off x="12802163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389D762E-BE80-8D37-6BA2-3072902D834E}"/>
              </a:ext>
            </a:extLst>
          </p:cNvPr>
          <p:cNvGrpSpPr/>
          <p:nvPr/>
        </p:nvGrpSpPr>
        <p:grpSpPr>
          <a:xfrm>
            <a:off x="12517093" y="5164841"/>
            <a:ext cx="123609" cy="2605868"/>
            <a:chOff x="3284223" y="4788055"/>
            <a:chExt cx="106674" cy="2248859"/>
          </a:xfrm>
        </p:grpSpPr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5001D4B1-14BD-BE3D-317D-F78170EC1E69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Oval 331">
              <a:extLst>
                <a:ext uri="{FF2B5EF4-FFF2-40B4-BE49-F238E27FC236}">
                  <a16:creationId xmlns:a16="http://schemas.microsoft.com/office/drawing/2014/main" id="{C496E808-8CCB-ED7E-4043-EE1594AFF997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Oval 332">
              <a:extLst>
                <a:ext uri="{FF2B5EF4-FFF2-40B4-BE49-F238E27FC236}">
                  <a16:creationId xmlns:a16="http://schemas.microsoft.com/office/drawing/2014/main" id="{59E188AC-8DDF-62F8-AA3C-E57A928770B0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42368400-C619-CDB1-B9C5-61D1FAAA74B8}"/>
              </a:ext>
            </a:extLst>
          </p:cNvPr>
          <p:cNvGrpSpPr/>
          <p:nvPr/>
        </p:nvGrpSpPr>
        <p:grpSpPr>
          <a:xfrm>
            <a:off x="12891808" y="5053596"/>
            <a:ext cx="2022299" cy="2016074"/>
            <a:chOff x="3530238" y="4676578"/>
            <a:chExt cx="1745240" cy="1739868"/>
          </a:xfrm>
        </p:grpSpPr>
        <p:sp>
          <p:nvSpPr>
            <p:cNvPr id="335" name="Textbox 200">
              <a:extLst>
                <a:ext uri="{FF2B5EF4-FFF2-40B4-BE49-F238E27FC236}">
                  <a16:creationId xmlns:a16="http://schemas.microsoft.com/office/drawing/2014/main" id="{AC38AD9C-BB96-CA83-9055-13A586E2944D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36" name="Textbox 200">
              <a:extLst>
                <a:ext uri="{FF2B5EF4-FFF2-40B4-BE49-F238E27FC236}">
                  <a16:creationId xmlns:a16="http://schemas.microsoft.com/office/drawing/2014/main" id="{0024F5FD-7C9B-364B-9EBD-BCD2754C0558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7" name="Textbox 200">
              <a:extLst>
                <a:ext uri="{FF2B5EF4-FFF2-40B4-BE49-F238E27FC236}">
                  <a16:creationId xmlns:a16="http://schemas.microsoft.com/office/drawing/2014/main" id="{0EA01A7D-6948-5E77-F959-390938407F3B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A1BF6E2D-DD6D-13B2-EF7E-4879A4CDE94B}"/>
              </a:ext>
            </a:extLst>
          </p:cNvPr>
          <p:cNvGrpSpPr/>
          <p:nvPr/>
        </p:nvGrpSpPr>
        <p:grpSpPr>
          <a:xfrm>
            <a:off x="16054575" y="7925408"/>
            <a:ext cx="2763692" cy="2763692"/>
            <a:chOff x="3337560" y="7170419"/>
            <a:chExt cx="2385061" cy="2385061"/>
          </a:xfrm>
          <a:solidFill>
            <a:schemeClr val="accent5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39" name="Oval 338">
              <a:extLst>
                <a:ext uri="{FF2B5EF4-FFF2-40B4-BE49-F238E27FC236}">
                  <a16:creationId xmlns:a16="http://schemas.microsoft.com/office/drawing/2014/main" id="{9872EACF-0FE1-E937-11B3-F7199FAFAA5A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0" name="Rectangle 339">
              <a:extLst>
                <a:ext uri="{FF2B5EF4-FFF2-40B4-BE49-F238E27FC236}">
                  <a16:creationId xmlns:a16="http://schemas.microsoft.com/office/drawing/2014/main" id="{E8D305C7-EE2A-5E5D-EBB2-D3AEF093AC54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1" name="Oval 340">
            <a:extLst>
              <a:ext uri="{FF2B5EF4-FFF2-40B4-BE49-F238E27FC236}">
                <a16:creationId xmlns:a16="http://schemas.microsoft.com/office/drawing/2014/main" id="{A04CB3D2-CFF8-2E7E-45C8-65EBEE8D378D}"/>
              </a:ext>
            </a:extLst>
          </p:cNvPr>
          <p:cNvSpPr/>
          <p:nvPr/>
        </p:nvSpPr>
        <p:spPr>
          <a:xfrm>
            <a:off x="16277841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C52A04D9-AAF2-83E8-6FC4-833A02D8CD98}"/>
              </a:ext>
            </a:extLst>
          </p:cNvPr>
          <p:cNvGrpSpPr/>
          <p:nvPr/>
        </p:nvGrpSpPr>
        <p:grpSpPr>
          <a:xfrm>
            <a:off x="15992771" y="5164841"/>
            <a:ext cx="123609" cy="2605868"/>
            <a:chOff x="3284223" y="4788055"/>
            <a:chExt cx="106674" cy="2248859"/>
          </a:xfrm>
        </p:grpSpPr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FF70F98C-828C-3EA3-0C38-A4E4F887B7E2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Oval 343">
              <a:extLst>
                <a:ext uri="{FF2B5EF4-FFF2-40B4-BE49-F238E27FC236}">
                  <a16:creationId xmlns:a16="http://schemas.microsoft.com/office/drawing/2014/main" id="{746AABFC-2A26-A17F-076F-B6CA260A1B55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Oval 344">
              <a:extLst>
                <a:ext uri="{FF2B5EF4-FFF2-40B4-BE49-F238E27FC236}">
                  <a16:creationId xmlns:a16="http://schemas.microsoft.com/office/drawing/2014/main" id="{C45F3821-88EF-A423-0357-6A2CE3EF17A8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D7D131E4-889E-C775-9CC0-ADA7194DB2E9}"/>
              </a:ext>
            </a:extLst>
          </p:cNvPr>
          <p:cNvGrpSpPr/>
          <p:nvPr/>
        </p:nvGrpSpPr>
        <p:grpSpPr>
          <a:xfrm>
            <a:off x="16367486" y="5053596"/>
            <a:ext cx="2022299" cy="2016074"/>
            <a:chOff x="3530238" y="4676578"/>
            <a:chExt cx="1745240" cy="1739868"/>
          </a:xfrm>
        </p:grpSpPr>
        <p:sp>
          <p:nvSpPr>
            <p:cNvPr id="347" name="Textbox 200">
              <a:extLst>
                <a:ext uri="{FF2B5EF4-FFF2-40B4-BE49-F238E27FC236}">
                  <a16:creationId xmlns:a16="http://schemas.microsoft.com/office/drawing/2014/main" id="{F98356F2-81B3-E368-F2B4-66F22C383CA5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48" name="Textbox 200">
              <a:extLst>
                <a:ext uri="{FF2B5EF4-FFF2-40B4-BE49-F238E27FC236}">
                  <a16:creationId xmlns:a16="http://schemas.microsoft.com/office/drawing/2014/main" id="{6B6F0F57-310B-AE20-6DCD-8B66DE930ECF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49" name="Textbox 200">
              <a:extLst>
                <a:ext uri="{FF2B5EF4-FFF2-40B4-BE49-F238E27FC236}">
                  <a16:creationId xmlns:a16="http://schemas.microsoft.com/office/drawing/2014/main" id="{50F5BDC6-83A3-834E-C4A1-165514BA5D89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546EFF56-44D8-70C9-5FE4-CCAF0627196A}"/>
              </a:ext>
            </a:extLst>
          </p:cNvPr>
          <p:cNvGrpSpPr/>
          <p:nvPr/>
        </p:nvGrpSpPr>
        <p:grpSpPr>
          <a:xfrm>
            <a:off x="19530251" y="7925408"/>
            <a:ext cx="2763692" cy="2763692"/>
            <a:chOff x="3337560" y="7170419"/>
            <a:chExt cx="2385061" cy="2385061"/>
          </a:xfrm>
          <a:solidFill>
            <a:schemeClr val="accent6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DE49EE1F-1067-E86B-FDBF-BD2854EA04AF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Rectangle 351">
              <a:extLst>
                <a:ext uri="{FF2B5EF4-FFF2-40B4-BE49-F238E27FC236}">
                  <a16:creationId xmlns:a16="http://schemas.microsoft.com/office/drawing/2014/main" id="{FE01D405-45E3-5030-655F-22475758AEBE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3" name="Oval 352">
            <a:extLst>
              <a:ext uri="{FF2B5EF4-FFF2-40B4-BE49-F238E27FC236}">
                <a16:creationId xmlns:a16="http://schemas.microsoft.com/office/drawing/2014/main" id="{E394231C-D955-02A3-4746-A3132AFC7E03}"/>
              </a:ext>
            </a:extLst>
          </p:cNvPr>
          <p:cNvSpPr/>
          <p:nvPr/>
        </p:nvSpPr>
        <p:spPr>
          <a:xfrm>
            <a:off x="19753516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42C6BB92-4ABE-0084-1F21-1D039D930420}"/>
              </a:ext>
            </a:extLst>
          </p:cNvPr>
          <p:cNvGrpSpPr/>
          <p:nvPr/>
        </p:nvGrpSpPr>
        <p:grpSpPr>
          <a:xfrm>
            <a:off x="19468446" y="5164841"/>
            <a:ext cx="123609" cy="2605868"/>
            <a:chOff x="3284223" y="4788055"/>
            <a:chExt cx="106674" cy="2248859"/>
          </a:xfrm>
        </p:grpSpPr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id="{7CA1FDC7-1186-1299-F8A0-38550A83C09C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6" name="Oval 355">
              <a:extLst>
                <a:ext uri="{FF2B5EF4-FFF2-40B4-BE49-F238E27FC236}">
                  <a16:creationId xmlns:a16="http://schemas.microsoft.com/office/drawing/2014/main" id="{565AEBAF-33D7-202D-87B2-97527E5AACE3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893C2FCF-A752-2681-3446-E0FEEECC2F7F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8" name="Group 357">
            <a:extLst>
              <a:ext uri="{FF2B5EF4-FFF2-40B4-BE49-F238E27FC236}">
                <a16:creationId xmlns:a16="http://schemas.microsoft.com/office/drawing/2014/main" id="{AE860261-45CB-F2D0-BC53-555E26F108CA}"/>
              </a:ext>
            </a:extLst>
          </p:cNvPr>
          <p:cNvGrpSpPr/>
          <p:nvPr/>
        </p:nvGrpSpPr>
        <p:grpSpPr>
          <a:xfrm>
            <a:off x="19843161" y="5053596"/>
            <a:ext cx="2022299" cy="2016074"/>
            <a:chOff x="3530238" y="4676578"/>
            <a:chExt cx="1745240" cy="1739868"/>
          </a:xfrm>
        </p:grpSpPr>
        <p:sp>
          <p:nvSpPr>
            <p:cNvPr id="359" name="Textbox 200">
              <a:extLst>
                <a:ext uri="{FF2B5EF4-FFF2-40B4-BE49-F238E27FC236}">
                  <a16:creationId xmlns:a16="http://schemas.microsoft.com/office/drawing/2014/main" id="{C00FDDAF-F603-D271-F40B-BFB65003189C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60" name="Textbox 200">
              <a:extLst>
                <a:ext uri="{FF2B5EF4-FFF2-40B4-BE49-F238E27FC236}">
                  <a16:creationId xmlns:a16="http://schemas.microsoft.com/office/drawing/2014/main" id="{743F2170-F571-F5D6-8CEB-EC9CFC81D380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61" name="Textbox 200">
              <a:extLst>
                <a:ext uri="{FF2B5EF4-FFF2-40B4-BE49-F238E27FC236}">
                  <a16:creationId xmlns:a16="http://schemas.microsoft.com/office/drawing/2014/main" id="{D767744E-B88C-EE7B-2074-3EEFFA8B47D8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4241D8CD-AA79-8789-39F5-01579005B105}"/>
              </a:ext>
            </a:extLst>
          </p:cNvPr>
          <p:cNvSpPr/>
          <p:nvPr/>
        </p:nvSpPr>
        <p:spPr>
          <a:xfrm>
            <a:off x="16983504" y="8854337"/>
            <a:ext cx="905835" cy="905835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C080FE47-9FC4-FE0B-ED8A-EA4CBEFA782C}"/>
              </a:ext>
            </a:extLst>
          </p:cNvPr>
          <p:cNvSpPr/>
          <p:nvPr/>
        </p:nvSpPr>
        <p:spPr>
          <a:xfrm>
            <a:off x="20477296" y="8872453"/>
            <a:ext cx="869603" cy="869603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364" name="Freeform 103">
            <a:extLst>
              <a:ext uri="{FF2B5EF4-FFF2-40B4-BE49-F238E27FC236}">
                <a16:creationId xmlns:a16="http://schemas.microsoft.com/office/drawing/2014/main" id="{5DE5AAC1-5DB1-8F88-17E8-314FE7F69DB9}"/>
              </a:ext>
            </a:extLst>
          </p:cNvPr>
          <p:cNvSpPr>
            <a:spLocks noEditPoints="1"/>
          </p:cNvSpPr>
          <p:nvPr/>
        </p:nvSpPr>
        <p:spPr bwMode="auto">
          <a:xfrm>
            <a:off x="6506000" y="8922311"/>
            <a:ext cx="1006776" cy="76988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365" name="Freeform 109">
            <a:extLst>
              <a:ext uri="{FF2B5EF4-FFF2-40B4-BE49-F238E27FC236}">
                <a16:creationId xmlns:a16="http://schemas.microsoft.com/office/drawing/2014/main" id="{E56877FF-7923-0843-638D-3FC47934D777}"/>
              </a:ext>
            </a:extLst>
          </p:cNvPr>
          <p:cNvSpPr>
            <a:spLocks noEditPoints="1"/>
          </p:cNvSpPr>
          <p:nvPr/>
        </p:nvSpPr>
        <p:spPr bwMode="auto">
          <a:xfrm>
            <a:off x="10043416" y="8854337"/>
            <a:ext cx="883300" cy="905835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393" name="Freeform 16">
            <a:extLst>
              <a:ext uri="{FF2B5EF4-FFF2-40B4-BE49-F238E27FC236}">
                <a16:creationId xmlns:a16="http://schemas.microsoft.com/office/drawing/2014/main" id="{16C0867C-CA4E-10EC-B154-D61EEE25F965}"/>
              </a:ext>
            </a:extLst>
          </p:cNvPr>
          <p:cNvSpPr>
            <a:spLocks noEditPoints="1"/>
          </p:cNvSpPr>
          <p:nvPr/>
        </p:nvSpPr>
        <p:spPr bwMode="auto">
          <a:xfrm>
            <a:off x="13566327" y="8797722"/>
            <a:ext cx="788834" cy="101906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394" name="!!SubTitle">
            <a:extLst>
              <a:ext uri="{FF2B5EF4-FFF2-40B4-BE49-F238E27FC236}">
                <a16:creationId xmlns:a16="http://schemas.microsoft.com/office/drawing/2014/main" id="{3BBBA80E-E3DB-F9CF-812C-914AB4F4B1E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95" name="!!MainTitle1">
            <a:extLst>
              <a:ext uri="{FF2B5EF4-FFF2-40B4-BE49-F238E27FC236}">
                <a16:creationId xmlns:a16="http://schemas.microsoft.com/office/drawing/2014/main" id="{1ED7E691-140C-0D19-6D90-646AE9B7497A}"/>
              </a:ext>
            </a:extLst>
          </p:cNvPr>
          <p:cNvSpPr txBox="1"/>
          <p:nvPr/>
        </p:nvSpPr>
        <p:spPr>
          <a:xfrm>
            <a:off x="7272243" y="1037172"/>
            <a:ext cx="983955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Agenda</a:t>
            </a: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96" name="Rectangle 395">
            <a:extLst>
              <a:ext uri="{FF2B5EF4-FFF2-40B4-BE49-F238E27FC236}">
                <a16:creationId xmlns:a16="http://schemas.microsoft.com/office/drawing/2014/main" id="{95DC0935-AEF3-20D1-CC16-824FA231DCE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97" name="Textbox 200">
            <a:extLst>
              <a:ext uri="{FF2B5EF4-FFF2-40B4-BE49-F238E27FC236}">
                <a16:creationId xmlns:a16="http://schemas.microsoft.com/office/drawing/2014/main" id="{EA339FCF-ACBF-BCF9-FDA5-75EF1B717B4A}"/>
              </a:ext>
            </a:extLst>
          </p:cNvPr>
          <p:cNvSpPr txBox="1"/>
          <p:nvPr/>
        </p:nvSpPr>
        <p:spPr>
          <a:xfrm>
            <a:off x="2151863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398" name="Textbox 200">
            <a:extLst>
              <a:ext uri="{FF2B5EF4-FFF2-40B4-BE49-F238E27FC236}">
                <a16:creationId xmlns:a16="http://schemas.microsoft.com/office/drawing/2014/main" id="{DC37FFF2-E089-E001-3736-53A177F8AB14}"/>
              </a:ext>
            </a:extLst>
          </p:cNvPr>
          <p:cNvSpPr txBox="1"/>
          <p:nvPr/>
        </p:nvSpPr>
        <p:spPr>
          <a:xfrm>
            <a:off x="5627541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399" name="Textbox 200">
            <a:extLst>
              <a:ext uri="{FF2B5EF4-FFF2-40B4-BE49-F238E27FC236}">
                <a16:creationId xmlns:a16="http://schemas.microsoft.com/office/drawing/2014/main" id="{23B0DE6F-9D1E-E2C6-65C0-5D29EBB00CC7}"/>
              </a:ext>
            </a:extLst>
          </p:cNvPr>
          <p:cNvSpPr txBox="1"/>
          <p:nvPr/>
        </p:nvSpPr>
        <p:spPr>
          <a:xfrm>
            <a:off x="9103219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400" name="Textbox 200">
            <a:extLst>
              <a:ext uri="{FF2B5EF4-FFF2-40B4-BE49-F238E27FC236}">
                <a16:creationId xmlns:a16="http://schemas.microsoft.com/office/drawing/2014/main" id="{90C76515-1CA6-24D1-3436-0BFF31B81334}"/>
              </a:ext>
            </a:extLst>
          </p:cNvPr>
          <p:cNvSpPr txBox="1"/>
          <p:nvPr/>
        </p:nvSpPr>
        <p:spPr>
          <a:xfrm>
            <a:off x="12578897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401" name="Textbox 200">
            <a:extLst>
              <a:ext uri="{FF2B5EF4-FFF2-40B4-BE49-F238E27FC236}">
                <a16:creationId xmlns:a16="http://schemas.microsoft.com/office/drawing/2014/main" id="{12D3B10A-CC68-7FC4-C01D-46C9024B83C3}"/>
              </a:ext>
            </a:extLst>
          </p:cNvPr>
          <p:cNvSpPr txBox="1"/>
          <p:nvPr/>
        </p:nvSpPr>
        <p:spPr>
          <a:xfrm>
            <a:off x="16054575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402" name="Textbox 200">
            <a:extLst>
              <a:ext uri="{FF2B5EF4-FFF2-40B4-BE49-F238E27FC236}">
                <a16:creationId xmlns:a16="http://schemas.microsoft.com/office/drawing/2014/main" id="{3977895F-AE9B-7239-A234-0FCCC970014A}"/>
              </a:ext>
            </a:extLst>
          </p:cNvPr>
          <p:cNvSpPr txBox="1"/>
          <p:nvPr/>
        </p:nvSpPr>
        <p:spPr>
          <a:xfrm>
            <a:off x="19530251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4" dur="1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5" dur="1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56667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8" dur="1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9" dur="1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6667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2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3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56667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6" dur="15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7" dur="15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6667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0" dur="15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1" dur="15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56667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1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1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75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3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2" grpId="0" animBg="1"/>
          <p:bldP spid="293" grpId="0" animBg="1"/>
          <p:bldP spid="305" grpId="0" animBg="1"/>
          <p:bldP spid="317" grpId="0" animBg="1"/>
          <p:bldP spid="329" grpId="0" animBg="1"/>
          <p:bldP spid="341" grpId="0" animBg="1"/>
          <p:bldP spid="353" grpId="0" animBg="1"/>
          <p:bldP spid="362" grpId="0" animBg="1"/>
          <p:bldP spid="363" grpId="0" animBg="1"/>
          <p:bldP spid="364" grpId="0" animBg="1"/>
          <p:bldP spid="365" grpId="0" animBg="1"/>
          <p:bldP spid="393" grpId="0" animBg="1"/>
          <p:bldP spid="394" grpId="0"/>
          <p:bldP spid="395" grpId="0"/>
          <p:bldP spid="397" grpId="0"/>
          <p:bldP spid="398" grpId="0"/>
          <p:bldP spid="399" grpId="0"/>
          <p:bldP spid="400" grpId="0"/>
          <p:bldP spid="401" grpId="0"/>
          <p:bldP spid="40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75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3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2" grpId="0" animBg="1"/>
          <p:bldP spid="293" grpId="0" animBg="1"/>
          <p:bldP spid="305" grpId="0" animBg="1"/>
          <p:bldP spid="317" grpId="0" animBg="1"/>
          <p:bldP spid="329" grpId="0" animBg="1"/>
          <p:bldP spid="341" grpId="0" animBg="1"/>
          <p:bldP spid="353" grpId="0" animBg="1"/>
          <p:bldP spid="362" grpId="0" animBg="1"/>
          <p:bldP spid="363" grpId="0" animBg="1"/>
          <p:bldP spid="364" grpId="0" animBg="1"/>
          <p:bldP spid="365" grpId="0" animBg="1"/>
          <p:bldP spid="393" grpId="0" animBg="1"/>
          <p:bldP spid="394" grpId="0"/>
          <p:bldP spid="395" grpId="0"/>
          <p:bldP spid="397" grpId="0"/>
          <p:bldP spid="398" grpId="0"/>
          <p:bldP spid="399" grpId="0"/>
          <p:bldP spid="400" grpId="0"/>
          <p:bldP spid="401" grpId="0"/>
          <p:bldP spid="40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BB5640BD-D359-CED0-42D1-E9E0E92B95DC}"/>
              </a:ext>
            </a:extLst>
          </p:cNvPr>
          <p:cNvGrpSpPr/>
          <p:nvPr/>
        </p:nvGrpSpPr>
        <p:grpSpPr>
          <a:xfrm>
            <a:off x="2151863" y="7925408"/>
            <a:ext cx="2763692" cy="2763692"/>
            <a:chOff x="3337560" y="7170419"/>
            <a:chExt cx="2385061" cy="2385061"/>
          </a:xfrm>
          <a:solidFill>
            <a:schemeClr val="accent1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98F6771-0D39-2257-CD42-98CCC992563A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2658987-2F49-89D2-1E22-64684FA746BF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7068673F-99F4-E80E-B6D9-248A19621D3B}"/>
              </a:ext>
            </a:extLst>
          </p:cNvPr>
          <p:cNvSpPr/>
          <p:nvPr/>
        </p:nvSpPr>
        <p:spPr>
          <a:xfrm>
            <a:off x="2375129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898B6FB-D303-4933-3D3A-C4038419CE5F}"/>
              </a:ext>
            </a:extLst>
          </p:cNvPr>
          <p:cNvSpPr/>
          <p:nvPr/>
        </p:nvSpPr>
        <p:spPr>
          <a:xfrm>
            <a:off x="3034834" y="8891524"/>
            <a:ext cx="997752" cy="831462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7F4C97C-B8E3-38D3-D1D5-C8C938A11C95}"/>
              </a:ext>
            </a:extLst>
          </p:cNvPr>
          <p:cNvGrpSpPr/>
          <p:nvPr/>
        </p:nvGrpSpPr>
        <p:grpSpPr>
          <a:xfrm>
            <a:off x="2090059" y="5164841"/>
            <a:ext cx="123609" cy="2605868"/>
            <a:chOff x="3284223" y="4788055"/>
            <a:chExt cx="106674" cy="2248859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D5D15CE-323C-68D8-484B-54D13A4F6C0A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67D28B1-7FEE-B545-4AE3-EDD5595A8ABE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98934FC2-69C9-121D-BDCF-D0996EB47401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A50103B-368F-3860-6E50-9B827D035BC7}"/>
              </a:ext>
            </a:extLst>
          </p:cNvPr>
          <p:cNvGrpSpPr/>
          <p:nvPr/>
        </p:nvGrpSpPr>
        <p:grpSpPr>
          <a:xfrm>
            <a:off x="2464774" y="5021837"/>
            <a:ext cx="2022299" cy="2047833"/>
            <a:chOff x="3530238" y="4649170"/>
            <a:chExt cx="1745240" cy="1767276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23F2680C-5088-DC54-ED5F-1FD9ABEB72E9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273E63CF-8585-32E4-8B46-751EA2CEF972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37B040CC-5C68-36BE-FBBE-972A93AAC83A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3E6CE90-3A46-A757-6CF9-60B6C350565F}"/>
              </a:ext>
            </a:extLst>
          </p:cNvPr>
          <p:cNvGrpSpPr/>
          <p:nvPr/>
        </p:nvGrpSpPr>
        <p:grpSpPr>
          <a:xfrm>
            <a:off x="5627541" y="7925408"/>
            <a:ext cx="2763692" cy="2763692"/>
            <a:chOff x="3337560" y="7170419"/>
            <a:chExt cx="2385061" cy="2385061"/>
          </a:xfrm>
          <a:solidFill>
            <a:schemeClr val="accent2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3691007-D92D-A66C-E25D-B9441920439E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EF448F0-FA2E-4F6A-4A94-5EF59509C5A0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7295B357-FEE2-B85F-C277-184C39E33670}"/>
              </a:ext>
            </a:extLst>
          </p:cNvPr>
          <p:cNvSpPr/>
          <p:nvPr/>
        </p:nvSpPr>
        <p:spPr>
          <a:xfrm>
            <a:off x="5850807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22A9E68-350F-D566-1EFB-558B6BE3FB20}"/>
              </a:ext>
            </a:extLst>
          </p:cNvPr>
          <p:cNvGrpSpPr/>
          <p:nvPr/>
        </p:nvGrpSpPr>
        <p:grpSpPr>
          <a:xfrm>
            <a:off x="5565737" y="5164841"/>
            <a:ext cx="123609" cy="2605868"/>
            <a:chOff x="3284223" y="4788055"/>
            <a:chExt cx="106674" cy="2248859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E8C24F0E-1AD5-49A3-881A-1EFD5BB58E13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7EC33D97-6D08-8382-8F5B-57A3F19961EE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FA38515-5111-1EDA-8FA9-35718005B078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8390978-C8D1-1DCB-63A9-965C13ABC3AD}"/>
              </a:ext>
            </a:extLst>
          </p:cNvPr>
          <p:cNvGrpSpPr/>
          <p:nvPr/>
        </p:nvGrpSpPr>
        <p:grpSpPr>
          <a:xfrm>
            <a:off x="5940452" y="5021837"/>
            <a:ext cx="2022299" cy="2047833"/>
            <a:chOff x="3530238" y="4649170"/>
            <a:chExt cx="1745240" cy="1767276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71AD30A4-0DEE-6E69-F882-7A981016C8D7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EB45816B-7710-01FB-55BD-0F44F0A06649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76589AE7-9B53-D737-1169-244967230508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40325B9-9741-7455-7783-E8B8EB6D008D}"/>
              </a:ext>
            </a:extLst>
          </p:cNvPr>
          <p:cNvGrpSpPr/>
          <p:nvPr/>
        </p:nvGrpSpPr>
        <p:grpSpPr>
          <a:xfrm>
            <a:off x="9103219" y="7925408"/>
            <a:ext cx="2763692" cy="2763692"/>
            <a:chOff x="3337560" y="7170419"/>
            <a:chExt cx="2385061" cy="2385061"/>
          </a:xfrm>
          <a:solidFill>
            <a:schemeClr val="accent3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6A9301B6-2BDD-C1CD-4F79-14CEAFBD7E67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92F3C1C-AEDB-49AD-E15E-1E20C96117DA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E9D55220-0EE4-418D-A779-5AB7793B8013}"/>
              </a:ext>
            </a:extLst>
          </p:cNvPr>
          <p:cNvSpPr/>
          <p:nvPr/>
        </p:nvSpPr>
        <p:spPr>
          <a:xfrm>
            <a:off x="9326485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B00AE31-A27E-8512-45F1-08D14228DDE5}"/>
              </a:ext>
            </a:extLst>
          </p:cNvPr>
          <p:cNvGrpSpPr/>
          <p:nvPr/>
        </p:nvGrpSpPr>
        <p:grpSpPr>
          <a:xfrm>
            <a:off x="9041415" y="5164841"/>
            <a:ext cx="123609" cy="2605868"/>
            <a:chOff x="3284223" y="4788055"/>
            <a:chExt cx="106674" cy="2248859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3CC2A86-BA61-B262-55D2-E9FD88BA394D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152156D-6C87-0557-F271-768806954B79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62787C8-6099-EF47-93B4-D15073D8A5FC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689A3C3-6CE1-CC4C-ECFB-BCB18FC90942}"/>
              </a:ext>
            </a:extLst>
          </p:cNvPr>
          <p:cNvGrpSpPr/>
          <p:nvPr/>
        </p:nvGrpSpPr>
        <p:grpSpPr>
          <a:xfrm>
            <a:off x="9416130" y="5021837"/>
            <a:ext cx="2022299" cy="2047833"/>
            <a:chOff x="3530238" y="4649170"/>
            <a:chExt cx="1745240" cy="1767276"/>
          </a:xfrm>
        </p:grpSpPr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FC2AC8AD-BDB6-40B4-A23B-6AE16C8F9659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3EB9D47F-07FC-ED51-D966-8D61EA97152A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C06D4B95-4CD8-53EE-DE50-49FB25EA6678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B48EA6C-7C27-829B-3CC9-4ED502A8B39B}"/>
              </a:ext>
            </a:extLst>
          </p:cNvPr>
          <p:cNvGrpSpPr/>
          <p:nvPr/>
        </p:nvGrpSpPr>
        <p:grpSpPr>
          <a:xfrm>
            <a:off x="12578897" y="7925408"/>
            <a:ext cx="2763692" cy="2763692"/>
            <a:chOff x="3337560" y="7170419"/>
            <a:chExt cx="2385061" cy="2385061"/>
          </a:xfrm>
          <a:solidFill>
            <a:schemeClr val="accent4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AD732277-56FA-C71E-5B3F-8420344F1710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8F930674-B049-F2F5-BBFB-F71184FD55BC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Oval 76">
            <a:extLst>
              <a:ext uri="{FF2B5EF4-FFF2-40B4-BE49-F238E27FC236}">
                <a16:creationId xmlns:a16="http://schemas.microsoft.com/office/drawing/2014/main" id="{BD70E2E8-3111-5817-229E-F6C87A6A3CDC}"/>
              </a:ext>
            </a:extLst>
          </p:cNvPr>
          <p:cNvSpPr/>
          <p:nvPr/>
        </p:nvSpPr>
        <p:spPr>
          <a:xfrm>
            <a:off x="12802163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162A15F-3BF7-BB5B-F680-3652054085EA}"/>
              </a:ext>
            </a:extLst>
          </p:cNvPr>
          <p:cNvGrpSpPr/>
          <p:nvPr/>
        </p:nvGrpSpPr>
        <p:grpSpPr>
          <a:xfrm>
            <a:off x="12517093" y="5164841"/>
            <a:ext cx="123609" cy="2605868"/>
            <a:chOff x="3284223" y="4788055"/>
            <a:chExt cx="106674" cy="2248859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365FA34-4346-6AC7-7C3A-71FBA1A6589F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2F953197-D90D-6FB8-A1AB-1787720E9151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F2F8639C-F268-9141-8BBA-7C4178059410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0516458C-2C7F-87F1-24EB-4FDDEA331203}"/>
              </a:ext>
            </a:extLst>
          </p:cNvPr>
          <p:cNvGrpSpPr/>
          <p:nvPr/>
        </p:nvGrpSpPr>
        <p:grpSpPr>
          <a:xfrm>
            <a:off x="12891808" y="5053596"/>
            <a:ext cx="2022299" cy="2016074"/>
            <a:chOff x="3530238" y="4676578"/>
            <a:chExt cx="1745240" cy="1739868"/>
          </a:xfrm>
        </p:grpSpPr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376A7F91-B3B2-7E5F-EC84-FBB143558250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EE85B6C9-5EED-DEB5-5DF4-D4D8E786CBD3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0738DFB9-566D-3648-3FFD-4FA037EA1F8E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720BC05-FDFB-B1C7-6C4F-53BE80A9DB22}"/>
              </a:ext>
            </a:extLst>
          </p:cNvPr>
          <p:cNvGrpSpPr/>
          <p:nvPr/>
        </p:nvGrpSpPr>
        <p:grpSpPr>
          <a:xfrm>
            <a:off x="16054575" y="7925408"/>
            <a:ext cx="2763692" cy="2763692"/>
            <a:chOff x="3337560" y="7170419"/>
            <a:chExt cx="2385061" cy="2385061"/>
          </a:xfrm>
          <a:solidFill>
            <a:schemeClr val="accent5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D9F3CB8D-6BC2-9E4C-7AAE-FD518FEA244D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D8DD851-B0FB-454A-50D0-11050C2E6E31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9" name="Oval 88">
            <a:extLst>
              <a:ext uri="{FF2B5EF4-FFF2-40B4-BE49-F238E27FC236}">
                <a16:creationId xmlns:a16="http://schemas.microsoft.com/office/drawing/2014/main" id="{3FF4293D-C2A7-5B06-ABA4-B5C4F12ABBD4}"/>
              </a:ext>
            </a:extLst>
          </p:cNvPr>
          <p:cNvSpPr/>
          <p:nvPr/>
        </p:nvSpPr>
        <p:spPr>
          <a:xfrm>
            <a:off x="16277841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8FC238D-8E75-D5DB-C11A-B19B48DCFC7F}"/>
              </a:ext>
            </a:extLst>
          </p:cNvPr>
          <p:cNvGrpSpPr/>
          <p:nvPr/>
        </p:nvGrpSpPr>
        <p:grpSpPr>
          <a:xfrm>
            <a:off x="15992771" y="5164841"/>
            <a:ext cx="123609" cy="2605868"/>
            <a:chOff x="3284223" y="4788055"/>
            <a:chExt cx="106674" cy="2248859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A48846DD-C922-080D-B285-631473B52B40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585F06F5-143F-C303-A5F4-C545623A3E55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8681BF3F-DC5C-C519-B27D-1A8E352AE576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E0F50C6-0F4B-F0D9-4ADC-AF4E2DB9BD4B}"/>
              </a:ext>
            </a:extLst>
          </p:cNvPr>
          <p:cNvGrpSpPr/>
          <p:nvPr/>
        </p:nvGrpSpPr>
        <p:grpSpPr>
          <a:xfrm>
            <a:off x="16367486" y="5021837"/>
            <a:ext cx="2022299" cy="2047833"/>
            <a:chOff x="3530238" y="4649170"/>
            <a:chExt cx="1745240" cy="1767276"/>
          </a:xfrm>
        </p:grpSpPr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D89AFC5C-0696-B627-F129-F5B2FFA83DBE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95145E2D-9AED-7AD8-70DC-C190D6EC87C1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B265314E-1BE1-D18B-8934-6405C5693B82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1D9820FD-935C-273E-0943-BB2BF822D4CA}"/>
              </a:ext>
            </a:extLst>
          </p:cNvPr>
          <p:cNvGrpSpPr/>
          <p:nvPr/>
        </p:nvGrpSpPr>
        <p:grpSpPr>
          <a:xfrm>
            <a:off x="19530251" y="7925408"/>
            <a:ext cx="2763692" cy="2763692"/>
            <a:chOff x="3337560" y="7170419"/>
            <a:chExt cx="2385061" cy="2385061"/>
          </a:xfrm>
          <a:solidFill>
            <a:schemeClr val="accent6"/>
          </a:solidFill>
          <a:effectLst>
            <a:outerShdw blurRad="127000" dist="1905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3DCF8AE3-B4F0-A2A6-D6DA-67991939FAB2}"/>
                </a:ext>
              </a:extLst>
            </p:cNvPr>
            <p:cNvSpPr/>
            <p:nvPr/>
          </p:nvSpPr>
          <p:spPr>
            <a:xfrm>
              <a:off x="3337560" y="7170419"/>
              <a:ext cx="2385061" cy="238506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F3839620-C181-0123-7314-904EC9CF19A2}"/>
                </a:ext>
              </a:extLst>
            </p:cNvPr>
            <p:cNvSpPr/>
            <p:nvPr/>
          </p:nvSpPr>
          <p:spPr>
            <a:xfrm>
              <a:off x="3337560" y="7170419"/>
              <a:ext cx="1239203" cy="12392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Oval 100">
            <a:extLst>
              <a:ext uri="{FF2B5EF4-FFF2-40B4-BE49-F238E27FC236}">
                <a16:creationId xmlns:a16="http://schemas.microsoft.com/office/drawing/2014/main" id="{C478A79E-0480-57E0-16AF-36C546B6995C}"/>
              </a:ext>
            </a:extLst>
          </p:cNvPr>
          <p:cNvSpPr/>
          <p:nvPr/>
        </p:nvSpPr>
        <p:spPr>
          <a:xfrm>
            <a:off x="19753516" y="8148674"/>
            <a:ext cx="2317162" cy="231716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A3D79B79-6731-7986-B921-6F9AB87994AE}"/>
              </a:ext>
            </a:extLst>
          </p:cNvPr>
          <p:cNvGrpSpPr/>
          <p:nvPr/>
        </p:nvGrpSpPr>
        <p:grpSpPr>
          <a:xfrm>
            <a:off x="19468446" y="5164841"/>
            <a:ext cx="123609" cy="2605868"/>
            <a:chOff x="3284223" y="4788055"/>
            <a:chExt cx="106674" cy="2248859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7BBA5863-18C2-1A3D-99EB-BE6C49295D1A}"/>
                </a:ext>
              </a:extLst>
            </p:cNvPr>
            <p:cNvCxnSpPr>
              <a:cxnSpLocks/>
            </p:cNvCxnSpPr>
            <p:nvPr/>
          </p:nvCxnSpPr>
          <p:spPr>
            <a:xfrm>
              <a:off x="3337560" y="4894729"/>
              <a:ext cx="0" cy="2039471"/>
            </a:xfrm>
            <a:prstGeom prst="line">
              <a:avLst/>
            </a:prstGeom>
            <a:ln w="254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64B1FC16-2BDB-83D1-1146-C9F77F5C3F91}"/>
                </a:ext>
              </a:extLst>
            </p:cNvPr>
            <p:cNvSpPr/>
            <p:nvPr/>
          </p:nvSpPr>
          <p:spPr>
            <a:xfrm>
              <a:off x="3284223" y="4788055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658E0534-8D1C-1FFA-CAF6-58B6E6AD631F}"/>
                </a:ext>
              </a:extLst>
            </p:cNvPr>
            <p:cNvSpPr/>
            <p:nvPr/>
          </p:nvSpPr>
          <p:spPr>
            <a:xfrm>
              <a:off x="3284223" y="6930240"/>
              <a:ext cx="106674" cy="106674"/>
            </a:xfrm>
            <a:prstGeom prst="ellipse">
              <a:avLst/>
            </a:prstGeom>
            <a:noFill/>
            <a:ln w="76200" cmpd="thickThin">
              <a:solidFill>
                <a:schemeClr val="tx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0F8E1630-4279-0904-E5A1-BA22749FEE9C}"/>
              </a:ext>
            </a:extLst>
          </p:cNvPr>
          <p:cNvGrpSpPr/>
          <p:nvPr/>
        </p:nvGrpSpPr>
        <p:grpSpPr>
          <a:xfrm>
            <a:off x="19843161" y="5021837"/>
            <a:ext cx="2022299" cy="2047833"/>
            <a:chOff x="3530238" y="4649170"/>
            <a:chExt cx="1745240" cy="1767276"/>
          </a:xfrm>
        </p:grpSpPr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68BCDE0E-97F9-7C98-C858-546C06E89789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8" name="Textbox 200">
              <a:extLst>
                <a:ext uri="{FF2B5EF4-FFF2-40B4-BE49-F238E27FC236}">
                  <a16:creationId xmlns:a16="http://schemas.microsoft.com/office/drawing/2014/main" id="{8372CC84-BDE3-0461-8FA7-132FAE2C22FF}"/>
                </a:ext>
              </a:extLst>
            </p:cNvPr>
            <p:cNvSpPr txBox="1"/>
            <p:nvPr/>
          </p:nvSpPr>
          <p:spPr>
            <a:xfrm>
              <a:off x="3530238" y="4649170"/>
              <a:ext cx="1745240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MAIN TITLE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201B55C1-7D23-FC6A-7D13-168FAA4AC76E}"/>
                </a:ext>
              </a:extLst>
            </p:cNvPr>
            <p:cNvSpPr txBox="1"/>
            <p:nvPr/>
          </p:nvSpPr>
          <p:spPr>
            <a:xfrm>
              <a:off x="3530238" y="4961642"/>
              <a:ext cx="1745240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57AAB2D6-5ACF-BD7A-D357-E4C159F26802}"/>
              </a:ext>
            </a:extLst>
          </p:cNvPr>
          <p:cNvSpPr/>
          <p:nvPr/>
        </p:nvSpPr>
        <p:spPr>
          <a:xfrm>
            <a:off x="16983504" y="8854337"/>
            <a:ext cx="905835" cy="905835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10C11947-C323-CC80-BC78-434202B18BFF}"/>
              </a:ext>
            </a:extLst>
          </p:cNvPr>
          <p:cNvSpPr/>
          <p:nvPr/>
        </p:nvSpPr>
        <p:spPr>
          <a:xfrm>
            <a:off x="20477296" y="8872453"/>
            <a:ext cx="869603" cy="869603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2" name="Freeform 103">
            <a:extLst>
              <a:ext uri="{FF2B5EF4-FFF2-40B4-BE49-F238E27FC236}">
                <a16:creationId xmlns:a16="http://schemas.microsoft.com/office/drawing/2014/main" id="{662DA860-BA5F-824D-CC68-B7EA82903438}"/>
              </a:ext>
            </a:extLst>
          </p:cNvPr>
          <p:cNvSpPr>
            <a:spLocks noEditPoints="1"/>
          </p:cNvSpPr>
          <p:nvPr/>
        </p:nvSpPr>
        <p:spPr bwMode="auto">
          <a:xfrm>
            <a:off x="6506000" y="8922311"/>
            <a:ext cx="1006776" cy="76988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3" name="Freeform 109">
            <a:extLst>
              <a:ext uri="{FF2B5EF4-FFF2-40B4-BE49-F238E27FC236}">
                <a16:creationId xmlns:a16="http://schemas.microsoft.com/office/drawing/2014/main" id="{1D39E1C9-AA61-7028-4DB0-9726270FAD9C}"/>
              </a:ext>
            </a:extLst>
          </p:cNvPr>
          <p:cNvSpPr>
            <a:spLocks noEditPoints="1"/>
          </p:cNvSpPr>
          <p:nvPr/>
        </p:nvSpPr>
        <p:spPr bwMode="auto">
          <a:xfrm>
            <a:off x="10043416" y="8854337"/>
            <a:ext cx="883300" cy="905835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4" name="Freeform 16">
            <a:extLst>
              <a:ext uri="{FF2B5EF4-FFF2-40B4-BE49-F238E27FC236}">
                <a16:creationId xmlns:a16="http://schemas.microsoft.com/office/drawing/2014/main" id="{2E9A89FF-E31D-4418-7406-39C950DF1B46}"/>
              </a:ext>
            </a:extLst>
          </p:cNvPr>
          <p:cNvSpPr>
            <a:spLocks noEditPoints="1"/>
          </p:cNvSpPr>
          <p:nvPr/>
        </p:nvSpPr>
        <p:spPr bwMode="auto">
          <a:xfrm>
            <a:off x="13566327" y="8797722"/>
            <a:ext cx="788834" cy="1019066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5" name="!!SubTitle">
            <a:extLst>
              <a:ext uri="{FF2B5EF4-FFF2-40B4-BE49-F238E27FC236}">
                <a16:creationId xmlns:a16="http://schemas.microsoft.com/office/drawing/2014/main" id="{74058C28-BFD3-3313-6E8F-3DF8414D5E36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6" name="!!MainTitle1">
            <a:extLst>
              <a:ext uri="{FF2B5EF4-FFF2-40B4-BE49-F238E27FC236}">
                <a16:creationId xmlns:a16="http://schemas.microsoft.com/office/drawing/2014/main" id="{ABE5669F-C9D6-6001-3923-23B6FA96B76B}"/>
              </a:ext>
            </a:extLst>
          </p:cNvPr>
          <p:cNvSpPr txBox="1"/>
          <p:nvPr/>
        </p:nvSpPr>
        <p:spPr>
          <a:xfrm>
            <a:off x="7272243" y="1037172"/>
            <a:ext cx="983955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Agenda</a:t>
            </a: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3991782-F771-FEE5-9462-FFF08E47506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200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18" name="Textbox 200">
            <a:extLst>
              <a:ext uri="{FF2B5EF4-FFF2-40B4-BE49-F238E27FC236}">
                <a16:creationId xmlns:a16="http://schemas.microsoft.com/office/drawing/2014/main" id="{97F9540D-3FEE-FBFA-F3B9-9327D2CBF7B1}"/>
              </a:ext>
            </a:extLst>
          </p:cNvPr>
          <p:cNvSpPr txBox="1"/>
          <p:nvPr/>
        </p:nvSpPr>
        <p:spPr>
          <a:xfrm>
            <a:off x="2151863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119" name="Textbox 200">
            <a:extLst>
              <a:ext uri="{FF2B5EF4-FFF2-40B4-BE49-F238E27FC236}">
                <a16:creationId xmlns:a16="http://schemas.microsoft.com/office/drawing/2014/main" id="{FF0B71EB-2BC7-E01E-843D-2CAAC9444EEF}"/>
              </a:ext>
            </a:extLst>
          </p:cNvPr>
          <p:cNvSpPr txBox="1"/>
          <p:nvPr/>
        </p:nvSpPr>
        <p:spPr>
          <a:xfrm>
            <a:off x="5627541" y="7925408"/>
            <a:ext cx="782899" cy="57061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20" name="Textbox 200">
            <a:extLst>
              <a:ext uri="{FF2B5EF4-FFF2-40B4-BE49-F238E27FC236}">
                <a16:creationId xmlns:a16="http://schemas.microsoft.com/office/drawing/2014/main" id="{79A54DCD-B2C9-6E1A-38F4-D480A476F07B}"/>
              </a:ext>
            </a:extLst>
          </p:cNvPr>
          <p:cNvSpPr txBox="1"/>
          <p:nvPr/>
        </p:nvSpPr>
        <p:spPr>
          <a:xfrm>
            <a:off x="9103219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121" name="Textbox 200">
            <a:extLst>
              <a:ext uri="{FF2B5EF4-FFF2-40B4-BE49-F238E27FC236}">
                <a16:creationId xmlns:a16="http://schemas.microsoft.com/office/drawing/2014/main" id="{C0B8B49D-AFCB-437D-6B88-C13B969B83CF}"/>
              </a:ext>
            </a:extLst>
          </p:cNvPr>
          <p:cNvSpPr txBox="1"/>
          <p:nvPr/>
        </p:nvSpPr>
        <p:spPr>
          <a:xfrm>
            <a:off x="12578897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122" name="Textbox 200">
            <a:extLst>
              <a:ext uri="{FF2B5EF4-FFF2-40B4-BE49-F238E27FC236}">
                <a16:creationId xmlns:a16="http://schemas.microsoft.com/office/drawing/2014/main" id="{3CFF8394-3EDE-B34B-2A81-CBAB16B72A06}"/>
              </a:ext>
            </a:extLst>
          </p:cNvPr>
          <p:cNvSpPr txBox="1"/>
          <p:nvPr/>
        </p:nvSpPr>
        <p:spPr>
          <a:xfrm>
            <a:off x="16054575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23" name="Textbox 200">
            <a:extLst>
              <a:ext uri="{FF2B5EF4-FFF2-40B4-BE49-F238E27FC236}">
                <a16:creationId xmlns:a16="http://schemas.microsoft.com/office/drawing/2014/main" id="{F0206A74-E46C-F2D1-5C18-A3635CCAEA7A}"/>
              </a:ext>
            </a:extLst>
          </p:cNvPr>
          <p:cNvSpPr txBox="1"/>
          <p:nvPr/>
        </p:nvSpPr>
        <p:spPr>
          <a:xfrm>
            <a:off x="19530251" y="7972190"/>
            <a:ext cx="782899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6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6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1" grpId="0" animBg="1"/>
          <p:bldP spid="53" grpId="0" animBg="1"/>
          <p:bldP spid="65" grpId="0" animBg="1"/>
          <p:bldP spid="77" grpId="0" animBg="1"/>
          <p:bldP spid="89" grpId="0" animBg="1"/>
          <p:bldP spid="101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/>
          <p:bldP spid="116" grpId="0"/>
          <p:bldP spid="118" grpId="0"/>
          <p:bldP spid="119" grpId="0"/>
          <p:bldP spid="120" grpId="0"/>
          <p:bldP spid="121" grpId="0"/>
          <p:bldP spid="122" grpId="0"/>
          <p:bldP spid="1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6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6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6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6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3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1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4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3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1" grpId="0" animBg="1"/>
          <p:bldP spid="53" grpId="0" animBg="1"/>
          <p:bldP spid="65" grpId="0" animBg="1"/>
          <p:bldP spid="77" grpId="0" animBg="1"/>
          <p:bldP spid="89" grpId="0" animBg="1"/>
          <p:bldP spid="101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/>
          <p:bldP spid="116" grpId="0"/>
          <p:bldP spid="118" grpId="0"/>
          <p:bldP spid="119" grpId="0"/>
          <p:bldP spid="120" grpId="0"/>
          <p:bldP spid="121" grpId="0"/>
          <p:bldP spid="122" grpId="0"/>
          <p:bldP spid="123" grpId="0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9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93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NEU_D_04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43C4E"/>
      </a:accent2>
      <a:accent3>
        <a:srgbClr val="AF031D"/>
      </a:accent3>
      <a:accent4>
        <a:srgbClr val="587397"/>
      </a:accent4>
      <a:accent5>
        <a:srgbClr val="6587B5"/>
      </a:accent5>
      <a:accent6>
        <a:srgbClr val="88BCEC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16747</TotalTime>
  <Words>1710</Words>
  <Application>Microsoft Office PowerPoint</Application>
  <PresentationFormat>Custom</PresentationFormat>
  <Paragraphs>270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200</dc:title>
  <dc:creator>Slide Ocean</dc:creator>
  <cp:keywords>SlideOcean.net</cp:keywords>
  <cp:lastModifiedBy>SO</cp:lastModifiedBy>
  <cp:revision>4253</cp:revision>
  <dcterms:created xsi:type="dcterms:W3CDTF">2024-04-24T08:43:56Z</dcterms:created>
  <dcterms:modified xsi:type="dcterms:W3CDTF">2026-02-09T14:33:53Z</dcterms:modified>
</cp:coreProperties>
</file>