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6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7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8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9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6" r:id="rId1"/>
    <p:sldMasterId id="2147483927" r:id="rId2"/>
    <p:sldMasterId id="2147483935" r:id="rId3"/>
    <p:sldMasterId id="2147483938" r:id="rId4"/>
    <p:sldMasterId id="2147483941" r:id="rId5"/>
    <p:sldMasterId id="2147483944" r:id="rId6"/>
    <p:sldMasterId id="2147483947" r:id="rId7"/>
    <p:sldMasterId id="2147483950" r:id="rId8"/>
    <p:sldMasterId id="2147483953" r:id="rId9"/>
    <p:sldMasterId id="2147483956" r:id="rId10"/>
  </p:sldMasterIdLst>
  <p:notesMasterIdLst>
    <p:notesMasterId r:id="rId21"/>
  </p:notesMasterIdLst>
  <p:handoutMasterIdLst>
    <p:handoutMasterId r:id="rId22"/>
  </p:handoutMasterIdLst>
  <p:sldIdLst>
    <p:sldId id="2147378295" r:id="rId11"/>
    <p:sldId id="2147378291" r:id="rId12"/>
    <p:sldId id="2147378277" r:id="rId13"/>
    <p:sldId id="2147378278" r:id="rId14"/>
    <p:sldId id="2147378279" r:id="rId15"/>
    <p:sldId id="2147378280" r:id="rId16"/>
    <p:sldId id="2147378281" r:id="rId17"/>
    <p:sldId id="2147378282" r:id="rId18"/>
    <p:sldId id="2147378294" r:id="rId19"/>
    <p:sldId id="2147378284" r:id="rId20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1C1C1C"/>
    <a:srgbClr val="000000"/>
    <a:srgbClr val="0B0A0E"/>
    <a:srgbClr val="D4B091"/>
    <a:srgbClr val="D69D6A"/>
    <a:srgbClr val="985D41"/>
    <a:srgbClr val="F3EBD4"/>
    <a:srgbClr val="CCA77F"/>
    <a:srgbClr val="E7E7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567" autoAdjust="0"/>
    <p:restoredTop sz="87046" autoAdjust="0"/>
  </p:normalViewPr>
  <p:slideViewPr>
    <p:cSldViewPr snapToGrid="0">
      <p:cViewPr varScale="1">
        <p:scale>
          <a:sx n="54" d="100"/>
          <a:sy n="54" d="100"/>
        </p:scale>
        <p:origin x="198" y="168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2/9/2026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2/9/2026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712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89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2/9/2026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361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07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2/9/2026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968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874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2/9/2026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015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62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2/9/2026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342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994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2/9/2026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970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397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067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2/9/2026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204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2/9/2026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193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2/9/2026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940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196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2/9/2026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040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944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2/9/2026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207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theme" Target="../theme/theme10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theme" Target="../theme/theme8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theme" Target="../theme/theme9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001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4281984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2" r:id="rId1"/>
    <p:sldLayoutId id="2147483905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010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D1A9A51-267F-1BC0-4117-0A0E444F8949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1303975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7" r:id="rId1"/>
    <p:sldLayoutId id="2147483958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002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C16BF5-1E14-5DD5-FA91-34F2569C8DA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D7F5FF9-5A42-56B1-0028-A47033B3634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D5C726A-A2ED-9E44-10DA-F2C6BF59FE8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6F2DA6A-C932-0E56-EC3D-AF555A2D00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3D92A6CC-0153-7ED8-386A-FEB8664B4B4F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89A5E29-56C2-D9F7-89BF-9D8A52B3847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2679119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3" r:id="rId1"/>
    <p:sldLayoutId id="2147483934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003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030A067-178F-C583-D09B-97393C4857CC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1288841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6" r:id="rId1"/>
    <p:sldLayoutId id="2147483937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004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C0EC34C-B2E8-9628-D5E6-5BD2B77256E3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2222258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9" r:id="rId1"/>
    <p:sldLayoutId id="2147483940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005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176D4DB-D3AE-9338-59D5-1BA8C82494AB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3972382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2" r:id="rId1"/>
    <p:sldLayoutId id="2147483943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006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640ECBC-8391-BF28-C435-EC235DD6081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718216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5" r:id="rId1"/>
    <p:sldLayoutId id="2147483946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007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1365655-EB89-E178-763C-34526AA606A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658219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8" r:id="rId1"/>
    <p:sldLayoutId id="2147483949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008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486C2B2-5864-6EBF-FC07-973EFA40E6A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1420770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1" r:id="rId1"/>
    <p:sldLayoutId id="2147483952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009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2071329-F9E4-7FE8-8169-2E22A2A94503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3896115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4" r:id="rId1"/>
    <p:sldLayoutId id="2147483955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06CFDEC8-CD1A-58D8-84C1-02C861D4FBB1}"/>
              </a:ext>
            </a:extLst>
          </p:cNvPr>
          <p:cNvSpPr/>
          <p:nvPr/>
        </p:nvSpPr>
        <p:spPr>
          <a:xfrm>
            <a:off x="6334462" y="3322320"/>
            <a:ext cx="2524462" cy="7071360"/>
          </a:xfrm>
          <a:custGeom>
            <a:avLst/>
            <a:gdLst>
              <a:gd name="csX0" fmla="*/ 0 w 2524462"/>
              <a:gd name="csY0" fmla="*/ 0 h 7071360"/>
              <a:gd name="csX1" fmla="*/ 2524462 w 2524462"/>
              <a:gd name="csY1" fmla="*/ 883920 h 7071360"/>
              <a:gd name="csX2" fmla="*/ 2524462 w 2524462"/>
              <a:gd name="csY2" fmla="*/ 6187440 h 7071360"/>
              <a:gd name="csX3" fmla="*/ 0 w 2524462"/>
              <a:gd name="csY3" fmla="*/ 7071360 h 7071360"/>
              <a:gd name="csX4" fmla="*/ 0 w 2524462"/>
              <a:gd name="csY4" fmla="*/ 0 h 707136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2524462" h="7071360">
                <a:moveTo>
                  <a:pt x="0" y="0"/>
                </a:moveTo>
                <a:lnTo>
                  <a:pt x="2524462" y="883920"/>
                </a:lnTo>
                <a:lnTo>
                  <a:pt x="2524462" y="6187440"/>
                </a:lnTo>
                <a:lnTo>
                  <a:pt x="0" y="7071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47847210-262C-7C68-22DA-74CEC122876F}"/>
              </a:ext>
            </a:extLst>
          </p:cNvPr>
          <p:cNvSpPr/>
          <p:nvPr/>
        </p:nvSpPr>
        <p:spPr>
          <a:xfrm>
            <a:off x="3810000" y="2438400"/>
            <a:ext cx="2524462" cy="8839200"/>
          </a:xfrm>
          <a:custGeom>
            <a:avLst/>
            <a:gdLst>
              <a:gd name="csX0" fmla="*/ 0 w 2524462"/>
              <a:gd name="csY0" fmla="*/ 0 h 8839200"/>
              <a:gd name="csX1" fmla="*/ 2524462 w 2524462"/>
              <a:gd name="csY1" fmla="*/ 883920 h 8839200"/>
              <a:gd name="csX2" fmla="*/ 2524462 w 2524462"/>
              <a:gd name="csY2" fmla="*/ 7955280 h 8839200"/>
              <a:gd name="csX3" fmla="*/ 0 w 2524462"/>
              <a:gd name="csY3" fmla="*/ 8839200 h 8839200"/>
              <a:gd name="csX4" fmla="*/ 0 w 2524462"/>
              <a:gd name="csY4" fmla="*/ 0 h 883920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2524462" h="8839200">
                <a:moveTo>
                  <a:pt x="0" y="0"/>
                </a:moveTo>
                <a:lnTo>
                  <a:pt x="2524462" y="883920"/>
                </a:lnTo>
                <a:lnTo>
                  <a:pt x="2524462" y="7955280"/>
                </a:lnTo>
                <a:lnTo>
                  <a:pt x="0" y="88392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226CD425-9FCF-E8C0-D7CB-1A1E6A377061}"/>
              </a:ext>
            </a:extLst>
          </p:cNvPr>
          <p:cNvSpPr/>
          <p:nvPr/>
        </p:nvSpPr>
        <p:spPr>
          <a:xfrm>
            <a:off x="8858925" y="4206240"/>
            <a:ext cx="2524461" cy="5303520"/>
          </a:xfrm>
          <a:custGeom>
            <a:avLst/>
            <a:gdLst>
              <a:gd name="csX0" fmla="*/ 0 w 2524461"/>
              <a:gd name="csY0" fmla="*/ 0 h 5303520"/>
              <a:gd name="csX1" fmla="*/ 2524461 w 2524461"/>
              <a:gd name="csY1" fmla="*/ 883920 h 5303520"/>
              <a:gd name="csX2" fmla="*/ 2524461 w 2524461"/>
              <a:gd name="csY2" fmla="*/ 4419600 h 5303520"/>
              <a:gd name="csX3" fmla="*/ 0 w 2524461"/>
              <a:gd name="csY3" fmla="*/ 5303520 h 5303520"/>
              <a:gd name="csX4" fmla="*/ 0 w 2524461"/>
              <a:gd name="csY4" fmla="*/ 0 h 530352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2524461" h="5303520">
                <a:moveTo>
                  <a:pt x="0" y="0"/>
                </a:moveTo>
                <a:lnTo>
                  <a:pt x="2524461" y="883920"/>
                </a:lnTo>
                <a:lnTo>
                  <a:pt x="2524461" y="4419600"/>
                </a:lnTo>
                <a:lnTo>
                  <a:pt x="0" y="53035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1" name="Arrow: Right 20">
            <a:extLst>
              <a:ext uri="{FF2B5EF4-FFF2-40B4-BE49-F238E27FC236}">
                <a16:creationId xmlns:a16="http://schemas.microsoft.com/office/drawing/2014/main" id="{86CA1EDA-8708-1492-EC02-9D50FB32F61C}"/>
              </a:ext>
            </a:extLst>
          </p:cNvPr>
          <p:cNvSpPr/>
          <p:nvPr/>
        </p:nvSpPr>
        <p:spPr>
          <a:xfrm>
            <a:off x="17977818" y="5974081"/>
            <a:ext cx="3331284" cy="1767839"/>
          </a:xfrm>
          <a:prstGeom prst="rightArrow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01B87DB9-C71B-4549-51AF-2615333F0DB7}"/>
              </a:ext>
            </a:extLst>
          </p:cNvPr>
          <p:cNvSpPr/>
          <p:nvPr/>
        </p:nvSpPr>
        <p:spPr>
          <a:xfrm>
            <a:off x="14140701" y="5974080"/>
            <a:ext cx="3098430" cy="1767840"/>
          </a:xfrm>
          <a:custGeom>
            <a:avLst/>
            <a:gdLst>
              <a:gd name="csX0" fmla="*/ 0 w 3098430"/>
              <a:gd name="csY0" fmla="*/ 0 h 1767840"/>
              <a:gd name="csX1" fmla="*/ 3098430 w 3098430"/>
              <a:gd name="csY1" fmla="*/ 0 h 1767840"/>
              <a:gd name="csX2" fmla="*/ 3098430 w 3098430"/>
              <a:gd name="csY2" fmla="*/ 1767840 h 1767840"/>
              <a:gd name="csX3" fmla="*/ 0 w 3098430"/>
              <a:gd name="csY3" fmla="*/ 1767840 h 1767840"/>
              <a:gd name="csX4" fmla="*/ 0 w 3098430"/>
              <a:gd name="csY4" fmla="*/ 0 h 176784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3098430" h="1767840">
                <a:moveTo>
                  <a:pt x="0" y="0"/>
                </a:moveTo>
                <a:lnTo>
                  <a:pt x="3098430" y="0"/>
                </a:lnTo>
                <a:lnTo>
                  <a:pt x="3098430" y="1767840"/>
                </a:lnTo>
                <a:lnTo>
                  <a:pt x="0" y="176784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FEE1750B-E403-BB44-B2CD-B6E15B1334B6}"/>
              </a:ext>
            </a:extLst>
          </p:cNvPr>
          <p:cNvSpPr/>
          <p:nvPr/>
        </p:nvSpPr>
        <p:spPr>
          <a:xfrm>
            <a:off x="11383384" y="5090160"/>
            <a:ext cx="2757316" cy="3535680"/>
          </a:xfrm>
          <a:custGeom>
            <a:avLst/>
            <a:gdLst>
              <a:gd name="csX0" fmla="*/ 2524463 w 2757316"/>
              <a:gd name="csY0" fmla="*/ 883920 h 3535680"/>
              <a:gd name="csX1" fmla="*/ 2757316 w 2757316"/>
              <a:gd name="csY1" fmla="*/ 883920 h 3535680"/>
              <a:gd name="csX2" fmla="*/ 2757316 w 2757316"/>
              <a:gd name="csY2" fmla="*/ 2651760 h 3535680"/>
              <a:gd name="csX3" fmla="*/ 2524463 w 2757316"/>
              <a:gd name="csY3" fmla="*/ 2651760 h 3535680"/>
              <a:gd name="csX4" fmla="*/ 0 w 2757316"/>
              <a:gd name="csY4" fmla="*/ 0 h 3535680"/>
              <a:gd name="csX5" fmla="*/ 2524462 w 2757316"/>
              <a:gd name="csY5" fmla="*/ 883920 h 3535680"/>
              <a:gd name="csX6" fmla="*/ 2524462 w 2757316"/>
              <a:gd name="csY6" fmla="*/ 2651760 h 3535680"/>
              <a:gd name="csX7" fmla="*/ 0 w 2757316"/>
              <a:gd name="csY7" fmla="*/ 3535680 h 353568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2757316" h="3535680">
                <a:moveTo>
                  <a:pt x="2524463" y="883920"/>
                </a:moveTo>
                <a:lnTo>
                  <a:pt x="2757316" y="883920"/>
                </a:lnTo>
                <a:lnTo>
                  <a:pt x="2757316" y="2651760"/>
                </a:lnTo>
                <a:lnTo>
                  <a:pt x="2524463" y="2651760"/>
                </a:lnTo>
                <a:close/>
                <a:moveTo>
                  <a:pt x="0" y="0"/>
                </a:moveTo>
                <a:lnTo>
                  <a:pt x="2524462" y="883920"/>
                </a:lnTo>
                <a:lnTo>
                  <a:pt x="2524462" y="2651760"/>
                </a:lnTo>
                <a:lnTo>
                  <a:pt x="0" y="353568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44E0789A-8612-0AE6-7BA9-F733C08BFE03}"/>
              </a:ext>
            </a:extLst>
          </p:cNvPr>
          <p:cNvSpPr/>
          <p:nvPr/>
        </p:nvSpPr>
        <p:spPr>
          <a:xfrm>
            <a:off x="15011490" y="5051606"/>
            <a:ext cx="1356852" cy="1356852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200">
            <a:extLst>
              <a:ext uri="{FF2B5EF4-FFF2-40B4-BE49-F238E27FC236}">
                <a16:creationId xmlns:a16="http://schemas.microsoft.com/office/drawing/2014/main" id="{9DF65612-3946-48EC-80C9-B3A86A4FD62A}"/>
              </a:ext>
            </a:extLst>
          </p:cNvPr>
          <p:cNvSpPr txBox="1"/>
          <p:nvPr/>
        </p:nvSpPr>
        <p:spPr>
          <a:xfrm>
            <a:off x="4199612" y="7963367"/>
            <a:ext cx="1745238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just"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ea typeface="+mn-ea"/>
                <a:cs typeface="+mn-cs"/>
              </a:rPr>
              <a:t>Lorem ipsum dolor sit amet, consectetuer adipiscing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ea typeface="+mn-ea"/>
                <a:cs typeface="+mn-cs"/>
              </a:rPr>
              <a:t>elit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ea typeface="+mn-ea"/>
                <a:cs typeface="+mn-cs"/>
              </a:rPr>
              <a:t>. </a:t>
            </a:r>
          </a:p>
        </p:txBody>
      </p:sp>
      <p:sp>
        <p:nvSpPr>
          <p:cNvPr id="37" name="Textbox 200">
            <a:extLst>
              <a:ext uri="{FF2B5EF4-FFF2-40B4-BE49-F238E27FC236}">
                <a16:creationId xmlns:a16="http://schemas.microsoft.com/office/drawing/2014/main" id="{56B5186F-448E-40C0-7089-C8B1648A9943}"/>
              </a:ext>
            </a:extLst>
          </p:cNvPr>
          <p:cNvSpPr txBox="1"/>
          <p:nvPr/>
        </p:nvSpPr>
        <p:spPr>
          <a:xfrm>
            <a:off x="4199611" y="6442502"/>
            <a:ext cx="174524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UNIQUE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TITLE</a:t>
            </a:r>
          </a:p>
        </p:txBody>
      </p:sp>
      <p:sp>
        <p:nvSpPr>
          <p:cNvPr id="39" name="Textbox 200">
            <a:extLst>
              <a:ext uri="{FF2B5EF4-FFF2-40B4-BE49-F238E27FC236}">
                <a16:creationId xmlns:a16="http://schemas.microsoft.com/office/drawing/2014/main" id="{D704B35E-37B5-DC9A-EFE6-E832592FD186}"/>
              </a:ext>
            </a:extLst>
          </p:cNvPr>
          <p:cNvSpPr txBox="1"/>
          <p:nvPr/>
        </p:nvSpPr>
        <p:spPr>
          <a:xfrm>
            <a:off x="6724074" y="7963367"/>
            <a:ext cx="1745238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just"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ea typeface="+mn-ea"/>
                <a:cs typeface="+mn-cs"/>
              </a:rPr>
              <a:t>Lorem ipsum dolor sit amet, consectetuer adipiscing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ea typeface="+mn-ea"/>
                <a:cs typeface="+mn-cs"/>
              </a:rPr>
              <a:t>elit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ea typeface="+mn-ea"/>
                <a:cs typeface="+mn-cs"/>
              </a:rPr>
              <a:t>. </a:t>
            </a:r>
          </a:p>
        </p:txBody>
      </p:sp>
      <p:sp>
        <p:nvSpPr>
          <p:cNvPr id="40" name="Textbox 200">
            <a:extLst>
              <a:ext uri="{FF2B5EF4-FFF2-40B4-BE49-F238E27FC236}">
                <a16:creationId xmlns:a16="http://schemas.microsoft.com/office/drawing/2014/main" id="{B700909E-9621-91BD-294E-A4BC646062A1}"/>
              </a:ext>
            </a:extLst>
          </p:cNvPr>
          <p:cNvSpPr txBox="1"/>
          <p:nvPr/>
        </p:nvSpPr>
        <p:spPr>
          <a:xfrm>
            <a:off x="6724073" y="6442502"/>
            <a:ext cx="174524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UNIQUE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TITLE</a:t>
            </a:r>
          </a:p>
        </p:txBody>
      </p:sp>
      <p:sp>
        <p:nvSpPr>
          <p:cNvPr id="42" name="Textbox 200">
            <a:extLst>
              <a:ext uri="{FF2B5EF4-FFF2-40B4-BE49-F238E27FC236}">
                <a16:creationId xmlns:a16="http://schemas.microsoft.com/office/drawing/2014/main" id="{B277ACE5-74DC-0BFB-53E8-A52C537A51CC}"/>
              </a:ext>
            </a:extLst>
          </p:cNvPr>
          <p:cNvSpPr txBox="1"/>
          <p:nvPr/>
        </p:nvSpPr>
        <p:spPr>
          <a:xfrm>
            <a:off x="9248536" y="7963367"/>
            <a:ext cx="1745238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just"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ea typeface="+mn-ea"/>
                <a:cs typeface="+mn-cs"/>
              </a:rPr>
              <a:t>Lorem ipsum dolor sit amet, consectetuer adipiscing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ea typeface="+mn-ea"/>
                <a:cs typeface="+mn-cs"/>
              </a:rPr>
              <a:t>elit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ea typeface="+mn-ea"/>
                <a:cs typeface="+mn-cs"/>
              </a:rPr>
              <a:t>. </a:t>
            </a:r>
          </a:p>
        </p:txBody>
      </p:sp>
      <p:sp>
        <p:nvSpPr>
          <p:cNvPr id="43" name="Textbox 200">
            <a:extLst>
              <a:ext uri="{FF2B5EF4-FFF2-40B4-BE49-F238E27FC236}">
                <a16:creationId xmlns:a16="http://schemas.microsoft.com/office/drawing/2014/main" id="{F8A35EC2-0E7B-ABD1-7588-5F4982C99B5D}"/>
              </a:ext>
            </a:extLst>
          </p:cNvPr>
          <p:cNvSpPr txBox="1"/>
          <p:nvPr/>
        </p:nvSpPr>
        <p:spPr>
          <a:xfrm>
            <a:off x="9248535" y="6442502"/>
            <a:ext cx="174524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UNIQUE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TITLE</a:t>
            </a:r>
          </a:p>
        </p:txBody>
      </p:sp>
      <p:sp>
        <p:nvSpPr>
          <p:cNvPr id="45" name="Textbox 200">
            <a:extLst>
              <a:ext uri="{FF2B5EF4-FFF2-40B4-BE49-F238E27FC236}">
                <a16:creationId xmlns:a16="http://schemas.microsoft.com/office/drawing/2014/main" id="{056F5891-3F8E-CFB6-8B0B-87FD4554AE63}"/>
              </a:ext>
            </a:extLst>
          </p:cNvPr>
          <p:cNvSpPr txBox="1"/>
          <p:nvPr/>
        </p:nvSpPr>
        <p:spPr>
          <a:xfrm>
            <a:off x="11889423" y="7963367"/>
            <a:ext cx="1745238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just"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Lorem ipsum dolor sit amet, consectetuer adipiscing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elit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..</a:t>
            </a:r>
          </a:p>
        </p:txBody>
      </p:sp>
      <p:sp>
        <p:nvSpPr>
          <p:cNvPr id="46" name="Textbox 200">
            <a:extLst>
              <a:ext uri="{FF2B5EF4-FFF2-40B4-BE49-F238E27FC236}">
                <a16:creationId xmlns:a16="http://schemas.microsoft.com/office/drawing/2014/main" id="{C8EB46AB-7694-3BBD-0D23-648989BE2E0C}"/>
              </a:ext>
            </a:extLst>
          </p:cNvPr>
          <p:cNvSpPr txBox="1"/>
          <p:nvPr/>
        </p:nvSpPr>
        <p:spPr>
          <a:xfrm>
            <a:off x="11889422" y="6442502"/>
            <a:ext cx="174524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UNIQUE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TITLE</a:t>
            </a:r>
          </a:p>
        </p:txBody>
      </p:sp>
      <p:sp>
        <p:nvSpPr>
          <p:cNvPr id="48" name="Textbox 200">
            <a:extLst>
              <a:ext uri="{FF2B5EF4-FFF2-40B4-BE49-F238E27FC236}">
                <a16:creationId xmlns:a16="http://schemas.microsoft.com/office/drawing/2014/main" id="{FBFE5235-199B-89E5-8CF7-9685B8C8657F}"/>
              </a:ext>
            </a:extLst>
          </p:cNvPr>
          <p:cNvSpPr txBox="1"/>
          <p:nvPr/>
        </p:nvSpPr>
        <p:spPr>
          <a:xfrm>
            <a:off x="14817297" y="7963367"/>
            <a:ext cx="1745238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just"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Lorem ipsum dolor sit amet, consectetuer adipiscing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elit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. </a:t>
            </a:r>
          </a:p>
        </p:txBody>
      </p:sp>
      <p:sp>
        <p:nvSpPr>
          <p:cNvPr id="49" name="Textbox 200">
            <a:extLst>
              <a:ext uri="{FF2B5EF4-FFF2-40B4-BE49-F238E27FC236}">
                <a16:creationId xmlns:a16="http://schemas.microsoft.com/office/drawing/2014/main" id="{7DFCC6F6-6FC8-33AC-D8AF-A70F06FF6C30}"/>
              </a:ext>
            </a:extLst>
          </p:cNvPr>
          <p:cNvSpPr txBox="1"/>
          <p:nvPr/>
        </p:nvSpPr>
        <p:spPr>
          <a:xfrm>
            <a:off x="14728871" y="6442502"/>
            <a:ext cx="174524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UNIQUE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 TITLE</a:t>
            </a:r>
          </a:p>
        </p:txBody>
      </p:sp>
      <p:sp>
        <p:nvSpPr>
          <p:cNvPr id="52" name="Textbox 200">
            <a:extLst>
              <a:ext uri="{FF2B5EF4-FFF2-40B4-BE49-F238E27FC236}">
                <a16:creationId xmlns:a16="http://schemas.microsoft.com/office/drawing/2014/main" id="{DF2DEA73-7234-5527-E8E9-C56D0F221321}"/>
              </a:ext>
            </a:extLst>
          </p:cNvPr>
          <p:cNvSpPr txBox="1"/>
          <p:nvPr/>
        </p:nvSpPr>
        <p:spPr>
          <a:xfrm>
            <a:off x="18061486" y="6627168"/>
            <a:ext cx="2543884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UNIQUE TITLE</a:t>
            </a: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A5D70DC4-C481-2D10-7874-57E994E2C3CB}"/>
              </a:ext>
            </a:extLst>
          </p:cNvPr>
          <p:cNvSpPr/>
          <p:nvPr/>
        </p:nvSpPr>
        <p:spPr>
          <a:xfrm>
            <a:off x="12084284" y="5051606"/>
            <a:ext cx="1356852" cy="135685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DC9A3C8E-83BD-A20C-1617-4AA0F3415314}"/>
              </a:ext>
            </a:extLst>
          </p:cNvPr>
          <p:cNvSpPr/>
          <p:nvPr/>
        </p:nvSpPr>
        <p:spPr>
          <a:xfrm>
            <a:off x="9442729" y="5051606"/>
            <a:ext cx="1356852" cy="135685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BD986CE8-03EA-64A5-182C-019B1C144EFE}"/>
              </a:ext>
            </a:extLst>
          </p:cNvPr>
          <p:cNvSpPr/>
          <p:nvPr/>
        </p:nvSpPr>
        <p:spPr>
          <a:xfrm>
            <a:off x="6918267" y="5051606"/>
            <a:ext cx="1356852" cy="135685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3BFDE1FD-80A5-1EA8-AEA0-0619FB7E7966}"/>
              </a:ext>
            </a:extLst>
          </p:cNvPr>
          <p:cNvSpPr/>
          <p:nvPr/>
        </p:nvSpPr>
        <p:spPr>
          <a:xfrm>
            <a:off x="4393805" y="5051606"/>
            <a:ext cx="1356852" cy="135685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3BC084C4-1D1C-AED6-25C6-A26FBB29B771}"/>
              </a:ext>
            </a:extLst>
          </p:cNvPr>
          <p:cNvSpPr/>
          <p:nvPr/>
        </p:nvSpPr>
        <p:spPr>
          <a:xfrm>
            <a:off x="15217721" y="11895310"/>
            <a:ext cx="944390" cy="94439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+mj-lt"/>
              </a:rPr>
              <a:t>5</a:t>
            </a: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86B19A0A-8688-630B-6D72-CD47FB20F2B9}"/>
              </a:ext>
            </a:extLst>
          </p:cNvPr>
          <p:cNvSpPr/>
          <p:nvPr/>
        </p:nvSpPr>
        <p:spPr>
          <a:xfrm>
            <a:off x="12290515" y="11895310"/>
            <a:ext cx="944390" cy="94439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+mj-lt"/>
              </a:rPr>
              <a:t>4</a:t>
            </a:r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A8B89C54-5708-92BC-21FE-FA1E7B634D39}"/>
              </a:ext>
            </a:extLst>
          </p:cNvPr>
          <p:cNvSpPr/>
          <p:nvPr/>
        </p:nvSpPr>
        <p:spPr>
          <a:xfrm>
            <a:off x="9648960" y="11895310"/>
            <a:ext cx="944390" cy="94439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+mj-lt"/>
              </a:rPr>
              <a:t>3</a:t>
            </a: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80258383-F7E8-4FEE-612E-20CD827F19EB}"/>
              </a:ext>
            </a:extLst>
          </p:cNvPr>
          <p:cNvSpPr/>
          <p:nvPr/>
        </p:nvSpPr>
        <p:spPr>
          <a:xfrm>
            <a:off x="7124498" y="11895310"/>
            <a:ext cx="944390" cy="94439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+mj-lt"/>
              </a:rPr>
              <a:t>2</a:t>
            </a: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01D2C7A8-6774-91BE-7863-7DD11E55AA90}"/>
              </a:ext>
            </a:extLst>
          </p:cNvPr>
          <p:cNvSpPr/>
          <p:nvPr/>
        </p:nvSpPr>
        <p:spPr>
          <a:xfrm>
            <a:off x="4600036" y="11895310"/>
            <a:ext cx="944390" cy="94439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+mj-lt"/>
              </a:rPr>
              <a:t>1</a:t>
            </a:r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7F8B109E-E32D-CA52-3D2D-278DFEF2FBE0}"/>
              </a:ext>
            </a:extLst>
          </p:cNvPr>
          <p:cNvSpPr/>
          <p:nvPr/>
        </p:nvSpPr>
        <p:spPr>
          <a:xfrm>
            <a:off x="12438975" y="5406297"/>
            <a:ext cx="647470" cy="647470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0D76DC83-A72D-24FF-C012-F90F82373353}"/>
              </a:ext>
            </a:extLst>
          </p:cNvPr>
          <p:cNvSpPr/>
          <p:nvPr/>
        </p:nvSpPr>
        <p:spPr>
          <a:xfrm>
            <a:off x="15379130" y="5419246"/>
            <a:ext cx="621572" cy="621572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65" name="Freeform 103">
            <a:extLst>
              <a:ext uri="{FF2B5EF4-FFF2-40B4-BE49-F238E27FC236}">
                <a16:creationId xmlns:a16="http://schemas.microsoft.com/office/drawing/2014/main" id="{783A683A-44A4-BE23-E752-B657DBBA1775}"/>
              </a:ext>
            </a:extLst>
          </p:cNvPr>
          <p:cNvSpPr>
            <a:spLocks noEditPoints="1"/>
          </p:cNvSpPr>
          <p:nvPr/>
        </p:nvSpPr>
        <p:spPr bwMode="auto">
          <a:xfrm>
            <a:off x="7236883" y="5454883"/>
            <a:ext cx="719620" cy="550298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66" name="Freeform 109">
            <a:extLst>
              <a:ext uri="{FF2B5EF4-FFF2-40B4-BE49-F238E27FC236}">
                <a16:creationId xmlns:a16="http://schemas.microsoft.com/office/drawing/2014/main" id="{A5E056A6-74E1-DE03-CF65-05CA23329B01}"/>
              </a:ext>
            </a:extLst>
          </p:cNvPr>
          <p:cNvSpPr>
            <a:spLocks noEditPoints="1"/>
          </p:cNvSpPr>
          <p:nvPr/>
        </p:nvSpPr>
        <p:spPr bwMode="auto">
          <a:xfrm>
            <a:off x="9805474" y="5406297"/>
            <a:ext cx="631362" cy="647470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68" name="Freeform: Shape 67">
            <a:extLst>
              <a:ext uri="{FF2B5EF4-FFF2-40B4-BE49-F238E27FC236}">
                <a16:creationId xmlns:a16="http://schemas.microsoft.com/office/drawing/2014/main" id="{31FBFDA0-CCC4-DE52-2D63-08C47247CB1D}"/>
              </a:ext>
            </a:extLst>
          </p:cNvPr>
          <p:cNvSpPr/>
          <p:nvPr/>
        </p:nvSpPr>
        <p:spPr>
          <a:xfrm>
            <a:off x="4715646" y="5432877"/>
            <a:ext cx="713170" cy="594310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69" name="!!SubTitle">
            <a:extLst>
              <a:ext uri="{FF2B5EF4-FFF2-40B4-BE49-F238E27FC236}">
                <a16:creationId xmlns:a16="http://schemas.microsoft.com/office/drawing/2014/main" id="{5F0E2245-69CE-14DC-86FB-DAF41C5FEF0F}"/>
              </a:ext>
            </a:extLst>
          </p:cNvPr>
          <p:cNvSpPr txBox="1"/>
          <p:nvPr/>
        </p:nvSpPr>
        <p:spPr>
          <a:xfrm>
            <a:off x="17452981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70" name="!!MainTitle1">
            <a:extLst>
              <a:ext uri="{FF2B5EF4-FFF2-40B4-BE49-F238E27FC236}">
                <a16:creationId xmlns:a16="http://schemas.microsoft.com/office/drawing/2014/main" id="{8ADCD71C-69CA-12A6-12E6-0891FF6220CA}"/>
              </a:ext>
            </a:extLst>
          </p:cNvPr>
          <p:cNvSpPr txBox="1"/>
          <p:nvPr/>
        </p:nvSpPr>
        <p:spPr>
          <a:xfrm>
            <a:off x="15491740" y="1037172"/>
            <a:ext cx="7110408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Funnel </a:t>
            </a:r>
            <a:r>
              <a:rPr lang="en-US" sz="75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Process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9E9C4B22-AAAA-AA4C-7485-70A4B8579E9A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199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1651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1" fill="hold" grpId="0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8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9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1" fill="hold" grpId="0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2" dur="1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3" dur="1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1" fill="hold" grpId="0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6" dur="1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7" dur="1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1" fill="hold" grpId="0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50" dur="1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51" dur="1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1" fill="hold" grpId="0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54" dur="1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55" dur="1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1" fill="hold" grpId="0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58" dur="1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59" dur="1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1" fill="hold" grpId="0" nodeType="withEffect" p14:presetBounceEnd="65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62" dur="1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63" dur="1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1" fill="hold" grpId="0" nodeType="withEffect" p14:presetBounceEnd="65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66" dur="1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67" dur="1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1" fill="hold" grpId="0" nodeType="withEffect" p14:presetBounceEnd="65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0" dur="1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71" dur="1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1" fill="hold" grpId="0" nodeType="withEffect" p14:presetBounceEnd="65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4" dur="1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75" dur="1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8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80" dur="500" fill="hold"/>
                                            <p:tgtEl>
                                              <p:spTgt spid="49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1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3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85" dur="500" fill="hold"/>
                                            <p:tgtEl>
                                              <p:spTgt spid="46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8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90" dur="500" fill="hold"/>
                                            <p:tgtEl>
                                              <p:spTgt spid="4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3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95" dur="500" fill="hold"/>
                                            <p:tgtEl>
                                              <p:spTgt spid="4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8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00" dur="500" fill="hold"/>
                                            <p:tgtEl>
                                              <p:spTgt spid="37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1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8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10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10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9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10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6" presetID="3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10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900" decel="100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3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10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900" decel="100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3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0" dur="10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1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900" decel="100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4" presetID="3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6" dur="10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900" decel="100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0" presetID="3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2" dur="10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3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900" decel="100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6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8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9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 animBg="1"/>
          <p:bldP spid="15" grpId="0" animBg="1"/>
          <p:bldP spid="14" grpId="0" animBg="1"/>
          <p:bldP spid="21" grpId="0" animBg="1"/>
          <p:bldP spid="31" grpId="0" animBg="1"/>
          <p:bldP spid="32" grpId="0" animBg="1"/>
          <p:bldP spid="33" grpId="0" animBg="1"/>
          <p:bldP spid="36" grpId="0"/>
          <p:bldP spid="37" grpId="0"/>
          <p:bldP spid="37" grpId="1"/>
          <p:bldP spid="39" grpId="0"/>
          <p:bldP spid="40" grpId="0"/>
          <p:bldP spid="40" grpId="1"/>
          <p:bldP spid="42" grpId="0"/>
          <p:bldP spid="43" grpId="0"/>
          <p:bldP spid="43" grpId="1"/>
          <p:bldP spid="45" grpId="0"/>
          <p:bldP spid="46" grpId="0"/>
          <p:bldP spid="46" grpId="1"/>
          <p:bldP spid="48" grpId="0"/>
          <p:bldP spid="49" grpId="0"/>
          <p:bldP spid="49" grpId="1"/>
          <p:bldP spid="52" grpId="0"/>
          <p:bldP spid="53" grpId="0" animBg="1"/>
          <p:bldP spid="54" grpId="0" animBg="1"/>
          <p:bldP spid="55" grpId="0" animBg="1"/>
          <p:bldP spid="56" grpId="0" animBg="1"/>
          <p:bldP spid="57" grpId="0" animBg="1"/>
          <p:bldP spid="58" grpId="0" animBg="1"/>
          <p:bldP spid="59" grpId="0" animBg="1"/>
          <p:bldP spid="60" grpId="0" animBg="1"/>
          <p:bldP spid="61" grpId="0" animBg="1"/>
          <p:bldP spid="63" grpId="0" animBg="1"/>
          <p:bldP spid="64" grpId="0" animBg="1"/>
          <p:bldP spid="65" grpId="0" animBg="1"/>
          <p:bldP spid="66" grpId="0" animBg="1"/>
          <p:bldP spid="68" grpId="0" animBg="1"/>
          <p:bldP spid="69" grpId="0"/>
          <p:bldP spid="70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1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1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8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80" dur="500" fill="hold"/>
                                            <p:tgtEl>
                                              <p:spTgt spid="49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1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3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85" dur="500" fill="hold"/>
                                            <p:tgtEl>
                                              <p:spTgt spid="46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8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90" dur="500" fill="hold"/>
                                            <p:tgtEl>
                                              <p:spTgt spid="4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3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95" dur="500" fill="hold"/>
                                            <p:tgtEl>
                                              <p:spTgt spid="4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8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00" dur="500" fill="hold"/>
                                            <p:tgtEl>
                                              <p:spTgt spid="37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1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8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10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10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9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10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6" presetID="3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10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900" decel="100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3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10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900" decel="100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3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0" dur="10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1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900" decel="100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4" presetID="3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6" dur="10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900" decel="100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0" presetID="3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2" dur="10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3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900" decel="100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6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8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9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 animBg="1"/>
          <p:bldP spid="15" grpId="0" animBg="1"/>
          <p:bldP spid="14" grpId="0" animBg="1"/>
          <p:bldP spid="21" grpId="0" animBg="1"/>
          <p:bldP spid="31" grpId="0" animBg="1"/>
          <p:bldP spid="32" grpId="0" animBg="1"/>
          <p:bldP spid="33" grpId="0" animBg="1"/>
          <p:bldP spid="36" grpId="0"/>
          <p:bldP spid="37" grpId="0"/>
          <p:bldP spid="37" grpId="1"/>
          <p:bldP spid="39" grpId="0"/>
          <p:bldP spid="40" grpId="0"/>
          <p:bldP spid="40" grpId="1"/>
          <p:bldP spid="42" grpId="0"/>
          <p:bldP spid="43" grpId="0"/>
          <p:bldP spid="43" grpId="1"/>
          <p:bldP spid="45" grpId="0"/>
          <p:bldP spid="46" grpId="0"/>
          <p:bldP spid="46" grpId="1"/>
          <p:bldP spid="48" grpId="0"/>
          <p:bldP spid="49" grpId="0"/>
          <p:bldP spid="49" grpId="1"/>
          <p:bldP spid="52" grpId="0"/>
          <p:bldP spid="53" grpId="0" animBg="1"/>
          <p:bldP spid="54" grpId="0" animBg="1"/>
          <p:bldP spid="55" grpId="0" animBg="1"/>
          <p:bldP spid="56" grpId="0" animBg="1"/>
          <p:bldP spid="57" grpId="0" animBg="1"/>
          <p:bldP spid="58" grpId="0" animBg="1"/>
          <p:bldP spid="59" grpId="0" animBg="1"/>
          <p:bldP spid="60" grpId="0" animBg="1"/>
          <p:bldP spid="61" grpId="0" animBg="1"/>
          <p:bldP spid="63" grpId="0" animBg="1"/>
          <p:bldP spid="64" grpId="0" animBg="1"/>
          <p:bldP spid="65" grpId="0" animBg="1"/>
          <p:bldP spid="66" grpId="0" animBg="1"/>
          <p:bldP spid="68" grpId="0" animBg="1"/>
          <p:bldP spid="69" grpId="0"/>
          <p:bldP spid="70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Freeform: Shape 135">
            <a:extLst>
              <a:ext uri="{FF2B5EF4-FFF2-40B4-BE49-F238E27FC236}">
                <a16:creationId xmlns:a16="http://schemas.microsoft.com/office/drawing/2014/main" id="{2430B507-B667-B2DD-100E-5DEB68903868}"/>
              </a:ext>
            </a:extLst>
          </p:cNvPr>
          <p:cNvSpPr/>
          <p:nvPr/>
        </p:nvSpPr>
        <p:spPr>
          <a:xfrm>
            <a:off x="6334462" y="3322320"/>
            <a:ext cx="2524462" cy="7071360"/>
          </a:xfrm>
          <a:custGeom>
            <a:avLst/>
            <a:gdLst>
              <a:gd name="csX0" fmla="*/ 0 w 2524462"/>
              <a:gd name="csY0" fmla="*/ 0 h 7071360"/>
              <a:gd name="csX1" fmla="*/ 2524462 w 2524462"/>
              <a:gd name="csY1" fmla="*/ 883920 h 7071360"/>
              <a:gd name="csX2" fmla="*/ 2524462 w 2524462"/>
              <a:gd name="csY2" fmla="*/ 6187440 h 7071360"/>
              <a:gd name="csX3" fmla="*/ 0 w 2524462"/>
              <a:gd name="csY3" fmla="*/ 7071360 h 7071360"/>
              <a:gd name="csX4" fmla="*/ 0 w 2524462"/>
              <a:gd name="csY4" fmla="*/ 0 h 707136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2524462" h="7071360">
                <a:moveTo>
                  <a:pt x="0" y="0"/>
                </a:moveTo>
                <a:lnTo>
                  <a:pt x="2524462" y="883920"/>
                </a:lnTo>
                <a:lnTo>
                  <a:pt x="2524462" y="6187440"/>
                </a:lnTo>
                <a:lnTo>
                  <a:pt x="0" y="7071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7" name="Freeform: Shape 136">
            <a:extLst>
              <a:ext uri="{FF2B5EF4-FFF2-40B4-BE49-F238E27FC236}">
                <a16:creationId xmlns:a16="http://schemas.microsoft.com/office/drawing/2014/main" id="{702270FB-3576-49C5-6E5E-DA6E7AE8DA4E}"/>
              </a:ext>
            </a:extLst>
          </p:cNvPr>
          <p:cNvSpPr/>
          <p:nvPr/>
        </p:nvSpPr>
        <p:spPr>
          <a:xfrm>
            <a:off x="3810000" y="2438400"/>
            <a:ext cx="2524462" cy="8839200"/>
          </a:xfrm>
          <a:custGeom>
            <a:avLst/>
            <a:gdLst>
              <a:gd name="csX0" fmla="*/ 0 w 2524462"/>
              <a:gd name="csY0" fmla="*/ 0 h 8839200"/>
              <a:gd name="csX1" fmla="*/ 2524462 w 2524462"/>
              <a:gd name="csY1" fmla="*/ 883920 h 8839200"/>
              <a:gd name="csX2" fmla="*/ 2524462 w 2524462"/>
              <a:gd name="csY2" fmla="*/ 7955280 h 8839200"/>
              <a:gd name="csX3" fmla="*/ 0 w 2524462"/>
              <a:gd name="csY3" fmla="*/ 8839200 h 8839200"/>
              <a:gd name="csX4" fmla="*/ 0 w 2524462"/>
              <a:gd name="csY4" fmla="*/ 0 h 883920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2524462" h="8839200">
                <a:moveTo>
                  <a:pt x="0" y="0"/>
                </a:moveTo>
                <a:lnTo>
                  <a:pt x="2524462" y="883920"/>
                </a:lnTo>
                <a:lnTo>
                  <a:pt x="2524462" y="7955280"/>
                </a:lnTo>
                <a:lnTo>
                  <a:pt x="0" y="88392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8" name="Freeform: Shape 137">
            <a:extLst>
              <a:ext uri="{FF2B5EF4-FFF2-40B4-BE49-F238E27FC236}">
                <a16:creationId xmlns:a16="http://schemas.microsoft.com/office/drawing/2014/main" id="{B09020E5-74D1-043C-6244-36550A741E50}"/>
              </a:ext>
            </a:extLst>
          </p:cNvPr>
          <p:cNvSpPr/>
          <p:nvPr/>
        </p:nvSpPr>
        <p:spPr>
          <a:xfrm>
            <a:off x="8858925" y="4206240"/>
            <a:ext cx="2524461" cy="5303520"/>
          </a:xfrm>
          <a:custGeom>
            <a:avLst/>
            <a:gdLst>
              <a:gd name="csX0" fmla="*/ 0 w 2524461"/>
              <a:gd name="csY0" fmla="*/ 0 h 5303520"/>
              <a:gd name="csX1" fmla="*/ 2524461 w 2524461"/>
              <a:gd name="csY1" fmla="*/ 883920 h 5303520"/>
              <a:gd name="csX2" fmla="*/ 2524461 w 2524461"/>
              <a:gd name="csY2" fmla="*/ 4419600 h 5303520"/>
              <a:gd name="csX3" fmla="*/ 0 w 2524461"/>
              <a:gd name="csY3" fmla="*/ 5303520 h 5303520"/>
              <a:gd name="csX4" fmla="*/ 0 w 2524461"/>
              <a:gd name="csY4" fmla="*/ 0 h 530352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2524461" h="5303520">
                <a:moveTo>
                  <a:pt x="0" y="0"/>
                </a:moveTo>
                <a:lnTo>
                  <a:pt x="2524461" y="883920"/>
                </a:lnTo>
                <a:lnTo>
                  <a:pt x="2524461" y="4419600"/>
                </a:lnTo>
                <a:lnTo>
                  <a:pt x="0" y="53035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9" name="Arrow: Right 138">
            <a:extLst>
              <a:ext uri="{FF2B5EF4-FFF2-40B4-BE49-F238E27FC236}">
                <a16:creationId xmlns:a16="http://schemas.microsoft.com/office/drawing/2014/main" id="{BFEEDA46-14C3-4B10-DB26-086E6719643C}"/>
              </a:ext>
            </a:extLst>
          </p:cNvPr>
          <p:cNvSpPr/>
          <p:nvPr/>
        </p:nvSpPr>
        <p:spPr>
          <a:xfrm>
            <a:off x="17977818" y="5974081"/>
            <a:ext cx="3331284" cy="1767839"/>
          </a:xfrm>
          <a:prstGeom prst="rightArrow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0" name="Freeform: Shape 139">
            <a:extLst>
              <a:ext uri="{FF2B5EF4-FFF2-40B4-BE49-F238E27FC236}">
                <a16:creationId xmlns:a16="http://schemas.microsoft.com/office/drawing/2014/main" id="{02CE5DE7-CB9B-47AB-E83A-59A45EF4414A}"/>
              </a:ext>
            </a:extLst>
          </p:cNvPr>
          <p:cNvSpPr/>
          <p:nvPr/>
        </p:nvSpPr>
        <p:spPr>
          <a:xfrm>
            <a:off x="14140701" y="5974080"/>
            <a:ext cx="3098430" cy="1767840"/>
          </a:xfrm>
          <a:custGeom>
            <a:avLst/>
            <a:gdLst>
              <a:gd name="csX0" fmla="*/ 0 w 3098430"/>
              <a:gd name="csY0" fmla="*/ 0 h 1767840"/>
              <a:gd name="csX1" fmla="*/ 3098430 w 3098430"/>
              <a:gd name="csY1" fmla="*/ 0 h 1767840"/>
              <a:gd name="csX2" fmla="*/ 3098430 w 3098430"/>
              <a:gd name="csY2" fmla="*/ 1767840 h 1767840"/>
              <a:gd name="csX3" fmla="*/ 0 w 3098430"/>
              <a:gd name="csY3" fmla="*/ 1767840 h 1767840"/>
              <a:gd name="csX4" fmla="*/ 0 w 3098430"/>
              <a:gd name="csY4" fmla="*/ 0 h 176784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3098430" h="1767840">
                <a:moveTo>
                  <a:pt x="0" y="0"/>
                </a:moveTo>
                <a:lnTo>
                  <a:pt x="3098430" y="0"/>
                </a:lnTo>
                <a:lnTo>
                  <a:pt x="3098430" y="1767840"/>
                </a:lnTo>
                <a:lnTo>
                  <a:pt x="0" y="176784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1" name="Freeform: Shape 140">
            <a:extLst>
              <a:ext uri="{FF2B5EF4-FFF2-40B4-BE49-F238E27FC236}">
                <a16:creationId xmlns:a16="http://schemas.microsoft.com/office/drawing/2014/main" id="{B4614D3A-632C-FF05-442F-87F8C6C0520C}"/>
              </a:ext>
            </a:extLst>
          </p:cNvPr>
          <p:cNvSpPr/>
          <p:nvPr/>
        </p:nvSpPr>
        <p:spPr>
          <a:xfrm>
            <a:off x="11383384" y="5090160"/>
            <a:ext cx="2757316" cy="3535680"/>
          </a:xfrm>
          <a:custGeom>
            <a:avLst/>
            <a:gdLst>
              <a:gd name="csX0" fmla="*/ 2524463 w 2757316"/>
              <a:gd name="csY0" fmla="*/ 883920 h 3535680"/>
              <a:gd name="csX1" fmla="*/ 2757316 w 2757316"/>
              <a:gd name="csY1" fmla="*/ 883920 h 3535680"/>
              <a:gd name="csX2" fmla="*/ 2757316 w 2757316"/>
              <a:gd name="csY2" fmla="*/ 2651760 h 3535680"/>
              <a:gd name="csX3" fmla="*/ 2524463 w 2757316"/>
              <a:gd name="csY3" fmla="*/ 2651760 h 3535680"/>
              <a:gd name="csX4" fmla="*/ 0 w 2757316"/>
              <a:gd name="csY4" fmla="*/ 0 h 3535680"/>
              <a:gd name="csX5" fmla="*/ 2524462 w 2757316"/>
              <a:gd name="csY5" fmla="*/ 883920 h 3535680"/>
              <a:gd name="csX6" fmla="*/ 2524462 w 2757316"/>
              <a:gd name="csY6" fmla="*/ 2651760 h 3535680"/>
              <a:gd name="csX7" fmla="*/ 0 w 2757316"/>
              <a:gd name="csY7" fmla="*/ 3535680 h 353568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2757316" h="3535680">
                <a:moveTo>
                  <a:pt x="2524463" y="883920"/>
                </a:moveTo>
                <a:lnTo>
                  <a:pt x="2757316" y="883920"/>
                </a:lnTo>
                <a:lnTo>
                  <a:pt x="2757316" y="2651760"/>
                </a:lnTo>
                <a:lnTo>
                  <a:pt x="2524463" y="2651760"/>
                </a:lnTo>
                <a:close/>
                <a:moveTo>
                  <a:pt x="0" y="0"/>
                </a:moveTo>
                <a:lnTo>
                  <a:pt x="2524462" y="883920"/>
                </a:lnTo>
                <a:lnTo>
                  <a:pt x="2524462" y="2651760"/>
                </a:lnTo>
                <a:lnTo>
                  <a:pt x="0" y="353568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2" name="Oval 141">
            <a:extLst>
              <a:ext uri="{FF2B5EF4-FFF2-40B4-BE49-F238E27FC236}">
                <a16:creationId xmlns:a16="http://schemas.microsoft.com/office/drawing/2014/main" id="{2D9177C8-ED3E-5F53-E63E-8FF2D8DC7184}"/>
              </a:ext>
            </a:extLst>
          </p:cNvPr>
          <p:cNvSpPr/>
          <p:nvPr/>
        </p:nvSpPr>
        <p:spPr>
          <a:xfrm>
            <a:off x="15011490" y="5051606"/>
            <a:ext cx="1356852" cy="1356852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Textbox 200">
            <a:extLst>
              <a:ext uri="{FF2B5EF4-FFF2-40B4-BE49-F238E27FC236}">
                <a16:creationId xmlns:a16="http://schemas.microsoft.com/office/drawing/2014/main" id="{959E324B-6AC3-2C62-7D5D-37087CFACB1C}"/>
              </a:ext>
            </a:extLst>
          </p:cNvPr>
          <p:cNvSpPr txBox="1"/>
          <p:nvPr/>
        </p:nvSpPr>
        <p:spPr>
          <a:xfrm>
            <a:off x="4199612" y="7963367"/>
            <a:ext cx="1745238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just"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Lorem ipsum dolor sit amet, consectetuer adipiscing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elit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. </a:t>
            </a:r>
          </a:p>
        </p:txBody>
      </p:sp>
      <p:sp>
        <p:nvSpPr>
          <p:cNvPr id="144" name="Textbox 200">
            <a:extLst>
              <a:ext uri="{FF2B5EF4-FFF2-40B4-BE49-F238E27FC236}">
                <a16:creationId xmlns:a16="http://schemas.microsoft.com/office/drawing/2014/main" id="{BD5E9CA1-223D-5C0D-9B5B-391680DDD2AB}"/>
              </a:ext>
            </a:extLst>
          </p:cNvPr>
          <p:cNvSpPr txBox="1"/>
          <p:nvPr/>
        </p:nvSpPr>
        <p:spPr>
          <a:xfrm>
            <a:off x="4199611" y="6442502"/>
            <a:ext cx="174524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UNIQUE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TITLE</a:t>
            </a:r>
          </a:p>
        </p:txBody>
      </p:sp>
      <p:sp>
        <p:nvSpPr>
          <p:cNvPr id="145" name="Textbox 200">
            <a:extLst>
              <a:ext uri="{FF2B5EF4-FFF2-40B4-BE49-F238E27FC236}">
                <a16:creationId xmlns:a16="http://schemas.microsoft.com/office/drawing/2014/main" id="{DD400588-A149-2BD2-BF4F-14A100BC0EE6}"/>
              </a:ext>
            </a:extLst>
          </p:cNvPr>
          <p:cNvSpPr txBox="1"/>
          <p:nvPr/>
        </p:nvSpPr>
        <p:spPr>
          <a:xfrm>
            <a:off x="6724074" y="7963367"/>
            <a:ext cx="1745238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just"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Lorem ipsum dolor sit amet, consectetuer adipiscing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elit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. </a:t>
            </a:r>
          </a:p>
        </p:txBody>
      </p:sp>
      <p:sp>
        <p:nvSpPr>
          <p:cNvPr id="146" name="Textbox 200">
            <a:extLst>
              <a:ext uri="{FF2B5EF4-FFF2-40B4-BE49-F238E27FC236}">
                <a16:creationId xmlns:a16="http://schemas.microsoft.com/office/drawing/2014/main" id="{9667DEB3-8808-CDB2-2796-213C0E82A5F3}"/>
              </a:ext>
            </a:extLst>
          </p:cNvPr>
          <p:cNvSpPr txBox="1"/>
          <p:nvPr/>
        </p:nvSpPr>
        <p:spPr>
          <a:xfrm>
            <a:off x="6724073" y="6442502"/>
            <a:ext cx="174524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UNIQUE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TITLE</a:t>
            </a:r>
          </a:p>
        </p:txBody>
      </p:sp>
      <p:sp>
        <p:nvSpPr>
          <p:cNvPr id="147" name="Textbox 200">
            <a:extLst>
              <a:ext uri="{FF2B5EF4-FFF2-40B4-BE49-F238E27FC236}">
                <a16:creationId xmlns:a16="http://schemas.microsoft.com/office/drawing/2014/main" id="{2368FD79-C679-661B-58EC-FCF05DC5ADB9}"/>
              </a:ext>
            </a:extLst>
          </p:cNvPr>
          <p:cNvSpPr txBox="1"/>
          <p:nvPr/>
        </p:nvSpPr>
        <p:spPr>
          <a:xfrm>
            <a:off x="9248536" y="7963367"/>
            <a:ext cx="1745238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just"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Lorem ipsum dolor sit amet, consectetuer adipiscing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elit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. </a:t>
            </a:r>
          </a:p>
        </p:txBody>
      </p:sp>
      <p:sp>
        <p:nvSpPr>
          <p:cNvPr id="148" name="Textbox 200">
            <a:extLst>
              <a:ext uri="{FF2B5EF4-FFF2-40B4-BE49-F238E27FC236}">
                <a16:creationId xmlns:a16="http://schemas.microsoft.com/office/drawing/2014/main" id="{73B0CB7C-F3EE-6B67-26A0-15C57517EE48}"/>
              </a:ext>
            </a:extLst>
          </p:cNvPr>
          <p:cNvSpPr txBox="1"/>
          <p:nvPr/>
        </p:nvSpPr>
        <p:spPr>
          <a:xfrm>
            <a:off x="9248535" y="6442502"/>
            <a:ext cx="174524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UNIQUE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TITLE</a:t>
            </a:r>
          </a:p>
        </p:txBody>
      </p:sp>
      <p:sp>
        <p:nvSpPr>
          <p:cNvPr id="149" name="Textbox 200">
            <a:extLst>
              <a:ext uri="{FF2B5EF4-FFF2-40B4-BE49-F238E27FC236}">
                <a16:creationId xmlns:a16="http://schemas.microsoft.com/office/drawing/2014/main" id="{A638A493-DD74-DC83-8B3C-07091D2176D6}"/>
              </a:ext>
            </a:extLst>
          </p:cNvPr>
          <p:cNvSpPr txBox="1"/>
          <p:nvPr/>
        </p:nvSpPr>
        <p:spPr>
          <a:xfrm>
            <a:off x="11889423" y="7963367"/>
            <a:ext cx="1745238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just"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Lorem ipsum dolor sit amet, consectetuer adipiscing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elit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..</a:t>
            </a:r>
          </a:p>
        </p:txBody>
      </p:sp>
      <p:sp>
        <p:nvSpPr>
          <p:cNvPr id="150" name="Textbox 200">
            <a:extLst>
              <a:ext uri="{FF2B5EF4-FFF2-40B4-BE49-F238E27FC236}">
                <a16:creationId xmlns:a16="http://schemas.microsoft.com/office/drawing/2014/main" id="{25AE1133-AB9E-9581-ED42-0F11623FA277}"/>
              </a:ext>
            </a:extLst>
          </p:cNvPr>
          <p:cNvSpPr txBox="1"/>
          <p:nvPr/>
        </p:nvSpPr>
        <p:spPr>
          <a:xfrm>
            <a:off x="11889422" y="6442502"/>
            <a:ext cx="174524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UNIQUE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TITLE</a:t>
            </a:r>
          </a:p>
        </p:txBody>
      </p:sp>
      <p:sp>
        <p:nvSpPr>
          <p:cNvPr id="151" name="Textbox 200">
            <a:extLst>
              <a:ext uri="{FF2B5EF4-FFF2-40B4-BE49-F238E27FC236}">
                <a16:creationId xmlns:a16="http://schemas.microsoft.com/office/drawing/2014/main" id="{73E01358-05F5-877E-D5EB-C63222554728}"/>
              </a:ext>
            </a:extLst>
          </p:cNvPr>
          <p:cNvSpPr txBox="1"/>
          <p:nvPr/>
        </p:nvSpPr>
        <p:spPr>
          <a:xfrm>
            <a:off x="14817297" y="7963367"/>
            <a:ext cx="1745238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just"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Lorem ipsum dolor sit amet, consectetuer adipiscing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elit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. </a:t>
            </a:r>
          </a:p>
        </p:txBody>
      </p:sp>
      <p:sp>
        <p:nvSpPr>
          <p:cNvPr id="152" name="Textbox 200">
            <a:extLst>
              <a:ext uri="{FF2B5EF4-FFF2-40B4-BE49-F238E27FC236}">
                <a16:creationId xmlns:a16="http://schemas.microsoft.com/office/drawing/2014/main" id="{39932CB9-3F45-6138-A541-32E86C4BEC73}"/>
              </a:ext>
            </a:extLst>
          </p:cNvPr>
          <p:cNvSpPr txBox="1"/>
          <p:nvPr/>
        </p:nvSpPr>
        <p:spPr>
          <a:xfrm>
            <a:off x="14728871" y="6442502"/>
            <a:ext cx="174524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rPr>
              <a:t>UNIQUE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rPr>
              <a:t> TITLE</a:t>
            </a:r>
          </a:p>
        </p:txBody>
      </p:sp>
      <p:sp>
        <p:nvSpPr>
          <p:cNvPr id="153" name="Textbox 200">
            <a:extLst>
              <a:ext uri="{FF2B5EF4-FFF2-40B4-BE49-F238E27FC236}">
                <a16:creationId xmlns:a16="http://schemas.microsoft.com/office/drawing/2014/main" id="{7FBBB2E8-E809-045A-AE28-298E66D3C231}"/>
              </a:ext>
            </a:extLst>
          </p:cNvPr>
          <p:cNvSpPr txBox="1"/>
          <p:nvPr/>
        </p:nvSpPr>
        <p:spPr>
          <a:xfrm>
            <a:off x="18061486" y="6627168"/>
            <a:ext cx="2543884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rPr>
              <a:t>UNIQUE TITLE</a:t>
            </a:r>
          </a:p>
        </p:txBody>
      </p:sp>
      <p:sp>
        <p:nvSpPr>
          <p:cNvPr id="154" name="Oval 153">
            <a:extLst>
              <a:ext uri="{FF2B5EF4-FFF2-40B4-BE49-F238E27FC236}">
                <a16:creationId xmlns:a16="http://schemas.microsoft.com/office/drawing/2014/main" id="{821319F9-F702-E96A-86BB-1C39DC3AA28F}"/>
              </a:ext>
            </a:extLst>
          </p:cNvPr>
          <p:cNvSpPr/>
          <p:nvPr/>
        </p:nvSpPr>
        <p:spPr>
          <a:xfrm>
            <a:off x="12084284" y="5051606"/>
            <a:ext cx="1356852" cy="135685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Oval 154">
            <a:extLst>
              <a:ext uri="{FF2B5EF4-FFF2-40B4-BE49-F238E27FC236}">
                <a16:creationId xmlns:a16="http://schemas.microsoft.com/office/drawing/2014/main" id="{E8E4C012-E1F7-C646-AFB7-0B6A9C408C7F}"/>
              </a:ext>
            </a:extLst>
          </p:cNvPr>
          <p:cNvSpPr/>
          <p:nvPr/>
        </p:nvSpPr>
        <p:spPr>
          <a:xfrm>
            <a:off x="9442729" y="5051606"/>
            <a:ext cx="1356852" cy="135685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Oval 155">
            <a:extLst>
              <a:ext uri="{FF2B5EF4-FFF2-40B4-BE49-F238E27FC236}">
                <a16:creationId xmlns:a16="http://schemas.microsoft.com/office/drawing/2014/main" id="{B35D0E19-25C5-570A-A0A1-140FB90B5605}"/>
              </a:ext>
            </a:extLst>
          </p:cNvPr>
          <p:cNvSpPr/>
          <p:nvPr/>
        </p:nvSpPr>
        <p:spPr>
          <a:xfrm>
            <a:off x="6918267" y="5051606"/>
            <a:ext cx="1356852" cy="135685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Oval 156">
            <a:extLst>
              <a:ext uri="{FF2B5EF4-FFF2-40B4-BE49-F238E27FC236}">
                <a16:creationId xmlns:a16="http://schemas.microsoft.com/office/drawing/2014/main" id="{F6EA8EFE-8AA4-D4C7-D8C4-D71F2642D1EF}"/>
              </a:ext>
            </a:extLst>
          </p:cNvPr>
          <p:cNvSpPr/>
          <p:nvPr/>
        </p:nvSpPr>
        <p:spPr>
          <a:xfrm>
            <a:off x="4393805" y="5051606"/>
            <a:ext cx="1356852" cy="135685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Oval 157">
            <a:extLst>
              <a:ext uri="{FF2B5EF4-FFF2-40B4-BE49-F238E27FC236}">
                <a16:creationId xmlns:a16="http://schemas.microsoft.com/office/drawing/2014/main" id="{8A9F9011-A9D9-37F3-4436-61A73C7AAB36}"/>
              </a:ext>
            </a:extLst>
          </p:cNvPr>
          <p:cNvSpPr/>
          <p:nvPr/>
        </p:nvSpPr>
        <p:spPr>
          <a:xfrm>
            <a:off x="15217721" y="11895310"/>
            <a:ext cx="944390" cy="94439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+mj-lt"/>
              </a:rPr>
              <a:t>5</a:t>
            </a:r>
          </a:p>
        </p:txBody>
      </p:sp>
      <p:sp>
        <p:nvSpPr>
          <p:cNvPr id="159" name="Oval 158">
            <a:extLst>
              <a:ext uri="{FF2B5EF4-FFF2-40B4-BE49-F238E27FC236}">
                <a16:creationId xmlns:a16="http://schemas.microsoft.com/office/drawing/2014/main" id="{452DFE2F-7B4E-E05B-1E43-D7A7F6B5BD12}"/>
              </a:ext>
            </a:extLst>
          </p:cNvPr>
          <p:cNvSpPr/>
          <p:nvPr/>
        </p:nvSpPr>
        <p:spPr>
          <a:xfrm>
            <a:off x="12290515" y="11895310"/>
            <a:ext cx="944390" cy="94439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+mj-lt"/>
              </a:rPr>
              <a:t>4</a:t>
            </a:r>
          </a:p>
        </p:txBody>
      </p:sp>
      <p:sp>
        <p:nvSpPr>
          <p:cNvPr id="160" name="Oval 159">
            <a:extLst>
              <a:ext uri="{FF2B5EF4-FFF2-40B4-BE49-F238E27FC236}">
                <a16:creationId xmlns:a16="http://schemas.microsoft.com/office/drawing/2014/main" id="{418C9C1A-284C-3A99-7DC9-699ECF0CFB1B}"/>
              </a:ext>
            </a:extLst>
          </p:cNvPr>
          <p:cNvSpPr/>
          <p:nvPr/>
        </p:nvSpPr>
        <p:spPr>
          <a:xfrm>
            <a:off x="9648960" y="11895310"/>
            <a:ext cx="944390" cy="94439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+mj-lt"/>
              </a:rPr>
              <a:t>3</a:t>
            </a:r>
          </a:p>
        </p:txBody>
      </p:sp>
      <p:sp>
        <p:nvSpPr>
          <p:cNvPr id="161" name="Oval 160">
            <a:extLst>
              <a:ext uri="{FF2B5EF4-FFF2-40B4-BE49-F238E27FC236}">
                <a16:creationId xmlns:a16="http://schemas.microsoft.com/office/drawing/2014/main" id="{9DDE8241-592A-1BE1-D1A2-8A9A07BB0959}"/>
              </a:ext>
            </a:extLst>
          </p:cNvPr>
          <p:cNvSpPr/>
          <p:nvPr/>
        </p:nvSpPr>
        <p:spPr>
          <a:xfrm>
            <a:off x="7124498" y="11895310"/>
            <a:ext cx="944390" cy="94439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solidFill>
                  <a:schemeClr val="bg2"/>
                </a:solidFill>
                <a:latin typeface="+mj-lt"/>
              </a:rPr>
              <a:t>2</a:t>
            </a:r>
          </a:p>
        </p:txBody>
      </p:sp>
      <p:sp>
        <p:nvSpPr>
          <p:cNvPr id="162" name="Oval 161">
            <a:extLst>
              <a:ext uri="{FF2B5EF4-FFF2-40B4-BE49-F238E27FC236}">
                <a16:creationId xmlns:a16="http://schemas.microsoft.com/office/drawing/2014/main" id="{3727BCF7-B4DE-5DC6-34AF-E06ADA64CDA5}"/>
              </a:ext>
            </a:extLst>
          </p:cNvPr>
          <p:cNvSpPr/>
          <p:nvPr/>
        </p:nvSpPr>
        <p:spPr>
          <a:xfrm>
            <a:off x="4600036" y="11895310"/>
            <a:ext cx="944390" cy="94439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solidFill>
                  <a:schemeClr val="bg1">
                    <a:lumMod val="40000"/>
                    <a:lumOff val="60000"/>
                  </a:schemeClr>
                </a:solidFill>
                <a:latin typeface="+mj-lt"/>
              </a:rPr>
              <a:t>1</a:t>
            </a:r>
          </a:p>
        </p:txBody>
      </p:sp>
      <p:sp>
        <p:nvSpPr>
          <p:cNvPr id="163" name="Freeform: Shape 162">
            <a:extLst>
              <a:ext uri="{FF2B5EF4-FFF2-40B4-BE49-F238E27FC236}">
                <a16:creationId xmlns:a16="http://schemas.microsoft.com/office/drawing/2014/main" id="{1B0836AD-27B6-E0E4-5C4F-E594F4878831}"/>
              </a:ext>
            </a:extLst>
          </p:cNvPr>
          <p:cNvSpPr/>
          <p:nvPr/>
        </p:nvSpPr>
        <p:spPr>
          <a:xfrm>
            <a:off x="12438975" y="5406297"/>
            <a:ext cx="647470" cy="647470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64" name="Freeform: Shape 163">
            <a:extLst>
              <a:ext uri="{FF2B5EF4-FFF2-40B4-BE49-F238E27FC236}">
                <a16:creationId xmlns:a16="http://schemas.microsoft.com/office/drawing/2014/main" id="{66F93F67-900A-06C3-51E0-BED90BC896BE}"/>
              </a:ext>
            </a:extLst>
          </p:cNvPr>
          <p:cNvSpPr/>
          <p:nvPr/>
        </p:nvSpPr>
        <p:spPr>
          <a:xfrm>
            <a:off x="15379130" y="5419246"/>
            <a:ext cx="621572" cy="621572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65" name="Freeform 103">
            <a:extLst>
              <a:ext uri="{FF2B5EF4-FFF2-40B4-BE49-F238E27FC236}">
                <a16:creationId xmlns:a16="http://schemas.microsoft.com/office/drawing/2014/main" id="{84DE0338-584B-70BF-9BCE-A6825B135263}"/>
              </a:ext>
            </a:extLst>
          </p:cNvPr>
          <p:cNvSpPr>
            <a:spLocks noEditPoints="1"/>
          </p:cNvSpPr>
          <p:nvPr/>
        </p:nvSpPr>
        <p:spPr bwMode="auto">
          <a:xfrm>
            <a:off x="7236883" y="5454883"/>
            <a:ext cx="719620" cy="550298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66" name="Freeform 109">
            <a:extLst>
              <a:ext uri="{FF2B5EF4-FFF2-40B4-BE49-F238E27FC236}">
                <a16:creationId xmlns:a16="http://schemas.microsoft.com/office/drawing/2014/main" id="{36DC8236-ECB9-DFD6-04C2-7355F549431E}"/>
              </a:ext>
            </a:extLst>
          </p:cNvPr>
          <p:cNvSpPr>
            <a:spLocks noEditPoints="1"/>
          </p:cNvSpPr>
          <p:nvPr/>
        </p:nvSpPr>
        <p:spPr bwMode="auto">
          <a:xfrm>
            <a:off x="9805474" y="5406297"/>
            <a:ext cx="631362" cy="647470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67" name="Freeform: Shape 166">
            <a:extLst>
              <a:ext uri="{FF2B5EF4-FFF2-40B4-BE49-F238E27FC236}">
                <a16:creationId xmlns:a16="http://schemas.microsoft.com/office/drawing/2014/main" id="{4DCA2749-00C8-44BF-1C16-70EC887E76B8}"/>
              </a:ext>
            </a:extLst>
          </p:cNvPr>
          <p:cNvSpPr/>
          <p:nvPr/>
        </p:nvSpPr>
        <p:spPr>
          <a:xfrm>
            <a:off x="4715646" y="5432877"/>
            <a:ext cx="713170" cy="594310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68" name="!!SubTitle">
            <a:extLst>
              <a:ext uri="{FF2B5EF4-FFF2-40B4-BE49-F238E27FC236}">
                <a16:creationId xmlns:a16="http://schemas.microsoft.com/office/drawing/2014/main" id="{3FADBE0A-1971-AF18-A47D-1E0465FD9201}"/>
              </a:ext>
            </a:extLst>
          </p:cNvPr>
          <p:cNvSpPr txBox="1"/>
          <p:nvPr/>
        </p:nvSpPr>
        <p:spPr>
          <a:xfrm>
            <a:off x="17452981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69" name="!!MainTitle1">
            <a:extLst>
              <a:ext uri="{FF2B5EF4-FFF2-40B4-BE49-F238E27FC236}">
                <a16:creationId xmlns:a16="http://schemas.microsoft.com/office/drawing/2014/main" id="{7344F962-B054-218D-7067-CFB210679B08}"/>
              </a:ext>
            </a:extLst>
          </p:cNvPr>
          <p:cNvSpPr txBox="1"/>
          <p:nvPr/>
        </p:nvSpPr>
        <p:spPr>
          <a:xfrm>
            <a:off x="15491740" y="1037172"/>
            <a:ext cx="7110408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Funnel </a:t>
            </a:r>
            <a:r>
              <a:rPr lang="en-US" sz="75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Process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70" name="Rectangle 169">
            <a:extLst>
              <a:ext uri="{FF2B5EF4-FFF2-40B4-BE49-F238E27FC236}">
                <a16:creationId xmlns:a16="http://schemas.microsoft.com/office/drawing/2014/main" id="{85FD939B-FC3B-8ADB-EAED-3E6AD38E9D3C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199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3310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:push dir="u"/>
      </p:transition>
    </mc:Choice>
    <mc:Fallback xmlns="">
      <p:transition spd="slow" advClick="0" advTm="2000">
        <p:push dir="u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1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4" dur="12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5" dur="12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8" dur="125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9" dur="125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grpId="0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2" dur="125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3" dur="125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grpId="0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6" dur="12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7" dur="12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grpId="0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0" dur="125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1" dur="125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fill="hold" grpId="0" nodeType="withEffect" p14:presetBounceEnd="65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4" dur="125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5" dur="125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1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9" dur="50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3" dur="50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7" dur="50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500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1" dur="50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5" dur="50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9" dur="500"/>
                                            <p:tgtEl>
                                              <p:spTgt spid="1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3" dur="50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500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7" dur="50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1" dur="500"/>
                                            <p:tgtEl>
                                              <p:spTgt spid="1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500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5" dur="500"/>
                                            <p:tgtEl>
                                              <p:spTgt spid="1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8" dur="500"/>
                                            <p:tgtEl>
                                              <p:spTgt spid="1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80" dur="500" fill="hold"/>
                                            <p:tgtEl>
                                              <p:spTgt spid="15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1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3" dur="50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85" dur="500" fill="hold"/>
                                            <p:tgtEl>
                                              <p:spTgt spid="15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8" dur="5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90" dur="500" fill="hold"/>
                                            <p:tgtEl>
                                              <p:spTgt spid="14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3" dur="50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95" dur="500" fill="hold"/>
                                            <p:tgtEl>
                                              <p:spTgt spid="146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8" dur="50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00" dur="500" fill="hold"/>
                                            <p:tgtEl>
                                              <p:spTgt spid="14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1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8" dur="10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10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10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9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100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6" presetID="3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1000"/>
                                            <p:tgtEl>
                                              <p:spTgt spid="1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900" decel="100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3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1000"/>
                                            <p:tgtEl>
                                              <p:spTgt spid="1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900" decel="1000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3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0" dur="1000"/>
                                            <p:tgtEl>
                                              <p:spTgt spid="1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1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900" decel="100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4" presetID="3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6" dur="1000"/>
                                            <p:tgtEl>
                                              <p:spTgt spid="1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7" dur="10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900" decel="1000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0" presetID="3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2" dur="1000"/>
                                            <p:tgtEl>
                                              <p:spTgt spid="16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3" dur="10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900" decel="1000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6" presetID="2" presetClass="entr" presetSubtype="8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58" dur="12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59" dur="12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6" grpId="0" animBg="1"/>
          <p:bldP spid="137" grpId="0" animBg="1"/>
          <p:bldP spid="138" grpId="0" animBg="1"/>
          <p:bldP spid="139" grpId="0" animBg="1"/>
          <p:bldP spid="140" grpId="0" animBg="1"/>
          <p:bldP spid="141" grpId="0" animBg="1"/>
          <p:bldP spid="142" grpId="0" animBg="1"/>
          <p:bldP spid="143" grpId="0"/>
          <p:bldP spid="144" grpId="0"/>
          <p:bldP spid="144" grpId="1"/>
          <p:bldP spid="145" grpId="0"/>
          <p:bldP spid="146" grpId="0"/>
          <p:bldP spid="146" grpId="1"/>
          <p:bldP spid="147" grpId="0"/>
          <p:bldP spid="148" grpId="0"/>
          <p:bldP spid="148" grpId="1"/>
          <p:bldP spid="149" grpId="0"/>
          <p:bldP spid="150" grpId="0"/>
          <p:bldP spid="150" grpId="1"/>
          <p:bldP spid="151" grpId="0"/>
          <p:bldP spid="152" grpId="0"/>
          <p:bldP spid="152" grpId="1"/>
          <p:bldP spid="153" grpId="0"/>
          <p:bldP spid="154" grpId="0" animBg="1"/>
          <p:bldP spid="155" grpId="0" animBg="1"/>
          <p:bldP spid="156" grpId="0" animBg="1"/>
          <p:bldP spid="157" grpId="0" animBg="1"/>
          <p:bldP spid="158" grpId="0" animBg="1"/>
          <p:bldP spid="159" grpId="0" animBg="1"/>
          <p:bldP spid="160" grpId="0" animBg="1"/>
          <p:bldP spid="161" grpId="0" animBg="1"/>
          <p:bldP spid="162" grpId="0" animBg="1"/>
          <p:bldP spid="163" grpId="0" animBg="1"/>
          <p:bldP spid="164" grpId="0" animBg="1"/>
          <p:bldP spid="165" grpId="0" animBg="1"/>
          <p:bldP spid="166" grpId="0" animBg="1"/>
          <p:bldP spid="167" grpId="0" animBg="1"/>
          <p:bldP spid="168" grpId="0"/>
          <p:bldP spid="169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1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25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25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25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2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2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25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25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25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25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1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9" dur="50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3" dur="50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7" dur="50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500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1" dur="50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5" dur="50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9" dur="500"/>
                                            <p:tgtEl>
                                              <p:spTgt spid="1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3" dur="50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500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7" dur="50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1" dur="500"/>
                                            <p:tgtEl>
                                              <p:spTgt spid="1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500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5" dur="500"/>
                                            <p:tgtEl>
                                              <p:spTgt spid="1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8" dur="500"/>
                                            <p:tgtEl>
                                              <p:spTgt spid="1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80" dur="500" fill="hold"/>
                                            <p:tgtEl>
                                              <p:spTgt spid="15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1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3" dur="50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85" dur="500" fill="hold"/>
                                            <p:tgtEl>
                                              <p:spTgt spid="15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8" dur="5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90" dur="500" fill="hold"/>
                                            <p:tgtEl>
                                              <p:spTgt spid="14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3" dur="50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95" dur="500" fill="hold"/>
                                            <p:tgtEl>
                                              <p:spTgt spid="146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8" dur="50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00" dur="500" fill="hold"/>
                                            <p:tgtEl>
                                              <p:spTgt spid="14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1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8" dur="10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10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10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9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100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6" presetID="3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1000"/>
                                            <p:tgtEl>
                                              <p:spTgt spid="1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900" decel="100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3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1000"/>
                                            <p:tgtEl>
                                              <p:spTgt spid="1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900" decel="1000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3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0" dur="1000"/>
                                            <p:tgtEl>
                                              <p:spTgt spid="1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1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900" decel="100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4" presetID="3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6" dur="1000"/>
                                            <p:tgtEl>
                                              <p:spTgt spid="1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7" dur="10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900" decel="1000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0" presetID="3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2" dur="1000"/>
                                            <p:tgtEl>
                                              <p:spTgt spid="16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3" dur="10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900" decel="1000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6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8" dur="12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9" dur="12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6" grpId="0" animBg="1"/>
          <p:bldP spid="137" grpId="0" animBg="1"/>
          <p:bldP spid="138" grpId="0" animBg="1"/>
          <p:bldP spid="139" grpId="0" animBg="1"/>
          <p:bldP spid="140" grpId="0" animBg="1"/>
          <p:bldP spid="141" grpId="0" animBg="1"/>
          <p:bldP spid="142" grpId="0" animBg="1"/>
          <p:bldP spid="143" grpId="0"/>
          <p:bldP spid="144" grpId="0"/>
          <p:bldP spid="144" grpId="1"/>
          <p:bldP spid="145" grpId="0"/>
          <p:bldP spid="146" grpId="0"/>
          <p:bldP spid="146" grpId="1"/>
          <p:bldP spid="147" grpId="0"/>
          <p:bldP spid="148" grpId="0"/>
          <p:bldP spid="148" grpId="1"/>
          <p:bldP spid="149" grpId="0"/>
          <p:bldP spid="150" grpId="0"/>
          <p:bldP spid="150" grpId="1"/>
          <p:bldP spid="151" grpId="0"/>
          <p:bldP spid="152" grpId="0"/>
          <p:bldP spid="152" grpId="1"/>
          <p:bldP spid="153" grpId="0"/>
          <p:bldP spid="154" grpId="0" animBg="1"/>
          <p:bldP spid="155" grpId="0" animBg="1"/>
          <p:bldP spid="156" grpId="0" animBg="1"/>
          <p:bldP spid="157" grpId="0" animBg="1"/>
          <p:bldP spid="158" grpId="0" animBg="1"/>
          <p:bldP spid="159" grpId="0" animBg="1"/>
          <p:bldP spid="160" grpId="0" animBg="1"/>
          <p:bldP spid="161" grpId="0" animBg="1"/>
          <p:bldP spid="162" grpId="0" animBg="1"/>
          <p:bldP spid="163" grpId="0" animBg="1"/>
          <p:bldP spid="164" grpId="0" animBg="1"/>
          <p:bldP spid="165" grpId="0" animBg="1"/>
          <p:bldP spid="166" grpId="0" animBg="1"/>
          <p:bldP spid="167" grpId="0" animBg="1"/>
          <p:bldP spid="168" grpId="0"/>
          <p:bldP spid="169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076E801-63FF-AE19-D505-02D792FFE3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: Shape 3">
            <a:extLst>
              <a:ext uri="{FF2B5EF4-FFF2-40B4-BE49-F238E27FC236}">
                <a16:creationId xmlns:a16="http://schemas.microsoft.com/office/drawing/2014/main" id="{373BE5FD-00E3-9CED-32F7-AB1E42DB6629}"/>
              </a:ext>
            </a:extLst>
          </p:cNvPr>
          <p:cNvSpPr/>
          <p:nvPr/>
        </p:nvSpPr>
        <p:spPr>
          <a:xfrm>
            <a:off x="6334462" y="3322320"/>
            <a:ext cx="2524462" cy="7071360"/>
          </a:xfrm>
          <a:custGeom>
            <a:avLst/>
            <a:gdLst>
              <a:gd name="csX0" fmla="*/ 0 w 2524462"/>
              <a:gd name="csY0" fmla="*/ 0 h 7071360"/>
              <a:gd name="csX1" fmla="*/ 2524462 w 2524462"/>
              <a:gd name="csY1" fmla="*/ 883920 h 7071360"/>
              <a:gd name="csX2" fmla="*/ 2524462 w 2524462"/>
              <a:gd name="csY2" fmla="*/ 6187440 h 7071360"/>
              <a:gd name="csX3" fmla="*/ 0 w 2524462"/>
              <a:gd name="csY3" fmla="*/ 7071360 h 7071360"/>
              <a:gd name="csX4" fmla="*/ 0 w 2524462"/>
              <a:gd name="csY4" fmla="*/ 0 h 707136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2524462" h="7071360">
                <a:moveTo>
                  <a:pt x="0" y="0"/>
                </a:moveTo>
                <a:lnTo>
                  <a:pt x="2524462" y="883920"/>
                </a:lnTo>
                <a:lnTo>
                  <a:pt x="2524462" y="6187440"/>
                </a:lnTo>
                <a:lnTo>
                  <a:pt x="0" y="7071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C7AC6FE7-71AB-301D-E892-ECC8DC556295}"/>
              </a:ext>
            </a:extLst>
          </p:cNvPr>
          <p:cNvSpPr/>
          <p:nvPr/>
        </p:nvSpPr>
        <p:spPr>
          <a:xfrm>
            <a:off x="3810000" y="2438400"/>
            <a:ext cx="2524462" cy="8839200"/>
          </a:xfrm>
          <a:custGeom>
            <a:avLst/>
            <a:gdLst>
              <a:gd name="csX0" fmla="*/ 0 w 2524462"/>
              <a:gd name="csY0" fmla="*/ 0 h 8839200"/>
              <a:gd name="csX1" fmla="*/ 2524462 w 2524462"/>
              <a:gd name="csY1" fmla="*/ 883920 h 8839200"/>
              <a:gd name="csX2" fmla="*/ 2524462 w 2524462"/>
              <a:gd name="csY2" fmla="*/ 7955280 h 8839200"/>
              <a:gd name="csX3" fmla="*/ 0 w 2524462"/>
              <a:gd name="csY3" fmla="*/ 8839200 h 8839200"/>
              <a:gd name="csX4" fmla="*/ 0 w 2524462"/>
              <a:gd name="csY4" fmla="*/ 0 h 883920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2524462" h="8839200">
                <a:moveTo>
                  <a:pt x="0" y="0"/>
                </a:moveTo>
                <a:lnTo>
                  <a:pt x="2524462" y="883920"/>
                </a:lnTo>
                <a:lnTo>
                  <a:pt x="2524462" y="7955280"/>
                </a:lnTo>
                <a:lnTo>
                  <a:pt x="0" y="88392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46670709-44F0-E18E-AD31-E103B1BD0440}"/>
              </a:ext>
            </a:extLst>
          </p:cNvPr>
          <p:cNvSpPr/>
          <p:nvPr/>
        </p:nvSpPr>
        <p:spPr>
          <a:xfrm>
            <a:off x="8858925" y="4206240"/>
            <a:ext cx="2524461" cy="5303520"/>
          </a:xfrm>
          <a:custGeom>
            <a:avLst/>
            <a:gdLst>
              <a:gd name="csX0" fmla="*/ 0 w 2524461"/>
              <a:gd name="csY0" fmla="*/ 0 h 5303520"/>
              <a:gd name="csX1" fmla="*/ 2524461 w 2524461"/>
              <a:gd name="csY1" fmla="*/ 883920 h 5303520"/>
              <a:gd name="csX2" fmla="*/ 2524461 w 2524461"/>
              <a:gd name="csY2" fmla="*/ 4419600 h 5303520"/>
              <a:gd name="csX3" fmla="*/ 0 w 2524461"/>
              <a:gd name="csY3" fmla="*/ 5303520 h 5303520"/>
              <a:gd name="csX4" fmla="*/ 0 w 2524461"/>
              <a:gd name="csY4" fmla="*/ 0 h 530352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2524461" h="5303520">
                <a:moveTo>
                  <a:pt x="0" y="0"/>
                </a:moveTo>
                <a:lnTo>
                  <a:pt x="2524461" y="883920"/>
                </a:lnTo>
                <a:lnTo>
                  <a:pt x="2524461" y="4419600"/>
                </a:lnTo>
                <a:lnTo>
                  <a:pt x="0" y="53035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id="{46409C60-9A80-EA3A-EBA9-E0811AAD487A}"/>
              </a:ext>
            </a:extLst>
          </p:cNvPr>
          <p:cNvSpPr/>
          <p:nvPr/>
        </p:nvSpPr>
        <p:spPr>
          <a:xfrm>
            <a:off x="17977818" y="5974081"/>
            <a:ext cx="3331284" cy="1767839"/>
          </a:xfrm>
          <a:prstGeom prst="rightArrow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B5280183-0F77-7149-6EB1-D406F86978B4}"/>
              </a:ext>
            </a:extLst>
          </p:cNvPr>
          <p:cNvSpPr/>
          <p:nvPr/>
        </p:nvSpPr>
        <p:spPr>
          <a:xfrm>
            <a:off x="14140701" y="5974080"/>
            <a:ext cx="3098430" cy="1767840"/>
          </a:xfrm>
          <a:custGeom>
            <a:avLst/>
            <a:gdLst>
              <a:gd name="csX0" fmla="*/ 0 w 3098430"/>
              <a:gd name="csY0" fmla="*/ 0 h 1767840"/>
              <a:gd name="csX1" fmla="*/ 3098430 w 3098430"/>
              <a:gd name="csY1" fmla="*/ 0 h 1767840"/>
              <a:gd name="csX2" fmla="*/ 3098430 w 3098430"/>
              <a:gd name="csY2" fmla="*/ 1767840 h 1767840"/>
              <a:gd name="csX3" fmla="*/ 0 w 3098430"/>
              <a:gd name="csY3" fmla="*/ 1767840 h 1767840"/>
              <a:gd name="csX4" fmla="*/ 0 w 3098430"/>
              <a:gd name="csY4" fmla="*/ 0 h 176784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3098430" h="1767840">
                <a:moveTo>
                  <a:pt x="0" y="0"/>
                </a:moveTo>
                <a:lnTo>
                  <a:pt x="3098430" y="0"/>
                </a:lnTo>
                <a:lnTo>
                  <a:pt x="3098430" y="1767840"/>
                </a:lnTo>
                <a:lnTo>
                  <a:pt x="0" y="176784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1D17FC99-C54B-E8E8-8A29-DDE41C709991}"/>
              </a:ext>
            </a:extLst>
          </p:cNvPr>
          <p:cNvSpPr/>
          <p:nvPr/>
        </p:nvSpPr>
        <p:spPr>
          <a:xfrm>
            <a:off x="11383384" y="5090160"/>
            <a:ext cx="2757316" cy="3535680"/>
          </a:xfrm>
          <a:custGeom>
            <a:avLst/>
            <a:gdLst>
              <a:gd name="csX0" fmla="*/ 2524463 w 2757316"/>
              <a:gd name="csY0" fmla="*/ 883920 h 3535680"/>
              <a:gd name="csX1" fmla="*/ 2757316 w 2757316"/>
              <a:gd name="csY1" fmla="*/ 883920 h 3535680"/>
              <a:gd name="csX2" fmla="*/ 2757316 w 2757316"/>
              <a:gd name="csY2" fmla="*/ 2651760 h 3535680"/>
              <a:gd name="csX3" fmla="*/ 2524463 w 2757316"/>
              <a:gd name="csY3" fmla="*/ 2651760 h 3535680"/>
              <a:gd name="csX4" fmla="*/ 0 w 2757316"/>
              <a:gd name="csY4" fmla="*/ 0 h 3535680"/>
              <a:gd name="csX5" fmla="*/ 2524462 w 2757316"/>
              <a:gd name="csY5" fmla="*/ 883920 h 3535680"/>
              <a:gd name="csX6" fmla="*/ 2524462 w 2757316"/>
              <a:gd name="csY6" fmla="*/ 2651760 h 3535680"/>
              <a:gd name="csX7" fmla="*/ 0 w 2757316"/>
              <a:gd name="csY7" fmla="*/ 3535680 h 353568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2757316" h="3535680">
                <a:moveTo>
                  <a:pt x="2524463" y="883920"/>
                </a:moveTo>
                <a:lnTo>
                  <a:pt x="2757316" y="883920"/>
                </a:lnTo>
                <a:lnTo>
                  <a:pt x="2757316" y="2651760"/>
                </a:lnTo>
                <a:lnTo>
                  <a:pt x="2524463" y="2651760"/>
                </a:lnTo>
                <a:close/>
                <a:moveTo>
                  <a:pt x="0" y="0"/>
                </a:moveTo>
                <a:lnTo>
                  <a:pt x="2524462" y="883920"/>
                </a:lnTo>
                <a:lnTo>
                  <a:pt x="2524462" y="2651760"/>
                </a:lnTo>
                <a:lnTo>
                  <a:pt x="0" y="353568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11631D26-1045-433D-5AD8-00D38CA49868}"/>
              </a:ext>
            </a:extLst>
          </p:cNvPr>
          <p:cNvSpPr/>
          <p:nvPr/>
        </p:nvSpPr>
        <p:spPr>
          <a:xfrm>
            <a:off x="15011490" y="5051606"/>
            <a:ext cx="1356852" cy="1356852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200">
            <a:extLst>
              <a:ext uri="{FF2B5EF4-FFF2-40B4-BE49-F238E27FC236}">
                <a16:creationId xmlns:a16="http://schemas.microsoft.com/office/drawing/2014/main" id="{0E9D3A9F-16F0-959C-8009-24E31EBDA649}"/>
              </a:ext>
            </a:extLst>
          </p:cNvPr>
          <p:cNvSpPr txBox="1"/>
          <p:nvPr/>
        </p:nvSpPr>
        <p:spPr>
          <a:xfrm>
            <a:off x="4199612" y="7963367"/>
            <a:ext cx="1745238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just"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ea typeface="+mn-ea"/>
                <a:cs typeface="+mn-cs"/>
              </a:rPr>
              <a:t>Lorem ipsum dolor sit amet, consectetuer adipiscing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ea typeface="+mn-ea"/>
                <a:cs typeface="+mn-cs"/>
              </a:rPr>
              <a:t>elit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ea typeface="+mn-ea"/>
                <a:cs typeface="+mn-cs"/>
              </a:rPr>
              <a:t>. </a:t>
            </a:r>
          </a:p>
        </p:txBody>
      </p:sp>
      <p:sp>
        <p:nvSpPr>
          <p:cNvPr id="12" name="Textbox 200">
            <a:extLst>
              <a:ext uri="{FF2B5EF4-FFF2-40B4-BE49-F238E27FC236}">
                <a16:creationId xmlns:a16="http://schemas.microsoft.com/office/drawing/2014/main" id="{2F08226C-622F-2BD6-D34E-1E9A7EFFA262}"/>
              </a:ext>
            </a:extLst>
          </p:cNvPr>
          <p:cNvSpPr txBox="1"/>
          <p:nvPr/>
        </p:nvSpPr>
        <p:spPr>
          <a:xfrm>
            <a:off x="4199611" y="6442502"/>
            <a:ext cx="174524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UNIQUE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TITLE</a:t>
            </a:r>
          </a:p>
        </p:txBody>
      </p:sp>
      <p:sp>
        <p:nvSpPr>
          <p:cNvPr id="13" name="Textbox 200">
            <a:extLst>
              <a:ext uri="{FF2B5EF4-FFF2-40B4-BE49-F238E27FC236}">
                <a16:creationId xmlns:a16="http://schemas.microsoft.com/office/drawing/2014/main" id="{D5B05C74-7029-F480-2EB7-D4B8A7B54114}"/>
              </a:ext>
            </a:extLst>
          </p:cNvPr>
          <p:cNvSpPr txBox="1"/>
          <p:nvPr/>
        </p:nvSpPr>
        <p:spPr>
          <a:xfrm>
            <a:off x="6724074" y="7963367"/>
            <a:ext cx="1745238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just"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ea typeface="+mn-ea"/>
                <a:cs typeface="+mn-cs"/>
              </a:rPr>
              <a:t>Lorem ipsum dolor sit amet, consectetuer adipiscing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ea typeface="+mn-ea"/>
                <a:cs typeface="+mn-cs"/>
              </a:rPr>
              <a:t>elit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ea typeface="+mn-ea"/>
                <a:cs typeface="+mn-cs"/>
              </a:rPr>
              <a:t>. </a:t>
            </a:r>
          </a:p>
        </p:txBody>
      </p:sp>
      <p:sp>
        <p:nvSpPr>
          <p:cNvPr id="14" name="Textbox 200">
            <a:extLst>
              <a:ext uri="{FF2B5EF4-FFF2-40B4-BE49-F238E27FC236}">
                <a16:creationId xmlns:a16="http://schemas.microsoft.com/office/drawing/2014/main" id="{26C3B8D7-92C9-9B4F-77AA-F143BF63801E}"/>
              </a:ext>
            </a:extLst>
          </p:cNvPr>
          <p:cNvSpPr txBox="1"/>
          <p:nvPr/>
        </p:nvSpPr>
        <p:spPr>
          <a:xfrm>
            <a:off x="6724073" y="6442502"/>
            <a:ext cx="174524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UNIQUE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TITLE</a:t>
            </a:r>
          </a:p>
        </p:txBody>
      </p:sp>
      <p:sp>
        <p:nvSpPr>
          <p:cNvPr id="15" name="Textbox 200">
            <a:extLst>
              <a:ext uri="{FF2B5EF4-FFF2-40B4-BE49-F238E27FC236}">
                <a16:creationId xmlns:a16="http://schemas.microsoft.com/office/drawing/2014/main" id="{7EB2915A-1294-8972-8506-E07BDE5686CD}"/>
              </a:ext>
            </a:extLst>
          </p:cNvPr>
          <p:cNvSpPr txBox="1"/>
          <p:nvPr/>
        </p:nvSpPr>
        <p:spPr>
          <a:xfrm>
            <a:off x="9248536" y="7963367"/>
            <a:ext cx="1745238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just"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ea typeface="+mn-ea"/>
                <a:cs typeface="+mn-cs"/>
              </a:rPr>
              <a:t>Lorem ipsum dolor sit amet, consectetuer adipiscing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ea typeface="+mn-ea"/>
                <a:cs typeface="+mn-cs"/>
              </a:rPr>
              <a:t>elit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ea typeface="+mn-ea"/>
                <a:cs typeface="+mn-cs"/>
              </a:rPr>
              <a:t>. </a:t>
            </a:r>
          </a:p>
        </p:txBody>
      </p:sp>
      <p:sp>
        <p:nvSpPr>
          <p:cNvPr id="16" name="Textbox 200">
            <a:extLst>
              <a:ext uri="{FF2B5EF4-FFF2-40B4-BE49-F238E27FC236}">
                <a16:creationId xmlns:a16="http://schemas.microsoft.com/office/drawing/2014/main" id="{99AF09E3-69FD-C87B-59CB-08BEE2FA06CC}"/>
              </a:ext>
            </a:extLst>
          </p:cNvPr>
          <p:cNvSpPr txBox="1"/>
          <p:nvPr/>
        </p:nvSpPr>
        <p:spPr>
          <a:xfrm>
            <a:off x="9248535" y="6442502"/>
            <a:ext cx="174524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UNIQUE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TITLE</a:t>
            </a:r>
          </a:p>
        </p:txBody>
      </p:sp>
      <p:sp>
        <p:nvSpPr>
          <p:cNvPr id="17" name="Textbox 200">
            <a:extLst>
              <a:ext uri="{FF2B5EF4-FFF2-40B4-BE49-F238E27FC236}">
                <a16:creationId xmlns:a16="http://schemas.microsoft.com/office/drawing/2014/main" id="{AFF06C4C-6B59-4982-4986-3927EFFAFF97}"/>
              </a:ext>
            </a:extLst>
          </p:cNvPr>
          <p:cNvSpPr txBox="1"/>
          <p:nvPr/>
        </p:nvSpPr>
        <p:spPr>
          <a:xfrm>
            <a:off x="11889423" y="7963367"/>
            <a:ext cx="1745238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just"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ea typeface="+mn-ea"/>
                <a:cs typeface="+mn-cs"/>
              </a:rPr>
              <a:t>Lorem ipsum dolor sit amet, consectetuer adipiscing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ea typeface="+mn-ea"/>
                <a:cs typeface="+mn-cs"/>
              </a:rPr>
              <a:t>elit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ea typeface="+mn-ea"/>
                <a:cs typeface="+mn-cs"/>
              </a:rPr>
              <a:t>..</a:t>
            </a:r>
          </a:p>
        </p:txBody>
      </p:sp>
      <p:sp>
        <p:nvSpPr>
          <p:cNvPr id="18" name="Textbox 200">
            <a:extLst>
              <a:ext uri="{FF2B5EF4-FFF2-40B4-BE49-F238E27FC236}">
                <a16:creationId xmlns:a16="http://schemas.microsoft.com/office/drawing/2014/main" id="{F4A30281-A317-3698-7D2B-4501BFA876B6}"/>
              </a:ext>
            </a:extLst>
          </p:cNvPr>
          <p:cNvSpPr txBox="1"/>
          <p:nvPr/>
        </p:nvSpPr>
        <p:spPr>
          <a:xfrm>
            <a:off x="11889422" y="6442502"/>
            <a:ext cx="174524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UNIQUE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TITLE</a:t>
            </a:r>
          </a:p>
        </p:txBody>
      </p:sp>
      <p:sp>
        <p:nvSpPr>
          <p:cNvPr id="19" name="Textbox 200">
            <a:extLst>
              <a:ext uri="{FF2B5EF4-FFF2-40B4-BE49-F238E27FC236}">
                <a16:creationId xmlns:a16="http://schemas.microsoft.com/office/drawing/2014/main" id="{F1F72320-6CEF-DEA3-9544-A9469D803DAD}"/>
              </a:ext>
            </a:extLst>
          </p:cNvPr>
          <p:cNvSpPr txBox="1"/>
          <p:nvPr/>
        </p:nvSpPr>
        <p:spPr>
          <a:xfrm>
            <a:off x="14817297" y="7963367"/>
            <a:ext cx="1745238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just"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ea typeface="+mn-ea"/>
                <a:cs typeface="+mn-cs"/>
              </a:rPr>
              <a:t>Lorem ipsum dolor sit amet, consectetuer adipiscing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ea typeface="+mn-ea"/>
                <a:cs typeface="+mn-cs"/>
              </a:rPr>
              <a:t>elit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ea typeface="+mn-ea"/>
                <a:cs typeface="+mn-cs"/>
              </a:rPr>
              <a:t>. </a:t>
            </a:r>
          </a:p>
        </p:txBody>
      </p:sp>
      <p:sp>
        <p:nvSpPr>
          <p:cNvPr id="20" name="Textbox 200">
            <a:extLst>
              <a:ext uri="{FF2B5EF4-FFF2-40B4-BE49-F238E27FC236}">
                <a16:creationId xmlns:a16="http://schemas.microsoft.com/office/drawing/2014/main" id="{BC768691-AE71-CA26-AFC0-1DD46C92C4B9}"/>
              </a:ext>
            </a:extLst>
          </p:cNvPr>
          <p:cNvSpPr txBox="1"/>
          <p:nvPr/>
        </p:nvSpPr>
        <p:spPr>
          <a:xfrm>
            <a:off x="14728871" y="6442502"/>
            <a:ext cx="174524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effectLst/>
                <a:uLnTx/>
                <a:uFillTx/>
                <a:latin typeface="+mj-lt"/>
              </a:rPr>
              <a:t>UNIQUE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effectLst/>
                <a:uLnTx/>
                <a:uFillTx/>
                <a:latin typeface="+mj-lt"/>
              </a:rPr>
              <a:t> TITLE</a:t>
            </a:r>
          </a:p>
        </p:txBody>
      </p:sp>
      <p:sp>
        <p:nvSpPr>
          <p:cNvPr id="21" name="Textbox 200">
            <a:extLst>
              <a:ext uri="{FF2B5EF4-FFF2-40B4-BE49-F238E27FC236}">
                <a16:creationId xmlns:a16="http://schemas.microsoft.com/office/drawing/2014/main" id="{B1F52481-4188-685B-D0B9-659DC0F3FC18}"/>
              </a:ext>
            </a:extLst>
          </p:cNvPr>
          <p:cNvSpPr txBox="1"/>
          <p:nvPr/>
        </p:nvSpPr>
        <p:spPr>
          <a:xfrm>
            <a:off x="18061486" y="6627168"/>
            <a:ext cx="2543884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effectLst/>
                <a:uLnTx/>
                <a:uFillTx/>
                <a:latin typeface="+mj-lt"/>
              </a:rPr>
              <a:t>UNIQUE TITLE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D2D9C8B8-72A0-ABED-3E12-86045AC7D476}"/>
              </a:ext>
            </a:extLst>
          </p:cNvPr>
          <p:cNvSpPr/>
          <p:nvPr/>
        </p:nvSpPr>
        <p:spPr>
          <a:xfrm>
            <a:off x="12084284" y="5051606"/>
            <a:ext cx="1356852" cy="135685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AEE401BB-9504-B80F-A3E4-484CE1295EC8}"/>
              </a:ext>
            </a:extLst>
          </p:cNvPr>
          <p:cNvSpPr/>
          <p:nvPr/>
        </p:nvSpPr>
        <p:spPr>
          <a:xfrm>
            <a:off x="9442729" y="5051606"/>
            <a:ext cx="1356852" cy="135685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7E076D8F-EA3C-A5BA-DD30-0C777BDCA1EC}"/>
              </a:ext>
            </a:extLst>
          </p:cNvPr>
          <p:cNvSpPr/>
          <p:nvPr/>
        </p:nvSpPr>
        <p:spPr>
          <a:xfrm>
            <a:off x="6918267" y="5051606"/>
            <a:ext cx="1356852" cy="135685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5BC2095B-4070-9A33-0F52-C56D80F88830}"/>
              </a:ext>
            </a:extLst>
          </p:cNvPr>
          <p:cNvSpPr/>
          <p:nvPr/>
        </p:nvSpPr>
        <p:spPr>
          <a:xfrm>
            <a:off x="4393805" y="5051606"/>
            <a:ext cx="1356852" cy="135685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5B614D70-4329-D2FC-E1CC-57C67DB2EB3C}"/>
              </a:ext>
            </a:extLst>
          </p:cNvPr>
          <p:cNvSpPr/>
          <p:nvPr/>
        </p:nvSpPr>
        <p:spPr>
          <a:xfrm>
            <a:off x="15217721" y="11895310"/>
            <a:ext cx="944390" cy="94439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+mj-lt"/>
              </a:rPr>
              <a:t>5</a:t>
            </a: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B3A47E65-DD26-D842-1DD9-53186E6D2540}"/>
              </a:ext>
            </a:extLst>
          </p:cNvPr>
          <p:cNvSpPr/>
          <p:nvPr/>
        </p:nvSpPr>
        <p:spPr>
          <a:xfrm>
            <a:off x="12290515" y="11895310"/>
            <a:ext cx="944390" cy="94439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+mj-lt"/>
              </a:rPr>
              <a:t>4</a:t>
            </a: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E60E2737-CDAD-BE4F-7277-0B794605DD8C}"/>
              </a:ext>
            </a:extLst>
          </p:cNvPr>
          <p:cNvSpPr/>
          <p:nvPr/>
        </p:nvSpPr>
        <p:spPr>
          <a:xfrm>
            <a:off x="9648960" y="11895310"/>
            <a:ext cx="944390" cy="94439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+mj-lt"/>
              </a:rPr>
              <a:t>3</a:t>
            </a: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F136E517-6548-5E2D-75D8-C1D5D2AB193E}"/>
              </a:ext>
            </a:extLst>
          </p:cNvPr>
          <p:cNvSpPr/>
          <p:nvPr/>
        </p:nvSpPr>
        <p:spPr>
          <a:xfrm>
            <a:off x="7124498" y="11895310"/>
            <a:ext cx="944390" cy="94439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+mj-lt"/>
              </a:rPr>
              <a:t>2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63963FC-00EE-0C5F-D392-E1AFA4B9D435}"/>
              </a:ext>
            </a:extLst>
          </p:cNvPr>
          <p:cNvSpPr/>
          <p:nvPr/>
        </p:nvSpPr>
        <p:spPr>
          <a:xfrm>
            <a:off x="4600036" y="11895310"/>
            <a:ext cx="944390" cy="94439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+mj-lt"/>
              </a:rPr>
              <a:t>1</a:t>
            </a:r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981F53A0-D9F4-AEFF-F6AB-9DF757262714}"/>
              </a:ext>
            </a:extLst>
          </p:cNvPr>
          <p:cNvSpPr/>
          <p:nvPr/>
        </p:nvSpPr>
        <p:spPr>
          <a:xfrm>
            <a:off x="12438975" y="5406297"/>
            <a:ext cx="647470" cy="647470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DE8386B2-2558-750A-F674-7D1AA9BD49D8}"/>
              </a:ext>
            </a:extLst>
          </p:cNvPr>
          <p:cNvSpPr/>
          <p:nvPr/>
        </p:nvSpPr>
        <p:spPr>
          <a:xfrm>
            <a:off x="15379130" y="5419246"/>
            <a:ext cx="621572" cy="621572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3" name="Freeform 103">
            <a:extLst>
              <a:ext uri="{FF2B5EF4-FFF2-40B4-BE49-F238E27FC236}">
                <a16:creationId xmlns:a16="http://schemas.microsoft.com/office/drawing/2014/main" id="{01453E85-3B64-B0D4-9545-1CF34670DF2E}"/>
              </a:ext>
            </a:extLst>
          </p:cNvPr>
          <p:cNvSpPr>
            <a:spLocks noEditPoints="1"/>
          </p:cNvSpPr>
          <p:nvPr/>
        </p:nvSpPr>
        <p:spPr bwMode="auto">
          <a:xfrm>
            <a:off x="7236883" y="5454883"/>
            <a:ext cx="719620" cy="550298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4" name="Freeform 109">
            <a:extLst>
              <a:ext uri="{FF2B5EF4-FFF2-40B4-BE49-F238E27FC236}">
                <a16:creationId xmlns:a16="http://schemas.microsoft.com/office/drawing/2014/main" id="{E981AFDD-5C8B-F160-E6FA-AEB2CCF97FB5}"/>
              </a:ext>
            </a:extLst>
          </p:cNvPr>
          <p:cNvSpPr>
            <a:spLocks noEditPoints="1"/>
          </p:cNvSpPr>
          <p:nvPr/>
        </p:nvSpPr>
        <p:spPr bwMode="auto">
          <a:xfrm>
            <a:off x="9805474" y="5406297"/>
            <a:ext cx="631362" cy="647470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E8EB8B2E-A142-25C3-11A8-B53C528377E1}"/>
              </a:ext>
            </a:extLst>
          </p:cNvPr>
          <p:cNvSpPr/>
          <p:nvPr/>
        </p:nvSpPr>
        <p:spPr>
          <a:xfrm>
            <a:off x="4715646" y="5432877"/>
            <a:ext cx="713170" cy="594310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6" name="!!SubTitle">
            <a:extLst>
              <a:ext uri="{FF2B5EF4-FFF2-40B4-BE49-F238E27FC236}">
                <a16:creationId xmlns:a16="http://schemas.microsoft.com/office/drawing/2014/main" id="{A92CC135-B160-594C-7F41-25DE46645B5D}"/>
              </a:ext>
            </a:extLst>
          </p:cNvPr>
          <p:cNvSpPr txBox="1"/>
          <p:nvPr/>
        </p:nvSpPr>
        <p:spPr>
          <a:xfrm>
            <a:off x="17452981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37" name="!!MainTitle1">
            <a:extLst>
              <a:ext uri="{FF2B5EF4-FFF2-40B4-BE49-F238E27FC236}">
                <a16:creationId xmlns:a16="http://schemas.microsoft.com/office/drawing/2014/main" id="{C18E1EBB-CE5B-681B-76FA-034B1ECC92BA}"/>
              </a:ext>
            </a:extLst>
          </p:cNvPr>
          <p:cNvSpPr txBox="1"/>
          <p:nvPr/>
        </p:nvSpPr>
        <p:spPr>
          <a:xfrm>
            <a:off x="15491740" y="1037172"/>
            <a:ext cx="7110408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defRPr/>
            </a:pPr>
            <a:r>
              <a:rPr lang="en-US" sz="7500" b="1" noProof="0" dirty="0">
                <a:solidFill>
                  <a:schemeClr val="bg2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Funnel </a:t>
            </a:r>
            <a:r>
              <a:rPr lang="en-US" sz="7500" dirty="0">
                <a:solidFill>
                  <a:schemeClr val="bg2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Process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5000"/>
                  <a:lumOff val="75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0C2FC3-F14E-44C4-AA99-AABD83F46BCE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199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8956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14:window dir="vert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4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5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8" dur="1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9" dur="1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grpId="0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2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3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grpId="0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6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7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grpId="0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0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1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fill="hold" grpId="0" nodeType="withEffect" p14:presetBounceEnd="65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4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5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1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9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3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7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500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1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5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9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3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500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7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1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500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5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8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80" dur="500" fill="hold"/>
                                            <p:tgtEl>
                                              <p:spTgt spid="2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1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3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85" dur="500" fill="hold"/>
                                            <p:tgtEl>
                                              <p:spTgt spid="1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8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90" dur="500" fill="hold"/>
                                            <p:tgtEl>
                                              <p:spTgt spid="16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3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95" dur="500" fill="hold"/>
                                            <p:tgtEl>
                                              <p:spTgt spid="1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8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00" dur="500" fill="hold"/>
                                            <p:tgtEl>
                                              <p:spTgt spid="1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1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8" dur="1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9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6" presetID="3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900" decel="100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3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900" decel="100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3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0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1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900" decel="100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4" presetID="3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6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7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900" decel="100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0" presetID="3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2" dur="10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3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900" decel="100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6" presetID="2" presetClass="entr" presetSubtype="8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58" dur="1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59" dur="1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/>
          <p:bldP spid="12" grpId="0"/>
          <p:bldP spid="12" grpId="1"/>
          <p:bldP spid="13" grpId="0"/>
          <p:bldP spid="14" grpId="0"/>
          <p:bldP spid="14" grpId="1"/>
          <p:bldP spid="15" grpId="0"/>
          <p:bldP spid="16" grpId="0"/>
          <p:bldP spid="16" grpId="1"/>
          <p:bldP spid="17" grpId="0"/>
          <p:bldP spid="18" grpId="0"/>
          <p:bldP spid="18" grpId="1"/>
          <p:bldP spid="19" grpId="0"/>
          <p:bldP spid="20" grpId="0"/>
          <p:bldP spid="20" grpId="1"/>
          <p:bldP spid="21" grpId="0"/>
          <p:bldP spid="22" grpId="0" animBg="1"/>
          <p:bldP spid="23" grpId="0" animBg="1"/>
          <p:bldP spid="24" grpId="0" animBg="1"/>
          <p:bldP spid="25" grpId="0" animBg="1"/>
          <p:bldP spid="26" grpId="0" animBg="1"/>
          <p:bldP spid="27" grpId="0" animBg="1"/>
          <p:bldP spid="28" grpId="0" animBg="1"/>
          <p:bldP spid="29" grpId="0" animBg="1"/>
          <p:bldP spid="30" grpId="0" animBg="1"/>
          <p:bldP spid="31" grpId="0" animBg="1"/>
          <p:bldP spid="32" grpId="0" animBg="1"/>
          <p:bldP spid="33" grpId="0" animBg="1"/>
          <p:bldP spid="34" grpId="0" animBg="1"/>
          <p:bldP spid="35" grpId="0" animBg="1"/>
          <p:bldP spid="36" grpId="0"/>
          <p:bldP spid="37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1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9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3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7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500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1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5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9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3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500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7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1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500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5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8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80" dur="500" fill="hold"/>
                                            <p:tgtEl>
                                              <p:spTgt spid="2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1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3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85" dur="500" fill="hold"/>
                                            <p:tgtEl>
                                              <p:spTgt spid="1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8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90" dur="500" fill="hold"/>
                                            <p:tgtEl>
                                              <p:spTgt spid="16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3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95" dur="500" fill="hold"/>
                                            <p:tgtEl>
                                              <p:spTgt spid="1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8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00" dur="500" fill="hold"/>
                                            <p:tgtEl>
                                              <p:spTgt spid="1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1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8" dur="1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9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6" presetID="3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900" decel="100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3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900" decel="100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3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0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1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900" decel="100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4" presetID="3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6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7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900" decel="100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0" presetID="3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2" dur="10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3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900" decel="100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6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8" dur="1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9" dur="1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/>
          <p:bldP spid="12" grpId="0"/>
          <p:bldP spid="12" grpId="1"/>
          <p:bldP spid="13" grpId="0"/>
          <p:bldP spid="14" grpId="0"/>
          <p:bldP spid="14" grpId="1"/>
          <p:bldP spid="15" grpId="0"/>
          <p:bldP spid="16" grpId="0"/>
          <p:bldP spid="16" grpId="1"/>
          <p:bldP spid="17" grpId="0"/>
          <p:bldP spid="18" grpId="0"/>
          <p:bldP spid="18" grpId="1"/>
          <p:bldP spid="19" grpId="0"/>
          <p:bldP spid="20" grpId="0"/>
          <p:bldP spid="20" grpId="1"/>
          <p:bldP spid="21" grpId="0"/>
          <p:bldP spid="22" grpId="0" animBg="1"/>
          <p:bldP spid="23" grpId="0" animBg="1"/>
          <p:bldP spid="24" grpId="0" animBg="1"/>
          <p:bldP spid="25" grpId="0" animBg="1"/>
          <p:bldP spid="26" grpId="0" animBg="1"/>
          <p:bldP spid="27" grpId="0" animBg="1"/>
          <p:bldP spid="28" grpId="0" animBg="1"/>
          <p:bldP spid="29" grpId="0" animBg="1"/>
          <p:bldP spid="30" grpId="0" animBg="1"/>
          <p:bldP spid="31" grpId="0" animBg="1"/>
          <p:bldP spid="32" grpId="0" animBg="1"/>
          <p:bldP spid="33" grpId="0" animBg="1"/>
          <p:bldP spid="34" grpId="0" animBg="1"/>
          <p:bldP spid="35" grpId="0" animBg="1"/>
          <p:bldP spid="36" grpId="0"/>
          <p:bldP spid="37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1940D583-8199-9522-D447-A97AC2191B9E}"/>
              </a:ext>
            </a:extLst>
          </p:cNvPr>
          <p:cNvSpPr/>
          <p:nvPr/>
        </p:nvSpPr>
        <p:spPr>
          <a:xfrm>
            <a:off x="6334462" y="3322320"/>
            <a:ext cx="2524462" cy="7071360"/>
          </a:xfrm>
          <a:custGeom>
            <a:avLst/>
            <a:gdLst>
              <a:gd name="csX0" fmla="*/ 0 w 2524462"/>
              <a:gd name="csY0" fmla="*/ 0 h 7071360"/>
              <a:gd name="csX1" fmla="*/ 2524462 w 2524462"/>
              <a:gd name="csY1" fmla="*/ 883920 h 7071360"/>
              <a:gd name="csX2" fmla="*/ 2524462 w 2524462"/>
              <a:gd name="csY2" fmla="*/ 6187440 h 7071360"/>
              <a:gd name="csX3" fmla="*/ 0 w 2524462"/>
              <a:gd name="csY3" fmla="*/ 7071360 h 7071360"/>
              <a:gd name="csX4" fmla="*/ 0 w 2524462"/>
              <a:gd name="csY4" fmla="*/ 0 h 707136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2524462" h="7071360">
                <a:moveTo>
                  <a:pt x="0" y="0"/>
                </a:moveTo>
                <a:lnTo>
                  <a:pt x="2524462" y="883920"/>
                </a:lnTo>
                <a:lnTo>
                  <a:pt x="2524462" y="6187440"/>
                </a:lnTo>
                <a:lnTo>
                  <a:pt x="0" y="7071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01A113B1-9997-2505-CDC9-28ED3907DF1E}"/>
              </a:ext>
            </a:extLst>
          </p:cNvPr>
          <p:cNvSpPr/>
          <p:nvPr/>
        </p:nvSpPr>
        <p:spPr>
          <a:xfrm>
            <a:off x="3810000" y="2438400"/>
            <a:ext cx="2524462" cy="8839200"/>
          </a:xfrm>
          <a:custGeom>
            <a:avLst/>
            <a:gdLst>
              <a:gd name="csX0" fmla="*/ 0 w 2524462"/>
              <a:gd name="csY0" fmla="*/ 0 h 8839200"/>
              <a:gd name="csX1" fmla="*/ 2524462 w 2524462"/>
              <a:gd name="csY1" fmla="*/ 883920 h 8839200"/>
              <a:gd name="csX2" fmla="*/ 2524462 w 2524462"/>
              <a:gd name="csY2" fmla="*/ 7955280 h 8839200"/>
              <a:gd name="csX3" fmla="*/ 0 w 2524462"/>
              <a:gd name="csY3" fmla="*/ 8839200 h 8839200"/>
              <a:gd name="csX4" fmla="*/ 0 w 2524462"/>
              <a:gd name="csY4" fmla="*/ 0 h 883920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2524462" h="8839200">
                <a:moveTo>
                  <a:pt x="0" y="0"/>
                </a:moveTo>
                <a:lnTo>
                  <a:pt x="2524462" y="883920"/>
                </a:lnTo>
                <a:lnTo>
                  <a:pt x="2524462" y="7955280"/>
                </a:lnTo>
                <a:lnTo>
                  <a:pt x="0" y="88392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84779209-02E5-3DD0-38B9-4C3FC7017BB2}"/>
              </a:ext>
            </a:extLst>
          </p:cNvPr>
          <p:cNvSpPr/>
          <p:nvPr/>
        </p:nvSpPr>
        <p:spPr>
          <a:xfrm>
            <a:off x="8858925" y="4206240"/>
            <a:ext cx="2524461" cy="5303520"/>
          </a:xfrm>
          <a:custGeom>
            <a:avLst/>
            <a:gdLst>
              <a:gd name="csX0" fmla="*/ 0 w 2524461"/>
              <a:gd name="csY0" fmla="*/ 0 h 5303520"/>
              <a:gd name="csX1" fmla="*/ 2524461 w 2524461"/>
              <a:gd name="csY1" fmla="*/ 883920 h 5303520"/>
              <a:gd name="csX2" fmla="*/ 2524461 w 2524461"/>
              <a:gd name="csY2" fmla="*/ 4419600 h 5303520"/>
              <a:gd name="csX3" fmla="*/ 0 w 2524461"/>
              <a:gd name="csY3" fmla="*/ 5303520 h 5303520"/>
              <a:gd name="csX4" fmla="*/ 0 w 2524461"/>
              <a:gd name="csY4" fmla="*/ 0 h 530352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2524461" h="5303520">
                <a:moveTo>
                  <a:pt x="0" y="0"/>
                </a:moveTo>
                <a:lnTo>
                  <a:pt x="2524461" y="883920"/>
                </a:lnTo>
                <a:lnTo>
                  <a:pt x="2524461" y="4419600"/>
                </a:lnTo>
                <a:lnTo>
                  <a:pt x="0" y="53035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Arrow: Right 4">
            <a:extLst>
              <a:ext uri="{FF2B5EF4-FFF2-40B4-BE49-F238E27FC236}">
                <a16:creationId xmlns:a16="http://schemas.microsoft.com/office/drawing/2014/main" id="{80414B0A-5FAC-4AF4-C461-0F1E363D1017}"/>
              </a:ext>
            </a:extLst>
          </p:cNvPr>
          <p:cNvSpPr/>
          <p:nvPr/>
        </p:nvSpPr>
        <p:spPr>
          <a:xfrm>
            <a:off x="17977818" y="5974081"/>
            <a:ext cx="3331284" cy="1767839"/>
          </a:xfrm>
          <a:prstGeom prst="rightArrow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786DB8FE-0FF5-EFAC-241C-36A2CD1D2BBE}"/>
              </a:ext>
            </a:extLst>
          </p:cNvPr>
          <p:cNvSpPr/>
          <p:nvPr/>
        </p:nvSpPr>
        <p:spPr>
          <a:xfrm>
            <a:off x="14140701" y="5974080"/>
            <a:ext cx="3098430" cy="1767840"/>
          </a:xfrm>
          <a:custGeom>
            <a:avLst/>
            <a:gdLst>
              <a:gd name="csX0" fmla="*/ 0 w 3098430"/>
              <a:gd name="csY0" fmla="*/ 0 h 1767840"/>
              <a:gd name="csX1" fmla="*/ 3098430 w 3098430"/>
              <a:gd name="csY1" fmla="*/ 0 h 1767840"/>
              <a:gd name="csX2" fmla="*/ 3098430 w 3098430"/>
              <a:gd name="csY2" fmla="*/ 1767840 h 1767840"/>
              <a:gd name="csX3" fmla="*/ 0 w 3098430"/>
              <a:gd name="csY3" fmla="*/ 1767840 h 1767840"/>
              <a:gd name="csX4" fmla="*/ 0 w 3098430"/>
              <a:gd name="csY4" fmla="*/ 0 h 176784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3098430" h="1767840">
                <a:moveTo>
                  <a:pt x="0" y="0"/>
                </a:moveTo>
                <a:lnTo>
                  <a:pt x="3098430" y="0"/>
                </a:lnTo>
                <a:lnTo>
                  <a:pt x="3098430" y="1767840"/>
                </a:lnTo>
                <a:lnTo>
                  <a:pt x="0" y="176784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327E0F97-F08E-86D4-E52C-5165DA5543E4}"/>
              </a:ext>
            </a:extLst>
          </p:cNvPr>
          <p:cNvSpPr/>
          <p:nvPr/>
        </p:nvSpPr>
        <p:spPr>
          <a:xfrm>
            <a:off x="11383384" y="5090160"/>
            <a:ext cx="2757316" cy="3535680"/>
          </a:xfrm>
          <a:custGeom>
            <a:avLst/>
            <a:gdLst>
              <a:gd name="csX0" fmla="*/ 2524463 w 2757316"/>
              <a:gd name="csY0" fmla="*/ 883920 h 3535680"/>
              <a:gd name="csX1" fmla="*/ 2757316 w 2757316"/>
              <a:gd name="csY1" fmla="*/ 883920 h 3535680"/>
              <a:gd name="csX2" fmla="*/ 2757316 w 2757316"/>
              <a:gd name="csY2" fmla="*/ 2651760 h 3535680"/>
              <a:gd name="csX3" fmla="*/ 2524463 w 2757316"/>
              <a:gd name="csY3" fmla="*/ 2651760 h 3535680"/>
              <a:gd name="csX4" fmla="*/ 0 w 2757316"/>
              <a:gd name="csY4" fmla="*/ 0 h 3535680"/>
              <a:gd name="csX5" fmla="*/ 2524462 w 2757316"/>
              <a:gd name="csY5" fmla="*/ 883920 h 3535680"/>
              <a:gd name="csX6" fmla="*/ 2524462 w 2757316"/>
              <a:gd name="csY6" fmla="*/ 2651760 h 3535680"/>
              <a:gd name="csX7" fmla="*/ 0 w 2757316"/>
              <a:gd name="csY7" fmla="*/ 3535680 h 353568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2757316" h="3535680">
                <a:moveTo>
                  <a:pt x="2524463" y="883920"/>
                </a:moveTo>
                <a:lnTo>
                  <a:pt x="2757316" y="883920"/>
                </a:lnTo>
                <a:lnTo>
                  <a:pt x="2757316" y="2651760"/>
                </a:lnTo>
                <a:lnTo>
                  <a:pt x="2524463" y="2651760"/>
                </a:lnTo>
                <a:close/>
                <a:moveTo>
                  <a:pt x="0" y="0"/>
                </a:moveTo>
                <a:lnTo>
                  <a:pt x="2524462" y="883920"/>
                </a:lnTo>
                <a:lnTo>
                  <a:pt x="2524462" y="2651760"/>
                </a:lnTo>
                <a:lnTo>
                  <a:pt x="0" y="353568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FF4818ED-04E7-AEF1-8A3A-D456DB29CCCC}"/>
              </a:ext>
            </a:extLst>
          </p:cNvPr>
          <p:cNvSpPr/>
          <p:nvPr/>
        </p:nvSpPr>
        <p:spPr>
          <a:xfrm>
            <a:off x="15011490" y="5051606"/>
            <a:ext cx="1356852" cy="1356852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200">
            <a:extLst>
              <a:ext uri="{FF2B5EF4-FFF2-40B4-BE49-F238E27FC236}">
                <a16:creationId xmlns:a16="http://schemas.microsoft.com/office/drawing/2014/main" id="{2E9D4594-04F1-2E36-36E1-5A2BBDCF7200}"/>
              </a:ext>
            </a:extLst>
          </p:cNvPr>
          <p:cNvSpPr txBox="1"/>
          <p:nvPr/>
        </p:nvSpPr>
        <p:spPr>
          <a:xfrm>
            <a:off x="4199612" y="7963367"/>
            <a:ext cx="1745238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just"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rPr>
              <a:t>Lorem ipsum dolor sit amet, consectetuer adipiscing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rPr>
              <a:t>elit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rPr>
              <a:t>. </a:t>
            </a:r>
          </a:p>
        </p:txBody>
      </p:sp>
      <p:sp>
        <p:nvSpPr>
          <p:cNvPr id="10" name="Textbox 200">
            <a:extLst>
              <a:ext uri="{FF2B5EF4-FFF2-40B4-BE49-F238E27FC236}">
                <a16:creationId xmlns:a16="http://schemas.microsoft.com/office/drawing/2014/main" id="{53E68739-69AF-B8B7-8D60-57CC519219E0}"/>
              </a:ext>
            </a:extLst>
          </p:cNvPr>
          <p:cNvSpPr txBox="1"/>
          <p:nvPr/>
        </p:nvSpPr>
        <p:spPr>
          <a:xfrm>
            <a:off x="4199611" y="6442502"/>
            <a:ext cx="174524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UNIQUE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TITLE</a:t>
            </a:r>
          </a:p>
        </p:txBody>
      </p:sp>
      <p:sp>
        <p:nvSpPr>
          <p:cNvPr id="11" name="Textbox 200">
            <a:extLst>
              <a:ext uri="{FF2B5EF4-FFF2-40B4-BE49-F238E27FC236}">
                <a16:creationId xmlns:a16="http://schemas.microsoft.com/office/drawing/2014/main" id="{6407E88A-9FD3-2EB9-E630-1D6D8243C180}"/>
              </a:ext>
            </a:extLst>
          </p:cNvPr>
          <p:cNvSpPr txBox="1"/>
          <p:nvPr/>
        </p:nvSpPr>
        <p:spPr>
          <a:xfrm>
            <a:off x="6724074" y="7963367"/>
            <a:ext cx="1745238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just"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rPr>
              <a:t>Lorem ipsum dolor sit amet, consectetuer adipiscing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rPr>
              <a:t>elit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rPr>
              <a:t>. </a:t>
            </a:r>
          </a:p>
        </p:txBody>
      </p:sp>
      <p:sp>
        <p:nvSpPr>
          <p:cNvPr id="12" name="Textbox 200">
            <a:extLst>
              <a:ext uri="{FF2B5EF4-FFF2-40B4-BE49-F238E27FC236}">
                <a16:creationId xmlns:a16="http://schemas.microsoft.com/office/drawing/2014/main" id="{AE10DD18-AE64-125A-57DC-0E09507DB58F}"/>
              </a:ext>
            </a:extLst>
          </p:cNvPr>
          <p:cNvSpPr txBox="1"/>
          <p:nvPr/>
        </p:nvSpPr>
        <p:spPr>
          <a:xfrm>
            <a:off x="6724073" y="6442502"/>
            <a:ext cx="174524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UNIQUE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TITLE</a:t>
            </a:r>
          </a:p>
        </p:txBody>
      </p:sp>
      <p:sp>
        <p:nvSpPr>
          <p:cNvPr id="13" name="Textbox 200">
            <a:extLst>
              <a:ext uri="{FF2B5EF4-FFF2-40B4-BE49-F238E27FC236}">
                <a16:creationId xmlns:a16="http://schemas.microsoft.com/office/drawing/2014/main" id="{3A5E435A-1BB8-A44F-B661-88DE0D0B7B93}"/>
              </a:ext>
            </a:extLst>
          </p:cNvPr>
          <p:cNvSpPr txBox="1"/>
          <p:nvPr/>
        </p:nvSpPr>
        <p:spPr>
          <a:xfrm>
            <a:off x="9248536" y="7963367"/>
            <a:ext cx="1745238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just"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rPr>
              <a:t>Lorem ipsum dolor sit amet, consectetuer adipiscing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rPr>
              <a:t>elit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rPr>
              <a:t>. </a:t>
            </a:r>
          </a:p>
        </p:txBody>
      </p:sp>
      <p:sp>
        <p:nvSpPr>
          <p:cNvPr id="14" name="Textbox 200">
            <a:extLst>
              <a:ext uri="{FF2B5EF4-FFF2-40B4-BE49-F238E27FC236}">
                <a16:creationId xmlns:a16="http://schemas.microsoft.com/office/drawing/2014/main" id="{D96B6C9B-8057-12CD-85F9-6EC7D931A2A4}"/>
              </a:ext>
            </a:extLst>
          </p:cNvPr>
          <p:cNvSpPr txBox="1"/>
          <p:nvPr/>
        </p:nvSpPr>
        <p:spPr>
          <a:xfrm>
            <a:off x="9248535" y="6442502"/>
            <a:ext cx="174524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UNIQUE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TITLE</a:t>
            </a:r>
          </a:p>
        </p:txBody>
      </p:sp>
      <p:sp>
        <p:nvSpPr>
          <p:cNvPr id="15" name="Textbox 200">
            <a:extLst>
              <a:ext uri="{FF2B5EF4-FFF2-40B4-BE49-F238E27FC236}">
                <a16:creationId xmlns:a16="http://schemas.microsoft.com/office/drawing/2014/main" id="{9E248B33-4CB2-D603-A0F4-F8A5424C7AD9}"/>
              </a:ext>
            </a:extLst>
          </p:cNvPr>
          <p:cNvSpPr txBox="1"/>
          <p:nvPr/>
        </p:nvSpPr>
        <p:spPr>
          <a:xfrm>
            <a:off x="11889423" y="7963367"/>
            <a:ext cx="1745238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just"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Lorem ipsum dolor sit amet, consectetuer adipiscing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elit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..</a:t>
            </a:r>
          </a:p>
        </p:txBody>
      </p:sp>
      <p:sp>
        <p:nvSpPr>
          <p:cNvPr id="16" name="Textbox 200">
            <a:extLst>
              <a:ext uri="{FF2B5EF4-FFF2-40B4-BE49-F238E27FC236}">
                <a16:creationId xmlns:a16="http://schemas.microsoft.com/office/drawing/2014/main" id="{844BD952-D533-61DB-F1E1-5940CB2DC0EF}"/>
              </a:ext>
            </a:extLst>
          </p:cNvPr>
          <p:cNvSpPr txBox="1"/>
          <p:nvPr/>
        </p:nvSpPr>
        <p:spPr>
          <a:xfrm>
            <a:off x="11889422" y="6442502"/>
            <a:ext cx="174524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UNIQUE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TITLE</a:t>
            </a:r>
          </a:p>
        </p:txBody>
      </p:sp>
      <p:sp>
        <p:nvSpPr>
          <p:cNvPr id="17" name="Textbox 200">
            <a:extLst>
              <a:ext uri="{FF2B5EF4-FFF2-40B4-BE49-F238E27FC236}">
                <a16:creationId xmlns:a16="http://schemas.microsoft.com/office/drawing/2014/main" id="{0F744F9F-A3CA-FD96-A2E0-ED77C0494380}"/>
              </a:ext>
            </a:extLst>
          </p:cNvPr>
          <p:cNvSpPr txBox="1"/>
          <p:nvPr/>
        </p:nvSpPr>
        <p:spPr>
          <a:xfrm>
            <a:off x="14817297" y="7963367"/>
            <a:ext cx="1745238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just"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Lorem ipsum dolor sit amet, consectetuer adipiscing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elit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. </a:t>
            </a:r>
          </a:p>
        </p:txBody>
      </p:sp>
      <p:sp>
        <p:nvSpPr>
          <p:cNvPr id="18" name="Textbox 200">
            <a:extLst>
              <a:ext uri="{FF2B5EF4-FFF2-40B4-BE49-F238E27FC236}">
                <a16:creationId xmlns:a16="http://schemas.microsoft.com/office/drawing/2014/main" id="{15305FD6-3E25-F1A7-0955-A2F926DF9ADE}"/>
              </a:ext>
            </a:extLst>
          </p:cNvPr>
          <p:cNvSpPr txBox="1"/>
          <p:nvPr/>
        </p:nvSpPr>
        <p:spPr>
          <a:xfrm>
            <a:off x="14728871" y="6442502"/>
            <a:ext cx="174524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</a:rPr>
              <a:t>UNIQUE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</a:rPr>
              <a:t> TITLE</a:t>
            </a:r>
          </a:p>
        </p:txBody>
      </p:sp>
      <p:sp>
        <p:nvSpPr>
          <p:cNvPr id="19" name="Textbox 200">
            <a:extLst>
              <a:ext uri="{FF2B5EF4-FFF2-40B4-BE49-F238E27FC236}">
                <a16:creationId xmlns:a16="http://schemas.microsoft.com/office/drawing/2014/main" id="{6BAC0722-CA0C-DA12-6FB2-87D9F2B37CDF}"/>
              </a:ext>
            </a:extLst>
          </p:cNvPr>
          <p:cNvSpPr txBox="1"/>
          <p:nvPr/>
        </p:nvSpPr>
        <p:spPr>
          <a:xfrm>
            <a:off x="18061486" y="6627168"/>
            <a:ext cx="2543884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</a:rPr>
              <a:t>UNIQUE TITLE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C8482D04-9FAE-5440-34FE-A1E1057B4658}"/>
              </a:ext>
            </a:extLst>
          </p:cNvPr>
          <p:cNvSpPr/>
          <p:nvPr/>
        </p:nvSpPr>
        <p:spPr>
          <a:xfrm>
            <a:off x="12084284" y="5051606"/>
            <a:ext cx="1356852" cy="135685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1405FE6F-3FD0-57C5-AE1F-18BFEDB0D051}"/>
              </a:ext>
            </a:extLst>
          </p:cNvPr>
          <p:cNvSpPr/>
          <p:nvPr/>
        </p:nvSpPr>
        <p:spPr>
          <a:xfrm>
            <a:off x="9442729" y="5051606"/>
            <a:ext cx="1356852" cy="135685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E583441D-4326-64B0-203B-B13B64FC9E7A}"/>
              </a:ext>
            </a:extLst>
          </p:cNvPr>
          <p:cNvSpPr/>
          <p:nvPr/>
        </p:nvSpPr>
        <p:spPr>
          <a:xfrm>
            <a:off x="6918267" y="5051606"/>
            <a:ext cx="1356852" cy="135685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D15380EE-DA70-BD6C-D6BD-1F0E4E63704D}"/>
              </a:ext>
            </a:extLst>
          </p:cNvPr>
          <p:cNvSpPr/>
          <p:nvPr/>
        </p:nvSpPr>
        <p:spPr>
          <a:xfrm>
            <a:off x="4393805" y="5051606"/>
            <a:ext cx="1356852" cy="135685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4946A3C2-E90A-C522-B1C6-160C0D04DC14}"/>
              </a:ext>
            </a:extLst>
          </p:cNvPr>
          <p:cNvSpPr/>
          <p:nvPr/>
        </p:nvSpPr>
        <p:spPr>
          <a:xfrm>
            <a:off x="15217721" y="11895310"/>
            <a:ext cx="944390" cy="94439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+mj-lt"/>
              </a:rPr>
              <a:t>5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9B69755A-CC84-AC74-1B06-F8AA9B18C3DC}"/>
              </a:ext>
            </a:extLst>
          </p:cNvPr>
          <p:cNvSpPr/>
          <p:nvPr/>
        </p:nvSpPr>
        <p:spPr>
          <a:xfrm>
            <a:off x="12290515" y="11895310"/>
            <a:ext cx="944390" cy="94439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solidFill>
                  <a:schemeClr val="accent4">
                    <a:lumMod val="75000"/>
                  </a:schemeClr>
                </a:solidFill>
                <a:latin typeface="+mj-lt"/>
              </a:rPr>
              <a:t>4</a:t>
            </a: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5DC839F3-AC62-5D61-4C5A-3476318F8DEF}"/>
              </a:ext>
            </a:extLst>
          </p:cNvPr>
          <p:cNvSpPr/>
          <p:nvPr/>
        </p:nvSpPr>
        <p:spPr>
          <a:xfrm>
            <a:off x="9648960" y="11895310"/>
            <a:ext cx="944390" cy="94439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+mj-lt"/>
              </a:rPr>
              <a:t>3</a:t>
            </a: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B7C15682-85FC-F4AB-75D1-46BEA093B18B}"/>
              </a:ext>
            </a:extLst>
          </p:cNvPr>
          <p:cNvSpPr/>
          <p:nvPr/>
        </p:nvSpPr>
        <p:spPr>
          <a:xfrm>
            <a:off x="7124498" y="11895310"/>
            <a:ext cx="944390" cy="94439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+mj-lt"/>
              </a:rPr>
              <a:t>2</a:t>
            </a: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3C763276-AEE3-4A32-18F1-405DBF3D21EC}"/>
              </a:ext>
            </a:extLst>
          </p:cNvPr>
          <p:cNvSpPr/>
          <p:nvPr/>
        </p:nvSpPr>
        <p:spPr>
          <a:xfrm>
            <a:off x="4600036" y="11895310"/>
            <a:ext cx="944390" cy="94439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+mj-lt"/>
              </a:rPr>
              <a:t>1</a:t>
            </a: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F33C1E71-8774-54F8-0B29-6B0D3EBD42D5}"/>
              </a:ext>
            </a:extLst>
          </p:cNvPr>
          <p:cNvSpPr/>
          <p:nvPr/>
        </p:nvSpPr>
        <p:spPr>
          <a:xfrm>
            <a:off x="12438975" y="5406297"/>
            <a:ext cx="647470" cy="647470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C3686565-1508-7B0B-D30F-E7B48E2BDBC4}"/>
              </a:ext>
            </a:extLst>
          </p:cNvPr>
          <p:cNvSpPr/>
          <p:nvPr/>
        </p:nvSpPr>
        <p:spPr>
          <a:xfrm>
            <a:off x="15379130" y="5419246"/>
            <a:ext cx="621572" cy="621572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1" name="Freeform 103">
            <a:extLst>
              <a:ext uri="{FF2B5EF4-FFF2-40B4-BE49-F238E27FC236}">
                <a16:creationId xmlns:a16="http://schemas.microsoft.com/office/drawing/2014/main" id="{43DBAAAF-C928-B6D6-BC58-85ECD709B4FD}"/>
              </a:ext>
            </a:extLst>
          </p:cNvPr>
          <p:cNvSpPr>
            <a:spLocks noEditPoints="1"/>
          </p:cNvSpPr>
          <p:nvPr/>
        </p:nvSpPr>
        <p:spPr bwMode="auto">
          <a:xfrm>
            <a:off x="7236883" y="5454883"/>
            <a:ext cx="719620" cy="550298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2" name="Freeform 109">
            <a:extLst>
              <a:ext uri="{FF2B5EF4-FFF2-40B4-BE49-F238E27FC236}">
                <a16:creationId xmlns:a16="http://schemas.microsoft.com/office/drawing/2014/main" id="{0CEA7D67-0B86-AD27-381B-C70FB0268560}"/>
              </a:ext>
            </a:extLst>
          </p:cNvPr>
          <p:cNvSpPr>
            <a:spLocks noEditPoints="1"/>
          </p:cNvSpPr>
          <p:nvPr/>
        </p:nvSpPr>
        <p:spPr bwMode="auto">
          <a:xfrm>
            <a:off x="9805474" y="5406297"/>
            <a:ext cx="631362" cy="647470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293DD115-AD6F-8B88-3B2C-946AD5B8ACB9}"/>
              </a:ext>
            </a:extLst>
          </p:cNvPr>
          <p:cNvSpPr/>
          <p:nvPr/>
        </p:nvSpPr>
        <p:spPr>
          <a:xfrm>
            <a:off x="4715646" y="5432877"/>
            <a:ext cx="713170" cy="594310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4" name="!!SubTitle">
            <a:extLst>
              <a:ext uri="{FF2B5EF4-FFF2-40B4-BE49-F238E27FC236}">
                <a16:creationId xmlns:a16="http://schemas.microsoft.com/office/drawing/2014/main" id="{F381C776-EECB-4E95-EB5E-678035B6D474}"/>
              </a:ext>
            </a:extLst>
          </p:cNvPr>
          <p:cNvSpPr txBox="1"/>
          <p:nvPr/>
        </p:nvSpPr>
        <p:spPr>
          <a:xfrm>
            <a:off x="17452981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35" name="!!MainTitle1">
            <a:extLst>
              <a:ext uri="{FF2B5EF4-FFF2-40B4-BE49-F238E27FC236}">
                <a16:creationId xmlns:a16="http://schemas.microsoft.com/office/drawing/2014/main" id="{C034D8FE-ABAE-413C-6F93-6CD9BF2AD607}"/>
              </a:ext>
            </a:extLst>
          </p:cNvPr>
          <p:cNvSpPr txBox="1"/>
          <p:nvPr/>
        </p:nvSpPr>
        <p:spPr>
          <a:xfrm>
            <a:off x="15491740" y="1037172"/>
            <a:ext cx="7110408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defRPr/>
            </a:pPr>
            <a:r>
              <a:rPr lang="en-US" sz="7500" b="1" noProof="0" dirty="0"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Funnel </a:t>
            </a:r>
            <a:r>
              <a:rPr lang="en-US" sz="7500" dirty="0"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Process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037C9A8A-58CC-BE0F-EF54-8F36E8A218BC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199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923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14:prism dir="u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1" fill="hold" grpId="0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8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9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1" fill="hold" grpId="0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2" dur="1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3" dur="1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1" fill="hold" grpId="0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6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7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1" fill="hold" grpId="0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50" dur="1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51" dur="1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1" fill="hold" grpId="0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54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55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1" fill="hold" grpId="0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58" dur="1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59" dur="1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1" fill="hold" grpId="0" nodeType="withEffect" p14:presetBounceEnd="65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62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63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1" fill="hold" grpId="0" nodeType="withEffect" p14:presetBounceEnd="65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66" dur="1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67" dur="1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1" fill="hold" grpId="0" nodeType="withEffect" p14:presetBounceEnd="65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0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71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1" fill="hold" grpId="0" nodeType="withEffect" p14:presetBounceEnd="65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4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75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80" dur="500" fill="hold"/>
                                            <p:tgtEl>
                                              <p:spTgt spid="1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1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3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85" dur="500" fill="hold"/>
                                            <p:tgtEl>
                                              <p:spTgt spid="16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8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90" dur="500" fill="hold"/>
                                            <p:tgtEl>
                                              <p:spTgt spid="1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3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95" dur="500" fill="hold"/>
                                            <p:tgtEl>
                                              <p:spTgt spid="1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8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00" dur="500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1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8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9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6" presetID="3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1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900" decel="100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3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900" decel="100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3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0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1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900" decel="100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4" presetID="3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6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7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900" decel="100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0" presetID="3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2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3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900" decel="100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6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8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9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/>
          <p:bldP spid="10" grpId="0"/>
          <p:bldP spid="10" grpId="1"/>
          <p:bldP spid="11" grpId="0"/>
          <p:bldP spid="12" grpId="0"/>
          <p:bldP spid="12" grpId="1"/>
          <p:bldP spid="13" grpId="0"/>
          <p:bldP spid="14" grpId="0"/>
          <p:bldP spid="14" grpId="1"/>
          <p:bldP spid="15" grpId="0"/>
          <p:bldP spid="16" grpId="0"/>
          <p:bldP spid="16" grpId="1"/>
          <p:bldP spid="17" grpId="0"/>
          <p:bldP spid="18" grpId="0"/>
          <p:bldP spid="18" grpId="1"/>
          <p:bldP spid="19" grpId="0"/>
          <p:bldP spid="20" grpId="0" animBg="1"/>
          <p:bldP spid="21" grpId="0" animBg="1"/>
          <p:bldP spid="22" grpId="0" animBg="1"/>
          <p:bldP spid="23" grpId="0" animBg="1"/>
          <p:bldP spid="24" grpId="0" animBg="1"/>
          <p:bldP spid="25" grpId="0" animBg="1"/>
          <p:bldP spid="26" grpId="0" animBg="1"/>
          <p:bldP spid="27" grpId="0" animBg="1"/>
          <p:bldP spid="28" grpId="0" animBg="1"/>
          <p:bldP spid="29" grpId="0" animBg="1"/>
          <p:bldP spid="30" grpId="0" animBg="1"/>
          <p:bldP spid="31" grpId="0" animBg="1"/>
          <p:bldP spid="32" grpId="0" animBg="1"/>
          <p:bldP spid="33" grpId="0" animBg="1"/>
          <p:bldP spid="34" grpId="0"/>
          <p:bldP spid="35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80" dur="500" fill="hold"/>
                                            <p:tgtEl>
                                              <p:spTgt spid="1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1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3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85" dur="500" fill="hold"/>
                                            <p:tgtEl>
                                              <p:spTgt spid="16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8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90" dur="500" fill="hold"/>
                                            <p:tgtEl>
                                              <p:spTgt spid="1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3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95" dur="500" fill="hold"/>
                                            <p:tgtEl>
                                              <p:spTgt spid="1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8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00" dur="500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1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8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9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6" presetID="3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1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900" decel="100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3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900" decel="100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3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0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1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900" decel="100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4" presetID="3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6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7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900" decel="100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0" presetID="3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2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3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900" decel="100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6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8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9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/>
          <p:bldP spid="10" grpId="0"/>
          <p:bldP spid="10" grpId="1"/>
          <p:bldP spid="11" grpId="0"/>
          <p:bldP spid="12" grpId="0"/>
          <p:bldP spid="12" grpId="1"/>
          <p:bldP spid="13" grpId="0"/>
          <p:bldP spid="14" grpId="0"/>
          <p:bldP spid="14" grpId="1"/>
          <p:bldP spid="15" grpId="0"/>
          <p:bldP spid="16" grpId="0"/>
          <p:bldP spid="16" grpId="1"/>
          <p:bldP spid="17" grpId="0"/>
          <p:bldP spid="18" grpId="0"/>
          <p:bldP spid="18" grpId="1"/>
          <p:bldP spid="19" grpId="0"/>
          <p:bldP spid="20" grpId="0" animBg="1"/>
          <p:bldP spid="21" grpId="0" animBg="1"/>
          <p:bldP spid="22" grpId="0" animBg="1"/>
          <p:bldP spid="23" grpId="0" animBg="1"/>
          <p:bldP spid="24" grpId="0" animBg="1"/>
          <p:bldP spid="25" grpId="0" animBg="1"/>
          <p:bldP spid="26" grpId="0" animBg="1"/>
          <p:bldP spid="27" grpId="0" animBg="1"/>
          <p:bldP spid="28" grpId="0" animBg="1"/>
          <p:bldP spid="29" grpId="0" animBg="1"/>
          <p:bldP spid="30" grpId="0" animBg="1"/>
          <p:bldP spid="31" grpId="0" animBg="1"/>
          <p:bldP spid="32" grpId="0" animBg="1"/>
          <p:bldP spid="33" grpId="0" animBg="1"/>
          <p:bldP spid="34" grpId="0"/>
          <p:bldP spid="35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DC16BD81-219E-8733-7281-F82E384E7555}"/>
              </a:ext>
            </a:extLst>
          </p:cNvPr>
          <p:cNvSpPr/>
          <p:nvPr/>
        </p:nvSpPr>
        <p:spPr>
          <a:xfrm>
            <a:off x="6334462" y="3322320"/>
            <a:ext cx="2524462" cy="7071360"/>
          </a:xfrm>
          <a:custGeom>
            <a:avLst/>
            <a:gdLst>
              <a:gd name="csX0" fmla="*/ 0 w 2524462"/>
              <a:gd name="csY0" fmla="*/ 0 h 7071360"/>
              <a:gd name="csX1" fmla="*/ 2524462 w 2524462"/>
              <a:gd name="csY1" fmla="*/ 883920 h 7071360"/>
              <a:gd name="csX2" fmla="*/ 2524462 w 2524462"/>
              <a:gd name="csY2" fmla="*/ 6187440 h 7071360"/>
              <a:gd name="csX3" fmla="*/ 0 w 2524462"/>
              <a:gd name="csY3" fmla="*/ 7071360 h 7071360"/>
              <a:gd name="csX4" fmla="*/ 0 w 2524462"/>
              <a:gd name="csY4" fmla="*/ 0 h 707136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2524462" h="7071360">
                <a:moveTo>
                  <a:pt x="0" y="0"/>
                </a:moveTo>
                <a:lnTo>
                  <a:pt x="2524462" y="883920"/>
                </a:lnTo>
                <a:lnTo>
                  <a:pt x="2524462" y="6187440"/>
                </a:lnTo>
                <a:lnTo>
                  <a:pt x="0" y="7071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18AEDCC1-32A6-CAE2-7B49-AA606369C4D8}"/>
              </a:ext>
            </a:extLst>
          </p:cNvPr>
          <p:cNvSpPr/>
          <p:nvPr/>
        </p:nvSpPr>
        <p:spPr>
          <a:xfrm>
            <a:off x="3810000" y="2438400"/>
            <a:ext cx="2524462" cy="8839200"/>
          </a:xfrm>
          <a:custGeom>
            <a:avLst/>
            <a:gdLst>
              <a:gd name="csX0" fmla="*/ 0 w 2524462"/>
              <a:gd name="csY0" fmla="*/ 0 h 8839200"/>
              <a:gd name="csX1" fmla="*/ 2524462 w 2524462"/>
              <a:gd name="csY1" fmla="*/ 883920 h 8839200"/>
              <a:gd name="csX2" fmla="*/ 2524462 w 2524462"/>
              <a:gd name="csY2" fmla="*/ 7955280 h 8839200"/>
              <a:gd name="csX3" fmla="*/ 0 w 2524462"/>
              <a:gd name="csY3" fmla="*/ 8839200 h 8839200"/>
              <a:gd name="csX4" fmla="*/ 0 w 2524462"/>
              <a:gd name="csY4" fmla="*/ 0 h 883920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2524462" h="8839200">
                <a:moveTo>
                  <a:pt x="0" y="0"/>
                </a:moveTo>
                <a:lnTo>
                  <a:pt x="2524462" y="883920"/>
                </a:lnTo>
                <a:lnTo>
                  <a:pt x="2524462" y="7955280"/>
                </a:lnTo>
                <a:lnTo>
                  <a:pt x="0" y="88392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0E6A3E15-85E2-6A3A-D1DF-53AC7FFA216E}"/>
              </a:ext>
            </a:extLst>
          </p:cNvPr>
          <p:cNvSpPr/>
          <p:nvPr/>
        </p:nvSpPr>
        <p:spPr>
          <a:xfrm>
            <a:off x="8858925" y="4206240"/>
            <a:ext cx="2524461" cy="5303520"/>
          </a:xfrm>
          <a:custGeom>
            <a:avLst/>
            <a:gdLst>
              <a:gd name="csX0" fmla="*/ 0 w 2524461"/>
              <a:gd name="csY0" fmla="*/ 0 h 5303520"/>
              <a:gd name="csX1" fmla="*/ 2524461 w 2524461"/>
              <a:gd name="csY1" fmla="*/ 883920 h 5303520"/>
              <a:gd name="csX2" fmla="*/ 2524461 w 2524461"/>
              <a:gd name="csY2" fmla="*/ 4419600 h 5303520"/>
              <a:gd name="csX3" fmla="*/ 0 w 2524461"/>
              <a:gd name="csY3" fmla="*/ 5303520 h 5303520"/>
              <a:gd name="csX4" fmla="*/ 0 w 2524461"/>
              <a:gd name="csY4" fmla="*/ 0 h 530352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2524461" h="5303520">
                <a:moveTo>
                  <a:pt x="0" y="0"/>
                </a:moveTo>
                <a:lnTo>
                  <a:pt x="2524461" y="883920"/>
                </a:lnTo>
                <a:lnTo>
                  <a:pt x="2524461" y="4419600"/>
                </a:lnTo>
                <a:lnTo>
                  <a:pt x="0" y="53035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Arrow: Right 4">
            <a:extLst>
              <a:ext uri="{FF2B5EF4-FFF2-40B4-BE49-F238E27FC236}">
                <a16:creationId xmlns:a16="http://schemas.microsoft.com/office/drawing/2014/main" id="{FBC9A8E1-2BFF-3DA2-BC3C-CE0DA805A799}"/>
              </a:ext>
            </a:extLst>
          </p:cNvPr>
          <p:cNvSpPr/>
          <p:nvPr/>
        </p:nvSpPr>
        <p:spPr>
          <a:xfrm>
            <a:off x="17977818" y="5974081"/>
            <a:ext cx="3331284" cy="1767839"/>
          </a:xfrm>
          <a:prstGeom prst="rightArrow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C38601EE-FF1D-47A0-3C5A-FE04E806BC2F}"/>
              </a:ext>
            </a:extLst>
          </p:cNvPr>
          <p:cNvSpPr/>
          <p:nvPr/>
        </p:nvSpPr>
        <p:spPr>
          <a:xfrm>
            <a:off x="14140701" y="5974080"/>
            <a:ext cx="3098430" cy="1767840"/>
          </a:xfrm>
          <a:custGeom>
            <a:avLst/>
            <a:gdLst>
              <a:gd name="csX0" fmla="*/ 0 w 3098430"/>
              <a:gd name="csY0" fmla="*/ 0 h 1767840"/>
              <a:gd name="csX1" fmla="*/ 3098430 w 3098430"/>
              <a:gd name="csY1" fmla="*/ 0 h 1767840"/>
              <a:gd name="csX2" fmla="*/ 3098430 w 3098430"/>
              <a:gd name="csY2" fmla="*/ 1767840 h 1767840"/>
              <a:gd name="csX3" fmla="*/ 0 w 3098430"/>
              <a:gd name="csY3" fmla="*/ 1767840 h 1767840"/>
              <a:gd name="csX4" fmla="*/ 0 w 3098430"/>
              <a:gd name="csY4" fmla="*/ 0 h 176784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3098430" h="1767840">
                <a:moveTo>
                  <a:pt x="0" y="0"/>
                </a:moveTo>
                <a:lnTo>
                  <a:pt x="3098430" y="0"/>
                </a:lnTo>
                <a:lnTo>
                  <a:pt x="3098430" y="1767840"/>
                </a:lnTo>
                <a:lnTo>
                  <a:pt x="0" y="176784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066CEB91-3E84-A772-D01B-72FE6348433A}"/>
              </a:ext>
            </a:extLst>
          </p:cNvPr>
          <p:cNvSpPr/>
          <p:nvPr/>
        </p:nvSpPr>
        <p:spPr>
          <a:xfrm>
            <a:off x="11383384" y="5090160"/>
            <a:ext cx="2757316" cy="3535680"/>
          </a:xfrm>
          <a:custGeom>
            <a:avLst/>
            <a:gdLst>
              <a:gd name="csX0" fmla="*/ 2524463 w 2757316"/>
              <a:gd name="csY0" fmla="*/ 883920 h 3535680"/>
              <a:gd name="csX1" fmla="*/ 2757316 w 2757316"/>
              <a:gd name="csY1" fmla="*/ 883920 h 3535680"/>
              <a:gd name="csX2" fmla="*/ 2757316 w 2757316"/>
              <a:gd name="csY2" fmla="*/ 2651760 h 3535680"/>
              <a:gd name="csX3" fmla="*/ 2524463 w 2757316"/>
              <a:gd name="csY3" fmla="*/ 2651760 h 3535680"/>
              <a:gd name="csX4" fmla="*/ 0 w 2757316"/>
              <a:gd name="csY4" fmla="*/ 0 h 3535680"/>
              <a:gd name="csX5" fmla="*/ 2524462 w 2757316"/>
              <a:gd name="csY5" fmla="*/ 883920 h 3535680"/>
              <a:gd name="csX6" fmla="*/ 2524462 w 2757316"/>
              <a:gd name="csY6" fmla="*/ 2651760 h 3535680"/>
              <a:gd name="csX7" fmla="*/ 0 w 2757316"/>
              <a:gd name="csY7" fmla="*/ 3535680 h 353568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2757316" h="3535680">
                <a:moveTo>
                  <a:pt x="2524463" y="883920"/>
                </a:moveTo>
                <a:lnTo>
                  <a:pt x="2757316" y="883920"/>
                </a:lnTo>
                <a:lnTo>
                  <a:pt x="2757316" y="2651760"/>
                </a:lnTo>
                <a:lnTo>
                  <a:pt x="2524463" y="2651760"/>
                </a:lnTo>
                <a:close/>
                <a:moveTo>
                  <a:pt x="0" y="0"/>
                </a:moveTo>
                <a:lnTo>
                  <a:pt x="2524462" y="883920"/>
                </a:lnTo>
                <a:lnTo>
                  <a:pt x="2524462" y="2651760"/>
                </a:lnTo>
                <a:lnTo>
                  <a:pt x="0" y="353568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286C8B42-55CA-FEE1-E8F4-FADEA8FD3919}"/>
              </a:ext>
            </a:extLst>
          </p:cNvPr>
          <p:cNvSpPr/>
          <p:nvPr/>
        </p:nvSpPr>
        <p:spPr>
          <a:xfrm>
            <a:off x="15011490" y="5051606"/>
            <a:ext cx="1356852" cy="1356852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200">
            <a:extLst>
              <a:ext uri="{FF2B5EF4-FFF2-40B4-BE49-F238E27FC236}">
                <a16:creationId xmlns:a16="http://schemas.microsoft.com/office/drawing/2014/main" id="{6A6A0FB6-65BE-D746-5826-937A2310DD1B}"/>
              </a:ext>
            </a:extLst>
          </p:cNvPr>
          <p:cNvSpPr txBox="1"/>
          <p:nvPr/>
        </p:nvSpPr>
        <p:spPr>
          <a:xfrm>
            <a:off x="4199612" y="7963367"/>
            <a:ext cx="1745238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just"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Lorem ipsum dolor sit amet, consectetuer adipiscing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elit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. </a:t>
            </a:r>
          </a:p>
        </p:txBody>
      </p:sp>
      <p:sp>
        <p:nvSpPr>
          <p:cNvPr id="10" name="Textbox 200">
            <a:extLst>
              <a:ext uri="{FF2B5EF4-FFF2-40B4-BE49-F238E27FC236}">
                <a16:creationId xmlns:a16="http://schemas.microsoft.com/office/drawing/2014/main" id="{D9719CDF-77D0-DBB1-FB02-BCFFC4E69F2A}"/>
              </a:ext>
            </a:extLst>
          </p:cNvPr>
          <p:cNvSpPr txBox="1"/>
          <p:nvPr/>
        </p:nvSpPr>
        <p:spPr>
          <a:xfrm>
            <a:off x="4199611" y="6442502"/>
            <a:ext cx="174524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UNIQUE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TITLE</a:t>
            </a:r>
          </a:p>
        </p:txBody>
      </p:sp>
      <p:sp>
        <p:nvSpPr>
          <p:cNvPr id="11" name="Textbox 200">
            <a:extLst>
              <a:ext uri="{FF2B5EF4-FFF2-40B4-BE49-F238E27FC236}">
                <a16:creationId xmlns:a16="http://schemas.microsoft.com/office/drawing/2014/main" id="{C2F23A3F-C4C9-83DC-BAE2-00E25E8FEC41}"/>
              </a:ext>
            </a:extLst>
          </p:cNvPr>
          <p:cNvSpPr txBox="1"/>
          <p:nvPr/>
        </p:nvSpPr>
        <p:spPr>
          <a:xfrm>
            <a:off x="6724074" y="7963367"/>
            <a:ext cx="1745238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just"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Lorem ipsum dolor sit amet, consectetuer adipiscing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elit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. </a:t>
            </a:r>
          </a:p>
        </p:txBody>
      </p:sp>
      <p:sp>
        <p:nvSpPr>
          <p:cNvPr id="12" name="Textbox 200">
            <a:extLst>
              <a:ext uri="{FF2B5EF4-FFF2-40B4-BE49-F238E27FC236}">
                <a16:creationId xmlns:a16="http://schemas.microsoft.com/office/drawing/2014/main" id="{9271EE83-1293-AA45-1499-31EB3CF1988D}"/>
              </a:ext>
            </a:extLst>
          </p:cNvPr>
          <p:cNvSpPr txBox="1"/>
          <p:nvPr/>
        </p:nvSpPr>
        <p:spPr>
          <a:xfrm>
            <a:off x="6724073" y="6442502"/>
            <a:ext cx="174524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UNIQUE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TITLE</a:t>
            </a:r>
          </a:p>
        </p:txBody>
      </p:sp>
      <p:sp>
        <p:nvSpPr>
          <p:cNvPr id="13" name="Textbox 200">
            <a:extLst>
              <a:ext uri="{FF2B5EF4-FFF2-40B4-BE49-F238E27FC236}">
                <a16:creationId xmlns:a16="http://schemas.microsoft.com/office/drawing/2014/main" id="{92CCBD5B-90AB-BA90-8074-4354F13F08D3}"/>
              </a:ext>
            </a:extLst>
          </p:cNvPr>
          <p:cNvSpPr txBox="1"/>
          <p:nvPr/>
        </p:nvSpPr>
        <p:spPr>
          <a:xfrm>
            <a:off x="9248536" y="7963367"/>
            <a:ext cx="1745238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just"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Lorem ipsum dolor sit amet, consectetuer adipiscing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elit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. </a:t>
            </a:r>
          </a:p>
        </p:txBody>
      </p:sp>
      <p:sp>
        <p:nvSpPr>
          <p:cNvPr id="14" name="Textbox 200">
            <a:extLst>
              <a:ext uri="{FF2B5EF4-FFF2-40B4-BE49-F238E27FC236}">
                <a16:creationId xmlns:a16="http://schemas.microsoft.com/office/drawing/2014/main" id="{1F1C2B22-B95A-8D29-7237-16DA15968D70}"/>
              </a:ext>
            </a:extLst>
          </p:cNvPr>
          <p:cNvSpPr txBox="1"/>
          <p:nvPr/>
        </p:nvSpPr>
        <p:spPr>
          <a:xfrm>
            <a:off x="9248535" y="6442502"/>
            <a:ext cx="174524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UNIQUE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TITLE</a:t>
            </a:r>
          </a:p>
        </p:txBody>
      </p:sp>
      <p:sp>
        <p:nvSpPr>
          <p:cNvPr id="15" name="Textbox 200">
            <a:extLst>
              <a:ext uri="{FF2B5EF4-FFF2-40B4-BE49-F238E27FC236}">
                <a16:creationId xmlns:a16="http://schemas.microsoft.com/office/drawing/2014/main" id="{87C6AEF9-D752-E052-3BC6-DF3566AE5171}"/>
              </a:ext>
            </a:extLst>
          </p:cNvPr>
          <p:cNvSpPr txBox="1"/>
          <p:nvPr/>
        </p:nvSpPr>
        <p:spPr>
          <a:xfrm>
            <a:off x="11889423" y="7963367"/>
            <a:ext cx="1745238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just"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Lorem ipsum dolor sit amet, consectetuer adipiscing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elit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..</a:t>
            </a:r>
          </a:p>
        </p:txBody>
      </p:sp>
      <p:sp>
        <p:nvSpPr>
          <p:cNvPr id="16" name="Textbox 200">
            <a:extLst>
              <a:ext uri="{FF2B5EF4-FFF2-40B4-BE49-F238E27FC236}">
                <a16:creationId xmlns:a16="http://schemas.microsoft.com/office/drawing/2014/main" id="{41973C8A-EA0F-273F-9265-E2AE44AB5D55}"/>
              </a:ext>
            </a:extLst>
          </p:cNvPr>
          <p:cNvSpPr txBox="1"/>
          <p:nvPr/>
        </p:nvSpPr>
        <p:spPr>
          <a:xfrm>
            <a:off x="11889422" y="6442502"/>
            <a:ext cx="174524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UNIQUE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TITLE</a:t>
            </a:r>
          </a:p>
        </p:txBody>
      </p:sp>
      <p:sp>
        <p:nvSpPr>
          <p:cNvPr id="17" name="Textbox 200">
            <a:extLst>
              <a:ext uri="{FF2B5EF4-FFF2-40B4-BE49-F238E27FC236}">
                <a16:creationId xmlns:a16="http://schemas.microsoft.com/office/drawing/2014/main" id="{5813B440-BF2F-C76C-3CA7-533FCC21DA64}"/>
              </a:ext>
            </a:extLst>
          </p:cNvPr>
          <p:cNvSpPr txBox="1"/>
          <p:nvPr/>
        </p:nvSpPr>
        <p:spPr>
          <a:xfrm>
            <a:off x="14817297" y="7963367"/>
            <a:ext cx="1745238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just"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Lorem ipsum dolor sit amet, consectetuer adipiscing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elit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. </a:t>
            </a:r>
          </a:p>
        </p:txBody>
      </p:sp>
      <p:sp>
        <p:nvSpPr>
          <p:cNvPr id="18" name="Textbox 200">
            <a:extLst>
              <a:ext uri="{FF2B5EF4-FFF2-40B4-BE49-F238E27FC236}">
                <a16:creationId xmlns:a16="http://schemas.microsoft.com/office/drawing/2014/main" id="{0A480E80-686B-63C1-B470-516697C68EE7}"/>
              </a:ext>
            </a:extLst>
          </p:cNvPr>
          <p:cNvSpPr txBox="1"/>
          <p:nvPr/>
        </p:nvSpPr>
        <p:spPr>
          <a:xfrm>
            <a:off x="14728871" y="6442502"/>
            <a:ext cx="174524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rPr>
              <a:t>UNIQUE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rPr>
              <a:t> TITLE</a:t>
            </a:r>
          </a:p>
        </p:txBody>
      </p:sp>
      <p:sp>
        <p:nvSpPr>
          <p:cNvPr id="19" name="Textbox 200">
            <a:extLst>
              <a:ext uri="{FF2B5EF4-FFF2-40B4-BE49-F238E27FC236}">
                <a16:creationId xmlns:a16="http://schemas.microsoft.com/office/drawing/2014/main" id="{0061C872-9863-06B8-EB05-CD2C58C4E465}"/>
              </a:ext>
            </a:extLst>
          </p:cNvPr>
          <p:cNvSpPr txBox="1"/>
          <p:nvPr/>
        </p:nvSpPr>
        <p:spPr>
          <a:xfrm>
            <a:off x="18061486" y="6627168"/>
            <a:ext cx="2543884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rPr>
              <a:t>UNIQUE TITLE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F09C7E3A-EF85-EFBD-2042-629B813131E4}"/>
              </a:ext>
            </a:extLst>
          </p:cNvPr>
          <p:cNvSpPr/>
          <p:nvPr/>
        </p:nvSpPr>
        <p:spPr>
          <a:xfrm>
            <a:off x="12084284" y="5051606"/>
            <a:ext cx="1356852" cy="135685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6E2291A4-0942-5637-BB72-EE232C927566}"/>
              </a:ext>
            </a:extLst>
          </p:cNvPr>
          <p:cNvSpPr/>
          <p:nvPr/>
        </p:nvSpPr>
        <p:spPr>
          <a:xfrm>
            <a:off x="9442729" y="5051606"/>
            <a:ext cx="1356852" cy="135685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8B0B3B48-20DB-700A-5E34-D2146FAF9C9A}"/>
              </a:ext>
            </a:extLst>
          </p:cNvPr>
          <p:cNvSpPr/>
          <p:nvPr/>
        </p:nvSpPr>
        <p:spPr>
          <a:xfrm>
            <a:off x="6918267" y="5051606"/>
            <a:ext cx="1356852" cy="135685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0DA0F489-166E-6077-CB39-30291D86609A}"/>
              </a:ext>
            </a:extLst>
          </p:cNvPr>
          <p:cNvSpPr/>
          <p:nvPr/>
        </p:nvSpPr>
        <p:spPr>
          <a:xfrm>
            <a:off x="4393805" y="5051606"/>
            <a:ext cx="1356852" cy="135685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F98EBF49-3C6E-2CE9-BCFA-A801D2AA3D36}"/>
              </a:ext>
            </a:extLst>
          </p:cNvPr>
          <p:cNvSpPr/>
          <p:nvPr/>
        </p:nvSpPr>
        <p:spPr>
          <a:xfrm>
            <a:off x="15217721" y="11895310"/>
            <a:ext cx="944390" cy="94439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+mj-lt"/>
              </a:rPr>
              <a:t>5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9CA3EA68-066F-FE43-71C5-7E30F9927CCB}"/>
              </a:ext>
            </a:extLst>
          </p:cNvPr>
          <p:cNvSpPr/>
          <p:nvPr/>
        </p:nvSpPr>
        <p:spPr>
          <a:xfrm>
            <a:off x="12290515" y="11895310"/>
            <a:ext cx="944390" cy="94439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+mj-lt"/>
              </a:rPr>
              <a:t>4</a:t>
            </a: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36A59B1B-EEE6-E67A-26C3-F16DB7DF912B}"/>
              </a:ext>
            </a:extLst>
          </p:cNvPr>
          <p:cNvSpPr/>
          <p:nvPr/>
        </p:nvSpPr>
        <p:spPr>
          <a:xfrm>
            <a:off x="9648960" y="11895310"/>
            <a:ext cx="944390" cy="94439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+mj-lt"/>
              </a:rPr>
              <a:t>3</a:t>
            </a: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FBD5A38F-6DE8-2E23-1719-7395F91F0A23}"/>
              </a:ext>
            </a:extLst>
          </p:cNvPr>
          <p:cNvSpPr/>
          <p:nvPr/>
        </p:nvSpPr>
        <p:spPr>
          <a:xfrm>
            <a:off x="7124498" y="11895310"/>
            <a:ext cx="944390" cy="94439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solidFill>
                  <a:schemeClr val="bg1">
                    <a:lumMod val="40000"/>
                    <a:lumOff val="60000"/>
                  </a:schemeClr>
                </a:solidFill>
                <a:latin typeface="+mj-lt"/>
              </a:rPr>
              <a:t>2</a:t>
            </a: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32E572F2-835F-53EA-6F32-78D16F0B4A46}"/>
              </a:ext>
            </a:extLst>
          </p:cNvPr>
          <p:cNvSpPr/>
          <p:nvPr/>
        </p:nvSpPr>
        <p:spPr>
          <a:xfrm>
            <a:off x="4600036" y="11895310"/>
            <a:ext cx="944390" cy="94439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solidFill>
                  <a:schemeClr val="bg1">
                    <a:lumMod val="40000"/>
                    <a:lumOff val="60000"/>
                  </a:schemeClr>
                </a:solidFill>
                <a:latin typeface="+mj-lt"/>
              </a:rPr>
              <a:t>1</a:t>
            </a: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FA69CEF8-99E2-3151-8785-118F92B2C138}"/>
              </a:ext>
            </a:extLst>
          </p:cNvPr>
          <p:cNvSpPr/>
          <p:nvPr/>
        </p:nvSpPr>
        <p:spPr>
          <a:xfrm>
            <a:off x="12438975" y="5406297"/>
            <a:ext cx="647470" cy="647470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32F74395-445A-4F6E-8E32-C1A7716CE9AA}"/>
              </a:ext>
            </a:extLst>
          </p:cNvPr>
          <p:cNvSpPr/>
          <p:nvPr/>
        </p:nvSpPr>
        <p:spPr>
          <a:xfrm>
            <a:off x="15379130" y="5419246"/>
            <a:ext cx="621572" cy="621572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1" name="Freeform 103">
            <a:extLst>
              <a:ext uri="{FF2B5EF4-FFF2-40B4-BE49-F238E27FC236}">
                <a16:creationId xmlns:a16="http://schemas.microsoft.com/office/drawing/2014/main" id="{BD468BCD-0698-7420-7815-BE32A7E212DB}"/>
              </a:ext>
            </a:extLst>
          </p:cNvPr>
          <p:cNvSpPr>
            <a:spLocks noEditPoints="1"/>
          </p:cNvSpPr>
          <p:nvPr/>
        </p:nvSpPr>
        <p:spPr bwMode="auto">
          <a:xfrm>
            <a:off x="7236883" y="5454883"/>
            <a:ext cx="719620" cy="550298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2" name="Freeform 109">
            <a:extLst>
              <a:ext uri="{FF2B5EF4-FFF2-40B4-BE49-F238E27FC236}">
                <a16:creationId xmlns:a16="http://schemas.microsoft.com/office/drawing/2014/main" id="{77EF42D6-D9F9-ECA3-A371-C50432569E55}"/>
              </a:ext>
            </a:extLst>
          </p:cNvPr>
          <p:cNvSpPr>
            <a:spLocks noEditPoints="1"/>
          </p:cNvSpPr>
          <p:nvPr/>
        </p:nvSpPr>
        <p:spPr bwMode="auto">
          <a:xfrm>
            <a:off x="9805474" y="5406297"/>
            <a:ext cx="631362" cy="647470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361A9930-0E57-5C96-292C-59E6AC9584E2}"/>
              </a:ext>
            </a:extLst>
          </p:cNvPr>
          <p:cNvSpPr/>
          <p:nvPr/>
        </p:nvSpPr>
        <p:spPr>
          <a:xfrm>
            <a:off x="4715646" y="5432877"/>
            <a:ext cx="713170" cy="594310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4" name="!!SubTitle">
            <a:extLst>
              <a:ext uri="{FF2B5EF4-FFF2-40B4-BE49-F238E27FC236}">
                <a16:creationId xmlns:a16="http://schemas.microsoft.com/office/drawing/2014/main" id="{63F9FF4B-0552-89CA-253F-04D1064AB626}"/>
              </a:ext>
            </a:extLst>
          </p:cNvPr>
          <p:cNvSpPr txBox="1"/>
          <p:nvPr/>
        </p:nvSpPr>
        <p:spPr>
          <a:xfrm>
            <a:off x="17452981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35" name="!!MainTitle1">
            <a:extLst>
              <a:ext uri="{FF2B5EF4-FFF2-40B4-BE49-F238E27FC236}">
                <a16:creationId xmlns:a16="http://schemas.microsoft.com/office/drawing/2014/main" id="{3BDA1A03-43B5-9C21-E05E-FD0EAF568A44}"/>
              </a:ext>
            </a:extLst>
          </p:cNvPr>
          <p:cNvSpPr txBox="1"/>
          <p:nvPr/>
        </p:nvSpPr>
        <p:spPr>
          <a:xfrm>
            <a:off x="15491740" y="1037172"/>
            <a:ext cx="7110408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defRPr/>
            </a:pPr>
            <a:r>
              <a:rPr lang="en-US" sz="7500" b="1" noProof="0" dirty="0">
                <a:solidFill>
                  <a:schemeClr val="bg1">
                    <a:lumMod val="40000"/>
                    <a:lumOff val="6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Funnel </a:t>
            </a:r>
            <a:r>
              <a:rPr lang="en-US" sz="7500" dirty="0">
                <a:solidFill>
                  <a:schemeClr val="bg1">
                    <a:lumMod val="40000"/>
                    <a:lumOff val="6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Process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40000"/>
                  <a:lumOff val="6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D5630ADC-A9A9-3A2B-E3BC-A779B5186667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199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860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14:pan dir="u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4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5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8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9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grpId="0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2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3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grpId="0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6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7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grpId="0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0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1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fill="hold" grpId="0" nodeType="withEffect" p14:presetBounceEnd="65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4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5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1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9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3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7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50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1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5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9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3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500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7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1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500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5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80" dur="500" fill="hold"/>
                                            <p:tgtEl>
                                              <p:spTgt spid="1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1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3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85" dur="500" fill="hold"/>
                                            <p:tgtEl>
                                              <p:spTgt spid="16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8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90" dur="500" fill="hold"/>
                                            <p:tgtEl>
                                              <p:spTgt spid="1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3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95" dur="500" fill="hold"/>
                                            <p:tgtEl>
                                              <p:spTgt spid="1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8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00" dur="500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1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8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9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6" presetID="3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1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900" decel="100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3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900" decel="100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3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0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1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900" decel="100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4" presetID="3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6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7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900" decel="100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0" presetID="3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2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3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900" decel="100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6" presetID="2" presetClass="entr" presetSubtype="8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58" dur="1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59" dur="1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/>
          <p:bldP spid="10" grpId="0"/>
          <p:bldP spid="10" grpId="1"/>
          <p:bldP spid="11" grpId="0"/>
          <p:bldP spid="12" grpId="0"/>
          <p:bldP spid="12" grpId="1"/>
          <p:bldP spid="13" grpId="0"/>
          <p:bldP spid="14" grpId="0"/>
          <p:bldP spid="14" grpId="1"/>
          <p:bldP spid="15" grpId="0"/>
          <p:bldP spid="16" grpId="0"/>
          <p:bldP spid="16" grpId="1"/>
          <p:bldP spid="17" grpId="0"/>
          <p:bldP spid="18" grpId="0"/>
          <p:bldP spid="18" grpId="1"/>
          <p:bldP spid="19" grpId="0"/>
          <p:bldP spid="20" grpId="0" animBg="1"/>
          <p:bldP spid="21" grpId="0" animBg="1"/>
          <p:bldP spid="22" grpId="0" animBg="1"/>
          <p:bldP spid="23" grpId="0" animBg="1"/>
          <p:bldP spid="24" grpId="0" animBg="1"/>
          <p:bldP spid="25" grpId="0" animBg="1"/>
          <p:bldP spid="26" grpId="0" animBg="1"/>
          <p:bldP spid="27" grpId="0" animBg="1"/>
          <p:bldP spid="28" grpId="0" animBg="1"/>
          <p:bldP spid="29" grpId="0" animBg="1"/>
          <p:bldP spid="30" grpId="0" animBg="1"/>
          <p:bldP spid="31" grpId="0" animBg="1"/>
          <p:bldP spid="32" grpId="0" animBg="1"/>
          <p:bldP spid="33" grpId="0" animBg="1"/>
          <p:bldP spid="34" grpId="0"/>
          <p:bldP spid="35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1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9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3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7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50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1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5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9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3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500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7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1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500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5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80" dur="500" fill="hold"/>
                                            <p:tgtEl>
                                              <p:spTgt spid="1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1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3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85" dur="500" fill="hold"/>
                                            <p:tgtEl>
                                              <p:spTgt spid="16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8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90" dur="500" fill="hold"/>
                                            <p:tgtEl>
                                              <p:spTgt spid="1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3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95" dur="500" fill="hold"/>
                                            <p:tgtEl>
                                              <p:spTgt spid="1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8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00" dur="500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1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8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9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6" presetID="3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1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900" decel="100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3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900" decel="100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3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0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1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900" decel="100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4" presetID="3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6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7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900" decel="100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0" presetID="3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2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3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900" decel="100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6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8" dur="1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9" dur="1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/>
          <p:bldP spid="10" grpId="0"/>
          <p:bldP spid="10" grpId="1"/>
          <p:bldP spid="11" grpId="0"/>
          <p:bldP spid="12" grpId="0"/>
          <p:bldP spid="12" grpId="1"/>
          <p:bldP spid="13" grpId="0"/>
          <p:bldP spid="14" grpId="0"/>
          <p:bldP spid="14" grpId="1"/>
          <p:bldP spid="15" grpId="0"/>
          <p:bldP spid="16" grpId="0"/>
          <p:bldP spid="16" grpId="1"/>
          <p:bldP spid="17" grpId="0"/>
          <p:bldP spid="18" grpId="0"/>
          <p:bldP spid="18" grpId="1"/>
          <p:bldP spid="19" grpId="0"/>
          <p:bldP spid="20" grpId="0" animBg="1"/>
          <p:bldP spid="21" grpId="0" animBg="1"/>
          <p:bldP spid="22" grpId="0" animBg="1"/>
          <p:bldP spid="23" grpId="0" animBg="1"/>
          <p:bldP spid="24" grpId="0" animBg="1"/>
          <p:bldP spid="25" grpId="0" animBg="1"/>
          <p:bldP spid="26" grpId="0" animBg="1"/>
          <p:bldP spid="27" grpId="0" animBg="1"/>
          <p:bldP spid="28" grpId="0" animBg="1"/>
          <p:bldP spid="29" grpId="0" animBg="1"/>
          <p:bldP spid="30" grpId="0" animBg="1"/>
          <p:bldP spid="31" grpId="0" animBg="1"/>
          <p:bldP spid="32" grpId="0" animBg="1"/>
          <p:bldP spid="33" grpId="0" animBg="1"/>
          <p:bldP spid="34" grpId="0"/>
          <p:bldP spid="35" grpId="0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  <a:lumOff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F2CAE00D-9C0A-0C07-574A-FA04A6D806F7}"/>
              </a:ext>
            </a:extLst>
          </p:cNvPr>
          <p:cNvSpPr/>
          <p:nvPr/>
        </p:nvSpPr>
        <p:spPr>
          <a:xfrm>
            <a:off x="6334462" y="3322320"/>
            <a:ext cx="2524462" cy="7071360"/>
          </a:xfrm>
          <a:custGeom>
            <a:avLst/>
            <a:gdLst>
              <a:gd name="csX0" fmla="*/ 0 w 2524462"/>
              <a:gd name="csY0" fmla="*/ 0 h 7071360"/>
              <a:gd name="csX1" fmla="*/ 2524462 w 2524462"/>
              <a:gd name="csY1" fmla="*/ 883920 h 7071360"/>
              <a:gd name="csX2" fmla="*/ 2524462 w 2524462"/>
              <a:gd name="csY2" fmla="*/ 6187440 h 7071360"/>
              <a:gd name="csX3" fmla="*/ 0 w 2524462"/>
              <a:gd name="csY3" fmla="*/ 7071360 h 7071360"/>
              <a:gd name="csX4" fmla="*/ 0 w 2524462"/>
              <a:gd name="csY4" fmla="*/ 0 h 707136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2524462" h="7071360">
                <a:moveTo>
                  <a:pt x="0" y="0"/>
                </a:moveTo>
                <a:lnTo>
                  <a:pt x="2524462" y="883920"/>
                </a:lnTo>
                <a:lnTo>
                  <a:pt x="2524462" y="6187440"/>
                </a:lnTo>
                <a:lnTo>
                  <a:pt x="0" y="7071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D9D0EB8B-41EA-1E33-B667-FDB05F5D78C9}"/>
              </a:ext>
            </a:extLst>
          </p:cNvPr>
          <p:cNvSpPr/>
          <p:nvPr/>
        </p:nvSpPr>
        <p:spPr>
          <a:xfrm>
            <a:off x="3810000" y="2438400"/>
            <a:ext cx="2524462" cy="8839200"/>
          </a:xfrm>
          <a:custGeom>
            <a:avLst/>
            <a:gdLst>
              <a:gd name="csX0" fmla="*/ 0 w 2524462"/>
              <a:gd name="csY0" fmla="*/ 0 h 8839200"/>
              <a:gd name="csX1" fmla="*/ 2524462 w 2524462"/>
              <a:gd name="csY1" fmla="*/ 883920 h 8839200"/>
              <a:gd name="csX2" fmla="*/ 2524462 w 2524462"/>
              <a:gd name="csY2" fmla="*/ 7955280 h 8839200"/>
              <a:gd name="csX3" fmla="*/ 0 w 2524462"/>
              <a:gd name="csY3" fmla="*/ 8839200 h 8839200"/>
              <a:gd name="csX4" fmla="*/ 0 w 2524462"/>
              <a:gd name="csY4" fmla="*/ 0 h 883920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2524462" h="8839200">
                <a:moveTo>
                  <a:pt x="0" y="0"/>
                </a:moveTo>
                <a:lnTo>
                  <a:pt x="2524462" y="883920"/>
                </a:lnTo>
                <a:lnTo>
                  <a:pt x="2524462" y="7955280"/>
                </a:lnTo>
                <a:lnTo>
                  <a:pt x="0" y="88392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987EDBAA-2FD8-BC8C-AC29-4D063537B6D9}"/>
              </a:ext>
            </a:extLst>
          </p:cNvPr>
          <p:cNvSpPr/>
          <p:nvPr/>
        </p:nvSpPr>
        <p:spPr>
          <a:xfrm>
            <a:off x="8858925" y="4206240"/>
            <a:ext cx="2524461" cy="5303520"/>
          </a:xfrm>
          <a:custGeom>
            <a:avLst/>
            <a:gdLst>
              <a:gd name="csX0" fmla="*/ 0 w 2524461"/>
              <a:gd name="csY0" fmla="*/ 0 h 5303520"/>
              <a:gd name="csX1" fmla="*/ 2524461 w 2524461"/>
              <a:gd name="csY1" fmla="*/ 883920 h 5303520"/>
              <a:gd name="csX2" fmla="*/ 2524461 w 2524461"/>
              <a:gd name="csY2" fmla="*/ 4419600 h 5303520"/>
              <a:gd name="csX3" fmla="*/ 0 w 2524461"/>
              <a:gd name="csY3" fmla="*/ 5303520 h 5303520"/>
              <a:gd name="csX4" fmla="*/ 0 w 2524461"/>
              <a:gd name="csY4" fmla="*/ 0 h 530352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2524461" h="5303520">
                <a:moveTo>
                  <a:pt x="0" y="0"/>
                </a:moveTo>
                <a:lnTo>
                  <a:pt x="2524461" y="883920"/>
                </a:lnTo>
                <a:lnTo>
                  <a:pt x="2524461" y="4419600"/>
                </a:lnTo>
                <a:lnTo>
                  <a:pt x="0" y="53035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Arrow: Right 4">
            <a:extLst>
              <a:ext uri="{FF2B5EF4-FFF2-40B4-BE49-F238E27FC236}">
                <a16:creationId xmlns:a16="http://schemas.microsoft.com/office/drawing/2014/main" id="{BFCC85CA-A0CC-52EF-802C-8F26DA33A773}"/>
              </a:ext>
            </a:extLst>
          </p:cNvPr>
          <p:cNvSpPr/>
          <p:nvPr/>
        </p:nvSpPr>
        <p:spPr>
          <a:xfrm>
            <a:off x="17977818" y="5974081"/>
            <a:ext cx="3331284" cy="1767839"/>
          </a:xfrm>
          <a:prstGeom prst="rightArrow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F513C0D7-833C-EE03-FD87-B7DE0208CE90}"/>
              </a:ext>
            </a:extLst>
          </p:cNvPr>
          <p:cNvSpPr/>
          <p:nvPr/>
        </p:nvSpPr>
        <p:spPr>
          <a:xfrm>
            <a:off x="14140701" y="5974080"/>
            <a:ext cx="3098430" cy="1767840"/>
          </a:xfrm>
          <a:custGeom>
            <a:avLst/>
            <a:gdLst>
              <a:gd name="csX0" fmla="*/ 0 w 3098430"/>
              <a:gd name="csY0" fmla="*/ 0 h 1767840"/>
              <a:gd name="csX1" fmla="*/ 3098430 w 3098430"/>
              <a:gd name="csY1" fmla="*/ 0 h 1767840"/>
              <a:gd name="csX2" fmla="*/ 3098430 w 3098430"/>
              <a:gd name="csY2" fmla="*/ 1767840 h 1767840"/>
              <a:gd name="csX3" fmla="*/ 0 w 3098430"/>
              <a:gd name="csY3" fmla="*/ 1767840 h 1767840"/>
              <a:gd name="csX4" fmla="*/ 0 w 3098430"/>
              <a:gd name="csY4" fmla="*/ 0 h 176784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3098430" h="1767840">
                <a:moveTo>
                  <a:pt x="0" y="0"/>
                </a:moveTo>
                <a:lnTo>
                  <a:pt x="3098430" y="0"/>
                </a:lnTo>
                <a:lnTo>
                  <a:pt x="3098430" y="1767840"/>
                </a:lnTo>
                <a:lnTo>
                  <a:pt x="0" y="176784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E7F4ECB5-2881-F3CF-B40C-7C5F86B699DD}"/>
              </a:ext>
            </a:extLst>
          </p:cNvPr>
          <p:cNvSpPr/>
          <p:nvPr/>
        </p:nvSpPr>
        <p:spPr>
          <a:xfrm>
            <a:off x="11383384" y="5090160"/>
            <a:ext cx="2757316" cy="3535680"/>
          </a:xfrm>
          <a:custGeom>
            <a:avLst/>
            <a:gdLst>
              <a:gd name="csX0" fmla="*/ 2524463 w 2757316"/>
              <a:gd name="csY0" fmla="*/ 883920 h 3535680"/>
              <a:gd name="csX1" fmla="*/ 2757316 w 2757316"/>
              <a:gd name="csY1" fmla="*/ 883920 h 3535680"/>
              <a:gd name="csX2" fmla="*/ 2757316 w 2757316"/>
              <a:gd name="csY2" fmla="*/ 2651760 h 3535680"/>
              <a:gd name="csX3" fmla="*/ 2524463 w 2757316"/>
              <a:gd name="csY3" fmla="*/ 2651760 h 3535680"/>
              <a:gd name="csX4" fmla="*/ 0 w 2757316"/>
              <a:gd name="csY4" fmla="*/ 0 h 3535680"/>
              <a:gd name="csX5" fmla="*/ 2524462 w 2757316"/>
              <a:gd name="csY5" fmla="*/ 883920 h 3535680"/>
              <a:gd name="csX6" fmla="*/ 2524462 w 2757316"/>
              <a:gd name="csY6" fmla="*/ 2651760 h 3535680"/>
              <a:gd name="csX7" fmla="*/ 0 w 2757316"/>
              <a:gd name="csY7" fmla="*/ 3535680 h 353568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2757316" h="3535680">
                <a:moveTo>
                  <a:pt x="2524463" y="883920"/>
                </a:moveTo>
                <a:lnTo>
                  <a:pt x="2757316" y="883920"/>
                </a:lnTo>
                <a:lnTo>
                  <a:pt x="2757316" y="2651760"/>
                </a:lnTo>
                <a:lnTo>
                  <a:pt x="2524463" y="2651760"/>
                </a:lnTo>
                <a:close/>
                <a:moveTo>
                  <a:pt x="0" y="0"/>
                </a:moveTo>
                <a:lnTo>
                  <a:pt x="2524462" y="883920"/>
                </a:lnTo>
                <a:lnTo>
                  <a:pt x="2524462" y="2651760"/>
                </a:lnTo>
                <a:lnTo>
                  <a:pt x="0" y="353568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599F16D1-4E77-6632-F863-CD60792E0DC4}"/>
              </a:ext>
            </a:extLst>
          </p:cNvPr>
          <p:cNvSpPr/>
          <p:nvPr/>
        </p:nvSpPr>
        <p:spPr>
          <a:xfrm>
            <a:off x="15011490" y="5051606"/>
            <a:ext cx="1356852" cy="1356852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200">
            <a:extLst>
              <a:ext uri="{FF2B5EF4-FFF2-40B4-BE49-F238E27FC236}">
                <a16:creationId xmlns:a16="http://schemas.microsoft.com/office/drawing/2014/main" id="{F03CE071-4511-0EA8-18B0-B79179A042D4}"/>
              </a:ext>
            </a:extLst>
          </p:cNvPr>
          <p:cNvSpPr txBox="1"/>
          <p:nvPr/>
        </p:nvSpPr>
        <p:spPr>
          <a:xfrm>
            <a:off x="4199612" y="7963367"/>
            <a:ext cx="1745238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just"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40000"/>
                    <a:lumOff val="60000"/>
                  </a:schemeClr>
                </a:solidFill>
                <a:effectLst/>
                <a:uLnTx/>
                <a:uFillTx/>
                <a:ea typeface="+mn-ea"/>
                <a:cs typeface="+mn-cs"/>
              </a:rPr>
              <a:t>Lorem ipsum dolor sit amet, consectetuer adipiscing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chemeClr val="bg1">
                    <a:lumMod val="40000"/>
                    <a:lumOff val="60000"/>
                  </a:schemeClr>
                </a:solidFill>
                <a:effectLst/>
                <a:uLnTx/>
                <a:uFillTx/>
                <a:ea typeface="+mn-ea"/>
                <a:cs typeface="+mn-cs"/>
              </a:rPr>
              <a:t>elit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40000"/>
                    <a:lumOff val="60000"/>
                  </a:schemeClr>
                </a:solidFill>
                <a:effectLst/>
                <a:uLnTx/>
                <a:uFillTx/>
                <a:ea typeface="+mn-ea"/>
                <a:cs typeface="+mn-cs"/>
              </a:rPr>
              <a:t>. </a:t>
            </a:r>
          </a:p>
        </p:txBody>
      </p:sp>
      <p:sp>
        <p:nvSpPr>
          <p:cNvPr id="10" name="Textbox 200">
            <a:extLst>
              <a:ext uri="{FF2B5EF4-FFF2-40B4-BE49-F238E27FC236}">
                <a16:creationId xmlns:a16="http://schemas.microsoft.com/office/drawing/2014/main" id="{14CB7B06-BE7B-6AEB-5B0B-D16B88C86767}"/>
              </a:ext>
            </a:extLst>
          </p:cNvPr>
          <p:cNvSpPr txBox="1"/>
          <p:nvPr/>
        </p:nvSpPr>
        <p:spPr>
          <a:xfrm>
            <a:off x="4199611" y="6442502"/>
            <a:ext cx="174524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UNIQUE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TITLE</a:t>
            </a:r>
          </a:p>
        </p:txBody>
      </p:sp>
      <p:sp>
        <p:nvSpPr>
          <p:cNvPr id="11" name="Textbox 200">
            <a:extLst>
              <a:ext uri="{FF2B5EF4-FFF2-40B4-BE49-F238E27FC236}">
                <a16:creationId xmlns:a16="http://schemas.microsoft.com/office/drawing/2014/main" id="{E726210F-A04C-2E95-E1CC-50C3C7399544}"/>
              </a:ext>
            </a:extLst>
          </p:cNvPr>
          <p:cNvSpPr txBox="1"/>
          <p:nvPr/>
        </p:nvSpPr>
        <p:spPr>
          <a:xfrm>
            <a:off x="6724074" y="7963367"/>
            <a:ext cx="1745238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just"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Lorem ipsum dolor sit amet, consectetuer adipiscing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elit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. </a:t>
            </a:r>
          </a:p>
        </p:txBody>
      </p:sp>
      <p:sp>
        <p:nvSpPr>
          <p:cNvPr id="12" name="Textbox 200">
            <a:extLst>
              <a:ext uri="{FF2B5EF4-FFF2-40B4-BE49-F238E27FC236}">
                <a16:creationId xmlns:a16="http://schemas.microsoft.com/office/drawing/2014/main" id="{64CCF9B4-048E-F98C-11EE-F4C3DD5937E2}"/>
              </a:ext>
            </a:extLst>
          </p:cNvPr>
          <p:cNvSpPr txBox="1"/>
          <p:nvPr/>
        </p:nvSpPr>
        <p:spPr>
          <a:xfrm>
            <a:off x="6724073" y="6442502"/>
            <a:ext cx="174524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UNIQUE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TITLE</a:t>
            </a:r>
          </a:p>
        </p:txBody>
      </p:sp>
      <p:sp>
        <p:nvSpPr>
          <p:cNvPr id="13" name="Textbox 200">
            <a:extLst>
              <a:ext uri="{FF2B5EF4-FFF2-40B4-BE49-F238E27FC236}">
                <a16:creationId xmlns:a16="http://schemas.microsoft.com/office/drawing/2014/main" id="{5E6405E7-CD0F-44D0-AB3F-C3933E6831EE}"/>
              </a:ext>
            </a:extLst>
          </p:cNvPr>
          <p:cNvSpPr txBox="1"/>
          <p:nvPr/>
        </p:nvSpPr>
        <p:spPr>
          <a:xfrm>
            <a:off x="9248536" y="7963367"/>
            <a:ext cx="1745238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just"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Lorem ipsum dolor sit amet, consectetuer adipiscing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elit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. </a:t>
            </a:r>
          </a:p>
        </p:txBody>
      </p:sp>
      <p:sp>
        <p:nvSpPr>
          <p:cNvPr id="14" name="Textbox 200">
            <a:extLst>
              <a:ext uri="{FF2B5EF4-FFF2-40B4-BE49-F238E27FC236}">
                <a16:creationId xmlns:a16="http://schemas.microsoft.com/office/drawing/2014/main" id="{8E16232A-E88F-0334-37C8-36546D6AB52C}"/>
              </a:ext>
            </a:extLst>
          </p:cNvPr>
          <p:cNvSpPr txBox="1"/>
          <p:nvPr/>
        </p:nvSpPr>
        <p:spPr>
          <a:xfrm>
            <a:off x="9248535" y="6442502"/>
            <a:ext cx="174524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UNIQUE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TITLE</a:t>
            </a:r>
          </a:p>
        </p:txBody>
      </p:sp>
      <p:sp>
        <p:nvSpPr>
          <p:cNvPr id="15" name="Textbox 200">
            <a:extLst>
              <a:ext uri="{FF2B5EF4-FFF2-40B4-BE49-F238E27FC236}">
                <a16:creationId xmlns:a16="http://schemas.microsoft.com/office/drawing/2014/main" id="{845794F5-42B9-30A4-C525-0FBF87BA3778}"/>
              </a:ext>
            </a:extLst>
          </p:cNvPr>
          <p:cNvSpPr txBox="1"/>
          <p:nvPr/>
        </p:nvSpPr>
        <p:spPr>
          <a:xfrm>
            <a:off x="11889423" y="7963367"/>
            <a:ext cx="1745238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just"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Lorem ipsum dolor sit amet, consectetuer adipiscing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elit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..</a:t>
            </a:r>
          </a:p>
        </p:txBody>
      </p:sp>
      <p:sp>
        <p:nvSpPr>
          <p:cNvPr id="16" name="Textbox 200">
            <a:extLst>
              <a:ext uri="{FF2B5EF4-FFF2-40B4-BE49-F238E27FC236}">
                <a16:creationId xmlns:a16="http://schemas.microsoft.com/office/drawing/2014/main" id="{1A20E674-6BB7-A471-9E93-D122445065F8}"/>
              </a:ext>
            </a:extLst>
          </p:cNvPr>
          <p:cNvSpPr txBox="1"/>
          <p:nvPr/>
        </p:nvSpPr>
        <p:spPr>
          <a:xfrm>
            <a:off x="11889422" y="6442502"/>
            <a:ext cx="174524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UNIQUE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TITLE</a:t>
            </a:r>
          </a:p>
        </p:txBody>
      </p:sp>
      <p:sp>
        <p:nvSpPr>
          <p:cNvPr id="17" name="Textbox 200">
            <a:extLst>
              <a:ext uri="{FF2B5EF4-FFF2-40B4-BE49-F238E27FC236}">
                <a16:creationId xmlns:a16="http://schemas.microsoft.com/office/drawing/2014/main" id="{FD912B96-DE53-9E4B-F9D5-2D5289D2158C}"/>
              </a:ext>
            </a:extLst>
          </p:cNvPr>
          <p:cNvSpPr txBox="1"/>
          <p:nvPr/>
        </p:nvSpPr>
        <p:spPr>
          <a:xfrm>
            <a:off x="14817297" y="7963367"/>
            <a:ext cx="1745238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just"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Lorem ipsum dolor sit amet, consectetuer adipiscing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elit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. </a:t>
            </a:r>
          </a:p>
        </p:txBody>
      </p:sp>
      <p:sp>
        <p:nvSpPr>
          <p:cNvPr id="18" name="Textbox 200">
            <a:extLst>
              <a:ext uri="{FF2B5EF4-FFF2-40B4-BE49-F238E27FC236}">
                <a16:creationId xmlns:a16="http://schemas.microsoft.com/office/drawing/2014/main" id="{92368610-E8D1-7EC8-9E7D-22807360AF8B}"/>
              </a:ext>
            </a:extLst>
          </p:cNvPr>
          <p:cNvSpPr txBox="1"/>
          <p:nvPr/>
        </p:nvSpPr>
        <p:spPr>
          <a:xfrm>
            <a:off x="14728871" y="6442502"/>
            <a:ext cx="174524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effectLst/>
                <a:uLnTx/>
                <a:uFillTx/>
                <a:latin typeface="+mj-lt"/>
              </a:rPr>
              <a:t>UNIQUE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effectLst/>
                <a:uLnTx/>
                <a:uFillTx/>
                <a:latin typeface="+mj-lt"/>
              </a:rPr>
              <a:t> TITLE</a:t>
            </a:r>
          </a:p>
        </p:txBody>
      </p:sp>
      <p:sp>
        <p:nvSpPr>
          <p:cNvPr id="19" name="Textbox 200">
            <a:extLst>
              <a:ext uri="{FF2B5EF4-FFF2-40B4-BE49-F238E27FC236}">
                <a16:creationId xmlns:a16="http://schemas.microsoft.com/office/drawing/2014/main" id="{B30F921F-9B1D-4E40-0B9B-F38978E6B089}"/>
              </a:ext>
            </a:extLst>
          </p:cNvPr>
          <p:cNvSpPr txBox="1"/>
          <p:nvPr/>
        </p:nvSpPr>
        <p:spPr>
          <a:xfrm>
            <a:off x="18061486" y="6627168"/>
            <a:ext cx="2543884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effectLst/>
                <a:uLnTx/>
                <a:uFillTx/>
                <a:latin typeface="+mj-lt"/>
              </a:rPr>
              <a:t>UNIQUE TITLE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3601EEF2-B8BB-8D26-A991-5BAB3B59C30F}"/>
              </a:ext>
            </a:extLst>
          </p:cNvPr>
          <p:cNvSpPr/>
          <p:nvPr/>
        </p:nvSpPr>
        <p:spPr>
          <a:xfrm>
            <a:off x="12084284" y="5051606"/>
            <a:ext cx="1356852" cy="135685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8C689BD4-716B-EBDB-5328-8399B0AFDD28}"/>
              </a:ext>
            </a:extLst>
          </p:cNvPr>
          <p:cNvSpPr/>
          <p:nvPr/>
        </p:nvSpPr>
        <p:spPr>
          <a:xfrm>
            <a:off x="9442729" y="5051606"/>
            <a:ext cx="1356852" cy="135685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05FC7E1F-3FD4-CD44-E0FF-6AB6501814E1}"/>
              </a:ext>
            </a:extLst>
          </p:cNvPr>
          <p:cNvSpPr/>
          <p:nvPr/>
        </p:nvSpPr>
        <p:spPr>
          <a:xfrm>
            <a:off x="6918267" y="5051606"/>
            <a:ext cx="1356852" cy="135685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C65D1616-B5B3-1D5C-7328-95AF931E3FF9}"/>
              </a:ext>
            </a:extLst>
          </p:cNvPr>
          <p:cNvSpPr/>
          <p:nvPr/>
        </p:nvSpPr>
        <p:spPr>
          <a:xfrm>
            <a:off x="4393805" y="5051606"/>
            <a:ext cx="1356852" cy="135685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7E6F9892-DA39-BD27-9FA2-7B684C63C196}"/>
              </a:ext>
            </a:extLst>
          </p:cNvPr>
          <p:cNvSpPr/>
          <p:nvPr/>
        </p:nvSpPr>
        <p:spPr>
          <a:xfrm>
            <a:off x="15217721" y="11895310"/>
            <a:ext cx="944390" cy="94439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+mj-lt"/>
              </a:rPr>
              <a:t>5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4C78838A-0F76-5E0C-F850-4D899F537A12}"/>
              </a:ext>
            </a:extLst>
          </p:cNvPr>
          <p:cNvSpPr/>
          <p:nvPr/>
        </p:nvSpPr>
        <p:spPr>
          <a:xfrm>
            <a:off x="12290515" y="11895310"/>
            <a:ext cx="944390" cy="94439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+mj-lt"/>
              </a:rPr>
              <a:t>4</a:t>
            </a: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4397D12D-35EB-CEEC-3105-525D4209D460}"/>
              </a:ext>
            </a:extLst>
          </p:cNvPr>
          <p:cNvSpPr/>
          <p:nvPr/>
        </p:nvSpPr>
        <p:spPr>
          <a:xfrm>
            <a:off x="9648960" y="11895310"/>
            <a:ext cx="944390" cy="94439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+mj-lt"/>
              </a:rPr>
              <a:t>3</a:t>
            </a: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AB632A61-5C88-B2CC-D267-01FE3E7E595D}"/>
              </a:ext>
            </a:extLst>
          </p:cNvPr>
          <p:cNvSpPr/>
          <p:nvPr/>
        </p:nvSpPr>
        <p:spPr>
          <a:xfrm>
            <a:off x="7124498" y="11895310"/>
            <a:ext cx="944390" cy="94439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+mj-lt"/>
              </a:rPr>
              <a:t>2</a:t>
            </a: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0FA0CFB3-F96E-9323-DCF2-1C10DABDF000}"/>
              </a:ext>
            </a:extLst>
          </p:cNvPr>
          <p:cNvSpPr/>
          <p:nvPr/>
        </p:nvSpPr>
        <p:spPr>
          <a:xfrm>
            <a:off x="4600036" y="11895310"/>
            <a:ext cx="944390" cy="94439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+mj-lt"/>
              </a:rPr>
              <a:t>1</a:t>
            </a: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321C4684-201A-42C4-38E8-417321702FCE}"/>
              </a:ext>
            </a:extLst>
          </p:cNvPr>
          <p:cNvSpPr/>
          <p:nvPr/>
        </p:nvSpPr>
        <p:spPr>
          <a:xfrm>
            <a:off x="12438975" y="5406297"/>
            <a:ext cx="647470" cy="647470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F3F6E0D3-BCCE-8787-E73D-C9423C4CB0FD}"/>
              </a:ext>
            </a:extLst>
          </p:cNvPr>
          <p:cNvSpPr/>
          <p:nvPr/>
        </p:nvSpPr>
        <p:spPr>
          <a:xfrm>
            <a:off x="15379130" y="5419246"/>
            <a:ext cx="621572" cy="621572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1" name="Freeform 103">
            <a:extLst>
              <a:ext uri="{FF2B5EF4-FFF2-40B4-BE49-F238E27FC236}">
                <a16:creationId xmlns:a16="http://schemas.microsoft.com/office/drawing/2014/main" id="{BEC7A918-A7BA-3105-5647-9E602C314690}"/>
              </a:ext>
            </a:extLst>
          </p:cNvPr>
          <p:cNvSpPr>
            <a:spLocks noEditPoints="1"/>
          </p:cNvSpPr>
          <p:nvPr/>
        </p:nvSpPr>
        <p:spPr bwMode="auto">
          <a:xfrm>
            <a:off x="7236883" y="5454883"/>
            <a:ext cx="719620" cy="550298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2" name="Freeform 109">
            <a:extLst>
              <a:ext uri="{FF2B5EF4-FFF2-40B4-BE49-F238E27FC236}">
                <a16:creationId xmlns:a16="http://schemas.microsoft.com/office/drawing/2014/main" id="{E42144D9-3289-F81F-4296-1603E7214188}"/>
              </a:ext>
            </a:extLst>
          </p:cNvPr>
          <p:cNvSpPr>
            <a:spLocks noEditPoints="1"/>
          </p:cNvSpPr>
          <p:nvPr/>
        </p:nvSpPr>
        <p:spPr bwMode="auto">
          <a:xfrm>
            <a:off x="9805474" y="5406297"/>
            <a:ext cx="631362" cy="647470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C8B9847F-4B2F-264F-963B-A26E1CB39382}"/>
              </a:ext>
            </a:extLst>
          </p:cNvPr>
          <p:cNvSpPr/>
          <p:nvPr/>
        </p:nvSpPr>
        <p:spPr>
          <a:xfrm>
            <a:off x="4715646" y="5432877"/>
            <a:ext cx="713170" cy="594310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4" name="!!SubTitle">
            <a:extLst>
              <a:ext uri="{FF2B5EF4-FFF2-40B4-BE49-F238E27FC236}">
                <a16:creationId xmlns:a16="http://schemas.microsoft.com/office/drawing/2014/main" id="{CB7D36B5-5C1E-B6C5-7A99-C475A3F0D2E6}"/>
              </a:ext>
            </a:extLst>
          </p:cNvPr>
          <p:cNvSpPr txBox="1"/>
          <p:nvPr/>
        </p:nvSpPr>
        <p:spPr>
          <a:xfrm>
            <a:off x="17452981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35" name="!!MainTitle1">
            <a:extLst>
              <a:ext uri="{FF2B5EF4-FFF2-40B4-BE49-F238E27FC236}">
                <a16:creationId xmlns:a16="http://schemas.microsoft.com/office/drawing/2014/main" id="{156E824F-39A1-CA76-9A63-E566ED34B0A4}"/>
              </a:ext>
            </a:extLst>
          </p:cNvPr>
          <p:cNvSpPr txBox="1"/>
          <p:nvPr/>
        </p:nvSpPr>
        <p:spPr>
          <a:xfrm>
            <a:off x="15491740" y="1037172"/>
            <a:ext cx="7110408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Funnel </a:t>
            </a:r>
            <a:r>
              <a:rPr lang="en-US" sz="75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Process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99064B58-FFB8-3177-F73B-82BA8C1EDBCB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199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0301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14:gallery dir="l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1" fill="hold" grpId="0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8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9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1" fill="hold" grpId="0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2" dur="1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3" dur="1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1" fill="hold" grpId="0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6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7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1" fill="hold" grpId="0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50" dur="1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51" dur="1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1" fill="hold" grpId="0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54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55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1" fill="hold" grpId="0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58" dur="1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59" dur="1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1" fill="hold" grpId="0" nodeType="withEffect" p14:presetBounceEnd="65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62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63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1" fill="hold" grpId="0" nodeType="withEffect" p14:presetBounceEnd="65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66" dur="1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67" dur="1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1" fill="hold" grpId="0" nodeType="withEffect" p14:presetBounceEnd="65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0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71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1" fill="hold" grpId="0" nodeType="withEffect" p14:presetBounceEnd="65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4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75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80" dur="500" fill="hold"/>
                                            <p:tgtEl>
                                              <p:spTgt spid="1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1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3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85" dur="500" fill="hold"/>
                                            <p:tgtEl>
                                              <p:spTgt spid="16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8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90" dur="500" fill="hold"/>
                                            <p:tgtEl>
                                              <p:spTgt spid="1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3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95" dur="500" fill="hold"/>
                                            <p:tgtEl>
                                              <p:spTgt spid="1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8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00" dur="500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1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8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9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6" presetID="3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1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900" decel="100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3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900" decel="100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3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0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1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900" decel="100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4" presetID="3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6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7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900" decel="100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0" presetID="3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2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3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900" decel="100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6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8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9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/>
          <p:bldP spid="10" grpId="0"/>
          <p:bldP spid="10" grpId="1"/>
          <p:bldP spid="11" grpId="0"/>
          <p:bldP spid="12" grpId="0"/>
          <p:bldP spid="12" grpId="1"/>
          <p:bldP spid="13" grpId="0"/>
          <p:bldP spid="14" grpId="0"/>
          <p:bldP spid="14" grpId="1"/>
          <p:bldP spid="15" grpId="0"/>
          <p:bldP spid="16" grpId="0"/>
          <p:bldP spid="16" grpId="1"/>
          <p:bldP spid="17" grpId="0"/>
          <p:bldP spid="18" grpId="0"/>
          <p:bldP spid="18" grpId="1"/>
          <p:bldP spid="19" grpId="0"/>
          <p:bldP spid="20" grpId="0" animBg="1"/>
          <p:bldP spid="21" grpId="0" animBg="1"/>
          <p:bldP spid="22" grpId="0" animBg="1"/>
          <p:bldP spid="23" grpId="0" animBg="1"/>
          <p:bldP spid="24" grpId="0" animBg="1"/>
          <p:bldP spid="25" grpId="0" animBg="1"/>
          <p:bldP spid="26" grpId="0" animBg="1"/>
          <p:bldP spid="27" grpId="0" animBg="1"/>
          <p:bldP spid="28" grpId="0" animBg="1"/>
          <p:bldP spid="29" grpId="0" animBg="1"/>
          <p:bldP spid="30" grpId="0" animBg="1"/>
          <p:bldP spid="31" grpId="0" animBg="1"/>
          <p:bldP spid="32" grpId="0" animBg="1"/>
          <p:bldP spid="33" grpId="0" animBg="1"/>
          <p:bldP spid="34" grpId="0"/>
          <p:bldP spid="35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80" dur="500" fill="hold"/>
                                            <p:tgtEl>
                                              <p:spTgt spid="1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1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3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85" dur="500" fill="hold"/>
                                            <p:tgtEl>
                                              <p:spTgt spid="16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8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90" dur="500" fill="hold"/>
                                            <p:tgtEl>
                                              <p:spTgt spid="1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3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95" dur="500" fill="hold"/>
                                            <p:tgtEl>
                                              <p:spTgt spid="1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8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00" dur="500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1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8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9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6" presetID="3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1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900" decel="100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3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900" decel="100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3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0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1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900" decel="100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4" presetID="3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6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7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900" decel="100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0" presetID="3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2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3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900" decel="100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6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8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9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/>
          <p:bldP spid="10" grpId="0"/>
          <p:bldP spid="10" grpId="1"/>
          <p:bldP spid="11" grpId="0"/>
          <p:bldP spid="12" grpId="0"/>
          <p:bldP spid="12" grpId="1"/>
          <p:bldP spid="13" grpId="0"/>
          <p:bldP spid="14" grpId="0"/>
          <p:bldP spid="14" grpId="1"/>
          <p:bldP spid="15" grpId="0"/>
          <p:bldP spid="16" grpId="0"/>
          <p:bldP spid="16" grpId="1"/>
          <p:bldP spid="17" grpId="0"/>
          <p:bldP spid="18" grpId="0"/>
          <p:bldP spid="18" grpId="1"/>
          <p:bldP spid="19" grpId="0"/>
          <p:bldP spid="20" grpId="0" animBg="1"/>
          <p:bldP spid="21" grpId="0" animBg="1"/>
          <p:bldP spid="22" grpId="0" animBg="1"/>
          <p:bldP spid="23" grpId="0" animBg="1"/>
          <p:bldP spid="24" grpId="0" animBg="1"/>
          <p:bldP spid="25" grpId="0" animBg="1"/>
          <p:bldP spid="26" grpId="0" animBg="1"/>
          <p:bldP spid="27" grpId="0" animBg="1"/>
          <p:bldP spid="28" grpId="0" animBg="1"/>
          <p:bldP spid="29" grpId="0" animBg="1"/>
          <p:bldP spid="30" grpId="0" animBg="1"/>
          <p:bldP spid="31" grpId="0" animBg="1"/>
          <p:bldP spid="32" grpId="0" animBg="1"/>
          <p:bldP spid="33" grpId="0" animBg="1"/>
          <p:bldP spid="34" grpId="0"/>
          <p:bldP spid="35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7C6532E3-A24F-19A9-700E-57BFC5DEE2A3}"/>
              </a:ext>
            </a:extLst>
          </p:cNvPr>
          <p:cNvSpPr/>
          <p:nvPr/>
        </p:nvSpPr>
        <p:spPr>
          <a:xfrm>
            <a:off x="6334462" y="3322320"/>
            <a:ext cx="2524462" cy="7071360"/>
          </a:xfrm>
          <a:custGeom>
            <a:avLst/>
            <a:gdLst>
              <a:gd name="csX0" fmla="*/ 0 w 2524462"/>
              <a:gd name="csY0" fmla="*/ 0 h 7071360"/>
              <a:gd name="csX1" fmla="*/ 2524462 w 2524462"/>
              <a:gd name="csY1" fmla="*/ 883920 h 7071360"/>
              <a:gd name="csX2" fmla="*/ 2524462 w 2524462"/>
              <a:gd name="csY2" fmla="*/ 6187440 h 7071360"/>
              <a:gd name="csX3" fmla="*/ 0 w 2524462"/>
              <a:gd name="csY3" fmla="*/ 7071360 h 7071360"/>
              <a:gd name="csX4" fmla="*/ 0 w 2524462"/>
              <a:gd name="csY4" fmla="*/ 0 h 707136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2524462" h="7071360">
                <a:moveTo>
                  <a:pt x="0" y="0"/>
                </a:moveTo>
                <a:lnTo>
                  <a:pt x="2524462" y="883920"/>
                </a:lnTo>
                <a:lnTo>
                  <a:pt x="2524462" y="6187440"/>
                </a:lnTo>
                <a:lnTo>
                  <a:pt x="0" y="7071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C33F118C-E0E6-8BC7-A44D-65CDF17B73E0}"/>
              </a:ext>
            </a:extLst>
          </p:cNvPr>
          <p:cNvSpPr/>
          <p:nvPr/>
        </p:nvSpPr>
        <p:spPr>
          <a:xfrm>
            <a:off x="3810000" y="2438400"/>
            <a:ext cx="2524462" cy="8839200"/>
          </a:xfrm>
          <a:custGeom>
            <a:avLst/>
            <a:gdLst>
              <a:gd name="csX0" fmla="*/ 0 w 2524462"/>
              <a:gd name="csY0" fmla="*/ 0 h 8839200"/>
              <a:gd name="csX1" fmla="*/ 2524462 w 2524462"/>
              <a:gd name="csY1" fmla="*/ 883920 h 8839200"/>
              <a:gd name="csX2" fmla="*/ 2524462 w 2524462"/>
              <a:gd name="csY2" fmla="*/ 7955280 h 8839200"/>
              <a:gd name="csX3" fmla="*/ 0 w 2524462"/>
              <a:gd name="csY3" fmla="*/ 8839200 h 8839200"/>
              <a:gd name="csX4" fmla="*/ 0 w 2524462"/>
              <a:gd name="csY4" fmla="*/ 0 h 883920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2524462" h="8839200">
                <a:moveTo>
                  <a:pt x="0" y="0"/>
                </a:moveTo>
                <a:lnTo>
                  <a:pt x="2524462" y="883920"/>
                </a:lnTo>
                <a:lnTo>
                  <a:pt x="2524462" y="7955280"/>
                </a:lnTo>
                <a:lnTo>
                  <a:pt x="0" y="88392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18767B55-8E02-88C8-E2C1-3719803DE2FF}"/>
              </a:ext>
            </a:extLst>
          </p:cNvPr>
          <p:cNvSpPr/>
          <p:nvPr/>
        </p:nvSpPr>
        <p:spPr>
          <a:xfrm>
            <a:off x="8858925" y="4206240"/>
            <a:ext cx="2524461" cy="5303520"/>
          </a:xfrm>
          <a:custGeom>
            <a:avLst/>
            <a:gdLst>
              <a:gd name="csX0" fmla="*/ 0 w 2524461"/>
              <a:gd name="csY0" fmla="*/ 0 h 5303520"/>
              <a:gd name="csX1" fmla="*/ 2524461 w 2524461"/>
              <a:gd name="csY1" fmla="*/ 883920 h 5303520"/>
              <a:gd name="csX2" fmla="*/ 2524461 w 2524461"/>
              <a:gd name="csY2" fmla="*/ 4419600 h 5303520"/>
              <a:gd name="csX3" fmla="*/ 0 w 2524461"/>
              <a:gd name="csY3" fmla="*/ 5303520 h 5303520"/>
              <a:gd name="csX4" fmla="*/ 0 w 2524461"/>
              <a:gd name="csY4" fmla="*/ 0 h 530352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2524461" h="5303520">
                <a:moveTo>
                  <a:pt x="0" y="0"/>
                </a:moveTo>
                <a:lnTo>
                  <a:pt x="2524461" y="883920"/>
                </a:lnTo>
                <a:lnTo>
                  <a:pt x="2524461" y="4419600"/>
                </a:lnTo>
                <a:lnTo>
                  <a:pt x="0" y="53035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Arrow: Right 4">
            <a:extLst>
              <a:ext uri="{FF2B5EF4-FFF2-40B4-BE49-F238E27FC236}">
                <a16:creationId xmlns:a16="http://schemas.microsoft.com/office/drawing/2014/main" id="{B53A76B8-414C-5572-1C5D-1EE6BD2C8695}"/>
              </a:ext>
            </a:extLst>
          </p:cNvPr>
          <p:cNvSpPr/>
          <p:nvPr/>
        </p:nvSpPr>
        <p:spPr>
          <a:xfrm>
            <a:off x="17977818" y="5974081"/>
            <a:ext cx="3331284" cy="1767839"/>
          </a:xfrm>
          <a:prstGeom prst="rightArrow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DE204D85-F5B2-A23E-856D-D98EF8DA32A3}"/>
              </a:ext>
            </a:extLst>
          </p:cNvPr>
          <p:cNvSpPr/>
          <p:nvPr/>
        </p:nvSpPr>
        <p:spPr>
          <a:xfrm>
            <a:off x="14140701" y="5974080"/>
            <a:ext cx="3098430" cy="1767840"/>
          </a:xfrm>
          <a:custGeom>
            <a:avLst/>
            <a:gdLst>
              <a:gd name="csX0" fmla="*/ 0 w 3098430"/>
              <a:gd name="csY0" fmla="*/ 0 h 1767840"/>
              <a:gd name="csX1" fmla="*/ 3098430 w 3098430"/>
              <a:gd name="csY1" fmla="*/ 0 h 1767840"/>
              <a:gd name="csX2" fmla="*/ 3098430 w 3098430"/>
              <a:gd name="csY2" fmla="*/ 1767840 h 1767840"/>
              <a:gd name="csX3" fmla="*/ 0 w 3098430"/>
              <a:gd name="csY3" fmla="*/ 1767840 h 1767840"/>
              <a:gd name="csX4" fmla="*/ 0 w 3098430"/>
              <a:gd name="csY4" fmla="*/ 0 h 176784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3098430" h="1767840">
                <a:moveTo>
                  <a:pt x="0" y="0"/>
                </a:moveTo>
                <a:lnTo>
                  <a:pt x="3098430" y="0"/>
                </a:lnTo>
                <a:lnTo>
                  <a:pt x="3098430" y="1767840"/>
                </a:lnTo>
                <a:lnTo>
                  <a:pt x="0" y="176784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008BFA33-D579-F19B-4126-57A3D650DA4C}"/>
              </a:ext>
            </a:extLst>
          </p:cNvPr>
          <p:cNvSpPr/>
          <p:nvPr/>
        </p:nvSpPr>
        <p:spPr>
          <a:xfrm>
            <a:off x="11383384" y="5090160"/>
            <a:ext cx="2757316" cy="3535680"/>
          </a:xfrm>
          <a:custGeom>
            <a:avLst/>
            <a:gdLst>
              <a:gd name="csX0" fmla="*/ 2524463 w 2757316"/>
              <a:gd name="csY0" fmla="*/ 883920 h 3535680"/>
              <a:gd name="csX1" fmla="*/ 2757316 w 2757316"/>
              <a:gd name="csY1" fmla="*/ 883920 h 3535680"/>
              <a:gd name="csX2" fmla="*/ 2757316 w 2757316"/>
              <a:gd name="csY2" fmla="*/ 2651760 h 3535680"/>
              <a:gd name="csX3" fmla="*/ 2524463 w 2757316"/>
              <a:gd name="csY3" fmla="*/ 2651760 h 3535680"/>
              <a:gd name="csX4" fmla="*/ 0 w 2757316"/>
              <a:gd name="csY4" fmla="*/ 0 h 3535680"/>
              <a:gd name="csX5" fmla="*/ 2524462 w 2757316"/>
              <a:gd name="csY5" fmla="*/ 883920 h 3535680"/>
              <a:gd name="csX6" fmla="*/ 2524462 w 2757316"/>
              <a:gd name="csY6" fmla="*/ 2651760 h 3535680"/>
              <a:gd name="csX7" fmla="*/ 0 w 2757316"/>
              <a:gd name="csY7" fmla="*/ 3535680 h 353568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2757316" h="3535680">
                <a:moveTo>
                  <a:pt x="2524463" y="883920"/>
                </a:moveTo>
                <a:lnTo>
                  <a:pt x="2757316" y="883920"/>
                </a:lnTo>
                <a:lnTo>
                  <a:pt x="2757316" y="2651760"/>
                </a:lnTo>
                <a:lnTo>
                  <a:pt x="2524463" y="2651760"/>
                </a:lnTo>
                <a:close/>
                <a:moveTo>
                  <a:pt x="0" y="0"/>
                </a:moveTo>
                <a:lnTo>
                  <a:pt x="2524462" y="883920"/>
                </a:lnTo>
                <a:lnTo>
                  <a:pt x="2524462" y="2651760"/>
                </a:lnTo>
                <a:lnTo>
                  <a:pt x="0" y="353568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214815B3-32A9-8BF2-DDF7-E4E3670CBF33}"/>
              </a:ext>
            </a:extLst>
          </p:cNvPr>
          <p:cNvSpPr/>
          <p:nvPr/>
        </p:nvSpPr>
        <p:spPr>
          <a:xfrm>
            <a:off x="15011490" y="5051606"/>
            <a:ext cx="1356852" cy="1356852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200">
            <a:extLst>
              <a:ext uri="{FF2B5EF4-FFF2-40B4-BE49-F238E27FC236}">
                <a16:creationId xmlns:a16="http://schemas.microsoft.com/office/drawing/2014/main" id="{18674F42-1021-C552-A29B-A79101251DC9}"/>
              </a:ext>
            </a:extLst>
          </p:cNvPr>
          <p:cNvSpPr txBox="1"/>
          <p:nvPr/>
        </p:nvSpPr>
        <p:spPr>
          <a:xfrm>
            <a:off x="4199612" y="7963367"/>
            <a:ext cx="1745238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just"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Lorem ipsum dolor sit amet, consectetuer adipiscing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elit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. </a:t>
            </a:r>
          </a:p>
        </p:txBody>
      </p:sp>
      <p:sp>
        <p:nvSpPr>
          <p:cNvPr id="10" name="Textbox 200">
            <a:extLst>
              <a:ext uri="{FF2B5EF4-FFF2-40B4-BE49-F238E27FC236}">
                <a16:creationId xmlns:a16="http://schemas.microsoft.com/office/drawing/2014/main" id="{4898C376-13B9-201D-70E1-3FD9878C12FC}"/>
              </a:ext>
            </a:extLst>
          </p:cNvPr>
          <p:cNvSpPr txBox="1"/>
          <p:nvPr/>
        </p:nvSpPr>
        <p:spPr>
          <a:xfrm>
            <a:off x="4199611" y="6442502"/>
            <a:ext cx="174524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UNIQUE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TITLE</a:t>
            </a:r>
          </a:p>
        </p:txBody>
      </p:sp>
      <p:sp>
        <p:nvSpPr>
          <p:cNvPr id="11" name="Textbox 200">
            <a:extLst>
              <a:ext uri="{FF2B5EF4-FFF2-40B4-BE49-F238E27FC236}">
                <a16:creationId xmlns:a16="http://schemas.microsoft.com/office/drawing/2014/main" id="{925B22AC-8FBA-8359-2149-5065FB4A00FF}"/>
              </a:ext>
            </a:extLst>
          </p:cNvPr>
          <p:cNvSpPr txBox="1"/>
          <p:nvPr/>
        </p:nvSpPr>
        <p:spPr>
          <a:xfrm>
            <a:off x="6724074" y="7963367"/>
            <a:ext cx="1745238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just"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Lorem ipsum dolor sit amet, consectetuer adipiscing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elit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. </a:t>
            </a:r>
          </a:p>
        </p:txBody>
      </p:sp>
      <p:sp>
        <p:nvSpPr>
          <p:cNvPr id="12" name="Textbox 200">
            <a:extLst>
              <a:ext uri="{FF2B5EF4-FFF2-40B4-BE49-F238E27FC236}">
                <a16:creationId xmlns:a16="http://schemas.microsoft.com/office/drawing/2014/main" id="{78C357F4-7EE2-FCD5-5CEB-4354457821DF}"/>
              </a:ext>
            </a:extLst>
          </p:cNvPr>
          <p:cNvSpPr txBox="1"/>
          <p:nvPr/>
        </p:nvSpPr>
        <p:spPr>
          <a:xfrm>
            <a:off x="6724073" y="6442502"/>
            <a:ext cx="174524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UNIQUE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TITLE</a:t>
            </a:r>
          </a:p>
        </p:txBody>
      </p:sp>
      <p:sp>
        <p:nvSpPr>
          <p:cNvPr id="13" name="Textbox 200">
            <a:extLst>
              <a:ext uri="{FF2B5EF4-FFF2-40B4-BE49-F238E27FC236}">
                <a16:creationId xmlns:a16="http://schemas.microsoft.com/office/drawing/2014/main" id="{42F634BA-6E91-8754-7201-A5EB15319F9C}"/>
              </a:ext>
            </a:extLst>
          </p:cNvPr>
          <p:cNvSpPr txBox="1"/>
          <p:nvPr/>
        </p:nvSpPr>
        <p:spPr>
          <a:xfrm>
            <a:off x="9248536" y="7963367"/>
            <a:ext cx="1745238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just"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Lorem ipsum dolor sit amet, consectetuer adipiscing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elit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. </a:t>
            </a:r>
          </a:p>
        </p:txBody>
      </p:sp>
      <p:sp>
        <p:nvSpPr>
          <p:cNvPr id="14" name="Textbox 200">
            <a:extLst>
              <a:ext uri="{FF2B5EF4-FFF2-40B4-BE49-F238E27FC236}">
                <a16:creationId xmlns:a16="http://schemas.microsoft.com/office/drawing/2014/main" id="{CBC8C40F-FA5C-8C18-DC91-EB90CFE17FD7}"/>
              </a:ext>
            </a:extLst>
          </p:cNvPr>
          <p:cNvSpPr txBox="1"/>
          <p:nvPr/>
        </p:nvSpPr>
        <p:spPr>
          <a:xfrm>
            <a:off x="9248535" y="6442502"/>
            <a:ext cx="174524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UNIQUE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TITLE</a:t>
            </a:r>
          </a:p>
        </p:txBody>
      </p:sp>
      <p:sp>
        <p:nvSpPr>
          <p:cNvPr id="15" name="Textbox 200">
            <a:extLst>
              <a:ext uri="{FF2B5EF4-FFF2-40B4-BE49-F238E27FC236}">
                <a16:creationId xmlns:a16="http://schemas.microsoft.com/office/drawing/2014/main" id="{4628EE25-2AB4-B6C8-EE89-71754A5B0A5F}"/>
              </a:ext>
            </a:extLst>
          </p:cNvPr>
          <p:cNvSpPr txBox="1"/>
          <p:nvPr/>
        </p:nvSpPr>
        <p:spPr>
          <a:xfrm>
            <a:off x="11889423" y="7963367"/>
            <a:ext cx="1745238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just"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Lorem ipsum dolor sit amet, consectetuer adipiscing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elit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..</a:t>
            </a:r>
          </a:p>
        </p:txBody>
      </p:sp>
      <p:sp>
        <p:nvSpPr>
          <p:cNvPr id="16" name="Textbox 200">
            <a:extLst>
              <a:ext uri="{FF2B5EF4-FFF2-40B4-BE49-F238E27FC236}">
                <a16:creationId xmlns:a16="http://schemas.microsoft.com/office/drawing/2014/main" id="{13606FE8-34E6-F333-6DCD-DBA46E52EE08}"/>
              </a:ext>
            </a:extLst>
          </p:cNvPr>
          <p:cNvSpPr txBox="1"/>
          <p:nvPr/>
        </p:nvSpPr>
        <p:spPr>
          <a:xfrm>
            <a:off x="11889422" y="6442502"/>
            <a:ext cx="174524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UNIQUE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TITLE</a:t>
            </a:r>
          </a:p>
        </p:txBody>
      </p:sp>
      <p:sp>
        <p:nvSpPr>
          <p:cNvPr id="17" name="Textbox 200">
            <a:extLst>
              <a:ext uri="{FF2B5EF4-FFF2-40B4-BE49-F238E27FC236}">
                <a16:creationId xmlns:a16="http://schemas.microsoft.com/office/drawing/2014/main" id="{62DE3E0F-EDF1-83B6-E004-123E67B29BEA}"/>
              </a:ext>
            </a:extLst>
          </p:cNvPr>
          <p:cNvSpPr txBox="1"/>
          <p:nvPr/>
        </p:nvSpPr>
        <p:spPr>
          <a:xfrm>
            <a:off x="14817297" y="7963367"/>
            <a:ext cx="1745238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just"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Lorem ipsum dolor sit amet, consectetuer adipiscing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elit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. </a:t>
            </a:r>
          </a:p>
        </p:txBody>
      </p:sp>
      <p:sp>
        <p:nvSpPr>
          <p:cNvPr id="18" name="Textbox 200">
            <a:extLst>
              <a:ext uri="{FF2B5EF4-FFF2-40B4-BE49-F238E27FC236}">
                <a16:creationId xmlns:a16="http://schemas.microsoft.com/office/drawing/2014/main" id="{E4F5984C-804A-22B9-B46A-C744660635A3}"/>
              </a:ext>
            </a:extLst>
          </p:cNvPr>
          <p:cNvSpPr txBox="1"/>
          <p:nvPr/>
        </p:nvSpPr>
        <p:spPr>
          <a:xfrm>
            <a:off x="14728871" y="6442502"/>
            <a:ext cx="174524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UNIQUE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 TITLE</a:t>
            </a:r>
          </a:p>
        </p:txBody>
      </p:sp>
      <p:sp>
        <p:nvSpPr>
          <p:cNvPr id="19" name="Textbox 200">
            <a:extLst>
              <a:ext uri="{FF2B5EF4-FFF2-40B4-BE49-F238E27FC236}">
                <a16:creationId xmlns:a16="http://schemas.microsoft.com/office/drawing/2014/main" id="{2DA5901A-E111-4F7A-015B-A3BC25082273}"/>
              </a:ext>
            </a:extLst>
          </p:cNvPr>
          <p:cNvSpPr txBox="1"/>
          <p:nvPr/>
        </p:nvSpPr>
        <p:spPr>
          <a:xfrm>
            <a:off x="18061486" y="6627168"/>
            <a:ext cx="2543884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UNIQUE TITLE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DC4A4D54-4987-D1BE-D0A5-A01BBEBAB295}"/>
              </a:ext>
            </a:extLst>
          </p:cNvPr>
          <p:cNvSpPr/>
          <p:nvPr/>
        </p:nvSpPr>
        <p:spPr>
          <a:xfrm>
            <a:off x="12084284" y="5051606"/>
            <a:ext cx="1356852" cy="135685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0D202A66-42BE-8445-B641-23DCD8CDC9B6}"/>
              </a:ext>
            </a:extLst>
          </p:cNvPr>
          <p:cNvSpPr/>
          <p:nvPr/>
        </p:nvSpPr>
        <p:spPr>
          <a:xfrm>
            <a:off x="9442729" y="5051606"/>
            <a:ext cx="1356852" cy="135685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9C61E6AE-C8D4-6FEE-CC55-A3C0C297B617}"/>
              </a:ext>
            </a:extLst>
          </p:cNvPr>
          <p:cNvSpPr/>
          <p:nvPr/>
        </p:nvSpPr>
        <p:spPr>
          <a:xfrm>
            <a:off x="6918267" y="5051606"/>
            <a:ext cx="1356852" cy="135685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2255273D-0617-F12F-568B-A9BABB735C51}"/>
              </a:ext>
            </a:extLst>
          </p:cNvPr>
          <p:cNvSpPr/>
          <p:nvPr/>
        </p:nvSpPr>
        <p:spPr>
          <a:xfrm>
            <a:off x="4393805" y="5051606"/>
            <a:ext cx="1356852" cy="135685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E31012A3-AC20-DE3C-D6D5-A5E4E5CDA416}"/>
              </a:ext>
            </a:extLst>
          </p:cNvPr>
          <p:cNvSpPr/>
          <p:nvPr/>
        </p:nvSpPr>
        <p:spPr>
          <a:xfrm>
            <a:off x="15217721" y="11895310"/>
            <a:ext cx="944390" cy="94439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+mj-lt"/>
              </a:rPr>
              <a:t>5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B62122A7-8B49-030D-EBDD-4AEEF4917774}"/>
              </a:ext>
            </a:extLst>
          </p:cNvPr>
          <p:cNvSpPr/>
          <p:nvPr/>
        </p:nvSpPr>
        <p:spPr>
          <a:xfrm>
            <a:off x="12290515" y="11895310"/>
            <a:ext cx="944390" cy="94439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+mj-lt"/>
              </a:rPr>
              <a:t>4</a:t>
            </a: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A0CFE224-0E44-6C81-6C28-41F60B1E0475}"/>
              </a:ext>
            </a:extLst>
          </p:cNvPr>
          <p:cNvSpPr/>
          <p:nvPr/>
        </p:nvSpPr>
        <p:spPr>
          <a:xfrm>
            <a:off x="9648960" y="11895310"/>
            <a:ext cx="944390" cy="94439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+mj-lt"/>
              </a:rPr>
              <a:t>3</a:t>
            </a: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ADF7A8DD-9C2A-F76B-2911-A0E78E9DD6A8}"/>
              </a:ext>
            </a:extLst>
          </p:cNvPr>
          <p:cNvSpPr/>
          <p:nvPr/>
        </p:nvSpPr>
        <p:spPr>
          <a:xfrm>
            <a:off x="7124498" y="11895310"/>
            <a:ext cx="944390" cy="94439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+mj-lt"/>
              </a:rPr>
              <a:t>2</a:t>
            </a: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0337C644-B96E-BD44-867F-9438827251F5}"/>
              </a:ext>
            </a:extLst>
          </p:cNvPr>
          <p:cNvSpPr/>
          <p:nvPr/>
        </p:nvSpPr>
        <p:spPr>
          <a:xfrm>
            <a:off x="4600036" y="11895310"/>
            <a:ext cx="944390" cy="94439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+mj-lt"/>
              </a:rPr>
              <a:t>1</a:t>
            </a: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F9FF88C1-2337-154F-5D27-15793DF30A00}"/>
              </a:ext>
            </a:extLst>
          </p:cNvPr>
          <p:cNvSpPr/>
          <p:nvPr/>
        </p:nvSpPr>
        <p:spPr>
          <a:xfrm>
            <a:off x="12438975" y="5406297"/>
            <a:ext cx="647470" cy="647470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C45A9385-582A-706F-05FF-D8F08F68AB72}"/>
              </a:ext>
            </a:extLst>
          </p:cNvPr>
          <p:cNvSpPr/>
          <p:nvPr/>
        </p:nvSpPr>
        <p:spPr>
          <a:xfrm>
            <a:off x="15379130" y="5419246"/>
            <a:ext cx="621572" cy="621572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1" name="Freeform 103">
            <a:extLst>
              <a:ext uri="{FF2B5EF4-FFF2-40B4-BE49-F238E27FC236}">
                <a16:creationId xmlns:a16="http://schemas.microsoft.com/office/drawing/2014/main" id="{BD2FF1B4-015D-D085-0472-A72F26241F86}"/>
              </a:ext>
            </a:extLst>
          </p:cNvPr>
          <p:cNvSpPr>
            <a:spLocks noEditPoints="1"/>
          </p:cNvSpPr>
          <p:nvPr/>
        </p:nvSpPr>
        <p:spPr bwMode="auto">
          <a:xfrm>
            <a:off x="7236883" y="5454883"/>
            <a:ext cx="719620" cy="550298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2" name="Freeform 109">
            <a:extLst>
              <a:ext uri="{FF2B5EF4-FFF2-40B4-BE49-F238E27FC236}">
                <a16:creationId xmlns:a16="http://schemas.microsoft.com/office/drawing/2014/main" id="{BF7621AE-8E18-4319-8ADE-5DA5DAE2D9F7}"/>
              </a:ext>
            </a:extLst>
          </p:cNvPr>
          <p:cNvSpPr>
            <a:spLocks noEditPoints="1"/>
          </p:cNvSpPr>
          <p:nvPr/>
        </p:nvSpPr>
        <p:spPr bwMode="auto">
          <a:xfrm>
            <a:off x="9805474" y="5406297"/>
            <a:ext cx="631362" cy="647470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C725FB84-6056-E56D-C58E-17DF0A830312}"/>
              </a:ext>
            </a:extLst>
          </p:cNvPr>
          <p:cNvSpPr/>
          <p:nvPr/>
        </p:nvSpPr>
        <p:spPr>
          <a:xfrm>
            <a:off x="4715646" y="5432877"/>
            <a:ext cx="713170" cy="594310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4" name="!!SubTitle">
            <a:extLst>
              <a:ext uri="{FF2B5EF4-FFF2-40B4-BE49-F238E27FC236}">
                <a16:creationId xmlns:a16="http://schemas.microsoft.com/office/drawing/2014/main" id="{E9C9525F-9BBE-A64E-3619-1D9D246FCBA1}"/>
              </a:ext>
            </a:extLst>
          </p:cNvPr>
          <p:cNvSpPr txBox="1"/>
          <p:nvPr/>
        </p:nvSpPr>
        <p:spPr>
          <a:xfrm>
            <a:off x="17452981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35" name="!!MainTitle1">
            <a:extLst>
              <a:ext uri="{FF2B5EF4-FFF2-40B4-BE49-F238E27FC236}">
                <a16:creationId xmlns:a16="http://schemas.microsoft.com/office/drawing/2014/main" id="{7A191973-EA76-2F46-AAEF-22E01E36A9A3}"/>
              </a:ext>
            </a:extLst>
          </p:cNvPr>
          <p:cNvSpPr txBox="1"/>
          <p:nvPr/>
        </p:nvSpPr>
        <p:spPr>
          <a:xfrm>
            <a:off x="15491740" y="1037172"/>
            <a:ext cx="7110408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Funnel </a:t>
            </a:r>
            <a:r>
              <a:rPr lang="en-US" sz="75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Process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919722FF-203C-D238-C3B5-FD079C68DC58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199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2931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:comb/>
      </p:transition>
    </mc:Choice>
    <mc:Fallback xmlns="">
      <p:transition spd="slow" advClick="0" advTm="2000">
        <p:comb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4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5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8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9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grpId="0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2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3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grpId="0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6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7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grpId="0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0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1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fill="hold" grpId="0" nodeType="withEffect" p14:presetBounceEnd="65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4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5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1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9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3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7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50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1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5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9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3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500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7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1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500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5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80" dur="500" fill="hold"/>
                                            <p:tgtEl>
                                              <p:spTgt spid="1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1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3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85" dur="500" fill="hold"/>
                                            <p:tgtEl>
                                              <p:spTgt spid="16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8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90" dur="500" fill="hold"/>
                                            <p:tgtEl>
                                              <p:spTgt spid="1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3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95" dur="500" fill="hold"/>
                                            <p:tgtEl>
                                              <p:spTgt spid="1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8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00" dur="500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1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8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9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6" presetID="3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1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900" decel="100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3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900" decel="100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3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0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1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900" decel="100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4" presetID="3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6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7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900" decel="100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0" presetID="3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2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3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900" decel="100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6" presetID="2" presetClass="entr" presetSubtype="8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58" dur="1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59" dur="1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/>
          <p:bldP spid="10" grpId="0"/>
          <p:bldP spid="10" grpId="1"/>
          <p:bldP spid="11" grpId="0"/>
          <p:bldP spid="12" grpId="0"/>
          <p:bldP spid="12" grpId="1"/>
          <p:bldP spid="13" grpId="0"/>
          <p:bldP spid="14" grpId="0"/>
          <p:bldP spid="14" grpId="1"/>
          <p:bldP spid="15" grpId="0"/>
          <p:bldP spid="16" grpId="0"/>
          <p:bldP spid="16" grpId="1"/>
          <p:bldP spid="17" grpId="0"/>
          <p:bldP spid="18" grpId="0"/>
          <p:bldP spid="18" grpId="1"/>
          <p:bldP spid="19" grpId="0"/>
          <p:bldP spid="20" grpId="0" animBg="1"/>
          <p:bldP spid="21" grpId="0" animBg="1"/>
          <p:bldP spid="22" grpId="0" animBg="1"/>
          <p:bldP spid="23" grpId="0" animBg="1"/>
          <p:bldP spid="24" grpId="0" animBg="1"/>
          <p:bldP spid="25" grpId="0" animBg="1"/>
          <p:bldP spid="26" grpId="0" animBg="1"/>
          <p:bldP spid="27" grpId="0" animBg="1"/>
          <p:bldP spid="28" grpId="0" animBg="1"/>
          <p:bldP spid="29" grpId="0" animBg="1"/>
          <p:bldP spid="30" grpId="0" animBg="1"/>
          <p:bldP spid="31" grpId="0" animBg="1"/>
          <p:bldP spid="32" grpId="0" animBg="1"/>
          <p:bldP spid="33" grpId="0" animBg="1"/>
          <p:bldP spid="34" grpId="0"/>
          <p:bldP spid="35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1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9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3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7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50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1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5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9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3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500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7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1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500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5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80" dur="500" fill="hold"/>
                                            <p:tgtEl>
                                              <p:spTgt spid="1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1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3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85" dur="500" fill="hold"/>
                                            <p:tgtEl>
                                              <p:spTgt spid="16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8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90" dur="500" fill="hold"/>
                                            <p:tgtEl>
                                              <p:spTgt spid="1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3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95" dur="500" fill="hold"/>
                                            <p:tgtEl>
                                              <p:spTgt spid="1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8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00" dur="500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1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8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9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6" presetID="3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1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900" decel="100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3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900" decel="100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3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0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1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900" decel="100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4" presetID="3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6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7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900" decel="100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0" presetID="3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2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3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900" decel="100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6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8" dur="1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9" dur="1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/>
          <p:bldP spid="10" grpId="0"/>
          <p:bldP spid="10" grpId="1"/>
          <p:bldP spid="11" grpId="0"/>
          <p:bldP spid="12" grpId="0"/>
          <p:bldP spid="12" grpId="1"/>
          <p:bldP spid="13" grpId="0"/>
          <p:bldP spid="14" grpId="0"/>
          <p:bldP spid="14" grpId="1"/>
          <p:bldP spid="15" grpId="0"/>
          <p:bldP spid="16" grpId="0"/>
          <p:bldP spid="16" grpId="1"/>
          <p:bldP spid="17" grpId="0"/>
          <p:bldP spid="18" grpId="0"/>
          <p:bldP spid="18" grpId="1"/>
          <p:bldP spid="19" grpId="0"/>
          <p:bldP spid="20" grpId="0" animBg="1"/>
          <p:bldP spid="21" grpId="0" animBg="1"/>
          <p:bldP spid="22" grpId="0" animBg="1"/>
          <p:bldP spid="23" grpId="0" animBg="1"/>
          <p:bldP spid="24" grpId="0" animBg="1"/>
          <p:bldP spid="25" grpId="0" animBg="1"/>
          <p:bldP spid="26" grpId="0" animBg="1"/>
          <p:bldP spid="27" grpId="0" animBg="1"/>
          <p:bldP spid="28" grpId="0" animBg="1"/>
          <p:bldP spid="29" grpId="0" animBg="1"/>
          <p:bldP spid="30" grpId="0" animBg="1"/>
          <p:bldP spid="31" grpId="0" animBg="1"/>
          <p:bldP spid="32" grpId="0" animBg="1"/>
          <p:bldP spid="33" grpId="0" animBg="1"/>
          <p:bldP spid="34" grpId="0"/>
          <p:bldP spid="35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10000"/>
            <a:lumOff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5855A799-7E38-FAD8-0C53-CACF09F5DAE0}"/>
              </a:ext>
            </a:extLst>
          </p:cNvPr>
          <p:cNvSpPr/>
          <p:nvPr/>
        </p:nvSpPr>
        <p:spPr>
          <a:xfrm>
            <a:off x="6334462" y="3322320"/>
            <a:ext cx="2524462" cy="7071360"/>
          </a:xfrm>
          <a:custGeom>
            <a:avLst/>
            <a:gdLst>
              <a:gd name="csX0" fmla="*/ 0 w 2524462"/>
              <a:gd name="csY0" fmla="*/ 0 h 7071360"/>
              <a:gd name="csX1" fmla="*/ 2524462 w 2524462"/>
              <a:gd name="csY1" fmla="*/ 883920 h 7071360"/>
              <a:gd name="csX2" fmla="*/ 2524462 w 2524462"/>
              <a:gd name="csY2" fmla="*/ 6187440 h 7071360"/>
              <a:gd name="csX3" fmla="*/ 0 w 2524462"/>
              <a:gd name="csY3" fmla="*/ 7071360 h 7071360"/>
              <a:gd name="csX4" fmla="*/ 0 w 2524462"/>
              <a:gd name="csY4" fmla="*/ 0 h 707136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2524462" h="7071360">
                <a:moveTo>
                  <a:pt x="0" y="0"/>
                </a:moveTo>
                <a:lnTo>
                  <a:pt x="2524462" y="883920"/>
                </a:lnTo>
                <a:lnTo>
                  <a:pt x="2524462" y="6187440"/>
                </a:lnTo>
                <a:lnTo>
                  <a:pt x="0" y="7071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D1F475DB-6133-AD37-16D0-A0471025118E}"/>
              </a:ext>
            </a:extLst>
          </p:cNvPr>
          <p:cNvSpPr/>
          <p:nvPr/>
        </p:nvSpPr>
        <p:spPr>
          <a:xfrm>
            <a:off x="3810000" y="2438400"/>
            <a:ext cx="2524462" cy="8839200"/>
          </a:xfrm>
          <a:custGeom>
            <a:avLst/>
            <a:gdLst>
              <a:gd name="csX0" fmla="*/ 0 w 2524462"/>
              <a:gd name="csY0" fmla="*/ 0 h 8839200"/>
              <a:gd name="csX1" fmla="*/ 2524462 w 2524462"/>
              <a:gd name="csY1" fmla="*/ 883920 h 8839200"/>
              <a:gd name="csX2" fmla="*/ 2524462 w 2524462"/>
              <a:gd name="csY2" fmla="*/ 7955280 h 8839200"/>
              <a:gd name="csX3" fmla="*/ 0 w 2524462"/>
              <a:gd name="csY3" fmla="*/ 8839200 h 8839200"/>
              <a:gd name="csX4" fmla="*/ 0 w 2524462"/>
              <a:gd name="csY4" fmla="*/ 0 h 883920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2524462" h="8839200">
                <a:moveTo>
                  <a:pt x="0" y="0"/>
                </a:moveTo>
                <a:lnTo>
                  <a:pt x="2524462" y="883920"/>
                </a:lnTo>
                <a:lnTo>
                  <a:pt x="2524462" y="7955280"/>
                </a:lnTo>
                <a:lnTo>
                  <a:pt x="0" y="88392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79326BF9-C422-BD7E-14B6-24A6378F0ADD}"/>
              </a:ext>
            </a:extLst>
          </p:cNvPr>
          <p:cNvSpPr/>
          <p:nvPr/>
        </p:nvSpPr>
        <p:spPr>
          <a:xfrm>
            <a:off x="8858925" y="4206240"/>
            <a:ext cx="2524461" cy="5303520"/>
          </a:xfrm>
          <a:custGeom>
            <a:avLst/>
            <a:gdLst>
              <a:gd name="csX0" fmla="*/ 0 w 2524461"/>
              <a:gd name="csY0" fmla="*/ 0 h 5303520"/>
              <a:gd name="csX1" fmla="*/ 2524461 w 2524461"/>
              <a:gd name="csY1" fmla="*/ 883920 h 5303520"/>
              <a:gd name="csX2" fmla="*/ 2524461 w 2524461"/>
              <a:gd name="csY2" fmla="*/ 4419600 h 5303520"/>
              <a:gd name="csX3" fmla="*/ 0 w 2524461"/>
              <a:gd name="csY3" fmla="*/ 5303520 h 5303520"/>
              <a:gd name="csX4" fmla="*/ 0 w 2524461"/>
              <a:gd name="csY4" fmla="*/ 0 h 530352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2524461" h="5303520">
                <a:moveTo>
                  <a:pt x="0" y="0"/>
                </a:moveTo>
                <a:lnTo>
                  <a:pt x="2524461" y="883920"/>
                </a:lnTo>
                <a:lnTo>
                  <a:pt x="2524461" y="4419600"/>
                </a:lnTo>
                <a:lnTo>
                  <a:pt x="0" y="53035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Arrow: Right 4">
            <a:extLst>
              <a:ext uri="{FF2B5EF4-FFF2-40B4-BE49-F238E27FC236}">
                <a16:creationId xmlns:a16="http://schemas.microsoft.com/office/drawing/2014/main" id="{65786819-5EBB-919B-8E9D-B848229531BC}"/>
              </a:ext>
            </a:extLst>
          </p:cNvPr>
          <p:cNvSpPr/>
          <p:nvPr/>
        </p:nvSpPr>
        <p:spPr>
          <a:xfrm>
            <a:off x="17977818" y="5974081"/>
            <a:ext cx="3331284" cy="1767839"/>
          </a:xfrm>
          <a:prstGeom prst="rightArrow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1471B0D7-FA81-4B61-D878-5B5A0C635F64}"/>
              </a:ext>
            </a:extLst>
          </p:cNvPr>
          <p:cNvSpPr/>
          <p:nvPr/>
        </p:nvSpPr>
        <p:spPr>
          <a:xfrm>
            <a:off x="14140701" y="5974080"/>
            <a:ext cx="3098430" cy="1767840"/>
          </a:xfrm>
          <a:custGeom>
            <a:avLst/>
            <a:gdLst>
              <a:gd name="csX0" fmla="*/ 0 w 3098430"/>
              <a:gd name="csY0" fmla="*/ 0 h 1767840"/>
              <a:gd name="csX1" fmla="*/ 3098430 w 3098430"/>
              <a:gd name="csY1" fmla="*/ 0 h 1767840"/>
              <a:gd name="csX2" fmla="*/ 3098430 w 3098430"/>
              <a:gd name="csY2" fmla="*/ 1767840 h 1767840"/>
              <a:gd name="csX3" fmla="*/ 0 w 3098430"/>
              <a:gd name="csY3" fmla="*/ 1767840 h 1767840"/>
              <a:gd name="csX4" fmla="*/ 0 w 3098430"/>
              <a:gd name="csY4" fmla="*/ 0 h 176784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3098430" h="1767840">
                <a:moveTo>
                  <a:pt x="0" y="0"/>
                </a:moveTo>
                <a:lnTo>
                  <a:pt x="3098430" y="0"/>
                </a:lnTo>
                <a:lnTo>
                  <a:pt x="3098430" y="1767840"/>
                </a:lnTo>
                <a:lnTo>
                  <a:pt x="0" y="176784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B7076240-41FC-EFCF-B80D-5FE42CAFE351}"/>
              </a:ext>
            </a:extLst>
          </p:cNvPr>
          <p:cNvSpPr/>
          <p:nvPr/>
        </p:nvSpPr>
        <p:spPr>
          <a:xfrm>
            <a:off x="11383384" y="5090160"/>
            <a:ext cx="2757316" cy="3535680"/>
          </a:xfrm>
          <a:custGeom>
            <a:avLst/>
            <a:gdLst>
              <a:gd name="csX0" fmla="*/ 2524463 w 2757316"/>
              <a:gd name="csY0" fmla="*/ 883920 h 3535680"/>
              <a:gd name="csX1" fmla="*/ 2757316 w 2757316"/>
              <a:gd name="csY1" fmla="*/ 883920 h 3535680"/>
              <a:gd name="csX2" fmla="*/ 2757316 w 2757316"/>
              <a:gd name="csY2" fmla="*/ 2651760 h 3535680"/>
              <a:gd name="csX3" fmla="*/ 2524463 w 2757316"/>
              <a:gd name="csY3" fmla="*/ 2651760 h 3535680"/>
              <a:gd name="csX4" fmla="*/ 0 w 2757316"/>
              <a:gd name="csY4" fmla="*/ 0 h 3535680"/>
              <a:gd name="csX5" fmla="*/ 2524462 w 2757316"/>
              <a:gd name="csY5" fmla="*/ 883920 h 3535680"/>
              <a:gd name="csX6" fmla="*/ 2524462 w 2757316"/>
              <a:gd name="csY6" fmla="*/ 2651760 h 3535680"/>
              <a:gd name="csX7" fmla="*/ 0 w 2757316"/>
              <a:gd name="csY7" fmla="*/ 3535680 h 353568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2757316" h="3535680">
                <a:moveTo>
                  <a:pt x="2524463" y="883920"/>
                </a:moveTo>
                <a:lnTo>
                  <a:pt x="2757316" y="883920"/>
                </a:lnTo>
                <a:lnTo>
                  <a:pt x="2757316" y="2651760"/>
                </a:lnTo>
                <a:lnTo>
                  <a:pt x="2524463" y="2651760"/>
                </a:lnTo>
                <a:close/>
                <a:moveTo>
                  <a:pt x="0" y="0"/>
                </a:moveTo>
                <a:lnTo>
                  <a:pt x="2524462" y="883920"/>
                </a:lnTo>
                <a:lnTo>
                  <a:pt x="2524462" y="2651760"/>
                </a:lnTo>
                <a:lnTo>
                  <a:pt x="0" y="353568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85446C9C-C837-3E8E-A31C-055B51DEFBB9}"/>
              </a:ext>
            </a:extLst>
          </p:cNvPr>
          <p:cNvSpPr/>
          <p:nvPr/>
        </p:nvSpPr>
        <p:spPr>
          <a:xfrm>
            <a:off x="15011490" y="5051606"/>
            <a:ext cx="1356852" cy="1356852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200">
            <a:extLst>
              <a:ext uri="{FF2B5EF4-FFF2-40B4-BE49-F238E27FC236}">
                <a16:creationId xmlns:a16="http://schemas.microsoft.com/office/drawing/2014/main" id="{F7E07C3F-588C-256D-5797-D31E361A0EFB}"/>
              </a:ext>
            </a:extLst>
          </p:cNvPr>
          <p:cNvSpPr txBox="1"/>
          <p:nvPr/>
        </p:nvSpPr>
        <p:spPr>
          <a:xfrm>
            <a:off x="4199612" y="7963367"/>
            <a:ext cx="1745238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just"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Lorem ipsum dolor sit amet, consectetuer adipiscing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elit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. </a:t>
            </a:r>
          </a:p>
        </p:txBody>
      </p:sp>
      <p:sp>
        <p:nvSpPr>
          <p:cNvPr id="10" name="Textbox 200">
            <a:extLst>
              <a:ext uri="{FF2B5EF4-FFF2-40B4-BE49-F238E27FC236}">
                <a16:creationId xmlns:a16="http://schemas.microsoft.com/office/drawing/2014/main" id="{0F9C3BBD-943F-7DE0-9056-ECA6DD0A2053}"/>
              </a:ext>
            </a:extLst>
          </p:cNvPr>
          <p:cNvSpPr txBox="1"/>
          <p:nvPr/>
        </p:nvSpPr>
        <p:spPr>
          <a:xfrm>
            <a:off x="4199611" y="6442502"/>
            <a:ext cx="174524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UNIQUE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TITLE</a:t>
            </a:r>
          </a:p>
        </p:txBody>
      </p:sp>
      <p:sp>
        <p:nvSpPr>
          <p:cNvPr id="11" name="Textbox 200">
            <a:extLst>
              <a:ext uri="{FF2B5EF4-FFF2-40B4-BE49-F238E27FC236}">
                <a16:creationId xmlns:a16="http://schemas.microsoft.com/office/drawing/2014/main" id="{E07EBD42-5C00-8890-BCEA-DE65BED25E52}"/>
              </a:ext>
            </a:extLst>
          </p:cNvPr>
          <p:cNvSpPr txBox="1"/>
          <p:nvPr/>
        </p:nvSpPr>
        <p:spPr>
          <a:xfrm>
            <a:off x="6724074" y="7963367"/>
            <a:ext cx="1745238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just"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Lorem ipsum dolor sit amet, consectetuer adipiscing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elit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. </a:t>
            </a:r>
          </a:p>
        </p:txBody>
      </p:sp>
      <p:sp>
        <p:nvSpPr>
          <p:cNvPr id="12" name="Textbox 200">
            <a:extLst>
              <a:ext uri="{FF2B5EF4-FFF2-40B4-BE49-F238E27FC236}">
                <a16:creationId xmlns:a16="http://schemas.microsoft.com/office/drawing/2014/main" id="{AF8E1AEE-BC29-FEE4-F692-87A83F09A795}"/>
              </a:ext>
            </a:extLst>
          </p:cNvPr>
          <p:cNvSpPr txBox="1"/>
          <p:nvPr/>
        </p:nvSpPr>
        <p:spPr>
          <a:xfrm>
            <a:off x="6724073" y="6442502"/>
            <a:ext cx="174524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  <a:lumOff val="90000"/>
                  </a:schemeClr>
                </a:solidFill>
                <a:effectLst/>
                <a:uLnTx/>
                <a:uFillTx/>
                <a:latin typeface="+mj-lt"/>
              </a:rPr>
              <a:t>UNIQUE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  <a:lumOff val="90000"/>
                  </a:schemeClr>
                </a:solidFill>
                <a:effectLst/>
                <a:uLnTx/>
                <a:uFillTx/>
                <a:latin typeface="+mj-lt"/>
              </a:rPr>
              <a:t>TITLE</a:t>
            </a:r>
          </a:p>
        </p:txBody>
      </p:sp>
      <p:sp>
        <p:nvSpPr>
          <p:cNvPr id="13" name="Textbox 200">
            <a:extLst>
              <a:ext uri="{FF2B5EF4-FFF2-40B4-BE49-F238E27FC236}">
                <a16:creationId xmlns:a16="http://schemas.microsoft.com/office/drawing/2014/main" id="{3FB54823-A837-B7E5-7C60-B9842E29C6DE}"/>
              </a:ext>
            </a:extLst>
          </p:cNvPr>
          <p:cNvSpPr txBox="1"/>
          <p:nvPr/>
        </p:nvSpPr>
        <p:spPr>
          <a:xfrm>
            <a:off x="9248536" y="7963367"/>
            <a:ext cx="1745238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just"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Lorem ipsum dolor sit amet, consectetuer adipiscing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elit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. </a:t>
            </a:r>
          </a:p>
        </p:txBody>
      </p:sp>
      <p:sp>
        <p:nvSpPr>
          <p:cNvPr id="14" name="Textbox 200">
            <a:extLst>
              <a:ext uri="{FF2B5EF4-FFF2-40B4-BE49-F238E27FC236}">
                <a16:creationId xmlns:a16="http://schemas.microsoft.com/office/drawing/2014/main" id="{E561D9BB-C2D3-EAC5-1A94-6A4B61B64369}"/>
              </a:ext>
            </a:extLst>
          </p:cNvPr>
          <p:cNvSpPr txBox="1"/>
          <p:nvPr/>
        </p:nvSpPr>
        <p:spPr>
          <a:xfrm>
            <a:off x="9248535" y="6442502"/>
            <a:ext cx="174524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UNIQUE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TITLE</a:t>
            </a:r>
          </a:p>
        </p:txBody>
      </p:sp>
      <p:sp>
        <p:nvSpPr>
          <p:cNvPr id="15" name="Textbox 200">
            <a:extLst>
              <a:ext uri="{FF2B5EF4-FFF2-40B4-BE49-F238E27FC236}">
                <a16:creationId xmlns:a16="http://schemas.microsoft.com/office/drawing/2014/main" id="{90E9CDFB-8903-6BD7-F655-383D2B216E94}"/>
              </a:ext>
            </a:extLst>
          </p:cNvPr>
          <p:cNvSpPr txBox="1"/>
          <p:nvPr/>
        </p:nvSpPr>
        <p:spPr>
          <a:xfrm>
            <a:off x="11889423" y="7963367"/>
            <a:ext cx="1745238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just"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ea typeface="+mn-ea"/>
                <a:cs typeface="+mn-cs"/>
              </a:rPr>
              <a:t>Lorem ipsum dolor sit amet, consectetuer adipiscing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ea typeface="+mn-ea"/>
                <a:cs typeface="+mn-cs"/>
              </a:rPr>
              <a:t>elit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ea typeface="+mn-ea"/>
                <a:cs typeface="+mn-cs"/>
              </a:rPr>
              <a:t>..</a:t>
            </a:r>
          </a:p>
        </p:txBody>
      </p:sp>
      <p:sp>
        <p:nvSpPr>
          <p:cNvPr id="16" name="Textbox 200">
            <a:extLst>
              <a:ext uri="{FF2B5EF4-FFF2-40B4-BE49-F238E27FC236}">
                <a16:creationId xmlns:a16="http://schemas.microsoft.com/office/drawing/2014/main" id="{AC41268E-BE58-1EEF-9BAE-63DB7C790F5D}"/>
              </a:ext>
            </a:extLst>
          </p:cNvPr>
          <p:cNvSpPr txBox="1"/>
          <p:nvPr/>
        </p:nvSpPr>
        <p:spPr>
          <a:xfrm>
            <a:off x="11889422" y="6442502"/>
            <a:ext cx="174524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UNIQUE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TITLE</a:t>
            </a:r>
          </a:p>
        </p:txBody>
      </p:sp>
      <p:sp>
        <p:nvSpPr>
          <p:cNvPr id="17" name="Textbox 200">
            <a:extLst>
              <a:ext uri="{FF2B5EF4-FFF2-40B4-BE49-F238E27FC236}">
                <a16:creationId xmlns:a16="http://schemas.microsoft.com/office/drawing/2014/main" id="{55C92B57-FE75-B10E-A694-5539C290E91C}"/>
              </a:ext>
            </a:extLst>
          </p:cNvPr>
          <p:cNvSpPr txBox="1"/>
          <p:nvPr/>
        </p:nvSpPr>
        <p:spPr>
          <a:xfrm>
            <a:off x="14817297" y="7963367"/>
            <a:ext cx="1745238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just"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ea typeface="+mn-ea"/>
                <a:cs typeface="+mn-cs"/>
              </a:rPr>
              <a:t>Lorem ipsum dolor sit amet, consectetuer adipiscing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ea typeface="+mn-ea"/>
                <a:cs typeface="+mn-cs"/>
              </a:rPr>
              <a:t>elit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ea typeface="+mn-ea"/>
                <a:cs typeface="+mn-cs"/>
              </a:rPr>
              <a:t>. </a:t>
            </a:r>
          </a:p>
        </p:txBody>
      </p:sp>
      <p:sp>
        <p:nvSpPr>
          <p:cNvPr id="18" name="Textbox 200">
            <a:extLst>
              <a:ext uri="{FF2B5EF4-FFF2-40B4-BE49-F238E27FC236}">
                <a16:creationId xmlns:a16="http://schemas.microsoft.com/office/drawing/2014/main" id="{41F2080F-3B1E-EA2B-123B-F7DC48234EEC}"/>
              </a:ext>
            </a:extLst>
          </p:cNvPr>
          <p:cNvSpPr txBox="1"/>
          <p:nvPr/>
        </p:nvSpPr>
        <p:spPr>
          <a:xfrm>
            <a:off x="14728871" y="6442502"/>
            <a:ext cx="174524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UNIQUE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 TITLE</a:t>
            </a:r>
          </a:p>
        </p:txBody>
      </p:sp>
      <p:sp>
        <p:nvSpPr>
          <p:cNvPr id="19" name="Textbox 200">
            <a:extLst>
              <a:ext uri="{FF2B5EF4-FFF2-40B4-BE49-F238E27FC236}">
                <a16:creationId xmlns:a16="http://schemas.microsoft.com/office/drawing/2014/main" id="{8292A77D-0759-3AA1-8EF8-088B6B31E75D}"/>
              </a:ext>
            </a:extLst>
          </p:cNvPr>
          <p:cNvSpPr txBox="1"/>
          <p:nvPr/>
        </p:nvSpPr>
        <p:spPr>
          <a:xfrm>
            <a:off x="18061486" y="6627168"/>
            <a:ext cx="2543884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  <a:lumOff val="90000"/>
                  </a:schemeClr>
                </a:solidFill>
                <a:effectLst/>
                <a:uLnTx/>
                <a:uFillTx/>
                <a:latin typeface="+mj-lt"/>
              </a:rPr>
              <a:t>UNIQUE TITLE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B78C4BF-A191-156E-AAFE-E50D0670EA24}"/>
              </a:ext>
            </a:extLst>
          </p:cNvPr>
          <p:cNvSpPr/>
          <p:nvPr/>
        </p:nvSpPr>
        <p:spPr>
          <a:xfrm>
            <a:off x="12084284" y="5051606"/>
            <a:ext cx="1356852" cy="135685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3E59ACF6-148D-E165-483A-D5F8B31497AD}"/>
              </a:ext>
            </a:extLst>
          </p:cNvPr>
          <p:cNvSpPr/>
          <p:nvPr/>
        </p:nvSpPr>
        <p:spPr>
          <a:xfrm>
            <a:off x="9442729" y="5051606"/>
            <a:ext cx="1356852" cy="135685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59F8F1F9-004C-3A0C-7B93-0E9F70DCA121}"/>
              </a:ext>
            </a:extLst>
          </p:cNvPr>
          <p:cNvSpPr/>
          <p:nvPr/>
        </p:nvSpPr>
        <p:spPr>
          <a:xfrm>
            <a:off x="6918267" y="5051606"/>
            <a:ext cx="1356852" cy="135685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2EACD24D-B8D2-DB32-D980-23A171286253}"/>
              </a:ext>
            </a:extLst>
          </p:cNvPr>
          <p:cNvSpPr/>
          <p:nvPr/>
        </p:nvSpPr>
        <p:spPr>
          <a:xfrm>
            <a:off x="4393805" y="5051606"/>
            <a:ext cx="1356852" cy="135685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79502E74-72CA-8575-3041-7E5EBA9B95EB}"/>
              </a:ext>
            </a:extLst>
          </p:cNvPr>
          <p:cNvSpPr/>
          <p:nvPr/>
        </p:nvSpPr>
        <p:spPr>
          <a:xfrm>
            <a:off x="15217721" y="11895310"/>
            <a:ext cx="944390" cy="94439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+mj-lt"/>
              </a:rPr>
              <a:t>5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CAA2CF93-0F30-A481-8946-7469BAE1C526}"/>
              </a:ext>
            </a:extLst>
          </p:cNvPr>
          <p:cNvSpPr/>
          <p:nvPr/>
        </p:nvSpPr>
        <p:spPr>
          <a:xfrm>
            <a:off x="12290515" y="11895310"/>
            <a:ext cx="944390" cy="94439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+mj-lt"/>
              </a:rPr>
              <a:t>4</a:t>
            </a: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EF9EDD99-39DF-8976-D825-7AEEFC718460}"/>
              </a:ext>
            </a:extLst>
          </p:cNvPr>
          <p:cNvSpPr/>
          <p:nvPr/>
        </p:nvSpPr>
        <p:spPr>
          <a:xfrm>
            <a:off x="9648960" y="11895310"/>
            <a:ext cx="944390" cy="94439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+mj-lt"/>
              </a:rPr>
              <a:t>3</a:t>
            </a: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D7A4422D-9167-A675-D50E-4302A5C41D1F}"/>
              </a:ext>
            </a:extLst>
          </p:cNvPr>
          <p:cNvSpPr/>
          <p:nvPr/>
        </p:nvSpPr>
        <p:spPr>
          <a:xfrm>
            <a:off x="7124498" y="11895310"/>
            <a:ext cx="944390" cy="94439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solidFill>
                  <a:schemeClr val="bg2">
                    <a:lumMod val="10000"/>
                    <a:lumOff val="90000"/>
                  </a:schemeClr>
                </a:solidFill>
                <a:latin typeface="+mj-lt"/>
              </a:rPr>
              <a:t>2</a:t>
            </a: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4265C921-BB7E-DDC7-A3E5-0FB6CE0E1404}"/>
              </a:ext>
            </a:extLst>
          </p:cNvPr>
          <p:cNvSpPr/>
          <p:nvPr/>
        </p:nvSpPr>
        <p:spPr>
          <a:xfrm>
            <a:off x="4600036" y="11895310"/>
            <a:ext cx="944390" cy="94439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+mj-lt"/>
              </a:rPr>
              <a:t>1</a:t>
            </a: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3AD41850-0671-3477-72DC-AD7DB72B2D91}"/>
              </a:ext>
            </a:extLst>
          </p:cNvPr>
          <p:cNvSpPr/>
          <p:nvPr/>
        </p:nvSpPr>
        <p:spPr>
          <a:xfrm>
            <a:off x="12438975" y="5406297"/>
            <a:ext cx="647470" cy="647470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2A8FF996-0A68-F8FF-1FC1-D304878CC634}"/>
              </a:ext>
            </a:extLst>
          </p:cNvPr>
          <p:cNvSpPr/>
          <p:nvPr/>
        </p:nvSpPr>
        <p:spPr>
          <a:xfrm>
            <a:off x="15379130" y="5419246"/>
            <a:ext cx="621572" cy="621572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1" name="Freeform 103">
            <a:extLst>
              <a:ext uri="{FF2B5EF4-FFF2-40B4-BE49-F238E27FC236}">
                <a16:creationId xmlns:a16="http://schemas.microsoft.com/office/drawing/2014/main" id="{0A0453E7-4C1B-3319-3268-C6CEDFAA208F}"/>
              </a:ext>
            </a:extLst>
          </p:cNvPr>
          <p:cNvSpPr>
            <a:spLocks noEditPoints="1"/>
          </p:cNvSpPr>
          <p:nvPr/>
        </p:nvSpPr>
        <p:spPr bwMode="auto">
          <a:xfrm>
            <a:off x="7236883" y="5454883"/>
            <a:ext cx="719620" cy="550298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25400">
            <a:solidFill>
              <a:schemeClr val="bg2">
                <a:lumMod val="10000"/>
                <a:lumOff val="9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2" name="Freeform 109">
            <a:extLst>
              <a:ext uri="{FF2B5EF4-FFF2-40B4-BE49-F238E27FC236}">
                <a16:creationId xmlns:a16="http://schemas.microsoft.com/office/drawing/2014/main" id="{B107EC8D-11F7-EF5A-8A12-DBE02C815AD4}"/>
              </a:ext>
            </a:extLst>
          </p:cNvPr>
          <p:cNvSpPr>
            <a:spLocks noEditPoints="1"/>
          </p:cNvSpPr>
          <p:nvPr/>
        </p:nvSpPr>
        <p:spPr bwMode="auto">
          <a:xfrm>
            <a:off x="9805474" y="5406297"/>
            <a:ext cx="631362" cy="647470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4C80870E-8E05-FFD3-F2A3-97EC2283663D}"/>
              </a:ext>
            </a:extLst>
          </p:cNvPr>
          <p:cNvSpPr/>
          <p:nvPr/>
        </p:nvSpPr>
        <p:spPr>
          <a:xfrm>
            <a:off x="4715646" y="5432877"/>
            <a:ext cx="713170" cy="594310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4" name="!!SubTitle">
            <a:extLst>
              <a:ext uri="{FF2B5EF4-FFF2-40B4-BE49-F238E27FC236}">
                <a16:creationId xmlns:a16="http://schemas.microsoft.com/office/drawing/2014/main" id="{97572649-856F-9631-8DB1-4DC2BF24EF7F}"/>
              </a:ext>
            </a:extLst>
          </p:cNvPr>
          <p:cNvSpPr txBox="1"/>
          <p:nvPr/>
        </p:nvSpPr>
        <p:spPr>
          <a:xfrm>
            <a:off x="17452981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75000"/>
                  <a:lumOff val="2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35" name="!!MainTitle1">
            <a:extLst>
              <a:ext uri="{FF2B5EF4-FFF2-40B4-BE49-F238E27FC236}">
                <a16:creationId xmlns:a16="http://schemas.microsoft.com/office/drawing/2014/main" id="{AE3255DC-988A-51ED-2B72-EAF5E8BB5956}"/>
              </a:ext>
            </a:extLst>
          </p:cNvPr>
          <p:cNvSpPr txBox="1"/>
          <p:nvPr/>
        </p:nvSpPr>
        <p:spPr>
          <a:xfrm>
            <a:off x="15491740" y="1037172"/>
            <a:ext cx="7110408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defRPr/>
            </a:pPr>
            <a:r>
              <a:rPr lang="en-US" sz="7500" b="1" noProof="0" dirty="0">
                <a:solidFill>
                  <a:schemeClr val="bg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Funnel </a:t>
            </a:r>
            <a:r>
              <a:rPr lang="en-US" sz="7500" dirty="0">
                <a:solidFill>
                  <a:schemeClr val="bg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Process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7BCB6E51-A740-C751-7930-EDC3895C18F3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199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2763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:blinds dir="vert"/>
      </p:transition>
    </mc:Choice>
    <mc:Fallback xmlns="">
      <p:transition spd="slow" advClick="0" advTm="2000">
        <p:blinds dir="vert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1" fill="hold" grpId="0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8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9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1" fill="hold" grpId="0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2" dur="1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3" dur="1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1" fill="hold" grpId="0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6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7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1" fill="hold" grpId="0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50" dur="1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51" dur="1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1" fill="hold" grpId="0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54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55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1" fill="hold" grpId="0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58" dur="1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59" dur="1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1" fill="hold" grpId="0" nodeType="withEffect" p14:presetBounceEnd="65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62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63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1" fill="hold" grpId="0" nodeType="withEffect" p14:presetBounceEnd="65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66" dur="1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67" dur="1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1" fill="hold" grpId="0" nodeType="withEffect" p14:presetBounceEnd="65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0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71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1" fill="hold" grpId="0" nodeType="withEffect" p14:presetBounceEnd="65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4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75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80" dur="500" fill="hold"/>
                                            <p:tgtEl>
                                              <p:spTgt spid="1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1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3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85" dur="500" fill="hold"/>
                                            <p:tgtEl>
                                              <p:spTgt spid="16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8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90" dur="500" fill="hold"/>
                                            <p:tgtEl>
                                              <p:spTgt spid="1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3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95" dur="500" fill="hold"/>
                                            <p:tgtEl>
                                              <p:spTgt spid="1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8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00" dur="500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1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8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9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6" presetID="3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1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900" decel="100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3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900" decel="100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3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0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1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900" decel="100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4" presetID="3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6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7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900" decel="100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0" presetID="3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2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3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900" decel="100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6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8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9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/>
          <p:bldP spid="10" grpId="0"/>
          <p:bldP spid="10" grpId="1"/>
          <p:bldP spid="11" grpId="0"/>
          <p:bldP spid="12" grpId="0"/>
          <p:bldP spid="12" grpId="1"/>
          <p:bldP spid="13" grpId="0"/>
          <p:bldP spid="14" grpId="0"/>
          <p:bldP spid="14" grpId="1"/>
          <p:bldP spid="15" grpId="0"/>
          <p:bldP spid="16" grpId="0"/>
          <p:bldP spid="16" grpId="1"/>
          <p:bldP spid="17" grpId="0"/>
          <p:bldP spid="18" grpId="0"/>
          <p:bldP spid="18" grpId="1"/>
          <p:bldP spid="19" grpId="0"/>
          <p:bldP spid="20" grpId="0" animBg="1"/>
          <p:bldP spid="21" grpId="0" animBg="1"/>
          <p:bldP spid="22" grpId="0" animBg="1"/>
          <p:bldP spid="23" grpId="0" animBg="1"/>
          <p:bldP spid="24" grpId="0" animBg="1"/>
          <p:bldP spid="25" grpId="0" animBg="1"/>
          <p:bldP spid="26" grpId="0" animBg="1"/>
          <p:bldP spid="27" grpId="0" animBg="1"/>
          <p:bldP spid="28" grpId="0" animBg="1"/>
          <p:bldP spid="29" grpId="0" animBg="1"/>
          <p:bldP spid="30" grpId="0" animBg="1"/>
          <p:bldP spid="31" grpId="0" animBg="1"/>
          <p:bldP spid="32" grpId="0" animBg="1"/>
          <p:bldP spid="33" grpId="0" animBg="1"/>
          <p:bldP spid="34" grpId="0"/>
          <p:bldP spid="35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80" dur="500" fill="hold"/>
                                            <p:tgtEl>
                                              <p:spTgt spid="1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1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3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85" dur="500" fill="hold"/>
                                            <p:tgtEl>
                                              <p:spTgt spid="16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8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90" dur="500" fill="hold"/>
                                            <p:tgtEl>
                                              <p:spTgt spid="1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3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95" dur="500" fill="hold"/>
                                            <p:tgtEl>
                                              <p:spTgt spid="1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8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00" dur="500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1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8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9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6" presetID="3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1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900" decel="100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3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900" decel="100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3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0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1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900" decel="100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4" presetID="3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6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7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900" decel="100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0" presetID="3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2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3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900" decel="100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6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8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9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/>
          <p:bldP spid="10" grpId="0"/>
          <p:bldP spid="10" grpId="1"/>
          <p:bldP spid="11" grpId="0"/>
          <p:bldP spid="12" grpId="0"/>
          <p:bldP spid="12" grpId="1"/>
          <p:bldP spid="13" grpId="0"/>
          <p:bldP spid="14" grpId="0"/>
          <p:bldP spid="14" grpId="1"/>
          <p:bldP spid="15" grpId="0"/>
          <p:bldP spid="16" grpId="0"/>
          <p:bldP spid="16" grpId="1"/>
          <p:bldP spid="17" grpId="0"/>
          <p:bldP spid="18" grpId="0"/>
          <p:bldP spid="18" grpId="1"/>
          <p:bldP spid="19" grpId="0"/>
          <p:bldP spid="20" grpId="0" animBg="1"/>
          <p:bldP spid="21" grpId="0" animBg="1"/>
          <p:bldP spid="22" grpId="0" animBg="1"/>
          <p:bldP spid="23" grpId="0" animBg="1"/>
          <p:bldP spid="24" grpId="0" animBg="1"/>
          <p:bldP spid="25" grpId="0" animBg="1"/>
          <p:bldP spid="26" grpId="0" animBg="1"/>
          <p:bldP spid="27" grpId="0" animBg="1"/>
          <p:bldP spid="28" grpId="0" animBg="1"/>
          <p:bldP spid="29" grpId="0" animBg="1"/>
          <p:bldP spid="30" grpId="0" animBg="1"/>
          <p:bldP spid="31" grpId="0" animBg="1"/>
          <p:bldP spid="32" grpId="0" animBg="1"/>
          <p:bldP spid="33" grpId="0" animBg="1"/>
          <p:bldP spid="34" grpId="0"/>
          <p:bldP spid="35" grpId="0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Freeform: Shape 263">
            <a:extLst>
              <a:ext uri="{FF2B5EF4-FFF2-40B4-BE49-F238E27FC236}">
                <a16:creationId xmlns:a16="http://schemas.microsoft.com/office/drawing/2014/main" id="{0F9CEFC0-AFE8-6FB7-5B25-E9566EA4A7B7}"/>
              </a:ext>
            </a:extLst>
          </p:cNvPr>
          <p:cNvSpPr/>
          <p:nvPr/>
        </p:nvSpPr>
        <p:spPr>
          <a:xfrm>
            <a:off x="6334462" y="3322320"/>
            <a:ext cx="2524462" cy="7071360"/>
          </a:xfrm>
          <a:custGeom>
            <a:avLst/>
            <a:gdLst>
              <a:gd name="csX0" fmla="*/ 0 w 2524462"/>
              <a:gd name="csY0" fmla="*/ 0 h 7071360"/>
              <a:gd name="csX1" fmla="*/ 2524462 w 2524462"/>
              <a:gd name="csY1" fmla="*/ 883920 h 7071360"/>
              <a:gd name="csX2" fmla="*/ 2524462 w 2524462"/>
              <a:gd name="csY2" fmla="*/ 6187440 h 7071360"/>
              <a:gd name="csX3" fmla="*/ 0 w 2524462"/>
              <a:gd name="csY3" fmla="*/ 7071360 h 7071360"/>
              <a:gd name="csX4" fmla="*/ 0 w 2524462"/>
              <a:gd name="csY4" fmla="*/ 0 h 707136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2524462" h="7071360">
                <a:moveTo>
                  <a:pt x="0" y="0"/>
                </a:moveTo>
                <a:lnTo>
                  <a:pt x="2524462" y="883920"/>
                </a:lnTo>
                <a:lnTo>
                  <a:pt x="2524462" y="6187440"/>
                </a:lnTo>
                <a:lnTo>
                  <a:pt x="0" y="7071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65" name="Freeform: Shape 264">
            <a:extLst>
              <a:ext uri="{FF2B5EF4-FFF2-40B4-BE49-F238E27FC236}">
                <a16:creationId xmlns:a16="http://schemas.microsoft.com/office/drawing/2014/main" id="{CA89F30E-F54B-479D-BD50-CBEFB46E1D4A}"/>
              </a:ext>
            </a:extLst>
          </p:cNvPr>
          <p:cNvSpPr/>
          <p:nvPr/>
        </p:nvSpPr>
        <p:spPr>
          <a:xfrm>
            <a:off x="3810000" y="2438400"/>
            <a:ext cx="2524462" cy="8839200"/>
          </a:xfrm>
          <a:custGeom>
            <a:avLst/>
            <a:gdLst>
              <a:gd name="csX0" fmla="*/ 0 w 2524462"/>
              <a:gd name="csY0" fmla="*/ 0 h 8839200"/>
              <a:gd name="csX1" fmla="*/ 2524462 w 2524462"/>
              <a:gd name="csY1" fmla="*/ 883920 h 8839200"/>
              <a:gd name="csX2" fmla="*/ 2524462 w 2524462"/>
              <a:gd name="csY2" fmla="*/ 7955280 h 8839200"/>
              <a:gd name="csX3" fmla="*/ 0 w 2524462"/>
              <a:gd name="csY3" fmla="*/ 8839200 h 8839200"/>
              <a:gd name="csX4" fmla="*/ 0 w 2524462"/>
              <a:gd name="csY4" fmla="*/ 0 h 883920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2524462" h="8839200">
                <a:moveTo>
                  <a:pt x="0" y="0"/>
                </a:moveTo>
                <a:lnTo>
                  <a:pt x="2524462" y="883920"/>
                </a:lnTo>
                <a:lnTo>
                  <a:pt x="2524462" y="7955280"/>
                </a:lnTo>
                <a:lnTo>
                  <a:pt x="0" y="88392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66" name="Freeform: Shape 265">
            <a:extLst>
              <a:ext uri="{FF2B5EF4-FFF2-40B4-BE49-F238E27FC236}">
                <a16:creationId xmlns:a16="http://schemas.microsoft.com/office/drawing/2014/main" id="{0069CB2E-9661-F00B-7450-723CCEBB7B42}"/>
              </a:ext>
            </a:extLst>
          </p:cNvPr>
          <p:cNvSpPr/>
          <p:nvPr/>
        </p:nvSpPr>
        <p:spPr>
          <a:xfrm>
            <a:off x="8858925" y="4206240"/>
            <a:ext cx="2524461" cy="5303520"/>
          </a:xfrm>
          <a:custGeom>
            <a:avLst/>
            <a:gdLst>
              <a:gd name="csX0" fmla="*/ 0 w 2524461"/>
              <a:gd name="csY0" fmla="*/ 0 h 5303520"/>
              <a:gd name="csX1" fmla="*/ 2524461 w 2524461"/>
              <a:gd name="csY1" fmla="*/ 883920 h 5303520"/>
              <a:gd name="csX2" fmla="*/ 2524461 w 2524461"/>
              <a:gd name="csY2" fmla="*/ 4419600 h 5303520"/>
              <a:gd name="csX3" fmla="*/ 0 w 2524461"/>
              <a:gd name="csY3" fmla="*/ 5303520 h 5303520"/>
              <a:gd name="csX4" fmla="*/ 0 w 2524461"/>
              <a:gd name="csY4" fmla="*/ 0 h 530352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2524461" h="5303520">
                <a:moveTo>
                  <a:pt x="0" y="0"/>
                </a:moveTo>
                <a:lnTo>
                  <a:pt x="2524461" y="883920"/>
                </a:lnTo>
                <a:lnTo>
                  <a:pt x="2524461" y="4419600"/>
                </a:lnTo>
                <a:lnTo>
                  <a:pt x="0" y="53035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67" name="Arrow: Right 266">
            <a:extLst>
              <a:ext uri="{FF2B5EF4-FFF2-40B4-BE49-F238E27FC236}">
                <a16:creationId xmlns:a16="http://schemas.microsoft.com/office/drawing/2014/main" id="{C883D3F6-1E87-54EE-5E76-89FB2DDE3218}"/>
              </a:ext>
            </a:extLst>
          </p:cNvPr>
          <p:cNvSpPr/>
          <p:nvPr/>
        </p:nvSpPr>
        <p:spPr>
          <a:xfrm>
            <a:off x="17977818" y="5974081"/>
            <a:ext cx="3331284" cy="1767839"/>
          </a:xfrm>
          <a:prstGeom prst="rightArrow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68" name="Freeform: Shape 267">
            <a:extLst>
              <a:ext uri="{FF2B5EF4-FFF2-40B4-BE49-F238E27FC236}">
                <a16:creationId xmlns:a16="http://schemas.microsoft.com/office/drawing/2014/main" id="{7745C217-A5BD-C6F6-4B3B-77D47C44DEA8}"/>
              </a:ext>
            </a:extLst>
          </p:cNvPr>
          <p:cNvSpPr/>
          <p:nvPr/>
        </p:nvSpPr>
        <p:spPr>
          <a:xfrm>
            <a:off x="14140701" y="5974080"/>
            <a:ext cx="3098430" cy="1767840"/>
          </a:xfrm>
          <a:custGeom>
            <a:avLst/>
            <a:gdLst>
              <a:gd name="csX0" fmla="*/ 0 w 3098430"/>
              <a:gd name="csY0" fmla="*/ 0 h 1767840"/>
              <a:gd name="csX1" fmla="*/ 3098430 w 3098430"/>
              <a:gd name="csY1" fmla="*/ 0 h 1767840"/>
              <a:gd name="csX2" fmla="*/ 3098430 w 3098430"/>
              <a:gd name="csY2" fmla="*/ 1767840 h 1767840"/>
              <a:gd name="csX3" fmla="*/ 0 w 3098430"/>
              <a:gd name="csY3" fmla="*/ 1767840 h 1767840"/>
              <a:gd name="csX4" fmla="*/ 0 w 3098430"/>
              <a:gd name="csY4" fmla="*/ 0 h 176784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3098430" h="1767840">
                <a:moveTo>
                  <a:pt x="0" y="0"/>
                </a:moveTo>
                <a:lnTo>
                  <a:pt x="3098430" y="0"/>
                </a:lnTo>
                <a:lnTo>
                  <a:pt x="3098430" y="1767840"/>
                </a:lnTo>
                <a:lnTo>
                  <a:pt x="0" y="176784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69" name="Freeform: Shape 268">
            <a:extLst>
              <a:ext uri="{FF2B5EF4-FFF2-40B4-BE49-F238E27FC236}">
                <a16:creationId xmlns:a16="http://schemas.microsoft.com/office/drawing/2014/main" id="{621DCFD5-6CD5-3761-674A-B3AE2E734FE3}"/>
              </a:ext>
            </a:extLst>
          </p:cNvPr>
          <p:cNvSpPr/>
          <p:nvPr/>
        </p:nvSpPr>
        <p:spPr>
          <a:xfrm>
            <a:off x="11383384" y="5090160"/>
            <a:ext cx="2757316" cy="3535680"/>
          </a:xfrm>
          <a:custGeom>
            <a:avLst/>
            <a:gdLst>
              <a:gd name="csX0" fmla="*/ 2524463 w 2757316"/>
              <a:gd name="csY0" fmla="*/ 883920 h 3535680"/>
              <a:gd name="csX1" fmla="*/ 2757316 w 2757316"/>
              <a:gd name="csY1" fmla="*/ 883920 h 3535680"/>
              <a:gd name="csX2" fmla="*/ 2757316 w 2757316"/>
              <a:gd name="csY2" fmla="*/ 2651760 h 3535680"/>
              <a:gd name="csX3" fmla="*/ 2524463 w 2757316"/>
              <a:gd name="csY3" fmla="*/ 2651760 h 3535680"/>
              <a:gd name="csX4" fmla="*/ 0 w 2757316"/>
              <a:gd name="csY4" fmla="*/ 0 h 3535680"/>
              <a:gd name="csX5" fmla="*/ 2524462 w 2757316"/>
              <a:gd name="csY5" fmla="*/ 883920 h 3535680"/>
              <a:gd name="csX6" fmla="*/ 2524462 w 2757316"/>
              <a:gd name="csY6" fmla="*/ 2651760 h 3535680"/>
              <a:gd name="csX7" fmla="*/ 0 w 2757316"/>
              <a:gd name="csY7" fmla="*/ 3535680 h 353568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2757316" h="3535680">
                <a:moveTo>
                  <a:pt x="2524463" y="883920"/>
                </a:moveTo>
                <a:lnTo>
                  <a:pt x="2757316" y="883920"/>
                </a:lnTo>
                <a:lnTo>
                  <a:pt x="2757316" y="2651760"/>
                </a:lnTo>
                <a:lnTo>
                  <a:pt x="2524463" y="2651760"/>
                </a:lnTo>
                <a:close/>
                <a:moveTo>
                  <a:pt x="0" y="0"/>
                </a:moveTo>
                <a:lnTo>
                  <a:pt x="2524462" y="883920"/>
                </a:lnTo>
                <a:lnTo>
                  <a:pt x="2524462" y="2651760"/>
                </a:lnTo>
                <a:lnTo>
                  <a:pt x="0" y="353568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70" name="Oval 269">
            <a:extLst>
              <a:ext uri="{FF2B5EF4-FFF2-40B4-BE49-F238E27FC236}">
                <a16:creationId xmlns:a16="http://schemas.microsoft.com/office/drawing/2014/main" id="{B59B3E72-D273-FDBA-7410-420CB7DBB825}"/>
              </a:ext>
            </a:extLst>
          </p:cNvPr>
          <p:cNvSpPr/>
          <p:nvPr/>
        </p:nvSpPr>
        <p:spPr>
          <a:xfrm>
            <a:off x="15011490" y="5051606"/>
            <a:ext cx="1356852" cy="1356852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1" name="Textbox 200">
            <a:extLst>
              <a:ext uri="{FF2B5EF4-FFF2-40B4-BE49-F238E27FC236}">
                <a16:creationId xmlns:a16="http://schemas.microsoft.com/office/drawing/2014/main" id="{C87AEC2D-D207-A143-805F-16A6EA3D5496}"/>
              </a:ext>
            </a:extLst>
          </p:cNvPr>
          <p:cNvSpPr txBox="1"/>
          <p:nvPr/>
        </p:nvSpPr>
        <p:spPr>
          <a:xfrm>
            <a:off x="4199612" y="7963367"/>
            <a:ext cx="1745238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just"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ea typeface="+mn-ea"/>
                <a:cs typeface="+mn-cs"/>
              </a:rPr>
              <a:t>Lorem ipsum dolor sit amet, consectetuer adipiscing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ea typeface="+mn-ea"/>
                <a:cs typeface="+mn-cs"/>
              </a:rPr>
              <a:t>elit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ea typeface="+mn-ea"/>
                <a:cs typeface="+mn-cs"/>
              </a:rPr>
              <a:t>. </a:t>
            </a:r>
          </a:p>
        </p:txBody>
      </p:sp>
      <p:sp>
        <p:nvSpPr>
          <p:cNvPr id="366" name="Textbox 200">
            <a:extLst>
              <a:ext uri="{FF2B5EF4-FFF2-40B4-BE49-F238E27FC236}">
                <a16:creationId xmlns:a16="http://schemas.microsoft.com/office/drawing/2014/main" id="{F31A33DC-926B-EA38-ED91-CFC62F86DE41}"/>
              </a:ext>
            </a:extLst>
          </p:cNvPr>
          <p:cNvSpPr txBox="1"/>
          <p:nvPr/>
        </p:nvSpPr>
        <p:spPr>
          <a:xfrm>
            <a:off x="4199611" y="6442502"/>
            <a:ext cx="174524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+mj-lt"/>
              </a:rPr>
              <a:t>UNIQUE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+mj-lt"/>
              </a:rPr>
              <a:t>TITLE</a:t>
            </a:r>
          </a:p>
        </p:txBody>
      </p:sp>
      <p:sp>
        <p:nvSpPr>
          <p:cNvPr id="367" name="Textbox 200">
            <a:extLst>
              <a:ext uri="{FF2B5EF4-FFF2-40B4-BE49-F238E27FC236}">
                <a16:creationId xmlns:a16="http://schemas.microsoft.com/office/drawing/2014/main" id="{A16685A7-7AD0-1F46-3B6D-F7CD02647E96}"/>
              </a:ext>
            </a:extLst>
          </p:cNvPr>
          <p:cNvSpPr txBox="1"/>
          <p:nvPr/>
        </p:nvSpPr>
        <p:spPr>
          <a:xfrm>
            <a:off x="6724074" y="7963367"/>
            <a:ext cx="1745238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just"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ea typeface="+mn-ea"/>
                <a:cs typeface="+mn-cs"/>
              </a:rPr>
              <a:t>Lorem ipsum dolor sit amet, consectetuer adipiscing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ea typeface="+mn-ea"/>
                <a:cs typeface="+mn-cs"/>
              </a:rPr>
              <a:t>elit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ea typeface="+mn-ea"/>
                <a:cs typeface="+mn-cs"/>
              </a:rPr>
              <a:t>. </a:t>
            </a:r>
          </a:p>
        </p:txBody>
      </p:sp>
      <p:sp>
        <p:nvSpPr>
          <p:cNvPr id="368" name="Textbox 200">
            <a:extLst>
              <a:ext uri="{FF2B5EF4-FFF2-40B4-BE49-F238E27FC236}">
                <a16:creationId xmlns:a16="http://schemas.microsoft.com/office/drawing/2014/main" id="{3A2EFF5D-CF8E-64BE-EDB1-CBC08C1C3A61}"/>
              </a:ext>
            </a:extLst>
          </p:cNvPr>
          <p:cNvSpPr txBox="1"/>
          <p:nvPr/>
        </p:nvSpPr>
        <p:spPr>
          <a:xfrm>
            <a:off x="6724073" y="6442502"/>
            <a:ext cx="174524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+mj-lt"/>
              </a:rPr>
              <a:t>UNIQUE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+mj-lt"/>
              </a:rPr>
              <a:t>TITLE</a:t>
            </a:r>
          </a:p>
        </p:txBody>
      </p:sp>
      <p:sp>
        <p:nvSpPr>
          <p:cNvPr id="369" name="Textbox 200">
            <a:extLst>
              <a:ext uri="{FF2B5EF4-FFF2-40B4-BE49-F238E27FC236}">
                <a16:creationId xmlns:a16="http://schemas.microsoft.com/office/drawing/2014/main" id="{CD69C28A-B34F-5B16-1240-B8420FF1886D}"/>
              </a:ext>
            </a:extLst>
          </p:cNvPr>
          <p:cNvSpPr txBox="1"/>
          <p:nvPr/>
        </p:nvSpPr>
        <p:spPr>
          <a:xfrm>
            <a:off x="9248536" y="7963367"/>
            <a:ext cx="1745238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just"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ea typeface="+mn-ea"/>
                <a:cs typeface="+mn-cs"/>
              </a:rPr>
              <a:t>Lorem ipsum dolor sit amet, consectetuer adipiscing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ea typeface="+mn-ea"/>
                <a:cs typeface="+mn-cs"/>
              </a:rPr>
              <a:t>elit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ea typeface="+mn-ea"/>
                <a:cs typeface="+mn-cs"/>
              </a:rPr>
              <a:t>. </a:t>
            </a:r>
          </a:p>
        </p:txBody>
      </p:sp>
      <p:sp>
        <p:nvSpPr>
          <p:cNvPr id="370" name="Textbox 200">
            <a:extLst>
              <a:ext uri="{FF2B5EF4-FFF2-40B4-BE49-F238E27FC236}">
                <a16:creationId xmlns:a16="http://schemas.microsoft.com/office/drawing/2014/main" id="{235A5D2A-9689-BC45-DD39-E93DD6E0CABE}"/>
              </a:ext>
            </a:extLst>
          </p:cNvPr>
          <p:cNvSpPr txBox="1"/>
          <p:nvPr/>
        </p:nvSpPr>
        <p:spPr>
          <a:xfrm>
            <a:off x="9248535" y="6442502"/>
            <a:ext cx="174524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+mj-lt"/>
              </a:rPr>
              <a:t>UNIQUE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+mj-lt"/>
              </a:rPr>
              <a:t>TITLE</a:t>
            </a:r>
          </a:p>
        </p:txBody>
      </p:sp>
      <p:sp>
        <p:nvSpPr>
          <p:cNvPr id="371" name="Textbox 200">
            <a:extLst>
              <a:ext uri="{FF2B5EF4-FFF2-40B4-BE49-F238E27FC236}">
                <a16:creationId xmlns:a16="http://schemas.microsoft.com/office/drawing/2014/main" id="{8292A1AA-3A7E-CA59-65F4-E91F8B2CF80A}"/>
              </a:ext>
            </a:extLst>
          </p:cNvPr>
          <p:cNvSpPr txBox="1"/>
          <p:nvPr/>
        </p:nvSpPr>
        <p:spPr>
          <a:xfrm>
            <a:off x="11889423" y="7963367"/>
            <a:ext cx="1745238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just"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ea typeface="+mn-ea"/>
                <a:cs typeface="+mn-cs"/>
              </a:rPr>
              <a:t>Lorem ipsum dolor sit amet, consectetuer adipiscing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ea typeface="+mn-ea"/>
                <a:cs typeface="+mn-cs"/>
              </a:rPr>
              <a:t>elit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ea typeface="+mn-ea"/>
                <a:cs typeface="+mn-cs"/>
              </a:rPr>
              <a:t>..</a:t>
            </a:r>
          </a:p>
        </p:txBody>
      </p:sp>
      <p:sp>
        <p:nvSpPr>
          <p:cNvPr id="372" name="Textbox 200">
            <a:extLst>
              <a:ext uri="{FF2B5EF4-FFF2-40B4-BE49-F238E27FC236}">
                <a16:creationId xmlns:a16="http://schemas.microsoft.com/office/drawing/2014/main" id="{019947DF-4818-829E-C007-17DE5E62EB16}"/>
              </a:ext>
            </a:extLst>
          </p:cNvPr>
          <p:cNvSpPr txBox="1"/>
          <p:nvPr/>
        </p:nvSpPr>
        <p:spPr>
          <a:xfrm>
            <a:off x="11889422" y="6442502"/>
            <a:ext cx="174524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+mj-lt"/>
              </a:rPr>
              <a:t>UNIQUE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+mj-lt"/>
              </a:rPr>
              <a:t>TITLE</a:t>
            </a:r>
          </a:p>
        </p:txBody>
      </p:sp>
      <p:sp>
        <p:nvSpPr>
          <p:cNvPr id="373" name="Textbox 200">
            <a:extLst>
              <a:ext uri="{FF2B5EF4-FFF2-40B4-BE49-F238E27FC236}">
                <a16:creationId xmlns:a16="http://schemas.microsoft.com/office/drawing/2014/main" id="{8D330D02-2510-7B5F-4843-E7CF44F89EE5}"/>
              </a:ext>
            </a:extLst>
          </p:cNvPr>
          <p:cNvSpPr txBox="1"/>
          <p:nvPr/>
        </p:nvSpPr>
        <p:spPr>
          <a:xfrm>
            <a:off x="14817297" y="7963367"/>
            <a:ext cx="1745238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just"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ea typeface="+mn-ea"/>
                <a:cs typeface="+mn-cs"/>
              </a:rPr>
              <a:t>Lorem ipsum dolor sit amet, consectetuer adipiscing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ea typeface="+mn-ea"/>
                <a:cs typeface="+mn-cs"/>
              </a:rPr>
              <a:t>elit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ea typeface="+mn-ea"/>
                <a:cs typeface="+mn-cs"/>
              </a:rPr>
              <a:t>. </a:t>
            </a:r>
          </a:p>
        </p:txBody>
      </p:sp>
      <p:sp>
        <p:nvSpPr>
          <p:cNvPr id="374" name="Textbox 200">
            <a:extLst>
              <a:ext uri="{FF2B5EF4-FFF2-40B4-BE49-F238E27FC236}">
                <a16:creationId xmlns:a16="http://schemas.microsoft.com/office/drawing/2014/main" id="{DA5665FD-E208-74FA-FC38-A4E1620967A3}"/>
              </a:ext>
            </a:extLst>
          </p:cNvPr>
          <p:cNvSpPr txBox="1"/>
          <p:nvPr/>
        </p:nvSpPr>
        <p:spPr>
          <a:xfrm>
            <a:off x="14728871" y="6442502"/>
            <a:ext cx="174524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+mj-lt"/>
              </a:rPr>
              <a:t>UNIQUE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+mj-lt"/>
              </a:rPr>
              <a:t> TITLE</a:t>
            </a:r>
          </a:p>
        </p:txBody>
      </p:sp>
      <p:sp>
        <p:nvSpPr>
          <p:cNvPr id="375" name="Textbox 200">
            <a:extLst>
              <a:ext uri="{FF2B5EF4-FFF2-40B4-BE49-F238E27FC236}">
                <a16:creationId xmlns:a16="http://schemas.microsoft.com/office/drawing/2014/main" id="{CAFAAABA-1466-DDEE-ABEA-6369C5672767}"/>
              </a:ext>
            </a:extLst>
          </p:cNvPr>
          <p:cNvSpPr txBox="1"/>
          <p:nvPr/>
        </p:nvSpPr>
        <p:spPr>
          <a:xfrm>
            <a:off x="18061486" y="6627168"/>
            <a:ext cx="2543884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+mj-lt"/>
              </a:rPr>
              <a:t>UNIQUE TITLE</a:t>
            </a:r>
          </a:p>
        </p:txBody>
      </p:sp>
      <p:sp>
        <p:nvSpPr>
          <p:cNvPr id="376" name="Oval 375">
            <a:extLst>
              <a:ext uri="{FF2B5EF4-FFF2-40B4-BE49-F238E27FC236}">
                <a16:creationId xmlns:a16="http://schemas.microsoft.com/office/drawing/2014/main" id="{55DB2834-B886-9A04-043E-BF7970A73536}"/>
              </a:ext>
            </a:extLst>
          </p:cNvPr>
          <p:cNvSpPr/>
          <p:nvPr/>
        </p:nvSpPr>
        <p:spPr>
          <a:xfrm>
            <a:off x="12084284" y="5051606"/>
            <a:ext cx="1356852" cy="135685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7" name="Oval 376">
            <a:extLst>
              <a:ext uri="{FF2B5EF4-FFF2-40B4-BE49-F238E27FC236}">
                <a16:creationId xmlns:a16="http://schemas.microsoft.com/office/drawing/2014/main" id="{BC6FEC4A-EA90-F471-4F0A-6596346D3D9A}"/>
              </a:ext>
            </a:extLst>
          </p:cNvPr>
          <p:cNvSpPr/>
          <p:nvPr/>
        </p:nvSpPr>
        <p:spPr>
          <a:xfrm>
            <a:off x="9442729" y="5051606"/>
            <a:ext cx="1356852" cy="135685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8" name="Oval 377">
            <a:extLst>
              <a:ext uri="{FF2B5EF4-FFF2-40B4-BE49-F238E27FC236}">
                <a16:creationId xmlns:a16="http://schemas.microsoft.com/office/drawing/2014/main" id="{5D84CF69-F6F1-ED78-2122-272C2DAACA9F}"/>
              </a:ext>
            </a:extLst>
          </p:cNvPr>
          <p:cNvSpPr/>
          <p:nvPr/>
        </p:nvSpPr>
        <p:spPr>
          <a:xfrm>
            <a:off x="6918267" y="5051606"/>
            <a:ext cx="1356852" cy="135685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9" name="Oval 378">
            <a:extLst>
              <a:ext uri="{FF2B5EF4-FFF2-40B4-BE49-F238E27FC236}">
                <a16:creationId xmlns:a16="http://schemas.microsoft.com/office/drawing/2014/main" id="{050A6ACC-4445-A5FF-6028-ED8B5689F8AB}"/>
              </a:ext>
            </a:extLst>
          </p:cNvPr>
          <p:cNvSpPr/>
          <p:nvPr/>
        </p:nvSpPr>
        <p:spPr>
          <a:xfrm>
            <a:off x="4393805" y="5051606"/>
            <a:ext cx="1356852" cy="135685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0" name="Oval 379">
            <a:extLst>
              <a:ext uri="{FF2B5EF4-FFF2-40B4-BE49-F238E27FC236}">
                <a16:creationId xmlns:a16="http://schemas.microsoft.com/office/drawing/2014/main" id="{3F8A75DA-B497-763F-AA31-761451DB0AA1}"/>
              </a:ext>
            </a:extLst>
          </p:cNvPr>
          <p:cNvSpPr/>
          <p:nvPr/>
        </p:nvSpPr>
        <p:spPr>
          <a:xfrm>
            <a:off x="15217721" y="11895310"/>
            <a:ext cx="944390" cy="94439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+mj-lt"/>
              </a:rPr>
              <a:t>5</a:t>
            </a:r>
          </a:p>
        </p:txBody>
      </p:sp>
      <p:sp>
        <p:nvSpPr>
          <p:cNvPr id="381" name="Oval 380">
            <a:extLst>
              <a:ext uri="{FF2B5EF4-FFF2-40B4-BE49-F238E27FC236}">
                <a16:creationId xmlns:a16="http://schemas.microsoft.com/office/drawing/2014/main" id="{4451259C-52FA-4286-26A3-99469D8C5554}"/>
              </a:ext>
            </a:extLst>
          </p:cNvPr>
          <p:cNvSpPr/>
          <p:nvPr/>
        </p:nvSpPr>
        <p:spPr>
          <a:xfrm>
            <a:off x="12290515" y="11895310"/>
            <a:ext cx="944390" cy="94439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+mj-lt"/>
              </a:rPr>
              <a:t>4</a:t>
            </a:r>
          </a:p>
        </p:txBody>
      </p:sp>
      <p:sp>
        <p:nvSpPr>
          <p:cNvPr id="382" name="Oval 381">
            <a:extLst>
              <a:ext uri="{FF2B5EF4-FFF2-40B4-BE49-F238E27FC236}">
                <a16:creationId xmlns:a16="http://schemas.microsoft.com/office/drawing/2014/main" id="{86768872-07C3-CE8E-1DFE-BF27297385A3}"/>
              </a:ext>
            </a:extLst>
          </p:cNvPr>
          <p:cNvSpPr/>
          <p:nvPr/>
        </p:nvSpPr>
        <p:spPr>
          <a:xfrm>
            <a:off x="9648960" y="11895310"/>
            <a:ext cx="944390" cy="94439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+mj-lt"/>
              </a:rPr>
              <a:t>3</a:t>
            </a:r>
          </a:p>
        </p:txBody>
      </p:sp>
      <p:sp>
        <p:nvSpPr>
          <p:cNvPr id="383" name="Oval 382">
            <a:extLst>
              <a:ext uri="{FF2B5EF4-FFF2-40B4-BE49-F238E27FC236}">
                <a16:creationId xmlns:a16="http://schemas.microsoft.com/office/drawing/2014/main" id="{8EAF6FB8-BA87-2C58-C58A-5742646786B8}"/>
              </a:ext>
            </a:extLst>
          </p:cNvPr>
          <p:cNvSpPr/>
          <p:nvPr/>
        </p:nvSpPr>
        <p:spPr>
          <a:xfrm>
            <a:off x="7124498" y="11895310"/>
            <a:ext cx="944390" cy="94439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+mj-lt"/>
              </a:rPr>
              <a:t>2</a:t>
            </a:r>
          </a:p>
        </p:txBody>
      </p:sp>
      <p:sp>
        <p:nvSpPr>
          <p:cNvPr id="384" name="Oval 383">
            <a:extLst>
              <a:ext uri="{FF2B5EF4-FFF2-40B4-BE49-F238E27FC236}">
                <a16:creationId xmlns:a16="http://schemas.microsoft.com/office/drawing/2014/main" id="{1210D011-8678-C899-FBCD-D4314C89A050}"/>
              </a:ext>
            </a:extLst>
          </p:cNvPr>
          <p:cNvSpPr/>
          <p:nvPr/>
        </p:nvSpPr>
        <p:spPr>
          <a:xfrm>
            <a:off x="4600036" y="11895310"/>
            <a:ext cx="944390" cy="94439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+mj-lt"/>
              </a:rPr>
              <a:t>1</a:t>
            </a:r>
          </a:p>
        </p:txBody>
      </p:sp>
      <p:sp>
        <p:nvSpPr>
          <p:cNvPr id="385" name="Freeform: Shape 384">
            <a:extLst>
              <a:ext uri="{FF2B5EF4-FFF2-40B4-BE49-F238E27FC236}">
                <a16:creationId xmlns:a16="http://schemas.microsoft.com/office/drawing/2014/main" id="{AF3CE7C6-31A7-F5AC-A52B-06EB9A474072}"/>
              </a:ext>
            </a:extLst>
          </p:cNvPr>
          <p:cNvSpPr/>
          <p:nvPr/>
        </p:nvSpPr>
        <p:spPr>
          <a:xfrm>
            <a:off x="12438975" y="5406297"/>
            <a:ext cx="647470" cy="647470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86" name="Freeform: Shape 385">
            <a:extLst>
              <a:ext uri="{FF2B5EF4-FFF2-40B4-BE49-F238E27FC236}">
                <a16:creationId xmlns:a16="http://schemas.microsoft.com/office/drawing/2014/main" id="{3FB5560A-BE7A-A438-FBB3-C1E0A9FEC418}"/>
              </a:ext>
            </a:extLst>
          </p:cNvPr>
          <p:cNvSpPr/>
          <p:nvPr/>
        </p:nvSpPr>
        <p:spPr>
          <a:xfrm>
            <a:off x="15379130" y="5419246"/>
            <a:ext cx="621572" cy="621572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87" name="Freeform 103">
            <a:extLst>
              <a:ext uri="{FF2B5EF4-FFF2-40B4-BE49-F238E27FC236}">
                <a16:creationId xmlns:a16="http://schemas.microsoft.com/office/drawing/2014/main" id="{5B583139-D978-D3D6-1A39-4C4E4B9C0BF3}"/>
              </a:ext>
            </a:extLst>
          </p:cNvPr>
          <p:cNvSpPr>
            <a:spLocks noEditPoints="1"/>
          </p:cNvSpPr>
          <p:nvPr/>
        </p:nvSpPr>
        <p:spPr bwMode="auto">
          <a:xfrm>
            <a:off x="7236883" y="5454883"/>
            <a:ext cx="719620" cy="550298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88" name="Freeform 109">
            <a:extLst>
              <a:ext uri="{FF2B5EF4-FFF2-40B4-BE49-F238E27FC236}">
                <a16:creationId xmlns:a16="http://schemas.microsoft.com/office/drawing/2014/main" id="{D71FFFFB-488F-CA6B-814A-1B90C77522F5}"/>
              </a:ext>
            </a:extLst>
          </p:cNvPr>
          <p:cNvSpPr>
            <a:spLocks noEditPoints="1"/>
          </p:cNvSpPr>
          <p:nvPr/>
        </p:nvSpPr>
        <p:spPr bwMode="auto">
          <a:xfrm>
            <a:off x="9805474" y="5406297"/>
            <a:ext cx="631362" cy="647470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89" name="Freeform: Shape 388">
            <a:extLst>
              <a:ext uri="{FF2B5EF4-FFF2-40B4-BE49-F238E27FC236}">
                <a16:creationId xmlns:a16="http://schemas.microsoft.com/office/drawing/2014/main" id="{0674A95C-C57E-2D5F-69DC-B82385F84F30}"/>
              </a:ext>
            </a:extLst>
          </p:cNvPr>
          <p:cNvSpPr/>
          <p:nvPr/>
        </p:nvSpPr>
        <p:spPr>
          <a:xfrm>
            <a:off x="4715646" y="5432877"/>
            <a:ext cx="713170" cy="594310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90" name="!!SubTitle">
            <a:extLst>
              <a:ext uri="{FF2B5EF4-FFF2-40B4-BE49-F238E27FC236}">
                <a16:creationId xmlns:a16="http://schemas.microsoft.com/office/drawing/2014/main" id="{4675F6B3-81A3-41ED-0BAA-0D19901E88E2}"/>
              </a:ext>
            </a:extLst>
          </p:cNvPr>
          <p:cNvSpPr txBox="1"/>
          <p:nvPr/>
        </p:nvSpPr>
        <p:spPr>
          <a:xfrm>
            <a:off x="17452981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391" name="!!MainTitle1">
            <a:extLst>
              <a:ext uri="{FF2B5EF4-FFF2-40B4-BE49-F238E27FC236}">
                <a16:creationId xmlns:a16="http://schemas.microsoft.com/office/drawing/2014/main" id="{26B88110-D895-AA45-8ECA-3ABBBF674160}"/>
              </a:ext>
            </a:extLst>
          </p:cNvPr>
          <p:cNvSpPr txBox="1"/>
          <p:nvPr/>
        </p:nvSpPr>
        <p:spPr>
          <a:xfrm>
            <a:off x="15491740" y="1037172"/>
            <a:ext cx="7110408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defRPr/>
            </a:pPr>
            <a:r>
              <a:rPr lang="en-US" sz="7500" b="1" noProof="0" dirty="0">
                <a:solidFill>
                  <a:schemeClr val="bg2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Funnel </a:t>
            </a:r>
            <a:r>
              <a:rPr lang="en-US" sz="7500" dirty="0">
                <a:solidFill>
                  <a:schemeClr val="bg2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Process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5000"/>
                  <a:lumOff val="75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92" name="Rectangle 391">
            <a:extLst>
              <a:ext uri="{FF2B5EF4-FFF2-40B4-BE49-F238E27FC236}">
                <a16:creationId xmlns:a16="http://schemas.microsoft.com/office/drawing/2014/main" id="{2815A809-8D99-6DAB-E165-7A7F01251F3F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199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9579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14:gallery dir="l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3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3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3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4" dur="125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5" dur="125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8" dur="1250" fill="hold"/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9" dur="1250" fill="hold"/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grpId="0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2" dur="125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3" dur="125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grpId="0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6" dur="1250" fill="hold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7" dur="1250" fill="hold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grpId="0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0" dur="1250" fill="hold"/>
                                            <p:tgtEl>
                                              <p:spTgt spid="2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1" dur="1250" fill="hold"/>
                                            <p:tgtEl>
                                              <p:spTgt spid="2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fill="hold" grpId="0" nodeType="withEffect" p14:presetBounceEnd="65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4" dur="1250" fill="hold"/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5" dur="1250" fill="hold"/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1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/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9" dur="500"/>
                                            <p:tgtEl>
                                              <p:spTgt spid="2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/>
                                            <p:tgtEl>
                                              <p:spTgt spid="3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3" dur="500"/>
                                            <p:tgtEl>
                                              <p:spTgt spid="3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/>
                                            <p:tgtEl>
                                              <p:spTgt spid="3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7" dur="500"/>
                                            <p:tgtEl>
                                              <p:spTgt spid="3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500"/>
                                            <p:tgtEl>
                                              <p:spTgt spid="3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1" dur="500"/>
                                            <p:tgtEl>
                                              <p:spTgt spid="3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/>
                                            <p:tgtEl>
                                              <p:spTgt spid="3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5" dur="500"/>
                                            <p:tgtEl>
                                              <p:spTgt spid="3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3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9" dur="500"/>
                                            <p:tgtEl>
                                              <p:spTgt spid="3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/>
                                            <p:tgtEl>
                                              <p:spTgt spid="3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3" dur="500"/>
                                            <p:tgtEl>
                                              <p:spTgt spid="3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500"/>
                                            <p:tgtEl>
                                              <p:spTgt spid="3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7" dur="500"/>
                                            <p:tgtEl>
                                              <p:spTgt spid="3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/>
                                            <p:tgtEl>
                                              <p:spTgt spid="3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1" dur="500"/>
                                            <p:tgtEl>
                                              <p:spTgt spid="3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500"/>
                                            <p:tgtEl>
                                              <p:spTgt spid="3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5" dur="500"/>
                                            <p:tgtEl>
                                              <p:spTgt spid="3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8" dur="500"/>
                                            <p:tgtEl>
                                              <p:spTgt spid="3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80" dur="500" fill="hold"/>
                                            <p:tgtEl>
                                              <p:spTgt spid="37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1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3" dur="500"/>
                                            <p:tgtEl>
                                              <p:spTgt spid="3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85" dur="500" fill="hold"/>
                                            <p:tgtEl>
                                              <p:spTgt spid="37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8" dur="500"/>
                                            <p:tgtEl>
                                              <p:spTgt spid="3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90" dur="500" fill="hold"/>
                                            <p:tgtEl>
                                              <p:spTgt spid="37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3" dur="500"/>
                                            <p:tgtEl>
                                              <p:spTgt spid="3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95" dur="500" fill="hold"/>
                                            <p:tgtEl>
                                              <p:spTgt spid="36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8" dur="500"/>
                                            <p:tgtEl>
                                              <p:spTgt spid="3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00" dur="500" fill="hold"/>
                                            <p:tgtEl>
                                              <p:spTgt spid="366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1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37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3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3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8" dur="1000"/>
                                            <p:tgtEl>
                                              <p:spTgt spid="37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3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3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1000"/>
                                            <p:tgtEl>
                                              <p:spTgt spid="3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3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3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1000"/>
                                            <p:tgtEl>
                                              <p:spTgt spid="3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9" dur="1000" fill="hold"/>
                                            <p:tgtEl>
                                              <p:spTgt spid="3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3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1000"/>
                                            <p:tgtEl>
                                              <p:spTgt spid="27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1000" fill="hold"/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6" presetID="3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1000"/>
                                            <p:tgtEl>
                                              <p:spTgt spid="38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900" decel="100000" fill="hold"/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3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1000"/>
                                            <p:tgtEl>
                                              <p:spTgt spid="3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3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900" decel="100000" fill="hold"/>
                                            <p:tgtEl>
                                              <p:spTgt spid="3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3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3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0" dur="1000"/>
                                            <p:tgtEl>
                                              <p:spTgt spid="3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1" dur="1000" fill="hold"/>
                                            <p:tgtEl>
                                              <p:spTgt spid="3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900" decel="100000" fill="hold"/>
                                            <p:tgtEl>
                                              <p:spTgt spid="3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3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4" presetID="3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6" dur="1000"/>
                                            <p:tgtEl>
                                              <p:spTgt spid="38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7" dur="1000" fill="hold"/>
                                            <p:tgtEl>
                                              <p:spTgt spid="3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900" decel="100000" fill="hold"/>
                                            <p:tgtEl>
                                              <p:spTgt spid="3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3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0" presetID="3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2" dur="1000"/>
                                            <p:tgtEl>
                                              <p:spTgt spid="3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3" dur="1000" fill="hold"/>
                                            <p:tgtEl>
                                              <p:spTgt spid="3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900" decel="100000" fill="hold"/>
                                            <p:tgtEl>
                                              <p:spTgt spid="3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3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6" presetID="2" presetClass="entr" presetSubtype="8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58" dur="1250" fill="hold"/>
                                            <p:tgtEl>
                                              <p:spTgt spid="3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59" dur="1250" fill="hold"/>
                                            <p:tgtEl>
                                              <p:spTgt spid="3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64" grpId="0" animBg="1"/>
          <p:bldP spid="265" grpId="0" animBg="1"/>
          <p:bldP spid="266" grpId="0" animBg="1"/>
          <p:bldP spid="267" grpId="0" animBg="1"/>
          <p:bldP spid="268" grpId="0" animBg="1"/>
          <p:bldP spid="269" grpId="0" animBg="1"/>
          <p:bldP spid="270" grpId="0" animBg="1"/>
          <p:bldP spid="271" grpId="0"/>
          <p:bldP spid="366" grpId="0"/>
          <p:bldP spid="366" grpId="1"/>
          <p:bldP spid="367" grpId="0"/>
          <p:bldP spid="368" grpId="0"/>
          <p:bldP spid="368" grpId="1"/>
          <p:bldP spid="369" grpId="0"/>
          <p:bldP spid="370" grpId="0"/>
          <p:bldP spid="370" grpId="1"/>
          <p:bldP spid="371" grpId="0"/>
          <p:bldP spid="372" grpId="0"/>
          <p:bldP spid="372" grpId="1"/>
          <p:bldP spid="373" grpId="0"/>
          <p:bldP spid="374" grpId="0"/>
          <p:bldP spid="374" grpId="1"/>
          <p:bldP spid="375" grpId="0"/>
          <p:bldP spid="376" grpId="0" animBg="1"/>
          <p:bldP spid="377" grpId="0" animBg="1"/>
          <p:bldP spid="378" grpId="0" animBg="1"/>
          <p:bldP spid="379" grpId="0" animBg="1"/>
          <p:bldP spid="380" grpId="0" animBg="1"/>
          <p:bldP spid="381" grpId="0" animBg="1"/>
          <p:bldP spid="382" grpId="0" animBg="1"/>
          <p:bldP spid="383" grpId="0" animBg="1"/>
          <p:bldP spid="384" grpId="0" animBg="1"/>
          <p:bldP spid="385" grpId="0" animBg="1"/>
          <p:bldP spid="386" grpId="0" animBg="1"/>
          <p:bldP spid="387" grpId="0" animBg="1"/>
          <p:bldP spid="388" grpId="0" animBg="1"/>
          <p:bldP spid="389" grpId="0" animBg="1"/>
          <p:bldP spid="390" grpId="0"/>
          <p:bldP spid="391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3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3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3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250" fill="hold"/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250" fill="hold"/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25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250" fill="hold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250" fill="hold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250" fill="hold"/>
                                            <p:tgtEl>
                                              <p:spTgt spid="2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250" fill="hold"/>
                                            <p:tgtEl>
                                              <p:spTgt spid="2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250" fill="hold"/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250" fill="hold"/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1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/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9" dur="500"/>
                                            <p:tgtEl>
                                              <p:spTgt spid="2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/>
                                            <p:tgtEl>
                                              <p:spTgt spid="3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3" dur="500"/>
                                            <p:tgtEl>
                                              <p:spTgt spid="3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/>
                                            <p:tgtEl>
                                              <p:spTgt spid="3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7" dur="500"/>
                                            <p:tgtEl>
                                              <p:spTgt spid="3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500"/>
                                            <p:tgtEl>
                                              <p:spTgt spid="3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1" dur="500"/>
                                            <p:tgtEl>
                                              <p:spTgt spid="3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/>
                                            <p:tgtEl>
                                              <p:spTgt spid="3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5" dur="500"/>
                                            <p:tgtEl>
                                              <p:spTgt spid="3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3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9" dur="500"/>
                                            <p:tgtEl>
                                              <p:spTgt spid="3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/>
                                            <p:tgtEl>
                                              <p:spTgt spid="3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3" dur="500"/>
                                            <p:tgtEl>
                                              <p:spTgt spid="3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500"/>
                                            <p:tgtEl>
                                              <p:spTgt spid="3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7" dur="500"/>
                                            <p:tgtEl>
                                              <p:spTgt spid="3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/>
                                            <p:tgtEl>
                                              <p:spTgt spid="3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1" dur="500"/>
                                            <p:tgtEl>
                                              <p:spTgt spid="3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500"/>
                                            <p:tgtEl>
                                              <p:spTgt spid="3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5" dur="500"/>
                                            <p:tgtEl>
                                              <p:spTgt spid="3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8" dur="500"/>
                                            <p:tgtEl>
                                              <p:spTgt spid="3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80" dur="500" fill="hold"/>
                                            <p:tgtEl>
                                              <p:spTgt spid="37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1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3" dur="500"/>
                                            <p:tgtEl>
                                              <p:spTgt spid="3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85" dur="500" fill="hold"/>
                                            <p:tgtEl>
                                              <p:spTgt spid="37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8" dur="500"/>
                                            <p:tgtEl>
                                              <p:spTgt spid="3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90" dur="500" fill="hold"/>
                                            <p:tgtEl>
                                              <p:spTgt spid="37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3" dur="500"/>
                                            <p:tgtEl>
                                              <p:spTgt spid="3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95" dur="500" fill="hold"/>
                                            <p:tgtEl>
                                              <p:spTgt spid="36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8" dur="500"/>
                                            <p:tgtEl>
                                              <p:spTgt spid="3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00" dur="500" fill="hold"/>
                                            <p:tgtEl>
                                              <p:spTgt spid="366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1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37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3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3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8" dur="1000"/>
                                            <p:tgtEl>
                                              <p:spTgt spid="37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3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3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1000"/>
                                            <p:tgtEl>
                                              <p:spTgt spid="3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3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3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1000"/>
                                            <p:tgtEl>
                                              <p:spTgt spid="3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9" dur="1000" fill="hold"/>
                                            <p:tgtEl>
                                              <p:spTgt spid="3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3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1000"/>
                                            <p:tgtEl>
                                              <p:spTgt spid="27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1000" fill="hold"/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6" presetID="3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1000"/>
                                            <p:tgtEl>
                                              <p:spTgt spid="38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900" decel="100000" fill="hold"/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3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1000"/>
                                            <p:tgtEl>
                                              <p:spTgt spid="3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3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900" decel="100000" fill="hold"/>
                                            <p:tgtEl>
                                              <p:spTgt spid="3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3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3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0" dur="1000"/>
                                            <p:tgtEl>
                                              <p:spTgt spid="3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1" dur="1000" fill="hold"/>
                                            <p:tgtEl>
                                              <p:spTgt spid="3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900" decel="100000" fill="hold"/>
                                            <p:tgtEl>
                                              <p:spTgt spid="3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3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4" presetID="3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6" dur="1000"/>
                                            <p:tgtEl>
                                              <p:spTgt spid="38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7" dur="1000" fill="hold"/>
                                            <p:tgtEl>
                                              <p:spTgt spid="3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900" decel="100000" fill="hold"/>
                                            <p:tgtEl>
                                              <p:spTgt spid="3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3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0" presetID="3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2" dur="1000"/>
                                            <p:tgtEl>
                                              <p:spTgt spid="3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3" dur="1000" fill="hold"/>
                                            <p:tgtEl>
                                              <p:spTgt spid="3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900" decel="100000" fill="hold"/>
                                            <p:tgtEl>
                                              <p:spTgt spid="3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3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6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8" dur="1250" fill="hold"/>
                                            <p:tgtEl>
                                              <p:spTgt spid="3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9" dur="1250" fill="hold"/>
                                            <p:tgtEl>
                                              <p:spTgt spid="3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64" grpId="0" animBg="1"/>
          <p:bldP spid="265" grpId="0" animBg="1"/>
          <p:bldP spid="266" grpId="0" animBg="1"/>
          <p:bldP spid="267" grpId="0" animBg="1"/>
          <p:bldP spid="268" grpId="0" animBg="1"/>
          <p:bldP spid="269" grpId="0" animBg="1"/>
          <p:bldP spid="270" grpId="0" animBg="1"/>
          <p:bldP spid="271" grpId="0"/>
          <p:bldP spid="366" grpId="0"/>
          <p:bldP spid="366" grpId="1"/>
          <p:bldP spid="367" grpId="0"/>
          <p:bldP spid="368" grpId="0"/>
          <p:bldP spid="368" grpId="1"/>
          <p:bldP spid="369" grpId="0"/>
          <p:bldP spid="370" grpId="0"/>
          <p:bldP spid="370" grpId="1"/>
          <p:bldP spid="371" grpId="0"/>
          <p:bldP spid="372" grpId="0"/>
          <p:bldP spid="372" grpId="1"/>
          <p:bldP spid="373" grpId="0"/>
          <p:bldP spid="374" grpId="0"/>
          <p:bldP spid="374" grpId="1"/>
          <p:bldP spid="375" grpId="0"/>
          <p:bldP spid="376" grpId="0" animBg="1"/>
          <p:bldP spid="377" grpId="0" animBg="1"/>
          <p:bldP spid="378" grpId="0" animBg="1"/>
          <p:bldP spid="379" grpId="0" animBg="1"/>
          <p:bldP spid="380" grpId="0" animBg="1"/>
          <p:bldP spid="381" grpId="0" animBg="1"/>
          <p:bldP spid="382" grpId="0" animBg="1"/>
          <p:bldP spid="383" grpId="0" animBg="1"/>
          <p:bldP spid="384" grpId="0" animBg="1"/>
          <p:bldP spid="385" grpId="0" animBg="1"/>
          <p:bldP spid="386" grpId="0" animBg="1"/>
          <p:bldP spid="387" grpId="0" animBg="1"/>
          <p:bldP spid="388" grpId="0" animBg="1"/>
          <p:bldP spid="389" grpId="0" animBg="1"/>
          <p:bldP spid="390" grpId="0"/>
          <p:bldP spid="391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19F3ED4E-6FB6-CBB5-2587-2DB98DEEC240}"/>
              </a:ext>
            </a:extLst>
          </p:cNvPr>
          <p:cNvSpPr/>
          <p:nvPr/>
        </p:nvSpPr>
        <p:spPr>
          <a:xfrm>
            <a:off x="6334462" y="3322320"/>
            <a:ext cx="2524462" cy="7071360"/>
          </a:xfrm>
          <a:custGeom>
            <a:avLst/>
            <a:gdLst>
              <a:gd name="csX0" fmla="*/ 0 w 2524462"/>
              <a:gd name="csY0" fmla="*/ 0 h 7071360"/>
              <a:gd name="csX1" fmla="*/ 2524462 w 2524462"/>
              <a:gd name="csY1" fmla="*/ 883920 h 7071360"/>
              <a:gd name="csX2" fmla="*/ 2524462 w 2524462"/>
              <a:gd name="csY2" fmla="*/ 6187440 h 7071360"/>
              <a:gd name="csX3" fmla="*/ 0 w 2524462"/>
              <a:gd name="csY3" fmla="*/ 7071360 h 7071360"/>
              <a:gd name="csX4" fmla="*/ 0 w 2524462"/>
              <a:gd name="csY4" fmla="*/ 0 h 707136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2524462" h="7071360">
                <a:moveTo>
                  <a:pt x="0" y="0"/>
                </a:moveTo>
                <a:lnTo>
                  <a:pt x="2524462" y="883920"/>
                </a:lnTo>
                <a:lnTo>
                  <a:pt x="2524462" y="6187440"/>
                </a:lnTo>
                <a:lnTo>
                  <a:pt x="0" y="7071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39EF0DF7-D4E8-C947-AEB9-296612E5D208}"/>
              </a:ext>
            </a:extLst>
          </p:cNvPr>
          <p:cNvSpPr/>
          <p:nvPr/>
        </p:nvSpPr>
        <p:spPr>
          <a:xfrm>
            <a:off x="3810000" y="2438400"/>
            <a:ext cx="2524462" cy="8839200"/>
          </a:xfrm>
          <a:custGeom>
            <a:avLst/>
            <a:gdLst>
              <a:gd name="csX0" fmla="*/ 0 w 2524462"/>
              <a:gd name="csY0" fmla="*/ 0 h 8839200"/>
              <a:gd name="csX1" fmla="*/ 2524462 w 2524462"/>
              <a:gd name="csY1" fmla="*/ 883920 h 8839200"/>
              <a:gd name="csX2" fmla="*/ 2524462 w 2524462"/>
              <a:gd name="csY2" fmla="*/ 7955280 h 8839200"/>
              <a:gd name="csX3" fmla="*/ 0 w 2524462"/>
              <a:gd name="csY3" fmla="*/ 8839200 h 8839200"/>
              <a:gd name="csX4" fmla="*/ 0 w 2524462"/>
              <a:gd name="csY4" fmla="*/ 0 h 883920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2524462" h="8839200">
                <a:moveTo>
                  <a:pt x="0" y="0"/>
                </a:moveTo>
                <a:lnTo>
                  <a:pt x="2524462" y="883920"/>
                </a:lnTo>
                <a:lnTo>
                  <a:pt x="2524462" y="7955280"/>
                </a:lnTo>
                <a:lnTo>
                  <a:pt x="0" y="88392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DCA18358-9C93-884F-CF01-20CA549BC81E}"/>
              </a:ext>
            </a:extLst>
          </p:cNvPr>
          <p:cNvSpPr/>
          <p:nvPr/>
        </p:nvSpPr>
        <p:spPr>
          <a:xfrm>
            <a:off x="8858925" y="4206240"/>
            <a:ext cx="2524461" cy="5303520"/>
          </a:xfrm>
          <a:custGeom>
            <a:avLst/>
            <a:gdLst>
              <a:gd name="csX0" fmla="*/ 0 w 2524461"/>
              <a:gd name="csY0" fmla="*/ 0 h 5303520"/>
              <a:gd name="csX1" fmla="*/ 2524461 w 2524461"/>
              <a:gd name="csY1" fmla="*/ 883920 h 5303520"/>
              <a:gd name="csX2" fmla="*/ 2524461 w 2524461"/>
              <a:gd name="csY2" fmla="*/ 4419600 h 5303520"/>
              <a:gd name="csX3" fmla="*/ 0 w 2524461"/>
              <a:gd name="csY3" fmla="*/ 5303520 h 5303520"/>
              <a:gd name="csX4" fmla="*/ 0 w 2524461"/>
              <a:gd name="csY4" fmla="*/ 0 h 530352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2524461" h="5303520">
                <a:moveTo>
                  <a:pt x="0" y="0"/>
                </a:moveTo>
                <a:lnTo>
                  <a:pt x="2524461" y="883920"/>
                </a:lnTo>
                <a:lnTo>
                  <a:pt x="2524461" y="4419600"/>
                </a:lnTo>
                <a:lnTo>
                  <a:pt x="0" y="53035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Arrow: Right 4">
            <a:extLst>
              <a:ext uri="{FF2B5EF4-FFF2-40B4-BE49-F238E27FC236}">
                <a16:creationId xmlns:a16="http://schemas.microsoft.com/office/drawing/2014/main" id="{471893EC-EA71-B975-DC15-9B4760F7D029}"/>
              </a:ext>
            </a:extLst>
          </p:cNvPr>
          <p:cNvSpPr/>
          <p:nvPr/>
        </p:nvSpPr>
        <p:spPr>
          <a:xfrm>
            <a:off x="17977818" y="5974081"/>
            <a:ext cx="3331284" cy="1767839"/>
          </a:xfrm>
          <a:prstGeom prst="rightArrow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14A7CAE8-8F31-6DD4-34EB-4E8434D3661B}"/>
              </a:ext>
            </a:extLst>
          </p:cNvPr>
          <p:cNvSpPr/>
          <p:nvPr/>
        </p:nvSpPr>
        <p:spPr>
          <a:xfrm>
            <a:off x="14140701" y="5974080"/>
            <a:ext cx="3098430" cy="1767840"/>
          </a:xfrm>
          <a:custGeom>
            <a:avLst/>
            <a:gdLst>
              <a:gd name="csX0" fmla="*/ 0 w 3098430"/>
              <a:gd name="csY0" fmla="*/ 0 h 1767840"/>
              <a:gd name="csX1" fmla="*/ 3098430 w 3098430"/>
              <a:gd name="csY1" fmla="*/ 0 h 1767840"/>
              <a:gd name="csX2" fmla="*/ 3098430 w 3098430"/>
              <a:gd name="csY2" fmla="*/ 1767840 h 1767840"/>
              <a:gd name="csX3" fmla="*/ 0 w 3098430"/>
              <a:gd name="csY3" fmla="*/ 1767840 h 1767840"/>
              <a:gd name="csX4" fmla="*/ 0 w 3098430"/>
              <a:gd name="csY4" fmla="*/ 0 h 176784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3098430" h="1767840">
                <a:moveTo>
                  <a:pt x="0" y="0"/>
                </a:moveTo>
                <a:lnTo>
                  <a:pt x="3098430" y="0"/>
                </a:lnTo>
                <a:lnTo>
                  <a:pt x="3098430" y="1767840"/>
                </a:lnTo>
                <a:lnTo>
                  <a:pt x="0" y="176784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C7479671-F287-4824-8747-A2DA21E84037}"/>
              </a:ext>
            </a:extLst>
          </p:cNvPr>
          <p:cNvSpPr/>
          <p:nvPr/>
        </p:nvSpPr>
        <p:spPr>
          <a:xfrm>
            <a:off x="11383384" y="5090160"/>
            <a:ext cx="2757316" cy="3535680"/>
          </a:xfrm>
          <a:custGeom>
            <a:avLst/>
            <a:gdLst>
              <a:gd name="csX0" fmla="*/ 2524463 w 2757316"/>
              <a:gd name="csY0" fmla="*/ 883920 h 3535680"/>
              <a:gd name="csX1" fmla="*/ 2757316 w 2757316"/>
              <a:gd name="csY1" fmla="*/ 883920 h 3535680"/>
              <a:gd name="csX2" fmla="*/ 2757316 w 2757316"/>
              <a:gd name="csY2" fmla="*/ 2651760 h 3535680"/>
              <a:gd name="csX3" fmla="*/ 2524463 w 2757316"/>
              <a:gd name="csY3" fmla="*/ 2651760 h 3535680"/>
              <a:gd name="csX4" fmla="*/ 0 w 2757316"/>
              <a:gd name="csY4" fmla="*/ 0 h 3535680"/>
              <a:gd name="csX5" fmla="*/ 2524462 w 2757316"/>
              <a:gd name="csY5" fmla="*/ 883920 h 3535680"/>
              <a:gd name="csX6" fmla="*/ 2524462 w 2757316"/>
              <a:gd name="csY6" fmla="*/ 2651760 h 3535680"/>
              <a:gd name="csX7" fmla="*/ 0 w 2757316"/>
              <a:gd name="csY7" fmla="*/ 3535680 h 353568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2757316" h="3535680">
                <a:moveTo>
                  <a:pt x="2524463" y="883920"/>
                </a:moveTo>
                <a:lnTo>
                  <a:pt x="2757316" y="883920"/>
                </a:lnTo>
                <a:lnTo>
                  <a:pt x="2757316" y="2651760"/>
                </a:lnTo>
                <a:lnTo>
                  <a:pt x="2524463" y="2651760"/>
                </a:lnTo>
                <a:close/>
                <a:moveTo>
                  <a:pt x="0" y="0"/>
                </a:moveTo>
                <a:lnTo>
                  <a:pt x="2524462" y="883920"/>
                </a:lnTo>
                <a:lnTo>
                  <a:pt x="2524462" y="2651760"/>
                </a:lnTo>
                <a:lnTo>
                  <a:pt x="0" y="353568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11DC6B2D-6906-1A66-E942-759FEF36E8CF}"/>
              </a:ext>
            </a:extLst>
          </p:cNvPr>
          <p:cNvSpPr/>
          <p:nvPr/>
        </p:nvSpPr>
        <p:spPr>
          <a:xfrm>
            <a:off x="15011490" y="5051606"/>
            <a:ext cx="1356852" cy="1356852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200">
            <a:extLst>
              <a:ext uri="{FF2B5EF4-FFF2-40B4-BE49-F238E27FC236}">
                <a16:creationId xmlns:a16="http://schemas.microsoft.com/office/drawing/2014/main" id="{7EC0ADD0-353D-51A6-4259-560852B576DA}"/>
              </a:ext>
            </a:extLst>
          </p:cNvPr>
          <p:cNvSpPr txBox="1"/>
          <p:nvPr/>
        </p:nvSpPr>
        <p:spPr>
          <a:xfrm>
            <a:off x="4199612" y="7963367"/>
            <a:ext cx="1745238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just"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Lorem ipsum dolor sit amet, consectetuer adipiscing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elit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. </a:t>
            </a:r>
          </a:p>
        </p:txBody>
      </p:sp>
      <p:sp>
        <p:nvSpPr>
          <p:cNvPr id="10" name="Textbox 200">
            <a:extLst>
              <a:ext uri="{FF2B5EF4-FFF2-40B4-BE49-F238E27FC236}">
                <a16:creationId xmlns:a16="http://schemas.microsoft.com/office/drawing/2014/main" id="{390F3BD7-29E0-8BDB-B1FD-F9E23DEA645D}"/>
              </a:ext>
            </a:extLst>
          </p:cNvPr>
          <p:cNvSpPr txBox="1"/>
          <p:nvPr/>
        </p:nvSpPr>
        <p:spPr>
          <a:xfrm>
            <a:off x="4199611" y="6442502"/>
            <a:ext cx="174524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UNIQUE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TITLE</a:t>
            </a:r>
          </a:p>
        </p:txBody>
      </p:sp>
      <p:sp>
        <p:nvSpPr>
          <p:cNvPr id="11" name="Textbox 200">
            <a:extLst>
              <a:ext uri="{FF2B5EF4-FFF2-40B4-BE49-F238E27FC236}">
                <a16:creationId xmlns:a16="http://schemas.microsoft.com/office/drawing/2014/main" id="{813AF902-6023-FEBC-C064-45B137D4CC2B}"/>
              </a:ext>
            </a:extLst>
          </p:cNvPr>
          <p:cNvSpPr txBox="1"/>
          <p:nvPr/>
        </p:nvSpPr>
        <p:spPr>
          <a:xfrm>
            <a:off x="6724074" y="7963367"/>
            <a:ext cx="1745238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just"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Lorem ipsum dolor sit amet, consectetuer adipiscing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elit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. </a:t>
            </a:r>
          </a:p>
        </p:txBody>
      </p:sp>
      <p:sp>
        <p:nvSpPr>
          <p:cNvPr id="12" name="Textbox 200">
            <a:extLst>
              <a:ext uri="{FF2B5EF4-FFF2-40B4-BE49-F238E27FC236}">
                <a16:creationId xmlns:a16="http://schemas.microsoft.com/office/drawing/2014/main" id="{AD5D203F-290D-8223-B424-EE26B86227BD}"/>
              </a:ext>
            </a:extLst>
          </p:cNvPr>
          <p:cNvSpPr txBox="1"/>
          <p:nvPr/>
        </p:nvSpPr>
        <p:spPr>
          <a:xfrm>
            <a:off x="6724073" y="6442502"/>
            <a:ext cx="174524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UNIQUE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TITLE</a:t>
            </a:r>
          </a:p>
        </p:txBody>
      </p:sp>
      <p:sp>
        <p:nvSpPr>
          <p:cNvPr id="13" name="Textbox 200">
            <a:extLst>
              <a:ext uri="{FF2B5EF4-FFF2-40B4-BE49-F238E27FC236}">
                <a16:creationId xmlns:a16="http://schemas.microsoft.com/office/drawing/2014/main" id="{D61F2A30-8275-763B-E5CA-12CC8CD4B6FB}"/>
              </a:ext>
            </a:extLst>
          </p:cNvPr>
          <p:cNvSpPr txBox="1"/>
          <p:nvPr/>
        </p:nvSpPr>
        <p:spPr>
          <a:xfrm>
            <a:off x="9248536" y="7963367"/>
            <a:ext cx="1745238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just"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Lorem ipsum dolor sit amet, consectetuer adipiscing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elit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. </a:t>
            </a:r>
          </a:p>
        </p:txBody>
      </p:sp>
      <p:sp>
        <p:nvSpPr>
          <p:cNvPr id="14" name="Textbox 200">
            <a:extLst>
              <a:ext uri="{FF2B5EF4-FFF2-40B4-BE49-F238E27FC236}">
                <a16:creationId xmlns:a16="http://schemas.microsoft.com/office/drawing/2014/main" id="{8990B75A-8C56-7907-8F09-27C4267C3800}"/>
              </a:ext>
            </a:extLst>
          </p:cNvPr>
          <p:cNvSpPr txBox="1"/>
          <p:nvPr/>
        </p:nvSpPr>
        <p:spPr>
          <a:xfrm>
            <a:off x="9248535" y="6442502"/>
            <a:ext cx="174524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UNIQUE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TITLE</a:t>
            </a:r>
          </a:p>
        </p:txBody>
      </p:sp>
      <p:sp>
        <p:nvSpPr>
          <p:cNvPr id="15" name="Textbox 200">
            <a:extLst>
              <a:ext uri="{FF2B5EF4-FFF2-40B4-BE49-F238E27FC236}">
                <a16:creationId xmlns:a16="http://schemas.microsoft.com/office/drawing/2014/main" id="{13786A79-DF75-375A-EE6E-A8BCD7AB26FF}"/>
              </a:ext>
            </a:extLst>
          </p:cNvPr>
          <p:cNvSpPr txBox="1"/>
          <p:nvPr/>
        </p:nvSpPr>
        <p:spPr>
          <a:xfrm>
            <a:off x="11889423" y="7963367"/>
            <a:ext cx="1745238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just"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Lorem ipsum dolor sit amet, consectetuer adipiscing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elit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..</a:t>
            </a:r>
          </a:p>
        </p:txBody>
      </p:sp>
      <p:sp>
        <p:nvSpPr>
          <p:cNvPr id="16" name="Textbox 200">
            <a:extLst>
              <a:ext uri="{FF2B5EF4-FFF2-40B4-BE49-F238E27FC236}">
                <a16:creationId xmlns:a16="http://schemas.microsoft.com/office/drawing/2014/main" id="{CA39BF13-B96F-59F7-650F-5B3E7B1E84F1}"/>
              </a:ext>
            </a:extLst>
          </p:cNvPr>
          <p:cNvSpPr txBox="1"/>
          <p:nvPr/>
        </p:nvSpPr>
        <p:spPr>
          <a:xfrm>
            <a:off x="11889422" y="6442502"/>
            <a:ext cx="174524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UNIQUE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TITLE</a:t>
            </a:r>
          </a:p>
        </p:txBody>
      </p:sp>
      <p:sp>
        <p:nvSpPr>
          <p:cNvPr id="17" name="Textbox 200">
            <a:extLst>
              <a:ext uri="{FF2B5EF4-FFF2-40B4-BE49-F238E27FC236}">
                <a16:creationId xmlns:a16="http://schemas.microsoft.com/office/drawing/2014/main" id="{2A53DD22-F2A4-E6B7-D3E9-3EEE0FF4C3F1}"/>
              </a:ext>
            </a:extLst>
          </p:cNvPr>
          <p:cNvSpPr txBox="1"/>
          <p:nvPr/>
        </p:nvSpPr>
        <p:spPr>
          <a:xfrm>
            <a:off x="14817297" y="7963367"/>
            <a:ext cx="1745238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just"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Lorem ipsum dolor sit amet, consectetuer adipiscing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elit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. </a:t>
            </a:r>
          </a:p>
        </p:txBody>
      </p:sp>
      <p:sp>
        <p:nvSpPr>
          <p:cNvPr id="18" name="Textbox 200">
            <a:extLst>
              <a:ext uri="{FF2B5EF4-FFF2-40B4-BE49-F238E27FC236}">
                <a16:creationId xmlns:a16="http://schemas.microsoft.com/office/drawing/2014/main" id="{4D14BE7D-6314-BB33-8E32-B2A6704D7D20}"/>
              </a:ext>
            </a:extLst>
          </p:cNvPr>
          <p:cNvSpPr txBox="1"/>
          <p:nvPr/>
        </p:nvSpPr>
        <p:spPr>
          <a:xfrm>
            <a:off x="14728871" y="6442502"/>
            <a:ext cx="174524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UNIQUE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 TITLE</a:t>
            </a:r>
          </a:p>
        </p:txBody>
      </p:sp>
      <p:sp>
        <p:nvSpPr>
          <p:cNvPr id="19" name="Textbox 200">
            <a:extLst>
              <a:ext uri="{FF2B5EF4-FFF2-40B4-BE49-F238E27FC236}">
                <a16:creationId xmlns:a16="http://schemas.microsoft.com/office/drawing/2014/main" id="{041DC00E-D846-D3A3-7CDA-E1B70DD75FFC}"/>
              </a:ext>
            </a:extLst>
          </p:cNvPr>
          <p:cNvSpPr txBox="1"/>
          <p:nvPr/>
        </p:nvSpPr>
        <p:spPr>
          <a:xfrm>
            <a:off x="18061486" y="6627168"/>
            <a:ext cx="2543884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UNIQUE TITLE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C3898832-9047-A059-5FE2-75B552D00E25}"/>
              </a:ext>
            </a:extLst>
          </p:cNvPr>
          <p:cNvSpPr/>
          <p:nvPr/>
        </p:nvSpPr>
        <p:spPr>
          <a:xfrm>
            <a:off x="12084284" y="5051606"/>
            <a:ext cx="1356852" cy="135685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254D133E-9E20-7015-4C21-49987E34733B}"/>
              </a:ext>
            </a:extLst>
          </p:cNvPr>
          <p:cNvSpPr/>
          <p:nvPr/>
        </p:nvSpPr>
        <p:spPr>
          <a:xfrm>
            <a:off x="9442729" y="5051606"/>
            <a:ext cx="1356852" cy="135685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3DB224F4-05DD-0EEB-7581-1DEDBD7B9408}"/>
              </a:ext>
            </a:extLst>
          </p:cNvPr>
          <p:cNvSpPr/>
          <p:nvPr/>
        </p:nvSpPr>
        <p:spPr>
          <a:xfrm>
            <a:off x="6918267" y="5051606"/>
            <a:ext cx="1356852" cy="135685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57DEA5CA-1C3E-F0F0-8C49-54914A3C9B56}"/>
              </a:ext>
            </a:extLst>
          </p:cNvPr>
          <p:cNvSpPr/>
          <p:nvPr/>
        </p:nvSpPr>
        <p:spPr>
          <a:xfrm>
            <a:off x="4393805" y="5051606"/>
            <a:ext cx="1356852" cy="135685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B10935DB-5047-9B2D-5480-89547CDDDC22}"/>
              </a:ext>
            </a:extLst>
          </p:cNvPr>
          <p:cNvSpPr/>
          <p:nvPr/>
        </p:nvSpPr>
        <p:spPr>
          <a:xfrm>
            <a:off x="15217721" y="11895310"/>
            <a:ext cx="944390" cy="94439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+mj-lt"/>
              </a:rPr>
              <a:t>5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D4A890FD-21A0-D34C-CC08-7D841A3BA484}"/>
              </a:ext>
            </a:extLst>
          </p:cNvPr>
          <p:cNvSpPr/>
          <p:nvPr/>
        </p:nvSpPr>
        <p:spPr>
          <a:xfrm>
            <a:off x="12290515" y="11895310"/>
            <a:ext cx="944390" cy="94439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solidFill>
                  <a:schemeClr val="accent4">
                    <a:lumMod val="75000"/>
                  </a:schemeClr>
                </a:solidFill>
                <a:latin typeface="+mj-lt"/>
              </a:rPr>
              <a:t>4</a:t>
            </a: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C8A25C0D-0635-B90C-7D13-04CFCBCEA159}"/>
              </a:ext>
            </a:extLst>
          </p:cNvPr>
          <p:cNvSpPr/>
          <p:nvPr/>
        </p:nvSpPr>
        <p:spPr>
          <a:xfrm>
            <a:off x="9648960" y="11895310"/>
            <a:ext cx="944390" cy="94439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+mj-lt"/>
              </a:rPr>
              <a:t>3</a:t>
            </a: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06862F7F-FA48-DE27-901B-AFDC0EA98B4D}"/>
              </a:ext>
            </a:extLst>
          </p:cNvPr>
          <p:cNvSpPr/>
          <p:nvPr/>
        </p:nvSpPr>
        <p:spPr>
          <a:xfrm>
            <a:off x="7124498" y="11895310"/>
            <a:ext cx="944390" cy="94439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+mj-lt"/>
              </a:rPr>
              <a:t>2</a:t>
            </a: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8B67AADA-1297-6E45-6852-ABE18E106639}"/>
              </a:ext>
            </a:extLst>
          </p:cNvPr>
          <p:cNvSpPr/>
          <p:nvPr/>
        </p:nvSpPr>
        <p:spPr>
          <a:xfrm>
            <a:off x="4600036" y="11895310"/>
            <a:ext cx="944390" cy="94439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latin typeface="+mj-lt"/>
              </a:rPr>
              <a:t>1</a:t>
            </a: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F694A1A4-5D92-8DC0-5574-3EB90E13608B}"/>
              </a:ext>
            </a:extLst>
          </p:cNvPr>
          <p:cNvSpPr/>
          <p:nvPr/>
        </p:nvSpPr>
        <p:spPr>
          <a:xfrm>
            <a:off x="12438975" y="5406297"/>
            <a:ext cx="647470" cy="647470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628232E3-07A0-8156-377F-E294B4D7B9D2}"/>
              </a:ext>
            </a:extLst>
          </p:cNvPr>
          <p:cNvSpPr/>
          <p:nvPr/>
        </p:nvSpPr>
        <p:spPr>
          <a:xfrm>
            <a:off x="15379130" y="5419246"/>
            <a:ext cx="621572" cy="621572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1" name="Freeform 103">
            <a:extLst>
              <a:ext uri="{FF2B5EF4-FFF2-40B4-BE49-F238E27FC236}">
                <a16:creationId xmlns:a16="http://schemas.microsoft.com/office/drawing/2014/main" id="{302B8694-306A-C140-84B1-0107065BFEBC}"/>
              </a:ext>
            </a:extLst>
          </p:cNvPr>
          <p:cNvSpPr>
            <a:spLocks noEditPoints="1"/>
          </p:cNvSpPr>
          <p:nvPr/>
        </p:nvSpPr>
        <p:spPr bwMode="auto">
          <a:xfrm>
            <a:off x="7236883" y="5454883"/>
            <a:ext cx="719620" cy="550298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2" name="Freeform 109">
            <a:extLst>
              <a:ext uri="{FF2B5EF4-FFF2-40B4-BE49-F238E27FC236}">
                <a16:creationId xmlns:a16="http://schemas.microsoft.com/office/drawing/2014/main" id="{B3C6BC28-B31E-7354-B939-F382C83714B6}"/>
              </a:ext>
            </a:extLst>
          </p:cNvPr>
          <p:cNvSpPr>
            <a:spLocks noEditPoints="1"/>
          </p:cNvSpPr>
          <p:nvPr/>
        </p:nvSpPr>
        <p:spPr bwMode="auto">
          <a:xfrm>
            <a:off x="9805474" y="5406297"/>
            <a:ext cx="631362" cy="647470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F3ECD46A-BAA1-CCDF-452F-822A2F7087F9}"/>
              </a:ext>
            </a:extLst>
          </p:cNvPr>
          <p:cNvSpPr/>
          <p:nvPr/>
        </p:nvSpPr>
        <p:spPr>
          <a:xfrm>
            <a:off x="4715646" y="5432877"/>
            <a:ext cx="713170" cy="594310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4" name="!!SubTitle">
            <a:extLst>
              <a:ext uri="{FF2B5EF4-FFF2-40B4-BE49-F238E27FC236}">
                <a16:creationId xmlns:a16="http://schemas.microsoft.com/office/drawing/2014/main" id="{2F352606-9A3A-D861-2FFC-1FA1A4D2B4B3}"/>
              </a:ext>
            </a:extLst>
          </p:cNvPr>
          <p:cNvSpPr txBox="1"/>
          <p:nvPr/>
        </p:nvSpPr>
        <p:spPr>
          <a:xfrm>
            <a:off x="17452981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35" name="!!MainTitle1">
            <a:extLst>
              <a:ext uri="{FF2B5EF4-FFF2-40B4-BE49-F238E27FC236}">
                <a16:creationId xmlns:a16="http://schemas.microsoft.com/office/drawing/2014/main" id="{2C3B9B96-98F8-2B26-CA22-B9536B7FDB19}"/>
              </a:ext>
            </a:extLst>
          </p:cNvPr>
          <p:cNvSpPr txBox="1"/>
          <p:nvPr/>
        </p:nvSpPr>
        <p:spPr>
          <a:xfrm>
            <a:off x="15491740" y="1037172"/>
            <a:ext cx="7110408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Funnel </a:t>
            </a:r>
            <a:r>
              <a:rPr lang="en-US" sz="75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Process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82E2BE5B-0BFA-2ED9-371E-88CE48DECA89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199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9036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14:window dir="vert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1" fill="hold" grpId="0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8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9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1" fill="hold" grpId="0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2" dur="1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3" dur="1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1" fill="hold" grpId="0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6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7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1" fill="hold" grpId="0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50" dur="1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51" dur="1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1" fill="hold" grpId="0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54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55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1" fill="hold" grpId="0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58" dur="1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59" dur="1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1" fill="hold" grpId="0" nodeType="withEffect" p14:presetBounceEnd="65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62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63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1" fill="hold" grpId="0" nodeType="withEffect" p14:presetBounceEnd="65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66" dur="1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67" dur="1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1" fill="hold" grpId="0" nodeType="withEffect" p14:presetBounceEnd="65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0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71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1" fill="hold" grpId="0" nodeType="withEffect" p14:presetBounceEnd="65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4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75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80" dur="500" fill="hold"/>
                                            <p:tgtEl>
                                              <p:spTgt spid="1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1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3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85" dur="500" fill="hold"/>
                                            <p:tgtEl>
                                              <p:spTgt spid="16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8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90" dur="500" fill="hold"/>
                                            <p:tgtEl>
                                              <p:spTgt spid="1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3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95" dur="500" fill="hold"/>
                                            <p:tgtEl>
                                              <p:spTgt spid="1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8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00" dur="500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1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8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9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6" presetID="3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1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900" decel="100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3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900" decel="100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3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0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1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900" decel="100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4" presetID="3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6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7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900" decel="100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0" presetID="3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2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3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900" decel="100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6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8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9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/>
          <p:bldP spid="10" grpId="0"/>
          <p:bldP spid="10" grpId="1"/>
          <p:bldP spid="11" grpId="0"/>
          <p:bldP spid="12" grpId="0"/>
          <p:bldP spid="12" grpId="1"/>
          <p:bldP spid="13" grpId="0"/>
          <p:bldP spid="14" grpId="0"/>
          <p:bldP spid="14" grpId="1"/>
          <p:bldP spid="15" grpId="0"/>
          <p:bldP spid="16" grpId="0"/>
          <p:bldP spid="16" grpId="1"/>
          <p:bldP spid="17" grpId="0"/>
          <p:bldP spid="18" grpId="0"/>
          <p:bldP spid="18" grpId="1"/>
          <p:bldP spid="19" grpId="0"/>
          <p:bldP spid="20" grpId="0" animBg="1"/>
          <p:bldP spid="21" grpId="0" animBg="1"/>
          <p:bldP spid="22" grpId="0" animBg="1"/>
          <p:bldP spid="23" grpId="0" animBg="1"/>
          <p:bldP spid="24" grpId="0" animBg="1"/>
          <p:bldP spid="25" grpId="0" animBg="1"/>
          <p:bldP spid="26" grpId="0" animBg="1"/>
          <p:bldP spid="27" grpId="0" animBg="1"/>
          <p:bldP spid="28" grpId="0" animBg="1"/>
          <p:bldP spid="29" grpId="0" animBg="1"/>
          <p:bldP spid="30" grpId="0" animBg="1"/>
          <p:bldP spid="31" grpId="0" animBg="1"/>
          <p:bldP spid="32" grpId="0" animBg="1"/>
          <p:bldP spid="33" grpId="0" animBg="1"/>
          <p:bldP spid="34" grpId="0"/>
          <p:bldP spid="35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80" dur="500" fill="hold"/>
                                            <p:tgtEl>
                                              <p:spTgt spid="1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1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3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85" dur="500" fill="hold"/>
                                            <p:tgtEl>
                                              <p:spTgt spid="16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8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90" dur="500" fill="hold"/>
                                            <p:tgtEl>
                                              <p:spTgt spid="1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3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95" dur="500" fill="hold"/>
                                            <p:tgtEl>
                                              <p:spTgt spid="1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8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00" dur="500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1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8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9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6" presetID="3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1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900" decel="100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3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900" decel="100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3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0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1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900" decel="100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4" presetID="3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6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7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900" decel="100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0" presetID="3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2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3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900" decel="100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6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8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9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/>
          <p:bldP spid="10" grpId="0"/>
          <p:bldP spid="10" grpId="1"/>
          <p:bldP spid="11" grpId="0"/>
          <p:bldP spid="12" grpId="0"/>
          <p:bldP spid="12" grpId="1"/>
          <p:bldP spid="13" grpId="0"/>
          <p:bldP spid="14" grpId="0"/>
          <p:bldP spid="14" grpId="1"/>
          <p:bldP spid="15" grpId="0"/>
          <p:bldP spid="16" grpId="0"/>
          <p:bldP spid="16" grpId="1"/>
          <p:bldP spid="17" grpId="0"/>
          <p:bldP spid="18" grpId="0"/>
          <p:bldP spid="18" grpId="1"/>
          <p:bldP spid="19" grpId="0"/>
          <p:bldP spid="20" grpId="0" animBg="1"/>
          <p:bldP spid="21" grpId="0" animBg="1"/>
          <p:bldP spid="22" grpId="0" animBg="1"/>
          <p:bldP spid="23" grpId="0" animBg="1"/>
          <p:bldP spid="24" grpId="0" animBg="1"/>
          <p:bldP spid="25" grpId="0" animBg="1"/>
          <p:bldP spid="26" grpId="0" animBg="1"/>
          <p:bldP spid="27" grpId="0" animBg="1"/>
          <p:bldP spid="28" grpId="0" animBg="1"/>
          <p:bldP spid="29" grpId="0" animBg="1"/>
          <p:bldP spid="30" grpId="0" animBg="1"/>
          <p:bldP spid="31" grpId="0" animBg="1"/>
          <p:bldP spid="32" grpId="0" animBg="1"/>
          <p:bldP spid="33" grpId="0" animBg="1"/>
          <p:bldP spid="34" grpId="0"/>
          <p:bldP spid="35" grpId="0"/>
        </p:bldLst>
      </p:timing>
    </mc:Fallback>
  </mc:AlternateContent>
</p:sld>
</file>

<file path=ppt/theme/theme1.xml><?xml version="1.0" encoding="utf-8"?>
<a:theme xmlns:a="http://schemas.openxmlformats.org/drawingml/2006/main" name="SO01">
  <a:themeElements>
    <a:clrScheme name="CP2_L_12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E59D27"/>
      </a:accent1>
      <a:accent2>
        <a:srgbClr val="D63628"/>
      </a:accent2>
      <a:accent3>
        <a:srgbClr val="49205C"/>
      </a:accent3>
      <a:accent4>
        <a:srgbClr val="1E6F9E"/>
      </a:accent4>
      <a:accent5>
        <a:srgbClr val="67BDBA"/>
      </a:accent5>
      <a:accent6>
        <a:srgbClr val="DAD2BB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SO10">
  <a:themeElements>
    <a:clrScheme name="CP_D_77">
      <a:dk1>
        <a:srgbClr val="FFFFFF"/>
      </a:dk1>
      <a:lt1>
        <a:srgbClr val="374047"/>
      </a:lt1>
      <a:dk2>
        <a:srgbClr val="FFFFFF"/>
      </a:dk2>
      <a:lt2>
        <a:srgbClr val="242655"/>
      </a:lt2>
      <a:accent1>
        <a:srgbClr val="393156"/>
      </a:accent1>
      <a:accent2>
        <a:srgbClr val="FDB4C5"/>
      </a:accent2>
      <a:accent3>
        <a:srgbClr val="FF514A"/>
      </a:accent3>
      <a:accent4>
        <a:srgbClr val="92AB9E"/>
      </a:accent4>
      <a:accent5>
        <a:srgbClr val="B8BFC7"/>
      </a:accent5>
      <a:accent6>
        <a:srgbClr val="CD9677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O02">
  <a:themeElements>
    <a:clrScheme name="CP_NEU_D_03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3E4851"/>
      </a:accent2>
      <a:accent3>
        <a:srgbClr val="FECE00"/>
      </a:accent3>
      <a:accent4>
        <a:srgbClr val="7E858B"/>
      </a:accent4>
      <a:accent5>
        <a:srgbClr val="4A525B"/>
      </a:accent5>
      <a:accent6>
        <a:srgbClr val="2B2D39"/>
      </a:accent6>
      <a:hlink>
        <a:srgbClr val="0070C0"/>
      </a:hlink>
      <a:folHlink>
        <a:srgbClr val="00206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SO03">
  <a:themeElements>
    <a:clrScheme name="CP_L_112">
      <a:dk1>
        <a:srgbClr val="293131"/>
      </a:dk1>
      <a:lt1>
        <a:srgbClr val="EDEDE1"/>
      </a:lt1>
      <a:dk2>
        <a:srgbClr val="559E6C"/>
      </a:dk2>
      <a:lt2>
        <a:srgbClr val="28625F"/>
      </a:lt2>
      <a:accent1>
        <a:srgbClr val="EE7C9E"/>
      </a:accent1>
      <a:accent2>
        <a:srgbClr val="F5C15F"/>
      </a:accent2>
      <a:accent3>
        <a:srgbClr val="DE8C58"/>
      </a:accent3>
      <a:accent4>
        <a:srgbClr val="F9FAEA"/>
      </a:accent4>
      <a:accent5>
        <a:srgbClr val="70E5DF"/>
      </a:accent5>
      <a:accent6>
        <a:srgbClr val="FFFFFF"/>
      </a:accent6>
      <a:hlink>
        <a:srgbClr val="293131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04">
  <a:themeElements>
    <a:clrScheme name="CP_D_83">
      <a:dk1>
        <a:srgbClr val="FFFFFF"/>
      </a:dk1>
      <a:lt1>
        <a:srgbClr val="374047"/>
      </a:lt1>
      <a:dk2>
        <a:srgbClr val="FFFFFF"/>
      </a:dk2>
      <a:lt2>
        <a:srgbClr val="242655"/>
      </a:lt2>
      <a:accent1>
        <a:srgbClr val="001F3F"/>
      </a:accent1>
      <a:accent2>
        <a:srgbClr val="1E488F"/>
      </a:accent2>
      <a:accent3>
        <a:srgbClr val="00804C"/>
      </a:accent3>
      <a:accent4>
        <a:srgbClr val="74C365"/>
      </a:accent4>
      <a:accent5>
        <a:srgbClr val="F6F7ED"/>
      </a:accent5>
      <a:accent6>
        <a:srgbClr val="DBE64C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05">
  <a:themeElements>
    <a:clrScheme name="CP_L_80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5E56CC"/>
      </a:accent2>
      <a:accent3>
        <a:srgbClr val="9C85FF"/>
      </a:accent3>
      <a:accent4>
        <a:srgbClr val="FBCCFF"/>
      </a:accent4>
      <a:accent5>
        <a:srgbClr val="E7E3FF"/>
      </a:accent5>
      <a:accent6>
        <a:srgbClr val="FFDE68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06">
  <a:themeElements>
    <a:clrScheme name="CP_D_94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07">
  <a:themeElements>
    <a:clrScheme name="CP_D_88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7DAB9E"/>
      </a:accent1>
      <a:accent2>
        <a:srgbClr val="0C2E06"/>
      </a:accent2>
      <a:accent3>
        <a:srgbClr val="5C8611"/>
      </a:accent3>
      <a:accent4>
        <a:srgbClr val="9EC532"/>
      </a:accent4>
      <a:accent5>
        <a:srgbClr val="CBA03E"/>
      </a:accent5>
      <a:accent6>
        <a:srgbClr val="65435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SO08">
  <a:themeElements>
    <a:clrScheme name="CP_NEU_D_04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343C4E"/>
      </a:accent2>
      <a:accent3>
        <a:srgbClr val="AF031D"/>
      </a:accent3>
      <a:accent4>
        <a:srgbClr val="587397"/>
      </a:accent4>
      <a:accent5>
        <a:srgbClr val="6587B5"/>
      </a:accent5>
      <a:accent6>
        <a:srgbClr val="88BCEC"/>
      </a:accent6>
      <a:hlink>
        <a:srgbClr val="0070C0"/>
      </a:hlink>
      <a:folHlink>
        <a:srgbClr val="00206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SO09">
  <a:themeElements>
    <a:clrScheme name="CP2_L_22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FEC552"/>
      </a:accent1>
      <a:accent2>
        <a:srgbClr val="5889CC"/>
      </a:accent2>
      <a:accent3>
        <a:srgbClr val="32CCD8"/>
      </a:accent3>
      <a:accent4>
        <a:srgbClr val="F6F6F6"/>
      </a:accent4>
      <a:accent5>
        <a:srgbClr val="E6BF98"/>
      </a:accent5>
      <a:accent6>
        <a:srgbClr val="8A6C78"/>
      </a:accent6>
      <a:hlink>
        <a:srgbClr val="0070C0"/>
      </a:hlink>
      <a:folHlink>
        <a:srgbClr val="C19EB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16711</TotalTime>
  <Words>770</Words>
  <Application>Microsoft Office PowerPoint</Application>
  <PresentationFormat>Custom</PresentationFormat>
  <Paragraphs>240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10</vt:i4>
      </vt:variant>
      <vt:variant>
        <vt:lpstr>Slide Titles</vt:lpstr>
      </vt:variant>
      <vt:variant>
        <vt:i4>10</vt:i4>
      </vt:variant>
    </vt:vector>
  </HeadingPairs>
  <TitlesOfParts>
    <vt:vector size="25" baseType="lpstr">
      <vt:lpstr>Aptos</vt:lpstr>
      <vt:lpstr>Arial</vt:lpstr>
      <vt:lpstr>Calibri</vt:lpstr>
      <vt:lpstr>Open Sans Light</vt:lpstr>
      <vt:lpstr>UTM Avo</vt:lpstr>
      <vt:lpstr>SO01</vt:lpstr>
      <vt:lpstr>SO02</vt:lpstr>
      <vt:lpstr>SO03</vt:lpstr>
      <vt:lpstr>SO04</vt:lpstr>
      <vt:lpstr>SO05</vt:lpstr>
      <vt:lpstr>SO06</vt:lpstr>
      <vt:lpstr>SO07</vt:lpstr>
      <vt:lpstr>SO08</vt:lpstr>
      <vt:lpstr>SO09</vt:lpstr>
      <vt:lpstr>SO10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199</dc:title>
  <dc:creator>Slide Ocean</dc:creator>
  <cp:keywords>SlideOcean.net</cp:keywords>
  <cp:lastModifiedBy>SO</cp:lastModifiedBy>
  <cp:revision>4227</cp:revision>
  <dcterms:created xsi:type="dcterms:W3CDTF">2024-04-24T08:43:56Z</dcterms:created>
  <dcterms:modified xsi:type="dcterms:W3CDTF">2026-02-09T01:41:07Z</dcterms:modified>
</cp:coreProperties>
</file>