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3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1C1C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 varScale="1">
        <p:scale>
          <a:sx n="54" d="100"/>
          <a:sy n="54" d="100"/>
        </p:scale>
        <p:origin x="19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FFE22E0-7A95-F965-EF7A-8B18D56D10C1}"/>
              </a:ext>
            </a:extLst>
          </p:cNvPr>
          <p:cNvSpPr/>
          <p:nvPr/>
        </p:nvSpPr>
        <p:spPr>
          <a:xfrm>
            <a:off x="2635624" y="2976283"/>
            <a:ext cx="19018392" cy="7064189"/>
          </a:xfrm>
          <a:prstGeom prst="roundRect">
            <a:avLst>
              <a:gd name="adj" fmla="val 23619"/>
            </a:avLst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241714B-108E-8E3E-F946-3E7764A0F616}"/>
              </a:ext>
            </a:extLst>
          </p:cNvPr>
          <p:cNvSpPr/>
          <p:nvPr/>
        </p:nvSpPr>
        <p:spPr>
          <a:xfrm flipH="1">
            <a:off x="18969019" y="2976283"/>
            <a:ext cx="2684996" cy="7064189"/>
          </a:xfrm>
          <a:custGeom>
            <a:avLst/>
            <a:gdLst>
              <a:gd name="csX0" fmla="*/ 2684996 w 2684996"/>
              <a:gd name="csY0" fmla="*/ 0 h 7064189"/>
              <a:gd name="csX1" fmla="*/ 1668490 w 2684996"/>
              <a:gd name="csY1" fmla="*/ 0 h 7064189"/>
              <a:gd name="csX2" fmla="*/ 0 w 2684996"/>
              <a:gd name="csY2" fmla="*/ 1668491 h 7064189"/>
              <a:gd name="csX3" fmla="*/ 0 w 2684996"/>
              <a:gd name="csY3" fmla="*/ 5395698 h 7064189"/>
              <a:gd name="csX4" fmla="*/ 1668490 w 2684996"/>
              <a:gd name="csY4" fmla="*/ 7064189 h 7064189"/>
              <a:gd name="csX5" fmla="*/ 2684996 w 2684996"/>
              <a:gd name="csY5" fmla="*/ 7064189 h 7064189"/>
              <a:gd name="csX6" fmla="*/ 2684996 w 2684996"/>
              <a:gd name="csY6" fmla="*/ 0 h 706418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684996" h="7064189">
                <a:moveTo>
                  <a:pt x="2684996" y="0"/>
                </a:moveTo>
                <a:lnTo>
                  <a:pt x="1668490" y="0"/>
                </a:lnTo>
                <a:cubicBezTo>
                  <a:pt x="747008" y="0"/>
                  <a:pt x="0" y="747009"/>
                  <a:pt x="0" y="1668491"/>
                </a:cubicBezTo>
                <a:lnTo>
                  <a:pt x="0" y="5395698"/>
                </a:lnTo>
                <a:cubicBezTo>
                  <a:pt x="0" y="6317180"/>
                  <a:pt x="747008" y="7064189"/>
                  <a:pt x="1668490" y="7064189"/>
                </a:cubicBezTo>
                <a:lnTo>
                  <a:pt x="2684996" y="7064189"/>
                </a:lnTo>
                <a:lnTo>
                  <a:pt x="268499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2BD5213F-A02F-2DAF-50C1-354ECF86BC89}"/>
              </a:ext>
            </a:extLst>
          </p:cNvPr>
          <p:cNvGrpSpPr/>
          <p:nvPr/>
        </p:nvGrpSpPr>
        <p:grpSpPr>
          <a:xfrm>
            <a:off x="16772922" y="2976283"/>
            <a:ext cx="2798920" cy="7064189"/>
            <a:chOff x="16772922" y="2976283"/>
            <a:chExt cx="27989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D4A741B-F82D-94B7-0F0C-C5132C18A5BE}"/>
                </a:ext>
              </a:extLst>
            </p:cNvPr>
            <p:cNvSpPr/>
            <p:nvPr/>
          </p:nvSpPr>
          <p:spPr>
            <a:xfrm flipH="1">
              <a:off x="16772922" y="2976283"/>
              <a:ext cx="2290459" cy="7064189"/>
            </a:xfrm>
            <a:custGeom>
              <a:avLst/>
              <a:gdLst>
                <a:gd name="csX0" fmla="*/ 2290459 w 2290459"/>
                <a:gd name="csY0" fmla="*/ 0 h 7064189"/>
                <a:gd name="csX1" fmla="*/ 0 w 2290459"/>
                <a:gd name="csY1" fmla="*/ 0 h 7064189"/>
                <a:gd name="csX2" fmla="*/ 0 w 2290459"/>
                <a:gd name="csY2" fmla="*/ 7064189 h 7064189"/>
                <a:gd name="csX3" fmla="*/ 2290459 w 2290459"/>
                <a:gd name="csY3" fmla="*/ 7064189 h 7064189"/>
                <a:gd name="csX4" fmla="*/ 2290459 w 2290459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59" h="7064189">
                  <a:moveTo>
                    <a:pt x="2290459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59" y="7064189"/>
                  </a:lnTo>
                  <a:lnTo>
                    <a:pt x="22904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67A10635-CCF6-4549-07C1-0AF356809A02}"/>
                </a:ext>
              </a:extLst>
            </p:cNvPr>
            <p:cNvSpPr/>
            <p:nvPr/>
          </p:nvSpPr>
          <p:spPr>
            <a:xfrm>
              <a:off x="18547714" y="5029200"/>
              <a:ext cx="1024128" cy="102412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E2F9013-6E88-68C2-7F71-3448907A985A}"/>
                </a:ext>
              </a:extLst>
            </p:cNvPr>
            <p:cNvSpPr/>
            <p:nvPr/>
          </p:nvSpPr>
          <p:spPr>
            <a:xfrm>
              <a:off x="18657778" y="5139264"/>
              <a:ext cx="804000" cy="804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lowchart: Extract 58">
              <a:extLst>
                <a:ext uri="{FF2B5EF4-FFF2-40B4-BE49-F238E27FC236}">
                  <a16:creationId xmlns:a16="http://schemas.microsoft.com/office/drawing/2014/main" id="{9FFDC7DC-D8B8-46D1-1174-A6836522C086}"/>
                </a:ext>
              </a:extLst>
            </p:cNvPr>
            <p:cNvSpPr/>
            <p:nvPr/>
          </p:nvSpPr>
          <p:spPr>
            <a:xfrm rot="5400000">
              <a:off x="18915805" y="5380537"/>
              <a:ext cx="427884" cy="321456"/>
            </a:xfrm>
            <a:prstGeom prst="flowChartExtra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EA16F05-5A14-46DB-DC5E-847433684359}"/>
              </a:ext>
            </a:extLst>
          </p:cNvPr>
          <p:cNvGrpSpPr/>
          <p:nvPr/>
        </p:nvGrpSpPr>
        <p:grpSpPr>
          <a:xfrm>
            <a:off x="14482461" y="2976283"/>
            <a:ext cx="2803528" cy="7064189"/>
            <a:chOff x="14482461" y="2976283"/>
            <a:chExt cx="2803528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80EA994-309B-1677-B4F8-23E3E0003285}"/>
                </a:ext>
              </a:extLst>
            </p:cNvPr>
            <p:cNvSpPr/>
            <p:nvPr/>
          </p:nvSpPr>
          <p:spPr>
            <a:xfrm flipH="1">
              <a:off x="14482461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C3C73D29-7A41-95AF-5325-B4C2D534D3C5}"/>
                </a:ext>
              </a:extLst>
            </p:cNvPr>
            <p:cNvSpPr/>
            <p:nvPr/>
          </p:nvSpPr>
          <p:spPr>
            <a:xfrm>
              <a:off x="16261861" y="5029200"/>
              <a:ext cx="1024128" cy="1024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559E784-F026-DCEF-00C2-D55CF5EBC5AE}"/>
                </a:ext>
              </a:extLst>
            </p:cNvPr>
            <p:cNvSpPr/>
            <p:nvPr/>
          </p:nvSpPr>
          <p:spPr>
            <a:xfrm>
              <a:off x="16371925" y="5139264"/>
              <a:ext cx="804000" cy="804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lowchart: Extract 55">
              <a:extLst>
                <a:ext uri="{FF2B5EF4-FFF2-40B4-BE49-F238E27FC236}">
                  <a16:creationId xmlns:a16="http://schemas.microsoft.com/office/drawing/2014/main" id="{787158F2-DB3A-886D-A512-ACE7A802A676}"/>
                </a:ext>
              </a:extLst>
            </p:cNvPr>
            <p:cNvSpPr/>
            <p:nvPr/>
          </p:nvSpPr>
          <p:spPr>
            <a:xfrm rot="5400000">
              <a:off x="16629952" y="5380537"/>
              <a:ext cx="427884" cy="321456"/>
            </a:xfrm>
            <a:prstGeom prst="flowChartExtra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FC9985C-F60F-EC1E-911C-B75F8FB82A1E}"/>
              </a:ext>
            </a:extLst>
          </p:cNvPr>
          <p:cNvGrpSpPr/>
          <p:nvPr/>
        </p:nvGrpSpPr>
        <p:grpSpPr>
          <a:xfrm>
            <a:off x="12192001" y="2976283"/>
            <a:ext cx="2804114" cy="7064189"/>
            <a:chOff x="12192001" y="2976283"/>
            <a:chExt cx="2804114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62D0DC7-2FC3-0F6A-2DCF-ABE808CA9196}"/>
                </a:ext>
              </a:extLst>
            </p:cNvPr>
            <p:cNvSpPr/>
            <p:nvPr/>
          </p:nvSpPr>
          <p:spPr>
            <a:xfrm flipH="1">
              <a:off x="12192001" y="2976283"/>
              <a:ext cx="2290461" cy="7064189"/>
            </a:xfrm>
            <a:custGeom>
              <a:avLst/>
              <a:gdLst>
                <a:gd name="csX0" fmla="*/ 2290461 w 2290461"/>
                <a:gd name="csY0" fmla="*/ 0 h 7064189"/>
                <a:gd name="csX1" fmla="*/ 0 w 2290461"/>
                <a:gd name="csY1" fmla="*/ 0 h 7064189"/>
                <a:gd name="csX2" fmla="*/ 0 w 2290461"/>
                <a:gd name="csY2" fmla="*/ 7064189 h 7064189"/>
                <a:gd name="csX3" fmla="*/ 2290461 w 2290461"/>
                <a:gd name="csY3" fmla="*/ 7064189 h 7064189"/>
                <a:gd name="csX4" fmla="*/ 2290461 w 2290461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1" h="7064189">
                  <a:moveTo>
                    <a:pt x="2290461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1" y="7064189"/>
                  </a:lnTo>
                  <a:lnTo>
                    <a:pt x="22904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F05585B-CA75-F60A-4F9F-6C1F9B025CDC}"/>
                </a:ext>
              </a:extLst>
            </p:cNvPr>
            <p:cNvSpPr/>
            <p:nvPr/>
          </p:nvSpPr>
          <p:spPr>
            <a:xfrm>
              <a:off x="13971987" y="5029200"/>
              <a:ext cx="1024128" cy="10241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B4F4982-69D3-9DD2-15A1-B65961C21882}"/>
                </a:ext>
              </a:extLst>
            </p:cNvPr>
            <p:cNvSpPr/>
            <p:nvPr/>
          </p:nvSpPr>
          <p:spPr>
            <a:xfrm>
              <a:off x="14082051" y="5139264"/>
              <a:ext cx="804000" cy="804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lowchart: Extract 52">
              <a:extLst>
                <a:ext uri="{FF2B5EF4-FFF2-40B4-BE49-F238E27FC236}">
                  <a16:creationId xmlns:a16="http://schemas.microsoft.com/office/drawing/2014/main" id="{27B6F138-6972-6535-E627-2A334AEDBAB4}"/>
                </a:ext>
              </a:extLst>
            </p:cNvPr>
            <p:cNvSpPr/>
            <p:nvPr/>
          </p:nvSpPr>
          <p:spPr>
            <a:xfrm rot="5400000">
              <a:off x="14340078" y="5380537"/>
              <a:ext cx="427884" cy="321456"/>
            </a:xfrm>
            <a:prstGeom prst="flowChartExtra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D52349D-2512-4CF9-B463-559AF0F3A64A}"/>
              </a:ext>
            </a:extLst>
          </p:cNvPr>
          <p:cNvGrpSpPr/>
          <p:nvPr/>
        </p:nvGrpSpPr>
        <p:grpSpPr>
          <a:xfrm>
            <a:off x="9901540" y="2976283"/>
            <a:ext cx="2799197" cy="7064189"/>
            <a:chOff x="9901540" y="2976283"/>
            <a:chExt cx="2799197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EE08C43-1387-D993-0E21-667DE8E631A5}"/>
                </a:ext>
              </a:extLst>
            </p:cNvPr>
            <p:cNvSpPr/>
            <p:nvPr/>
          </p:nvSpPr>
          <p:spPr>
            <a:xfrm flipH="1">
              <a:off x="990154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53F4C52-9588-53B5-6822-F7CA32001210}"/>
                </a:ext>
              </a:extLst>
            </p:cNvPr>
            <p:cNvSpPr/>
            <p:nvPr/>
          </p:nvSpPr>
          <p:spPr>
            <a:xfrm>
              <a:off x="11676609" y="5029200"/>
              <a:ext cx="1024128" cy="1024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8D261BD-DA8E-33F3-35D8-311C7680EE4B}"/>
                </a:ext>
              </a:extLst>
            </p:cNvPr>
            <p:cNvSpPr/>
            <p:nvPr/>
          </p:nvSpPr>
          <p:spPr>
            <a:xfrm>
              <a:off x="11786673" y="5139264"/>
              <a:ext cx="804000" cy="804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lowchart: Extract 47">
              <a:extLst>
                <a:ext uri="{FF2B5EF4-FFF2-40B4-BE49-F238E27FC236}">
                  <a16:creationId xmlns:a16="http://schemas.microsoft.com/office/drawing/2014/main" id="{0A02C9AC-4200-6FB1-75EF-05DCB3465829}"/>
                </a:ext>
              </a:extLst>
            </p:cNvPr>
            <p:cNvSpPr/>
            <p:nvPr/>
          </p:nvSpPr>
          <p:spPr>
            <a:xfrm rot="5400000">
              <a:off x="12044700" y="5380537"/>
              <a:ext cx="427884" cy="321456"/>
            </a:xfrm>
            <a:prstGeom prst="flowChartExtra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942A0D0-52CE-58BF-90D3-1FD1C6CF4A80}"/>
              </a:ext>
            </a:extLst>
          </p:cNvPr>
          <p:cNvGrpSpPr/>
          <p:nvPr/>
        </p:nvGrpSpPr>
        <p:grpSpPr>
          <a:xfrm>
            <a:off x="7611080" y="2976283"/>
            <a:ext cx="2797120" cy="7064189"/>
            <a:chOff x="7611080" y="2976283"/>
            <a:chExt cx="27971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11BF767-5EC3-448E-6AFA-2A4C9FF28E14}"/>
                </a:ext>
              </a:extLst>
            </p:cNvPr>
            <p:cNvSpPr/>
            <p:nvPr/>
          </p:nvSpPr>
          <p:spPr>
            <a:xfrm flipH="1">
              <a:off x="761108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E018CB0-9A1E-9BE8-8A49-F76B130B23BA}"/>
                </a:ext>
              </a:extLst>
            </p:cNvPr>
            <p:cNvSpPr/>
            <p:nvPr/>
          </p:nvSpPr>
          <p:spPr>
            <a:xfrm>
              <a:off x="9384072" y="5029200"/>
              <a:ext cx="1024128" cy="1024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F9B82EE-1BCC-1398-69CA-E88BCD8A32FA}"/>
                </a:ext>
              </a:extLst>
            </p:cNvPr>
            <p:cNvSpPr/>
            <p:nvPr/>
          </p:nvSpPr>
          <p:spPr>
            <a:xfrm>
              <a:off x="9494136" y="5139264"/>
              <a:ext cx="804000" cy="804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lowchart: Extract 43">
              <a:extLst>
                <a:ext uri="{FF2B5EF4-FFF2-40B4-BE49-F238E27FC236}">
                  <a16:creationId xmlns:a16="http://schemas.microsoft.com/office/drawing/2014/main" id="{9CF4260D-A448-0C64-8D66-5F910C46A737}"/>
                </a:ext>
              </a:extLst>
            </p:cNvPr>
            <p:cNvSpPr/>
            <p:nvPr/>
          </p:nvSpPr>
          <p:spPr>
            <a:xfrm rot="5400000">
              <a:off x="9752163" y="5380537"/>
              <a:ext cx="427884" cy="321456"/>
            </a:xfrm>
            <a:prstGeom prst="flowChartExtra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341CC0B-D12A-8D08-8982-93F370FE5AD8}"/>
              </a:ext>
            </a:extLst>
          </p:cNvPr>
          <p:cNvGrpSpPr/>
          <p:nvPr/>
        </p:nvGrpSpPr>
        <p:grpSpPr>
          <a:xfrm>
            <a:off x="5320620" y="2976283"/>
            <a:ext cx="2799822" cy="7064189"/>
            <a:chOff x="5320620" y="2976283"/>
            <a:chExt cx="2799822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4323D70-8E37-C74D-F52C-42D47F95A65C}"/>
                </a:ext>
              </a:extLst>
            </p:cNvPr>
            <p:cNvSpPr/>
            <p:nvPr/>
          </p:nvSpPr>
          <p:spPr>
            <a:xfrm flipH="1">
              <a:off x="532062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F14FD0-39FA-2E18-F0C1-905C22503F5D}"/>
                </a:ext>
              </a:extLst>
            </p:cNvPr>
            <p:cNvSpPr/>
            <p:nvPr/>
          </p:nvSpPr>
          <p:spPr>
            <a:xfrm>
              <a:off x="7096314" y="5029200"/>
              <a:ext cx="1024128" cy="10241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BB7CDC8-D013-ED9D-3708-FA6DECC6C0BF}"/>
                </a:ext>
              </a:extLst>
            </p:cNvPr>
            <p:cNvSpPr/>
            <p:nvPr/>
          </p:nvSpPr>
          <p:spPr>
            <a:xfrm>
              <a:off x="7206378" y="5139264"/>
              <a:ext cx="804000" cy="804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lowchart: Extract 34">
              <a:extLst>
                <a:ext uri="{FF2B5EF4-FFF2-40B4-BE49-F238E27FC236}">
                  <a16:creationId xmlns:a16="http://schemas.microsoft.com/office/drawing/2014/main" id="{6BBC1D52-66D7-B431-E0A0-8F6B640DD93D}"/>
                </a:ext>
              </a:extLst>
            </p:cNvPr>
            <p:cNvSpPr/>
            <p:nvPr/>
          </p:nvSpPr>
          <p:spPr>
            <a:xfrm rot="5400000">
              <a:off x="7464405" y="5380537"/>
              <a:ext cx="427884" cy="321456"/>
            </a:xfrm>
            <a:prstGeom prst="flowChartExtra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E11C6E0-39E2-6517-50C9-0D419D8B9175}"/>
              </a:ext>
            </a:extLst>
          </p:cNvPr>
          <p:cNvGrpSpPr/>
          <p:nvPr/>
        </p:nvGrpSpPr>
        <p:grpSpPr>
          <a:xfrm>
            <a:off x="2635624" y="2976283"/>
            <a:ext cx="3195790" cy="7064189"/>
            <a:chOff x="2635624" y="2976283"/>
            <a:chExt cx="319579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C8C7A3D-C25B-18BA-F3D2-6B6CF9C7CE9D}"/>
                </a:ext>
              </a:extLst>
            </p:cNvPr>
            <p:cNvSpPr/>
            <p:nvPr/>
          </p:nvSpPr>
          <p:spPr>
            <a:xfrm flipH="1">
              <a:off x="2635624" y="2976283"/>
              <a:ext cx="2684996" cy="7064189"/>
            </a:xfrm>
            <a:custGeom>
              <a:avLst/>
              <a:gdLst>
                <a:gd name="csX0" fmla="*/ 1016505 w 2684996"/>
                <a:gd name="csY0" fmla="*/ 0 h 7064189"/>
                <a:gd name="csX1" fmla="*/ 0 w 2684996"/>
                <a:gd name="csY1" fmla="*/ 0 h 7064189"/>
                <a:gd name="csX2" fmla="*/ 0 w 2684996"/>
                <a:gd name="csY2" fmla="*/ 7064189 h 7064189"/>
                <a:gd name="csX3" fmla="*/ 1016505 w 2684996"/>
                <a:gd name="csY3" fmla="*/ 7064189 h 7064189"/>
                <a:gd name="csX4" fmla="*/ 2684996 w 2684996"/>
                <a:gd name="csY4" fmla="*/ 5395698 h 7064189"/>
                <a:gd name="csX5" fmla="*/ 2684996 w 2684996"/>
                <a:gd name="csY5" fmla="*/ 1668491 h 7064189"/>
                <a:gd name="csX6" fmla="*/ 1016505 w 2684996"/>
                <a:gd name="csY6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84996" h="7064189">
                  <a:moveTo>
                    <a:pt x="1016505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1016505" y="7064189"/>
                  </a:lnTo>
                  <a:cubicBezTo>
                    <a:pt x="1937987" y="7064189"/>
                    <a:pt x="2684996" y="6317180"/>
                    <a:pt x="2684996" y="5395698"/>
                  </a:cubicBezTo>
                  <a:lnTo>
                    <a:pt x="2684996" y="1668491"/>
                  </a:lnTo>
                  <a:cubicBezTo>
                    <a:pt x="2684996" y="747009"/>
                    <a:pt x="1937987" y="0"/>
                    <a:pt x="101650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3D5EDB7-DF29-7561-062B-6F6EFDE37391}"/>
                </a:ext>
              </a:extLst>
            </p:cNvPr>
            <p:cNvSpPr/>
            <p:nvPr/>
          </p:nvSpPr>
          <p:spPr>
            <a:xfrm>
              <a:off x="4807286" y="5029200"/>
              <a:ext cx="1024128" cy="102412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4EC9CF1F-E35D-C7C7-8E3C-3BF553499A8C}"/>
                </a:ext>
              </a:extLst>
            </p:cNvPr>
            <p:cNvSpPr/>
            <p:nvPr/>
          </p:nvSpPr>
          <p:spPr>
            <a:xfrm>
              <a:off x="4917350" y="5139264"/>
              <a:ext cx="804000" cy="80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lowchart: Extract 61">
              <a:extLst>
                <a:ext uri="{FF2B5EF4-FFF2-40B4-BE49-F238E27FC236}">
                  <a16:creationId xmlns:a16="http://schemas.microsoft.com/office/drawing/2014/main" id="{449C9CE2-09EC-F901-3817-819C2888B698}"/>
                </a:ext>
              </a:extLst>
            </p:cNvPr>
            <p:cNvSpPr/>
            <p:nvPr/>
          </p:nvSpPr>
          <p:spPr>
            <a:xfrm rot="16200000" flipV="1">
              <a:off x="5175377" y="5380537"/>
              <a:ext cx="427884" cy="321456"/>
            </a:xfrm>
            <a:prstGeom prst="flowChartExtra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49BB9BD-952D-3F1D-0942-CF4C3B2CD5FF}"/>
              </a:ext>
            </a:extLst>
          </p:cNvPr>
          <p:cNvGrpSpPr/>
          <p:nvPr/>
        </p:nvGrpSpPr>
        <p:grpSpPr>
          <a:xfrm>
            <a:off x="5603524" y="6315154"/>
            <a:ext cx="1745240" cy="1566968"/>
            <a:chOff x="3448164" y="4583348"/>
            <a:chExt cx="1857462" cy="1566968"/>
          </a:xfrm>
        </p:grpSpPr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A631F067-5C0A-A606-0EE2-B59FCF809428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23454542-160F-1722-9A43-327E912693C8}"/>
                </a:ext>
              </a:extLst>
            </p:cNvPr>
            <p:cNvSpPr txBox="1"/>
            <p:nvPr/>
          </p:nvSpPr>
          <p:spPr>
            <a:xfrm>
              <a:off x="3448164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B94D438-EC50-4C36-7565-A97DF41FEF42}"/>
              </a:ext>
            </a:extLst>
          </p:cNvPr>
          <p:cNvGrpSpPr/>
          <p:nvPr/>
        </p:nvGrpSpPr>
        <p:grpSpPr>
          <a:xfrm>
            <a:off x="7892320" y="6315154"/>
            <a:ext cx="1745240" cy="1566968"/>
            <a:chOff x="6580531" y="4583348"/>
            <a:chExt cx="1857462" cy="1566968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20F2C43D-F48F-23C3-5284-B2259077FFA4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6BE91A64-B85B-F98A-5992-77E31377C0FA}"/>
                </a:ext>
              </a:extLst>
            </p:cNvPr>
            <p:cNvSpPr txBox="1"/>
            <p:nvPr/>
          </p:nvSpPr>
          <p:spPr>
            <a:xfrm>
              <a:off x="6580531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579D425-858D-31AA-0445-EFE967952E37}"/>
              </a:ext>
            </a:extLst>
          </p:cNvPr>
          <p:cNvGrpSpPr/>
          <p:nvPr/>
        </p:nvGrpSpPr>
        <p:grpSpPr>
          <a:xfrm>
            <a:off x="10181116" y="6315154"/>
            <a:ext cx="1745240" cy="1566968"/>
            <a:chOff x="9712898" y="4583348"/>
            <a:chExt cx="1857462" cy="1566968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A8572A06-15A2-3144-31C7-A850BFF069E5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20764656-CA17-A783-3B41-BB4E1BAE7673}"/>
                </a:ext>
              </a:extLst>
            </p:cNvPr>
            <p:cNvSpPr txBox="1"/>
            <p:nvPr/>
          </p:nvSpPr>
          <p:spPr>
            <a:xfrm>
              <a:off x="9712898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74B9BAC7-CC08-C2E1-C2B3-BE980634E0C2}"/>
              </a:ext>
            </a:extLst>
          </p:cNvPr>
          <p:cNvGrpSpPr/>
          <p:nvPr/>
        </p:nvGrpSpPr>
        <p:grpSpPr>
          <a:xfrm>
            <a:off x="12469912" y="6315154"/>
            <a:ext cx="1745240" cy="1566968"/>
            <a:chOff x="12845265" y="4583348"/>
            <a:chExt cx="1857462" cy="1566968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BA04FBA2-7213-18C5-64E3-A35A5B881DC9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7083EAEC-6798-227E-7BD7-98556946DAC5}"/>
                </a:ext>
              </a:extLst>
            </p:cNvPr>
            <p:cNvSpPr txBox="1"/>
            <p:nvPr/>
          </p:nvSpPr>
          <p:spPr>
            <a:xfrm>
              <a:off x="12845265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28BB358-65B7-FC64-F50D-AE2BFDCDEDF1}"/>
              </a:ext>
            </a:extLst>
          </p:cNvPr>
          <p:cNvGrpSpPr/>
          <p:nvPr/>
        </p:nvGrpSpPr>
        <p:grpSpPr>
          <a:xfrm>
            <a:off x="14758708" y="6315154"/>
            <a:ext cx="1745240" cy="1566968"/>
            <a:chOff x="15977632" y="4583348"/>
            <a:chExt cx="1857462" cy="1566968"/>
          </a:xfrm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141AE7E3-3D35-57EA-293A-58BFBC9418A8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CD322335-ED4D-3468-D640-A9F2C83AE0DA}"/>
                </a:ext>
              </a:extLst>
            </p:cNvPr>
            <p:cNvSpPr txBox="1"/>
            <p:nvPr/>
          </p:nvSpPr>
          <p:spPr>
            <a:xfrm>
              <a:off x="15977632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67EC017E-7D27-6DCE-8519-C38F47DEA1B7}"/>
              </a:ext>
            </a:extLst>
          </p:cNvPr>
          <p:cNvGrpSpPr/>
          <p:nvPr/>
        </p:nvGrpSpPr>
        <p:grpSpPr>
          <a:xfrm>
            <a:off x="17047504" y="6315154"/>
            <a:ext cx="1745240" cy="1566968"/>
            <a:chOff x="19109999" y="4583348"/>
            <a:chExt cx="1857462" cy="1566968"/>
          </a:xfrm>
        </p:grpSpPr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B71CA407-B00C-A393-7D9E-301BCD922008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9F481FC9-150D-1B1D-8E6D-C47510DA6CDF}"/>
                </a:ext>
              </a:extLst>
            </p:cNvPr>
            <p:cNvSpPr txBox="1"/>
            <p:nvPr/>
          </p:nvSpPr>
          <p:spPr>
            <a:xfrm>
              <a:off x="19109999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20" name="Oval 119">
            <a:extLst>
              <a:ext uri="{FF2B5EF4-FFF2-40B4-BE49-F238E27FC236}">
                <a16:creationId xmlns:a16="http://schemas.microsoft.com/office/drawing/2014/main" id="{4889A056-D6FA-5E27-9402-A0A8D41A867F}"/>
              </a:ext>
            </a:extLst>
          </p:cNvPr>
          <p:cNvSpPr/>
          <p:nvPr/>
        </p:nvSpPr>
        <p:spPr>
          <a:xfrm>
            <a:off x="5813892" y="8320086"/>
            <a:ext cx="1282422" cy="1282422"/>
          </a:xfrm>
          <a:prstGeom prst="ellips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6A3AB05D-7AFB-85F5-8F7C-B18F4153CF9B}"/>
              </a:ext>
            </a:extLst>
          </p:cNvPr>
          <p:cNvSpPr/>
          <p:nvPr/>
        </p:nvSpPr>
        <p:spPr>
          <a:xfrm>
            <a:off x="8157379" y="8320086"/>
            <a:ext cx="1282422" cy="1282422"/>
          </a:xfrm>
          <a:prstGeom prst="ellipse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237D0CE4-C8AC-6B8B-8D9E-894084FCE15D}"/>
              </a:ext>
            </a:extLst>
          </p:cNvPr>
          <p:cNvSpPr/>
          <p:nvPr/>
        </p:nvSpPr>
        <p:spPr>
          <a:xfrm>
            <a:off x="10441621" y="8320086"/>
            <a:ext cx="1282422" cy="1282422"/>
          </a:xfrm>
          <a:prstGeom prst="ellipse">
            <a:avLst/>
          </a:prstGeom>
          <a:solidFill>
            <a:schemeClr val="accent3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E378AA5C-BA23-53CA-8467-CAA6F6204A5A}"/>
              </a:ext>
            </a:extLst>
          </p:cNvPr>
          <p:cNvSpPr/>
          <p:nvPr/>
        </p:nvSpPr>
        <p:spPr>
          <a:xfrm>
            <a:off x="12696018" y="8320086"/>
            <a:ext cx="1282422" cy="1282422"/>
          </a:xfrm>
          <a:prstGeom prst="ellipse">
            <a:avLst/>
          </a:prstGeom>
          <a:solidFill>
            <a:schemeClr val="accent4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6CE6B81E-27F1-D9D4-BDBD-F2ABD2D7151B}"/>
              </a:ext>
            </a:extLst>
          </p:cNvPr>
          <p:cNvSpPr/>
          <p:nvPr/>
        </p:nvSpPr>
        <p:spPr>
          <a:xfrm>
            <a:off x="14986480" y="8320086"/>
            <a:ext cx="1282422" cy="1282422"/>
          </a:xfrm>
          <a:prstGeom prst="ellipse">
            <a:avLst/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DCC6D4C5-4F0E-3E48-2A80-A639100EECD4}"/>
              </a:ext>
            </a:extLst>
          </p:cNvPr>
          <p:cNvSpPr/>
          <p:nvPr/>
        </p:nvSpPr>
        <p:spPr>
          <a:xfrm>
            <a:off x="17265292" y="8320086"/>
            <a:ext cx="1282422" cy="1282422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9DB98A03-9630-98BD-9FD2-FE5AC40BCA18}"/>
              </a:ext>
            </a:extLst>
          </p:cNvPr>
          <p:cNvSpPr/>
          <p:nvPr/>
        </p:nvSpPr>
        <p:spPr>
          <a:xfrm>
            <a:off x="15303956" y="8637562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70614B27-C3C0-9EA3-2BB7-1484CFDEF48B}"/>
              </a:ext>
            </a:extLst>
          </p:cNvPr>
          <p:cNvSpPr/>
          <p:nvPr/>
        </p:nvSpPr>
        <p:spPr>
          <a:xfrm>
            <a:off x="17595717" y="8650512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 103">
            <a:extLst>
              <a:ext uri="{FF2B5EF4-FFF2-40B4-BE49-F238E27FC236}">
                <a16:creationId xmlns:a16="http://schemas.microsoft.com/office/drawing/2014/main" id="{42BCF735-A215-7831-2CDF-AE8451D73CA6}"/>
              </a:ext>
            </a:extLst>
          </p:cNvPr>
          <p:cNvSpPr>
            <a:spLocks noEditPoints="1"/>
          </p:cNvSpPr>
          <p:nvPr/>
        </p:nvSpPr>
        <p:spPr bwMode="auto">
          <a:xfrm>
            <a:off x="8438780" y="8686148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Freeform 109">
            <a:extLst>
              <a:ext uri="{FF2B5EF4-FFF2-40B4-BE49-F238E27FC236}">
                <a16:creationId xmlns:a16="http://schemas.microsoft.com/office/drawing/2014/main" id="{7EBAB50D-3034-E061-DABD-68D10D654EA6}"/>
              </a:ext>
            </a:extLst>
          </p:cNvPr>
          <p:cNvSpPr>
            <a:spLocks noEditPoints="1"/>
          </p:cNvSpPr>
          <p:nvPr/>
        </p:nvSpPr>
        <p:spPr bwMode="auto">
          <a:xfrm>
            <a:off x="10767151" y="8637562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4" name="Freeform 16">
            <a:extLst>
              <a:ext uri="{FF2B5EF4-FFF2-40B4-BE49-F238E27FC236}">
                <a16:creationId xmlns:a16="http://schemas.microsoft.com/office/drawing/2014/main" id="{737BFEEE-813D-1AFD-8934-659D5DE829C9}"/>
              </a:ext>
            </a:extLst>
          </p:cNvPr>
          <p:cNvSpPr>
            <a:spLocks noEditPoints="1"/>
          </p:cNvSpPr>
          <p:nvPr/>
        </p:nvSpPr>
        <p:spPr bwMode="auto">
          <a:xfrm>
            <a:off x="13055310" y="8597096"/>
            <a:ext cx="563840" cy="72840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E187A0EB-E3B1-5BBC-DA0C-F5BDB622AA59}"/>
              </a:ext>
            </a:extLst>
          </p:cNvPr>
          <p:cNvSpPr/>
          <p:nvPr/>
        </p:nvSpPr>
        <p:spPr>
          <a:xfrm>
            <a:off x="6098518" y="8664142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9869DF5E-21FE-E12A-915D-1A3D57623E03}"/>
              </a:ext>
            </a:extLst>
          </p:cNvPr>
          <p:cNvGrpSpPr/>
          <p:nvPr/>
        </p:nvGrpSpPr>
        <p:grpSpPr>
          <a:xfrm>
            <a:off x="5847868" y="3381297"/>
            <a:ext cx="1256552" cy="1281073"/>
            <a:chOff x="5847868" y="3381297"/>
            <a:chExt cx="1256552" cy="1281073"/>
          </a:xfrm>
        </p:grpSpPr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EB527510-F822-85B3-6AD8-C2C3B9A7B6D7}"/>
                </a:ext>
              </a:extLst>
            </p:cNvPr>
            <p:cNvSpPr txBox="1"/>
            <p:nvPr/>
          </p:nvSpPr>
          <p:spPr>
            <a:xfrm>
              <a:off x="584786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2604B29F-5DC7-38ED-B3BD-3820E34E43F3}"/>
                </a:ext>
              </a:extLst>
            </p:cNvPr>
            <p:cNvSpPr txBox="1"/>
            <p:nvPr/>
          </p:nvSpPr>
          <p:spPr>
            <a:xfrm>
              <a:off x="584786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01</a:t>
              </a:r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656734DE-F2BD-5E1F-62AC-C9DCD9AADC86}"/>
              </a:ext>
            </a:extLst>
          </p:cNvPr>
          <p:cNvGrpSpPr/>
          <p:nvPr/>
        </p:nvGrpSpPr>
        <p:grpSpPr>
          <a:xfrm>
            <a:off x="8136664" y="3381297"/>
            <a:ext cx="1256552" cy="1281073"/>
            <a:chOff x="8136664" y="3381297"/>
            <a:chExt cx="1256552" cy="1281073"/>
          </a:xfrm>
        </p:grpSpPr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9E0C64FD-9104-5120-C1B9-4A24248336FB}"/>
                </a:ext>
              </a:extLst>
            </p:cNvPr>
            <p:cNvSpPr txBox="1"/>
            <p:nvPr/>
          </p:nvSpPr>
          <p:spPr>
            <a:xfrm>
              <a:off x="8136664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8" name="Textbox 200">
              <a:extLst>
                <a:ext uri="{FF2B5EF4-FFF2-40B4-BE49-F238E27FC236}">
                  <a16:creationId xmlns:a16="http://schemas.microsoft.com/office/drawing/2014/main" id="{2135A5D8-DDFD-8085-A9AE-1A14144D509B}"/>
                </a:ext>
              </a:extLst>
            </p:cNvPr>
            <p:cNvSpPr txBox="1"/>
            <p:nvPr/>
          </p:nvSpPr>
          <p:spPr>
            <a:xfrm>
              <a:off x="8136664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02</a:t>
              </a: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40594878-6221-AE14-475A-3A8829DA7320}"/>
              </a:ext>
            </a:extLst>
          </p:cNvPr>
          <p:cNvGrpSpPr/>
          <p:nvPr/>
        </p:nvGrpSpPr>
        <p:grpSpPr>
          <a:xfrm>
            <a:off x="10425460" y="3381297"/>
            <a:ext cx="1256552" cy="1281073"/>
            <a:chOff x="10425460" y="3381297"/>
            <a:chExt cx="1256552" cy="1281073"/>
          </a:xfrm>
        </p:grpSpPr>
        <p:sp>
          <p:nvSpPr>
            <p:cNvPr id="207" name="Textbox 200">
              <a:extLst>
                <a:ext uri="{FF2B5EF4-FFF2-40B4-BE49-F238E27FC236}">
                  <a16:creationId xmlns:a16="http://schemas.microsoft.com/office/drawing/2014/main" id="{F4A1170F-0AD4-D01E-270C-3E5E8E2BCA35}"/>
                </a:ext>
              </a:extLst>
            </p:cNvPr>
            <p:cNvSpPr txBox="1"/>
            <p:nvPr/>
          </p:nvSpPr>
          <p:spPr>
            <a:xfrm>
              <a:off x="10425460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A16AF380-391F-8167-F584-D381F23A3C3D}"/>
                </a:ext>
              </a:extLst>
            </p:cNvPr>
            <p:cNvSpPr txBox="1"/>
            <p:nvPr/>
          </p:nvSpPr>
          <p:spPr>
            <a:xfrm>
              <a:off x="10425460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03</a:t>
              </a: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ED7C653F-6ADC-0F7B-7536-0694E5AFBFDA}"/>
              </a:ext>
            </a:extLst>
          </p:cNvPr>
          <p:cNvGrpSpPr/>
          <p:nvPr/>
        </p:nvGrpSpPr>
        <p:grpSpPr>
          <a:xfrm>
            <a:off x="12714256" y="3381297"/>
            <a:ext cx="1256552" cy="1281073"/>
            <a:chOff x="12714256" y="3381297"/>
            <a:chExt cx="1256552" cy="1281073"/>
          </a:xfrm>
        </p:grpSpPr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B4AEFABD-1E84-61E5-7899-DA3A3ADAFB8E}"/>
                </a:ext>
              </a:extLst>
            </p:cNvPr>
            <p:cNvSpPr txBox="1"/>
            <p:nvPr/>
          </p:nvSpPr>
          <p:spPr>
            <a:xfrm>
              <a:off x="12714256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EA4B9E9A-D55C-B873-32AB-ECE17C41E899}"/>
                </a:ext>
              </a:extLst>
            </p:cNvPr>
            <p:cNvSpPr txBox="1"/>
            <p:nvPr/>
          </p:nvSpPr>
          <p:spPr>
            <a:xfrm>
              <a:off x="12714256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04</a:t>
              </a: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9099E8BE-34CB-89B0-BABF-7B72304F1947}"/>
              </a:ext>
            </a:extLst>
          </p:cNvPr>
          <p:cNvGrpSpPr/>
          <p:nvPr/>
        </p:nvGrpSpPr>
        <p:grpSpPr>
          <a:xfrm>
            <a:off x="15003052" y="3381297"/>
            <a:ext cx="1256552" cy="1281073"/>
            <a:chOff x="15003052" y="3381297"/>
            <a:chExt cx="1256552" cy="1281073"/>
          </a:xfrm>
        </p:grpSpPr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36127047-5AFF-CAD1-B62B-906F530B60B6}"/>
                </a:ext>
              </a:extLst>
            </p:cNvPr>
            <p:cNvSpPr txBox="1"/>
            <p:nvPr/>
          </p:nvSpPr>
          <p:spPr>
            <a:xfrm>
              <a:off x="15003052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1" name="Textbox 200">
              <a:extLst>
                <a:ext uri="{FF2B5EF4-FFF2-40B4-BE49-F238E27FC236}">
                  <a16:creationId xmlns:a16="http://schemas.microsoft.com/office/drawing/2014/main" id="{DDA56BFB-A90B-0A12-1830-CB48658369FD}"/>
                </a:ext>
              </a:extLst>
            </p:cNvPr>
            <p:cNvSpPr txBox="1"/>
            <p:nvPr/>
          </p:nvSpPr>
          <p:spPr>
            <a:xfrm>
              <a:off x="15003052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05</a:t>
              </a:r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36C9C0FA-C31B-9F5F-92A3-9905F7C95488}"/>
              </a:ext>
            </a:extLst>
          </p:cNvPr>
          <p:cNvGrpSpPr/>
          <p:nvPr/>
        </p:nvGrpSpPr>
        <p:grpSpPr>
          <a:xfrm>
            <a:off x="17291848" y="3381297"/>
            <a:ext cx="1256552" cy="1281073"/>
            <a:chOff x="17291848" y="3381297"/>
            <a:chExt cx="1256552" cy="1281073"/>
          </a:xfrm>
        </p:grpSpPr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AF10F624-1FE7-0203-DDFB-F70AF53A4580}"/>
                </a:ext>
              </a:extLst>
            </p:cNvPr>
            <p:cNvSpPr txBox="1"/>
            <p:nvPr/>
          </p:nvSpPr>
          <p:spPr>
            <a:xfrm>
              <a:off x="1729184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4391F210-6998-9330-A635-E46DCAA4D6C0}"/>
                </a:ext>
              </a:extLst>
            </p:cNvPr>
            <p:cNvSpPr txBox="1"/>
            <p:nvPr/>
          </p:nvSpPr>
          <p:spPr>
            <a:xfrm>
              <a:off x="1729184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06</a:t>
              </a: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19D006B8-A4DD-B878-0DA9-5AD5E3F2B4ED}"/>
              </a:ext>
            </a:extLst>
          </p:cNvPr>
          <p:cNvGrpSpPr/>
          <p:nvPr/>
        </p:nvGrpSpPr>
        <p:grpSpPr>
          <a:xfrm>
            <a:off x="3088705" y="5218098"/>
            <a:ext cx="1745240" cy="3341132"/>
            <a:chOff x="3448164" y="3486292"/>
            <a:chExt cx="1857462" cy="3341132"/>
          </a:xfrm>
        </p:grpSpPr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B2F37E2A-B507-250B-43F6-9E800BF2850B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urna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0A6F3794-68E7-C6FF-1B65-643B784498EC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START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43D6D487-CAEE-0E88-AE0A-1518F298CEDC}"/>
              </a:ext>
            </a:extLst>
          </p:cNvPr>
          <p:cNvGrpSpPr/>
          <p:nvPr/>
        </p:nvGrpSpPr>
        <p:grpSpPr>
          <a:xfrm>
            <a:off x="19517856" y="5218098"/>
            <a:ext cx="1745240" cy="3341132"/>
            <a:chOff x="3448164" y="3486292"/>
            <a:chExt cx="1857462" cy="3341132"/>
          </a:xfrm>
        </p:grpSpPr>
        <p:sp>
          <p:nvSpPr>
            <p:cNvPr id="227" name="Textbox 200">
              <a:extLst>
                <a:ext uri="{FF2B5EF4-FFF2-40B4-BE49-F238E27FC236}">
                  <a16:creationId xmlns:a16="http://schemas.microsoft.com/office/drawing/2014/main" id="{A7C247CD-7819-8004-84D7-68F6CA78EF00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consectetuer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adipiscing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elit</a:t>
              </a:r>
              <a:r>
                <a:rPr lang="en-US" sz="1100" dirty="0">
                  <a:solidFill>
                    <a:schemeClr val="tx2"/>
                  </a:solidFill>
                </a:rPr>
                <a:t>. Maecenas </a:t>
              </a:r>
              <a:r>
                <a:rPr lang="en-US" sz="1100" dirty="0" err="1">
                  <a:solidFill>
                    <a:schemeClr val="tx2"/>
                  </a:solidFill>
                </a:rPr>
                <a:t>porttitor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congue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massa</a:t>
              </a:r>
              <a:r>
                <a:rPr lang="en-US" sz="1100" dirty="0">
                  <a:solidFill>
                    <a:schemeClr val="tx2"/>
                  </a:solidFill>
                </a:rPr>
                <a:t>. </a:t>
              </a:r>
              <a:r>
                <a:rPr lang="en-US" sz="1100" dirty="0" err="1">
                  <a:solidFill>
                    <a:schemeClr val="tx2"/>
                  </a:solidFill>
                </a:rPr>
                <a:t>Fusce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posuere</a:t>
              </a:r>
              <a:r>
                <a:rPr lang="en-US" sz="1100" dirty="0">
                  <a:solidFill>
                    <a:schemeClr val="tx2"/>
                  </a:solidFill>
                </a:rPr>
                <a:t>, magna sed pulvinar </a:t>
              </a:r>
              <a:r>
                <a:rPr lang="en-US" sz="1100" dirty="0" err="1">
                  <a:solidFill>
                    <a:schemeClr val="tx2"/>
                  </a:solidFill>
                </a:rPr>
                <a:t>ultricies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purus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lectus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malesuada</a:t>
              </a:r>
              <a:r>
                <a:rPr lang="en-US" sz="1100" dirty="0">
                  <a:solidFill>
                    <a:schemeClr val="tx2"/>
                  </a:solidFill>
                </a:rPr>
                <a:t> libero,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commodo</a:t>
              </a:r>
              <a:r>
                <a:rPr lang="en-US" sz="1100" dirty="0">
                  <a:solidFill>
                    <a:schemeClr val="tx2"/>
                  </a:solidFill>
                </a:rPr>
                <a:t> magna eros </a:t>
              </a:r>
              <a:r>
                <a:rPr lang="en-US" sz="1100" dirty="0" err="1">
                  <a:solidFill>
                    <a:schemeClr val="tx2"/>
                  </a:solidFill>
                </a:rPr>
                <a:t>quis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urna</a:t>
              </a:r>
              <a:r>
                <a:rPr lang="en-US" sz="11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EC16A4DE-CBFD-8B0E-C4FC-80CF0503851D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600" dirty="0">
                  <a:solidFill>
                    <a:schemeClr val="tx2"/>
                  </a:solidFill>
                  <a:latin typeface="Gobold" panose="02000500000000000000" pitchFamily="2" charset="0"/>
                </a:rPr>
                <a:t>GOAL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29" name="Rectangle 228">
            <a:extLst>
              <a:ext uri="{FF2B5EF4-FFF2-40B4-BE49-F238E27FC236}">
                <a16:creationId xmlns:a16="http://schemas.microsoft.com/office/drawing/2014/main" id="{6B6ED681-FCD2-1E69-E7C2-B0B18B86EB1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30" name="!!SubTitle">
            <a:extLst>
              <a:ext uri="{FF2B5EF4-FFF2-40B4-BE49-F238E27FC236}">
                <a16:creationId xmlns:a16="http://schemas.microsoft.com/office/drawing/2014/main" id="{804D4B79-94DF-A088-79CE-2D3625E2C148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31" name="!!MainTitle1">
            <a:extLst>
              <a:ext uri="{FF2B5EF4-FFF2-40B4-BE49-F238E27FC236}">
                <a16:creationId xmlns:a16="http://schemas.microsoft.com/office/drawing/2014/main" id="{2B4C2AE0-15C9-F3E8-BBCB-FF33E76C4C5B}"/>
              </a:ext>
            </a:extLst>
          </p:cNvPr>
          <p:cNvSpPr txBox="1"/>
          <p:nvPr/>
        </p:nvSpPr>
        <p:spPr>
          <a:xfrm>
            <a:off x="8706129" y="11314065"/>
            <a:ext cx="69717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767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5" dur="5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9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5" dur="500" fill="hold"/>
                                        <p:tgtEl>
                                          <p:spTgt spid="9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500" fill="hold"/>
                                        <p:tgtEl>
                                          <p:spTgt spid="8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2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0" dur="500" fill="hold"/>
                                        <p:tgtEl>
                                          <p:spTgt spid="2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6" grpId="0" animBg="1"/>
      <p:bldP spid="120" grpId="0" animBg="1"/>
      <p:bldP spid="123" grpId="0" animBg="1"/>
      <p:bldP spid="124" grpId="0" animBg="1"/>
      <p:bldP spid="127" grpId="0" animBg="1"/>
      <p:bldP spid="133" grpId="0" animBg="1"/>
      <p:bldP spid="136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: Rounded Corners 177">
            <a:extLst>
              <a:ext uri="{FF2B5EF4-FFF2-40B4-BE49-F238E27FC236}">
                <a16:creationId xmlns:a16="http://schemas.microsoft.com/office/drawing/2014/main" id="{007E1981-7949-8303-2621-7E4F174EE876}"/>
              </a:ext>
            </a:extLst>
          </p:cNvPr>
          <p:cNvSpPr/>
          <p:nvPr/>
        </p:nvSpPr>
        <p:spPr>
          <a:xfrm>
            <a:off x="2635624" y="2976283"/>
            <a:ext cx="19018392" cy="7064189"/>
          </a:xfrm>
          <a:prstGeom prst="roundRect">
            <a:avLst>
              <a:gd name="adj" fmla="val 23619"/>
            </a:avLst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9183F2A4-300B-6F47-B92F-F0D8B541E01C}"/>
              </a:ext>
            </a:extLst>
          </p:cNvPr>
          <p:cNvSpPr/>
          <p:nvPr/>
        </p:nvSpPr>
        <p:spPr>
          <a:xfrm flipH="1">
            <a:off x="18969019" y="2976283"/>
            <a:ext cx="2684996" cy="7064189"/>
          </a:xfrm>
          <a:custGeom>
            <a:avLst/>
            <a:gdLst>
              <a:gd name="csX0" fmla="*/ 2684996 w 2684996"/>
              <a:gd name="csY0" fmla="*/ 0 h 7064189"/>
              <a:gd name="csX1" fmla="*/ 1668490 w 2684996"/>
              <a:gd name="csY1" fmla="*/ 0 h 7064189"/>
              <a:gd name="csX2" fmla="*/ 0 w 2684996"/>
              <a:gd name="csY2" fmla="*/ 1668491 h 7064189"/>
              <a:gd name="csX3" fmla="*/ 0 w 2684996"/>
              <a:gd name="csY3" fmla="*/ 5395698 h 7064189"/>
              <a:gd name="csX4" fmla="*/ 1668490 w 2684996"/>
              <a:gd name="csY4" fmla="*/ 7064189 h 7064189"/>
              <a:gd name="csX5" fmla="*/ 2684996 w 2684996"/>
              <a:gd name="csY5" fmla="*/ 7064189 h 7064189"/>
              <a:gd name="csX6" fmla="*/ 2684996 w 2684996"/>
              <a:gd name="csY6" fmla="*/ 0 h 706418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684996" h="7064189">
                <a:moveTo>
                  <a:pt x="2684996" y="0"/>
                </a:moveTo>
                <a:lnTo>
                  <a:pt x="1668490" y="0"/>
                </a:lnTo>
                <a:cubicBezTo>
                  <a:pt x="747008" y="0"/>
                  <a:pt x="0" y="747009"/>
                  <a:pt x="0" y="1668491"/>
                </a:cubicBezTo>
                <a:lnTo>
                  <a:pt x="0" y="5395698"/>
                </a:lnTo>
                <a:cubicBezTo>
                  <a:pt x="0" y="6317180"/>
                  <a:pt x="747008" y="7064189"/>
                  <a:pt x="1668490" y="7064189"/>
                </a:cubicBezTo>
                <a:lnTo>
                  <a:pt x="2684996" y="7064189"/>
                </a:lnTo>
                <a:lnTo>
                  <a:pt x="268499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456939A-F0FC-7A3B-A9C7-FA8C62C7022A}"/>
              </a:ext>
            </a:extLst>
          </p:cNvPr>
          <p:cNvGrpSpPr/>
          <p:nvPr/>
        </p:nvGrpSpPr>
        <p:grpSpPr>
          <a:xfrm>
            <a:off x="16772922" y="2976283"/>
            <a:ext cx="2798920" cy="7064189"/>
            <a:chOff x="16772922" y="2976283"/>
            <a:chExt cx="27989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C4DB1481-810B-3EB6-4BD2-027816D7060D}"/>
                </a:ext>
              </a:extLst>
            </p:cNvPr>
            <p:cNvSpPr/>
            <p:nvPr/>
          </p:nvSpPr>
          <p:spPr>
            <a:xfrm flipH="1">
              <a:off x="16772922" y="2976283"/>
              <a:ext cx="2290459" cy="7064189"/>
            </a:xfrm>
            <a:custGeom>
              <a:avLst/>
              <a:gdLst>
                <a:gd name="csX0" fmla="*/ 2290459 w 2290459"/>
                <a:gd name="csY0" fmla="*/ 0 h 7064189"/>
                <a:gd name="csX1" fmla="*/ 0 w 2290459"/>
                <a:gd name="csY1" fmla="*/ 0 h 7064189"/>
                <a:gd name="csX2" fmla="*/ 0 w 2290459"/>
                <a:gd name="csY2" fmla="*/ 7064189 h 7064189"/>
                <a:gd name="csX3" fmla="*/ 2290459 w 2290459"/>
                <a:gd name="csY3" fmla="*/ 7064189 h 7064189"/>
                <a:gd name="csX4" fmla="*/ 2290459 w 2290459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59" h="7064189">
                  <a:moveTo>
                    <a:pt x="2290459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59" y="7064189"/>
                  </a:lnTo>
                  <a:lnTo>
                    <a:pt x="22904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BCD11A5B-AF5C-21B5-920C-44F6864D7109}"/>
                </a:ext>
              </a:extLst>
            </p:cNvPr>
            <p:cNvSpPr/>
            <p:nvPr/>
          </p:nvSpPr>
          <p:spPr>
            <a:xfrm>
              <a:off x="18547714" y="5029200"/>
              <a:ext cx="1024128" cy="102412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7097366-FFE7-4260-358D-197BBF1AA9C1}"/>
                </a:ext>
              </a:extLst>
            </p:cNvPr>
            <p:cNvSpPr/>
            <p:nvPr/>
          </p:nvSpPr>
          <p:spPr>
            <a:xfrm>
              <a:off x="18657778" y="5139264"/>
              <a:ext cx="804000" cy="804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Flowchart: Extract 183">
              <a:extLst>
                <a:ext uri="{FF2B5EF4-FFF2-40B4-BE49-F238E27FC236}">
                  <a16:creationId xmlns:a16="http://schemas.microsoft.com/office/drawing/2014/main" id="{2D6CB11C-B5F7-3260-A0A4-AEC7B6B7F1A0}"/>
                </a:ext>
              </a:extLst>
            </p:cNvPr>
            <p:cNvSpPr/>
            <p:nvPr/>
          </p:nvSpPr>
          <p:spPr>
            <a:xfrm rot="5400000">
              <a:off x="18915805" y="5380537"/>
              <a:ext cx="427884" cy="321456"/>
            </a:xfrm>
            <a:prstGeom prst="flowChartExtra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068A42CD-425A-73B4-20FA-CE8C810A24DA}"/>
              </a:ext>
            </a:extLst>
          </p:cNvPr>
          <p:cNvGrpSpPr/>
          <p:nvPr/>
        </p:nvGrpSpPr>
        <p:grpSpPr>
          <a:xfrm>
            <a:off x="14482461" y="2976283"/>
            <a:ext cx="2803528" cy="7064189"/>
            <a:chOff x="14482461" y="2976283"/>
            <a:chExt cx="2803528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EC1B12F7-6F7C-866E-5D0B-71760D75332D}"/>
                </a:ext>
              </a:extLst>
            </p:cNvPr>
            <p:cNvSpPr/>
            <p:nvPr/>
          </p:nvSpPr>
          <p:spPr>
            <a:xfrm flipH="1">
              <a:off x="14482461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6DCDF390-003F-EFE1-7306-4F6927D5F9D6}"/>
                </a:ext>
              </a:extLst>
            </p:cNvPr>
            <p:cNvSpPr/>
            <p:nvPr/>
          </p:nvSpPr>
          <p:spPr>
            <a:xfrm>
              <a:off x="16261861" y="5029200"/>
              <a:ext cx="1024128" cy="1024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9319FE7C-ED14-8806-7E80-F8C3966EE5D5}"/>
                </a:ext>
              </a:extLst>
            </p:cNvPr>
            <p:cNvSpPr/>
            <p:nvPr/>
          </p:nvSpPr>
          <p:spPr>
            <a:xfrm>
              <a:off x="16371925" y="5139264"/>
              <a:ext cx="804000" cy="804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Flowchart: Extract 188">
              <a:extLst>
                <a:ext uri="{FF2B5EF4-FFF2-40B4-BE49-F238E27FC236}">
                  <a16:creationId xmlns:a16="http://schemas.microsoft.com/office/drawing/2014/main" id="{E3E40227-D2DC-AFE3-6EDB-2FA6EB7EFA6A}"/>
                </a:ext>
              </a:extLst>
            </p:cNvPr>
            <p:cNvSpPr/>
            <p:nvPr/>
          </p:nvSpPr>
          <p:spPr>
            <a:xfrm rot="5400000">
              <a:off x="16629952" y="5380537"/>
              <a:ext cx="427884" cy="321456"/>
            </a:xfrm>
            <a:prstGeom prst="flowChartExtra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7D4743C1-0FB1-F1E4-ACD1-20DF80AC6267}"/>
              </a:ext>
            </a:extLst>
          </p:cNvPr>
          <p:cNvGrpSpPr/>
          <p:nvPr/>
        </p:nvGrpSpPr>
        <p:grpSpPr>
          <a:xfrm>
            <a:off x="12192001" y="2976283"/>
            <a:ext cx="2804114" cy="7064189"/>
            <a:chOff x="12192001" y="2976283"/>
            <a:chExt cx="2804114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EB7F203A-88AD-B463-B6EE-4B9FABE439F2}"/>
                </a:ext>
              </a:extLst>
            </p:cNvPr>
            <p:cNvSpPr/>
            <p:nvPr/>
          </p:nvSpPr>
          <p:spPr>
            <a:xfrm flipH="1">
              <a:off x="12192001" y="2976283"/>
              <a:ext cx="2290461" cy="7064189"/>
            </a:xfrm>
            <a:custGeom>
              <a:avLst/>
              <a:gdLst>
                <a:gd name="csX0" fmla="*/ 2290461 w 2290461"/>
                <a:gd name="csY0" fmla="*/ 0 h 7064189"/>
                <a:gd name="csX1" fmla="*/ 0 w 2290461"/>
                <a:gd name="csY1" fmla="*/ 0 h 7064189"/>
                <a:gd name="csX2" fmla="*/ 0 w 2290461"/>
                <a:gd name="csY2" fmla="*/ 7064189 h 7064189"/>
                <a:gd name="csX3" fmla="*/ 2290461 w 2290461"/>
                <a:gd name="csY3" fmla="*/ 7064189 h 7064189"/>
                <a:gd name="csX4" fmla="*/ 2290461 w 2290461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1" h="7064189">
                  <a:moveTo>
                    <a:pt x="2290461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1" y="7064189"/>
                  </a:lnTo>
                  <a:lnTo>
                    <a:pt x="22904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CB8E3D90-585C-1779-0BA5-F545144E63CD}"/>
                </a:ext>
              </a:extLst>
            </p:cNvPr>
            <p:cNvSpPr/>
            <p:nvPr/>
          </p:nvSpPr>
          <p:spPr>
            <a:xfrm>
              <a:off x="13971987" y="5029200"/>
              <a:ext cx="1024128" cy="10241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DF0A3EE9-D1C7-2184-3701-19DABE2A1EC9}"/>
                </a:ext>
              </a:extLst>
            </p:cNvPr>
            <p:cNvSpPr/>
            <p:nvPr/>
          </p:nvSpPr>
          <p:spPr>
            <a:xfrm>
              <a:off x="14082051" y="5139264"/>
              <a:ext cx="804000" cy="804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Flowchart: Extract 193">
              <a:extLst>
                <a:ext uri="{FF2B5EF4-FFF2-40B4-BE49-F238E27FC236}">
                  <a16:creationId xmlns:a16="http://schemas.microsoft.com/office/drawing/2014/main" id="{DAE47495-0E19-7CC8-DB4E-4FFC629ACDE1}"/>
                </a:ext>
              </a:extLst>
            </p:cNvPr>
            <p:cNvSpPr/>
            <p:nvPr/>
          </p:nvSpPr>
          <p:spPr>
            <a:xfrm rot="5400000">
              <a:off x="14340078" y="5380537"/>
              <a:ext cx="427884" cy="321456"/>
            </a:xfrm>
            <a:prstGeom prst="flowChartExtra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35E8FD09-E148-187C-2935-69298B377B18}"/>
              </a:ext>
            </a:extLst>
          </p:cNvPr>
          <p:cNvGrpSpPr/>
          <p:nvPr/>
        </p:nvGrpSpPr>
        <p:grpSpPr>
          <a:xfrm>
            <a:off x="9901540" y="2976283"/>
            <a:ext cx="2799197" cy="7064189"/>
            <a:chOff x="9901540" y="2976283"/>
            <a:chExt cx="2799197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6A607BAE-2C2A-ACC1-35B7-ADD5EC43045E}"/>
                </a:ext>
              </a:extLst>
            </p:cNvPr>
            <p:cNvSpPr/>
            <p:nvPr/>
          </p:nvSpPr>
          <p:spPr>
            <a:xfrm flipH="1">
              <a:off x="990154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3A09E2DE-8F5D-CD70-607D-E59AF625B357}"/>
                </a:ext>
              </a:extLst>
            </p:cNvPr>
            <p:cNvSpPr/>
            <p:nvPr/>
          </p:nvSpPr>
          <p:spPr>
            <a:xfrm>
              <a:off x="11676609" y="5029200"/>
              <a:ext cx="1024128" cy="1024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7EA3EB1-70C1-CACD-FEF6-C60E18AC591E}"/>
                </a:ext>
              </a:extLst>
            </p:cNvPr>
            <p:cNvSpPr/>
            <p:nvPr/>
          </p:nvSpPr>
          <p:spPr>
            <a:xfrm>
              <a:off x="11786673" y="5139264"/>
              <a:ext cx="804000" cy="804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Flowchart: Extract 198">
              <a:extLst>
                <a:ext uri="{FF2B5EF4-FFF2-40B4-BE49-F238E27FC236}">
                  <a16:creationId xmlns:a16="http://schemas.microsoft.com/office/drawing/2014/main" id="{74656D48-F3CB-77D6-A744-8E4117E513BD}"/>
                </a:ext>
              </a:extLst>
            </p:cNvPr>
            <p:cNvSpPr/>
            <p:nvPr/>
          </p:nvSpPr>
          <p:spPr>
            <a:xfrm rot="5400000">
              <a:off x="12044700" y="5380537"/>
              <a:ext cx="427884" cy="321456"/>
            </a:xfrm>
            <a:prstGeom prst="flowChartExtra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2CA5966E-4A52-5F17-53E5-CD2E09B082A6}"/>
              </a:ext>
            </a:extLst>
          </p:cNvPr>
          <p:cNvGrpSpPr/>
          <p:nvPr/>
        </p:nvGrpSpPr>
        <p:grpSpPr>
          <a:xfrm>
            <a:off x="7611080" y="2976283"/>
            <a:ext cx="2797120" cy="7064189"/>
            <a:chOff x="7611080" y="2976283"/>
            <a:chExt cx="27971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52F04913-E66D-F09C-41A5-0FDEE1CF004E}"/>
                </a:ext>
              </a:extLst>
            </p:cNvPr>
            <p:cNvSpPr/>
            <p:nvPr/>
          </p:nvSpPr>
          <p:spPr>
            <a:xfrm flipH="1">
              <a:off x="761108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6648626E-27B6-EBB5-E7E4-F0C275CEA244}"/>
                </a:ext>
              </a:extLst>
            </p:cNvPr>
            <p:cNvSpPr/>
            <p:nvPr/>
          </p:nvSpPr>
          <p:spPr>
            <a:xfrm>
              <a:off x="9384072" y="5029200"/>
              <a:ext cx="1024128" cy="1024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E54D6F48-66D6-F942-2E1A-A2266FDBE8C8}"/>
                </a:ext>
              </a:extLst>
            </p:cNvPr>
            <p:cNvSpPr/>
            <p:nvPr/>
          </p:nvSpPr>
          <p:spPr>
            <a:xfrm>
              <a:off x="9494136" y="5139264"/>
              <a:ext cx="804000" cy="804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Flowchart: Extract 203">
              <a:extLst>
                <a:ext uri="{FF2B5EF4-FFF2-40B4-BE49-F238E27FC236}">
                  <a16:creationId xmlns:a16="http://schemas.microsoft.com/office/drawing/2014/main" id="{C7974D7A-CB53-EE7C-04E7-529CA0A0F260}"/>
                </a:ext>
              </a:extLst>
            </p:cNvPr>
            <p:cNvSpPr/>
            <p:nvPr/>
          </p:nvSpPr>
          <p:spPr>
            <a:xfrm rot="5400000">
              <a:off x="9752163" y="5380537"/>
              <a:ext cx="427884" cy="321456"/>
            </a:xfrm>
            <a:prstGeom prst="flowChartExtra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BA84967C-5902-831B-4009-1EA4DA926186}"/>
              </a:ext>
            </a:extLst>
          </p:cNvPr>
          <p:cNvGrpSpPr/>
          <p:nvPr/>
        </p:nvGrpSpPr>
        <p:grpSpPr>
          <a:xfrm>
            <a:off x="5320620" y="2976283"/>
            <a:ext cx="2799822" cy="7064189"/>
            <a:chOff x="5320620" y="2976283"/>
            <a:chExt cx="2799822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188D1F39-9209-6A11-FEF2-99C759B10D13}"/>
                </a:ext>
              </a:extLst>
            </p:cNvPr>
            <p:cNvSpPr/>
            <p:nvPr/>
          </p:nvSpPr>
          <p:spPr>
            <a:xfrm flipH="1">
              <a:off x="532062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F9787378-3CC2-2E0D-4C43-05970B0D8BCF}"/>
                </a:ext>
              </a:extLst>
            </p:cNvPr>
            <p:cNvSpPr/>
            <p:nvPr/>
          </p:nvSpPr>
          <p:spPr>
            <a:xfrm>
              <a:off x="7096314" y="5029200"/>
              <a:ext cx="1024128" cy="10241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C213C9CF-561A-1CE2-4C0F-504D327E3D15}"/>
                </a:ext>
              </a:extLst>
            </p:cNvPr>
            <p:cNvSpPr/>
            <p:nvPr/>
          </p:nvSpPr>
          <p:spPr>
            <a:xfrm>
              <a:off x="7206378" y="5139264"/>
              <a:ext cx="804000" cy="804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Flowchart: Extract 208">
              <a:extLst>
                <a:ext uri="{FF2B5EF4-FFF2-40B4-BE49-F238E27FC236}">
                  <a16:creationId xmlns:a16="http://schemas.microsoft.com/office/drawing/2014/main" id="{264E1DA5-CAE8-6C9A-8F6F-57526042ED7F}"/>
                </a:ext>
              </a:extLst>
            </p:cNvPr>
            <p:cNvSpPr/>
            <p:nvPr/>
          </p:nvSpPr>
          <p:spPr>
            <a:xfrm rot="5400000">
              <a:off x="7464405" y="5380537"/>
              <a:ext cx="427884" cy="321456"/>
            </a:xfrm>
            <a:prstGeom prst="flowChartExtra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A4ECC056-85E9-C100-857B-C1EADC9924A0}"/>
              </a:ext>
            </a:extLst>
          </p:cNvPr>
          <p:cNvGrpSpPr/>
          <p:nvPr/>
        </p:nvGrpSpPr>
        <p:grpSpPr>
          <a:xfrm>
            <a:off x="2635624" y="2976283"/>
            <a:ext cx="3195790" cy="7064189"/>
            <a:chOff x="2635624" y="2976283"/>
            <a:chExt cx="319579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70798F27-FB6B-E427-E228-7D001BF02E1D}"/>
                </a:ext>
              </a:extLst>
            </p:cNvPr>
            <p:cNvSpPr/>
            <p:nvPr/>
          </p:nvSpPr>
          <p:spPr>
            <a:xfrm flipH="1">
              <a:off x="2635624" y="2976283"/>
              <a:ext cx="2684996" cy="7064189"/>
            </a:xfrm>
            <a:custGeom>
              <a:avLst/>
              <a:gdLst>
                <a:gd name="csX0" fmla="*/ 1016505 w 2684996"/>
                <a:gd name="csY0" fmla="*/ 0 h 7064189"/>
                <a:gd name="csX1" fmla="*/ 0 w 2684996"/>
                <a:gd name="csY1" fmla="*/ 0 h 7064189"/>
                <a:gd name="csX2" fmla="*/ 0 w 2684996"/>
                <a:gd name="csY2" fmla="*/ 7064189 h 7064189"/>
                <a:gd name="csX3" fmla="*/ 1016505 w 2684996"/>
                <a:gd name="csY3" fmla="*/ 7064189 h 7064189"/>
                <a:gd name="csX4" fmla="*/ 2684996 w 2684996"/>
                <a:gd name="csY4" fmla="*/ 5395698 h 7064189"/>
                <a:gd name="csX5" fmla="*/ 2684996 w 2684996"/>
                <a:gd name="csY5" fmla="*/ 1668491 h 7064189"/>
                <a:gd name="csX6" fmla="*/ 1016505 w 2684996"/>
                <a:gd name="csY6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84996" h="7064189">
                  <a:moveTo>
                    <a:pt x="1016505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1016505" y="7064189"/>
                  </a:lnTo>
                  <a:cubicBezTo>
                    <a:pt x="1937987" y="7064189"/>
                    <a:pt x="2684996" y="6317180"/>
                    <a:pt x="2684996" y="5395698"/>
                  </a:cubicBezTo>
                  <a:lnTo>
                    <a:pt x="2684996" y="1668491"/>
                  </a:lnTo>
                  <a:cubicBezTo>
                    <a:pt x="2684996" y="747009"/>
                    <a:pt x="1937987" y="0"/>
                    <a:pt x="101650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B1D4E1AA-71C0-6BD1-6153-DB3E1085F455}"/>
                </a:ext>
              </a:extLst>
            </p:cNvPr>
            <p:cNvSpPr/>
            <p:nvPr/>
          </p:nvSpPr>
          <p:spPr>
            <a:xfrm>
              <a:off x="4807286" y="5029200"/>
              <a:ext cx="1024128" cy="102412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07A19311-34BB-FAFB-EF6B-6B8F733510BE}"/>
                </a:ext>
              </a:extLst>
            </p:cNvPr>
            <p:cNvSpPr/>
            <p:nvPr/>
          </p:nvSpPr>
          <p:spPr>
            <a:xfrm>
              <a:off x="4917350" y="5139264"/>
              <a:ext cx="804000" cy="80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Flowchart: Extract 213">
              <a:extLst>
                <a:ext uri="{FF2B5EF4-FFF2-40B4-BE49-F238E27FC236}">
                  <a16:creationId xmlns:a16="http://schemas.microsoft.com/office/drawing/2014/main" id="{1FCB81FA-054D-95A4-56F7-A86240910AF2}"/>
                </a:ext>
              </a:extLst>
            </p:cNvPr>
            <p:cNvSpPr/>
            <p:nvPr/>
          </p:nvSpPr>
          <p:spPr>
            <a:xfrm rot="16200000" flipV="1">
              <a:off x="5175377" y="5380537"/>
              <a:ext cx="427884" cy="321456"/>
            </a:xfrm>
            <a:prstGeom prst="flowChartExtra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B829A203-DAD3-A890-870C-DD03D32D8C4A}"/>
              </a:ext>
            </a:extLst>
          </p:cNvPr>
          <p:cNvGrpSpPr/>
          <p:nvPr/>
        </p:nvGrpSpPr>
        <p:grpSpPr>
          <a:xfrm>
            <a:off x="5603524" y="6315154"/>
            <a:ext cx="1745240" cy="1566968"/>
            <a:chOff x="3448164" y="4583348"/>
            <a:chExt cx="1857462" cy="1566968"/>
          </a:xfrm>
        </p:grpSpPr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7940F751-686D-FFE0-1A35-7802991F8C41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7357CFC9-4F83-3BB5-E320-58766A270EF6}"/>
                </a:ext>
              </a:extLst>
            </p:cNvPr>
            <p:cNvSpPr txBox="1"/>
            <p:nvPr/>
          </p:nvSpPr>
          <p:spPr>
            <a:xfrm>
              <a:off x="3448164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3F97871F-AD73-4E2F-F003-E380E52EAF03}"/>
              </a:ext>
            </a:extLst>
          </p:cNvPr>
          <p:cNvGrpSpPr/>
          <p:nvPr/>
        </p:nvGrpSpPr>
        <p:grpSpPr>
          <a:xfrm>
            <a:off x="7892320" y="6315154"/>
            <a:ext cx="1745240" cy="1566968"/>
            <a:chOff x="6580531" y="4583348"/>
            <a:chExt cx="1857462" cy="1566968"/>
          </a:xfrm>
        </p:grpSpPr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767C0CC7-719E-6C13-2541-7607DE49C716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4B0AB951-A9BD-82F2-850F-5515E626F306}"/>
                </a:ext>
              </a:extLst>
            </p:cNvPr>
            <p:cNvSpPr txBox="1"/>
            <p:nvPr/>
          </p:nvSpPr>
          <p:spPr>
            <a:xfrm>
              <a:off x="6580531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5CE91A22-1AFE-11DD-7654-02ECA6376392}"/>
              </a:ext>
            </a:extLst>
          </p:cNvPr>
          <p:cNvGrpSpPr/>
          <p:nvPr/>
        </p:nvGrpSpPr>
        <p:grpSpPr>
          <a:xfrm>
            <a:off x="10181116" y="6315154"/>
            <a:ext cx="1745240" cy="1566968"/>
            <a:chOff x="9712898" y="4583348"/>
            <a:chExt cx="1857462" cy="1566968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90AA9B26-0BFC-5CCA-B1A8-95740344B787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7DA55DAC-6D0A-5BFC-DA79-FCD0F468EE79}"/>
                </a:ext>
              </a:extLst>
            </p:cNvPr>
            <p:cNvSpPr txBox="1"/>
            <p:nvPr/>
          </p:nvSpPr>
          <p:spPr>
            <a:xfrm>
              <a:off x="9712898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915A9404-3797-70AB-8576-65B9187E8EF9}"/>
              </a:ext>
            </a:extLst>
          </p:cNvPr>
          <p:cNvGrpSpPr/>
          <p:nvPr/>
        </p:nvGrpSpPr>
        <p:grpSpPr>
          <a:xfrm>
            <a:off x="12469912" y="6315154"/>
            <a:ext cx="1745240" cy="1566968"/>
            <a:chOff x="12845265" y="4583348"/>
            <a:chExt cx="1857462" cy="1566968"/>
          </a:xfrm>
        </p:grpSpPr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08722D10-FF46-67A3-A402-72C1ADFD0B3F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77F176DF-1C3A-2D47-56F4-AE565089AD1F}"/>
                </a:ext>
              </a:extLst>
            </p:cNvPr>
            <p:cNvSpPr txBox="1"/>
            <p:nvPr/>
          </p:nvSpPr>
          <p:spPr>
            <a:xfrm>
              <a:off x="12845265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0EB4154C-BCB0-4EBD-C68E-1FD4CFA02FD6}"/>
              </a:ext>
            </a:extLst>
          </p:cNvPr>
          <p:cNvGrpSpPr/>
          <p:nvPr/>
        </p:nvGrpSpPr>
        <p:grpSpPr>
          <a:xfrm>
            <a:off x="14758708" y="6315154"/>
            <a:ext cx="1745240" cy="1566968"/>
            <a:chOff x="15977632" y="4583348"/>
            <a:chExt cx="1857462" cy="1566968"/>
          </a:xfrm>
        </p:grpSpPr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C65C0B3E-DAC9-2292-DE0F-27159766C469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EB53A7A1-47A2-4360-35C8-C78F7229105D}"/>
                </a:ext>
              </a:extLst>
            </p:cNvPr>
            <p:cNvSpPr txBox="1"/>
            <p:nvPr/>
          </p:nvSpPr>
          <p:spPr>
            <a:xfrm>
              <a:off x="15977632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7560AFF-246B-21A7-2613-B29486BEF581}"/>
              </a:ext>
            </a:extLst>
          </p:cNvPr>
          <p:cNvGrpSpPr/>
          <p:nvPr/>
        </p:nvGrpSpPr>
        <p:grpSpPr>
          <a:xfrm>
            <a:off x="17047504" y="6315154"/>
            <a:ext cx="1745240" cy="1566968"/>
            <a:chOff x="19109999" y="4583348"/>
            <a:chExt cx="1857462" cy="1566968"/>
          </a:xfrm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F66B4DE8-8F08-9195-005F-6FAF2355F3C7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6EF49939-C3FD-0598-77F1-67C95B8B25C7}"/>
                </a:ext>
              </a:extLst>
            </p:cNvPr>
            <p:cNvSpPr txBox="1"/>
            <p:nvPr/>
          </p:nvSpPr>
          <p:spPr>
            <a:xfrm>
              <a:off x="19109999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33" name="Oval 232">
            <a:extLst>
              <a:ext uri="{FF2B5EF4-FFF2-40B4-BE49-F238E27FC236}">
                <a16:creationId xmlns:a16="http://schemas.microsoft.com/office/drawing/2014/main" id="{DB60C360-95F9-9E6A-763F-C6627CB0F0DC}"/>
              </a:ext>
            </a:extLst>
          </p:cNvPr>
          <p:cNvSpPr/>
          <p:nvPr/>
        </p:nvSpPr>
        <p:spPr>
          <a:xfrm>
            <a:off x="5813892" y="8320086"/>
            <a:ext cx="1282422" cy="1282422"/>
          </a:xfrm>
          <a:prstGeom prst="ellips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5D608394-BFEF-55E1-A315-C1C387210708}"/>
              </a:ext>
            </a:extLst>
          </p:cNvPr>
          <p:cNvSpPr/>
          <p:nvPr/>
        </p:nvSpPr>
        <p:spPr>
          <a:xfrm>
            <a:off x="8157379" y="8320086"/>
            <a:ext cx="1282422" cy="1282422"/>
          </a:xfrm>
          <a:prstGeom prst="ellipse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EEE37C10-CBB2-D4E2-130F-D2389109BF1B}"/>
              </a:ext>
            </a:extLst>
          </p:cNvPr>
          <p:cNvSpPr/>
          <p:nvPr/>
        </p:nvSpPr>
        <p:spPr>
          <a:xfrm>
            <a:off x="10441621" y="8320086"/>
            <a:ext cx="1282422" cy="1282422"/>
          </a:xfrm>
          <a:prstGeom prst="ellipse">
            <a:avLst/>
          </a:prstGeom>
          <a:solidFill>
            <a:schemeClr val="accent3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E30CB207-8EF7-71B7-514D-8E94A377345C}"/>
              </a:ext>
            </a:extLst>
          </p:cNvPr>
          <p:cNvSpPr/>
          <p:nvPr/>
        </p:nvSpPr>
        <p:spPr>
          <a:xfrm>
            <a:off x="12696018" y="8320086"/>
            <a:ext cx="1282422" cy="1282422"/>
          </a:xfrm>
          <a:prstGeom prst="ellipse">
            <a:avLst/>
          </a:prstGeom>
          <a:solidFill>
            <a:schemeClr val="accent4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3C43671C-0736-B54B-04AF-D9A43CD00B79}"/>
              </a:ext>
            </a:extLst>
          </p:cNvPr>
          <p:cNvSpPr/>
          <p:nvPr/>
        </p:nvSpPr>
        <p:spPr>
          <a:xfrm>
            <a:off x="14986480" y="8320086"/>
            <a:ext cx="1282422" cy="1282422"/>
          </a:xfrm>
          <a:prstGeom prst="ellipse">
            <a:avLst/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F6703492-9271-0C6F-7AD7-56BC684771E5}"/>
              </a:ext>
            </a:extLst>
          </p:cNvPr>
          <p:cNvSpPr/>
          <p:nvPr/>
        </p:nvSpPr>
        <p:spPr>
          <a:xfrm>
            <a:off x="17265292" y="8320086"/>
            <a:ext cx="1282422" cy="1282422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3ACA665C-E914-4E47-44D3-AFA590EB31CC}"/>
              </a:ext>
            </a:extLst>
          </p:cNvPr>
          <p:cNvSpPr/>
          <p:nvPr/>
        </p:nvSpPr>
        <p:spPr>
          <a:xfrm>
            <a:off x="15303956" y="8637562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5483FD77-2B3B-A464-13C9-4B607C62F739}"/>
              </a:ext>
            </a:extLst>
          </p:cNvPr>
          <p:cNvSpPr/>
          <p:nvPr/>
        </p:nvSpPr>
        <p:spPr>
          <a:xfrm>
            <a:off x="17595717" y="8650512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1" name="Freeform 103">
            <a:extLst>
              <a:ext uri="{FF2B5EF4-FFF2-40B4-BE49-F238E27FC236}">
                <a16:creationId xmlns:a16="http://schemas.microsoft.com/office/drawing/2014/main" id="{D476187E-BD07-78B3-C160-70FF4EE46641}"/>
              </a:ext>
            </a:extLst>
          </p:cNvPr>
          <p:cNvSpPr>
            <a:spLocks noEditPoints="1"/>
          </p:cNvSpPr>
          <p:nvPr/>
        </p:nvSpPr>
        <p:spPr bwMode="auto">
          <a:xfrm>
            <a:off x="8438780" y="8686148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2" name="Freeform 109">
            <a:extLst>
              <a:ext uri="{FF2B5EF4-FFF2-40B4-BE49-F238E27FC236}">
                <a16:creationId xmlns:a16="http://schemas.microsoft.com/office/drawing/2014/main" id="{7C982251-4FE9-F3E1-47DD-B24D53CD26A6}"/>
              </a:ext>
            </a:extLst>
          </p:cNvPr>
          <p:cNvSpPr>
            <a:spLocks noEditPoints="1"/>
          </p:cNvSpPr>
          <p:nvPr/>
        </p:nvSpPr>
        <p:spPr bwMode="auto">
          <a:xfrm>
            <a:off x="10767151" y="8637562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3" name="Freeform 16">
            <a:extLst>
              <a:ext uri="{FF2B5EF4-FFF2-40B4-BE49-F238E27FC236}">
                <a16:creationId xmlns:a16="http://schemas.microsoft.com/office/drawing/2014/main" id="{358E71CF-313E-B56C-89FA-B0153B4FCA51}"/>
              </a:ext>
            </a:extLst>
          </p:cNvPr>
          <p:cNvSpPr>
            <a:spLocks noEditPoints="1"/>
          </p:cNvSpPr>
          <p:nvPr/>
        </p:nvSpPr>
        <p:spPr bwMode="auto">
          <a:xfrm>
            <a:off x="13055310" y="8597096"/>
            <a:ext cx="563840" cy="72840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A844EBE0-4C36-7DE2-ED22-37A2A9691764}"/>
              </a:ext>
            </a:extLst>
          </p:cNvPr>
          <p:cNvSpPr/>
          <p:nvPr/>
        </p:nvSpPr>
        <p:spPr>
          <a:xfrm>
            <a:off x="6098518" y="8664142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743EA4A7-A8C6-7EBF-2FAB-5FCC0AFB4E8D}"/>
              </a:ext>
            </a:extLst>
          </p:cNvPr>
          <p:cNvGrpSpPr/>
          <p:nvPr/>
        </p:nvGrpSpPr>
        <p:grpSpPr>
          <a:xfrm>
            <a:off x="5847868" y="3381297"/>
            <a:ext cx="1256552" cy="1281073"/>
            <a:chOff x="5847868" y="3381297"/>
            <a:chExt cx="1256552" cy="1281073"/>
          </a:xfrm>
        </p:grpSpPr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3D82FE38-99E8-950F-C263-140A0255394A}"/>
                </a:ext>
              </a:extLst>
            </p:cNvPr>
            <p:cNvSpPr txBox="1"/>
            <p:nvPr/>
          </p:nvSpPr>
          <p:spPr>
            <a:xfrm>
              <a:off x="584786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20B32F1B-316E-5E92-4D34-2E46F51A4378}"/>
                </a:ext>
              </a:extLst>
            </p:cNvPr>
            <p:cNvSpPr txBox="1"/>
            <p:nvPr/>
          </p:nvSpPr>
          <p:spPr>
            <a:xfrm>
              <a:off x="584786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01</a:t>
              </a: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C87D095E-10F6-CA71-DFE6-14905CEE6669}"/>
              </a:ext>
            </a:extLst>
          </p:cNvPr>
          <p:cNvGrpSpPr/>
          <p:nvPr/>
        </p:nvGrpSpPr>
        <p:grpSpPr>
          <a:xfrm>
            <a:off x="8136664" y="3381297"/>
            <a:ext cx="1256552" cy="1281073"/>
            <a:chOff x="8136664" y="3381297"/>
            <a:chExt cx="1256552" cy="1281073"/>
          </a:xfrm>
        </p:grpSpPr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9F975310-6B7A-8BBF-B4DD-3D05300AC7C2}"/>
                </a:ext>
              </a:extLst>
            </p:cNvPr>
            <p:cNvSpPr txBox="1"/>
            <p:nvPr/>
          </p:nvSpPr>
          <p:spPr>
            <a:xfrm>
              <a:off x="8136664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6939C5C2-C70F-9FB2-E7F4-28A783859983}"/>
                </a:ext>
              </a:extLst>
            </p:cNvPr>
            <p:cNvSpPr txBox="1"/>
            <p:nvPr/>
          </p:nvSpPr>
          <p:spPr>
            <a:xfrm>
              <a:off x="8136664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02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87B9390F-846F-932B-40FF-1304316E2C52}"/>
              </a:ext>
            </a:extLst>
          </p:cNvPr>
          <p:cNvGrpSpPr/>
          <p:nvPr/>
        </p:nvGrpSpPr>
        <p:grpSpPr>
          <a:xfrm>
            <a:off x="10425460" y="3381297"/>
            <a:ext cx="1256552" cy="1281073"/>
            <a:chOff x="10425460" y="3381297"/>
            <a:chExt cx="1256552" cy="1281073"/>
          </a:xfrm>
        </p:grpSpPr>
        <p:sp>
          <p:nvSpPr>
            <p:cNvPr id="252" name="Textbox 200">
              <a:extLst>
                <a:ext uri="{FF2B5EF4-FFF2-40B4-BE49-F238E27FC236}">
                  <a16:creationId xmlns:a16="http://schemas.microsoft.com/office/drawing/2014/main" id="{54F1FE00-1D86-9A3E-2DB3-C5D97FE19575}"/>
                </a:ext>
              </a:extLst>
            </p:cNvPr>
            <p:cNvSpPr txBox="1"/>
            <p:nvPr/>
          </p:nvSpPr>
          <p:spPr>
            <a:xfrm>
              <a:off x="10425460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75064733-C08D-C1DD-926C-6BC64A7FF8E7}"/>
                </a:ext>
              </a:extLst>
            </p:cNvPr>
            <p:cNvSpPr txBox="1"/>
            <p:nvPr/>
          </p:nvSpPr>
          <p:spPr>
            <a:xfrm>
              <a:off x="10425460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03</a:t>
              </a: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0B4E397B-E83E-321D-767E-1A695C58A2EA}"/>
              </a:ext>
            </a:extLst>
          </p:cNvPr>
          <p:cNvGrpSpPr/>
          <p:nvPr/>
        </p:nvGrpSpPr>
        <p:grpSpPr>
          <a:xfrm>
            <a:off x="12714256" y="3381297"/>
            <a:ext cx="1256552" cy="1281073"/>
            <a:chOff x="12714256" y="3381297"/>
            <a:chExt cx="1256552" cy="1281073"/>
          </a:xfrm>
        </p:grpSpPr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4C503A1F-6560-6D82-14BB-E74B4D583158}"/>
                </a:ext>
              </a:extLst>
            </p:cNvPr>
            <p:cNvSpPr txBox="1"/>
            <p:nvPr/>
          </p:nvSpPr>
          <p:spPr>
            <a:xfrm>
              <a:off x="12714256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3CE237F0-CC8B-F2F9-7842-70A5075F2412}"/>
                </a:ext>
              </a:extLst>
            </p:cNvPr>
            <p:cNvSpPr txBox="1"/>
            <p:nvPr/>
          </p:nvSpPr>
          <p:spPr>
            <a:xfrm>
              <a:off x="12714256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04</a:t>
              </a: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96A5C50E-19E3-6629-6E98-19B88C86DE27}"/>
              </a:ext>
            </a:extLst>
          </p:cNvPr>
          <p:cNvGrpSpPr/>
          <p:nvPr/>
        </p:nvGrpSpPr>
        <p:grpSpPr>
          <a:xfrm>
            <a:off x="15003052" y="3381297"/>
            <a:ext cx="1256552" cy="1281073"/>
            <a:chOff x="15003052" y="3381297"/>
            <a:chExt cx="1256552" cy="1281073"/>
          </a:xfrm>
        </p:grpSpPr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CDED84B4-700E-73D5-E99E-AF92ED21BDCE}"/>
                </a:ext>
              </a:extLst>
            </p:cNvPr>
            <p:cNvSpPr txBox="1"/>
            <p:nvPr/>
          </p:nvSpPr>
          <p:spPr>
            <a:xfrm>
              <a:off x="15003052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86C0E3F8-953C-7A04-FC1D-C855B4062B29}"/>
                </a:ext>
              </a:extLst>
            </p:cNvPr>
            <p:cNvSpPr txBox="1"/>
            <p:nvPr/>
          </p:nvSpPr>
          <p:spPr>
            <a:xfrm>
              <a:off x="15003052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05</a:t>
              </a: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854798BC-AF4D-0381-950F-453D06EE4E95}"/>
              </a:ext>
            </a:extLst>
          </p:cNvPr>
          <p:cNvGrpSpPr/>
          <p:nvPr/>
        </p:nvGrpSpPr>
        <p:grpSpPr>
          <a:xfrm>
            <a:off x="17291848" y="3381297"/>
            <a:ext cx="1256552" cy="1281073"/>
            <a:chOff x="17291848" y="3381297"/>
            <a:chExt cx="1256552" cy="1281073"/>
          </a:xfrm>
        </p:grpSpPr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FB0074D7-341D-40A5-44A6-AEEF13416899}"/>
                </a:ext>
              </a:extLst>
            </p:cNvPr>
            <p:cNvSpPr txBox="1"/>
            <p:nvPr/>
          </p:nvSpPr>
          <p:spPr>
            <a:xfrm>
              <a:off x="1729184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0C0FDE2D-15C0-91C1-A039-5DC8FE0269A3}"/>
                </a:ext>
              </a:extLst>
            </p:cNvPr>
            <p:cNvSpPr txBox="1"/>
            <p:nvPr/>
          </p:nvSpPr>
          <p:spPr>
            <a:xfrm>
              <a:off x="1729184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06</a:t>
              </a: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30D29B06-7DDD-5432-7EDC-77813EF1F3C2}"/>
              </a:ext>
            </a:extLst>
          </p:cNvPr>
          <p:cNvGrpSpPr/>
          <p:nvPr/>
        </p:nvGrpSpPr>
        <p:grpSpPr>
          <a:xfrm>
            <a:off x="3088705" y="5218098"/>
            <a:ext cx="1745240" cy="3341132"/>
            <a:chOff x="3448164" y="3486292"/>
            <a:chExt cx="1857462" cy="3341132"/>
          </a:xfrm>
        </p:grpSpPr>
        <p:sp>
          <p:nvSpPr>
            <p:cNvPr id="264" name="Textbox 200">
              <a:extLst>
                <a:ext uri="{FF2B5EF4-FFF2-40B4-BE49-F238E27FC236}">
                  <a16:creationId xmlns:a16="http://schemas.microsoft.com/office/drawing/2014/main" id="{33ECF07F-EE83-D541-F6AA-25FDC62CCD91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urna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5" name="Textbox 200">
              <a:extLst>
                <a:ext uri="{FF2B5EF4-FFF2-40B4-BE49-F238E27FC236}">
                  <a16:creationId xmlns:a16="http://schemas.microsoft.com/office/drawing/2014/main" id="{B32E1F6A-4999-4C53-9CD5-6C993CA8985D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START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BDFEFBA5-D394-3A65-70D8-7D45A2CC9D54}"/>
              </a:ext>
            </a:extLst>
          </p:cNvPr>
          <p:cNvGrpSpPr/>
          <p:nvPr/>
        </p:nvGrpSpPr>
        <p:grpSpPr>
          <a:xfrm>
            <a:off x="19517856" y="5248876"/>
            <a:ext cx="1745240" cy="3310354"/>
            <a:chOff x="3448164" y="3517070"/>
            <a:chExt cx="1857462" cy="3310354"/>
          </a:xfrm>
        </p:grpSpPr>
        <p:sp>
          <p:nvSpPr>
            <p:cNvPr id="267" name="Textbox 200">
              <a:extLst>
                <a:ext uri="{FF2B5EF4-FFF2-40B4-BE49-F238E27FC236}">
                  <a16:creationId xmlns:a16="http://schemas.microsoft.com/office/drawing/2014/main" id="{B64C2437-6817-DC0B-63B3-1EF1F82072E4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consectetuer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adipiscing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elit</a:t>
              </a:r>
              <a:r>
                <a:rPr lang="en-US" sz="1100" dirty="0">
                  <a:solidFill>
                    <a:schemeClr val="tx2"/>
                  </a:solidFill>
                </a:rPr>
                <a:t>. Maecenas </a:t>
              </a:r>
              <a:r>
                <a:rPr lang="en-US" sz="1100" dirty="0" err="1">
                  <a:solidFill>
                    <a:schemeClr val="tx2"/>
                  </a:solidFill>
                </a:rPr>
                <a:t>porttitor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congue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massa</a:t>
              </a:r>
              <a:r>
                <a:rPr lang="en-US" sz="1100" dirty="0">
                  <a:solidFill>
                    <a:schemeClr val="tx2"/>
                  </a:solidFill>
                </a:rPr>
                <a:t>. </a:t>
              </a:r>
              <a:r>
                <a:rPr lang="en-US" sz="1100" dirty="0" err="1">
                  <a:solidFill>
                    <a:schemeClr val="tx2"/>
                  </a:solidFill>
                </a:rPr>
                <a:t>Fusce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posuere</a:t>
              </a:r>
              <a:r>
                <a:rPr lang="en-US" sz="1100" dirty="0">
                  <a:solidFill>
                    <a:schemeClr val="tx2"/>
                  </a:solidFill>
                </a:rPr>
                <a:t>, magna sed pulvinar </a:t>
              </a:r>
              <a:r>
                <a:rPr lang="en-US" sz="1100" dirty="0" err="1">
                  <a:solidFill>
                    <a:schemeClr val="tx2"/>
                  </a:solidFill>
                </a:rPr>
                <a:t>ultricies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purus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lectus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malesuada</a:t>
              </a:r>
              <a:r>
                <a:rPr lang="en-US" sz="1100" dirty="0">
                  <a:solidFill>
                    <a:schemeClr val="tx2"/>
                  </a:solidFill>
                </a:rPr>
                <a:t> libero,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commodo</a:t>
              </a:r>
              <a:r>
                <a:rPr lang="en-US" sz="1100" dirty="0">
                  <a:solidFill>
                    <a:schemeClr val="tx2"/>
                  </a:solidFill>
                </a:rPr>
                <a:t> magna eros </a:t>
              </a:r>
              <a:r>
                <a:rPr lang="en-US" sz="1100" dirty="0" err="1">
                  <a:solidFill>
                    <a:schemeClr val="tx2"/>
                  </a:solidFill>
                </a:rPr>
                <a:t>quis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urna</a:t>
              </a:r>
              <a:r>
                <a:rPr lang="en-US" sz="11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268" name="Textbox 200">
              <a:extLst>
                <a:ext uri="{FF2B5EF4-FFF2-40B4-BE49-F238E27FC236}">
                  <a16:creationId xmlns:a16="http://schemas.microsoft.com/office/drawing/2014/main" id="{E9FA68ED-44D6-4254-56E3-4C08C9C85098}"/>
                </a:ext>
              </a:extLst>
            </p:cNvPr>
            <p:cNvSpPr txBox="1"/>
            <p:nvPr/>
          </p:nvSpPr>
          <p:spPr>
            <a:xfrm>
              <a:off x="3448164" y="3517070"/>
              <a:ext cx="185746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  <a:latin typeface="Gobold" panose="02000500000000000000" pitchFamily="2" charset="0"/>
                </a:rPr>
                <a:t>GOAL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69" name="Rectangle 268">
            <a:extLst>
              <a:ext uri="{FF2B5EF4-FFF2-40B4-BE49-F238E27FC236}">
                <a16:creationId xmlns:a16="http://schemas.microsoft.com/office/drawing/2014/main" id="{81FB1F70-D776-A7CC-CA63-88A541B0D81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70" name="!!SubTitle">
            <a:extLst>
              <a:ext uri="{FF2B5EF4-FFF2-40B4-BE49-F238E27FC236}">
                <a16:creationId xmlns:a16="http://schemas.microsoft.com/office/drawing/2014/main" id="{4278C306-EA8B-8F0B-4028-81CA17A47E0F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1" name="!!MainTitle1">
            <a:extLst>
              <a:ext uri="{FF2B5EF4-FFF2-40B4-BE49-F238E27FC236}">
                <a16:creationId xmlns:a16="http://schemas.microsoft.com/office/drawing/2014/main" id="{743BFC79-49F3-3009-0C50-17C122470D8C}"/>
              </a:ext>
            </a:extLst>
          </p:cNvPr>
          <p:cNvSpPr txBox="1"/>
          <p:nvPr/>
        </p:nvSpPr>
        <p:spPr>
          <a:xfrm>
            <a:off x="8706129" y="11314065"/>
            <a:ext cx="69717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sh dir="u"/>
      </p:transition>
    </mc:Choice>
    <mc:Fallback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2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2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2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2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2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26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5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10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8" grpId="0" animBg="1"/>
          <p:bldP spid="179" grpId="0" animBg="1"/>
          <p:bldP spid="233" grpId="0" animBg="1"/>
          <p:bldP spid="234" grpId="0" animBg="1"/>
          <p:bldP spid="235" grpId="0" animBg="1"/>
          <p:bldP spid="236" grpId="0" animBg="1"/>
          <p:bldP spid="237" grpId="0" animBg="1"/>
          <p:bldP spid="238" grpId="0" animBg="1"/>
          <p:bldP spid="239" grpId="0" animBg="1"/>
          <p:bldP spid="240" grpId="0" animBg="1"/>
          <p:bldP spid="241" grpId="0" animBg="1"/>
          <p:bldP spid="242" grpId="0" animBg="1"/>
          <p:bldP spid="243" grpId="0" animBg="1"/>
          <p:bldP spid="2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2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2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2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2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2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26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5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10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8" grpId="0" animBg="1"/>
          <p:bldP spid="179" grpId="0" animBg="1"/>
          <p:bldP spid="233" grpId="0" animBg="1"/>
          <p:bldP spid="234" grpId="0" animBg="1"/>
          <p:bldP spid="235" grpId="0" animBg="1"/>
          <p:bldP spid="236" grpId="0" animBg="1"/>
          <p:bldP spid="237" grpId="0" animBg="1"/>
          <p:bldP spid="238" grpId="0" animBg="1"/>
          <p:bldP spid="239" grpId="0" animBg="1"/>
          <p:bldP spid="240" grpId="0" animBg="1"/>
          <p:bldP spid="241" grpId="0" animBg="1"/>
          <p:bldP spid="242" grpId="0" animBg="1"/>
          <p:bldP spid="243" grpId="0" animBg="1"/>
          <p:bldP spid="24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: Rounded Corners 171">
            <a:extLst>
              <a:ext uri="{FF2B5EF4-FFF2-40B4-BE49-F238E27FC236}">
                <a16:creationId xmlns:a16="http://schemas.microsoft.com/office/drawing/2014/main" id="{544E7CAF-7CBE-4ACC-8EB8-518DE6AC5CE7}"/>
              </a:ext>
            </a:extLst>
          </p:cNvPr>
          <p:cNvSpPr/>
          <p:nvPr/>
        </p:nvSpPr>
        <p:spPr>
          <a:xfrm>
            <a:off x="2635624" y="2976283"/>
            <a:ext cx="19018392" cy="7064189"/>
          </a:xfrm>
          <a:prstGeom prst="roundRect">
            <a:avLst>
              <a:gd name="adj" fmla="val 23619"/>
            </a:avLst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5C29A8E3-EFD5-E99E-9F45-CD2A474FA280}"/>
              </a:ext>
            </a:extLst>
          </p:cNvPr>
          <p:cNvSpPr/>
          <p:nvPr/>
        </p:nvSpPr>
        <p:spPr>
          <a:xfrm flipH="1">
            <a:off x="18969019" y="2976283"/>
            <a:ext cx="2684996" cy="7064189"/>
          </a:xfrm>
          <a:custGeom>
            <a:avLst/>
            <a:gdLst>
              <a:gd name="csX0" fmla="*/ 2684996 w 2684996"/>
              <a:gd name="csY0" fmla="*/ 0 h 7064189"/>
              <a:gd name="csX1" fmla="*/ 1668490 w 2684996"/>
              <a:gd name="csY1" fmla="*/ 0 h 7064189"/>
              <a:gd name="csX2" fmla="*/ 0 w 2684996"/>
              <a:gd name="csY2" fmla="*/ 1668491 h 7064189"/>
              <a:gd name="csX3" fmla="*/ 0 w 2684996"/>
              <a:gd name="csY3" fmla="*/ 5395698 h 7064189"/>
              <a:gd name="csX4" fmla="*/ 1668490 w 2684996"/>
              <a:gd name="csY4" fmla="*/ 7064189 h 7064189"/>
              <a:gd name="csX5" fmla="*/ 2684996 w 2684996"/>
              <a:gd name="csY5" fmla="*/ 7064189 h 7064189"/>
              <a:gd name="csX6" fmla="*/ 2684996 w 2684996"/>
              <a:gd name="csY6" fmla="*/ 0 h 706418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684996" h="7064189">
                <a:moveTo>
                  <a:pt x="2684996" y="0"/>
                </a:moveTo>
                <a:lnTo>
                  <a:pt x="1668490" y="0"/>
                </a:lnTo>
                <a:cubicBezTo>
                  <a:pt x="747008" y="0"/>
                  <a:pt x="0" y="747009"/>
                  <a:pt x="0" y="1668491"/>
                </a:cubicBezTo>
                <a:lnTo>
                  <a:pt x="0" y="5395698"/>
                </a:lnTo>
                <a:cubicBezTo>
                  <a:pt x="0" y="6317180"/>
                  <a:pt x="747008" y="7064189"/>
                  <a:pt x="1668490" y="7064189"/>
                </a:cubicBezTo>
                <a:lnTo>
                  <a:pt x="2684996" y="7064189"/>
                </a:lnTo>
                <a:lnTo>
                  <a:pt x="268499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BFAAA7AE-67AA-0CD1-E3CC-3129C00A4784}"/>
              </a:ext>
            </a:extLst>
          </p:cNvPr>
          <p:cNvGrpSpPr/>
          <p:nvPr/>
        </p:nvGrpSpPr>
        <p:grpSpPr>
          <a:xfrm>
            <a:off x="16772922" y="2976283"/>
            <a:ext cx="2798920" cy="7064189"/>
            <a:chOff x="16772922" y="2976283"/>
            <a:chExt cx="27989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F0B3F9CD-344D-E4FE-D72F-BDE2E4171CDC}"/>
                </a:ext>
              </a:extLst>
            </p:cNvPr>
            <p:cNvSpPr/>
            <p:nvPr/>
          </p:nvSpPr>
          <p:spPr>
            <a:xfrm flipH="1">
              <a:off x="16772922" y="2976283"/>
              <a:ext cx="2290459" cy="7064189"/>
            </a:xfrm>
            <a:custGeom>
              <a:avLst/>
              <a:gdLst>
                <a:gd name="csX0" fmla="*/ 2290459 w 2290459"/>
                <a:gd name="csY0" fmla="*/ 0 h 7064189"/>
                <a:gd name="csX1" fmla="*/ 0 w 2290459"/>
                <a:gd name="csY1" fmla="*/ 0 h 7064189"/>
                <a:gd name="csX2" fmla="*/ 0 w 2290459"/>
                <a:gd name="csY2" fmla="*/ 7064189 h 7064189"/>
                <a:gd name="csX3" fmla="*/ 2290459 w 2290459"/>
                <a:gd name="csY3" fmla="*/ 7064189 h 7064189"/>
                <a:gd name="csX4" fmla="*/ 2290459 w 2290459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59" h="7064189">
                  <a:moveTo>
                    <a:pt x="2290459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59" y="7064189"/>
                  </a:lnTo>
                  <a:lnTo>
                    <a:pt x="22904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1DA9E9C8-8483-A545-F9AE-885F06834BD4}"/>
                </a:ext>
              </a:extLst>
            </p:cNvPr>
            <p:cNvSpPr/>
            <p:nvPr/>
          </p:nvSpPr>
          <p:spPr>
            <a:xfrm>
              <a:off x="18547714" y="5029200"/>
              <a:ext cx="1024128" cy="102412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2BBBFD2D-984B-CC21-D596-FF8AB13571F3}"/>
                </a:ext>
              </a:extLst>
            </p:cNvPr>
            <p:cNvSpPr/>
            <p:nvPr/>
          </p:nvSpPr>
          <p:spPr>
            <a:xfrm>
              <a:off x="18657778" y="5139264"/>
              <a:ext cx="804000" cy="804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Flowchart: Extract 177">
              <a:extLst>
                <a:ext uri="{FF2B5EF4-FFF2-40B4-BE49-F238E27FC236}">
                  <a16:creationId xmlns:a16="http://schemas.microsoft.com/office/drawing/2014/main" id="{72BB9D91-B0FD-3F98-7097-08EF60C15299}"/>
                </a:ext>
              </a:extLst>
            </p:cNvPr>
            <p:cNvSpPr/>
            <p:nvPr/>
          </p:nvSpPr>
          <p:spPr>
            <a:xfrm rot="5400000">
              <a:off x="18915805" y="5380537"/>
              <a:ext cx="427884" cy="321456"/>
            </a:xfrm>
            <a:prstGeom prst="flowChartExtra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9AC745C8-005B-98AB-86A8-33619586152D}"/>
              </a:ext>
            </a:extLst>
          </p:cNvPr>
          <p:cNvGrpSpPr/>
          <p:nvPr/>
        </p:nvGrpSpPr>
        <p:grpSpPr>
          <a:xfrm>
            <a:off x="14482461" y="2976283"/>
            <a:ext cx="2803528" cy="7064189"/>
            <a:chOff x="14482461" y="2976283"/>
            <a:chExt cx="2803528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8062F5CB-C4FE-796C-DB8F-8C3546BA6A0D}"/>
                </a:ext>
              </a:extLst>
            </p:cNvPr>
            <p:cNvSpPr/>
            <p:nvPr/>
          </p:nvSpPr>
          <p:spPr>
            <a:xfrm flipH="1">
              <a:off x="14482461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C05D52E2-94D5-33C5-FFF9-A534B18FDCF3}"/>
                </a:ext>
              </a:extLst>
            </p:cNvPr>
            <p:cNvSpPr/>
            <p:nvPr/>
          </p:nvSpPr>
          <p:spPr>
            <a:xfrm>
              <a:off x="16261861" y="5029200"/>
              <a:ext cx="1024128" cy="1024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3FADF4D0-722F-AC61-2B83-0EBA9D6ADAC0}"/>
                </a:ext>
              </a:extLst>
            </p:cNvPr>
            <p:cNvSpPr/>
            <p:nvPr/>
          </p:nvSpPr>
          <p:spPr>
            <a:xfrm>
              <a:off x="16371925" y="5139264"/>
              <a:ext cx="804000" cy="804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Flowchart: Extract 182">
              <a:extLst>
                <a:ext uri="{FF2B5EF4-FFF2-40B4-BE49-F238E27FC236}">
                  <a16:creationId xmlns:a16="http://schemas.microsoft.com/office/drawing/2014/main" id="{97B0A3AC-7B29-5A34-DE5F-7593614ECC3E}"/>
                </a:ext>
              </a:extLst>
            </p:cNvPr>
            <p:cNvSpPr/>
            <p:nvPr/>
          </p:nvSpPr>
          <p:spPr>
            <a:xfrm rot="5400000">
              <a:off x="16629952" y="5380537"/>
              <a:ext cx="427884" cy="321456"/>
            </a:xfrm>
            <a:prstGeom prst="flowChartExtra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E891E97-6F62-5E60-3B82-BD6F27BF464B}"/>
              </a:ext>
            </a:extLst>
          </p:cNvPr>
          <p:cNvGrpSpPr/>
          <p:nvPr/>
        </p:nvGrpSpPr>
        <p:grpSpPr>
          <a:xfrm>
            <a:off x="12192001" y="2976283"/>
            <a:ext cx="2804114" cy="7064189"/>
            <a:chOff x="12192001" y="2976283"/>
            <a:chExt cx="2804114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70D0C9ED-DBE7-3558-7B5E-F6F8E70FC785}"/>
                </a:ext>
              </a:extLst>
            </p:cNvPr>
            <p:cNvSpPr/>
            <p:nvPr/>
          </p:nvSpPr>
          <p:spPr>
            <a:xfrm flipH="1">
              <a:off x="12192001" y="2976283"/>
              <a:ext cx="2290461" cy="7064189"/>
            </a:xfrm>
            <a:custGeom>
              <a:avLst/>
              <a:gdLst>
                <a:gd name="csX0" fmla="*/ 2290461 w 2290461"/>
                <a:gd name="csY0" fmla="*/ 0 h 7064189"/>
                <a:gd name="csX1" fmla="*/ 0 w 2290461"/>
                <a:gd name="csY1" fmla="*/ 0 h 7064189"/>
                <a:gd name="csX2" fmla="*/ 0 w 2290461"/>
                <a:gd name="csY2" fmla="*/ 7064189 h 7064189"/>
                <a:gd name="csX3" fmla="*/ 2290461 w 2290461"/>
                <a:gd name="csY3" fmla="*/ 7064189 h 7064189"/>
                <a:gd name="csX4" fmla="*/ 2290461 w 2290461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1" h="7064189">
                  <a:moveTo>
                    <a:pt x="2290461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1" y="7064189"/>
                  </a:lnTo>
                  <a:lnTo>
                    <a:pt x="22904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B70E7370-CD6C-3125-7E39-2C08D56CF31C}"/>
                </a:ext>
              </a:extLst>
            </p:cNvPr>
            <p:cNvSpPr/>
            <p:nvPr/>
          </p:nvSpPr>
          <p:spPr>
            <a:xfrm>
              <a:off x="13971987" y="5029200"/>
              <a:ext cx="1024128" cy="10241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407C539E-9D21-EFF6-17C8-40BA0A0CB461}"/>
                </a:ext>
              </a:extLst>
            </p:cNvPr>
            <p:cNvSpPr/>
            <p:nvPr/>
          </p:nvSpPr>
          <p:spPr>
            <a:xfrm>
              <a:off x="14082051" y="5139264"/>
              <a:ext cx="804000" cy="804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Flowchart: Extract 187">
              <a:extLst>
                <a:ext uri="{FF2B5EF4-FFF2-40B4-BE49-F238E27FC236}">
                  <a16:creationId xmlns:a16="http://schemas.microsoft.com/office/drawing/2014/main" id="{14E6A5B8-3F99-3C2D-BFBD-AAA9288BE96D}"/>
                </a:ext>
              </a:extLst>
            </p:cNvPr>
            <p:cNvSpPr/>
            <p:nvPr/>
          </p:nvSpPr>
          <p:spPr>
            <a:xfrm rot="5400000">
              <a:off x="14340078" y="5380537"/>
              <a:ext cx="427884" cy="321456"/>
            </a:xfrm>
            <a:prstGeom prst="flowChartExtra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B927D6A3-65D9-5FF7-595C-3A0C319A8325}"/>
              </a:ext>
            </a:extLst>
          </p:cNvPr>
          <p:cNvGrpSpPr/>
          <p:nvPr/>
        </p:nvGrpSpPr>
        <p:grpSpPr>
          <a:xfrm>
            <a:off x="9901540" y="2976283"/>
            <a:ext cx="2799197" cy="7064189"/>
            <a:chOff x="9901540" y="2976283"/>
            <a:chExt cx="2799197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BBA9E19C-5983-EE3A-BB95-E240434D1610}"/>
                </a:ext>
              </a:extLst>
            </p:cNvPr>
            <p:cNvSpPr/>
            <p:nvPr/>
          </p:nvSpPr>
          <p:spPr>
            <a:xfrm flipH="1">
              <a:off x="990154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100622B3-F48C-B8C5-EEFC-61847D5C8D8A}"/>
                </a:ext>
              </a:extLst>
            </p:cNvPr>
            <p:cNvSpPr/>
            <p:nvPr/>
          </p:nvSpPr>
          <p:spPr>
            <a:xfrm>
              <a:off x="11676609" y="5029200"/>
              <a:ext cx="1024128" cy="1024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9EF7EF4A-BD3A-0853-C9E5-FA6EA9AFD73C}"/>
                </a:ext>
              </a:extLst>
            </p:cNvPr>
            <p:cNvSpPr/>
            <p:nvPr/>
          </p:nvSpPr>
          <p:spPr>
            <a:xfrm>
              <a:off x="11786673" y="5139264"/>
              <a:ext cx="804000" cy="804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Flowchart: Extract 192">
              <a:extLst>
                <a:ext uri="{FF2B5EF4-FFF2-40B4-BE49-F238E27FC236}">
                  <a16:creationId xmlns:a16="http://schemas.microsoft.com/office/drawing/2014/main" id="{C21BF085-F5D8-3DA8-2BC1-D353B44BFDDD}"/>
                </a:ext>
              </a:extLst>
            </p:cNvPr>
            <p:cNvSpPr/>
            <p:nvPr/>
          </p:nvSpPr>
          <p:spPr>
            <a:xfrm rot="5400000">
              <a:off x="12044700" y="5380537"/>
              <a:ext cx="427884" cy="321456"/>
            </a:xfrm>
            <a:prstGeom prst="flowChartExtra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78F9FABF-E9BB-1540-5E80-BB8DB85A9436}"/>
              </a:ext>
            </a:extLst>
          </p:cNvPr>
          <p:cNvGrpSpPr/>
          <p:nvPr/>
        </p:nvGrpSpPr>
        <p:grpSpPr>
          <a:xfrm>
            <a:off x="7611080" y="2976283"/>
            <a:ext cx="2797120" cy="7064189"/>
            <a:chOff x="7611080" y="2976283"/>
            <a:chExt cx="27971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BA1B9104-7453-C6E2-AF1B-C7616E7F5C2C}"/>
                </a:ext>
              </a:extLst>
            </p:cNvPr>
            <p:cNvSpPr/>
            <p:nvPr/>
          </p:nvSpPr>
          <p:spPr>
            <a:xfrm flipH="1">
              <a:off x="761108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40A26205-9D63-1087-EF5B-995C7155C2FC}"/>
                </a:ext>
              </a:extLst>
            </p:cNvPr>
            <p:cNvSpPr/>
            <p:nvPr/>
          </p:nvSpPr>
          <p:spPr>
            <a:xfrm>
              <a:off x="9384072" y="5029200"/>
              <a:ext cx="1024128" cy="1024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5735DF74-5E07-1760-D349-7D2EC7FCF9E8}"/>
                </a:ext>
              </a:extLst>
            </p:cNvPr>
            <p:cNvSpPr/>
            <p:nvPr/>
          </p:nvSpPr>
          <p:spPr>
            <a:xfrm>
              <a:off x="9494136" y="5139264"/>
              <a:ext cx="804000" cy="804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Flowchart: Extract 197">
              <a:extLst>
                <a:ext uri="{FF2B5EF4-FFF2-40B4-BE49-F238E27FC236}">
                  <a16:creationId xmlns:a16="http://schemas.microsoft.com/office/drawing/2014/main" id="{51E6F820-E683-E2B9-63DD-E4E421CA5299}"/>
                </a:ext>
              </a:extLst>
            </p:cNvPr>
            <p:cNvSpPr/>
            <p:nvPr/>
          </p:nvSpPr>
          <p:spPr>
            <a:xfrm rot="5400000">
              <a:off x="9752163" y="5380537"/>
              <a:ext cx="427884" cy="321456"/>
            </a:xfrm>
            <a:prstGeom prst="flowChartExtra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9535DFF2-BFC6-5C2D-EB40-65BB5FB8E8D2}"/>
              </a:ext>
            </a:extLst>
          </p:cNvPr>
          <p:cNvGrpSpPr/>
          <p:nvPr/>
        </p:nvGrpSpPr>
        <p:grpSpPr>
          <a:xfrm>
            <a:off x="5320620" y="2976283"/>
            <a:ext cx="2799822" cy="7064189"/>
            <a:chOff x="5320620" y="2976283"/>
            <a:chExt cx="2799822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A26EE486-262D-9E1A-F682-1E48C5811611}"/>
                </a:ext>
              </a:extLst>
            </p:cNvPr>
            <p:cNvSpPr/>
            <p:nvPr/>
          </p:nvSpPr>
          <p:spPr>
            <a:xfrm flipH="1">
              <a:off x="532062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BE061141-C3E3-7247-4E3A-9FED521AEBF2}"/>
                </a:ext>
              </a:extLst>
            </p:cNvPr>
            <p:cNvSpPr/>
            <p:nvPr/>
          </p:nvSpPr>
          <p:spPr>
            <a:xfrm>
              <a:off x="7096314" y="5029200"/>
              <a:ext cx="1024128" cy="10241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8EF048D7-B245-E68F-ED69-1E7819FF5D6F}"/>
                </a:ext>
              </a:extLst>
            </p:cNvPr>
            <p:cNvSpPr/>
            <p:nvPr/>
          </p:nvSpPr>
          <p:spPr>
            <a:xfrm>
              <a:off x="7206378" y="5139264"/>
              <a:ext cx="804000" cy="804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Flowchart: Extract 202">
              <a:extLst>
                <a:ext uri="{FF2B5EF4-FFF2-40B4-BE49-F238E27FC236}">
                  <a16:creationId xmlns:a16="http://schemas.microsoft.com/office/drawing/2014/main" id="{5DC979DF-8777-470F-72F6-6724DD0BCBD0}"/>
                </a:ext>
              </a:extLst>
            </p:cNvPr>
            <p:cNvSpPr/>
            <p:nvPr/>
          </p:nvSpPr>
          <p:spPr>
            <a:xfrm rot="5400000">
              <a:off x="7464405" y="5380537"/>
              <a:ext cx="427884" cy="321456"/>
            </a:xfrm>
            <a:prstGeom prst="flowChartExtra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32F137A3-3D1F-C088-CCF9-901BED73D46F}"/>
              </a:ext>
            </a:extLst>
          </p:cNvPr>
          <p:cNvGrpSpPr/>
          <p:nvPr/>
        </p:nvGrpSpPr>
        <p:grpSpPr>
          <a:xfrm>
            <a:off x="2635624" y="2976283"/>
            <a:ext cx="3195790" cy="7064189"/>
            <a:chOff x="2635624" y="2976283"/>
            <a:chExt cx="319579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72514FAF-C8D5-F9F4-C024-E7B51DE47CE7}"/>
                </a:ext>
              </a:extLst>
            </p:cNvPr>
            <p:cNvSpPr/>
            <p:nvPr/>
          </p:nvSpPr>
          <p:spPr>
            <a:xfrm flipH="1">
              <a:off x="2635624" y="2976283"/>
              <a:ext cx="2684996" cy="7064189"/>
            </a:xfrm>
            <a:custGeom>
              <a:avLst/>
              <a:gdLst>
                <a:gd name="csX0" fmla="*/ 1016505 w 2684996"/>
                <a:gd name="csY0" fmla="*/ 0 h 7064189"/>
                <a:gd name="csX1" fmla="*/ 0 w 2684996"/>
                <a:gd name="csY1" fmla="*/ 0 h 7064189"/>
                <a:gd name="csX2" fmla="*/ 0 w 2684996"/>
                <a:gd name="csY2" fmla="*/ 7064189 h 7064189"/>
                <a:gd name="csX3" fmla="*/ 1016505 w 2684996"/>
                <a:gd name="csY3" fmla="*/ 7064189 h 7064189"/>
                <a:gd name="csX4" fmla="*/ 2684996 w 2684996"/>
                <a:gd name="csY4" fmla="*/ 5395698 h 7064189"/>
                <a:gd name="csX5" fmla="*/ 2684996 w 2684996"/>
                <a:gd name="csY5" fmla="*/ 1668491 h 7064189"/>
                <a:gd name="csX6" fmla="*/ 1016505 w 2684996"/>
                <a:gd name="csY6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84996" h="7064189">
                  <a:moveTo>
                    <a:pt x="1016505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1016505" y="7064189"/>
                  </a:lnTo>
                  <a:cubicBezTo>
                    <a:pt x="1937987" y="7064189"/>
                    <a:pt x="2684996" y="6317180"/>
                    <a:pt x="2684996" y="5395698"/>
                  </a:cubicBezTo>
                  <a:lnTo>
                    <a:pt x="2684996" y="1668491"/>
                  </a:lnTo>
                  <a:cubicBezTo>
                    <a:pt x="2684996" y="747009"/>
                    <a:pt x="1937987" y="0"/>
                    <a:pt x="101650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040AED37-B955-3E30-5923-191B38468973}"/>
                </a:ext>
              </a:extLst>
            </p:cNvPr>
            <p:cNvSpPr/>
            <p:nvPr/>
          </p:nvSpPr>
          <p:spPr>
            <a:xfrm>
              <a:off x="4807286" y="5029200"/>
              <a:ext cx="1024128" cy="102412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61A58936-409C-A5EA-74CE-43B89B7E29CF}"/>
                </a:ext>
              </a:extLst>
            </p:cNvPr>
            <p:cNvSpPr/>
            <p:nvPr/>
          </p:nvSpPr>
          <p:spPr>
            <a:xfrm>
              <a:off x="4917350" y="5139264"/>
              <a:ext cx="804000" cy="80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Flowchart: Extract 207">
              <a:extLst>
                <a:ext uri="{FF2B5EF4-FFF2-40B4-BE49-F238E27FC236}">
                  <a16:creationId xmlns:a16="http://schemas.microsoft.com/office/drawing/2014/main" id="{35B6997E-0A6D-AA36-22AF-0DA7318EE397}"/>
                </a:ext>
              </a:extLst>
            </p:cNvPr>
            <p:cNvSpPr/>
            <p:nvPr/>
          </p:nvSpPr>
          <p:spPr>
            <a:xfrm rot="16200000" flipV="1">
              <a:off x="5175377" y="5380537"/>
              <a:ext cx="427884" cy="321456"/>
            </a:xfrm>
            <a:prstGeom prst="flowChartExtra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3F94C027-0168-5A70-4162-0C89E3451C53}"/>
              </a:ext>
            </a:extLst>
          </p:cNvPr>
          <p:cNvGrpSpPr/>
          <p:nvPr/>
        </p:nvGrpSpPr>
        <p:grpSpPr>
          <a:xfrm>
            <a:off x="5603524" y="6315154"/>
            <a:ext cx="1745240" cy="1566968"/>
            <a:chOff x="3448164" y="4583348"/>
            <a:chExt cx="1857462" cy="1566968"/>
          </a:xfrm>
        </p:grpSpPr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0376F804-FD51-2B50-561A-96096BDB67B4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F5DEE379-2821-8851-6277-E9F1D165382E}"/>
                </a:ext>
              </a:extLst>
            </p:cNvPr>
            <p:cNvSpPr txBox="1"/>
            <p:nvPr/>
          </p:nvSpPr>
          <p:spPr>
            <a:xfrm>
              <a:off x="3448164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D854D5D4-DCD5-F581-F880-A07C4580D284}"/>
              </a:ext>
            </a:extLst>
          </p:cNvPr>
          <p:cNvGrpSpPr/>
          <p:nvPr/>
        </p:nvGrpSpPr>
        <p:grpSpPr>
          <a:xfrm>
            <a:off x="7892320" y="6315154"/>
            <a:ext cx="1745240" cy="1566968"/>
            <a:chOff x="6580531" y="4583348"/>
            <a:chExt cx="1857462" cy="1566968"/>
          </a:xfrm>
        </p:grpSpPr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8F8B056D-0A2A-9E5F-3A53-045DBADD05F4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4" name="Textbox 200">
              <a:extLst>
                <a:ext uri="{FF2B5EF4-FFF2-40B4-BE49-F238E27FC236}">
                  <a16:creationId xmlns:a16="http://schemas.microsoft.com/office/drawing/2014/main" id="{B5C91DAA-5006-EB6E-7FE9-EC8C411180CF}"/>
                </a:ext>
              </a:extLst>
            </p:cNvPr>
            <p:cNvSpPr txBox="1"/>
            <p:nvPr/>
          </p:nvSpPr>
          <p:spPr>
            <a:xfrm>
              <a:off x="6580531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4A73ED53-39DE-26E2-5822-68FD6B1814B7}"/>
              </a:ext>
            </a:extLst>
          </p:cNvPr>
          <p:cNvGrpSpPr/>
          <p:nvPr/>
        </p:nvGrpSpPr>
        <p:grpSpPr>
          <a:xfrm>
            <a:off x="10181116" y="6315154"/>
            <a:ext cx="1745240" cy="1566968"/>
            <a:chOff x="9712898" y="4583348"/>
            <a:chExt cx="1857462" cy="1566968"/>
          </a:xfrm>
        </p:grpSpPr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3B3A5A9D-0A48-8B8F-DB12-2F1DF4275281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D528EB8E-A5FE-4217-9B82-FDE949760D21}"/>
                </a:ext>
              </a:extLst>
            </p:cNvPr>
            <p:cNvSpPr txBox="1"/>
            <p:nvPr/>
          </p:nvSpPr>
          <p:spPr>
            <a:xfrm>
              <a:off x="9712898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8D226782-3E7C-7EC5-F0EB-A1D7BEDE795C}"/>
              </a:ext>
            </a:extLst>
          </p:cNvPr>
          <p:cNvGrpSpPr/>
          <p:nvPr/>
        </p:nvGrpSpPr>
        <p:grpSpPr>
          <a:xfrm>
            <a:off x="12469912" y="6315154"/>
            <a:ext cx="1745240" cy="1566968"/>
            <a:chOff x="12845265" y="4583348"/>
            <a:chExt cx="1857462" cy="1566968"/>
          </a:xfrm>
        </p:grpSpPr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124AE3CD-74F9-E6F8-1AD5-98B59B463B85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E2A9F64C-7210-D1B4-9BF3-117E60738DE6}"/>
                </a:ext>
              </a:extLst>
            </p:cNvPr>
            <p:cNvSpPr txBox="1"/>
            <p:nvPr/>
          </p:nvSpPr>
          <p:spPr>
            <a:xfrm>
              <a:off x="12845265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E3F7D4D1-88A3-E466-6BFE-72817F65D935}"/>
              </a:ext>
            </a:extLst>
          </p:cNvPr>
          <p:cNvGrpSpPr/>
          <p:nvPr/>
        </p:nvGrpSpPr>
        <p:grpSpPr>
          <a:xfrm>
            <a:off x="14758708" y="6315154"/>
            <a:ext cx="1745240" cy="1566968"/>
            <a:chOff x="15977632" y="4583348"/>
            <a:chExt cx="1857462" cy="1566968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F6861E86-7075-9B0C-7177-728E89461BE8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BFC7B2C2-454E-57BE-F1DC-F12867FED039}"/>
                </a:ext>
              </a:extLst>
            </p:cNvPr>
            <p:cNvSpPr txBox="1"/>
            <p:nvPr/>
          </p:nvSpPr>
          <p:spPr>
            <a:xfrm>
              <a:off x="15977632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16178437-01FB-5264-659D-F087FDB0192D}"/>
              </a:ext>
            </a:extLst>
          </p:cNvPr>
          <p:cNvGrpSpPr/>
          <p:nvPr/>
        </p:nvGrpSpPr>
        <p:grpSpPr>
          <a:xfrm>
            <a:off x="17047504" y="6315154"/>
            <a:ext cx="1745240" cy="1566968"/>
            <a:chOff x="19109999" y="4583348"/>
            <a:chExt cx="1857462" cy="1566968"/>
          </a:xfrm>
        </p:grpSpPr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4944954F-0D83-07EC-5268-56C808862BEE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E68322EF-6911-F370-C21F-0D8B98A10B0E}"/>
                </a:ext>
              </a:extLst>
            </p:cNvPr>
            <p:cNvSpPr txBox="1"/>
            <p:nvPr/>
          </p:nvSpPr>
          <p:spPr>
            <a:xfrm>
              <a:off x="19109999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27" name="Oval 226">
            <a:extLst>
              <a:ext uri="{FF2B5EF4-FFF2-40B4-BE49-F238E27FC236}">
                <a16:creationId xmlns:a16="http://schemas.microsoft.com/office/drawing/2014/main" id="{D83418D7-786B-33AE-ABC7-669940CF2E93}"/>
              </a:ext>
            </a:extLst>
          </p:cNvPr>
          <p:cNvSpPr/>
          <p:nvPr/>
        </p:nvSpPr>
        <p:spPr>
          <a:xfrm>
            <a:off x="5813892" y="8320086"/>
            <a:ext cx="1282422" cy="1282422"/>
          </a:xfrm>
          <a:prstGeom prst="ellips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4AC522F4-F88E-BC05-1873-1868F107D7D0}"/>
              </a:ext>
            </a:extLst>
          </p:cNvPr>
          <p:cNvSpPr/>
          <p:nvPr/>
        </p:nvSpPr>
        <p:spPr>
          <a:xfrm>
            <a:off x="8157379" y="8320086"/>
            <a:ext cx="1282422" cy="1282422"/>
          </a:xfrm>
          <a:prstGeom prst="ellipse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>
            <a:extLst>
              <a:ext uri="{FF2B5EF4-FFF2-40B4-BE49-F238E27FC236}">
                <a16:creationId xmlns:a16="http://schemas.microsoft.com/office/drawing/2014/main" id="{B22098B7-AB3C-E07B-7FF6-8ABAA9D0E5F8}"/>
              </a:ext>
            </a:extLst>
          </p:cNvPr>
          <p:cNvSpPr/>
          <p:nvPr/>
        </p:nvSpPr>
        <p:spPr>
          <a:xfrm>
            <a:off x="10441621" y="8320086"/>
            <a:ext cx="1282422" cy="1282422"/>
          </a:xfrm>
          <a:prstGeom prst="ellipse">
            <a:avLst/>
          </a:prstGeom>
          <a:solidFill>
            <a:schemeClr val="accent3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>
            <a:extLst>
              <a:ext uri="{FF2B5EF4-FFF2-40B4-BE49-F238E27FC236}">
                <a16:creationId xmlns:a16="http://schemas.microsoft.com/office/drawing/2014/main" id="{D155F798-C66D-4B7A-AFC3-2DF28D67A08C}"/>
              </a:ext>
            </a:extLst>
          </p:cNvPr>
          <p:cNvSpPr/>
          <p:nvPr/>
        </p:nvSpPr>
        <p:spPr>
          <a:xfrm>
            <a:off x="12696018" y="8320086"/>
            <a:ext cx="1282422" cy="1282422"/>
          </a:xfrm>
          <a:prstGeom prst="ellipse">
            <a:avLst/>
          </a:prstGeom>
          <a:solidFill>
            <a:schemeClr val="accent4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>
            <a:extLst>
              <a:ext uri="{FF2B5EF4-FFF2-40B4-BE49-F238E27FC236}">
                <a16:creationId xmlns:a16="http://schemas.microsoft.com/office/drawing/2014/main" id="{FA37205B-700C-085A-FA3E-0DC7A778B717}"/>
              </a:ext>
            </a:extLst>
          </p:cNvPr>
          <p:cNvSpPr/>
          <p:nvPr/>
        </p:nvSpPr>
        <p:spPr>
          <a:xfrm>
            <a:off x="14986480" y="8320086"/>
            <a:ext cx="1282422" cy="1282422"/>
          </a:xfrm>
          <a:prstGeom prst="ellipse">
            <a:avLst/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44FDDEC8-255D-EED6-FF91-710894A8451E}"/>
              </a:ext>
            </a:extLst>
          </p:cNvPr>
          <p:cNvSpPr/>
          <p:nvPr/>
        </p:nvSpPr>
        <p:spPr>
          <a:xfrm>
            <a:off x="17265292" y="8320086"/>
            <a:ext cx="1282422" cy="1282422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7BF98954-F7DF-47B8-389C-8EC9C04F35DA}"/>
              </a:ext>
            </a:extLst>
          </p:cNvPr>
          <p:cNvSpPr/>
          <p:nvPr/>
        </p:nvSpPr>
        <p:spPr>
          <a:xfrm>
            <a:off x="15303956" y="8637562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9776E8C6-21A8-425B-5CC9-1875301AE06F}"/>
              </a:ext>
            </a:extLst>
          </p:cNvPr>
          <p:cNvSpPr/>
          <p:nvPr/>
        </p:nvSpPr>
        <p:spPr>
          <a:xfrm>
            <a:off x="17595717" y="8650512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5" name="Freeform 103">
            <a:extLst>
              <a:ext uri="{FF2B5EF4-FFF2-40B4-BE49-F238E27FC236}">
                <a16:creationId xmlns:a16="http://schemas.microsoft.com/office/drawing/2014/main" id="{91766C08-8F4B-C1EA-05E7-104B019379E8}"/>
              </a:ext>
            </a:extLst>
          </p:cNvPr>
          <p:cNvSpPr>
            <a:spLocks noEditPoints="1"/>
          </p:cNvSpPr>
          <p:nvPr/>
        </p:nvSpPr>
        <p:spPr bwMode="auto">
          <a:xfrm>
            <a:off x="8438780" y="8686148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6" name="Freeform 109">
            <a:extLst>
              <a:ext uri="{FF2B5EF4-FFF2-40B4-BE49-F238E27FC236}">
                <a16:creationId xmlns:a16="http://schemas.microsoft.com/office/drawing/2014/main" id="{4DB08329-ABB7-D947-8A36-47B713D2E483}"/>
              </a:ext>
            </a:extLst>
          </p:cNvPr>
          <p:cNvSpPr>
            <a:spLocks noEditPoints="1"/>
          </p:cNvSpPr>
          <p:nvPr/>
        </p:nvSpPr>
        <p:spPr bwMode="auto">
          <a:xfrm>
            <a:off x="10767151" y="8637562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7" name="Freeform 16">
            <a:extLst>
              <a:ext uri="{FF2B5EF4-FFF2-40B4-BE49-F238E27FC236}">
                <a16:creationId xmlns:a16="http://schemas.microsoft.com/office/drawing/2014/main" id="{ED2F2695-D8F5-ADDE-1EB0-77D3D50A8C2D}"/>
              </a:ext>
            </a:extLst>
          </p:cNvPr>
          <p:cNvSpPr>
            <a:spLocks noEditPoints="1"/>
          </p:cNvSpPr>
          <p:nvPr/>
        </p:nvSpPr>
        <p:spPr bwMode="auto">
          <a:xfrm>
            <a:off x="13055310" y="8597096"/>
            <a:ext cx="563840" cy="72840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09DC0C8A-B3C4-00AD-4408-B24C08F006B3}"/>
              </a:ext>
            </a:extLst>
          </p:cNvPr>
          <p:cNvSpPr/>
          <p:nvPr/>
        </p:nvSpPr>
        <p:spPr>
          <a:xfrm>
            <a:off x="6098518" y="8664142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60926721-B85C-FB88-927F-9B98DF609FB2}"/>
              </a:ext>
            </a:extLst>
          </p:cNvPr>
          <p:cNvGrpSpPr/>
          <p:nvPr/>
        </p:nvGrpSpPr>
        <p:grpSpPr>
          <a:xfrm>
            <a:off x="5847868" y="3381297"/>
            <a:ext cx="1256552" cy="1281073"/>
            <a:chOff x="5847868" y="3381297"/>
            <a:chExt cx="1256552" cy="1281073"/>
          </a:xfrm>
        </p:grpSpPr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A8E7B072-3766-ACC4-9C8D-3B0AF21E53CE}"/>
                </a:ext>
              </a:extLst>
            </p:cNvPr>
            <p:cNvSpPr txBox="1"/>
            <p:nvPr/>
          </p:nvSpPr>
          <p:spPr>
            <a:xfrm>
              <a:off x="584786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A6596A35-0C41-53D5-3B92-DDF2CB355683}"/>
                </a:ext>
              </a:extLst>
            </p:cNvPr>
            <p:cNvSpPr txBox="1"/>
            <p:nvPr/>
          </p:nvSpPr>
          <p:spPr>
            <a:xfrm>
              <a:off x="584786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01</a:t>
              </a:r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8BAF933F-CD9D-2D3E-7F1A-EA83B839EAC0}"/>
              </a:ext>
            </a:extLst>
          </p:cNvPr>
          <p:cNvGrpSpPr/>
          <p:nvPr/>
        </p:nvGrpSpPr>
        <p:grpSpPr>
          <a:xfrm>
            <a:off x="8136664" y="3381297"/>
            <a:ext cx="1256552" cy="1281073"/>
            <a:chOff x="8136664" y="3381297"/>
            <a:chExt cx="1256552" cy="1281073"/>
          </a:xfrm>
        </p:grpSpPr>
        <p:sp>
          <p:nvSpPr>
            <p:cNvPr id="243" name="Textbox 200">
              <a:extLst>
                <a:ext uri="{FF2B5EF4-FFF2-40B4-BE49-F238E27FC236}">
                  <a16:creationId xmlns:a16="http://schemas.microsoft.com/office/drawing/2014/main" id="{9FA80850-DA8C-1926-35BA-53B54E0DA80F}"/>
                </a:ext>
              </a:extLst>
            </p:cNvPr>
            <p:cNvSpPr txBox="1"/>
            <p:nvPr/>
          </p:nvSpPr>
          <p:spPr>
            <a:xfrm>
              <a:off x="8136664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4" name="Textbox 200">
              <a:extLst>
                <a:ext uri="{FF2B5EF4-FFF2-40B4-BE49-F238E27FC236}">
                  <a16:creationId xmlns:a16="http://schemas.microsoft.com/office/drawing/2014/main" id="{BA291EE2-005E-2DD4-C89D-08BB7C36390B}"/>
                </a:ext>
              </a:extLst>
            </p:cNvPr>
            <p:cNvSpPr txBox="1"/>
            <p:nvPr/>
          </p:nvSpPr>
          <p:spPr>
            <a:xfrm>
              <a:off x="8136664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02</a:t>
              </a: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C2044A1E-8BF1-9CB4-89B8-F2881C6491E2}"/>
              </a:ext>
            </a:extLst>
          </p:cNvPr>
          <p:cNvGrpSpPr/>
          <p:nvPr/>
        </p:nvGrpSpPr>
        <p:grpSpPr>
          <a:xfrm>
            <a:off x="10425460" y="3381297"/>
            <a:ext cx="1256552" cy="1281073"/>
            <a:chOff x="10425460" y="3381297"/>
            <a:chExt cx="1256552" cy="1281073"/>
          </a:xfrm>
        </p:grpSpPr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2FB4F519-CA66-5F4D-95D0-025AFF7BE33F}"/>
                </a:ext>
              </a:extLst>
            </p:cNvPr>
            <p:cNvSpPr txBox="1"/>
            <p:nvPr/>
          </p:nvSpPr>
          <p:spPr>
            <a:xfrm>
              <a:off x="10425460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754164F2-9AF0-DA7C-FFF2-A53BE25BF563}"/>
                </a:ext>
              </a:extLst>
            </p:cNvPr>
            <p:cNvSpPr txBox="1"/>
            <p:nvPr/>
          </p:nvSpPr>
          <p:spPr>
            <a:xfrm>
              <a:off x="10425460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03</a:t>
              </a: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F5A1E4B9-2E38-00A5-3FFD-3B3FFE4D5835}"/>
              </a:ext>
            </a:extLst>
          </p:cNvPr>
          <p:cNvGrpSpPr/>
          <p:nvPr/>
        </p:nvGrpSpPr>
        <p:grpSpPr>
          <a:xfrm>
            <a:off x="12714256" y="3381297"/>
            <a:ext cx="1256552" cy="1281073"/>
            <a:chOff x="12714256" y="3381297"/>
            <a:chExt cx="1256552" cy="1281073"/>
          </a:xfrm>
        </p:grpSpPr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4B5333B6-A779-E12A-E898-659D3A135300}"/>
                </a:ext>
              </a:extLst>
            </p:cNvPr>
            <p:cNvSpPr txBox="1"/>
            <p:nvPr/>
          </p:nvSpPr>
          <p:spPr>
            <a:xfrm>
              <a:off x="12714256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254CC009-65B4-AC2D-2F05-CE63AA9E3971}"/>
                </a:ext>
              </a:extLst>
            </p:cNvPr>
            <p:cNvSpPr txBox="1"/>
            <p:nvPr/>
          </p:nvSpPr>
          <p:spPr>
            <a:xfrm>
              <a:off x="12714256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04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1C862F01-3BB9-8D39-8287-10D2FCB75D8B}"/>
              </a:ext>
            </a:extLst>
          </p:cNvPr>
          <p:cNvGrpSpPr/>
          <p:nvPr/>
        </p:nvGrpSpPr>
        <p:grpSpPr>
          <a:xfrm>
            <a:off x="15003052" y="3381297"/>
            <a:ext cx="1256552" cy="1281073"/>
            <a:chOff x="15003052" y="3381297"/>
            <a:chExt cx="1256552" cy="1281073"/>
          </a:xfrm>
        </p:grpSpPr>
        <p:sp>
          <p:nvSpPr>
            <p:cNvPr id="252" name="Textbox 200">
              <a:extLst>
                <a:ext uri="{FF2B5EF4-FFF2-40B4-BE49-F238E27FC236}">
                  <a16:creationId xmlns:a16="http://schemas.microsoft.com/office/drawing/2014/main" id="{2968E30F-3147-ABEA-587E-C01955B3FD3A}"/>
                </a:ext>
              </a:extLst>
            </p:cNvPr>
            <p:cNvSpPr txBox="1"/>
            <p:nvPr/>
          </p:nvSpPr>
          <p:spPr>
            <a:xfrm>
              <a:off x="15003052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AB556403-CC2E-094A-4078-562D8D810397}"/>
                </a:ext>
              </a:extLst>
            </p:cNvPr>
            <p:cNvSpPr txBox="1"/>
            <p:nvPr/>
          </p:nvSpPr>
          <p:spPr>
            <a:xfrm>
              <a:off x="15003052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05</a:t>
              </a: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6A2B6E37-D008-711C-7582-7C6A20A8EA11}"/>
              </a:ext>
            </a:extLst>
          </p:cNvPr>
          <p:cNvGrpSpPr/>
          <p:nvPr/>
        </p:nvGrpSpPr>
        <p:grpSpPr>
          <a:xfrm>
            <a:off x="17291848" y="3381297"/>
            <a:ext cx="1256552" cy="1281073"/>
            <a:chOff x="17291848" y="3381297"/>
            <a:chExt cx="1256552" cy="1281073"/>
          </a:xfrm>
        </p:grpSpPr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0971DA90-9F6B-2EAF-22E0-5B3C49C01F1F}"/>
                </a:ext>
              </a:extLst>
            </p:cNvPr>
            <p:cNvSpPr txBox="1"/>
            <p:nvPr/>
          </p:nvSpPr>
          <p:spPr>
            <a:xfrm>
              <a:off x="1729184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386F74B5-F252-7F2A-0694-32717277832C}"/>
                </a:ext>
              </a:extLst>
            </p:cNvPr>
            <p:cNvSpPr txBox="1"/>
            <p:nvPr/>
          </p:nvSpPr>
          <p:spPr>
            <a:xfrm>
              <a:off x="1729184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06</a:t>
              </a: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E1BC8A2D-4036-5624-3AAE-480FED33BF2A}"/>
              </a:ext>
            </a:extLst>
          </p:cNvPr>
          <p:cNvGrpSpPr/>
          <p:nvPr/>
        </p:nvGrpSpPr>
        <p:grpSpPr>
          <a:xfrm>
            <a:off x="3088705" y="5218098"/>
            <a:ext cx="1745240" cy="3341132"/>
            <a:chOff x="3448164" y="3486292"/>
            <a:chExt cx="1857462" cy="3341132"/>
          </a:xfrm>
        </p:grpSpPr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B2C3C2D5-2E0C-4795-F1F2-75D77EFB7685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urna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E3561749-C7D6-9EAA-41A9-3CADD2289BA3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</a:rPr>
                <a:t>START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3C75AE13-105C-F377-DE24-3371FDBFF0FF}"/>
              </a:ext>
            </a:extLst>
          </p:cNvPr>
          <p:cNvGrpSpPr/>
          <p:nvPr/>
        </p:nvGrpSpPr>
        <p:grpSpPr>
          <a:xfrm>
            <a:off x="19517856" y="5218098"/>
            <a:ext cx="1745240" cy="3341132"/>
            <a:chOff x="3448164" y="3486292"/>
            <a:chExt cx="1857462" cy="3341132"/>
          </a:xfrm>
        </p:grpSpPr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DE3383E4-5097-AEF4-23DB-D935632581FD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consectetuer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adipiscing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elit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 Maecenas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porttitor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congue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massa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Fusce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posuere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, magna sed pulvinar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ultricies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purus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lectus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malesuada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libero, sit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commodo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magna eros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quis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urna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20110254-2A7C-1479-E345-6F6ED0432FF7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Gobold" panose="02000500000000000000" pitchFamily="2" charset="0"/>
                </a:rPr>
                <a:t>GOAL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63" name="Rectangle 262">
            <a:extLst>
              <a:ext uri="{FF2B5EF4-FFF2-40B4-BE49-F238E27FC236}">
                <a16:creationId xmlns:a16="http://schemas.microsoft.com/office/drawing/2014/main" id="{029DA144-B63A-DB5D-DDB3-4880567235F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64" name="!!SubTitle">
            <a:extLst>
              <a:ext uri="{FF2B5EF4-FFF2-40B4-BE49-F238E27FC236}">
                <a16:creationId xmlns:a16="http://schemas.microsoft.com/office/drawing/2014/main" id="{69846692-E464-2002-80E1-D2399229E3DD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5" name="!!MainTitle1">
            <a:extLst>
              <a:ext uri="{FF2B5EF4-FFF2-40B4-BE49-F238E27FC236}">
                <a16:creationId xmlns:a16="http://schemas.microsoft.com/office/drawing/2014/main" id="{5BF4DCB1-2965-8179-1C4C-A36840243527}"/>
              </a:ext>
            </a:extLst>
          </p:cNvPr>
          <p:cNvSpPr txBox="1"/>
          <p:nvPr/>
        </p:nvSpPr>
        <p:spPr>
          <a:xfrm>
            <a:off x="8706129" y="11314065"/>
            <a:ext cx="69717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window dir="vert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2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2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2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2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2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2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5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2" grpId="0" animBg="1"/>
          <p:bldP spid="173" grpId="0" animBg="1"/>
          <p:bldP spid="227" grpId="0" animBg="1"/>
          <p:bldP spid="228" grpId="0" animBg="1"/>
          <p:bldP spid="229" grpId="0" animBg="1"/>
          <p:bldP spid="230" grpId="0" animBg="1"/>
          <p:bldP spid="231" grpId="0" animBg="1"/>
          <p:bldP spid="232" grpId="0" animBg="1"/>
          <p:bldP spid="233" grpId="0" animBg="1"/>
          <p:bldP spid="234" grpId="0" animBg="1"/>
          <p:bldP spid="235" grpId="0" animBg="1"/>
          <p:bldP spid="236" grpId="0" animBg="1"/>
          <p:bldP spid="237" grpId="0" animBg="1"/>
          <p:bldP spid="23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2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2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2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2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2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2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5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2" grpId="0" animBg="1"/>
          <p:bldP spid="173" grpId="0" animBg="1"/>
          <p:bldP spid="227" grpId="0" animBg="1"/>
          <p:bldP spid="228" grpId="0" animBg="1"/>
          <p:bldP spid="229" grpId="0" animBg="1"/>
          <p:bldP spid="230" grpId="0" animBg="1"/>
          <p:bldP spid="231" grpId="0" animBg="1"/>
          <p:bldP spid="232" grpId="0" animBg="1"/>
          <p:bldP spid="233" grpId="0" animBg="1"/>
          <p:bldP spid="234" grpId="0" animBg="1"/>
          <p:bldP spid="235" grpId="0" animBg="1"/>
          <p:bldP spid="236" grpId="0" animBg="1"/>
          <p:bldP spid="237" grpId="0" animBg="1"/>
          <p:bldP spid="238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Rectangle: Rounded Corners 265">
            <a:extLst>
              <a:ext uri="{FF2B5EF4-FFF2-40B4-BE49-F238E27FC236}">
                <a16:creationId xmlns:a16="http://schemas.microsoft.com/office/drawing/2014/main" id="{78D483EC-2D54-6215-6778-8330FDB4E314}"/>
              </a:ext>
            </a:extLst>
          </p:cNvPr>
          <p:cNvSpPr/>
          <p:nvPr/>
        </p:nvSpPr>
        <p:spPr>
          <a:xfrm>
            <a:off x="2635624" y="2976283"/>
            <a:ext cx="19018392" cy="7064189"/>
          </a:xfrm>
          <a:prstGeom prst="roundRect">
            <a:avLst>
              <a:gd name="adj" fmla="val 23619"/>
            </a:avLst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759C70A7-B61B-9A64-5F87-A61706A41414}"/>
              </a:ext>
            </a:extLst>
          </p:cNvPr>
          <p:cNvSpPr/>
          <p:nvPr/>
        </p:nvSpPr>
        <p:spPr>
          <a:xfrm flipH="1">
            <a:off x="18969019" y="2976283"/>
            <a:ext cx="2684996" cy="7064189"/>
          </a:xfrm>
          <a:custGeom>
            <a:avLst/>
            <a:gdLst>
              <a:gd name="csX0" fmla="*/ 2684996 w 2684996"/>
              <a:gd name="csY0" fmla="*/ 0 h 7064189"/>
              <a:gd name="csX1" fmla="*/ 1668490 w 2684996"/>
              <a:gd name="csY1" fmla="*/ 0 h 7064189"/>
              <a:gd name="csX2" fmla="*/ 0 w 2684996"/>
              <a:gd name="csY2" fmla="*/ 1668491 h 7064189"/>
              <a:gd name="csX3" fmla="*/ 0 w 2684996"/>
              <a:gd name="csY3" fmla="*/ 5395698 h 7064189"/>
              <a:gd name="csX4" fmla="*/ 1668490 w 2684996"/>
              <a:gd name="csY4" fmla="*/ 7064189 h 7064189"/>
              <a:gd name="csX5" fmla="*/ 2684996 w 2684996"/>
              <a:gd name="csY5" fmla="*/ 7064189 h 7064189"/>
              <a:gd name="csX6" fmla="*/ 2684996 w 2684996"/>
              <a:gd name="csY6" fmla="*/ 0 h 706418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684996" h="7064189">
                <a:moveTo>
                  <a:pt x="2684996" y="0"/>
                </a:moveTo>
                <a:lnTo>
                  <a:pt x="1668490" y="0"/>
                </a:lnTo>
                <a:cubicBezTo>
                  <a:pt x="747008" y="0"/>
                  <a:pt x="0" y="747009"/>
                  <a:pt x="0" y="1668491"/>
                </a:cubicBezTo>
                <a:lnTo>
                  <a:pt x="0" y="5395698"/>
                </a:lnTo>
                <a:cubicBezTo>
                  <a:pt x="0" y="6317180"/>
                  <a:pt x="747008" y="7064189"/>
                  <a:pt x="1668490" y="7064189"/>
                </a:cubicBezTo>
                <a:lnTo>
                  <a:pt x="2684996" y="7064189"/>
                </a:lnTo>
                <a:lnTo>
                  <a:pt x="268499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82B66866-929D-9992-EC0E-2BDFEB362070}"/>
              </a:ext>
            </a:extLst>
          </p:cNvPr>
          <p:cNvGrpSpPr/>
          <p:nvPr/>
        </p:nvGrpSpPr>
        <p:grpSpPr>
          <a:xfrm>
            <a:off x="16772922" y="2976283"/>
            <a:ext cx="2798920" cy="7064189"/>
            <a:chOff x="16772922" y="2976283"/>
            <a:chExt cx="27989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05A862D4-28A7-5E47-7810-E4B2E4BD1487}"/>
                </a:ext>
              </a:extLst>
            </p:cNvPr>
            <p:cNvSpPr/>
            <p:nvPr/>
          </p:nvSpPr>
          <p:spPr>
            <a:xfrm flipH="1">
              <a:off x="16772922" y="2976283"/>
              <a:ext cx="2290459" cy="7064189"/>
            </a:xfrm>
            <a:custGeom>
              <a:avLst/>
              <a:gdLst>
                <a:gd name="csX0" fmla="*/ 2290459 w 2290459"/>
                <a:gd name="csY0" fmla="*/ 0 h 7064189"/>
                <a:gd name="csX1" fmla="*/ 0 w 2290459"/>
                <a:gd name="csY1" fmla="*/ 0 h 7064189"/>
                <a:gd name="csX2" fmla="*/ 0 w 2290459"/>
                <a:gd name="csY2" fmla="*/ 7064189 h 7064189"/>
                <a:gd name="csX3" fmla="*/ 2290459 w 2290459"/>
                <a:gd name="csY3" fmla="*/ 7064189 h 7064189"/>
                <a:gd name="csX4" fmla="*/ 2290459 w 2290459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59" h="7064189">
                  <a:moveTo>
                    <a:pt x="2290459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59" y="7064189"/>
                  </a:lnTo>
                  <a:lnTo>
                    <a:pt x="22904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87460889-E431-6781-C587-3F38D9D4E570}"/>
                </a:ext>
              </a:extLst>
            </p:cNvPr>
            <p:cNvSpPr/>
            <p:nvPr/>
          </p:nvSpPr>
          <p:spPr>
            <a:xfrm>
              <a:off x="18547714" y="5029200"/>
              <a:ext cx="1024128" cy="102412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BACEE26C-442C-08D4-92C6-0671CE600419}"/>
                </a:ext>
              </a:extLst>
            </p:cNvPr>
            <p:cNvSpPr/>
            <p:nvPr/>
          </p:nvSpPr>
          <p:spPr>
            <a:xfrm>
              <a:off x="18657778" y="5139264"/>
              <a:ext cx="804000" cy="804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Flowchart: Extract 271">
              <a:extLst>
                <a:ext uri="{FF2B5EF4-FFF2-40B4-BE49-F238E27FC236}">
                  <a16:creationId xmlns:a16="http://schemas.microsoft.com/office/drawing/2014/main" id="{B3761C54-7932-3F9A-4CBA-67A867A679E1}"/>
                </a:ext>
              </a:extLst>
            </p:cNvPr>
            <p:cNvSpPr/>
            <p:nvPr/>
          </p:nvSpPr>
          <p:spPr>
            <a:xfrm rot="5400000">
              <a:off x="18915805" y="5380537"/>
              <a:ext cx="427884" cy="321456"/>
            </a:xfrm>
            <a:prstGeom prst="flowChartExtra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3" name="Group 272">
            <a:extLst>
              <a:ext uri="{FF2B5EF4-FFF2-40B4-BE49-F238E27FC236}">
                <a16:creationId xmlns:a16="http://schemas.microsoft.com/office/drawing/2014/main" id="{DF72EEF6-402B-5A82-8659-0E2304DBE701}"/>
              </a:ext>
            </a:extLst>
          </p:cNvPr>
          <p:cNvGrpSpPr/>
          <p:nvPr/>
        </p:nvGrpSpPr>
        <p:grpSpPr>
          <a:xfrm>
            <a:off x="14482461" y="2976283"/>
            <a:ext cx="2803528" cy="7064189"/>
            <a:chOff x="14482461" y="2976283"/>
            <a:chExt cx="2803528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200F5896-3371-ABAC-C568-12D94A050431}"/>
                </a:ext>
              </a:extLst>
            </p:cNvPr>
            <p:cNvSpPr/>
            <p:nvPr/>
          </p:nvSpPr>
          <p:spPr>
            <a:xfrm flipH="1">
              <a:off x="14482461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CCCE105-E616-8689-A81C-EF6DC0816590}"/>
                </a:ext>
              </a:extLst>
            </p:cNvPr>
            <p:cNvSpPr/>
            <p:nvPr/>
          </p:nvSpPr>
          <p:spPr>
            <a:xfrm>
              <a:off x="16261861" y="5029200"/>
              <a:ext cx="1024128" cy="1024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FF9CD2AA-8C3B-81F9-2CB9-3FC009F7B900}"/>
                </a:ext>
              </a:extLst>
            </p:cNvPr>
            <p:cNvSpPr/>
            <p:nvPr/>
          </p:nvSpPr>
          <p:spPr>
            <a:xfrm>
              <a:off x="16371925" y="5139264"/>
              <a:ext cx="804000" cy="804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Flowchart: Extract 276">
              <a:extLst>
                <a:ext uri="{FF2B5EF4-FFF2-40B4-BE49-F238E27FC236}">
                  <a16:creationId xmlns:a16="http://schemas.microsoft.com/office/drawing/2014/main" id="{DF39B730-550E-14A7-CF66-E07ED9D21E0E}"/>
                </a:ext>
              </a:extLst>
            </p:cNvPr>
            <p:cNvSpPr/>
            <p:nvPr/>
          </p:nvSpPr>
          <p:spPr>
            <a:xfrm rot="5400000">
              <a:off x="16629952" y="5380537"/>
              <a:ext cx="427884" cy="321456"/>
            </a:xfrm>
            <a:prstGeom prst="flowChartExtra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6DD8E283-1DF8-C302-4DBC-FF165E78C9D5}"/>
              </a:ext>
            </a:extLst>
          </p:cNvPr>
          <p:cNvGrpSpPr/>
          <p:nvPr/>
        </p:nvGrpSpPr>
        <p:grpSpPr>
          <a:xfrm>
            <a:off x="12192001" y="2976283"/>
            <a:ext cx="2804114" cy="7064189"/>
            <a:chOff x="12192001" y="2976283"/>
            <a:chExt cx="2804114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510C5F39-02F4-E668-DCCF-7CFB286F498A}"/>
                </a:ext>
              </a:extLst>
            </p:cNvPr>
            <p:cNvSpPr/>
            <p:nvPr/>
          </p:nvSpPr>
          <p:spPr>
            <a:xfrm flipH="1">
              <a:off x="12192001" y="2976283"/>
              <a:ext cx="2290461" cy="7064189"/>
            </a:xfrm>
            <a:custGeom>
              <a:avLst/>
              <a:gdLst>
                <a:gd name="csX0" fmla="*/ 2290461 w 2290461"/>
                <a:gd name="csY0" fmla="*/ 0 h 7064189"/>
                <a:gd name="csX1" fmla="*/ 0 w 2290461"/>
                <a:gd name="csY1" fmla="*/ 0 h 7064189"/>
                <a:gd name="csX2" fmla="*/ 0 w 2290461"/>
                <a:gd name="csY2" fmla="*/ 7064189 h 7064189"/>
                <a:gd name="csX3" fmla="*/ 2290461 w 2290461"/>
                <a:gd name="csY3" fmla="*/ 7064189 h 7064189"/>
                <a:gd name="csX4" fmla="*/ 2290461 w 2290461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1" h="7064189">
                  <a:moveTo>
                    <a:pt x="2290461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1" y="7064189"/>
                  </a:lnTo>
                  <a:lnTo>
                    <a:pt x="22904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C5B322AB-8C98-1F97-0D6C-F67C2F5EE596}"/>
                </a:ext>
              </a:extLst>
            </p:cNvPr>
            <p:cNvSpPr/>
            <p:nvPr/>
          </p:nvSpPr>
          <p:spPr>
            <a:xfrm>
              <a:off x="13971987" y="5029200"/>
              <a:ext cx="1024128" cy="10241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CE2A9EA0-078C-AB63-304B-82BCCDFF901E}"/>
                </a:ext>
              </a:extLst>
            </p:cNvPr>
            <p:cNvSpPr/>
            <p:nvPr/>
          </p:nvSpPr>
          <p:spPr>
            <a:xfrm>
              <a:off x="14082051" y="5139264"/>
              <a:ext cx="804000" cy="804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Flowchart: Extract 281">
              <a:extLst>
                <a:ext uri="{FF2B5EF4-FFF2-40B4-BE49-F238E27FC236}">
                  <a16:creationId xmlns:a16="http://schemas.microsoft.com/office/drawing/2014/main" id="{60340B67-4205-AEA4-FD9C-991592324362}"/>
                </a:ext>
              </a:extLst>
            </p:cNvPr>
            <p:cNvSpPr/>
            <p:nvPr/>
          </p:nvSpPr>
          <p:spPr>
            <a:xfrm rot="5400000">
              <a:off x="14340078" y="5380537"/>
              <a:ext cx="427884" cy="321456"/>
            </a:xfrm>
            <a:prstGeom prst="flowChartExtra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B1F00805-992D-336B-DF83-C71CEB87D400}"/>
              </a:ext>
            </a:extLst>
          </p:cNvPr>
          <p:cNvGrpSpPr/>
          <p:nvPr/>
        </p:nvGrpSpPr>
        <p:grpSpPr>
          <a:xfrm>
            <a:off x="9901540" y="2976283"/>
            <a:ext cx="2799197" cy="7064189"/>
            <a:chOff x="9901540" y="2976283"/>
            <a:chExt cx="2799197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287F395E-E1B5-BB24-2D2F-847C07D43F9A}"/>
                </a:ext>
              </a:extLst>
            </p:cNvPr>
            <p:cNvSpPr/>
            <p:nvPr/>
          </p:nvSpPr>
          <p:spPr>
            <a:xfrm flipH="1">
              <a:off x="990154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D9308398-4E85-ACB5-47C5-6B2F1B56A799}"/>
                </a:ext>
              </a:extLst>
            </p:cNvPr>
            <p:cNvSpPr/>
            <p:nvPr/>
          </p:nvSpPr>
          <p:spPr>
            <a:xfrm>
              <a:off x="11676609" y="5029200"/>
              <a:ext cx="1024128" cy="1024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B11AC361-D81C-372C-80DE-E171927EEDF7}"/>
                </a:ext>
              </a:extLst>
            </p:cNvPr>
            <p:cNvSpPr/>
            <p:nvPr/>
          </p:nvSpPr>
          <p:spPr>
            <a:xfrm>
              <a:off x="11786673" y="5139264"/>
              <a:ext cx="804000" cy="804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Flowchart: Extract 286">
              <a:extLst>
                <a:ext uri="{FF2B5EF4-FFF2-40B4-BE49-F238E27FC236}">
                  <a16:creationId xmlns:a16="http://schemas.microsoft.com/office/drawing/2014/main" id="{0992EAB0-CD92-D4E8-0ADC-0EA8866319B9}"/>
                </a:ext>
              </a:extLst>
            </p:cNvPr>
            <p:cNvSpPr/>
            <p:nvPr/>
          </p:nvSpPr>
          <p:spPr>
            <a:xfrm rot="5400000">
              <a:off x="12044700" y="5380537"/>
              <a:ext cx="427884" cy="321456"/>
            </a:xfrm>
            <a:prstGeom prst="flowChartExtra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5B739497-EEF7-72B2-6CB1-EA73EE8E574A}"/>
              </a:ext>
            </a:extLst>
          </p:cNvPr>
          <p:cNvGrpSpPr/>
          <p:nvPr/>
        </p:nvGrpSpPr>
        <p:grpSpPr>
          <a:xfrm>
            <a:off x="7611080" y="2976283"/>
            <a:ext cx="2797120" cy="7064189"/>
            <a:chOff x="7611080" y="2976283"/>
            <a:chExt cx="27971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AA3CE9D9-00B1-BBF0-ABF6-C836FA2BCB33}"/>
                </a:ext>
              </a:extLst>
            </p:cNvPr>
            <p:cNvSpPr/>
            <p:nvPr/>
          </p:nvSpPr>
          <p:spPr>
            <a:xfrm flipH="1">
              <a:off x="761108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DC20D313-E8C8-A378-2725-8AD55D4E2127}"/>
                </a:ext>
              </a:extLst>
            </p:cNvPr>
            <p:cNvSpPr/>
            <p:nvPr/>
          </p:nvSpPr>
          <p:spPr>
            <a:xfrm>
              <a:off x="9384072" y="5029200"/>
              <a:ext cx="1024128" cy="1024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76EDA3C6-C608-FC34-7FB8-0F37AC229125}"/>
                </a:ext>
              </a:extLst>
            </p:cNvPr>
            <p:cNvSpPr/>
            <p:nvPr/>
          </p:nvSpPr>
          <p:spPr>
            <a:xfrm>
              <a:off x="9494136" y="5139264"/>
              <a:ext cx="804000" cy="804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Flowchart: Extract 291">
              <a:extLst>
                <a:ext uri="{FF2B5EF4-FFF2-40B4-BE49-F238E27FC236}">
                  <a16:creationId xmlns:a16="http://schemas.microsoft.com/office/drawing/2014/main" id="{EE6D3710-FF61-1AB4-5F2E-486EDF948829}"/>
                </a:ext>
              </a:extLst>
            </p:cNvPr>
            <p:cNvSpPr/>
            <p:nvPr/>
          </p:nvSpPr>
          <p:spPr>
            <a:xfrm rot="5400000">
              <a:off x="9752163" y="5380537"/>
              <a:ext cx="427884" cy="321456"/>
            </a:xfrm>
            <a:prstGeom prst="flowChartExtra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5481F6A6-9E96-45A5-4BC0-C65D6BEF8D52}"/>
              </a:ext>
            </a:extLst>
          </p:cNvPr>
          <p:cNvGrpSpPr/>
          <p:nvPr/>
        </p:nvGrpSpPr>
        <p:grpSpPr>
          <a:xfrm>
            <a:off x="5320620" y="2976283"/>
            <a:ext cx="2799822" cy="7064189"/>
            <a:chOff x="5320620" y="2976283"/>
            <a:chExt cx="2799822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D279292C-FFD1-34C1-3A42-20537C5292D1}"/>
                </a:ext>
              </a:extLst>
            </p:cNvPr>
            <p:cNvSpPr/>
            <p:nvPr/>
          </p:nvSpPr>
          <p:spPr>
            <a:xfrm flipH="1">
              <a:off x="532062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71B12497-0FE7-2B2A-2821-34B8C7D40B6D}"/>
                </a:ext>
              </a:extLst>
            </p:cNvPr>
            <p:cNvSpPr/>
            <p:nvPr/>
          </p:nvSpPr>
          <p:spPr>
            <a:xfrm>
              <a:off x="7096314" y="5029200"/>
              <a:ext cx="1024128" cy="10241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B1857F88-094E-E146-6F33-0B9A2250DF09}"/>
                </a:ext>
              </a:extLst>
            </p:cNvPr>
            <p:cNvSpPr/>
            <p:nvPr/>
          </p:nvSpPr>
          <p:spPr>
            <a:xfrm>
              <a:off x="7206378" y="5139264"/>
              <a:ext cx="804000" cy="804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Flowchart: Extract 296">
              <a:extLst>
                <a:ext uri="{FF2B5EF4-FFF2-40B4-BE49-F238E27FC236}">
                  <a16:creationId xmlns:a16="http://schemas.microsoft.com/office/drawing/2014/main" id="{DDC34DFE-ED30-83AA-DC04-87EC7235CF88}"/>
                </a:ext>
              </a:extLst>
            </p:cNvPr>
            <p:cNvSpPr/>
            <p:nvPr/>
          </p:nvSpPr>
          <p:spPr>
            <a:xfrm rot="5400000">
              <a:off x="7464405" y="5380537"/>
              <a:ext cx="427884" cy="321456"/>
            </a:xfrm>
            <a:prstGeom prst="flowChartExtra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134F5210-363C-3D25-192A-FB1828F80541}"/>
              </a:ext>
            </a:extLst>
          </p:cNvPr>
          <p:cNvGrpSpPr/>
          <p:nvPr/>
        </p:nvGrpSpPr>
        <p:grpSpPr>
          <a:xfrm>
            <a:off x="2635624" y="2976283"/>
            <a:ext cx="3195790" cy="7064189"/>
            <a:chOff x="2635624" y="2976283"/>
            <a:chExt cx="319579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0D739379-02E1-8C84-F4AE-3C4134EACECD}"/>
                </a:ext>
              </a:extLst>
            </p:cNvPr>
            <p:cNvSpPr/>
            <p:nvPr/>
          </p:nvSpPr>
          <p:spPr>
            <a:xfrm flipH="1">
              <a:off x="2635624" y="2976283"/>
              <a:ext cx="2684996" cy="7064189"/>
            </a:xfrm>
            <a:custGeom>
              <a:avLst/>
              <a:gdLst>
                <a:gd name="csX0" fmla="*/ 1016505 w 2684996"/>
                <a:gd name="csY0" fmla="*/ 0 h 7064189"/>
                <a:gd name="csX1" fmla="*/ 0 w 2684996"/>
                <a:gd name="csY1" fmla="*/ 0 h 7064189"/>
                <a:gd name="csX2" fmla="*/ 0 w 2684996"/>
                <a:gd name="csY2" fmla="*/ 7064189 h 7064189"/>
                <a:gd name="csX3" fmla="*/ 1016505 w 2684996"/>
                <a:gd name="csY3" fmla="*/ 7064189 h 7064189"/>
                <a:gd name="csX4" fmla="*/ 2684996 w 2684996"/>
                <a:gd name="csY4" fmla="*/ 5395698 h 7064189"/>
                <a:gd name="csX5" fmla="*/ 2684996 w 2684996"/>
                <a:gd name="csY5" fmla="*/ 1668491 h 7064189"/>
                <a:gd name="csX6" fmla="*/ 1016505 w 2684996"/>
                <a:gd name="csY6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84996" h="7064189">
                  <a:moveTo>
                    <a:pt x="1016505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1016505" y="7064189"/>
                  </a:lnTo>
                  <a:cubicBezTo>
                    <a:pt x="1937987" y="7064189"/>
                    <a:pt x="2684996" y="6317180"/>
                    <a:pt x="2684996" y="5395698"/>
                  </a:cubicBezTo>
                  <a:lnTo>
                    <a:pt x="2684996" y="1668491"/>
                  </a:lnTo>
                  <a:cubicBezTo>
                    <a:pt x="2684996" y="747009"/>
                    <a:pt x="1937987" y="0"/>
                    <a:pt x="101650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04910000-D6CB-FD3D-1B24-60F682B8FB7E}"/>
                </a:ext>
              </a:extLst>
            </p:cNvPr>
            <p:cNvSpPr/>
            <p:nvPr/>
          </p:nvSpPr>
          <p:spPr>
            <a:xfrm>
              <a:off x="4807286" y="5029200"/>
              <a:ext cx="1024128" cy="102412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21F71197-7046-17BE-F743-F3283CCE874A}"/>
                </a:ext>
              </a:extLst>
            </p:cNvPr>
            <p:cNvSpPr/>
            <p:nvPr/>
          </p:nvSpPr>
          <p:spPr>
            <a:xfrm>
              <a:off x="4917350" y="5139264"/>
              <a:ext cx="804000" cy="80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Flowchart: Extract 301">
              <a:extLst>
                <a:ext uri="{FF2B5EF4-FFF2-40B4-BE49-F238E27FC236}">
                  <a16:creationId xmlns:a16="http://schemas.microsoft.com/office/drawing/2014/main" id="{D612C538-BB96-2A2D-7D21-A03DCAC2935E}"/>
                </a:ext>
              </a:extLst>
            </p:cNvPr>
            <p:cNvSpPr/>
            <p:nvPr/>
          </p:nvSpPr>
          <p:spPr>
            <a:xfrm rot="16200000" flipV="1">
              <a:off x="5175377" y="5380537"/>
              <a:ext cx="427884" cy="321456"/>
            </a:xfrm>
            <a:prstGeom prst="flowChartExtra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718604E0-E677-E41C-1172-B938B3B53ED1}"/>
              </a:ext>
            </a:extLst>
          </p:cNvPr>
          <p:cNvGrpSpPr/>
          <p:nvPr/>
        </p:nvGrpSpPr>
        <p:grpSpPr>
          <a:xfrm>
            <a:off x="5603524" y="6315154"/>
            <a:ext cx="1745240" cy="1566968"/>
            <a:chOff x="3448164" y="4583348"/>
            <a:chExt cx="1857462" cy="1566968"/>
          </a:xfrm>
        </p:grpSpPr>
        <p:sp>
          <p:nvSpPr>
            <p:cNvPr id="304" name="Textbox 200">
              <a:extLst>
                <a:ext uri="{FF2B5EF4-FFF2-40B4-BE49-F238E27FC236}">
                  <a16:creationId xmlns:a16="http://schemas.microsoft.com/office/drawing/2014/main" id="{A08B2E56-CDD8-6557-673B-A9561EB40FB2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05" name="Textbox 200">
              <a:extLst>
                <a:ext uri="{FF2B5EF4-FFF2-40B4-BE49-F238E27FC236}">
                  <a16:creationId xmlns:a16="http://schemas.microsoft.com/office/drawing/2014/main" id="{83DF5E8F-75E8-8570-2914-C0F1B18B2411}"/>
                </a:ext>
              </a:extLst>
            </p:cNvPr>
            <p:cNvSpPr txBox="1"/>
            <p:nvPr/>
          </p:nvSpPr>
          <p:spPr>
            <a:xfrm>
              <a:off x="3448164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21DFBD4F-C63F-72DB-7B98-0CE379160FE1}"/>
              </a:ext>
            </a:extLst>
          </p:cNvPr>
          <p:cNvGrpSpPr/>
          <p:nvPr/>
        </p:nvGrpSpPr>
        <p:grpSpPr>
          <a:xfrm>
            <a:off x="7892320" y="6315154"/>
            <a:ext cx="1745240" cy="1566968"/>
            <a:chOff x="6580531" y="4583348"/>
            <a:chExt cx="1857462" cy="1566968"/>
          </a:xfrm>
        </p:grpSpPr>
        <p:sp>
          <p:nvSpPr>
            <p:cNvPr id="307" name="Textbox 200">
              <a:extLst>
                <a:ext uri="{FF2B5EF4-FFF2-40B4-BE49-F238E27FC236}">
                  <a16:creationId xmlns:a16="http://schemas.microsoft.com/office/drawing/2014/main" id="{7F4070C2-827A-DC2B-3C40-924B6267E377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08" name="Textbox 200">
              <a:extLst>
                <a:ext uri="{FF2B5EF4-FFF2-40B4-BE49-F238E27FC236}">
                  <a16:creationId xmlns:a16="http://schemas.microsoft.com/office/drawing/2014/main" id="{692CB4D0-CF7F-EE60-9440-E5E51D3A57FA}"/>
                </a:ext>
              </a:extLst>
            </p:cNvPr>
            <p:cNvSpPr txBox="1"/>
            <p:nvPr/>
          </p:nvSpPr>
          <p:spPr>
            <a:xfrm>
              <a:off x="6580531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92C56346-6E90-994B-02A2-B1CD07E5D766}"/>
              </a:ext>
            </a:extLst>
          </p:cNvPr>
          <p:cNvGrpSpPr/>
          <p:nvPr/>
        </p:nvGrpSpPr>
        <p:grpSpPr>
          <a:xfrm>
            <a:off x="10181116" y="6315154"/>
            <a:ext cx="1745240" cy="1566968"/>
            <a:chOff x="9712898" y="4583348"/>
            <a:chExt cx="1857462" cy="1566968"/>
          </a:xfrm>
        </p:grpSpPr>
        <p:sp>
          <p:nvSpPr>
            <p:cNvPr id="310" name="Textbox 200">
              <a:extLst>
                <a:ext uri="{FF2B5EF4-FFF2-40B4-BE49-F238E27FC236}">
                  <a16:creationId xmlns:a16="http://schemas.microsoft.com/office/drawing/2014/main" id="{AB50945F-4D7C-0226-D6DB-ED7EF16ADF43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11" name="Textbox 200">
              <a:extLst>
                <a:ext uri="{FF2B5EF4-FFF2-40B4-BE49-F238E27FC236}">
                  <a16:creationId xmlns:a16="http://schemas.microsoft.com/office/drawing/2014/main" id="{7A8672E3-DE54-0C6D-A41E-5EF79B404F41}"/>
                </a:ext>
              </a:extLst>
            </p:cNvPr>
            <p:cNvSpPr txBox="1"/>
            <p:nvPr/>
          </p:nvSpPr>
          <p:spPr>
            <a:xfrm>
              <a:off x="9712898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EAD723A4-2791-EC45-D375-F85680BFB175}"/>
              </a:ext>
            </a:extLst>
          </p:cNvPr>
          <p:cNvGrpSpPr/>
          <p:nvPr/>
        </p:nvGrpSpPr>
        <p:grpSpPr>
          <a:xfrm>
            <a:off x="12469912" y="6315154"/>
            <a:ext cx="1745240" cy="1566968"/>
            <a:chOff x="12845265" y="4583348"/>
            <a:chExt cx="1857462" cy="1566968"/>
          </a:xfrm>
        </p:grpSpPr>
        <p:sp>
          <p:nvSpPr>
            <p:cNvPr id="313" name="Textbox 200">
              <a:extLst>
                <a:ext uri="{FF2B5EF4-FFF2-40B4-BE49-F238E27FC236}">
                  <a16:creationId xmlns:a16="http://schemas.microsoft.com/office/drawing/2014/main" id="{5EEB6EBC-3829-CBFD-2C9E-D4AD3501F1C5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14" name="Textbox 200">
              <a:extLst>
                <a:ext uri="{FF2B5EF4-FFF2-40B4-BE49-F238E27FC236}">
                  <a16:creationId xmlns:a16="http://schemas.microsoft.com/office/drawing/2014/main" id="{80A78685-5EE5-F847-1E3F-417AB04FEB96}"/>
                </a:ext>
              </a:extLst>
            </p:cNvPr>
            <p:cNvSpPr txBox="1"/>
            <p:nvPr/>
          </p:nvSpPr>
          <p:spPr>
            <a:xfrm>
              <a:off x="12845265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C0EBC4EE-116F-3906-8BFC-91155813B4AF}"/>
              </a:ext>
            </a:extLst>
          </p:cNvPr>
          <p:cNvGrpSpPr/>
          <p:nvPr/>
        </p:nvGrpSpPr>
        <p:grpSpPr>
          <a:xfrm>
            <a:off x="14758708" y="6315154"/>
            <a:ext cx="1745240" cy="1566968"/>
            <a:chOff x="15977632" y="4583348"/>
            <a:chExt cx="1857462" cy="1566968"/>
          </a:xfrm>
        </p:grpSpPr>
        <p:sp>
          <p:nvSpPr>
            <p:cNvPr id="316" name="Textbox 200">
              <a:extLst>
                <a:ext uri="{FF2B5EF4-FFF2-40B4-BE49-F238E27FC236}">
                  <a16:creationId xmlns:a16="http://schemas.microsoft.com/office/drawing/2014/main" id="{6FD7DFDB-2F6A-9405-D842-97ED5B1E9EF2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17" name="Textbox 200">
              <a:extLst>
                <a:ext uri="{FF2B5EF4-FFF2-40B4-BE49-F238E27FC236}">
                  <a16:creationId xmlns:a16="http://schemas.microsoft.com/office/drawing/2014/main" id="{D15D15D4-7F71-ADEE-6709-3742C5C205AA}"/>
                </a:ext>
              </a:extLst>
            </p:cNvPr>
            <p:cNvSpPr txBox="1"/>
            <p:nvPr/>
          </p:nvSpPr>
          <p:spPr>
            <a:xfrm>
              <a:off x="15977632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6CAE50B8-D132-D542-F167-CCE5CC6450DF}"/>
              </a:ext>
            </a:extLst>
          </p:cNvPr>
          <p:cNvGrpSpPr/>
          <p:nvPr/>
        </p:nvGrpSpPr>
        <p:grpSpPr>
          <a:xfrm>
            <a:off x="17047504" y="6315154"/>
            <a:ext cx="1745240" cy="1566968"/>
            <a:chOff x="19109999" y="4583348"/>
            <a:chExt cx="1857462" cy="1566968"/>
          </a:xfrm>
        </p:grpSpPr>
        <p:sp>
          <p:nvSpPr>
            <p:cNvPr id="319" name="Textbox 200">
              <a:extLst>
                <a:ext uri="{FF2B5EF4-FFF2-40B4-BE49-F238E27FC236}">
                  <a16:creationId xmlns:a16="http://schemas.microsoft.com/office/drawing/2014/main" id="{C9439573-9F2E-5A60-3C3F-03C33713C7C1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20" name="Textbox 200">
              <a:extLst>
                <a:ext uri="{FF2B5EF4-FFF2-40B4-BE49-F238E27FC236}">
                  <a16:creationId xmlns:a16="http://schemas.microsoft.com/office/drawing/2014/main" id="{0D3D57CE-F9E0-3B29-E611-CCFDCE42970C}"/>
                </a:ext>
              </a:extLst>
            </p:cNvPr>
            <p:cNvSpPr txBox="1"/>
            <p:nvPr/>
          </p:nvSpPr>
          <p:spPr>
            <a:xfrm>
              <a:off x="19109999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21" name="Oval 320">
            <a:extLst>
              <a:ext uri="{FF2B5EF4-FFF2-40B4-BE49-F238E27FC236}">
                <a16:creationId xmlns:a16="http://schemas.microsoft.com/office/drawing/2014/main" id="{4ECB9AE8-7DDA-AC6C-9090-A3F98CF46508}"/>
              </a:ext>
            </a:extLst>
          </p:cNvPr>
          <p:cNvSpPr/>
          <p:nvPr/>
        </p:nvSpPr>
        <p:spPr>
          <a:xfrm>
            <a:off x="5813892" y="8320086"/>
            <a:ext cx="1282422" cy="1282422"/>
          </a:xfrm>
          <a:prstGeom prst="ellips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Oval 321">
            <a:extLst>
              <a:ext uri="{FF2B5EF4-FFF2-40B4-BE49-F238E27FC236}">
                <a16:creationId xmlns:a16="http://schemas.microsoft.com/office/drawing/2014/main" id="{950B7ABF-11BF-B160-F562-CF2FEE9DBBB3}"/>
              </a:ext>
            </a:extLst>
          </p:cNvPr>
          <p:cNvSpPr/>
          <p:nvPr/>
        </p:nvSpPr>
        <p:spPr>
          <a:xfrm>
            <a:off x="8157379" y="8320086"/>
            <a:ext cx="1282422" cy="1282422"/>
          </a:xfrm>
          <a:prstGeom prst="ellipse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Oval 322">
            <a:extLst>
              <a:ext uri="{FF2B5EF4-FFF2-40B4-BE49-F238E27FC236}">
                <a16:creationId xmlns:a16="http://schemas.microsoft.com/office/drawing/2014/main" id="{9230F119-041F-2363-8619-E9B90D93715D}"/>
              </a:ext>
            </a:extLst>
          </p:cNvPr>
          <p:cNvSpPr/>
          <p:nvPr/>
        </p:nvSpPr>
        <p:spPr>
          <a:xfrm>
            <a:off x="10441621" y="8320086"/>
            <a:ext cx="1282422" cy="1282422"/>
          </a:xfrm>
          <a:prstGeom prst="ellipse">
            <a:avLst/>
          </a:prstGeom>
          <a:solidFill>
            <a:schemeClr val="accent3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Oval 323">
            <a:extLst>
              <a:ext uri="{FF2B5EF4-FFF2-40B4-BE49-F238E27FC236}">
                <a16:creationId xmlns:a16="http://schemas.microsoft.com/office/drawing/2014/main" id="{10ACBAE8-7EB1-0DAD-6509-0813F697B3AA}"/>
              </a:ext>
            </a:extLst>
          </p:cNvPr>
          <p:cNvSpPr/>
          <p:nvPr/>
        </p:nvSpPr>
        <p:spPr>
          <a:xfrm>
            <a:off x="12696018" y="8320086"/>
            <a:ext cx="1282422" cy="1282422"/>
          </a:xfrm>
          <a:prstGeom prst="ellipse">
            <a:avLst/>
          </a:prstGeom>
          <a:solidFill>
            <a:schemeClr val="accent4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Oval 324">
            <a:extLst>
              <a:ext uri="{FF2B5EF4-FFF2-40B4-BE49-F238E27FC236}">
                <a16:creationId xmlns:a16="http://schemas.microsoft.com/office/drawing/2014/main" id="{2739710B-975C-58BE-E7F9-7426DB8E4806}"/>
              </a:ext>
            </a:extLst>
          </p:cNvPr>
          <p:cNvSpPr/>
          <p:nvPr/>
        </p:nvSpPr>
        <p:spPr>
          <a:xfrm>
            <a:off x="14986480" y="8320086"/>
            <a:ext cx="1282422" cy="1282422"/>
          </a:xfrm>
          <a:prstGeom prst="ellipse">
            <a:avLst/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Oval 325">
            <a:extLst>
              <a:ext uri="{FF2B5EF4-FFF2-40B4-BE49-F238E27FC236}">
                <a16:creationId xmlns:a16="http://schemas.microsoft.com/office/drawing/2014/main" id="{8DED6A4F-9CE7-3CFD-2BF6-C7D32C251FB2}"/>
              </a:ext>
            </a:extLst>
          </p:cNvPr>
          <p:cNvSpPr/>
          <p:nvPr/>
        </p:nvSpPr>
        <p:spPr>
          <a:xfrm>
            <a:off x="17265292" y="8320086"/>
            <a:ext cx="1282422" cy="1282422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5DA0DA41-DFB5-A179-4655-BE748171BAFA}"/>
              </a:ext>
            </a:extLst>
          </p:cNvPr>
          <p:cNvSpPr/>
          <p:nvPr/>
        </p:nvSpPr>
        <p:spPr>
          <a:xfrm>
            <a:off x="15303956" y="8637562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A8AFA56D-D13A-9196-EAFD-B304172D54FF}"/>
              </a:ext>
            </a:extLst>
          </p:cNvPr>
          <p:cNvSpPr/>
          <p:nvPr/>
        </p:nvSpPr>
        <p:spPr>
          <a:xfrm>
            <a:off x="17595717" y="8650512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9" name="Freeform 103">
            <a:extLst>
              <a:ext uri="{FF2B5EF4-FFF2-40B4-BE49-F238E27FC236}">
                <a16:creationId xmlns:a16="http://schemas.microsoft.com/office/drawing/2014/main" id="{355F5DA6-E641-CBC7-541A-329F88D294CD}"/>
              </a:ext>
            </a:extLst>
          </p:cNvPr>
          <p:cNvSpPr>
            <a:spLocks noEditPoints="1"/>
          </p:cNvSpPr>
          <p:nvPr/>
        </p:nvSpPr>
        <p:spPr bwMode="auto">
          <a:xfrm>
            <a:off x="8438780" y="8686148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0" name="Freeform 109">
            <a:extLst>
              <a:ext uri="{FF2B5EF4-FFF2-40B4-BE49-F238E27FC236}">
                <a16:creationId xmlns:a16="http://schemas.microsoft.com/office/drawing/2014/main" id="{C46165CE-6FB0-FFD7-B55A-A815E067D375}"/>
              </a:ext>
            </a:extLst>
          </p:cNvPr>
          <p:cNvSpPr>
            <a:spLocks noEditPoints="1"/>
          </p:cNvSpPr>
          <p:nvPr/>
        </p:nvSpPr>
        <p:spPr bwMode="auto">
          <a:xfrm>
            <a:off x="10767151" y="8637562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1" name="Freeform 16">
            <a:extLst>
              <a:ext uri="{FF2B5EF4-FFF2-40B4-BE49-F238E27FC236}">
                <a16:creationId xmlns:a16="http://schemas.microsoft.com/office/drawing/2014/main" id="{A03C025E-C455-8518-9DD5-640EF71EC405}"/>
              </a:ext>
            </a:extLst>
          </p:cNvPr>
          <p:cNvSpPr>
            <a:spLocks noEditPoints="1"/>
          </p:cNvSpPr>
          <p:nvPr/>
        </p:nvSpPr>
        <p:spPr bwMode="auto">
          <a:xfrm>
            <a:off x="13055310" y="8597096"/>
            <a:ext cx="563840" cy="72840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4243ACB9-CD7F-741B-5BEB-AE49AD4B75C6}"/>
              </a:ext>
            </a:extLst>
          </p:cNvPr>
          <p:cNvSpPr/>
          <p:nvPr/>
        </p:nvSpPr>
        <p:spPr>
          <a:xfrm>
            <a:off x="6098518" y="8664142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C56FF75F-BD56-DA0B-061F-1BAB84A0D282}"/>
              </a:ext>
            </a:extLst>
          </p:cNvPr>
          <p:cNvGrpSpPr/>
          <p:nvPr/>
        </p:nvGrpSpPr>
        <p:grpSpPr>
          <a:xfrm>
            <a:off x="5847868" y="3381297"/>
            <a:ext cx="1256552" cy="1281073"/>
            <a:chOff x="5847868" y="3381297"/>
            <a:chExt cx="1256552" cy="1281073"/>
          </a:xfrm>
        </p:grpSpPr>
        <p:sp>
          <p:nvSpPr>
            <p:cNvPr id="334" name="Textbox 200">
              <a:extLst>
                <a:ext uri="{FF2B5EF4-FFF2-40B4-BE49-F238E27FC236}">
                  <a16:creationId xmlns:a16="http://schemas.microsoft.com/office/drawing/2014/main" id="{7A1E08F4-BF72-AC54-41BC-6A63B68537A0}"/>
                </a:ext>
              </a:extLst>
            </p:cNvPr>
            <p:cNvSpPr txBox="1"/>
            <p:nvPr/>
          </p:nvSpPr>
          <p:spPr>
            <a:xfrm>
              <a:off x="584786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5" name="Textbox 200">
              <a:extLst>
                <a:ext uri="{FF2B5EF4-FFF2-40B4-BE49-F238E27FC236}">
                  <a16:creationId xmlns:a16="http://schemas.microsoft.com/office/drawing/2014/main" id="{0BEEDEAA-4D27-7487-436D-69BC2FDB7C61}"/>
                </a:ext>
              </a:extLst>
            </p:cNvPr>
            <p:cNvSpPr txBox="1"/>
            <p:nvPr/>
          </p:nvSpPr>
          <p:spPr>
            <a:xfrm>
              <a:off x="584786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01</a:t>
              </a:r>
            </a:p>
          </p:txBody>
        </p:sp>
      </p:grp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CFC39D22-DD62-E8CC-5E51-D9D0E7F75D22}"/>
              </a:ext>
            </a:extLst>
          </p:cNvPr>
          <p:cNvGrpSpPr/>
          <p:nvPr/>
        </p:nvGrpSpPr>
        <p:grpSpPr>
          <a:xfrm>
            <a:off x="8136664" y="3381297"/>
            <a:ext cx="1256552" cy="1281073"/>
            <a:chOff x="8136664" y="3381297"/>
            <a:chExt cx="1256552" cy="1281073"/>
          </a:xfrm>
        </p:grpSpPr>
        <p:sp>
          <p:nvSpPr>
            <p:cNvPr id="337" name="Textbox 200">
              <a:extLst>
                <a:ext uri="{FF2B5EF4-FFF2-40B4-BE49-F238E27FC236}">
                  <a16:creationId xmlns:a16="http://schemas.microsoft.com/office/drawing/2014/main" id="{E3994CF5-FDB1-B249-E4C0-F8CD52F7ED79}"/>
                </a:ext>
              </a:extLst>
            </p:cNvPr>
            <p:cNvSpPr txBox="1"/>
            <p:nvPr/>
          </p:nvSpPr>
          <p:spPr>
            <a:xfrm>
              <a:off x="8136664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8" name="Textbox 200">
              <a:extLst>
                <a:ext uri="{FF2B5EF4-FFF2-40B4-BE49-F238E27FC236}">
                  <a16:creationId xmlns:a16="http://schemas.microsoft.com/office/drawing/2014/main" id="{FD46231E-57D0-E8AB-659D-B809C383CAB1}"/>
                </a:ext>
              </a:extLst>
            </p:cNvPr>
            <p:cNvSpPr txBox="1"/>
            <p:nvPr/>
          </p:nvSpPr>
          <p:spPr>
            <a:xfrm>
              <a:off x="8136664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02</a:t>
              </a: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859F5E71-2A86-960C-DF54-E6577A362F03}"/>
              </a:ext>
            </a:extLst>
          </p:cNvPr>
          <p:cNvGrpSpPr/>
          <p:nvPr/>
        </p:nvGrpSpPr>
        <p:grpSpPr>
          <a:xfrm>
            <a:off x="10425460" y="3381297"/>
            <a:ext cx="1256552" cy="1281073"/>
            <a:chOff x="10425460" y="3381297"/>
            <a:chExt cx="1256552" cy="1281073"/>
          </a:xfrm>
        </p:grpSpPr>
        <p:sp>
          <p:nvSpPr>
            <p:cNvPr id="340" name="Textbox 200">
              <a:extLst>
                <a:ext uri="{FF2B5EF4-FFF2-40B4-BE49-F238E27FC236}">
                  <a16:creationId xmlns:a16="http://schemas.microsoft.com/office/drawing/2014/main" id="{34C5D428-078E-25DA-4A89-E17019CC87FA}"/>
                </a:ext>
              </a:extLst>
            </p:cNvPr>
            <p:cNvSpPr txBox="1"/>
            <p:nvPr/>
          </p:nvSpPr>
          <p:spPr>
            <a:xfrm>
              <a:off x="10425460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1" name="Textbox 200">
              <a:extLst>
                <a:ext uri="{FF2B5EF4-FFF2-40B4-BE49-F238E27FC236}">
                  <a16:creationId xmlns:a16="http://schemas.microsoft.com/office/drawing/2014/main" id="{26C57314-9FA7-6CD1-CB32-11101C6C26C8}"/>
                </a:ext>
              </a:extLst>
            </p:cNvPr>
            <p:cNvSpPr txBox="1"/>
            <p:nvPr/>
          </p:nvSpPr>
          <p:spPr>
            <a:xfrm>
              <a:off x="10425460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03</a:t>
              </a:r>
            </a:p>
          </p:txBody>
        </p: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79530B33-9723-624D-0427-90C3178CA4BC}"/>
              </a:ext>
            </a:extLst>
          </p:cNvPr>
          <p:cNvGrpSpPr/>
          <p:nvPr/>
        </p:nvGrpSpPr>
        <p:grpSpPr>
          <a:xfrm>
            <a:off x="12714256" y="3381297"/>
            <a:ext cx="1256552" cy="1281073"/>
            <a:chOff x="12714256" y="3381297"/>
            <a:chExt cx="1256552" cy="1281073"/>
          </a:xfrm>
        </p:grpSpPr>
        <p:sp>
          <p:nvSpPr>
            <p:cNvPr id="343" name="Textbox 200">
              <a:extLst>
                <a:ext uri="{FF2B5EF4-FFF2-40B4-BE49-F238E27FC236}">
                  <a16:creationId xmlns:a16="http://schemas.microsoft.com/office/drawing/2014/main" id="{7E78E935-6A3F-C8D9-7671-47F23927A4B0}"/>
                </a:ext>
              </a:extLst>
            </p:cNvPr>
            <p:cNvSpPr txBox="1"/>
            <p:nvPr/>
          </p:nvSpPr>
          <p:spPr>
            <a:xfrm>
              <a:off x="12714256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4" name="Textbox 200">
              <a:extLst>
                <a:ext uri="{FF2B5EF4-FFF2-40B4-BE49-F238E27FC236}">
                  <a16:creationId xmlns:a16="http://schemas.microsoft.com/office/drawing/2014/main" id="{2DEBED56-807B-8680-4E21-0E62F81FB315}"/>
                </a:ext>
              </a:extLst>
            </p:cNvPr>
            <p:cNvSpPr txBox="1"/>
            <p:nvPr/>
          </p:nvSpPr>
          <p:spPr>
            <a:xfrm>
              <a:off x="12714256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04</a:t>
              </a: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4257DC12-A1CC-807E-5A4C-3DF9A00D6D3F}"/>
              </a:ext>
            </a:extLst>
          </p:cNvPr>
          <p:cNvGrpSpPr/>
          <p:nvPr/>
        </p:nvGrpSpPr>
        <p:grpSpPr>
          <a:xfrm>
            <a:off x="15003052" y="3381297"/>
            <a:ext cx="1256552" cy="1281073"/>
            <a:chOff x="15003052" y="3381297"/>
            <a:chExt cx="1256552" cy="1281073"/>
          </a:xfrm>
        </p:grpSpPr>
        <p:sp>
          <p:nvSpPr>
            <p:cNvPr id="346" name="Textbox 200">
              <a:extLst>
                <a:ext uri="{FF2B5EF4-FFF2-40B4-BE49-F238E27FC236}">
                  <a16:creationId xmlns:a16="http://schemas.microsoft.com/office/drawing/2014/main" id="{A866FFA3-15E8-A2BD-C506-8BF58ACD2E35}"/>
                </a:ext>
              </a:extLst>
            </p:cNvPr>
            <p:cNvSpPr txBox="1"/>
            <p:nvPr/>
          </p:nvSpPr>
          <p:spPr>
            <a:xfrm>
              <a:off x="15003052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7" name="Textbox 200">
              <a:extLst>
                <a:ext uri="{FF2B5EF4-FFF2-40B4-BE49-F238E27FC236}">
                  <a16:creationId xmlns:a16="http://schemas.microsoft.com/office/drawing/2014/main" id="{C6CFB0CA-9F50-E433-E65D-5912739D1B9B}"/>
                </a:ext>
              </a:extLst>
            </p:cNvPr>
            <p:cNvSpPr txBox="1"/>
            <p:nvPr/>
          </p:nvSpPr>
          <p:spPr>
            <a:xfrm>
              <a:off x="15003052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05</a:t>
              </a:r>
            </a:p>
          </p:txBody>
        </p:sp>
      </p:grp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B089D7A8-E5CE-24CB-D61E-41A4D6D09BE5}"/>
              </a:ext>
            </a:extLst>
          </p:cNvPr>
          <p:cNvGrpSpPr/>
          <p:nvPr/>
        </p:nvGrpSpPr>
        <p:grpSpPr>
          <a:xfrm>
            <a:off x="17291848" y="3381297"/>
            <a:ext cx="1256552" cy="1281073"/>
            <a:chOff x="17291848" y="3381297"/>
            <a:chExt cx="1256552" cy="1281073"/>
          </a:xfrm>
        </p:grpSpPr>
        <p:sp>
          <p:nvSpPr>
            <p:cNvPr id="349" name="Textbox 200">
              <a:extLst>
                <a:ext uri="{FF2B5EF4-FFF2-40B4-BE49-F238E27FC236}">
                  <a16:creationId xmlns:a16="http://schemas.microsoft.com/office/drawing/2014/main" id="{2611EE83-1ABD-2B4E-6788-AC40418BC825}"/>
                </a:ext>
              </a:extLst>
            </p:cNvPr>
            <p:cNvSpPr txBox="1"/>
            <p:nvPr/>
          </p:nvSpPr>
          <p:spPr>
            <a:xfrm>
              <a:off x="1729184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0" name="Textbox 200">
              <a:extLst>
                <a:ext uri="{FF2B5EF4-FFF2-40B4-BE49-F238E27FC236}">
                  <a16:creationId xmlns:a16="http://schemas.microsoft.com/office/drawing/2014/main" id="{CE8B10D0-DE71-F6B8-16B3-754C4898986C}"/>
                </a:ext>
              </a:extLst>
            </p:cNvPr>
            <p:cNvSpPr txBox="1"/>
            <p:nvPr/>
          </p:nvSpPr>
          <p:spPr>
            <a:xfrm>
              <a:off x="1729184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06</a:t>
              </a:r>
            </a:p>
          </p:txBody>
        </p: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4C4A86A1-E946-6B22-F449-CFC5C074601E}"/>
              </a:ext>
            </a:extLst>
          </p:cNvPr>
          <p:cNvGrpSpPr/>
          <p:nvPr/>
        </p:nvGrpSpPr>
        <p:grpSpPr>
          <a:xfrm>
            <a:off x="3088705" y="5218098"/>
            <a:ext cx="1745240" cy="3341132"/>
            <a:chOff x="3448164" y="3486292"/>
            <a:chExt cx="1857462" cy="3341132"/>
          </a:xfrm>
        </p:grpSpPr>
        <p:sp>
          <p:nvSpPr>
            <p:cNvPr id="352" name="Textbox 200">
              <a:extLst>
                <a:ext uri="{FF2B5EF4-FFF2-40B4-BE49-F238E27FC236}">
                  <a16:creationId xmlns:a16="http://schemas.microsoft.com/office/drawing/2014/main" id="{14584678-EAF1-F917-CDA2-C9309C0C84B1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urna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53" name="Textbox 200">
              <a:extLst>
                <a:ext uri="{FF2B5EF4-FFF2-40B4-BE49-F238E27FC236}">
                  <a16:creationId xmlns:a16="http://schemas.microsoft.com/office/drawing/2014/main" id="{7F47BBAD-4A31-20A4-FFBF-6CF487F1C461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START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FFC0FB82-F125-9435-C867-A58F82E36E20}"/>
              </a:ext>
            </a:extLst>
          </p:cNvPr>
          <p:cNvGrpSpPr/>
          <p:nvPr/>
        </p:nvGrpSpPr>
        <p:grpSpPr>
          <a:xfrm>
            <a:off x="19517856" y="5218098"/>
            <a:ext cx="1745240" cy="3341132"/>
            <a:chOff x="3448164" y="3486292"/>
            <a:chExt cx="1857462" cy="3341132"/>
          </a:xfrm>
        </p:grpSpPr>
        <p:sp>
          <p:nvSpPr>
            <p:cNvPr id="355" name="Textbox 200">
              <a:extLst>
                <a:ext uri="{FF2B5EF4-FFF2-40B4-BE49-F238E27FC236}">
                  <a16:creationId xmlns:a16="http://schemas.microsoft.com/office/drawing/2014/main" id="{FD8FE19C-985B-594C-5241-956AE81A57E6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consectetuer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adipiscing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elit</a:t>
              </a:r>
              <a:r>
                <a:rPr lang="en-US" sz="1100" dirty="0">
                  <a:solidFill>
                    <a:schemeClr val="tx2"/>
                  </a:solidFill>
                </a:rPr>
                <a:t>. Maecenas </a:t>
              </a:r>
              <a:r>
                <a:rPr lang="en-US" sz="1100" dirty="0" err="1">
                  <a:solidFill>
                    <a:schemeClr val="tx2"/>
                  </a:solidFill>
                </a:rPr>
                <a:t>porttitor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congue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massa</a:t>
              </a:r>
              <a:r>
                <a:rPr lang="en-US" sz="1100" dirty="0">
                  <a:solidFill>
                    <a:schemeClr val="tx2"/>
                  </a:solidFill>
                </a:rPr>
                <a:t>. </a:t>
              </a:r>
              <a:r>
                <a:rPr lang="en-US" sz="1100" dirty="0" err="1">
                  <a:solidFill>
                    <a:schemeClr val="tx2"/>
                  </a:solidFill>
                </a:rPr>
                <a:t>Fusce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posuere</a:t>
              </a:r>
              <a:r>
                <a:rPr lang="en-US" sz="1100" dirty="0">
                  <a:solidFill>
                    <a:schemeClr val="tx2"/>
                  </a:solidFill>
                </a:rPr>
                <a:t>, magna sed pulvinar </a:t>
              </a:r>
              <a:r>
                <a:rPr lang="en-US" sz="1100" dirty="0" err="1">
                  <a:solidFill>
                    <a:schemeClr val="tx2"/>
                  </a:solidFill>
                </a:rPr>
                <a:t>ultricies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purus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lectus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malesuada</a:t>
              </a:r>
              <a:r>
                <a:rPr lang="en-US" sz="1100" dirty="0">
                  <a:solidFill>
                    <a:schemeClr val="tx2"/>
                  </a:solidFill>
                </a:rPr>
                <a:t> libero,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commodo</a:t>
              </a:r>
              <a:r>
                <a:rPr lang="en-US" sz="1100" dirty="0">
                  <a:solidFill>
                    <a:schemeClr val="tx2"/>
                  </a:solidFill>
                </a:rPr>
                <a:t> magna eros </a:t>
              </a:r>
              <a:r>
                <a:rPr lang="en-US" sz="1100" dirty="0" err="1">
                  <a:solidFill>
                    <a:schemeClr val="tx2"/>
                  </a:solidFill>
                </a:rPr>
                <a:t>quis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urna</a:t>
              </a:r>
              <a:r>
                <a:rPr lang="en-US" sz="11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356" name="Textbox 200">
              <a:extLst>
                <a:ext uri="{FF2B5EF4-FFF2-40B4-BE49-F238E27FC236}">
                  <a16:creationId xmlns:a16="http://schemas.microsoft.com/office/drawing/2014/main" id="{57213E37-2228-FD86-FC73-29C18A8BE54D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600" dirty="0">
                  <a:solidFill>
                    <a:schemeClr val="tx2"/>
                  </a:solidFill>
                  <a:latin typeface="Gobold" panose="02000500000000000000" pitchFamily="2" charset="0"/>
                </a:rPr>
                <a:t>GOAL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57" name="Rectangle 356">
            <a:extLst>
              <a:ext uri="{FF2B5EF4-FFF2-40B4-BE49-F238E27FC236}">
                <a16:creationId xmlns:a16="http://schemas.microsoft.com/office/drawing/2014/main" id="{2AD682F1-4906-6108-32B7-8BE514AB9C2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58" name="!!SubTitle">
            <a:extLst>
              <a:ext uri="{FF2B5EF4-FFF2-40B4-BE49-F238E27FC236}">
                <a16:creationId xmlns:a16="http://schemas.microsoft.com/office/drawing/2014/main" id="{5708B8F4-BDC1-6009-BE57-4BA4A56C15B3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9" name="!!MainTitle1">
            <a:extLst>
              <a:ext uri="{FF2B5EF4-FFF2-40B4-BE49-F238E27FC236}">
                <a16:creationId xmlns:a16="http://schemas.microsoft.com/office/drawing/2014/main" id="{2B60CF4F-FBF6-27B2-D100-960301EF387F}"/>
              </a:ext>
            </a:extLst>
          </p:cNvPr>
          <p:cNvSpPr txBox="1"/>
          <p:nvPr/>
        </p:nvSpPr>
        <p:spPr>
          <a:xfrm>
            <a:off x="8706129" y="11314065"/>
            <a:ext cx="69717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 dir="u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5" dur="500" fill="hold"/>
                                        <p:tgtEl>
                                          <p:spTgt spid="3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0" dur="500" fill="hold"/>
                                        <p:tgtEl>
                                          <p:spTgt spid="3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3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0" dur="500" fill="hold"/>
                                        <p:tgtEl>
                                          <p:spTgt spid="30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5" dur="500" fill="hold"/>
                                        <p:tgtEl>
                                          <p:spTgt spid="30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500" fill="hold"/>
                                        <p:tgtEl>
                                          <p:spTgt spid="30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35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0" dur="500" fill="hold"/>
                                        <p:tgtEl>
                                          <p:spTgt spid="35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7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" grpId="0" animBg="1"/>
      <p:bldP spid="267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: Rounded Corners 177">
            <a:extLst>
              <a:ext uri="{FF2B5EF4-FFF2-40B4-BE49-F238E27FC236}">
                <a16:creationId xmlns:a16="http://schemas.microsoft.com/office/drawing/2014/main" id="{2887D14F-4472-9A0B-0174-FEB61F0A3696}"/>
              </a:ext>
            </a:extLst>
          </p:cNvPr>
          <p:cNvSpPr/>
          <p:nvPr/>
        </p:nvSpPr>
        <p:spPr>
          <a:xfrm>
            <a:off x="2635624" y="2976283"/>
            <a:ext cx="19018392" cy="7064189"/>
          </a:xfrm>
          <a:prstGeom prst="roundRect">
            <a:avLst>
              <a:gd name="adj" fmla="val 23619"/>
            </a:avLst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C5C0FA82-CBA8-0706-563C-99A1C4B2DE42}"/>
              </a:ext>
            </a:extLst>
          </p:cNvPr>
          <p:cNvSpPr/>
          <p:nvPr/>
        </p:nvSpPr>
        <p:spPr>
          <a:xfrm flipH="1">
            <a:off x="18969019" y="2976283"/>
            <a:ext cx="2684996" cy="7064189"/>
          </a:xfrm>
          <a:custGeom>
            <a:avLst/>
            <a:gdLst>
              <a:gd name="csX0" fmla="*/ 2684996 w 2684996"/>
              <a:gd name="csY0" fmla="*/ 0 h 7064189"/>
              <a:gd name="csX1" fmla="*/ 1668490 w 2684996"/>
              <a:gd name="csY1" fmla="*/ 0 h 7064189"/>
              <a:gd name="csX2" fmla="*/ 0 w 2684996"/>
              <a:gd name="csY2" fmla="*/ 1668491 h 7064189"/>
              <a:gd name="csX3" fmla="*/ 0 w 2684996"/>
              <a:gd name="csY3" fmla="*/ 5395698 h 7064189"/>
              <a:gd name="csX4" fmla="*/ 1668490 w 2684996"/>
              <a:gd name="csY4" fmla="*/ 7064189 h 7064189"/>
              <a:gd name="csX5" fmla="*/ 2684996 w 2684996"/>
              <a:gd name="csY5" fmla="*/ 7064189 h 7064189"/>
              <a:gd name="csX6" fmla="*/ 2684996 w 2684996"/>
              <a:gd name="csY6" fmla="*/ 0 h 706418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684996" h="7064189">
                <a:moveTo>
                  <a:pt x="2684996" y="0"/>
                </a:moveTo>
                <a:lnTo>
                  <a:pt x="1668490" y="0"/>
                </a:lnTo>
                <a:cubicBezTo>
                  <a:pt x="747008" y="0"/>
                  <a:pt x="0" y="747009"/>
                  <a:pt x="0" y="1668491"/>
                </a:cubicBezTo>
                <a:lnTo>
                  <a:pt x="0" y="5395698"/>
                </a:lnTo>
                <a:cubicBezTo>
                  <a:pt x="0" y="6317180"/>
                  <a:pt x="747008" y="7064189"/>
                  <a:pt x="1668490" y="7064189"/>
                </a:cubicBezTo>
                <a:lnTo>
                  <a:pt x="2684996" y="7064189"/>
                </a:lnTo>
                <a:lnTo>
                  <a:pt x="268499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96718555-A10E-D5CC-76EA-B5B53716F087}"/>
              </a:ext>
            </a:extLst>
          </p:cNvPr>
          <p:cNvGrpSpPr/>
          <p:nvPr/>
        </p:nvGrpSpPr>
        <p:grpSpPr>
          <a:xfrm>
            <a:off x="16772922" y="2976283"/>
            <a:ext cx="2798920" cy="7064189"/>
            <a:chOff x="16772922" y="2976283"/>
            <a:chExt cx="27989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CAAC5D79-DB40-8E8A-039D-413441E55EDC}"/>
                </a:ext>
              </a:extLst>
            </p:cNvPr>
            <p:cNvSpPr/>
            <p:nvPr/>
          </p:nvSpPr>
          <p:spPr>
            <a:xfrm flipH="1">
              <a:off x="16772922" y="2976283"/>
              <a:ext cx="2290459" cy="7064189"/>
            </a:xfrm>
            <a:custGeom>
              <a:avLst/>
              <a:gdLst>
                <a:gd name="csX0" fmla="*/ 2290459 w 2290459"/>
                <a:gd name="csY0" fmla="*/ 0 h 7064189"/>
                <a:gd name="csX1" fmla="*/ 0 w 2290459"/>
                <a:gd name="csY1" fmla="*/ 0 h 7064189"/>
                <a:gd name="csX2" fmla="*/ 0 w 2290459"/>
                <a:gd name="csY2" fmla="*/ 7064189 h 7064189"/>
                <a:gd name="csX3" fmla="*/ 2290459 w 2290459"/>
                <a:gd name="csY3" fmla="*/ 7064189 h 7064189"/>
                <a:gd name="csX4" fmla="*/ 2290459 w 2290459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59" h="7064189">
                  <a:moveTo>
                    <a:pt x="2290459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59" y="7064189"/>
                  </a:lnTo>
                  <a:lnTo>
                    <a:pt x="22904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4CE86340-DD7B-B47C-D1D5-43458B2B3780}"/>
                </a:ext>
              </a:extLst>
            </p:cNvPr>
            <p:cNvSpPr/>
            <p:nvPr/>
          </p:nvSpPr>
          <p:spPr>
            <a:xfrm>
              <a:off x="18547714" y="5029200"/>
              <a:ext cx="1024128" cy="102412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C744F75-0DC1-3A90-F599-BC5FA4348373}"/>
                </a:ext>
              </a:extLst>
            </p:cNvPr>
            <p:cNvSpPr/>
            <p:nvPr/>
          </p:nvSpPr>
          <p:spPr>
            <a:xfrm>
              <a:off x="18657778" y="5139264"/>
              <a:ext cx="804000" cy="804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Flowchart: Extract 183">
              <a:extLst>
                <a:ext uri="{FF2B5EF4-FFF2-40B4-BE49-F238E27FC236}">
                  <a16:creationId xmlns:a16="http://schemas.microsoft.com/office/drawing/2014/main" id="{79B621D3-A6F2-3F55-1889-B6E999AA0A5C}"/>
                </a:ext>
              </a:extLst>
            </p:cNvPr>
            <p:cNvSpPr/>
            <p:nvPr/>
          </p:nvSpPr>
          <p:spPr>
            <a:xfrm rot="5400000">
              <a:off x="18915805" y="5380537"/>
              <a:ext cx="427884" cy="321456"/>
            </a:xfrm>
            <a:prstGeom prst="flowChartExtra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093AA00D-82B2-65F6-6029-E76C70B5B351}"/>
              </a:ext>
            </a:extLst>
          </p:cNvPr>
          <p:cNvGrpSpPr/>
          <p:nvPr/>
        </p:nvGrpSpPr>
        <p:grpSpPr>
          <a:xfrm>
            <a:off x="14482461" y="2976283"/>
            <a:ext cx="2803528" cy="7064189"/>
            <a:chOff x="14482461" y="2976283"/>
            <a:chExt cx="2803528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8444864B-DB4E-3734-F2BF-508663A3D83C}"/>
                </a:ext>
              </a:extLst>
            </p:cNvPr>
            <p:cNvSpPr/>
            <p:nvPr/>
          </p:nvSpPr>
          <p:spPr>
            <a:xfrm flipH="1">
              <a:off x="14482461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879AF559-1D9F-4020-890C-4EF1EAEE87BD}"/>
                </a:ext>
              </a:extLst>
            </p:cNvPr>
            <p:cNvSpPr/>
            <p:nvPr/>
          </p:nvSpPr>
          <p:spPr>
            <a:xfrm>
              <a:off x="16261861" y="5029200"/>
              <a:ext cx="1024128" cy="1024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5BA8A283-7299-AEC4-B16C-1CFF074603D2}"/>
                </a:ext>
              </a:extLst>
            </p:cNvPr>
            <p:cNvSpPr/>
            <p:nvPr/>
          </p:nvSpPr>
          <p:spPr>
            <a:xfrm>
              <a:off x="16371925" y="5139264"/>
              <a:ext cx="804000" cy="804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Flowchart: Extract 188">
              <a:extLst>
                <a:ext uri="{FF2B5EF4-FFF2-40B4-BE49-F238E27FC236}">
                  <a16:creationId xmlns:a16="http://schemas.microsoft.com/office/drawing/2014/main" id="{4CC0405A-6743-254E-C674-2898D317C4CF}"/>
                </a:ext>
              </a:extLst>
            </p:cNvPr>
            <p:cNvSpPr/>
            <p:nvPr/>
          </p:nvSpPr>
          <p:spPr>
            <a:xfrm rot="5400000">
              <a:off x="16629952" y="5380537"/>
              <a:ext cx="427884" cy="321456"/>
            </a:xfrm>
            <a:prstGeom prst="flowChartExtra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FF7DB95B-001B-C9E1-9354-CD238578AF64}"/>
              </a:ext>
            </a:extLst>
          </p:cNvPr>
          <p:cNvGrpSpPr/>
          <p:nvPr/>
        </p:nvGrpSpPr>
        <p:grpSpPr>
          <a:xfrm>
            <a:off x="12192001" y="2976283"/>
            <a:ext cx="2804114" cy="7064189"/>
            <a:chOff x="12192001" y="2976283"/>
            <a:chExt cx="2804114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4B0C213A-8994-93C0-7ABD-9F0412F7AC9F}"/>
                </a:ext>
              </a:extLst>
            </p:cNvPr>
            <p:cNvSpPr/>
            <p:nvPr/>
          </p:nvSpPr>
          <p:spPr>
            <a:xfrm flipH="1">
              <a:off x="12192001" y="2976283"/>
              <a:ext cx="2290461" cy="7064189"/>
            </a:xfrm>
            <a:custGeom>
              <a:avLst/>
              <a:gdLst>
                <a:gd name="csX0" fmla="*/ 2290461 w 2290461"/>
                <a:gd name="csY0" fmla="*/ 0 h 7064189"/>
                <a:gd name="csX1" fmla="*/ 0 w 2290461"/>
                <a:gd name="csY1" fmla="*/ 0 h 7064189"/>
                <a:gd name="csX2" fmla="*/ 0 w 2290461"/>
                <a:gd name="csY2" fmla="*/ 7064189 h 7064189"/>
                <a:gd name="csX3" fmla="*/ 2290461 w 2290461"/>
                <a:gd name="csY3" fmla="*/ 7064189 h 7064189"/>
                <a:gd name="csX4" fmla="*/ 2290461 w 2290461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1" h="7064189">
                  <a:moveTo>
                    <a:pt x="2290461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1" y="7064189"/>
                  </a:lnTo>
                  <a:lnTo>
                    <a:pt x="22904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F9928932-29B9-65B7-8253-456345895CD2}"/>
                </a:ext>
              </a:extLst>
            </p:cNvPr>
            <p:cNvSpPr/>
            <p:nvPr/>
          </p:nvSpPr>
          <p:spPr>
            <a:xfrm>
              <a:off x="13971987" y="5029200"/>
              <a:ext cx="1024128" cy="10241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C9B2AE2A-B2B8-6C5A-EBEB-D5CC1483A67B}"/>
                </a:ext>
              </a:extLst>
            </p:cNvPr>
            <p:cNvSpPr/>
            <p:nvPr/>
          </p:nvSpPr>
          <p:spPr>
            <a:xfrm>
              <a:off x="14082051" y="5139264"/>
              <a:ext cx="804000" cy="804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Flowchart: Extract 193">
              <a:extLst>
                <a:ext uri="{FF2B5EF4-FFF2-40B4-BE49-F238E27FC236}">
                  <a16:creationId xmlns:a16="http://schemas.microsoft.com/office/drawing/2014/main" id="{380127F2-65DA-AF0B-5FB0-7C526C7A8BCC}"/>
                </a:ext>
              </a:extLst>
            </p:cNvPr>
            <p:cNvSpPr/>
            <p:nvPr/>
          </p:nvSpPr>
          <p:spPr>
            <a:xfrm rot="5400000">
              <a:off x="14340078" y="5380537"/>
              <a:ext cx="427884" cy="321456"/>
            </a:xfrm>
            <a:prstGeom prst="flowChartExtra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356C0EED-52E5-1632-B034-BBF2130BCE23}"/>
              </a:ext>
            </a:extLst>
          </p:cNvPr>
          <p:cNvGrpSpPr/>
          <p:nvPr/>
        </p:nvGrpSpPr>
        <p:grpSpPr>
          <a:xfrm>
            <a:off x="9901540" y="2976283"/>
            <a:ext cx="2799197" cy="7064189"/>
            <a:chOff x="9901540" y="2976283"/>
            <a:chExt cx="2799197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E7A1B4D9-A62B-9858-D2F7-B06DB1A3C814}"/>
                </a:ext>
              </a:extLst>
            </p:cNvPr>
            <p:cNvSpPr/>
            <p:nvPr/>
          </p:nvSpPr>
          <p:spPr>
            <a:xfrm flipH="1">
              <a:off x="990154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0AF83FC6-A494-507B-7229-CDF4D904A8DF}"/>
                </a:ext>
              </a:extLst>
            </p:cNvPr>
            <p:cNvSpPr/>
            <p:nvPr/>
          </p:nvSpPr>
          <p:spPr>
            <a:xfrm>
              <a:off x="11676609" y="5029200"/>
              <a:ext cx="1024128" cy="1024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749EA182-0A64-17A0-4F38-3B89ED8A950D}"/>
                </a:ext>
              </a:extLst>
            </p:cNvPr>
            <p:cNvSpPr/>
            <p:nvPr/>
          </p:nvSpPr>
          <p:spPr>
            <a:xfrm>
              <a:off x="11786673" y="5139264"/>
              <a:ext cx="804000" cy="804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Flowchart: Extract 198">
              <a:extLst>
                <a:ext uri="{FF2B5EF4-FFF2-40B4-BE49-F238E27FC236}">
                  <a16:creationId xmlns:a16="http://schemas.microsoft.com/office/drawing/2014/main" id="{F8FF5062-0446-506F-AE11-22B55C7FA140}"/>
                </a:ext>
              </a:extLst>
            </p:cNvPr>
            <p:cNvSpPr/>
            <p:nvPr/>
          </p:nvSpPr>
          <p:spPr>
            <a:xfrm rot="5400000">
              <a:off x="12044700" y="5380537"/>
              <a:ext cx="427884" cy="321456"/>
            </a:xfrm>
            <a:prstGeom prst="flowChartExtra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1D88E850-FD3D-8812-A9DA-E4578B163AD9}"/>
              </a:ext>
            </a:extLst>
          </p:cNvPr>
          <p:cNvGrpSpPr/>
          <p:nvPr/>
        </p:nvGrpSpPr>
        <p:grpSpPr>
          <a:xfrm>
            <a:off x="7611080" y="2976283"/>
            <a:ext cx="2797120" cy="7064189"/>
            <a:chOff x="7611080" y="2976283"/>
            <a:chExt cx="27971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1BA83DCF-BE59-3BEA-0AF1-DAE674091C4B}"/>
                </a:ext>
              </a:extLst>
            </p:cNvPr>
            <p:cNvSpPr/>
            <p:nvPr/>
          </p:nvSpPr>
          <p:spPr>
            <a:xfrm flipH="1">
              <a:off x="761108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E9AF00F8-0B2E-7864-80D8-0FE2CAB683A9}"/>
                </a:ext>
              </a:extLst>
            </p:cNvPr>
            <p:cNvSpPr/>
            <p:nvPr/>
          </p:nvSpPr>
          <p:spPr>
            <a:xfrm>
              <a:off x="9384072" y="5029200"/>
              <a:ext cx="1024128" cy="1024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3CCF5E3A-9A19-0130-9390-820B564E2385}"/>
                </a:ext>
              </a:extLst>
            </p:cNvPr>
            <p:cNvSpPr/>
            <p:nvPr/>
          </p:nvSpPr>
          <p:spPr>
            <a:xfrm>
              <a:off x="9494136" y="5139264"/>
              <a:ext cx="804000" cy="804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Flowchart: Extract 203">
              <a:extLst>
                <a:ext uri="{FF2B5EF4-FFF2-40B4-BE49-F238E27FC236}">
                  <a16:creationId xmlns:a16="http://schemas.microsoft.com/office/drawing/2014/main" id="{FC1FEA78-1459-5590-D4F3-7DF224A58EBD}"/>
                </a:ext>
              </a:extLst>
            </p:cNvPr>
            <p:cNvSpPr/>
            <p:nvPr/>
          </p:nvSpPr>
          <p:spPr>
            <a:xfrm rot="5400000">
              <a:off x="9752163" y="5380537"/>
              <a:ext cx="427884" cy="321456"/>
            </a:xfrm>
            <a:prstGeom prst="flowChartExtra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9D9B3B8A-2BE1-236E-8035-0A17360D26D1}"/>
              </a:ext>
            </a:extLst>
          </p:cNvPr>
          <p:cNvGrpSpPr/>
          <p:nvPr/>
        </p:nvGrpSpPr>
        <p:grpSpPr>
          <a:xfrm>
            <a:off x="5320620" y="2976283"/>
            <a:ext cx="2799822" cy="7064189"/>
            <a:chOff x="5320620" y="2976283"/>
            <a:chExt cx="2799822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6FBD086A-41BA-AEB3-05F9-32153DE09079}"/>
                </a:ext>
              </a:extLst>
            </p:cNvPr>
            <p:cNvSpPr/>
            <p:nvPr/>
          </p:nvSpPr>
          <p:spPr>
            <a:xfrm flipH="1">
              <a:off x="532062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5A4A1585-E2CC-021B-14D7-0D6D9E7AC433}"/>
                </a:ext>
              </a:extLst>
            </p:cNvPr>
            <p:cNvSpPr/>
            <p:nvPr/>
          </p:nvSpPr>
          <p:spPr>
            <a:xfrm>
              <a:off x="7096314" y="5029200"/>
              <a:ext cx="1024128" cy="10241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C6F8597D-A5E4-3B07-5A79-0B315595D662}"/>
                </a:ext>
              </a:extLst>
            </p:cNvPr>
            <p:cNvSpPr/>
            <p:nvPr/>
          </p:nvSpPr>
          <p:spPr>
            <a:xfrm>
              <a:off x="7206378" y="5139264"/>
              <a:ext cx="804000" cy="804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Flowchart: Extract 208">
              <a:extLst>
                <a:ext uri="{FF2B5EF4-FFF2-40B4-BE49-F238E27FC236}">
                  <a16:creationId xmlns:a16="http://schemas.microsoft.com/office/drawing/2014/main" id="{9F6010AE-3846-0F08-3E7F-AE4A7E70E48B}"/>
                </a:ext>
              </a:extLst>
            </p:cNvPr>
            <p:cNvSpPr/>
            <p:nvPr/>
          </p:nvSpPr>
          <p:spPr>
            <a:xfrm rot="5400000">
              <a:off x="7464405" y="5380537"/>
              <a:ext cx="427884" cy="321456"/>
            </a:xfrm>
            <a:prstGeom prst="flowChartExtra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F24D2EBB-BA98-A88B-4F4F-C18C857B310D}"/>
              </a:ext>
            </a:extLst>
          </p:cNvPr>
          <p:cNvGrpSpPr/>
          <p:nvPr/>
        </p:nvGrpSpPr>
        <p:grpSpPr>
          <a:xfrm>
            <a:off x="2635624" y="2976283"/>
            <a:ext cx="3195790" cy="7064189"/>
            <a:chOff x="2635624" y="2976283"/>
            <a:chExt cx="319579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EB41D2C7-7E22-9068-F852-585F9DF49E7D}"/>
                </a:ext>
              </a:extLst>
            </p:cNvPr>
            <p:cNvSpPr/>
            <p:nvPr/>
          </p:nvSpPr>
          <p:spPr>
            <a:xfrm flipH="1">
              <a:off x="2635624" y="2976283"/>
              <a:ext cx="2684996" cy="7064189"/>
            </a:xfrm>
            <a:custGeom>
              <a:avLst/>
              <a:gdLst>
                <a:gd name="csX0" fmla="*/ 1016505 w 2684996"/>
                <a:gd name="csY0" fmla="*/ 0 h 7064189"/>
                <a:gd name="csX1" fmla="*/ 0 w 2684996"/>
                <a:gd name="csY1" fmla="*/ 0 h 7064189"/>
                <a:gd name="csX2" fmla="*/ 0 w 2684996"/>
                <a:gd name="csY2" fmla="*/ 7064189 h 7064189"/>
                <a:gd name="csX3" fmla="*/ 1016505 w 2684996"/>
                <a:gd name="csY3" fmla="*/ 7064189 h 7064189"/>
                <a:gd name="csX4" fmla="*/ 2684996 w 2684996"/>
                <a:gd name="csY4" fmla="*/ 5395698 h 7064189"/>
                <a:gd name="csX5" fmla="*/ 2684996 w 2684996"/>
                <a:gd name="csY5" fmla="*/ 1668491 h 7064189"/>
                <a:gd name="csX6" fmla="*/ 1016505 w 2684996"/>
                <a:gd name="csY6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84996" h="7064189">
                  <a:moveTo>
                    <a:pt x="1016505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1016505" y="7064189"/>
                  </a:lnTo>
                  <a:cubicBezTo>
                    <a:pt x="1937987" y="7064189"/>
                    <a:pt x="2684996" y="6317180"/>
                    <a:pt x="2684996" y="5395698"/>
                  </a:cubicBezTo>
                  <a:lnTo>
                    <a:pt x="2684996" y="1668491"/>
                  </a:lnTo>
                  <a:cubicBezTo>
                    <a:pt x="2684996" y="747009"/>
                    <a:pt x="1937987" y="0"/>
                    <a:pt x="101650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C890F4BF-6F70-2561-2283-FA83C7B4421C}"/>
                </a:ext>
              </a:extLst>
            </p:cNvPr>
            <p:cNvSpPr/>
            <p:nvPr/>
          </p:nvSpPr>
          <p:spPr>
            <a:xfrm>
              <a:off x="4807286" y="5029200"/>
              <a:ext cx="1024128" cy="102412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D0F427AD-B7FB-E527-781F-40F2F0039568}"/>
                </a:ext>
              </a:extLst>
            </p:cNvPr>
            <p:cNvSpPr/>
            <p:nvPr/>
          </p:nvSpPr>
          <p:spPr>
            <a:xfrm>
              <a:off x="4917350" y="5139264"/>
              <a:ext cx="804000" cy="80400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Flowchart: Extract 213">
              <a:extLst>
                <a:ext uri="{FF2B5EF4-FFF2-40B4-BE49-F238E27FC236}">
                  <a16:creationId xmlns:a16="http://schemas.microsoft.com/office/drawing/2014/main" id="{2E1D0D43-54C8-08E7-CDF9-0F336D14981E}"/>
                </a:ext>
              </a:extLst>
            </p:cNvPr>
            <p:cNvSpPr/>
            <p:nvPr/>
          </p:nvSpPr>
          <p:spPr>
            <a:xfrm rot="16200000" flipV="1">
              <a:off x="5175377" y="5380537"/>
              <a:ext cx="427884" cy="321456"/>
            </a:xfrm>
            <a:prstGeom prst="flowChartExtra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2F8E85B3-E8AE-FA7B-6373-F1D414B77F9E}"/>
              </a:ext>
            </a:extLst>
          </p:cNvPr>
          <p:cNvGrpSpPr/>
          <p:nvPr/>
        </p:nvGrpSpPr>
        <p:grpSpPr>
          <a:xfrm>
            <a:off x="5603524" y="6315154"/>
            <a:ext cx="1745240" cy="1566968"/>
            <a:chOff x="3448164" y="4583348"/>
            <a:chExt cx="1857462" cy="1566968"/>
          </a:xfrm>
        </p:grpSpPr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9BD739AF-1193-8095-AB2C-EEEF5B132152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9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63AD18A1-001E-5B75-AE4B-CD6E8DE80546}"/>
                </a:ext>
              </a:extLst>
            </p:cNvPr>
            <p:cNvSpPr txBox="1"/>
            <p:nvPr/>
          </p:nvSpPr>
          <p:spPr>
            <a:xfrm>
              <a:off x="3448164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95000"/>
                    </a:schemeClr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966040F0-22B3-EFA0-093F-5969B7E74F9A}"/>
              </a:ext>
            </a:extLst>
          </p:cNvPr>
          <p:cNvGrpSpPr/>
          <p:nvPr/>
        </p:nvGrpSpPr>
        <p:grpSpPr>
          <a:xfrm>
            <a:off x="7892320" y="6315154"/>
            <a:ext cx="1745240" cy="1566968"/>
            <a:chOff x="6580531" y="4583348"/>
            <a:chExt cx="1857462" cy="1566968"/>
          </a:xfrm>
        </p:grpSpPr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1B95526E-4AFB-E4DE-2349-6DB8B4B3C71D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7A0E5C75-77A8-18BD-84F1-3584BA4C8365}"/>
                </a:ext>
              </a:extLst>
            </p:cNvPr>
            <p:cNvSpPr txBox="1"/>
            <p:nvPr/>
          </p:nvSpPr>
          <p:spPr>
            <a:xfrm>
              <a:off x="6580531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85FF75FF-8CC0-5DD6-9A3F-C236E899B247}"/>
              </a:ext>
            </a:extLst>
          </p:cNvPr>
          <p:cNvGrpSpPr/>
          <p:nvPr/>
        </p:nvGrpSpPr>
        <p:grpSpPr>
          <a:xfrm>
            <a:off x="10181116" y="6315154"/>
            <a:ext cx="1745240" cy="1566968"/>
            <a:chOff x="9712898" y="4583348"/>
            <a:chExt cx="1857462" cy="1566968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DE4A7C0C-2E0C-A4AA-54D6-DD3DA255CB92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20920826-3921-6DC6-0E1B-44530D3168EA}"/>
                </a:ext>
              </a:extLst>
            </p:cNvPr>
            <p:cNvSpPr txBox="1"/>
            <p:nvPr/>
          </p:nvSpPr>
          <p:spPr>
            <a:xfrm>
              <a:off x="9712898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80DC2525-7522-A018-CA0D-11082C53898D}"/>
              </a:ext>
            </a:extLst>
          </p:cNvPr>
          <p:cNvGrpSpPr/>
          <p:nvPr/>
        </p:nvGrpSpPr>
        <p:grpSpPr>
          <a:xfrm>
            <a:off x="12469912" y="6315154"/>
            <a:ext cx="1745240" cy="1566968"/>
            <a:chOff x="12845265" y="4583348"/>
            <a:chExt cx="1857462" cy="1566968"/>
          </a:xfrm>
        </p:grpSpPr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6E55DD92-B188-FA5D-4239-F5CB20525E2A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8836AE08-361B-3B92-FFE0-F7AC7B3783FF}"/>
                </a:ext>
              </a:extLst>
            </p:cNvPr>
            <p:cNvSpPr txBox="1"/>
            <p:nvPr/>
          </p:nvSpPr>
          <p:spPr>
            <a:xfrm>
              <a:off x="12845265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52075475-C85F-02E4-71C1-CBA38A427B4E}"/>
              </a:ext>
            </a:extLst>
          </p:cNvPr>
          <p:cNvGrpSpPr/>
          <p:nvPr/>
        </p:nvGrpSpPr>
        <p:grpSpPr>
          <a:xfrm>
            <a:off x="14758708" y="6315154"/>
            <a:ext cx="1745240" cy="1566968"/>
            <a:chOff x="15977632" y="4583348"/>
            <a:chExt cx="1857462" cy="1566968"/>
          </a:xfrm>
        </p:grpSpPr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75062EC4-64B7-AF39-6B06-29842231ADBA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B66DDF71-D156-814A-2133-F619196C60E7}"/>
                </a:ext>
              </a:extLst>
            </p:cNvPr>
            <p:cNvSpPr txBox="1"/>
            <p:nvPr/>
          </p:nvSpPr>
          <p:spPr>
            <a:xfrm>
              <a:off x="15977632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8C32A61B-D800-0917-3C22-3E20B2209292}"/>
              </a:ext>
            </a:extLst>
          </p:cNvPr>
          <p:cNvGrpSpPr/>
          <p:nvPr/>
        </p:nvGrpSpPr>
        <p:grpSpPr>
          <a:xfrm>
            <a:off x="17047504" y="6315154"/>
            <a:ext cx="1745240" cy="1566968"/>
            <a:chOff x="19109999" y="4583348"/>
            <a:chExt cx="1857462" cy="1566968"/>
          </a:xfrm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8CA25AFA-B983-1182-C9C1-E1960D8914F8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E40A3A25-4275-BB8D-A383-A87A0E18FFEE}"/>
                </a:ext>
              </a:extLst>
            </p:cNvPr>
            <p:cNvSpPr txBox="1"/>
            <p:nvPr/>
          </p:nvSpPr>
          <p:spPr>
            <a:xfrm>
              <a:off x="19109999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33" name="Oval 232">
            <a:extLst>
              <a:ext uri="{FF2B5EF4-FFF2-40B4-BE49-F238E27FC236}">
                <a16:creationId xmlns:a16="http://schemas.microsoft.com/office/drawing/2014/main" id="{CDA1DC2F-5A0E-81C2-E6F9-6A0C25976DC6}"/>
              </a:ext>
            </a:extLst>
          </p:cNvPr>
          <p:cNvSpPr/>
          <p:nvPr/>
        </p:nvSpPr>
        <p:spPr>
          <a:xfrm>
            <a:off x="5813892" y="8320086"/>
            <a:ext cx="1282422" cy="1282422"/>
          </a:xfrm>
          <a:prstGeom prst="ellips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B482EB44-F1B2-F2A1-0D26-956C98D41BE4}"/>
              </a:ext>
            </a:extLst>
          </p:cNvPr>
          <p:cNvSpPr/>
          <p:nvPr/>
        </p:nvSpPr>
        <p:spPr>
          <a:xfrm>
            <a:off x="8157379" y="8320086"/>
            <a:ext cx="1282422" cy="1282422"/>
          </a:xfrm>
          <a:prstGeom prst="ellipse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FF0AA8FD-DE50-C0C6-D72D-F8AC8FECF2CB}"/>
              </a:ext>
            </a:extLst>
          </p:cNvPr>
          <p:cNvSpPr/>
          <p:nvPr/>
        </p:nvSpPr>
        <p:spPr>
          <a:xfrm>
            <a:off x="10441621" y="8320086"/>
            <a:ext cx="1282422" cy="1282422"/>
          </a:xfrm>
          <a:prstGeom prst="ellipse">
            <a:avLst/>
          </a:prstGeom>
          <a:solidFill>
            <a:schemeClr val="accent3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A908C8CA-11A3-416E-1747-8D2576941D24}"/>
              </a:ext>
            </a:extLst>
          </p:cNvPr>
          <p:cNvSpPr/>
          <p:nvPr/>
        </p:nvSpPr>
        <p:spPr>
          <a:xfrm>
            <a:off x="12696018" y="8320086"/>
            <a:ext cx="1282422" cy="1282422"/>
          </a:xfrm>
          <a:prstGeom prst="ellipse">
            <a:avLst/>
          </a:prstGeom>
          <a:solidFill>
            <a:schemeClr val="accent4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415432B0-45D7-0869-0228-6C6847B1550F}"/>
              </a:ext>
            </a:extLst>
          </p:cNvPr>
          <p:cNvSpPr/>
          <p:nvPr/>
        </p:nvSpPr>
        <p:spPr>
          <a:xfrm>
            <a:off x="14986480" y="8320086"/>
            <a:ext cx="1282422" cy="1282422"/>
          </a:xfrm>
          <a:prstGeom prst="ellipse">
            <a:avLst/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B431BBEB-8378-FB88-A1B5-3B8423E50AAF}"/>
              </a:ext>
            </a:extLst>
          </p:cNvPr>
          <p:cNvSpPr/>
          <p:nvPr/>
        </p:nvSpPr>
        <p:spPr>
          <a:xfrm>
            <a:off x="17265292" y="8320086"/>
            <a:ext cx="1282422" cy="1282422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5850CE1B-E0AA-25A0-A3C0-5D28E4A2492A}"/>
              </a:ext>
            </a:extLst>
          </p:cNvPr>
          <p:cNvSpPr/>
          <p:nvPr/>
        </p:nvSpPr>
        <p:spPr>
          <a:xfrm>
            <a:off x="15303956" y="8637562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B268453E-2006-453B-51AA-DEC974B1F612}"/>
              </a:ext>
            </a:extLst>
          </p:cNvPr>
          <p:cNvSpPr/>
          <p:nvPr/>
        </p:nvSpPr>
        <p:spPr>
          <a:xfrm>
            <a:off x="17595717" y="8650512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1" name="Freeform 103">
            <a:extLst>
              <a:ext uri="{FF2B5EF4-FFF2-40B4-BE49-F238E27FC236}">
                <a16:creationId xmlns:a16="http://schemas.microsoft.com/office/drawing/2014/main" id="{65F29D38-59D0-94BB-90C2-B4FC6305AEE8}"/>
              </a:ext>
            </a:extLst>
          </p:cNvPr>
          <p:cNvSpPr>
            <a:spLocks noEditPoints="1"/>
          </p:cNvSpPr>
          <p:nvPr/>
        </p:nvSpPr>
        <p:spPr bwMode="auto">
          <a:xfrm>
            <a:off x="8438780" y="8686148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2" name="Freeform 109">
            <a:extLst>
              <a:ext uri="{FF2B5EF4-FFF2-40B4-BE49-F238E27FC236}">
                <a16:creationId xmlns:a16="http://schemas.microsoft.com/office/drawing/2014/main" id="{CBC1C5F9-5893-D468-C1E6-5C96CF17C1EE}"/>
              </a:ext>
            </a:extLst>
          </p:cNvPr>
          <p:cNvSpPr>
            <a:spLocks noEditPoints="1"/>
          </p:cNvSpPr>
          <p:nvPr/>
        </p:nvSpPr>
        <p:spPr bwMode="auto">
          <a:xfrm>
            <a:off x="10767151" y="8637562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3" name="Freeform 16">
            <a:extLst>
              <a:ext uri="{FF2B5EF4-FFF2-40B4-BE49-F238E27FC236}">
                <a16:creationId xmlns:a16="http://schemas.microsoft.com/office/drawing/2014/main" id="{85C4B43D-E8FB-AFBA-3709-1A3041EB1BA4}"/>
              </a:ext>
            </a:extLst>
          </p:cNvPr>
          <p:cNvSpPr>
            <a:spLocks noEditPoints="1"/>
          </p:cNvSpPr>
          <p:nvPr/>
        </p:nvSpPr>
        <p:spPr bwMode="auto">
          <a:xfrm>
            <a:off x="13055310" y="8597096"/>
            <a:ext cx="563840" cy="72840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BACE5023-67DD-B678-AC53-0DC3E6071387}"/>
              </a:ext>
            </a:extLst>
          </p:cNvPr>
          <p:cNvSpPr/>
          <p:nvPr/>
        </p:nvSpPr>
        <p:spPr>
          <a:xfrm>
            <a:off x="6098518" y="8664142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2E3B41DD-86FC-60D8-3E5F-A53CF9198D03}"/>
              </a:ext>
            </a:extLst>
          </p:cNvPr>
          <p:cNvGrpSpPr/>
          <p:nvPr/>
        </p:nvGrpSpPr>
        <p:grpSpPr>
          <a:xfrm>
            <a:off x="5847868" y="3381297"/>
            <a:ext cx="1256552" cy="1281073"/>
            <a:chOff x="5847868" y="3381297"/>
            <a:chExt cx="1256552" cy="1281073"/>
          </a:xfrm>
        </p:grpSpPr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45545DEF-B7B3-B564-5528-0815786F953D}"/>
                </a:ext>
              </a:extLst>
            </p:cNvPr>
            <p:cNvSpPr txBox="1"/>
            <p:nvPr/>
          </p:nvSpPr>
          <p:spPr>
            <a:xfrm>
              <a:off x="584786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95000"/>
                    </a:schemeClr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450D8B79-F30C-0CC0-E50A-D3710BE2A579}"/>
                </a:ext>
              </a:extLst>
            </p:cNvPr>
            <p:cNvSpPr txBox="1"/>
            <p:nvPr/>
          </p:nvSpPr>
          <p:spPr>
            <a:xfrm>
              <a:off x="584786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95000"/>
                    </a:schemeClr>
                  </a:solidFill>
                  <a:effectLst/>
                  <a:uLnTx/>
                  <a:uFillTx/>
                  <a:latin typeface="+mj-lt"/>
                </a:rPr>
                <a:t>01</a:t>
              </a: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A2AFCFAC-DB78-3E67-97F3-F36B048C3644}"/>
              </a:ext>
            </a:extLst>
          </p:cNvPr>
          <p:cNvGrpSpPr/>
          <p:nvPr/>
        </p:nvGrpSpPr>
        <p:grpSpPr>
          <a:xfrm>
            <a:off x="8136664" y="3381297"/>
            <a:ext cx="1256552" cy="1281073"/>
            <a:chOff x="8136664" y="3381297"/>
            <a:chExt cx="1256552" cy="1281073"/>
          </a:xfrm>
        </p:grpSpPr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92A05939-9C40-D474-E3B6-15451A71733B}"/>
                </a:ext>
              </a:extLst>
            </p:cNvPr>
            <p:cNvSpPr txBox="1"/>
            <p:nvPr/>
          </p:nvSpPr>
          <p:spPr>
            <a:xfrm>
              <a:off x="8136664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73F79D2F-257A-C922-937E-F88C9DF463FA}"/>
                </a:ext>
              </a:extLst>
            </p:cNvPr>
            <p:cNvSpPr txBox="1"/>
            <p:nvPr/>
          </p:nvSpPr>
          <p:spPr>
            <a:xfrm>
              <a:off x="8136664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02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7ECF00C0-E597-B933-C272-5E11224FD7E5}"/>
              </a:ext>
            </a:extLst>
          </p:cNvPr>
          <p:cNvGrpSpPr/>
          <p:nvPr/>
        </p:nvGrpSpPr>
        <p:grpSpPr>
          <a:xfrm>
            <a:off x="10425460" y="3381297"/>
            <a:ext cx="1256552" cy="1281073"/>
            <a:chOff x="10425460" y="3381297"/>
            <a:chExt cx="1256552" cy="1281073"/>
          </a:xfrm>
        </p:grpSpPr>
        <p:sp>
          <p:nvSpPr>
            <p:cNvPr id="252" name="Textbox 200">
              <a:extLst>
                <a:ext uri="{FF2B5EF4-FFF2-40B4-BE49-F238E27FC236}">
                  <a16:creationId xmlns:a16="http://schemas.microsoft.com/office/drawing/2014/main" id="{1DEBC096-6B99-BA94-BB3D-2E360E535AFC}"/>
                </a:ext>
              </a:extLst>
            </p:cNvPr>
            <p:cNvSpPr txBox="1"/>
            <p:nvPr/>
          </p:nvSpPr>
          <p:spPr>
            <a:xfrm>
              <a:off x="10425460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0C399226-C109-B440-7D6A-F1B9E65BED79}"/>
                </a:ext>
              </a:extLst>
            </p:cNvPr>
            <p:cNvSpPr txBox="1"/>
            <p:nvPr/>
          </p:nvSpPr>
          <p:spPr>
            <a:xfrm>
              <a:off x="10425460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03</a:t>
              </a: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AF0A64BB-B847-7014-D8B4-90A577DFA231}"/>
              </a:ext>
            </a:extLst>
          </p:cNvPr>
          <p:cNvGrpSpPr/>
          <p:nvPr/>
        </p:nvGrpSpPr>
        <p:grpSpPr>
          <a:xfrm>
            <a:off x="12714256" y="3381297"/>
            <a:ext cx="1256552" cy="1281073"/>
            <a:chOff x="12714256" y="3381297"/>
            <a:chExt cx="1256552" cy="1281073"/>
          </a:xfrm>
        </p:grpSpPr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D9376917-7EE1-7593-F5B6-5C9627B2990F}"/>
                </a:ext>
              </a:extLst>
            </p:cNvPr>
            <p:cNvSpPr txBox="1"/>
            <p:nvPr/>
          </p:nvSpPr>
          <p:spPr>
            <a:xfrm>
              <a:off x="12714256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D3CA419D-451A-BFC0-C4E0-FD02A7295443}"/>
                </a:ext>
              </a:extLst>
            </p:cNvPr>
            <p:cNvSpPr txBox="1"/>
            <p:nvPr/>
          </p:nvSpPr>
          <p:spPr>
            <a:xfrm>
              <a:off x="12714256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04</a:t>
              </a: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B10E3088-58F9-8FED-5E2A-F8F52D8DFAF5}"/>
              </a:ext>
            </a:extLst>
          </p:cNvPr>
          <p:cNvGrpSpPr/>
          <p:nvPr/>
        </p:nvGrpSpPr>
        <p:grpSpPr>
          <a:xfrm>
            <a:off x="15003052" y="3381297"/>
            <a:ext cx="1256552" cy="1281073"/>
            <a:chOff x="15003052" y="3381297"/>
            <a:chExt cx="1256552" cy="1281073"/>
          </a:xfrm>
        </p:grpSpPr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FD676EDC-0E87-DC36-BCCA-1318337D5713}"/>
                </a:ext>
              </a:extLst>
            </p:cNvPr>
            <p:cNvSpPr txBox="1"/>
            <p:nvPr/>
          </p:nvSpPr>
          <p:spPr>
            <a:xfrm>
              <a:off x="15003052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2C31E9A8-4739-AFDD-2C59-2F03DA4F4C64}"/>
                </a:ext>
              </a:extLst>
            </p:cNvPr>
            <p:cNvSpPr txBox="1"/>
            <p:nvPr/>
          </p:nvSpPr>
          <p:spPr>
            <a:xfrm>
              <a:off x="15003052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05</a:t>
              </a: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C2BB8A06-6EE3-3E0C-240B-81DDD17370CD}"/>
              </a:ext>
            </a:extLst>
          </p:cNvPr>
          <p:cNvGrpSpPr/>
          <p:nvPr/>
        </p:nvGrpSpPr>
        <p:grpSpPr>
          <a:xfrm>
            <a:off x="17291848" y="3381297"/>
            <a:ext cx="1256552" cy="1281073"/>
            <a:chOff x="17291848" y="3381297"/>
            <a:chExt cx="1256552" cy="1281073"/>
          </a:xfrm>
        </p:grpSpPr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4984D30D-AD34-F596-F806-4BD21A9061E0}"/>
                </a:ext>
              </a:extLst>
            </p:cNvPr>
            <p:cNvSpPr txBox="1"/>
            <p:nvPr/>
          </p:nvSpPr>
          <p:spPr>
            <a:xfrm>
              <a:off x="1729184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FC54B003-4A86-E7B5-59E3-45CC40F408BE}"/>
                </a:ext>
              </a:extLst>
            </p:cNvPr>
            <p:cNvSpPr txBox="1"/>
            <p:nvPr/>
          </p:nvSpPr>
          <p:spPr>
            <a:xfrm>
              <a:off x="1729184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06</a:t>
              </a: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9FC4D096-B41C-C840-D288-4B8E2736BA8A}"/>
              </a:ext>
            </a:extLst>
          </p:cNvPr>
          <p:cNvGrpSpPr/>
          <p:nvPr/>
        </p:nvGrpSpPr>
        <p:grpSpPr>
          <a:xfrm>
            <a:off x="3088705" y="5218098"/>
            <a:ext cx="1745240" cy="3341132"/>
            <a:chOff x="3448164" y="3486292"/>
            <a:chExt cx="1857462" cy="3341132"/>
          </a:xfrm>
        </p:grpSpPr>
        <p:sp>
          <p:nvSpPr>
            <p:cNvPr id="264" name="Textbox 200">
              <a:extLst>
                <a:ext uri="{FF2B5EF4-FFF2-40B4-BE49-F238E27FC236}">
                  <a16:creationId xmlns:a16="http://schemas.microsoft.com/office/drawing/2014/main" id="{B90D2139-2A30-6D16-5DD8-1B4BABB76EB4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urna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5" name="Textbox 200">
              <a:extLst>
                <a:ext uri="{FF2B5EF4-FFF2-40B4-BE49-F238E27FC236}">
                  <a16:creationId xmlns:a16="http://schemas.microsoft.com/office/drawing/2014/main" id="{52DFE29E-164D-0D57-2E1D-D2CBC341D644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START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94CDA6A9-5782-7D38-4864-BDB421F46535}"/>
              </a:ext>
            </a:extLst>
          </p:cNvPr>
          <p:cNvGrpSpPr/>
          <p:nvPr/>
        </p:nvGrpSpPr>
        <p:grpSpPr>
          <a:xfrm>
            <a:off x="19517856" y="5218098"/>
            <a:ext cx="1745240" cy="3341132"/>
            <a:chOff x="3448164" y="3486292"/>
            <a:chExt cx="1857462" cy="3341132"/>
          </a:xfrm>
        </p:grpSpPr>
        <p:sp>
          <p:nvSpPr>
            <p:cNvPr id="267" name="Textbox 200">
              <a:extLst>
                <a:ext uri="{FF2B5EF4-FFF2-40B4-BE49-F238E27FC236}">
                  <a16:creationId xmlns:a16="http://schemas.microsoft.com/office/drawing/2014/main" id="{EF3FF22A-1A0C-09DE-51E1-BC4E43B7D4D5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consectetuer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adipiscing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elit</a:t>
              </a:r>
              <a:r>
                <a:rPr lang="en-US" sz="1100" dirty="0">
                  <a:solidFill>
                    <a:schemeClr val="tx2"/>
                  </a:solidFill>
                </a:rPr>
                <a:t>. Maecenas </a:t>
              </a:r>
              <a:r>
                <a:rPr lang="en-US" sz="1100" dirty="0" err="1">
                  <a:solidFill>
                    <a:schemeClr val="tx2"/>
                  </a:solidFill>
                </a:rPr>
                <a:t>porttitor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congue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massa</a:t>
              </a:r>
              <a:r>
                <a:rPr lang="en-US" sz="1100" dirty="0">
                  <a:solidFill>
                    <a:schemeClr val="tx2"/>
                  </a:solidFill>
                </a:rPr>
                <a:t>. </a:t>
              </a:r>
              <a:r>
                <a:rPr lang="en-US" sz="1100" dirty="0" err="1">
                  <a:solidFill>
                    <a:schemeClr val="tx2"/>
                  </a:solidFill>
                </a:rPr>
                <a:t>Fusce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posuere</a:t>
              </a:r>
              <a:r>
                <a:rPr lang="en-US" sz="1100" dirty="0">
                  <a:solidFill>
                    <a:schemeClr val="tx2"/>
                  </a:solidFill>
                </a:rPr>
                <a:t>, magna sed pulvinar </a:t>
              </a:r>
              <a:r>
                <a:rPr lang="en-US" sz="1100" dirty="0" err="1">
                  <a:solidFill>
                    <a:schemeClr val="tx2"/>
                  </a:solidFill>
                </a:rPr>
                <a:t>ultricies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purus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lectus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malesuada</a:t>
              </a:r>
              <a:r>
                <a:rPr lang="en-US" sz="1100" dirty="0">
                  <a:solidFill>
                    <a:schemeClr val="tx2"/>
                  </a:solidFill>
                </a:rPr>
                <a:t> libero,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commodo</a:t>
              </a:r>
              <a:r>
                <a:rPr lang="en-US" sz="1100" dirty="0">
                  <a:solidFill>
                    <a:schemeClr val="tx2"/>
                  </a:solidFill>
                </a:rPr>
                <a:t> magna eros </a:t>
              </a:r>
              <a:r>
                <a:rPr lang="en-US" sz="1100" dirty="0" err="1">
                  <a:solidFill>
                    <a:schemeClr val="tx2"/>
                  </a:solidFill>
                </a:rPr>
                <a:t>quis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urna</a:t>
              </a:r>
              <a:r>
                <a:rPr lang="en-US" sz="11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268" name="Textbox 200">
              <a:extLst>
                <a:ext uri="{FF2B5EF4-FFF2-40B4-BE49-F238E27FC236}">
                  <a16:creationId xmlns:a16="http://schemas.microsoft.com/office/drawing/2014/main" id="{7E824283-8A51-CCA4-EDD7-58A28A0ED0B5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600" dirty="0">
                  <a:solidFill>
                    <a:schemeClr val="tx2"/>
                  </a:solidFill>
                  <a:latin typeface="Gobold" panose="02000500000000000000" pitchFamily="2" charset="0"/>
                </a:rPr>
                <a:t>GOAL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69" name="Rectangle 268">
            <a:extLst>
              <a:ext uri="{FF2B5EF4-FFF2-40B4-BE49-F238E27FC236}">
                <a16:creationId xmlns:a16="http://schemas.microsoft.com/office/drawing/2014/main" id="{79F8EF22-EE31-0D9A-D30D-2CF583832DD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70" name="!!SubTitle">
            <a:extLst>
              <a:ext uri="{FF2B5EF4-FFF2-40B4-BE49-F238E27FC236}">
                <a16:creationId xmlns:a16="http://schemas.microsoft.com/office/drawing/2014/main" id="{C2805C2B-B7EA-C03E-DDB6-931B184834EC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1" name="!!MainTitle1">
            <a:extLst>
              <a:ext uri="{FF2B5EF4-FFF2-40B4-BE49-F238E27FC236}">
                <a16:creationId xmlns:a16="http://schemas.microsoft.com/office/drawing/2014/main" id="{FAAADC1C-6578-5E4A-3653-22502653CF83}"/>
              </a:ext>
            </a:extLst>
          </p:cNvPr>
          <p:cNvSpPr txBox="1"/>
          <p:nvPr/>
        </p:nvSpPr>
        <p:spPr>
          <a:xfrm>
            <a:off x="8706129" y="11314065"/>
            <a:ext cx="69717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an dir="u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2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2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2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2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2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26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5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10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8" grpId="0" animBg="1"/>
          <p:bldP spid="179" grpId="0" animBg="1"/>
          <p:bldP spid="233" grpId="0" animBg="1"/>
          <p:bldP spid="234" grpId="0" animBg="1"/>
          <p:bldP spid="235" grpId="0" animBg="1"/>
          <p:bldP spid="236" grpId="0" animBg="1"/>
          <p:bldP spid="237" grpId="0" animBg="1"/>
          <p:bldP spid="238" grpId="0" animBg="1"/>
          <p:bldP spid="239" grpId="0" animBg="1"/>
          <p:bldP spid="240" grpId="0" animBg="1"/>
          <p:bldP spid="241" grpId="0" animBg="1"/>
          <p:bldP spid="242" grpId="0" animBg="1"/>
          <p:bldP spid="243" grpId="0" animBg="1"/>
          <p:bldP spid="2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2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2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2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2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2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26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5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10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8" grpId="0" animBg="1"/>
          <p:bldP spid="179" grpId="0" animBg="1"/>
          <p:bldP spid="233" grpId="0" animBg="1"/>
          <p:bldP spid="234" grpId="0" animBg="1"/>
          <p:bldP spid="235" grpId="0" animBg="1"/>
          <p:bldP spid="236" grpId="0" animBg="1"/>
          <p:bldP spid="237" grpId="0" animBg="1"/>
          <p:bldP spid="238" grpId="0" animBg="1"/>
          <p:bldP spid="239" grpId="0" animBg="1"/>
          <p:bldP spid="240" grpId="0" animBg="1"/>
          <p:bldP spid="241" grpId="0" animBg="1"/>
          <p:bldP spid="242" grpId="0" animBg="1"/>
          <p:bldP spid="243" grpId="0" animBg="1"/>
          <p:bldP spid="244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: Rounded Corners 177">
            <a:extLst>
              <a:ext uri="{FF2B5EF4-FFF2-40B4-BE49-F238E27FC236}">
                <a16:creationId xmlns:a16="http://schemas.microsoft.com/office/drawing/2014/main" id="{AA48F6C2-F988-DB6A-EBDA-4CD919FE67D0}"/>
              </a:ext>
            </a:extLst>
          </p:cNvPr>
          <p:cNvSpPr/>
          <p:nvPr/>
        </p:nvSpPr>
        <p:spPr>
          <a:xfrm>
            <a:off x="2635624" y="2976283"/>
            <a:ext cx="19018392" cy="7064189"/>
          </a:xfrm>
          <a:prstGeom prst="roundRect">
            <a:avLst>
              <a:gd name="adj" fmla="val 23619"/>
            </a:avLst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7851DF82-921C-4E4F-81D2-7F011FEFECF9}"/>
              </a:ext>
            </a:extLst>
          </p:cNvPr>
          <p:cNvSpPr/>
          <p:nvPr/>
        </p:nvSpPr>
        <p:spPr>
          <a:xfrm flipH="1">
            <a:off x="18969019" y="2976283"/>
            <a:ext cx="2684996" cy="7064189"/>
          </a:xfrm>
          <a:custGeom>
            <a:avLst/>
            <a:gdLst>
              <a:gd name="csX0" fmla="*/ 2684996 w 2684996"/>
              <a:gd name="csY0" fmla="*/ 0 h 7064189"/>
              <a:gd name="csX1" fmla="*/ 1668490 w 2684996"/>
              <a:gd name="csY1" fmla="*/ 0 h 7064189"/>
              <a:gd name="csX2" fmla="*/ 0 w 2684996"/>
              <a:gd name="csY2" fmla="*/ 1668491 h 7064189"/>
              <a:gd name="csX3" fmla="*/ 0 w 2684996"/>
              <a:gd name="csY3" fmla="*/ 5395698 h 7064189"/>
              <a:gd name="csX4" fmla="*/ 1668490 w 2684996"/>
              <a:gd name="csY4" fmla="*/ 7064189 h 7064189"/>
              <a:gd name="csX5" fmla="*/ 2684996 w 2684996"/>
              <a:gd name="csY5" fmla="*/ 7064189 h 7064189"/>
              <a:gd name="csX6" fmla="*/ 2684996 w 2684996"/>
              <a:gd name="csY6" fmla="*/ 0 h 706418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684996" h="7064189">
                <a:moveTo>
                  <a:pt x="2684996" y="0"/>
                </a:moveTo>
                <a:lnTo>
                  <a:pt x="1668490" y="0"/>
                </a:lnTo>
                <a:cubicBezTo>
                  <a:pt x="747008" y="0"/>
                  <a:pt x="0" y="747009"/>
                  <a:pt x="0" y="1668491"/>
                </a:cubicBezTo>
                <a:lnTo>
                  <a:pt x="0" y="5395698"/>
                </a:lnTo>
                <a:cubicBezTo>
                  <a:pt x="0" y="6317180"/>
                  <a:pt x="747008" y="7064189"/>
                  <a:pt x="1668490" y="7064189"/>
                </a:cubicBezTo>
                <a:lnTo>
                  <a:pt x="2684996" y="7064189"/>
                </a:lnTo>
                <a:lnTo>
                  <a:pt x="268499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D45B8D52-C215-7B98-F711-E82109ECBF55}"/>
              </a:ext>
            </a:extLst>
          </p:cNvPr>
          <p:cNvGrpSpPr/>
          <p:nvPr/>
        </p:nvGrpSpPr>
        <p:grpSpPr>
          <a:xfrm>
            <a:off x="16772922" y="2976283"/>
            <a:ext cx="2798920" cy="7064189"/>
            <a:chOff x="16772922" y="2976283"/>
            <a:chExt cx="27989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538733B-F400-D87C-8EE2-729F258DF6A4}"/>
                </a:ext>
              </a:extLst>
            </p:cNvPr>
            <p:cNvSpPr/>
            <p:nvPr/>
          </p:nvSpPr>
          <p:spPr>
            <a:xfrm flipH="1">
              <a:off x="16772922" y="2976283"/>
              <a:ext cx="2290459" cy="7064189"/>
            </a:xfrm>
            <a:custGeom>
              <a:avLst/>
              <a:gdLst>
                <a:gd name="csX0" fmla="*/ 2290459 w 2290459"/>
                <a:gd name="csY0" fmla="*/ 0 h 7064189"/>
                <a:gd name="csX1" fmla="*/ 0 w 2290459"/>
                <a:gd name="csY1" fmla="*/ 0 h 7064189"/>
                <a:gd name="csX2" fmla="*/ 0 w 2290459"/>
                <a:gd name="csY2" fmla="*/ 7064189 h 7064189"/>
                <a:gd name="csX3" fmla="*/ 2290459 w 2290459"/>
                <a:gd name="csY3" fmla="*/ 7064189 h 7064189"/>
                <a:gd name="csX4" fmla="*/ 2290459 w 2290459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59" h="7064189">
                  <a:moveTo>
                    <a:pt x="2290459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59" y="7064189"/>
                  </a:lnTo>
                  <a:lnTo>
                    <a:pt x="22904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5D530EC0-7A8E-9CA0-C61A-7D0FE3A49602}"/>
                </a:ext>
              </a:extLst>
            </p:cNvPr>
            <p:cNvSpPr/>
            <p:nvPr/>
          </p:nvSpPr>
          <p:spPr>
            <a:xfrm>
              <a:off x="18547714" y="5029200"/>
              <a:ext cx="1024128" cy="102412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32E1591B-29C4-17EE-FA63-B3C7DC7A7EE5}"/>
                </a:ext>
              </a:extLst>
            </p:cNvPr>
            <p:cNvSpPr/>
            <p:nvPr/>
          </p:nvSpPr>
          <p:spPr>
            <a:xfrm>
              <a:off x="18657778" y="5139264"/>
              <a:ext cx="804000" cy="804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Flowchart: Extract 183">
              <a:extLst>
                <a:ext uri="{FF2B5EF4-FFF2-40B4-BE49-F238E27FC236}">
                  <a16:creationId xmlns:a16="http://schemas.microsoft.com/office/drawing/2014/main" id="{FE6C96C4-9BB6-0D6B-2E69-3117B534EF57}"/>
                </a:ext>
              </a:extLst>
            </p:cNvPr>
            <p:cNvSpPr/>
            <p:nvPr/>
          </p:nvSpPr>
          <p:spPr>
            <a:xfrm rot="5400000">
              <a:off x="18915805" y="5380537"/>
              <a:ext cx="427884" cy="321456"/>
            </a:xfrm>
            <a:prstGeom prst="flowChartExtra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7E7CA9BE-D700-B381-3EED-855803E60718}"/>
              </a:ext>
            </a:extLst>
          </p:cNvPr>
          <p:cNvGrpSpPr/>
          <p:nvPr/>
        </p:nvGrpSpPr>
        <p:grpSpPr>
          <a:xfrm>
            <a:off x="14482461" y="2976283"/>
            <a:ext cx="2803528" cy="7064189"/>
            <a:chOff x="14482461" y="2976283"/>
            <a:chExt cx="2803528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BA2E22B6-B9C5-AE56-0A1D-5105DC37A499}"/>
                </a:ext>
              </a:extLst>
            </p:cNvPr>
            <p:cNvSpPr/>
            <p:nvPr/>
          </p:nvSpPr>
          <p:spPr>
            <a:xfrm flipH="1">
              <a:off x="14482461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AF00AD4-E22A-A02E-AC7F-73AA16920FD9}"/>
                </a:ext>
              </a:extLst>
            </p:cNvPr>
            <p:cNvSpPr/>
            <p:nvPr/>
          </p:nvSpPr>
          <p:spPr>
            <a:xfrm>
              <a:off x="16261861" y="5029200"/>
              <a:ext cx="1024128" cy="1024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4BF2A0FD-43AF-A30C-D6F6-CC01F5564A9F}"/>
                </a:ext>
              </a:extLst>
            </p:cNvPr>
            <p:cNvSpPr/>
            <p:nvPr/>
          </p:nvSpPr>
          <p:spPr>
            <a:xfrm>
              <a:off x="16371925" y="5139264"/>
              <a:ext cx="804000" cy="804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Flowchart: Extract 188">
              <a:extLst>
                <a:ext uri="{FF2B5EF4-FFF2-40B4-BE49-F238E27FC236}">
                  <a16:creationId xmlns:a16="http://schemas.microsoft.com/office/drawing/2014/main" id="{342EC5B6-241F-85B4-7C91-B4DE373055C1}"/>
                </a:ext>
              </a:extLst>
            </p:cNvPr>
            <p:cNvSpPr/>
            <p:nvPr/>
          </p:nvSpPr>
          <p:spPr>
            <a:xfrm rot="5400000">
              <a:off x="16629952" y="5380537"/>
              <a:ext cx="427884" cy="321456"/>
            </a:xfrm>
            <a:prstGeom prst="flowChartExtra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9419F340-92C0-B209-B513-1953D9858121}"/>
              </a:ext>
            </a:extLst>
          </p:cNvPr>
          <p:cNvGrpSpPr/>
          <p:nvPr/>
        </p:nvGrpSpPr>
        <p:grpSpPr>
          <a:xfrm>
            <a:off x="12192001" y="2976283"/>
            <a:ext cx="2804114" cy="7064189"/>
            <a:chOff x="12192001" y="2976283"/>
            <a:chExt cx="2804114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AD1F4AD3-1F9D-745F-A5CA-B0B3DBA5D33F}"/>
                </a:ext>
              </a:extLst>
            </p:cNvPr>
            <p:cNvSpPr/>
            <p:nvPr/>
          </p:nvSpPr>
          <p:spPr>
            <a:xfrm flipH="1">
              <a:off x="12192001" y="2976283"/>
              <a:ext cx="2290461" cy="7064189"/>
            </a:xfrm>
            <a:custGeom>
              <a:avLst/>
              <a:gdLst>
                <a:gd name="csX0" fmla="*/ 2290461 w 2290461"/>
                <a:gd name="csY0" fmla="*/ 0 h 7064189"/>
                <a:gd name="csX1" fmla="*/ 0 w 2290461"/>
                <a:gd name="csY1" fmla="*/ 0 h 7064189"/>
                <a:gd name="csX2" fmla="*/ 0 w 2290461"/>
                <a:gd name="csY2" fmla="*/ 7064189 h 7064189"/>
                <a:gd name="csX3" fmla="*/ 2290461 w 2290461"/>
                <a:gd name="csY3" fmla="*/ 7064189 h 7064189"/>
                <a:gd name="csX4" fmla="*/ 2290461 w 2290461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1" h="7064189">
                  <a:moveTo>
                    <a:pt x="2290461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1" y="7064189"/>
                  </a:lnTo>
                  <a:lnTo>
                    <a:pt x="22904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AA30DB19-F41A-B61D-BA7B-B230B40759DE}"/>
                </a:ext>
              </a:extLst>
            </p:cNvPr>
            <p:cNvSpPr/>
            <p:nvPr/>
          </p:nvSpPr>
          <p:spPr>
            <a:xfrm>
              <a:off x="13971987" y="5029200"/>
              <a:ext cx="1024128" cy="10241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2BDFE56A-91BD-A26E-54F6-DAF7931BFB36}"/>
                </a:ext>
              </a:extLst>
            </p:cNvPr>
            <p:cNvSpPr/>
            <p:nvPr/>
          </p:nvSpPr>
          <p:spPr>
            <a:xfrm>
              <a:off x="14082051" y="5139264"/>
              <a:ext cx="804000" cy="804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Flowchart: Extract 193">
              <a:extLst>
                <a:ext uri="{FF2B5EF4-FFF2-40B4-BE49-F238E27FC236}">
                  <a16:creationId xmlns:a16="http://schemas.microsoft.com/office/drawing/2014/main" id="{BD92B153-BA2E-4517-7004-975B2873AFE1}"/>
                </a:ext>
              </a:extLst>
            </p:cNvPr>
            <p:cNvSpPr/>
            <p:nvPr/>
          </p:nvSpPr>
          <p:spPr>
            <a:xfrm rot="5400000">
              <a:off x="14340078" y="5380537"/>
              <a:ext cx="427884" cy="321456"/>
            </a:xfrm>
            <a:prstGeom prst="flowChartExtra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8FAF48C8-0F91-4A89-CF14-359C977BBFD4}"/>
              </a:ext>
            </a:extLst>
          </p:cNvPr>
          <p:cNvGrpSpPr/>
          <p:nvPr/>
        </p:nvGrpSpPr>
        <p:grpSpPr>
          <a:xfrm>
            <a:off x="9901540" y="2976283"/>
            <a:ext cx="2799197" cy="7064189"/>
            <a:chOff x="9901540" y="2976283"/>
            <a:chExt cx="2799197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147E4008-A88B-96E2-7D97-BCD15EBC5F34}"/>
                </a:ext>
              </a:extLst>
            </p:cNvPr>
            <p:cNvSpPr/>
            <p:nvPr/>
          </p:nvSpPr>
          <p:spPr>
            <a:xfrm flipH="1">
              <a:off x="990154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0B15CC80-EBEB-0AD8-7FD8-09BDDC6AEF83}"/>
                </a:ext>
              </a:extLst>
            </p:cNvPr>
            <p:cNvSpPr/>
            <p:nvPr/>
          </p:nvSpPr>
          <p:spPr>
            <a:xfrm>
              <a:off x="11676609" y="5029200"/>
              <a:ext cx="1024128" cy="1024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6A483B74-8D66-7F39-A559-B1217E465BA4}"/>
                </a:ext>
              </a:extLst>
            </p:cNvPr>
            <p:cNvSpPr/>
            <p:nvPr/>
          </p:nvSpPr>
          <p:spPr>
            <a:xfrm>
              <a:off x="11786673" y="5139264"/>
              <a:ext cx="804000" cy="804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Flowchart: Extract 198">
              <a:extLst>
                <a:ext uri="{FF2B5EF4-FFF2-40B4-BE49-F238E27FC236}">
                  <a16:creationId xmlns:a16="http://schemas.microsoft.com/office/drawing/2014/main" id="{604BDAA0-8E26-B314-86BB-FD6DDD49B68F}"/>
                </a:ext>
              </a:extLst>
            </p:cNvPr>
            <p:cNvSpPr/>
            <p:nvPr/>
          </p:nvSpPr>
          <p:spPr>
            <a:xfrm rot="5400000">
              <a:off x="12044700" y="5380537"/>
              <a:ext cx="427884" cy="321456"/>
            </a:xfrm>
            <a:prstGeom prst="flowChartExtra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41D19EE6-A6F5-7F4B-6E76-5E5A92C32ABC}"/>
              </a:ext>
            </a:extLst>
          </p:cNvPr>
          <p:cNvGrpSpPr/>
          <p:nvPr/>
        </p:nvGrpSpPr>
        <p:grpSpPr>
          <a:xfrm>
            <a:off x="7611080" y="2976283"/>
            <a:ext cx="2797120" cy="7064189"/>
            <a:chOff x="7611080" y="2976283"/>
            <a:chExt cx="27971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F6F1644E-D146-7307-921D-A3FD2EA6C36A}"/>
                </a:ext>
              </a:extLst>
            </p:cNvPr>
            <p:cNvSpPr/>
            <p:nvPr/>
          </p:nvSpPr>
          <p:spPr>
            <a:xfrm flipH="1">
              <a:off x="761108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BF85454E-CA2C-CE49-C06D-240F8F7B0384}"/>
                </a:ext>
              </a:extLst>
            </p:cNvPr>
            <p:cNvSpPr/>
            <p:nvPr/>
          </p:nvSpPr>
          <p:spPr>
            <a:xfrm>
              <a:off x="9384072" y="5029200"/>
              <a:ext cx="1024128" cy="1024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A795D863-889E-81FE-12F5-F3D980E18AB3}"/>
                </a:ext>
              </a:extLst>
            </p:cNvPr>
            <p:cNvSpPr/>
            <p:nvPr/>
          </p:nvSpPr>
          <p:spPr>
            <a:xfrm>
              <a:off x="9494136" y="5139264"/>
              <a:ext cx="804000" cy="804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Flowchart: Extract 203">
              <a:extLst>
                <a:ext uri="{FF2B5EF4-FFF2-40B4-BE49-F238E27FC236}">
                  <a16:creationId xmlns:a16="http://schemas.microsoft.com/office/drawing/2014/main" id="{93CDE9A1-B697-9355-436D-4125A3884E5E}"/>
                </a:ext>
              </a:extLst>
            </p:cNvPr>
            <p:cNvSpPr/>
            <p:nvPr/>
          </p:nvSpPr>
          <p:spPr>
            <a:xfrm rot="5400000">
              <a:off x="9752163" y="5380537"/>
              <a:ext cx="427884" cy="321456"/>
            </a:xfrm>
            <a:prstGeom prst="flowChartExtra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4F62955D-C075-0994-30AA-9EC6E516273B}"/>
              </a:ext>
            </a:extLst>
          </p:cNvPr>
          <p:cNvGrpSpPr/>
          <p:nvPr/>
        </p:nvGrpSpPr>
        <p:grpSpPr>
          <a:xfrm>
            <a:off x="5320620" y="2976283"/>
            <a:ext cx="2799822" cy="7064189"/>
            <a:chOff x="5320620" y="2976283"/>
            <a:chExt cx="2799822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1C8A1935-AA93-80A1-B113-22E5EF95F1A3}"/>
                </a:ext>
              </a:extLst>
            </p:cNvPr>
            <p:cNvSpPr/>
            <p:nvPr/>
          </p:nvSpPr>
          <p:spPr>
            <a:xfrm flipH="1">
              <a:off x="532062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A420B6B3-ABE1-2189-3F71-CFFEAAB2C4FC}"/>
                </a:ext>
              </a:extLst>
            </p:cNvPr>
            <p:cNvSpPr/>
            <p:nvPr/>
          </p:nvSpPr>
          <p:spPr>
            <a:xfrm>
              <a:off x="7096314" y="5029200"/>
              <a:ext cx="1024128" cy="10241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5734F813-7515-F40A-FEAC-59BD768F764B}"/>
                </a:ext>
              </a:extLst>
            </p:cNvPr>
            <p:cNvSpPr/>
            <p:nvPr/>
          </p:nvSpPr>
          <p:spPr>
            <a:xfrm>
              <a:off x="7206378" y="5139264"/>
              <a:ext cx="804000" cy="804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Flowchart: Extract 208">
              <a:extLst>
                <a:ext uri="{FF2B5EF4-FFF2-40B4-BE49-F238E27FC236}">
                  <a16:creationId xmlns:a16="http://schemas.microsoft.com/office/drawing/2014/main" id="{8C4C465C-C38F-7EF0-92C9-E4D03E8642FE}"/>
                </a:ext>
              </a:extLst>
            </p:cNvPr>
            <p:cNvSpPr/>
            <p:nvPr/>
          </p:nvSpPr>
          <p:spPr>
            <a:xfrm rot="5400000">
              <a:off x="7464405" y="5380537"/>
              <a:ext cx="427884" cy="321456"/>
            </a:xfrm>
            <a:prstGeom prst="flowChartExtra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74FEA7DC-611D-D18B-9038-770D0C869DFA}"/>
              </a:ext>
            </a:extLst>
          </p:cNvPr>
          <p:cNvGrpSpPr/>
          <p:nvPr/>
        </p:nvGrpSpPr>
        <p:grpSpPr>
          <a:xfrm>
            <a:off x="2635624" y="2976283"/>
            <a:ext cx="3195790" cy="7064189"/>
            <a:chOff x="2635624" y="2976283"/>
            <a:chExt cx="319579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4D6092E3-D0D1-3768-BAE0-43D11656D070}"/>
                </a:ext>
              </a:extLst>
            </p:cNvPr>
            <p:cNvSpPr/>
            <p:nvPr/>
          </p:nvSpPr>
          <p:spPr>
            <a:xfrm flipH="1">
              <a:off x="2635624" y="2976283"/>
              <a:ext cx="2684996" cy="7064189"/>
            </a:xfrm>
            <a:custGeom>
              <a:avLst/>
              <a:gdLst>
                <a:gd name="csX0" fmla="*/ 1016505 w 2684996"/>
                <a:gd name="csY0" fmla="*/ 0 h 7064189"/>
                <a:gd name="csX1" fmla="*/ 0 w 2684996"/>
                <a:gd name="csY1" fmla="*/ 0 h 7064189"/>
                <a:gd name="csX2" fmla="*/ 0 w 2684996"/>
                <a:gd name="csY2" fmla="*/ 7064189 h 7064189"/>
                <a:gd name="csX3" fmla="*/ 1016505 w 2684996"/>
                <a:gd name="csY3" fmla="*/ 7064189 h 7064189"/>
                <a:gd name="csX4" fmla="*/ 2684996 w 2684996"/>
                <a:gd name="csY4" fmla="*/ 5395698 h 7064189"/>
                <a:gd name="csX5" fmla="*/ 2684996 w 2684996"/>
                <a:gd name="csY5" fmla="*/ 1668491 h 7064189"/>
                <a:gd name="csX6" fmla="*/ 1016505 w 2684996"/>
                <a:gd name="csY6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84996" h="7064189">
                  <a:moveTo>
                    <a:pt x="1016505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1016505" y="7064189"/>
                  </a:lnTo>
                  <a:cubicBezTo>
                    <a:pt x="1937987" y="7064189"/>
                    <a:pt x="2684996" y="6317180"/>
                    <a:pt x="2684996" y="5395698"/>
                  </a:cubicBezTo>
                  <a:lnTo>
                    <a:pt x="2684996" y="1668491"/>
                  </a:lnTo>
                  <a:cubicBezTo>
                    <a:pt x="2684996" y="747009"/>
                    <a:pt x="1937987" y="0"/>
                    <a:pt x="101650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9AAD72D2-7013-924C-ECD5-91F8EEF59775}"/>
                </a:ext>
              </a:extLst>
            </p:cNvPr>
            <p:cNvSpPr/>
            <p:nvPr/>
          </p:nvSpPr>
          <p:spPr>
            <a:xfrm>
              <a:off x="4807286" y="5029200"/>
              <a:ext cx="1024128" cy="102412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3C934762-7536-B815-D58F-D981DECEA918}"/>
                </a:ext>
              </a:extLst>
            </p:cNvPr>
            <p:cNvSpPr/>
            <p:nvPr/>
          </p:nvSpPr>
          <p:spPr>
            <a:xfrm>
              <a:off x="4917350" y="5139264"/>
              <a:ext cx="804000" cy="80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Flowchart: Extract 213">
              <a:extLst>
                <a:ext uri="{FF2B5EF4-FFF2-40B4-BE49-F238E27FC236}">
                  <a16:creationId xmlns:a16="http://schemas.microsoft.com/office/drawing/2014/main" id="{97367A44-BBAF-7D8D-AA47-0A8775744069}"/>
                </a:ext>
              </a:extLst>
            </p:cNvPr>
            <p:cNvSpPr/>
            <p:nvPr/>
          </p:nvSpPr>
          <p:spPr>
            <a:xfrm rot="16200000" flipV="1">
              <a:off x="5175377" y="5380537"/>
              <a:ext cx="427884" cy="321456"/>
            </a:xfrm>
            <a:prstGeom prst="flowChartExtra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6843CABB-8F7A-333E-5EFB-8A50B0F12B7F}"/>
              </a:ext>
            </a:extLst>
          </p:cNvPr>
          <p:cNvGrpSpPr/>
          <p:nvPr/>
        </p:nvGrpSpPr>
        <p:grpSpPr>
          <a:xfrm>
            <a:off x="5603524" y="6315154"/>
            <a:ext cx="1745240" cy="1566968"/>
            <a:chOff x="3448164" y="4583348"/>
            <a:chExt cx="1857462" cy="1566968"/>
          </a:xfrm>
        </p:grpSpPr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65DF11AD-3D77-A487-3E82-CD0C4FA24A08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B6C625DD-38CF-257B-BF1D-138A04EE2F0F}"/>
                </a:ext>
              </a:extLst>
            </p:cNvPr>
            <p:cNvSpPr txBox="1"/>
            <p:nvPr/>
          </p:nvSpPr>
          <p:spPr>
            <a:xfrm>
              <a:off x="3448164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D18EDCE3-3DEF-94F6-940B-AE41F72178E6}"/>
              </a:ext>
            </a:extLst>
          </p:cNvPr>
          <p:cNvGrpSpPr/>
          <p:nvPr/>
        </p:nvGrpSpPr>
        <p:grpSpPr>
          <a:xfrm>
            <a:off x="7892320" y="6315154"/>
            <a:ext cx="1745240" cy="1566968"/>
            <a:chOff x="6580531" y="4583348"/>
            <a:chExt cx="1857462" cy="1566968"/>
          </a:xfrm>
        </p:grpSpPr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13505B29-3459-130E-0C6F-7F5610841F90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EE919A3C-74C4-BC84-A573-40417B96C8E8}"/>
                </a:ext>
              </a:extLst>
            </p:cNvPr>
            <p:cNvSpPr txBox="1"/>
            <p:nvPr/>
          </p:nvSpPr>
          <p:spPr>
            <a:xfrm>
              <a:off x="6580531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26584B9E-1429-14D3-9A02-0C994F4B30BA}"/>
              </a:ext>
            </a:extLst>
          </p:cNvPr>
          <p:cNvGrpSpPr/>
          <p:nvPr/>
        </p:nvGrpSpPr>
        <p:grpSpPr>
          <a:xfrm>
            <a:off x="10181116" y="6315154"/>
            <a:ext cx="1745240" cy="1566968"/>
            <a:chOff x="9712898" y="4583348"/>
            <a:chExt cx="1857462" cy="1566968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53A45CD6-21C8-D9F6-6B1F-A3355B50E6FD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A408C218-3A9A-6CD5-407D-6C45240B6213}"/>
                </a:ext>
              </a:extLst>
            </p:cNvPr>
            <p:cNvSpPr txBox="1"/>
            <p:nvPr/>
          </p:nvSpPr>
          <p:spPr>
            <a:xfrm>
              <a:off x="9712898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472920AD-382B-3674-DB82-80ADD1F609A6}"/>
              </a:ext>
            </a:extLst>
          </p:cNvPr>
          <p:cNvGrpSpPr/>
          <p:nvPr/>
        </p:nvGrpSpPr>
        <p:grpSpPr>
          <a:xfrm>
            <a:off x="12469912" y="6315154"/>
            <a:ext cx="1745240" cy="1566968"/>
            <a:chOff x="12845265" y="4583348"/>
            <a:chExt cx="1857462" cy="1566968"/>
          </a:xfrm>
        </p:grpSpPr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C772709B-D9BD-D35C-EFF7-BF92B12BEF97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697EF0DD-94B0-133B-BC04-66AC957CB0DC}"/>
                </a:ext>
              </a:extLst>
            </p:cNvPr>
            <p:cNvSpPr txBox="1"/>
            <p:nvPr/>
          </p:nvSpPr>
          <p:spPr>
            <a:xfrm>
              <a:off x="12845265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16130692-2BFD-E077-EB71-EED8E1573B9B}"/>
              </a:ext>
            </a:extLst>
          </p:cNvPr>
          <p:cNvGrpSpPr/>
          <p:nvPr/>
        </p:nvGrpSpPr>
        <p:grpSpPr>
          <a:xfrm>
            <a:off x="14758708" y="6315154"/>
            <a:ext cx="1745240" cy="1566968"/>
            <a:chOff x="15977632" y="4583348"/>
            <a:chExt cx="1857462" cy="1566968"/>
          </a:xfrm>
        </p:grpSpPr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B1581FCC-C73B-3AF4-9933-51930DC161AD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58B21CBA-3834-E29F-F174-9B8A11F697F4}"/>
                </a:ext>
              </a:extLst>
            </p:cNvPr>
            <p:cNvSpPr txBox="1"/>
            <p:nvPr/>
          </p:nvSpPr>
          <p:spPr>
            <a:xfrm>
              <a:off x="15977632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D6B47F4B-4444-E00C-2238-31EF4B440984}"/>
              </a:ext>
            </a:extLst>
          </p:cNvPr>
          <p:cNvGrpSpPr/>
          <p:nvPr/>
        </p:nvGrpSpPr>
        <p:grpSpPr>
          <a:xfrm>
            <a:off x="17047504" y="6315154"/>
            <a:ext cx="1745240" cy="1566968"/>
            <a:chOff x="19109999" y="4583348"/>
            <a:chExt cx="1857462" cy="1566968"/>
          </a:xfrm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9232187A-65B9-FBD0-C2A3-D6308E22F899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AE4BE10A-41B6-0F41-7EF2-CD0A1944BA22}"/>
                </a:ext>
              </a:extLst>
            </p:cNvPr>
            <p:cNvSpPr txBox="1"/>
            <p:nvPr/>
          </p:nvSpPr>
          <p:spPr>
            <a:xfrm>
              <a:off x="19109999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33" name="Oval 232">
            <a:extLst>
              <a:ext uri="{FF2B5EF4-FFF2-40B4-BE49-F238E27FC236}">
                <a16:creationId xmlns:a16="http://schemas.microsoft.com/office/drawing/2014/main" id="{5EEABBCE-20CE-0A25-1AF9-B9E8D3C7F897}"/>
              </a:ext>
            </a:extLst>
          </p:cNvPr>
          <p:cNvSpPr/>
          <p:nvPr/>
        </p:nvSpPr>
        <p:spPr>
          <a:xfrm>
            <a:off x="5813892" y="8320086"/>
            <a:ext cx="1282422" cy="1282422"/>
          </a:xfrm>
          <a:prstGeom prst="ellips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F66E8FE2-DBA9-F7C0-E311-4FA4CF0466A7}"/>
              </a:ext>
            </a:extLst>
          </p:cNvPr>
          <p:cNvSpPr/>
          <p:nvPr/>
        </p:nvSpPr>
        <p:spPr>
          <a:xfrm>
            <a:off x="8157379" y="8320086"/>
            <a:ext cx="1282422" cy="1282422"/>
          </a:xfrm>
          <a:prstGeom prst="ellipse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8160DD20-1244-CD7C-BCEA-C9F61FB66467}"/>
              </a:ext>
            </a:extLst>
          </p:cNvPr>
          <p:cNvSpPr/>
          <p:nvPr/>
        </p:nvSpPr>
        <p:spPr>
          <a:xfrm>
            <a:off x="10441621" y="8320086"/>
            <a:ext cx="1282422" cy="1282422"/>
          </a:xfrm>
          <a:prstGeom prst="ellipse">
            <a:avLst/>
          </a:prstGeom>
          <a:solidFill>
            <a:schemeClr val="accent3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32E50E7F-FA01-B7AA-B299-762062656C39}"/>
              </a:ext>
            </a:extLst>
          </p:cNvPr>
          <p:cNvSpPr/>
          <p:nvPr/>
        </p:nvSpPr>
        <p:spPr>
          <a:xfrm>
            <a:off x="12696018" y="8320086"/>
            <a:ext cx="1282422" cy="1282422"/>
          </a:xfrm>
          <a:prstGeom prst="ellipse">
            <a:avLst/>
          </a:prstGeom>
          <a:solidFill>
            <a:schemeClr val="accent4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35D8274C-C2DB-121C-623E-146582F8BBF5}"/>
              </a:ext>
            </a:extLst>
          </p:cNvPr>
          <p:cNvSpPr/>
          <p:nvPr/>
        </p:nvSpPr>
        <p:spPr>
          <a:xfrm>
            <a:off x="14986480" y="8320086"/>
            <a:ext cx="1282422" cy="1282422"/>
          </a:xfrm>
          <a:prstGeom prst="ellipse">
            <a:avLst/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369D607B-F450-F1EB-B5D3-07EE5509C050}"/>
              </a:ext>
            </a:extLst>
          </p:cNvPr>
          <p:cNvSpPr/>
          <p:nvPr/>
        </p:nvSpPr>
        <p:spPr>
          <a:xfrm>
            <a:off x="17265292" y="8320086"/>
            <a:ext cx="1282422" cy="1282422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58F378AB-7DE2-3432-3F5F-E07346378063}"/>
              </a:ext>
            </a:extLst>
          </p:cNvPr>
          <p:cNvSpPr/>
          <p:nvPr/>
        </p:nvSpPr>
        <p:spPr>
          <a:xfrm>
            <a:off x="15303956" y="8637562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0A1E1234-34B7-AA6A-671C-44AC4027F91C}"/>
              </a:ext>
            </a:extLst>
          </p:cNvPr>
          <p:cNvSpPr/>
          <p:nvPr/>
        </p:nvSpPr>
        <p:spPr>
          <a:xfrm>
            <a:off x="17595717" y="8650512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1" name="Freeform 103">
            <a:extLst>
              <a:ext uri="{FF2B5EF4-FFF2-40B4-BE49-F238E27FC236}">
                <a16:creationId xmlns:a16="http://schemas.microsoft.com/office/drawing/2014/main" id="{FEB63872-DDB5-471B-DA91-4B1C18E59999}"/>
              </a:ext>
            </a:extLst>
          </p:cNvPr>
          <p:cNvSpPr>
            <a:spLocks noEditPoints="1"/>
          </p:cNvSpPr>
          <p:nvPr/>
        </p:nvSpPr>
        <p:spPr bwMode="auto">
          <a:xfrm>
            <a:off x="8438780" y="8686148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2" name="Freeform 109">
            <a:extLst>
              <a:ext uri="{FF2B5EF4-FFF2-40B4-BE49-F238E27FC236}">
                <a16:creationId xmlns:a16="http://schemas.microsoft.com/office/drawing/2014/main" id="{45972D25-22BC-69C8-FE29-367CB91D9D7F}"/>
              </a:ext>
            </a:extLst>
          </p:cNvPr>
          <p:cNvSpPr>
            <a:spLocks noEditPoints="1"/>
          </p:cNvSpPr>
          <p:nvPr/>
        </p:nvSpPr>
        <p:spPr bwMode="auto">
          <a:xfrm>
            <a:off x="10767151" y="8637562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3" name="Freeform 16">
            <a:extLst>
              <a:ext uri="{FF2B5EF4-FFF2-40B4-BE49-F238E27FC236}">
                <a16:creationId xmlns:a16="http://schemas.microsoft.com/office/drawing/2014/main" id="{A6B4C5E5-075E-A9ED-9393-4350B7D0A34A}"/>
              </a:ext>
            </a:extLst>
          </p:cNvPr>
          <p:cNvSpPr>
            <a:spLocks noEditPoints="1"/>
          </p:cNvSpPr>
          <p:nvPr/>
        </p:nvSpPr>
        <p:spPr bwMode="auto">
          <a:xfrm>
            <a:off x="13055310" y="8597096"/>
            <a:ext cx="563840" cy="72840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5FC8A831-F305-7CB0-1A44-06AEA988709D}"/>
              </a:ext>
            </a:extLst>
          </p:cNvPr>
          <p:cNvSpPr/>
          <p:nvPr/>
        </p:nvSpPr>
        <p:spPr>
          <a:xfrm>
            <a:off x="6098518" y="8664142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BDC308BE-DFA7-6CE6-021D-9A79A84AE6DE}"/>
              </a:ext>
            </a:extLst>
          </p:cNvPr>
          <p:cNvGrpSpPr/>
          <p:nvPr/>
        </p:nvGrpSpPr>
        <p:grpSpPr>
          <a:xfrm>
            <a:off x="5847868" y="3381297"/>
            <a:ext cx="1256552" cy="1281073"/>
            <a:chOff x="5847868" y="3381297"/>
            <a:chExt cx="1256552" cy="1281073"/>
          </a:xfrm>
        </p:grpSpPr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301A7310-0D7A-8619-6FB1-2ED49D63AC6B}"/>
                </a:ext>
              </a:extLst>
            </p:cNvPr>
            <p:cNvSpPr txBox="1"/>
            <p:nvPr/>
          </p:nvSpPr>
          <p:spPr>
            <a:xfrm>
              <a:off x="584786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F5676411-B93F-2CF9-D1DE-B25CD0119FE0}"/>
                </a:ext>
              </a:extLst>
            </p:cNvPr>
            <p:cNvSpPr txBox="1"/>
            <p:nvPr/>
          </p:nvSpPr>
          <p:spPr>
            <a:xfrm>
              <a:off x="584786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01</a:t>
              </a: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7B53F328-C8D9-B589-F590-A603B37010C0}"/>
              </a:ext>
            </a:extLst>
          </p:cNvPr>
          <p:cNvGrpSpPr/>
          <p:nvPr/>
        </p:nvGrpSpPr>
        <p:grpSpPr>
          <a:xfrm>
            <a:off x="8136664" y="3381297"/>
            <a:ext cx="1256552" cy="1281073"/>
            <a:chOff x="8136664" y="3381297"/>
            <a:chExt cx="1256552" cy="1281073"/>
          </a:xfrm>
        </p:grpSpPr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BB1856A7-79A5-9E10-9AE9-538FA3C2506F}"/>
                </a:ext>
              </a:extLst>
            </p:cNvPr>
            <p:cNvSpPr txBox="1"/>
            <p:nvPr/>
          </p:nvSpPr>
          <p:spPr>
            <a:xfrm>
              <a:off x="8136664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E16A32BA-2212-4069-A1A1-806E3EC49EAD}"/>
                </a:ext>
              </a:extLst>
            </p:cNvPr>
            <p:cNvSpPr txBox="1"/>
            <p:nvPr/>
          </p:nvSpPr>
          <p:spPr>
            <a:xfrm>
              <a:off x="8136664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02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18E389F3-52A1-DA79-5BC0-32A1C34B7DF3}"/>
              </a:ext>
            </a:extLst>
          </p:cNvPr>
          <p:cNvGrpSpPr/>
          <p:nvPr/>
        </p:nvGrpSpPr>
        <p:grpSpPr>
          <a:xfrm>
            <a:off x="10425460" y="3381297"/>
            <a:ext cx="1256552" cy="1281073"/>
            <a:chOff x="10425460" y="3381297"/>
            <a:chExt cx="1256552" cy="1281073"/>
          </a:xfrm>
        </p:grpSpPr>
        <p:sp>
          <p:nvSpPr>
            <p:cNvPr id="252" name="Textbox 200">
              <a:extLst>
                <a:ext uri="{FF2B5EF4-FFF2-40B4-BE49-F238E27FC236}">
                  <a16:creationId xmlns:a16="http://schemas.microsoft.com/office/drawing/2014/main" id="{F3177D9A-EA9D-26C4-AF08-4B611BE384A2}"/>
                </a:ext>
              </a:extLst>
            </p:cNvPr>
            <p:cNvSpPr txBox="1"/>
            <p:nvPr/>
          </p:nvSpPr>
          <p:spPr>
            <a:xfrm>
              <a:off x="10425460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849B2756-B23C-A8F3-D70F-6687855C2139}"/>
                </a:ext>
              </a:extLst>
            </p:cNvPr>
            <p:cNvSpPr txBox="1"/>
            <p:nvPr/>
          </p:nvSpPr>
          <p:spPr>
            <a:xfrm>
              <a:off x="10425460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03</a:t>
              </a: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08A3B3B1-83E5-9CB6-C51F-EF572A1AA45D}"/>
              </a:ext>
            </a:extLst>
          </p:cNvPr>
          <p:cNvGrpSpPr/>
          <p:nvPr/>
        </p:nvGrpSpPr>
        <p:grpSpPr>
          <a:xfrm>
            <a:off x="12714256" y="3381297"/>
            <a:ext cx="1256552" cy="1281073"/>
            <a:chOff x="12714256" y="3381297"/>
            <a:chExt cx="1256552" cy="1281073"/>
          </a:xfrm>
        </p:grpSpPr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2C11A88D-9866-6E64-232E-73C7D55F506A}"/>
                </a:ext>
              </a:extLst>
            </p:cNvPr>
            <p:cNvSpPr txBox="1"/>
            <p:nvPr/>
          </p:nvSpPr>
          <p:spPr>
            <a:xfrm>
              <a:off x="12714256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60C4CDCE-93BD-CAAE-4843-4EC2C9A2FAC8}"/>
                </a:ext>
              </a:extLst>
            </p:cNvPr>
            <p:cNvSpPr txBox="1"/>
            <p:nvPr/>
          </p:nvSpPr>
          <p:spPr>
            <a:xfrm>
              <a:off x="12714256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04</a:t>
              </a: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AFFB4508-655D-4686-3208-AFD147216F6E}"/>
              </a:ext>
            </a:extLst>
          </p:cNvPr>
          <p:cNvGrpSpPr/>
          <p:nvPr/>
        </p:nvGrpSpPr>
        <p:grpSpPr>
          <a:xfrm>
            <a:off x="15003052" y="3381297"/>
            <a:ext cx="1256552" cy="1281073"/>
            <a:chOff x="15003052" y="3381297"/>
            <a:chExt cx="1256552" cy="1281073"/>
          </a:xfrm>
        </p:grpSpPr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1E4B1AE1-055F-5942-29DD-5431B10198E5}"/>
                </a:ext>
              </a:extLst>
            </p:cNvPr>
            <p:cNvSpPr txBox="1"/>
            <p:nvPr/>
          </p:nvSpPr>
          <p:spPr>
            <a:xfrm>
              <a:off x="15003052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881C69BF-874E-3077-CB58-FA2A406707EB}"/>
                </a:ext>
              </a:extLst>
            </p:cNvPr>
            <p:cNvSpPr txBox="1"/>
            <p:nvPr/>
          </p:nvSpPr>
          <p:spPr>
            <a:xfrm>
              <a:off x="15003052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05</a:t>
              </a: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F64E9346-8A0E-B4F7-5093-9A429CE24415}"/>
              </a:ext>
            </a:extLst>
          </p:cNvPr>
          <p:cNvGrpSpPr/>
          <p:nvPr/>
        </p:nvGrpSpPr>
        <p:grpSpPr>
          <a:xfrm>
            <a:off x="17291848" y="3381297"/>
            <a:ext cx="1256552" cy="1281073"/>
            <a:chOff x="17291848" y="3381297"/>
            <a:chExt cx="1256552" cy="1281073"/>
          </a:xfrm>
        </p:grpSpPr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9B74FA40-E837-F2B8-9726-FFE86795BF4C}"/>
                </a:ext>
              </a:extLst>
            </p:cNvPr>
            <p:cNvSpPr txBox="1"/>
            <p:nvPr/>
          </p:nvSpPr>
          <p:spPr>
            <a:xfrm>
              <a:off x="1729184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D0F6FFBA-E8EF-E6B6-5C07-07E7990E0707}"/>
                </a:ext>
              </a:extLst>
            </p:cNvPr>
            <p:cNvSpPr txBox="1"/>
            <p:nvPr/>
          </p:nvSpPr>
          <p:spPr>
            <a:xfrm>
              <a:off x="1729184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06</a:t>
              </a: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6B37A397-8076-9EE4-35C6-B87289FDE82E}"/>
              </a:ext>
            </a:extLst>
          </p:cNvPr>
          <p:cNvGrpSpPr/>
          <p:nvPr/>
        </p:nvGrpSpPr>
        <p:grpSpPr>
          <a:xfrm>
            <a:off x="3088705" y="5218098"/>
            <a:ext cx="1745240" cy="3341132"/>
            <a:chOff x="3448164" y="3486292"/>
            <a:chExt cx="1857462" cy="3341132"/>
          </a:xfrm>
        </p:grpSpPr>
        <p:sp>
          <p:nvSpPr>
            <p:cNvPr id="264" name="Textbox 200">
              <a:extLst>
                <a:ext uri="{FF2B5EF4-FFF2-40B4-BE49-F238E27FC236}">
                  <a16:creationId xmlns:a16="http://schemas.microsoft.com/office/drawing/2014/main" id="{27C7E0FA-CCCF-843F-4DD7-C6DE1715CE27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urna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5" name="Textbox 200">
              <a:extLst>
                <a:ext uri="{FF2B5EF4-FFF2-40B4-BE49-F238E27FC236}">
                  <a16:creationId xmlns:a16="http://schemas.microsoft.com/office/drawing/2014/main" id="{570805D5-410C-D9DF-087E-C642006D1FBF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START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2DE4E8EA-2DF1-4689-BD48-04AC9186E815}"/>
              </a:ext>
            </a:extLst>
          </p:cNvPr>
          <p:cNvGrpSpPr/>
          <p:nvPr/>
        </p:nvGrpSpPr>
        <p:grpSpPr>
          <a:xfrm>
            <a:off x="19517856" y="5218098"/>
            <a:ext cx="1745240" cy="3341132"/>
            <a:chOff x="3448164" y="3486292"/>
            <a:chExt cx="1857462" cy="3341132"/>
          </a:xfrm>
        </p:grpSpPr>
        <p:sp>
          <p:nvSpPr>
            <p:cNvPr id="267" name="Textbox 200">
              <a:extLst>
                <a:ext uri="{FF2B5EF4-FFF2-40B4-BE49-F238E27FC236}">
                  <a16:creationId xmlns:a16="http://schemas.microsoft.com/office/drawing/2014/main" id="{A6AE2F85-03BB-F2A7-CA1B-CCD894DFEEF5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consectetuer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adipiscing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elit</a:t>
              </a:r>
              <a:r>
                <a:rPr lang="en-US" sz="1100" dirty="0">
                  <a:solidFill>
                    <a:schemeClr val="tx2"/>
                  </a:solidFill>
                </a:rPr>
                <a:t>. Maecenas </a:t>
              </a:r>
              <a:r>
                <a:rPr lang="en-US" sz="1100" dirty="0" err="1">
                  <a:solidFill>
                    <a:schemeClr val="tx2"/>
                  </a:solidFill>
                </a:rPr>
                <a:t>porttitor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congue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massa</a:t>
              </a:r>
              <a:r>
                <a:rPr lang="en-US" sz="1100" dirty="0">
                  <a:solidFill>
                    <a:schemeClr val="tx2"/>
                  </a:solidFill>
                </a:rPr>
                <a:t>. </a:t>
              </a:r>
              <a:r>
                <a:rPr lang="en-US" sz="1100" dirty="0" err="1">
                  <a:solidFill>
                    <a:schemeClr val="tx2"/>
                  </a:solidFill>
                </a:rPr>
                <a:t>Fusce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posuere</a:t>
              </a:r>
              <a:r>
                <a:rPr lang="en-US" sz="1100" dirty="0">
                  <a:solidFill>
                    <a:schemeClr val="tx2"/>
                  </a:solidFill>
                </a:rPr>
                <a:t>, magna sed pulvinar </a:t>
              </a:r>
              <a:r>
                <a:rPr lang="en-US" sz="1100" dirty="0" err="1">
                  <a:solidFill>
                    <a:schemeClr val="tx2"/>
                  </a:solidFill>
                </a:rPr>
                <a:t>ultricies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purus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lectus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malesuada</a:t>
              </a:r>
              <a:r>
                <a:rPr lang="en-US" sz="1100" dirty="0">
                  <a:solidFill>
                    <a:schemeClr val="tx2"/>
                  </a:solidFill>
                </a:rPr>
                <a:t> libero,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commodo</a:t>
              </a:r>
              <a:r>
                <a:rPr lang="en-US" sz="1100" dirty="0">
                  <a:solidFill>
                    <a:schemeClr val="tx2"/>
                  </a:solidFill>
                </a:rPr>
                <a:t> magna eros </a:t>
              </a:r>
              <a:r>
                <a:rPr lang="en-US" sz="1100" dirty="0" err="1">
                  <a:solidFill>
                    <a:schemeClr val="tx2"/>
                  </a:solidFill>
                </a:rPr>
                <a:t>quis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urna</a:t>
              </a:r>
              <a:r>
                <a:rPr lang="en-US" sz="11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268" name="Textbox 200">
              <a:extLst>
                <a:ext uri="{FF2B5EF4-FFF2-40B4-BE49-F238E27FC236}">
                  <a16:creationId xmlns:a16="http://schemas.microsoft.com/office/drawing/2014/main" id="{3B19E5D7-CB12-DCE0-963D-6C1227901920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600" dirty="0">
                  <a:solidFill>
                    <a:schemeClr val="tx2"/>
                  </a:solidFill>
                  <a:latin typeface="Gobold" panose="02000500000000000000" pitchFamily="2" charset="0"/>
                </a:rPr>
                <a:t>GOAL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69" name="Rectangle 268">
            <a:extLst>
              <a:ext uri="{FF2B5EF4-FFF2-40B4-BE49-F238E27FC236}">
                <a16:creationId xmlns:a16="http://schemas.microsoft.com/office/drawing/2014/main" id="{AD792523-2DA5-02E0-3367-1E96AE350DE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70" name="!!SubTitle">
            <a:extLst>
              <a:ext uri="{FF2B5EF4-FFF2-40B4-BE49-F238E27FC236}">
                <a16:creationId xmlns:a16="http://schemas.microsoft.com/office/drawing/2014/main" id="{67C12EF4-4C3D-E4CF-7FB3-936E5710EBCE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1" name="!!MainTitle1">
            <a:extLst>
              <a:ext uri="{FF2B5EF4-FFF2-40B4-BE49-F238E27FC236}">
                <a16:creationId xmlns:a16="http://schemas.microsoft.com/office/drawing/2014/main" id="{3747D761-51AD-231F-3C0A-29244EAFAAE8}"/>
              </a:ext>
            </a:extLst>
          </p:cNvPr>
          <p:cNvSpPr txBox="1"/>
          <p:nvPr/>
        </p:nvSpPr>
        <p:spPr>
          <a:xfrm>
            <a:off x="8706129" y="11314065"/>
            <a:ext cx="69717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5" dur="500" fill="hold"/>
                                        <p:tgtEl>
                                          <p:spTgt spid="23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0" dur="500" fill="hold"/>
                                        <p:tgtEl>
                                          <p:spTgt spid="22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22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0" dur="500" fill="hold"/>
                                        <p:tgtEl>
                                          <p:spTgt spid="22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5" dur="500" fill="hold"/>
                                        <p:tgtEl>
                                          <p:spTgt spid="2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500" fill="hold"/>
                                        <p:tgtEl>
                                          <p:spTgt spid="2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26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0" dur="500" fill="hold"/>
                                        <p:tgtEl>
                                          <p:spTgt spid="26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7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 animBg="1"/>
      <p:bldP spid="179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: Rounded Corners 177">
            <a:extLst>
              <a:ext uri="{FF2B5EF4-FFF2-40B4-BE49-F238E27FC236}">
                <a16:creationId xmlns:a16="http://schemas.microsoft.com/office/drawing/2014/main" id="{C39BB23C-F7D0-3B92-0F89-DB7464F5C035}"/>
              </a:ext>
            </a:extLst>
          </p:cNvPr>
          <p:cNvSpPr/>
          <p:nvPr/>
        </p:nvSpPr>
        <p:spPr>
          <a:xfrm>
            <a:off x="2635624" y="2976283"/>
            <a:ext cx="19018392" cy="7064189"/>
          </a:xfrm>
          <a:prstGeom prst="roundRect">
            <a:avLst>
              <a:gd name="adj" fmla="val 23619"/>
            </a:avLst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84B729B4-6CE2-5454-9A98-A53C06DDE152}"/>
              </a:ext>
            </a:extLst>
          </p:cNvPr>
          <p:cNvSpPr/>
          <p:nvPr/>
        </p:nvSpPr>
        <p:spPr>
          <a:xfrm flipH="1">
            <a:off x="18969019" y="2976283"/>
            <a:ext cx="2684996" cy="7064189"/>
          </a:xfrm>
          <a:custGeom>
            <a:avLst/>
            <a:gdLst>
              <a:gd name="csX0" fmla="*/ 2684996 w 2684996"/>
              <a:gd name="csY0" fmla="*/ 0 h 7064189"/>
              <a:gd name="csX1" fmla="*/ 1668490 w 2684996"/>
              <a:gd name="csY1" fmla="*/ 0 h 7064189"/>
              <a:gd name="csX2" fmla="*/ 0 w 2684996"/>
              <a:gd name="csY2" fmla="*/ 1668491 h 7064189"/>
              <a:gd name="csX3" fmla="*/ 0 w 2684996"/>
              <a:gd name="csY3" fmla="*/ 5395698 h 7064189"/>
              <a:gd name="csX4" fmla="*/ 1668490 w 2684996"/>
              <a:gd name="csY4" fmla="*/ 7064189 h 7064189"/>
              <a:gd name="csX5" fmla="*/ 2684996 w 2684996"/>
              <a:gd name="csY5" fmla="*/ 7064189 h 7064189"/>
              <a:gd name="csX6" fmla="*/ 2684996 w 2684996"/>
              <a:gd name="csY6" fmla="*/ 0 h 706418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684996" h="7064189">
                <a:moveTo>
                  <a:pt x="2684996" y="0"/>
                </a:moveTo>
                <a:lnTo>
                  <a:pt x="1668490" y="0"/>
                </a:lnTo>
                <a:cubicBezTo>
                  <a:pt x="747008" y="0"/>
                  <a:pt x="0" y="747009"/>
                  <a:pt x="0" y="1668491"/>
                </a:cubicBezTo>
                <a:lnTo>
                  <a:pt x="0" y="5395698"/>
                </a:lnTo>
                <a:cubicBezTo>
                  <a:pt x="0" y="6317180"/>
                  <a:pt x="747008" y="7064189"/>
                  <a:pt x="1668490" y="7064189"/>
                </a:cubicBezTo>
                <a:lnTo>
                  <a:pt x="2684996" y="7064189"/>
                </a:lnTo>
                <a:lnTo>
                  <a:pt x="268499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A164F888-8D2A-4597-3CA3-8DFD13F8471C}"/>
              </a:ext>
            </a:extLst>
          </p:cNvPr>
          <p:cNvGrpSpPr/>
          <p:nvPr/>
        </p:nvGrpSpPr>
        <p:grpSpPr>
          <a:xfrm>
            <a:off x="16772922" y="2976283"/>
            <a:ext cx="2798920" cy="7064189"/>
            <a:chOff x="16772922" y="2976283"/>
            <a:chExt cx="27989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11503089-02E3-E3E7-CC4B-6F03D7EB6381}"/>
                </a:ext>
              </a:extLst>
            </p:cNvPr>
            <p:cNvSpPr/>
            <p:nvPr/>
          </p:nvSpPr>
          <p:spPr>
            <a:xfrm flipH="1">
              <a:off x="16772922" y="2976283"/>
              <a:ext cx="2290459" cy="7064189"/>
            </a:xfrm>
            <a:custGeom>
              <a:avLst/>
              <a:gdLst>
                <a:gd name="csX0" fmla="*/ 2290459 w 2290459"/>
                <a:gd name="csY0" fmla="*/ 0 h 7064189"/>
                <a:gd name="csX1" fmla="*/ 0 w 2290459"/>
                <a:gd name="csY1" fmla="*/ 0 h 7064189"/>
                <a:gd name="csX2" fmla="*/ 0 w 2290459"/>
                <a:gd name="csY2" fmla="*/ 7064189 h 7064189"/>
                <a:gd name="csX3" fmla="*/ 2290459 w 2290459"/>
                <a:gd name="csY3" fmla="*/ 7064189 h 7064189"/>
                <a:gd name="csX4" fmla="*/ 2290459 w 2290459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59" h="7064189">
                  <a:moveTo>
                    <a:pt x="2290459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59" y="7064189"/>
                  </a:lnTo>
                  <a:lnTo>
                    <a:pt x="22904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31EA2D44-D575-4CFA-2C77-8C44CB557CEC}"/>
                </a:ext>
              </a:extLst>
            </p:cNvPr>
            <p:cNvSpPr/>
            <p:nvPr/>
          </p:nvSpPr>
          <p:spPr>
            <a:xfrm>
              <a:off x="18547714" y="5029200"/>
              <a:ext cx="1024128" cy="102412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5222A946-86D3-C780-8C8E-2EEE8C0618BA}"/>
                </a:ext>
              </a:extLst>
            </p:cNvPr>
            <p:cNvSpPr/>
            <p:nvPr/>
          </p:nvSpPr>
          <p:spPr>
            <a:xfrm>
              <a:off x="18657778" y="5139264"/>
              <a:ext cx="804000" cy="804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Flowchart: Extract 183">
              <a:extLst>
                <a:ext uri="{FF2B5EF4-FFF2-40B4-BE49-F238E27FC236}">
                  <a16:creationId xmlns:a16="http://schemas.microsoft.com/office/drawing/2014/main" id="{A68BE972-A08A-B31D-994D-CA962743EFF9}"/>
                </a:ext>
              </a:extLst>
            </p:cNvPr>
            <p:cNvSpPr/>
            <p:nvPr/>
          </p:nvSpPr>
          <p:spPr>
            <a:xfrm rot="5400000">
              <a:off x="18915805" y="5380537"/>
              <a:ext cx="427884" cy="321456"/>
            </a:xfrm>
            <a:prstGeom prst="flowChartExtra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3970AEC0-3DBE-998F-2A96-ED85E1EEA587}"/>
              </a:ext>
            </a:extLst>
          </p:cNvPr>
          <p:cNvGrpSpPr/>
          <p:nvPr/>
        </p:nvGrpSpPr>
        <p:grpSpPr>
          <a:xfrm>
            <a:off x="14482461" y="2976283"/>
            <a:ext cx="2803528" cy="7064189"/>
            <a:chOff x="14482461" y="2976283"/>
            <a:chExt cx="2803528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CB8B8433-0F5F-2ACE-4BFC-A1F21943765A}"/>
                </a:ext>
              </a:extLst>
            </p:cNvPr>
            <p:cNvSpPr/>
            <p:nvPr/>
          </p:nvSpPr>
          <p:spPr>
            <a:xfrm flipH="1">
              <a:off x="14482461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711715CB-E94E-E28F-3C97-BCAEF10EC2E2}"/>
                </a:ext>
              </a:extLst>
            </p:cNvPr>
            <p:cNvSpPr/>
            <p:nvPr/>
          </p:nvSpPr>
          <p:spPr>
            <a:xfrm>
              <a:off x="16261861" y="5029200"/>
              <a:ext cx="1024128" cy="1024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86F446D7-B92E-54C9-779F-9A3B75A8BC52}"/>
                </a:ext>
              </a:extLst>
            </p:cNvPr>
            <p:cNvSpPr/>
            <p:nvPr/>
          </p:nvSpPr>
          <p:spPr>
            <a:xfrm>
              <a:off x="16371925" y="5139264"/>
              <a:ext cx="804000" cy="804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Flowchart: Extract 188">
              <a:extLst>
                <a:ext uri="{FF2B5EF4-FFF2-40B4-BE49-F238E27FC236}">
                  <a16:creationId xmlns:a16="http://schemas.microsoft.com/office/drawing/2014/main" id="{02F1F336-5CDE-CDF4-B5CB-E92D527A7390}"/>
                </a:ext>
              </a:extLst>
            </p:cNvPr>
            <p:cNvSpPr/>
            <p:nvPr/>
          </p:nvSpPr>
          <p:spPr>
            <a:xfrm rot="5400000">
              <a:off x="16629952" y="5380537"/>
              <a:ext cx="427884" cy="321456"/>
            </a:xfrm>
            <a:prstGeom prst="flowChartExtra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4CCA6A97-E67A-2C5E-DB34-A0F55A3D3952}"/>
              </a:ext>
            </a:extLst>
          </p:cNvPr>
          <p:cNvGrpSpPr/>
          <p:nvPr/>
        </p:nvGrpSpPr>
        <p:grpSpPr>
          <a:xfrm>
            <a:off x="12192001" y="2976283"/>
            <a:ext cx="2804114" cy="7064189"/>
            <a:chOff x="12192001" y="2976283"/>
            <a:chExt cx="2804114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1C28474B-4E55-90E9-E000-92BADD4BD636}"/>
                </a:ext>
              </a:extLst>
            </p:cNvPr>
            <p:cNvSpPr/>
            <p:nvPr/>
          </p:nvSpPr>
          <p:spPr>
            <a:xfrm flipH="1">
              <a:off x="12192001" y="2976283"/>
              <a:ext cx="2290461" cy="7064189"/>
            </a:xfrm>
            <a:custGeom>
              <a:avLst/>
              <a:gdLst>
                <a:gd name="csX0" fmla="*/ 2290461 w 2290461"/>
                <a:gd name="csY0" fmla="*/ 0 h 7064189"/>
                <a:gd name="csX1" fmla="*/ 0 w 2290461"/>
                <a:gd name="csY1" fmla="*/ 0 h 7064189"/>
                <a:gd name="csX2" fmla="*/ 0 w 2290461"/>
                <a:gd name="csY2" fmla="*/ 7064189 h 7064189"/>
                <a:gd name="csX3" fmla="*/ 2290461 w 2290461"/>
                <a:gd name="csY3" fmla="*/ 7064189 h 7064189"/>
                <a:gd name="csX4" fmla="*/ 2290461 w 2290461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1" h="7064189">
                  <a:moveTo>
                    <a:pt x="2290461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1" y="7064189"/>
                  </a:lnTo>
                  <a:lnTo>
                    <a:pt x="22904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56E858E-EC95-5E1F-B0EE-2E52FA54E2BC}"/>
                </a:ext>
              </a:extLst>
            </p:cNvPr>
            <p:cNvSpPr/>
            <p:nvPr/>
          </p:nvSpPr>
          <p:spPr>
            <a:xfrm>
              <a:off x="13971987" y="5029200"/>
              <a:ext cx="1024128" cy="10241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B98535D9-0B81-6418-29FC-7AC6001F5717}"/>
                </a:ext>
              </a:extLst>
            </p:cNvPr>
            <p:cNvSpPr/>
            <p:nvPr/>
          </p:nvSpPr>
          <p:spPr>
            <a:xfrm>
              <a:off x="14082051" y="5139264"/>
              <a:ext cx="804000" cy="804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Flowchart: Extract 193">
              <a:extLst>
                <a:ext uri="{FF2B5EF4-FFF2-40B4-BE49-F238E27FC236}">
                  <a16:creationId xmlns:a16="http://schemas.microsoft.com/office/drawing/2014/main" id="{2DAEC680-11B8-8749-05F2-28822DBF129B}"/>
                </a:ext>
              </a:extLst>
            </p:cNvPr>
            <p:cNvSpPr/>
            <p:nvPr/>
          </p:nvSpPr>
          <p:spPr>
            <a:xfrm rot="5400000">
              <a:off x="14340078" y="5380537"/>
              <a:ext cx="427884" cy="321456"/>
            </a:xfrm>
            <a:prstGeom prst="flowChartExtra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5622602F-2BE2-E013-62E8-03484586B457}"/>
              </a:ext>
            </a:extLst>
          </p:cNvPr>
          <p:cNvGrpSpPr/>
          <p:nvPr/>
        </p:nvGrpSpPr>
        <p:grpSpPr>
          <a:xfrm>
            <a:off x="9901540" y="2976283"/>
            <a:ext cx="2799197" cy="7064189"/>
            <a:chOff x="9901540" y="2976283"/>
            <a:chExt cx="2799197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7A42C785-F417-3926-B144-A3DE95643285}"/>
                </a:ext>
              </a:extLst>
            </p:cNvPr>
            <p:cNvSpPr/>
            <p:nvPr/>
          </p:nvSpPr>
          <p:spPr>
            <a:xfrm flipH="1">
              <a:off x="990154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286E6307-4062-9C57-466B-FC119A84A0F8}"/>
                </a:ext>
              </a:extLst>
            </p:cNvPr>
            <p:cNvSpPr/>
            <p:nvPr/>
          </p:nvSpPr>
          <p:spPr>
            <a:xfrm>
              <a:off x="11676609" y="5029200"/>
              <a:ext cx="1024128" cy="1024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0D8EC42-B35A-F9DC-2E4F-EAA3C05266FE}"/>
                </a:ext>
              </a:extLst>
            </p:cNvPr>
            <p:cNvSpPr/>
            <p:nvPr/>
          </p:nvSpPr>
          <p:spPr>
            <a:xfrm>
              <a:off x="11786673" y="5139264"/>
              <a:ext cx="804000" cy="804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Flowchart: Extract 198">
              <a:extLst>
                <a:ext uri="{FF2B5EF4-FFF2-40B4-BE49-F238E27FC236}">
                  <a16:creationId xmlns:a16="http://schemas.microsoft.com/office/drawing/2014/main" id="{5B2FCC52-76B4-8848-F332-C47765681CD9}"/>
                </a:ext>
              </a:extLst>
            </p:cNvPr>
            <p:cNvSpPr/>
            <p:nvPr/>
          </p:nvSpPr>
          <p:spPr>
            <a:xfrm rot="5400000">
              <a:off x="12044700" y="5380537"/>
              <a:ext cx="427884" cy="321456"/>
            </a:xfrm>
            <a:prstGeom prst="flowChartExtra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90F3B72F-785E-5CFC-680C-9F68BD4C2A2E}"/>
              </a:ext>
            </a:extLst>
          </p:cNvPr>
          <p:cNvGrpSpPr/>
          <p:nvPr/>
        </p:nvGrpSpPr>
        <p:grpSpPr>
          <a:xfrm>
            <a:off x="7611080" y="2976283"/>
            <a:ext cx="2797120" cy="7064189"/>
            <a:chOff x="7611080" y="2976283"/>
            <a:chExt cx="27971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F38BF417-09B7-753A-1DA4-145E5D884BD0}"/>
                </a:ext>
              </a:extLst>
            </p:cNvPr>
            <p:cNvSpPr/>
            <p:nvPr/>
          </p:nvSpPr>
          <p:spPr>
            <a:xfrm flipH="1">
              <a:off x="761108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DF8447A9-4924-C249-6857-322CFF5025ED}"/>
                </a:ext>
              </a:extLst>
            </p:cNvPr>
            <p:cNvSpPr/>
            <p:nvPr/>
          </p:nvSpPr>
          <p:spPr>
            <a:xfrm>
              <a:off x="9384072" y="5029200"/>
              <a:ext cx="1024128" cy="1024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67374022-348B-98E2-7D7E-047665261209}"/>
                </a:ext>
              </a:extLst>
            </p:cNvPr>
            <p:cNvSpPr/>
            <p:nvPr/>
          </p:nvSpPr>
          <p:spPr>
            <a:xfrm>
              <a:off x="9494136" y="5139264"/>
              <a:ext cx="804000" cy="804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Flowchart: Extract 203">
              <a:extLst>
                <a:ext uri="{FF2B5EF4-FFF2-40B4-BE49-F238E27FC236}">
                  <a16:creationId xmlns:a16="http://schemas.microsoft.com/office/drawing/2014/main" id="{9E8D537F-0596-C682-D0B4-B4C0B7A7DAC1}"/>
                </a:ext>
              </a:extLst>
            </p:cNvPr>
            <p:cNvSpPr/>
            <p:nvPr/>
          </p:nvSpPr>
          <p:spPr>
            <a:xfrm rot="5400000">
              <a:off x="9752163" y="5380537"/>
              <a:ext cx="427884" cy="321456"/>
            </a:xfrm>
            <a:prstGeom prst="flowChartExtra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6784A132-5AD7-BE17-D15D-88FD0CBDB8C8}"/>
              </a:ext>
            </a:extLst>
          </p:cNvPr>
          <p:cNvGrpSpPr/>
          <p:nvPr/>
        </p:nvGrpSpPr>
        <p:grpSpPr>
          <a:xfrm>
            <a:off x="5320620" y="2976283"/>
            <a:ext cx="2799822" cy="7064189"/>
            <a:chOff x="5320620" y="2976283"/>
            <a:chExt cx="2799822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D7997FA8-B26A-C6E8-E21D-8BF3DD810F97}"/>
                </a:ext>
              </a:extLst>
            </p:cNvPr>
            <p:cNvSpPr/>
            <p:nvPr/>
          </p:nvSpPr>
          <p:spPr>
            <a:xfrm flipH="1">
              <a:off x="532062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9DCF2F13-E8D7-0E5A-710D-B9F21FF06B07}"/>
                </a:ext>
              </a:extLst>
            </p:cNvPr>
            <p:cNvSpPr/>
            <p:nvPr/>
          </p:nvSpPr>
          <p:spPr>
            <a:xfrm>
              <a:off x="7096314" y="5029200"/>
              <a:ext cx="1024128" cy="10241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6B751D4A-3F19-BF53-645D-468168C5530B}"/>
                </a:ext>
              </a:extLst>
            </p:cNvPr>
            <p:cNvSpPr/>
            <p:nvPr/>
          </p:nvSpPr>
          <p:spPr>
            <a:xfrm>
              <a:off x="7206378" y="5139264"/>
              <a:ext cx="804000" cy="804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Flowchart: Extract 208">
              <a:extLst>
                <a:ext uri="{FF2B5EF4-FFF2-40B4-BE49-F238E27FC236}">
                  <a16:creationId xmlns:a16="http://schemas.microsoft.com/office/drawing/2014/main" id="{46E744DA-6351-FC86-2053-663AEF4DD2CC}"/>
                </a:ext>
              </a:extLst>
            </p:cNvPr>
            <p:cNvSpPr/>
            <p:nvPr/>
          </p:nvSpPr>
          <p:spPr>
            <a:xfrm rot="5400000">
              <a:off x="7464405" y="5380537"/>
              <a:ext cx="427884" cy="321456"/>
            </a:xfrm>
            <a:prstGeom prst="flowChartExtra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D60708C0-7F91-3329-9E0E-36449F20042F}"/>
              </a:ext>
            </a:extLst>
          </p:cNvPr>
          <p:cNvGrpSpPr/>
          <p:nvPr/>
        </p:nvGrpSpPr>
        <p:grpSpPr>
          <a:xfrm>
            <a:off x="2635624" y="2976283"/>
            <a:ext cx="3195790" cy="7064189"/>
            <a:chOff x="2635624" y="2976283"/>
            <a:chExt cx="319579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C4D37DB6-23FD-252B-6619-5F5AFBF00905}"/>
                </a:ext>
              </a:extLst>
            </p:cNvPr>
            <p:cNvSpPr/>
            <p:nvPr/>
          </p:nvSpPr>
          <p:spPr>
            <a:xfrm flipH="1">
              <a:off x="2635624" y="2976283"/>
              <a:ext cx="2684996" cy="7064189"/>
            </a:xfrm>
            <a:custGeom>
              <a:avLst/>
              <a:gdLst>
                <a:gd name="csX0" fmla="*/ 1016505 w 2684996"/>
                <a:gd name="csY0" fmla="*/ 0 h 7064189"/>
                <a:gd name="csX1" fmla="*/ 0 w 2684996"/>
                <a:gd name="csY1" fmla="*/ 0 h 7064189"/>
                <a:gd name="csX2" fmla="*/ 0 w 2684996"/>
                <a:gd name="csY2" fmla="*/ 7064189 h 7064189"/>
                <a:gd name="csX3" fmla="*/ 1016505 w 2684996"/>
                <a:gd name="csY3" fmla="*/ 7064189 h 7064189"/>
                <a:gd name="csX4" fmla="*/ 2684996 w 2684996"/>
                <a:gd name="csY4" fmla="*/ 5395698 h 7064189"/>
                <a:gd name="csX5" fmla="*/ 2684996 w 2684996"/>
                <a:gd name="csY5" fmla="*/ 1668491 h 7064189"/>
                <a:gd name="csX6" fmla="*/ 1016505 w 2684996"/>
                <a:gd name="csY6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84996" h="7064189">
                  <a:moveTo>
                    <a:pt x="1016505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1016505" y="7064189"/>
                  </a:lnTo>
                  <a:cubicBezTo>
                    <a:pt x="1937987" y="7064189"/>
                    <a:pt x="2684996" y="6317180"/>
                    <a:pt x="2684996" y="5395698"/>
                  </a:cubicBezTo>
                  <a:lnTo>
                    <a:pt x="2684996" y="1668491"/>
                  </a:lnTo>
                  <a:cubicBezTo>
                    <a:pt x="2684996" y="747009"/>
                    <a:pt x="1937987" y="0"/>
                    <a:pt x="101650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BAACADE2-590D-E4DB-0AFC-C662703124A6}"/>
                </a:ext>
              </a:extLst>
            </p:cNvPr>
            <p:cNvSpPr/>
            <p:nvPr/>
          </p:nvSpPr>
          <p:spPr>
            <a:xfrm>
              <a:off x="4807286" y="5029200"/>
              <a:ext cx="1024128" cy="102412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614723F0-0CA7-28A4-CA53-831ABDC98218}"/>
                </a:ext>
              </a:extLst>
            </p:cNvPr>
            <p:cNvSpPr/>
            <p:nvPr/>
          </p:nvSpPr>
          <p:spPr>
            <a:xfrm>
              <a:off x="4917350" y="5139264"/>
              <a:ext cx="804000" cy="80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Flowchart: Extract 213">
              <a:extLst>
                <a:ext uri="{FF2B5EF4-FFF2-40B4-BE49-F238E27FC236}">
                  <a16:creationId xmlns:a16="http://schemas.microsoft.com/office/drawing/2014/main" id="{13D10A15-9884-C843-337C-27030B15F598}"/>
                </a:ext>
              </a:extLst>
            </p:cNvPr>
            <p:cNvSpPr/>
            <p:nvPr/>
          </p:nvSpPr>
          <p:spPr>
            <a:xfrm rot="16200000" flipV="1">
              <a:off x="5175377" y="5380537"/>
              <a:ext cx="427884" cy="321456"/>
            </a:xfrm>
            <a:prstGeom prst="flowChartExtra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C08100DC-DE6B-1F27-6D5D-0AB7C4E73547}"/>
              </a:ext>
            </a:extLst>
          </p:cNvPr>
          <p:cNvGrpSpPr/>
          <p:nvPr/>
        </p:nvGrpSpPr>
        <p:grpSpPr>
          <a:xfrm>
            <a:off x="5603524" y="6315154"/>
            <a:ext cx="1745240" cy="1566968"/>
            <a:chOff x="3448164" y="4583348"/>
            <a:chExt cx="1857462" cy="1566968"/>
          </a:xfrm>
        </p:grpSpPr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773A0C29-9597-D796-A3DD-B07E8B79A24C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9733787D-A0EA-C888-9535-04F5577D101A}"/>
                </a:ext>
              </a:extLst>
            </p:cNvPr>
            <p:cNvSpPr txBox="1"/>
            <p:nvPr/>
          </p:nvSpPr>
          <p:spPr>
            <a:xfrm>
              <a:off x="3448164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FF6F9604-B0DB-C1E6-546D-BBA8C37834D6}"/>
              </a:ext>
            </a:extLst>
          </p:cNvPr>
          <p:cNvGrpSpPr/>
          <p:nvPr/>
        </p:nvGrpSpPr>
        <p:grpSpPr>
          <a:xfrm>
            <a:off x="7892320" y="6315154"/>
            <a:ext cx="1745240" cy="1566968"/>
            <a:chOff x="6580531" y="4583348"/>
            <a:chExt cx="1857462" cy="1566968"/>
          </a:xfrm>
        </p:grpSpPr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54A80463-84AB-4BE6-5482-4790FC849A13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2B05EF1E-9B74-7928-A3F3-64E84AFBBFFF}"/>
                </a:ext>
              </a:extLst>
            </p:cNvPr>
            <p:cNvSpPr txBox="1"/>
            <p:nvPr/>
          </p:nvSpPr>
          <p:spPr>
            <a:xfrm>
              <a:off x="6580531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7E1A7D9D-6852-240D-736C-50023E948222}"/>
              </a:ext>
            </a:extLst>
          </p:cNvPr>
          <p:cNvGrpSpPr/>
          <p:nvPr/>
        </p:nvGrpSpPr>
        <p:grpSpPr>
          <a:xfrm>
            <a:off x="10181116" y="6315154"/>
            <a:ext cx="1745240" cy="1566968"/>
            <a:chOff x="9712898" y="4583348"/>
            <a:chExt cx="1857462" cy="1566968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7337D083-EDA0-8F3C-237E-1602B822B0CE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E85DAE14-04B5-B878-A6EE-236640924856}"/>
                </a:ext>
              </a:extLst>
            </p:cNvPr>
            <p:cNvSpPr txBox="1"/>
            <p:nvPr/>
          </p:nvSpPr>
          <p:spPr>
            <a:xfrm>
              <a:off x="9712898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BB9AD91A-EC34-B1F3-E926-8E87C1AF797C}"/>
              </a:ext>
            </a:extLst>
          </p:cNvPr>
          <p:cNvGrpSpPr/>
          <p:nvPr/>
        </p:nvGrpSpPr>
        <p:grpSpPr>
          <a:xfrm>
            <a:off x="12469912" y="6315154"/>
            <a:ext cx="1745240" cy="1566968"/>
            <a:chOff x="12845265" y="4583348"/>
            <a:chExt cx="1857462" cy="1566968"/>
          </a:xfrm>
        </p:grpSpPr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36967299-883A-3D0C-E162-0A05EF2B9913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33AA6489-CC81-1037-14D8-BFD531372AE9}"/>
                </a:ext>
              </a:extLst>
            </p:cNvPr>
            <p:cNvSpPr txBox="1"/>
            <p:nvPr/>
          </p:nvSpPr>
          <p:spPr>
            <a:xfrm>
              <a:off x="12845265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6154829C-6CBD-9E68-455B-B5D6F7FFE119}"/>
              </a:ext>
            </a:extLst>
          </p:cNvPr>
          <p:cNvGrpSpPr/>
          <p:nvPr/>
        </p:nvGrpSpPr>
        <p:grpSpPr>
          <a:xfrm>
            <a:off x="14758708" y="6315154"/>
            <a:ext cx="1745240" cy="1566968"/>
            <a:chOff x="15977632" y="4583348"/>
            <a:chExt cx="1857462" cy="1566968"/>
          </a:xfrm>
        </p:grpSpPr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D5CD2189-1C03-E32D-82BD-4125E49CE4FE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F8A70BCD-418C-6C50-1615-3F06378DCB11}"/>
                </a:ext>
              </a:extLst>
            </p:cNvPr>
            <p:cNvSpPr txBox="1"/>
            <p:nvPr/>
          </p:nvSpPr>
          <p:spPr>
            <a:xfrm>
              <a:off x="15977632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501D8BE1-071B-CA09-03B5-959BB95D09D1}"/>
              </a:ext>
            </a:extLst>
          </p:cNvPr>
          <p:cNvGrpSpPr/>
          <p:nvPr/>
        </p:nvGrpSpPr>
        <p:grpSpPr>
          <a:xfrm>
            <a:off x="17047504" y="6315154"/>
            <a:ext cx="1745240" cy="1566968"/>
            <a:chOff x="19109999" y="4583348"/>
            <a:chExt cx="1857462" cy="1566968"/>
          </a:xfrm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15E22888-1FD4-C381-31FC-32273585424E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A81F0073-F328-0AD2-F0EB-80034654F269}"/>
                </a:ext>
              </a:extLst>
            </p:cNvPr>
            <p:cNvSpPr txBox="1"/>
            <p:nvPr/>
          </p:nvSpPr>
          <p:spPr>
            <a:xfrm>
              <a:off x="19109999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33" name="Oval 232">
            <a:extLst>
              <a:ext uri="{FF2B5EF4-FFF2-40B4-BE49-F238E27FC236}">
                <a16:creationId xmlns:a16="http://schemas.microsoft.com/office/drawing/2014/main" id="{6167131C-FBE7-5E43-2B03-79B35B661E02}"/>
              </a:ext>
            </a:extLst>
          </p:cNvPr>
          <p:cNvSpPr/>
          <p:nvPr/>
        </p:nvSpPr>
        <p:spPr>
          <a:xfrm>
            <a:off x="5813892" y="8320086"/>
            <a:ext cx="1282422" cy="1282422"/>
          </a:xfrm>
          <a:prstGeom prst="ellips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7BE5B45A-8C45-1579-6D78-0770B4A2EFBB}"/>
              </a:ext>
            </a:extLst>
          </p:cNvPr>
          <p:cNvSpPr/>
          <p:nvPr/>
        </p:nvSpPr>
        <p:spPr>
          <a:xfrm>
            <a:off x="8157379" y="8320086"/>
            <a:ext cx="1282422" cy="1282422"/>
          </a:xfrm>
          <a:prstGeom prst="ellipse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7FD4AA09-D622-F0A9-CA32-8FE4852D98DA}"/>
              </a:ext>
            </a:extLst>
          </p:cNvPr>
          <p:cNvSpPr/>
          <p:nvPr/>
        </p:nvSpPr>
        <p:spPr>
          <a:xfrm>
            <a:off x="10441621" y="8320086"/>
            <a:ext cx="1282422" cy="1282422"/>
          </a:xfrm>
          <a:prstGeom prst="ellipse">
            <a:avLst/>
          </a:prstGeom>
          <a:solidFill>
            <a:schemeClr val="accent3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90756260-173D-A285-FF4D-EFC66FFE2320}"/>
              </a:ext>
            </a:extLst>
          </p:cNvPr>
          <p:cNvSpPr/>
          <p:nvPr/>
        </p:nvSpPr>
        <p:spPr>
          <a:xfrm>
            <a:off x="12696018" y="8320086"/>
            <a:ext cx="1282422" cy="1282422"/>
          </a:xfrm>
          <a:prstGeom prst="ellipse">
            <a:avLst/>
          </a:prstGeom>
          <a:solidFill>
            <a:schemeClr val="accent4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34AB2ABA-D16F-CC13-B86F-255CD5095099}"/>
              </a:ext>
            </a:extLst>
          </p:cNvPr>
          <p:cNvSpPr/>
          <p:nvPr/>
        </p:nvSpPr>
        <p:spPr>
          <a:xfrm>
            <a:off x="14986480" y="8320086"/>
            <a:ext cx="1282422" cy="1282422"/>
          </a:xfrm>
          <a:prstGeom prst="ellipse">
            <a:avLst/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83835C9D-FC8B-7300-66A9-B36F77AD685A}"/>
              </a:ext>
            </a:extLst>
          </p:cNvPr>
          <p:cNvSpPr/>
          <p:nvPr/>
        </p:nvSpPr>
        <p:spPr>
          <a:xfrm>
            <a:off x="17265292" y="8320086"/>
            <a:ext cx="1282422" cy="1282422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FB534027-CA6C-6B92-8343-7A8C2A5101C8}"/>
              </a:ext>
            </a:extLst>
          </p:cNvPr>
          <p:cNvSpPr/>
          <p:nvPr/>
        </p:nvSpPr>
        <p:spPr>
          <a:xfrm>
            <a:off x="15303956" y="8637562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C8723402-2421-3983-1250-B623D6CFD851}"/>
              </a:ext>
            </a:extLst>
          </p:cNvPr>
          <p:cNvSpPr/>
          <p:nvPr/>
        </p:nvSpPr>
        <p:spPr>
          <a:xfrm>
            <a:off x="17595717" y="8650512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1" name="Freeform 103">
            <a:extLst>
              <a:ext uri="{FF2B5EF4-FFF2-40B4-BE49-F238E27FC236}">
                <a16:creationId xmlns:a16="http://schemas.microsoft.com/office/drawing/2014/main" id="{AF8BCE61-FD0D-BC5E-B8D0-921A8BF41F40}"/>
              </a:ext>
            </a:extLst>
          </p:cNvPr>
          <p:cNvSpPr>
            <a:spLocks noEditPoints="1"/>
          </p:cNvSpPr>
          <p:nvPr/>
        </p:nvSpPr>
        <p:spPr bwMode="auto">
          <a:xfrm>
            <a:off x="8438780" y="8686148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2" name="Freeform 109">
            <a:extLst>
              <a:ext uri="{FF2B5EF4-FFF2-40B4-BE49-F238E27FC236}">
                <a16:creationId xmlns:a16="http://schemas.microsoft.com/office/drawing/2014/main" id="{5AC9FEFE-3DC7-D1ED-6DA0-55761078A9C2}"/>
              </a:ext>
            </a:extLst>
          </p:cNvPr>
          <p:cNvSpPr>
            <a:spLocks noEditPoints="1"/>
          </p:cNvSpPr>
          <p:nvPr/>
        </p:nvSpPr>
        <p:spPr bwMode="auto">
          <a:xfrm>
            <a:off x="10767151" y="8637562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3" name="Freeform 16">
            <a:extLst>
              <a:ext uri="{FF2B5EF4-FFF2-40B4-BE49-F238E27FC236}">
                <a16:creationId xmlns:a16="http://schemas.microsoft.com/office/drawing/2014/main" id="{ABAAF95A-7F73-53B2-449B-0FD478CE2997}"/>
              </a:ext>
            </a:extLst>
          </p:cNvPr>
          <p:cNvSpPr>
            <a:spLocks noEditPoints="1"/>
          </p:cNvSpPr>
          <p:nvPr/>
        </p:nvSpPr>
        <p:spPr bwMode="auto">
          <a:xfrm>
            <a:off x="13055310" y="8597096"/>
            <a:ext cx="563840" cy="72840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1486E359-D14D-B33B-1256-CB815C954524}"/>
              </a:ext>
            </a:extLst>
          </p:cNvPr>
          <p:cNvSpPr/>
          <p:nvPr/>
        </p:nvSpPr>
        <p:spPr>
          <a:xfrm>
            <a:off x="6098518" y="8664142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2C50B5C5-F8AF-1BAA-EDAE-406B501C2D7E}"/>
              </a:ext>
            </a:extLst>
          </p:cNvPr>
          <p:cNvGrpSpPr/>
          <p:nvPr/>
        </p:nvGrpSpPr>
        <p:grpSpPr>
          <a:xfrm>
            <a:off x="5847868" y="3381297"/>
            <a:ext cx="1256552" cy="1281073"/>
            <a:chOff x="5847868" y="3381297"/>
            <a:chExt cx="1256552" cy="1281073"/>
          </a:xfrm>
        </p:grpSpPr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1398209B-D992-B508-89BD-61DCB36004DE}"/>
                </a:ext>
              </a:extLst>
            </p:cNvPr>
            <p:cNvSpPr txBox="1"/>
            <p:nvPr/>
          </p:nvSpPr>
          <p:spPr>
            <a:xfrm>
              <a:off x="584786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AF692544-8BF0-7320-C374-4ACE51BEA31C}"/>
                </a:ext>
              </a:extLst>
            </p:cNvPr>
            <p:cNvSpPr txBox="1"/>
            <p:nvPr/>
          </p:nvSpPr>
          <p:spPr>
            <a:xfrm>
              <a:off x="584786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01</a:t>
              </a: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1D5F333A-7AA7-695F-B16E-F9438EB04667}"/>
              </a:ext>
            </a:extLst>
          </p:cNvPr>
          <p:cNvGrpSpPr/>
          <p:nvPr/>
        </p:nvGrpSpPr>
        <p:grpSpPr>
          <a:xfrm>
            <a:off x="8136664" y="3381297"/>
            <a:ext cx="1256552" cy="1281073"/>
            <a:chOff x="8136664" y="3381297"/>
            <a:chExt cx="1256552" cy="1281073"/>
          </a:xfrm>
        </p:grpSpPr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51BEBA0C-2EDB-DE62-0A65-9829F9057ECD}"/>
                </a:ext>
              </a:extLst>
            </p:cNvPr>
            <p:cNvSpPr txBox="1"/>
            <p:nvPr/>
          </p:nvSpPr>
          <p:spPr>
            <a:xfrm>
              <a:off x="8136664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3AD2C26C-BA1A-AE08-21CE-BD2E68579BE5}"/>
                </a:ext>
              </a:extLst>
            </p:cNvPr>
            <p:cNvSpPr txBox="1"/>
            <p:nvPr/>
          </p:nvSpPr>
          <p:spPr>
            <a:xfrm>
              <a:off x="8136664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02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DF48DF5F-4C99-D6CD-E30F-16A3D93D24B7}"/>
              </a:ext>
            </a:extLst>
          </p:cNvPr>
          <p:cNvGrpSpPr/>
          <p:nvPr/>
        </p:nvGrpSpPr>
        <p:grpSpPr>
          <a:xfrm>
            <a:off x="10425460" y="3381297"/>
            <a:ext cx="1256552" cy="1281073"/>
            <a:chOff x="10425460" y="3381297"/>
            <a:chExt cx="1256552" cy="1281073"/>
          </a:xfrm>
        </p:grpSpPr>
        <p:sp>
          <p:nvSpPr>
            <p:cNvPr id="252" name="Textbox 200">
              <a:extLst>
                <a:ext uri="{FF2B5EF4-FFF2-40B4-BE49-F238E27FC236}">
                  <a16:creationId xmlns:a16="http://schemas.microsoft.com/office/drawing/2014/main" id="{CFCBCDF1-E501-0DE3-57BC-F721C89A4682}"/>
                </a:ext>
              </a:extLst>
            </p:cNvPr>
            <p:cNvSpPr txBox="1"/>
            <p:nvPr/>
          </p:nvSpPr>
          <p:spPr>
            <a:xfrm>
              <a:off x="10425460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B0A73980-44B1-5C28-F03F-08E5BF72509C}"/>
                </a:ext>
              </a:extLst>
            </p:cNvPr>
            <p:cNvSpPr txBox="1"/>
            <p:nvPr/>
          </p:nvSpPr>
          <p:spPr>
            <a:xfrm>
              <a:off x="10425460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03</a:t>
              </a: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F8C84313-186A-B980-3525-16081A76505D}"/>
              </a:ext>
            </a:extLst>
          </p:cNvPr>
          <p:cNvGrpSpPr/>
          <p:nvPr/>
        </p:nvGrpSpPr>
        <p:grpSpPr>
          <a:xfrm>
            <a:off x="12714256" y="3381297"/>
            <a:ext cx="1256552" cy="1281073"/>
            <a:chOff x="12714256" y="3381297"/>
            <a:chExt cx="1256552" cy="1281073"/>
          </a:xfrm>
        </p:grpSpPr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A9CEED7D-0982-5AF1-97E7-061FAC18C543}"/>
                </a:ext>
              </a:extLst>
            </p:cNvPr>
            <p:cNvSpPr txBox="1"/>
            <p:nvPr/>
          </p:nvSpPr>
          <p:spPr>
            <a:xfrm>
              <a:off x="12714256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E1D8A996-079D-1792-CC4F-7FA73DD8DF0F}"/>
                </a:ext>
              </a:extLst>
            </p:cNvPr>
            <p:cNvSpPr txBox="1"/>
            <p:nvPr/>
          </p:nvSpPr>
          <p:spPr>
            <a:xfrm>
              <a:off x="12714256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04</a:t>
              </a: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AD9ECB90-FF9B-D35C-0056-2CC067DD9991}"/>
              </a:ext>
            </a:extLst>
          </p:cNvPr>
          <p:cNvGrpSpPr/>
          <p:nvPr/>
        </p:nvGrpSpPr>
        <p:grpSpPr>
          <a:xfrm>
            <a:off x="15003052" y="3381297"/>
            <a:ext cx="1256552" cy="1281073"/>
            <a:chOff x="15003052" y="3381297"/>
            <a:chExt cx="1256552" cy="1281073"/>
          </a:xfrm>
        </p:grpSpPr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DEBF613B-5CD7-A613-215A-F547073EDC24}"/>
                </a:ext>
              </a:extLst>
            </p:cNvPr>
            <p:cNvSpPr txBox="1"/>
            <p:nvPr/>
          </p:nvSpPr>
          <p:spPr>
            <a:xfrm>
              <a:off x="15003052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6C7190EF-A3D2-A2C9-016D-3915DD7ED2B5}"/>
                </a:ext>
              </a:extLst>
            </p:cNvPr>
            <p:cNvSpPr txBox="1"/>
            <p:nvPr/>
          </p:nvSpPr>
          <p:spPr>
            <a:xfrm>
              <a:off x="15003052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05</a:t>
              </a: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5D45A9FA-556C-53BE-C290-AC4D2F92DE02}"/>
              </a:ext>
            </a:extLst>
          </p:cNvPr>
          <p:cNvGrpSpPr/>
          <p:nvPr/>
        </p:nvGrpSpPr>
        <p:grpSpPr>
          <a:xfrm>
            <a:off x="17291848" y="3381297"/>
            <a:ext cx="1256552" cy="1281073"/>
            <a:chOff x="17291848" y="3381297"/>
            <a:chExt cx="1256552" cy="1281073"/>
          </a:xfrm>
        </p:grpSpPr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FBF6E1C3-1408-57F0-11E1-FA1279DD11D7}"/>
                </a:ext>
              </a:extLst>
            </p:cNvPr>
            <p:cNvSpPr txBox="1"/>
            <p:nvPr/>
          </p:nvSpPr>
          <p:spPr>
            <a:xfrm>
              <a:off x="1729184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BD37A9EE-CFE1-15C7-C611-0EDDD491E8DD}"/>
                </a:ext>
              </a:extLst>
            </p:cNvPr>
            <p:cNvSpPr txBox="1"/>
            <p:nvPr/>
          </p:nvSpPr>
          <p:spPr>
            <a:xfrm>
              <a:off x="1729184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06</a:t>
              </a: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439C3AF4-5077-EE5E-5EA6-31EC554FCEE2}"/>
              </a:ext>
            </a:extLst>
          </p:cNvPr>
          <p:cNvGrpSpPr/>
          <p:nvPr/>
        </p:nvGrpSpPr>
        <p:grpSpPr>
          <a:xfrm>
            <a:off x="3088705" y="5218098"/>
            <a:ext cx="1745240" cy="3341132"/>
            <a:chOff x="3448164" y="3486292"/>
            <a:chExt cx="1857462" cy="3341132"/>
          </a:xfrm>
        </p:grpSpPr>
        <p:sp>
          <p:nvSpPr>
            <p:cNvPr id="264" name="Textbox 200">
              <a:extLst>
                <a:ext uri="{FF2B5EF4-FFF2-40B4-BE49-F238E27FC236}">
                  <a16:creationId xmlns:a16="http://schemas.microsoft.com/office/drawing/2014/main" id="{DCD88022-B4D0-8407-4DD9-5AD02861CD21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urna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5" name="Textbox 200">
              <a:extLst>
                <a:ext uri="{FF2B5EF4-FFF2-40B4-BE49-F238E27FC236}">
                  <a16:creationId xmlns:a16="http://schemas.microsoft.com/office/drawing/2014/main" id="{60A54049-70E7-F081-FAB9-DDFC93D057FF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START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BAF7ED2F-4840-A2B3-2943-04A87EDB76B2}"/>
              </a:ext>
            </a:extLst>
          </p:cNvPr>
          <p:cNvGrpSpPr/>
          <p:nvPr/>
        </p:nvGrpSpPr>
        <p:grpSpPr>
          <a:xfrm>
            <a:off x="19517856" y="5218098"/>
            <a:ext cx="1745240" cy="3341132"/>
            <a:chOff x="3448164" y="3486292"/>
            <a:chExt cx="1857462" cy="3341132"/>
          </a:xfrm>
        </p:grpSpPr>
        <p:sp>
          <p:nvSpPr>
            <p:cNvPr id="267" name="Textbox 200">
              <a:extLst>
                <a:ext uri="{FF2B5EF4-FFF2-40B4-BE49-F238E27FC236}">
                  <a16:creationId xmlns:a16="http://schemas.microsoft.com/office/drawing/2014/main" id="{16DF0BA4-375E-F229-B934-F96C22B2F4B6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consectetuer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adipiscing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elit</a:t>
              </a:r>
              <a:r>
                <a:rPr lang="en-US" sz="1100" dirty="0">
                  <a:solidFill>
                    <a:schemeClr val="tx2"/>
                  </a:solidFill>
                </a:rPr>
                <a:t>. Maecenas </a:t>
              </a:r>
              <a:r>
                <a:rPr lang="en-US" sz="1100" dirty="0" err="1">
                  <a:solidFill>
                    <a:schemeClr val="tx2"/>
                  </a:solidFill>
                </a:rPr>
                <a:t>porttitor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congue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massa</a:t>
              </a:r>
              <a:r>
                <a:rPr lang="en-US" sz="1100" dirty="0">
                  <a:solidFill>
                    <a:schemeClr val="tx2"/>
                  </a:solidFill>
                </a:rPr>
                <a:t>. </a:t>
              </a:r>
              <a:r>
                <a:rPr lang="en-US" sz="1100" dirty="0" err="1">
                  <a:solidFill>
                    <a:schemeClr val="tx2"/>
                  </a:solidFill>
                </a:rPr>
                <a:t>Fusce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posuere</a:t>
              </a:r>
              <a:r>
                <a:rPr lang="en-US" sz="1100" dirty="0">
                  <a:solidFill>
                    <a:schemeClr val="tx2"/>
                  </a:solidFill>
                </a:rPr>
                <a:t>, magna sed pulvinar </a:t>
              </a:r>
              <a:r>
                <a:rPr lang="en-US" sz="1100" dirty="0" err="1">
                  <a:solidFill>
                    <a:schemeClr val="tx2"/>
                  </a:solidFill>
                </a:rPr>
                <a:t>ultricies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purus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lectus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malesuada</a:t>
              </a:r>
              <a:r>
                <a:rPr lang="en-US" sz="1100" dirty="0">
                  <a:solidFill>
                    <a:schemeClr val="tx2"/>
                  </a:solidFill>
                </a:rPr>
                <a:t> libero,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commodo</a:t>
              </a:r>
              <a:r>
                <a:rPr lang="en-US" sz="1100" dirty="0">
                  <a:solidFill>
                    <a:schemeClr val="tx2"/>
                  </a:solidFill>
                </a:rPr>
                <a:t> magna eros </a:t>
              </a:r>
              <a:r>
                <a:rPr lang="en-US" sz="1100" dirty="0" err="1">
                  <a:solidFill>
                    <a:schemeClr val="tx2"/>
                  </a:solidFill>
                </a:rPr>
                <a:t>quis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urna</a:t>
              </a:r>
              <a:r>
                <a:rPr lang="en-US" sz="11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268" name="Textbox 200">
              <a:extLst>
                <a:ext uri="{FF2B5EF4-FFF2-40B4-BE49-F238E27FC236}">
                  <a16:creationId xmlns:a16="http://schemas.microsoft.com/office/drawing/2014/main" id="{415FF301-BA18-346D-E421-7961E51F3E3C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600" dirty="0">
                  <a:solidFill>
                    <a:schemeClr val="tx2"/>
                  </a:solidFill>
                  <a:latin typeface="Gobold" panose="02000500000000000000" pitchFamily="2" charset="0"/>
                </a:rPr>
                <a:t>GOAL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69" name="Rectangle 268">
            <a:extLst>
              <a:ext uri="{FF2B5EF4-FFF2-40B4-BE49-F238E27FC236}">
                <a16:creationId xmlns:a16="http://schemas.microsoft.com/office/drawing/2014/main" id="{9BDAD351-D0CE-B1B4-AC12-90BED6C3DE5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70" name="!!SubTitle">
            <a:extLst>
              <a:ext uri="{FF2B5EF4-FFF2-40B4-BE49-F238E27FC236}">
                <a16:creationId xmlns:a16="http://schemas.microsoft.com/office/drawing/2014/main" id="{FDCEAC03-D2D8-7D43-62AA-352305EC7ADB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1" name="!!MainTitle1">
            <a:extLst>
              <a:ext uri="{FF2B5EF4-FFF2-40B4-BE49-F238E27FC236}">
                <a16:creationId xmlns:a16="http://schemas.microsoft.com/office/drawing/2014/main" id="{109B70E1-0006-0A44-7500-596E974208D6}"/>
              </a:ext>
            </a:extLst>
          </p:cNvPr>
          <p:cNvSpPr txBox="1"/>
          <p:nvPr/>
        </p:nvSpPr>
        <p:spPr>
          <a:xfrm>
            <a:off x="8706129" y="11314065"/>
            <a:ext cx="69717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comb/>
      </p:transition>
    </mc:Choice>
    <mc:Fallback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2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2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2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2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2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26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5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10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8" grpId="0" animBg="1"/>
          <p:bldP spid="179" grpId="0" animBg="1"/>
          <p:bldP spid="233" grpId="0" animBg="1"/>
          <p:bldP spid="234" grpId="0" animBg="1"/>
          <p:bldP spid="235" grpId="0" animBg="1"/>
          <p:bldP spid="236" grpId="0" animBg="1"/>
          <p:bldP spid="237" grpId="0" animBg="1"/>
          <p:bldP spid="238" grpId="0" animBg="1"/>
          <p:bldP spid="239" grpId="0" animBg="1"/>
          <p:bldP spid="240" grpId="0" animBg="1"/>
          <p:bldP spid="241" grpId="0" animBg="1"/>
          <p:bldP spid="242" grpId="0" animBg="1"/>
          <p:bldP spid="243" grpId="0" animBg="1"/>
          <p:bldP spid="2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2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2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2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2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2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26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5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10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8" grpId="0" animBg="1"/>
          <p:bldP spid="179" grpId="0" animBg="1"/>
          <p:bldP spid="233" grpId="0" animBg="1"/>
          <p:bldP spid="234" grpId="0" animBg="1"/>
          <p:bldP spid="235" grpId="0" animBg="1"/>
          <p:bldP spid="236" grpId="0" animBg="1"/>
          <p:bldP spid="237" grpId="0" animBg="1"/>
          <p:bldP spid="238" grpId="0" animBg="1"/>
          <p:bldP spid="239" grpId="0" animBg="1"/>
          <p:bldP spid="240" grpId="0" animBg="1"/>
          <p:bldP spid="241" grpId="0" animBg="1"/>
          <p:bldP spid="242" grpId="0" animBg="1"/>
          <p:bldP spid="243" grpId="0" animBg="1"/>
          <p:bldP spid="244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: Rounded Corners 177">
            <a:extLst>
              <a:ext uri="{FF2B5EF4-FFF2-40B4-BE49-F238E27FC236}">
                <a16:creationId xmlns:a16="http://schemas.microsoft.com/office/drawing/2014/main" id="{0199017E-32E7-70AF-B24A-49664A3B3E22}"/>
              </a:ext>
            </a:extLst>
          </p:cNvPr>
          <p:cNvSpPr/>
          <p:nvPr/>
        </p:nvSpPr>
        <p:spPr>
          <a:xfrm>
            <a:off x="2635624" y="2976283"/>
            <a:ext cx="19018392" cy="7064189"/>
          </a:xfrm>
          <a:prstGeom prst="roundRect">
            <a:avLst>
              <a:gd name="adj" fmla="val 23619"/>
            </a:avLst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D534F2B2-AF6D-7770-E89B-89D5054BF903}"/>
              </a:ext>
            </a:extLst>
          </p:cNvPr>
          <p:cNvSpPr/>
          <p:nvPr/>
        </p:nvSpPr>
        <p:spPr>
          <a:xfrm flipH="1">
            <a:off x="18969019" y="2976283"/>
            <a:ext cx="2684996" cy="7064189"/>
          </a:xfrm>
          <a:custGeom>
            <a:avLst/>
            <a:gdLst>
              <a:gd name="csX0" fmla="*/ 2684996 w 2684996"/>
              <a:gd name="csY0" fmla="*/ 0 h 7064189"/>
              <a:gd name="csX1" fmla="*/ 1668490 w 2684996"/>
              <a:gd name="csY1" fmla="*/ 0 h 7064189"/>
              <a:gd name="csX2" fmla="*/ 0 w 2684996"/>
              <a:gd name="csY2" fmla="*/ 1668491 h 7064189"/>
              <a:gd name="csX3" fmla="*/ 0 w 2684996"/>
              <a:gd name="csY3" fmla="*/ 5395698 h 7064189"/>
              <a:gd name="csX4" fmla="*/ 1668490 w 2684996"/>
              <a:gd name="csY4" fmla="*/ 7064189 h 7064189"/>
              <a:gd name="csX5" fmla="*/ 2684996 w 2684996"/>
              <a:gd name="csY5" fmla="*/ 7064189 h 7064189"/>
              <a:gd name="csX6" fmla="*/ 2684996 w 2684996"/>
              <a:gd name="csY6" fmla="*/ 0 h 706418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684996" h="7064189">
                <a:moveTo>
                  <a:pt x="2684996" y="0"/>
                </a:moveTo>
                <a:lnTo>
                  <a:pt x="1668490" y="0"/>
                </a:lnTo>
                <a:cubicBezTo>
                  <a:pt x="747008" y="0"/>
                  <a:pt x="0" y="747009"/>
                  <a:pt x="0" y="1668491"/>
                </a:cubicBezTo>
                <a:lnTo>
                  <a:pt x="0" y="5395698"/>
                </a:lnTo>
                <a:cubicBezTo>
                  <a:pt x="0" y="6317180"/>
                  <a:pt x="747008" y="7064189"/>
                  <a:pt x="1668490" y="7064189"/>
                </a:cubicBezTo>
                <a:lnTo>
                  <a:pt x="2684996" y="7064189"/>
                </a:lnTo>
                <a:lnTo>
                  <a:pt x="268499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4E3FCA45-CD15-DC77-73E3-D1940FE067CA}"/>
              </a:ext>
            </a:extLst>
          </p:cNvPr>
          <p:cNvGrpSpPr/>
          <p:nvPr/>
        </p:nvGrpSpPr>
        <p:grpSpPr>
          <a:xfrm>
            <a:off x="16772922" y="2976283"/>
            <a:ext cx="2798920" cy="7064189"/>
            <a:chOff x="16772922" y="2976283"/>
            <a:chExt cx="27989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4571A06F-76F0-7F06-7BFF-F54629520A80}"/>
                </a:ext>
              </a:extLst>
            </p:cNvPr>
            <p:cNvSpPr/>
            <p:nvPr/>
          </p:nvSpPr>
          <p:spPr>
            <a:xfrm flipH="1">
              <a:off x="16772922" y="2976283"/>
              <a:ext cx="2290459" cy="7064189"/>
            </a:xfrm>
            <a:custGeom>
              <a:avLst/>
              <a:gdLst>
                <a:gd name="csX0" fmla="*/ 2290459 w 2290459"/>
                <a:gd name="csY0" fmla="*/ 0 h 7064189"/>
                <a:gd name="csX1" fmla="*/ 0 w 2290459"/>
                <a:gd name="csY1" fmla="*/ 0 h 7064189"/>
                <a:gd name="csX2" fmla="*/ 0 w 2290459"/>
                <a:gd name="csY2" fmla="*/ 7064189 h 7064189"/>
                <a:gd name="csX3" fmla="*/ 2290459 w 2290459"/>
                <a:gd name="csY3" fmla="*/ 7064189 h 7064189"/>
                <a:gd name="csX4" fmla="*/ 2290459 w 2290459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59" h="7064189">
                  <a:moveTo>
                    <a:pt x="2290459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59" y="7064189"/>
                  </a:lnTo>
                  <a:lnTo>
                    <a:pt x="22904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69851BEC-A363-20B7-E94C-344814198F7F}"/>
                </a:ext>
              </a:extLst>
            </p:cNvPr>
            <p:cNvSpPr/>
            <p:nvPr/>
          </p:nvSpPr>
          <p:spPr>
            <a:xfrm>
              <a:off x="18547714" y="5029200"/>
              <a:ext cx="1024128" cy="102412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79D89E8A-9A4A-B510-D9B0-DCB80FD139A1}"/>
                </a:ext>
              </a:extLst>
            </p:cNvPr>
            <p:cNvSpPr/>
            <p:nvPr/>
          </p:nvSpPr>
          <p:spPr>
            <a:xfrm>
              <a:off x="18657778" y="5139264"/>
              <a:ext cx="804000" cy="804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Flowchart: Extract 183">
              <a:extLst>
                <a:ext uri="{FF2B5EF4-FFF2-40B4-BE49-F238E27FC236}">
                  <a16:creationId xmlns:a16="http://schemas.microsoft.com/office/drawing/2014/main" id="{3E8D4695-0A87-B80B-7BB9-6733FFFF3023}"/>
                </a:ext>
              </a:extLst>
            </p:cNvPr>
            <p:cNvSpPr/>
            <p:nvPr/>
          </p:nvSpPr>
          <p:spPr>
            <a:xfrm rot="5400000">
              <a:off x="18915805" y="5380537"/>
              <a:ext cx="427884" cy="321456"/>
            </a:xfrm>
            <a:prstGeom prst="flowChartExtra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F16FCC7E-22CC-6BAC-780D-3622E54B387E}"/>
              </a:ext>
            </a:extLst>
          </p:cNvPr>
          <p:cNvGrpSpPr/>
          <p:nvPr/>
        </p:nvGrpSpPr>
        <p:grpSpPr>
          <a:xfrm>
            <a:off x="14482461" y="2976283"/>
            <a:ext cx="2803528" cy="7064189"/>
            <a:chOff x="14482461" y="2976283"/>
            <a:chExt cx="2803528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3D6ECC2A-B450-32FB-D6E9-2BF17E3E450E}"/>
                </a:ext>
              </a:extLst>
            </p:cNvPr>
            <p:cNvSpPr/>
            <p:nvPr/>
          </p:nvSpPr>
          <p:spPr>
            <a:xfrm flipH="1">
              <a:off x="14482461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4B51E304-A111-1814-14D1-4C3665E1B4C5}"/>
                </a:ext>
              </a:extLst>
            </p:cNvPr>
            <p:cNvSpPr/>
            <p:nvPr/>
          </p:nvSpPr>
          <p:spPr>
            <a:xfrm>
              <a:off x="16261861" y="5029200"/>
              <a:ext cx="1024128" cy="1024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922CC3DB-A31E-D13B-E704-19B7B043516A}"/>
                </a:ext>
              </a:extLst>
            </p:cNvPr>
            <p:cNvSpPr/>
            <p:nvPr/>
          </p:nvSpPr>
          <p:spPr>
            <a:xfrm>
              <a:off x="16371925" y="5139264"/>
              <a:ext cx="804000" cy="804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Flowchart: Extract 188">
              <a:extLst>
                <a:ext uri="{FF2B5EF4-FFF2-40B4-BE49-F238E27FC236}">
                  <a16:creationId xmlns:a16="http://schemas.microsoft.com/office/drawing/2014/main" id="{C5CF4C9D-3955-0F3D-EED0-4657E4B016AF}"/>
                </a:ext>
              </a:extLst>
            </p:cNvPr>
            <p:cNvSpPr/>
            <p:nvPr/>
          </p:nvSpPr>
          <p:spPr>
            <a:xfrm rot="5400000">
              <a:off x="16629952" y="5380537"/>
              <a:ext cx="427884" cy="321456"/>
            </a:xfrm>
            <a:prstGeom prst="flowChartExtra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81B2BDF3-6AFF-F5EE-30CF-C4DE7C138461}"/>
              </a:ext>
            </a:extLst>
          </p:cNvPr>
          <p:cNvGrpSpPr/>
          <p:nvPr/>
        </p:nvGrpSpPr>
        <p:grpSpPr>
          <a:xfrm>
            <a:off x="12192001" y="2976283"/>
            <a:ext cx="2804114" cy="7064189"/>
            <a:chOff x="12192001" y="2976283"/>
            <a:chExt cx="2804114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4DAE96F2-6102-3137-C04E-7BA06C15E4E1}"/>
                </a:ext>
              </a:extLst>
            </p:cNvPr>
            <p:cNvSpPr/>
            <p:nvPr/>
          </p:nvSpPr>
          <p:spPr>
            <a:xfrm flipH="1">
              <a:off x="12192001" y="2976283"/>
              <a:ext cx="2290461" cy="7064189"/>
            </a:xfrm>
            <a:custGeom>
              <a:avLst/>
              <a:gdLst>
                <a:gd name="csX0" fmla="*/ 2290461 w 2290461"/>
                <a:gd name="csY0" fmla="*/ 0 h 7064189"/>
                <a:gd name="csX1" fmla="*/ 0 w 2290461"/>
                <a:gd name="csY1" fmla="*/ 0 h 7064189"/>
                <a:gd name="csX2" fmla="*/ 0 w 2290461"/>
                <a:gd name="csY2" fmla="*/ 7064189 h 7064189"/>
                <a:gd name="csX3" fmla="*/ 2290461 w 2290461"/>
                <a:gd name="csY3" fmla="*/ 7064189 h 7064189"/>
                <a:gd name="csX4" fmla="*/ 2290461 w 2290461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1" h="7064189">
                  <a:moveTo>
                    <a:pt x="2290461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1" y="7064189"/>
                  </a:lnTo>
                  <a:lnTo>
                    <a:pt x="22904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205E6FF3-DF16-C1C9-62C8-7BF4F77170F5}"/>
                </a:ext>
              </a:extLst>
            </p:cNvPr>
            <p:cNvSpPr/>
            <p:nvPr/>
          </p:nvSpPr>
          <p:spPr>
            <a:xfrm>
              <a:off x="13971987" y="5029200"/>
              <a:ext cx="1024128" cy="10241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1FEC62F4-6322-8658-C59D-E8D0DD4CD375}"/>
                </a:ext>
              </a:extLst>
            </p:cNvPr>
            <p:cNvSpPr/>
            <p:nvPr/>
          </p:nvSpPr>
          <p:spPr>
            <a:xfrm>
              <a:off x="14082051" y="5139264"/>
              <a:ext cx="804000" cy="804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Flowchart: Extract 193">
              <a:extLst>
                <a:ext uri="{FF2B5EF4-FFF2-40B4-BE49-F238E27FC236}">
                  <a16:creationId xmlns:a16="http://schemas.microsoft.com/office/drawing/2014/main" id="{276323F8-C56F-741E-8D60-C5682C64CA5F}"/>
                </a:ext>
              </a:extLst>
            </p:cNvPr>
            <p:cNvSpPr/>
            <p:nvPr/>
          </p:nvSpPr>
          <p:spPr>
            <a:xfrm rot="5400000">
              <a:off x="14340078" y="5380537"/>
              <a:ext cx="427884" cy="321456"/>
            </a:xfrm>
            <a:prstGeom prst="flowChartExtra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BB259EEB-A5A2-6257-D5B2-9B53C6052325}"/>
              </a:ext>
            </a:extLst>
          </p:cNvPr>
          <p:cNvGrpSpPr/>
          <p:nvPr/>
        </p:nvGrpSpPr>
        <p:grpSpPr>
          <a:xfrm>
            <a:off x="9901540" y="2976283"/>
            <a:ext cx="2799197" cy="7064189"/>
            <a:chOff x="9901540" y="2976283"/>
            <a:chExt cx="2799197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9F628F22-0B5F-E718-D8E1-646FD883A8F3}"/>
                </a:ext>
              </a:extLst>
            </p:cNvPr>
            <p:cNvSpPr/>
            <p:nvPr/>
          </p:nvSpPr>
          <p:spPr>
            <a:xfrm flipH="1">
              <a:off x="990154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C95F81F3-BE2F-D4DB-2EF8-357E6D3CC5C3}"/>
                </a:ext>
              </a:extLst>
            </p:cNvPr>
            <p:cNvSpPr/>
            <p:nvPr/>
          </p:nvSpPr>
          <p:spPr>
            <a:xfrm>
              <a:off x="11676609" y="5029200"/>
              <a:ext cx="1024128" cy="1024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9A550E5-B80B-AA43-CFB4-25865574842D}"/>
                </a:ext>
              </a:extLst>
            </p:cNvPr>
            <p:cNvSpPr/>
            <p:nvPr/>
          </p:nvSpPr>
          <p:spPr>
            <a:xfrm>
              <a:off x="11786673" y="5139264"/>
              <a:ext cx="804000" cy="804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Flowchart: Extract 198">
              <a:extLst>
                <a:ext uri="{FF2B5EF4-FFF2-40B4-BE49-F238E27FC236}">
                  <a16:creationId xmlns:a16="http://schemas.microsoft.com/office/drawing/2014/main" id="{1950E3BF-9DE1-74F5-A2C4-BCA430671D34}"/>
                </a:ext>
              </a:extLst>
            </p:cNvPr>
            <p:cNvSpPr/>
            <p:nvPr/>
          </p:nvSpPr>
          <p:spPr>
            <a:xfrm rot="5400000">
              <a:off x="12044700" y="5380537"/>
              <a:ext cx="427884" cy="321456"/>
            </a:xfrm>
            <a:prstGeom prst="flowChartExtra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003D860C-EDA0-3CB0-3E00-03660AEB40BD}"/>
              </a:ext>
            </a:extLst>
          </p:cNvPr>
          <p:cNvGrpSpPr/>
          <p:nvPr/>
        </p:nvGrpSpPr>
        <p:grpSpPr>
          <a:xfrm>
            <a:off x="7611080" y="2976283"/>
            <a:ext cx="2797120" cy="7064189"/>
            <a:chOff x="7611080" y="2976283"/>
            <a:chExt cx="27971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B54A868E-74E5-9BBA-1D96-2543B6019191}"/>
                </a:ext>
              </a:extLst>
            </p:cNvPr>
            <p:cNvSpPr/>
            <p:nvPr/>
          </p:nvSpPr>
          <p:spPr>
            <a:xfrm flipH="1">
              <a:off x="761108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01848643-7DBE-C8F9-D284-465C0E868C78}"/>
                </a:ext>
              </a:extLst>
            </p:cNvPr>
            <p:cNvSpPr/>
            <p:nvPr/>
          </p:nvSpPr>
          <p:spPr>
            <a:xfrm>
              <a:off x="9384072" y="5029200"/>
              <a:ext cx="1024128" cy="1024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E24673A9-1829-A199-CFF9-3BD0A74CEE60}"/>
                </a:ext>
              </a:extLst>
            </p:cNvPr>
            <p:cNvSpPr/>
            <p:nvPr/>
          </p:nvSpPr>
          <p:spPr>
            <a:xfrm>
              <a:off x="9494136" y="5139264"/>
              <a:ext cx="804000" cy="804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Flowchart: Extract 203">
              <a:extLst>
                <a:ext uri="{FF2B5EF4-FFF2-40B4-BE49-F238E27FC236}">
                  <a16:creationId xmlns:a16="http://schemas.microsoft.com/office/drawing/2014/main" id="{722E97BA-EC14-4DBF-E65D-CB3F9C1502F0}"/>
                </a:ext>
              </a:extLst>
            </p:cNvPr>
            <p:cNvSpPr/>
            <p:nvPr/>
          </p:nvSpPr>
          <p:spPr>
            <a:xfrm rot="5400000">
              <a:off x="9752163" y="5380537"/>
              <a:ext cx="427884" cy="321456"/>
            </a:xfrm>
            <a:prstGeom prst="flowChartExtra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F3F7B145-B1DA-C8DE-504B-DEEF882992E6}"/>
              </a:ext>
            </a:extLst>
          </p:cNvPr>
          <p:cNvGrpSpPr/>
          <p:nvPr/>
        </p:nvGrpSpPr>
        <p:grpSpPr>
          <a:xfrm>
            <a:off x="5320620" y="2976283"/>
            <a:ext cx="2799822" cy="7064189"/>
            <a:chOff x="5320620" y="2976283"/>
            <a:chExt cx="2799822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39E90941-9FF7-2016-5B46-18FF1A694D1B}"/>
                </a:ext>
              </a:extLst>
            </p:cNvPr>
            <p:cNvSpPr/>
            <p:nvPr/>
          </p:nvSpPr>
          <p:spPr>
            <a:xfrm flipH="1">
              <a:off x="532062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14ACA46F-ABEF-D0C7-CC76-7E9A5AD7637A}"/>
                </a:ext>
              </a:extLst>
            </p:cNvPr>
            <p:cNvSpPr/>
            <p:nvPr/>
          </p:nvSpPr>
          <p:spPr>
            <a:xfrm>
              <a:off x="7096314" y="5029200"/>
              <a:ext cx="1024128" cy="10241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351069D6-A39C-AE2B-8C0A-9FD287253119}"/>
                </a:ext>
              </a:extLst>
            </p:cNvPr>
            <p:cNvSpPr/>
            <p:nvPr/>
          </p:nvSpPr>
          <p:spPr>
            <a:xfrm>
              <a:off x="7206378" y="5139264"/>
              <a:ext cx="804000" cy="804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Flowchart: Extract 208">
              <a:extLst>
                <a:ext uri="{FF2B5EF4-FFF2-40B4-BE49-F238E27FC236}">
                  <a16:creationId xmlns:a16="http://schemas.microsoft.com/office/drawing/2014/main" id="{DA58A403-51E2-28D9-2265-7EBE66A74B29}"/>
                </a:ext>
              </a:extLst>
            </p:cNvPr>
            <p:cNvSpPr/>
            <p:nvPr/>
          </p:nvSpPr>
          <p:spPr>
            <a:xfrm rot="5400000">
              <a:off x="7464405" y="5380537"/>
              <a:ext cx="427884" cy="321456"/>
            </a:xfrm>
            <a:prstGeom prst="flowChartExtra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68D1D4A9-85F0-7A80-4814-365CEA789852}"/>
              </a:ext>
            </a:extLst>
          </p:cNvPr>
          <p:cNvGrpSpPr/>
          <p:nvPr/>
        </p:nvGrpSpPr>
        <p:grpSpPr>
          <a:xfrm>
            <a:off x="2635624" y="2976283"/>
            <a:ext cx="3195790" cy="7064189"/>
            <a:chOff x="2635624" y="2976283"/>
            <a:chExt cx="319579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0E24EB07-593F-F36E-BF71-287A5188B098}"/>
                </a:ext>
              </a:extLst>
            </p:cNvPr>
            <p:cNvSpPr/>
            <p:nvPr/>
          </p:nvSpPr>
          <p:spPr>
            <a:xfrm flipH="1">
              <a:off x="2635624" y="2976283"/>
              <a:ext cx="2684996" cy="7064189"/>
            </a:xfrm>
            <a:custGeom>
              <a:avLst/>
              <a:gdLst>
                <a:gd name="csX0" fmla="*/ 1016505 w 2684996"/>
                <a:gd name="csY0" fmla="*/ 0 h 7064189"/>
                <a:gd name="csX1" fmla="*/ 0 w 2684996"/>
                <a:gd name="csY1" fmla="*/ 0 h 7064189"/>
                <a:gd name="csX2" fmla="*/ 0 w 2684996"/>
                <a:gd name="csY2" fmla="*/ 7064189 h 7064189"/>
                <a:gd name="csX3" fmla="*/ 1016505 w 2684996"/>
                <a:gd name="csY3" fmla="*/ 7064189 h 7064189"/>
                <a:gd name="csX4" fmla="*/ 2684996 w 2684996"/>
                <a:gd name="csY4" fmla="*/ 5395698 h 7064189"/>
                <a:gd name="csX5" fmla="*/ 2684996 w 2684996"/>
                <a:gd name="csY5" fmla="*/ 1668491 h 7064189"/>
                <a:gd name="csX6" fmla="*/ 1016505 w 2684996"/>
                <a:gd name="csY6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84996" h="7064189">
                  <a:moveTo>
                    <a:pt x="1016505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1016505" y="7064189"/>
                  </a:lnTo>
                  <a:cubicBezTo>
                    <a:pt x="1937987" y="7064189"/>
                    <a:pt x="2684996" y="6317180"/>
                    <a:pt x="2684996" y="5395698"/>
                  </a:cubicBezTo>
                  <a:lnTo>
                    <a:pt x="2684996" y="1668491"/>
                  </a:lnTo>
                  <a:cubicBezTo>
                    <a:pt x="2684996" y="747009"/>
                    <a:pt x="1937987" y="0"/>
                    <a:pt x="101650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09461579-A808-B365-1A64-235C1BF0A8CD}"/>
                </a:ext>
              </a:extLst>
            </p:cNvPr>
            <p:cNvSpPr/>
            <p:nvPr/>
          </p:nvSpPr>
          <p:spPr>
            <a:xfrm>
              <a:off x="4807286" y="5029200"/>
              <a:ext cx="1024128" cy="102412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C08D8DD6-05B8-F416-B979-9243F160DBCF}"/>
                </a:ext>
              </a:extLst>
            </p:cNvPr>
            <p:cNvSpPr/>
            <p:nvPr/>
          </p:nvSpPr>
          <p:spPr>
            <a:xfrm>
              <a:off x="4917350" y="5139264"/>
              <a:ext cx="804000" cy="80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Flowchart: Extract 213">
              <a:extLst>
                <a:ext uri="{FF2B5EF4-FFF2-40B4-BE49-F238E27FC236}">
                  <a16:creationId xmlns:a16="http://schemas.microsoft.com/office/drawing/2014/main" id="{06590193-966A-3C19-3232-77B1285B99D2}"/>
                </a:ext>
              </a:extLst>
            </p:cNvPr>
            <p:cNvSpPr/>
            <p:nvPr/>
          </p:nvSpPr>
          <p:spPr>
            <a:xfrm rot="16200000" flipV="1">
              <a:off x="5175377" y="5380537"/>
              <a:ext cx="427884" cy="321456"/>
            </a:xfrm>
            <a:prstGeom prst="flowChartExtract">
              <a:avLst/>
            </a:prstGeom>
            <a:solidFill>
              <a:schemeClr val="bg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20900544-DA46-7D5D-A4FD-423CF13BEEC3}"/>
              </a:ext>
            </a:extLst>
          </p:cNvPr>
          <p:cNvGrpSpPr/>
          <p:nvPr/>
        </p:nvGrpSpPr>
        <p:grpSpPr>
          <a:xfrm>
            <a:off x="5603524" y="6315154"/>
            <a:ext cx="1745240" cy="1566968"/>
            <a:chOff x="3448164" y="4583348"/>
            <a:chExt cx="1857462" cy="1566968"/>
          </a:xfrm>
        </p:grpSpPr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53E30246-DA08-557A-7A4F-45B67FA32177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F60C4213-70A9-75DD-B065-973EF9F3482C}"/>
                </a:ext>
              </a:extLst>
            </p:cNvPr>
            <p:cNvSpPr txBox="1"/>
            <p:nvPr/>
          </p:nvSpPr>
          <p:spPr>
            <a:xfrm>
              <a:off x="3448164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8DA6FAEC-58BC-06EE-95F1-F393A7131EA3}"/>
              </a:ext>
            </a:extLst>
          </p:cNvPr>
          <p:cNvGrpSpPr/>
          <p:nvPr/>
        </p:nvGrpSpPr>
        <p:grpSpPr>
          <a:xfrm>
            <a:off x="7892320" y="6315154"/>
            <a:ext cx="1745240" cy="1566968"/>
            <a:chOff x="6580531" y="4583348"/>
            <a:chExt cx="1857462" cy="1566968"/>
          </a:xfrm>
        </p:grpSpPr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783F003C-F1B9-422F-EEF3-998F95A49507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2AB6C0BC-143E-BD94-0AE6-83579EA66325}"/>
                </a:ext>
              </a:extLst>
            </p:cNvPr>
            <p:cNvSpPr txBox="1"/>
            <p:nvPr/>
          </p:nvSpPr>
          <p:spPr>
            <a:xfrm>
              <a:off x="6580531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EC97D7C4-A426-F636-167D-B5FC0B2ABFB9}"/>
              </a:ext>
            </a:extLst>
          </p:cNvPr>
          <p:cNvGrpSpPr/>
          <p:nvPr/>
        </p:nvGrpSpPr>
        <p:grpSpPr>
          <a:xfrm>
            <a:off x="10181116" y="6315154"/>
            <a:ext cx="1745240" cy="1566968"/>
            <a:chOff x="9712898" y="4583348"/>
            <a:chExt cx="1857462" cy="1566968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A78F7E7F-BD4A-3CEE-B4E6-3C69A1631B19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3D576EE2-1F69-8843-3A73-FDECBEC68D1A}"/>
                </a:ext>
              </a:extLst>
            </p:cNvPr>
            <p:cNvSpPr txBox="1"/>
            <p:nvPr/>
          </p:nvSpPr>
          <p:spPr>
            <a:xfrm>
              <a:off x="9712898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7057EB1A-8BA2-E4C1-C95C-6272C19FDE50}"/>
              </a:ext>
            </a:extLst>
          </p:cNvPr>
          <p:cNvGrpSpPr/>
          <p:nvPr/>
        </p:nvGrpSpPr>
        <p:grpSpPr>
          <a:xfrm>
            <a:off x="12469912" y="6315154"/>
            <a:ext cx="1745240" cy="1566968"/>
            <a:chOff x="12845265" y="4583348"/>
            <a:chExt cx="1857462" cy="1566968"/>
          </a:xfrm>
        </p:grpSpPr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F11F368A-C4BB-0FA2-9BBC-73B26F008191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DA793405-8933-06BB-CF29-35F1E8A5EC59}"/>
                </a:ext>
              </a:extLst>
            </p:cNvPr>
            <p:cNvSpPr txBox="1"/>
            <p:nvPr/>
          </p:nvSpPr>
          <p:spPr>
            <a:xfrm>
              <a:off x="12845265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6F413AA4-3A19-C115-250F-F2E5921269CB}"/>
              </a:ext>
            </a:extLst>
          </p:cNvPr>
          <p:cNvGrpSpPr/>
          <p:nvPr/>
        </p:nvGrpSpPr>
        <p:grpSpPr>
          <a:xfrm>
            <a:off x="14758708" y="6315154"/>
            <a:ext cx="1745240" cy="1566968"/>
            <a:chOff x="15977632" y="4583348"/>
            <a:chExt cx="1857462" cy="1566968"/>
          </a:xfrm>
        </p:grpSpPr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927671A9-109D-3F12-12C3-A75318F21D1F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A03B08A9-798A-8301-B4F8-C89A8AE5D340}"/>
                </a:ext>
              </a:extLst>
            </p:cNvPr>
            <p:cNvSpPr txBox="1"/>
            <p:nvPr/>
          </p:nvSpPr>
          <p:spPr>
            <a:xfrm>
              <a:off x="15977632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B746378C-3B00-9F71-8C75-D16674DC97A6}"/>
              </a:ext>
            </a:extLst>
          </p:cNvPr>
          <p:cNvGrpSpPr/>
          <p:nvPr/>
        </p:nvGrpSpPr>
        <p:grpSpPr>
          <a:xfrm>
            <a:off x="17047504" y="6315154"/>
            <a:ext cx="1745240" cy="1566968"/>
            <a:chOff x="19109999" y="4583348"/>
            <a:chExt cx="1857462" cy="1566968"/>
          </a:xfrm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A6E0553E-600E-5A8C-09F7-6ADBE9B43CB5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847B212F-B279-0718-72A7-9457C8EAB2BD}"/>
                </a:ext>
              </a:extLst>
            </p:cNvPr>
            <p:cNvSpPr txBox="1"/>
            <p:nvPr/>
          </p:nvSpPr>
          <p:spPr>
            <a:xfrm>
              <a:off x="19109999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33" name="Oval 232">
            <a:extLst>
              <a:ext uri="{FF2B5EF4-FFF2-40B4-BE49-F238E27FC236}">
                <a16:creationId xmlns:a16="http://schemas.microsoft.com/office/drawing/2014/main" id="{E77D5E35-1E25-B014-643B-ED93F4341AC8}"/>
              </a:ext>
            </a:extLst>
          </p:cNvPr>
          <p:cNvSpPr/>
          <p:nvPr/>
        </p:nvSpPr>
        <p:spPr>
          <a:xfrm>
            <a:off x="5813892" y="8320086"/>
            <a:ext cx="1282422" cy="1282422"/>
          </a:xfrm>
          <a:prstGeom prst="ellips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B2723E94-56BE-FFC1-43CB-325AF625F15E}"/>
              </a:ext>
            </a:extLst>
          </p:cNvPr>
          <p:cNvSpPr/>
          <p:nvPr/>
        </p:nvSpPr>
        <p:spPr>
          <a:xfrm>
            <a:off x="8157379" y="8320086"/>
            <a:ext cx="1282422" cy="1282422"/>
          </a:xfrm>
          <a:prstGeom prst="ellipse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978BA621-FE3E-C739-EF79-EE2865D342FC}"/>
              </a:ext>
            </a:extLst>
          </p:cNvPr>
          <p:cNvSpPr/>
          <p:nvPr/>
        </p:nvSpPr>
        <p:spPr>
          <a:xfrm>
            <a:off x="10441621" y="8320086"/>
            <a:ext cx="1282422" cy="1282422"/>
          </a:xfrm>
          <a:prstGeom prst="ellipse">
            <a:avLst/>
          </a:prstGeom>
          <a:solidFill>
            <a:schemeClr val="accent3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CA37B8B0-7645-2045-95B2-81BCBB6A7CDD}"/>
              </a:ext>
            </a:extLst>
          </p:cNvPr>
          <p:cNvSpPr/>
          <p:nvPr/>
        </p:nvSpPr>
        <p:spPr>
          <a:xfrm>
            <a:off x="12696018" y="8320086"/>
            <a:ext cx="1282422" cy="1282422"/>
          </a:xfrm>
          <a:prstGeom prst="ellipse">
            <a:avLst/>
          </a:prstGeom>
          <a:solidFill>
            <a:schemeClr val="accent4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CFBC6DC6-2BFF-74F7-0A7E-5BA8A5D489BC}"/>
              </a:ext>
            </a:extLst>
          </p:cNvPr>
          <p:cNvSpPr/>
          <p:nvPr/>
        </p:nvSpPr>
        <p:spPr>
          <a:xfrm>
            <a:off x="14986480" y="8320086"/>
            <a:ext cx="1282422" cy="1282422"/>
          </a:xfrm>
          <a:prstGeom prst="ellipse">
            <a:avLst/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7AA14506-65F0-0DBB-8EC0-96516F1C1681}"/>
              </a:ext>
            </a:extLst>
          </p:cNvPr>
          <p:cNvSpPr/>
          <p:nvPr/>
        </p:nvSpPr>
        <p:spPr>
          <a:xfrm>
            <a:off x="17265292" y="8320086"/>
            <a:ext cx="1282422" cy="1282422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0A577BB3-37D7-00AF-1EEC-73D1CB365839}"/>
              </a:ext>
            </a:extLst>
          </p:cNvPr>
          <p:cNvSpPr/>
          <p:nvPr/>
        </p:nvSpPr>
        <p:spPr>
          <a:xfrm>
            <a:off x="15303956" y="8637562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5003E44D-6233-8F95-0C33-A5BA4E3929AA}"/>
              </a:ext>
            </a:extLst>
          </p:cNvPr>
          <p:cNvSpPr/>
          <p:nvPr/>
        </p:nvSpPr>
        <p:spPr>
          <a:xfrm>
            <a:off x="17595717" y="8650512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1" name="Freeform 103">
            <a:extLst>
              <a:ext uri="{FF2B5EF4-FFF2-40B4-BE49-F238E27FC236}">
                <a16:creationId xmlns:a16="http://schemas.microsoft.com/office/drawing/2014/main" id="{04443A67-8ED9-6673-C96A-80FA42062340}"/>
              </a:ext>
            </a:extLst>
          </p:cNvPr>
          <p:cNvSpPr>
            <a:spLocks noEditPoints="1"/>
          </p:cNvSpPr>
          <p:nvPr/>
        </p:nvSpPr>
        <p:spPr bwMode="auto">
          <a:xfrm>
            <a:off x="8438780" y="8686148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2" name="Freeform 109">
            <a:extLst>
              <a:ext uri="{FF2B5EF4-FFF2-40B4-BE49-F238E27FC236}">
                <a16:creationId xmlns:a16="http://schemas.microsoft.com/office/drawing/2014/main" id="{771397C5-AD62-60D9-5A7C-A01AF3BF9106}"/>
              </a:ext>
            </a:extLst>
          </p:cNvPr>
          <p:cNvSpPr>
            <a:spLocks noEditPoints="1"/>
          </p:cNvSpPr>
          <p:nvPr/>
        </p:nvSpPr>
        <p:spPr bwMode="auto">
          <a:xfrm>
            <a:off x="10767151" y="8637562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3" name="Freeform 16">
            <a:extLst>
              <a:ext uri="{FF2B5EF4-FFF2-40B4-BE49-F238E27FC236}">
                <a16:creationId xmlns:a16="http://schemas.microsoft.com/office/drawing/2014/main" id="{3F9EE356-7082-6BF5-02A1-23818E6FB30F}"/>
              </a:ext>
            </a:extLst>
          </p:cNvPr>
          <p:cNvSpPr>
            <a:spLocks noEditPoints="1"/>
          </p:cNvSpPr>
          <p:nvPr/>
        </p:nvSpPr>
        <p:spPr bwMode="auto">
          <a:xfrm>
            <a:off x="13055310" y="8597096"/>
            <a:ext cx="563840" cy="72840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651F3F2C-955A-8A70-FFB7-8D447984DE44}"/>
              </a:ext>
            </a:extLst>
          </p:cNvPr>
          <p:cNvSpPr/>
          <p:nvPr/>
        </p:nvSpPr>
        <p:spPr>
          <a:xfrm>
            <a:off x="6098518" y="8664142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198FD6B8-112F-5B0F-90C5-65752280BE55}"/>
              </a:ext>
            </a:extLst>
          </p:cNvPr>
          <p:cNvGrpSpPr/>
          <p:nvPr/>
        </p:nvGrpSpPr>
        <p:grpSpPr>
          <a:xfrm>
            <a:off x="5847868" y="3381297"/>
            <a:ext cx="1256552" cy="1281073"/>
            <a:chOff x="5847868" y="3381297"/>
            <a:chExt cx="1256552" cy="1281073"/>
          </a:xfrm>
        </p:grpSpPr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7B672FAE-474F-5FD0-6424-545FB1893771}"/>
                </a:ext>
              </a:extLst>
            </p:cNvPr>
            <p:cNvSpPr txBox="1"/>
            <p:nvPr/>
          </p:nvSpPr>
          <p:spPr>
            <a:xfrm>
              <a:off x="584786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B4C71DEB-B1F5-F10C-9FD1-7F381B85205C}"/>
                </a:ext>
              </a:extLst>
            </p:cNvPr>
            <p:cNvSpPr txBox="1"/>
            <p:nvPr/>
          </p:nvSpPr>
          <p:spPr>
            <a:xfrm>
              <a:off x="584786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01</a:t>
              </a: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F184742A-2F8E-8DFA-C52F-483266FFD534}"/>
              </a:ext>
            </a:extLst>
          </p:cNvPr>
          <p:cNvGrpSpPr/>
          <p:nvPr/>
        </p:nvGrpSpPr>
        <p:grpSpPr>
          <a:xfrm>
            <a:off x="8136664" y="3381297"/>
            <a:ext cx="1256552" cy="1281073"/>
            <a:chOff x="8136664" y="3381297"/>
            <a:chExt cx="1256552" cy="1281073"/>
          </a:xfrm>
        </p:grpSpPr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5F10FA87-B8D8-A75F-6DCC-9B4740FE6579}"/>
                </a:ext>
              </a:extLst>
            </p:cNvPr>
            <p:cNvSpPr txBox="1"/>
            <p:nvPr/>
          </p:nvSpPr>
          <p:spPr>
            <a:xfrm>
              <a:off x="8136664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55D14645-C7F5-82EC-4D45-5836E0C5DA27}"/>
                </a:ext>
              </a:extLst>
            </p:cNvPr>
            <p:cNvSpPr txBox="1"/>
            <p:nvPr/>
          </p:nvSpPr>
          <p:spPr>
            <a:xfrm>
              <a:off x="8136664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latin typeface="+mj-lt"/>
                </a:rPr>
                <a:t>02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A05AC898-A2D3-BF78-999E-BA380DD34C12}"/>
              </a:ext>
            </a:extLst>
          </p:cNvPr>
          <p:cNvGrpSpPr/>
          <p:nvPr/>
        </p:nvGrpSpPr>
        <p:grpSpPr>
          <a:xfrm>
            <a:off x="10425460" y="3381297"/>
            <a:ext cx="1256552" cy="1281073"/>
            <a:chOff x="10425460" y="3381297"/>
            <a:chExt cx="1256552" cy="1281073"/>
          </a:xfrm>
        </p:grpSpPr>
        <p:sp>
          <p:nvSpPr>
            <p:cNvPr id="252" name="Textbox 200">
              <a:extLst>
                <a:ext uri="{FF2B5EF4-FFF2-40B4-BE49-F238E27FC236}">
                  <a16:creationId xmlns:a16="http://schemas.microsoft.com/office/drawing/2014/main" id="{1803534A-E2B4-A2DE-6363-A78BFB953528}"/>
                </a:ext>
              </a:extLst>
            </p:cNvPr>
            <p:cNvSpPr txBox="1"/>
            <p:nvPr/>
          </p:nvSpPr>
          <p:spPr>
            <a:xfrm>
              <a:off x="10425460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97A059E9-84BF-9694-FD13-AE72A89B1803}"/>
                </a:ext>
              </a:extLst>
            </p:cNvPr>
            <p:cNvSpPr txBox="1"/>
            <p:nvPr/>
          </p:nvSpPr>
          <p:spPr>
            <a:xfrm>
              <a:off x="10425460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03</a:t>
              </a: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68502C68-793F-BE67-8D63-C38E59B71E54}"/>
              </a:ext>
            </a:extLst>
          </p:cNvPr>
          <p:cNvGrpSpPr/>
          <p:nvPr/>
        </p:nvGrpSpPr>
        <p:grpSpPr>
          <a:xfrm>
            <a:off x="12714256" y="3381297"/>
            <a:ext cx="1256552" cy="1281073"/>
            <a:chOff x="12714256" y="3381297"/>
            <a:chExt cx="1256552" cy="1281073"/>
          </a:xfrm>
        </p:grpSpPr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A6D0C4C2-EBEF-25FA-41E5-987C6EA86C44}"/>
                </a:ext>
              </a:extLst>
            </p:cNvPr>
            <p:cNvSpPr txBox="1"/>
            <p:nvPr/>
          </p:nvSpPr>
          <p:spPr>
            <a:xfrm>
              <a:off x="12714256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95B1B8CF-B8D8-607F-0647-2A6471CF13EB}"/>
                </a:ext>
              </a:extLst>
            </p:cNvPr>
            <p:cNvSpPr txBox="1"/>
            <p:nvPr/>
          </p:nvSpPr>
          <p:spPr>
            <a:xfrm>
              <a:off x="12714256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04</a:t>
              </a: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B5D79E44-64AD-CF06-F475-8E91A8EF6B11}"/>
              </a:ext>
            </a:extLst>
          </p:cNvPr>
          <p:cNvGrpSpPr/>
          <p:nvPr/>
        </p:nvGrpSpPr>
        <p:grpSpPr>
          <a:xfrm>
            <a:off x="15003052" y="3381297"/>
            <a:ext cx="1256552" cy="1281073"/>
            <a:chOff x="15003052" y="3381297"/>
            <a:chExt cx="1256552" cy="1281073"/>
          </a:xfrm>
        </p:grpSpPr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8485C84F-4587-AE86-9FE0-BC434AD6400D}"/>
                </a:ext>
              </a:extLst>
            </p:cNvPr>
            <p:cNvSpPr txBox="1"/>
            <p:nvPr/>
          </p:nvSpPr>
          <p:spPr>
            <a:xfrm>
              <a:off x="15003052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6B44732A-CAD9-1159-743F-02D8A1B65994}"/>
                </a:ext>
              </a:extLst>
            </p:cNvPr>
            <p:cNvSpPr txBox="1"/>
            <p:nvPr/>
          </p:nvSpPr>
          <p:spPr>
            <a:xfrm>
              <a:off x="15003052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05</a:t>
              </a: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30454496-5EEF-3CF5-0DF7-C8FE46DB7232}"/>
              </a:ext>
            </a:extLst>
          </p:cNvPr>
          <p:cNvGrpSpPr/>
          <p:nvPr/>
        </p:nvGrpSpPr>
        <p:grpSpPr>
          <a:xfrm>
            <a:off x="17291848" y="3381297"/>
            <a:ext cx="1256552" cy="1281073"/>
            <a:chOff x="17291848" y="3381297"/>
            <a:chExt cx="1256552" cy="1281073"/>
          </a:xfrm>
        </p:grpSpPr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E021559E-0AF4-D6FB-E154-9F67D98B4DDC}"/>
                </a:ext>
              </a:extLst>
            </p:cNvPr>
            <p:cNvSpPr txBox="1"/>
            <p:nvPr/>
          </p:nvSpPr>
          <p:spPr>
            <a:xfrm>
              <a:off x="1729184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AA601405-A289-AD83-4C6C-F68586297270}"/>
                </a:ext>
              </a:extLst>
            </p:cNvPr>
            <p:cNvSpPr txBox="1"/>
            <p:nvPr/>
          </p:nvSpPr>
          <p:spPr>
            <a:xfrm>
              <a:off x="1729184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</a:schemeClr>
                  </a:solidFill>
                  <a:effectLst/>
                  <a:uLnTx/>
                  <a:uFillTx/>
                  <a:latin typeface="+mj-lt"/>
                </a:rPr>
                <a:t>06</a:t>
              </a: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27F941BE-A0CD-B7F4-7D5A-E92663D279A4}"/>
              </a:ext>
            </a:extLst>
          </p:cNvPr>
          <p:cNvGrpSpPr/>
          <p:nvPr/>
        </p:nvGrpSpPr>
        <p:grpSpPr>
          <a:xfrm>
            <a:off x="3088705" y="5218098"/>
            <a:ext cx="1745240" cy="3341132"/>
            <a:chOff x="3448164" y="3486292"/>
            <a:chExt cx="1857462" cy="3341132"/>
          </a:xfrm>
        </p:grpSpPr>
        <p:sp>
          <p:nvSpPr>
            <p:cNvPr id="264" name="Textbox 200">
              <a:extLst>
                <a:ext uri="{FF2B5EF4-FFF2-40B4-BE49-F238E27FC236}">
                  <a16:creationId xmlns:a16="http://schemas.microsoft.com/office/drawing/2014/main" id="{E13BB6C6-4E63-D328-A34B-F040A5F40D26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urna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5" name="Textbox 200">
              <a:extLst>
                <a:ext uri="{FF2B5EF4-FFF2-40B4-BE49-F238E27FC236}">
                  <a16:creationId xmlns:a16="http://schemas.microsoft.com/office/drawing/2014/main" id="{90D95558-7DCE-CAE2-47B6-4441CDE5CD60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START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F56074A6-A0EF-A1A5-4DDA-ADFA65E6730A}"/>
              </a:ext>
            </a:extLst>
          </p:cNvPr>
          <p:cNvGrpSpPr/>
          <p:nvPr/>
        </p:nvGrpSpPr>
        <p:grpSpPr>
          <a:xfrm>
            <a:off x="19517856" y="5218098"/>
            <a:ext cx="1745240" cy="3341132"/>
            <a:chOff x="3448164" y="3486292"/>
            <a:chExt cx="1857462" cy="3341132"/>
          </a:xfrm>
        </p:grpSpPr>
        <p:sp>
          <p:nvSpPr>
            <p:cNvPr id="267" name="Textbox 200">
              <a:extLst>
                <a:ext uri="{FF2B5EF4-FFF2-40B4-BE49-F238E27FC236}">
                  <a16:creationId xmlns:a16="http://schemas.microsoft.com/office/drawing/2014/main" id="{1E4C96B4-3F57-09DB-047E-4C28334EDEC1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consectetuer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adipiscing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elit</a:t>
              </a:r>
              <a:r>
                <a:rPr lang="en-US" sz="1100" dirty="0">
                  <a:solidFill>
                    <a:schemeClr val="tx2"/>
                  </a:solidFill>
                </a:rPr>
                <a:t>. Maecenas </a:t>
              </a:r>
              <a:r>
                <a:rPr lang="en-US" sz="1100" dirty="0" err="1">
                  <a:solidFill>
                    <a:schemeClr val="tx2"/>
                  </a:solidFill>
                </a:rPr>
                <a:t>porttitor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congue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massa</a:t>
              </a:r>
              <a:r>
                <a:rPr lang="en-US" sz="1100" dirty="0">
                  <a:solidFill>
                    <a:schemeClr val="tx2"/>
                  </a:solidFill>
                </a:rPr>
                <a:t>. </a:t>
              </a:r>
              <a:r>
                <a:rPr lang="en-US" sz="1100" dirty="0" err="1">
                  <a:solidFill>
                    <a:schemeClr val="tx2"/>
                  </a:solidFill>
                </a:rPr>
                <a:t>Fusce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posuere</a:t>
              </a:r>
              <a:r>
                <a:rPr lang="en-US" sz="1100" dirty="0">
                  <a:solidFill>
                    <a:schemeClr val="tx2"/>
                  </a:solidFill>
                </a:rPr>
                <a:t>, magna sed pulvinar </a:t>
              </a:r>
              <a:r>
                <a:rPr lang="en-US" sz="1100" dirty="0" err="1">
                  <a:solidFill>
                    <a:schemeClr val="tx2"/>
                  </a:solidFill>
                </a:rPr>
                <a:t>ultricies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purus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lectus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malesuada</a:t>
              </a:r>
              <a:r>
                <a:rPr lang="en-US" sz="1100" dirty="0">
                  <a:solidFill>
                    <a:schemeClr val="tx2"/>
                  </a:solidFill>
                </a:rPr>
                <a:t> libero,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commodo</a:t>
              </a:r>
              <a:r>
                <a:rPr lang="en-US" sz="1100" dirty="0">
                  <a:solidFill>
                    <a:schemeClr val="tx2"/>
                  </a:solidFill>
                </a:rPr>
                <a:t> magna eros </a:t>
              </a:r>
              <a:r>
                <a:rPr lang="en-US" sz="1100" dirty="0" err="1">
                  <a:solidFill>
                    <a:schemeClr val="tx2"/>
                  </a:solidFill>
                </a:rPr>
                <a:t>quis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urna</a:t>
              </a:r>
              <a:r>
                <a:rPr lang="en-US" sz="11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268" name="Textbox 200">
              <a:extLst>
                <a:ext uri="{FF2B5EF4-FFF2-40B4-BE49-F238E27FC236}">
                  <a16:creationId xmlns:a16="http://schemas.microsoft.com/office/drawing/2014/main" id="{5DE7397F-EC80-0410-0FD8-D214AB8B8115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600" dirty="0">
                  <a:solidFill>
                    <a:schemeClr val="tx2"/>
                  </a:solidFill>
                  <a:latin typeface="Gobold" panose="02000500000000000000" pitchFamily="2" charset="0"/>
                </a:rPr>
                <a:t>GOAL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69" name="Rectangle 268">
            <a:extLst>
              <a:ext uri="{FF2B5EF4-FFF2-40B4-BE49-F238E27FC236}">
                <a16:creationId xmlns:a16="http://schemas.microsoft.com/office/drawing/2014/main" id="{E6614717-25D4-519D-31CF-397CD1A9724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70" name="!!SubTitle">
            <a:extLst>
              <a:ext uri="{FF2B5EF4-FFF2-40B4-BE49-F238E27FC236}">
                <a16:creationId xmlns:a16="http://schemas.microsoft.com/office/drawing/2014/main" id="{B8898259-7224-060A-306F-F0E7634433B9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1" name="!!MainTitle1">
            <a:extLst>
              <a:ext uri="{FF2B5EF4-FFF2-40B4-BE49-F238E27FC236}">
                <a16:creationId xmlns:a16="http://schemas.microsoft.com/office/drawing/2014/main" id="{3D0939AC-96B7-51B5-B960-931A30916770}"/>
              </a:ext>
            </a:extLst>
          </p:cNvPr>
          <p:cNvSpPr txBox="1"/>
          <p:nvPr/>
        </p:nvSpPr>
        <p:spPr>
          <a:xfrm>
            <a:off x="8706129" y="11314065"/>
            <a:ext cx="69717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blinds dir="vert"/>
      </p:transition>
    </mc:Choice>
    <mc:Fallback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5" dur="500" fill="hold"/>
                                        <p:tgtEl>
                                          <p:spTgt spid="23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0" dur="500" fill="hold"/>
                                        <p:tgtEl>
                                          <p:spTgt spid="22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22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0" dur="500" fill="hold"/>
                                        <p:tgtEl>
                                          <p:spTgt spid="22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5" dur="500" fill="hold"/>
                                        <p:tgtEl>
                                          <p:spTgt spid="2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500" fill="hold"/>
                                        <p:tgtEl>
                                          <p:spTgt spid="2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26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0" dur="500" fill="hold"/>
                                        <p:tgtEl>
                                          <p:spTgt spid="26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7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 animBg="1"/>
      <p:bldP spid="179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Rectangle: Rounded Corners 271">
            <a:extLst>
              <a:ext uri="{FF2B5EF4-FFF2-40B4-BE49-F238E27FC236}">
                <a16:creationId xmlns:a16="http://schemas.microsoft.com/office/drawing/2014/main" id="{AFE12DF6-665E-4FFE-2A67-A0DC7DBFBB27}"/>
              </a:ext>
            </a:extLst>
          </p:cNvPr>
          <p:cNvSpPr/>
          <p:nvPr/>
        </p:nvSpPr>
        <p:spPr>
          <a:xfrm>
            <a:off x="2635624" y="2976283"/>
            <a:ext cx="19018392" cy="7064189"/>
          </a:xfrm>
          <a:prstGeom prst="roundRect">
            <a:avLst>
              <a:gd name="adj" fmla="val 23619"/>
            </a:avLst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E3D226FB-D49E-A8AD-74C9-87B2BCDEF5AE}"/>
              </a:ext>
            </a:extLst>
          </p:cNvPr>
          <p:cNvSpPr/>
          <p:nvPr/>
        </p:nvSpPr>
        <p:spPr>
          <a:xfrm flipH="1">
            <a:off x="18969019" y="2976283"/>
            <a:ext cx="2684996" cy="7064189"/>
          </a:xfrm>
          <a:custGeom>
            <a:avLst/>
            <a:gdLst>
              <a:gd name="csX0" fmla="*/ 2684996 w 2684996"/>
              <a:gd name="csY0" fmla="*/ 0 h 7064189"/>
              <a:gd name="csX1" fmla="*/ 1668490 w 2684996"/>
              <a:gd name="csY1" fmla="*/ 0 h 7064189"/>
              <a:gd name="csX2" fmla="*/ 0 w 2684996"/>
              <a:gd name="csY2" fmla="*/ 1668491 h 7064189"/>
              <a:gd name="csX3" fmla="*/ 0 w 2684996"/>
              <a:gd name="csY3" fmla="*/ 5395698 h 7064189"/>
              <a:gd name="csX4" fmla="*/ 1668490 w 2684996"/>
              <a:gd name="csY4" fmla="*/ 7064189 h 7064189"/>
              <a:gd name="csX5" fmla="*/ 2684996 w 2684996"/>
              <a:gd name="csY5" fmla="*/ 7064189 h 7064189"/>
              <a:gd name="csX6" fmla="*/ 2684996 w 2684996"/>
              <a:gd name="csY6" fmla="*/ 0 h 706418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684996" h="7064189">
                <a:moveTo>
                  <a:pt x="2684996" y="0"/>
                </a:moveTo>
                <a:lnTo>
                  <a:pt x="1668490" y="0"/>
                </a:lnTo>
                <a:cubicBezTo>
                  <a:pt x="747008" y="0"/>
                  <a:pt x="0" y="747009"/>
                  <a:pt x="0" y="1668491"/>
                </a:cubicBezTo>
                <a:lnTo>
                  <a:pt x="0" y="5395698"/>
                </a:lnTo>
                <a:cubicBezTo>
                  <a:pt x="0" y="6317180"/>
                  <a:pt x="747008" y="7064189"/>
                  <a:pt x="1668490" y="7064189"/>
                </a:cubicBezTo>
                <a:lnTo>
                  <a:pt x="2684996" y="7064189"/>
                </a:lnTo>
                <a:lnTo>
                  <a:pt x="268499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736B984-E17A-3F0D-9BDB-00771A3415C8}"/>
              </a:ext>
            </a:extLst>
          </p:cNvPr>
          <p:cNvGrpSpPr/>
          <p:nvPr/>
        </p:nvGrpSpPr>
        <p:grpSpPr>
          <a:xfrm>
            <a:off x="16772922" y="2976283"/>
            <a:ext cx="2798920" cy="7064189"/>
            <a:chOff x="16772922" y="2976283"/>
            <a:chExt cx="27989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1A26BBC7-4320-9737-094C-5047C3BA08AD}"/>
                </a:ext>
              </a:extLst>
            </p:cNvPr>
            <p:cNvSpPr/>
            <p:nvPr/>
          </p:nvSpPr>
          <p:spPr>
            <a:xfrm flipH="1">
              <a:off x="16772922" y="2976283"/>
              <a:ext cx="2290459" cy="7064189"/>
            </a:xfrm>
            <a:custGeom>
              <a:avLst/>
              <a:gdLst>
                <a:gd name="csX0" fmla="*/ 2290459 w 2290459"/>
                <a:gd name="csY0" fmla="*/ 0 h 7064189"/>
                <a:gd name="csX1" fmla="*/ 0 w 2290459"/>
                <a:gd name="csY1" fmla="*/ 0 h 7064189"/>
                <a:gd name="csX2" fmla="*/ 0 w 2290459"/>
                <a:gd name="csY2" fmla="*/ 7064189 h 7064189"/>
                <a:gd name="csX3" fmla="*/ 2290459 w 2290459"/>
                <a:gd name="csY3" fmla="*/ 7064189 h 7064189"/>
                <a:gd name="csX4" fmla="*/ 2290459 w 2290459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59" h="7064189">
                  <a:moveTo>
                    <a:pt x="2290459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59" y="7064189"/>
                  </a:lnTo>
                  <a:lnTo>
                    <a:pt x="22904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66DEFA37-A4C9-1C1B-C117-7E1AFB8D3F12}"/>
                </a:ext>
              </a:extLst>
            </p:cNvPr>
            <p:cNvSpPr/>
            <p:nvPr/>
          </p:nvSpPr>
          <p:spPr>
            <a:xfrm>
              <a:off x="18547714" y="5029200"/>
              <a:ext cx="1024128" cy="102412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01CD43CE-E247-DA7A-CAB1-883DAF82F4B0}"/>
                </a:ext>
              </a:extLst>
            </p:cNvPr>
            <p:cNvSpPr/>
            <p:nvPr/>
          </p:nvSpPr>
          <p:spPr>
            <a:xfrm>
              <a:off x="18657778" y="5139264"/>
              <a:ext cx="804000" cy="804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Flowchart: Extract 277">
              <a:extLst>
                <a:ext uri="{FF2B5EF4-FFF2-40B4-BE49-F238E27FC236}">
                  <a16:creationId xmlns:a16="http://schemas.microsoft.com/office/drawing/2014/main" id="{1359A95B-388B-4E58-1197-41E38DF287A2}"/>
                </a:ext>
              </a:extLst>
            </p:cNvPr>
            <p:cNvSpPr/>
            <p:nvPr/>
          </p:nvSpPr>
          <p:spPr>
            <a:xfrm rot="5400000">
              <a:off x="18915805" y="5380537"/>
              <a:ext cx="427884" cy="321456"/>
            </a:xfrm>
            <a:prstGeom prst="flowChartExtra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A7E1746F-3D42-A740-FB71-52FED148A4BF}"/>
              </a:ext>
            </a:extLst>
          </p:cNvPr>
          <p:cNvGrpSpPr/>
          <p:nvPr/>
        </p:nvGrpSpPr>
        <p:grpSpPr>
          <a:xfrm>
            <a:off x="14482461" y="2976283"/>
            <a:ext cx="2803528" cy="7064189"/>
            <a:chOff x="14482461" y="2976283"/>
            <a:chExt cx="2803528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D282548D-E9B3-9C3D-3C2C-D45F78D7FF28}"/>
                </a:ext>
              </a:extLst>
            </p:cNvPr>
            <p:cNvSpPr/>
            <p:nvPr/>
          </p:nvSpPr>
          <p:spPr>
            <a:xfrm flipH="1">
              <a:off x="14482461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8D7D7899-CD24-B6AB-8E27-BBBC750D540A}"/>
                </a:ext>
              </a:extLst>
            </p:cNvPr>
            <p:cNvSpPr/>
            <p:nvPr/>
          </p:nvSpPr>
          <p:spPr>
            <a:xfrm>
              <a:off x="16261861" y="5029200"/>
              <a:ext cx="1024128" cy="1024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07C9D758-A3A1-E5FE-C775-33537294E7F2}"/>
                </a:ext>
              </a:extLst>
            </p:cNvPr>
            <p:cNvSpPr/>
            <p:nvPr/>
          </p:nvSpPr>
          <p:spPr>
            <a:xfrm>
              <a:off x="16371925" y="5139264"/>
              <a:ext cx="804000" cy="804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Flowchart: Extract 282">
              <a:extLst>
                <a:ext uri="{FF2B5EF4-FFF2-40B4-BE49-F238E27FC236}">
                  <a16:creationId xmlns:a16="http://schemas.microsoft.com/office/drawing/2014/main" id="{E2DFE1F7-7DCD-602F-8262-39FB4BE9AE52}"/>
                </a:ext>
              </a:extLst>
            </p:cNvPr>
            <p:cNvSpPr/>
            <p:nvPr/>
          </p:nvSpPr>
          <p:spPr>
            <a:xfrm rot="5400000">
              <a:off x="16629952" y="5380537"/>
              <a:ext cx="427884" cy="321456"/>
            </a:xfrm>
            <a:prstGeom prst="flowChartExtra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B42192C3-9E7F-7DD9-20BA-4067F957F3C5}"/>
              </a:ext>
            </a:extLst>
          </p:cNvPr>
          <p:cNvGrpSpPr/>
          <p:nvPr/>
        </p:nvGrpSpPr>
        <p:grpSpPr>
          <a:xfrm>
            <a:off x="12192001" y="2976283"/>
            <a:ext cx="2804114" cy="7064189"/>
            <a:chOff x="12192001" y="2976283"/>
            <a:chExt cx="2804114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73C497DB-C364-6B2E-8ECA-7060CFF1616D}"/>
                </a:ext>
              </a:extLst>
            </p:cNvPr>
            <p:cNvSpPr/>
            <p:nvPr/>
          </p:nvSpPr>
          <p:spPr>
            <a:xfrm flipH="1">
              <a:off x="12192001" y="2976283"/>
              <a:ext cx="2290461" cy="7064189"/>
            </a:xfrm>
            <a:custGeom>
              <a:avLst/>
              <a:gdLst>
                <a:gd name="csX0" fmla="*/ 2290461 w 2290461"/>
                <a:gd name="csY0" fmla="*/ 0 h 7064189"/>
                <a:gd name="csX1" fmla="*/ 0 w 2290461"/>
                <a:gd name="csY1" fmla="*/ 0 h 7064189"/>
                <a:gd name="csX2" fmla="*/ 0 w 2290461"/>
                <a:gd name="csY2" fmla="*/ 7064189 h 7064189"/>
                <a:gd name="csX3" fmla="*/ 2290461 w 2290461"/>
                <a:gd name="csY3" fmla="*/ 7064189 h 7064189"/>
                <a:gd name="csX4" fmla="*/ 2290461 w 2290461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1" h="7064189">
                  <a:moveTo>
                    <a:pt x="2290461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1" y="7064189"/>
                  </a:lnTo>
                  <a:lnTo>
                    <a:pt x="22904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583D8AB-E185-B4CE-8D2A-AB478811D655}"/>
                </a:ext>
              </a:extLst>
            </p:cNvPr>
            <p:cNvSpPr/>
            <p:nvPr/>
          </p:nvSpPr>
          <p:spPr>
            <a:xfrm>
              <a:off x="13971987" y="5029200"/>
              <a:ext cx="1024128" cy="10241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A26F89DB-C500-D566-50CB-DF1721AD889C}"/>
                </a:ext>
              </a:extLst>
            </p:cNvPr>
            <p:cNvSpPr/>
            <p:nvPr/>
          </p:nvSpPr>
          <p:spPr>
            <a:xfrm>
              <a:off x="14082051" y="5139264"/>
              <a:ext cx="804000" cy="804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Flowchart: Extract 287">
              <a:extLst>
                <a:ext uri="{FF2B5EF4-FFF2-40B4-BE49-F238E27FC236}">
                  <a16:creationId xmlns:a16="http://schemas.microsoft.com/office/drawing/2014/main" id="{5EA1E5F7-95D7-F39B-8985-469F77F2C119}"/>
                </a:ext>
              </a:extLst>
            </p:cNvPr>
            <p:cNvSpPr/>
            <p:nvPr/>
          </p:nvSpPr>
          <p:spPr>
            <a:xfrm rot="5400000">
              <a:off x="14340078" y="5380537"/>
              <a:ext cx="427884" cy="321456"/>
            </a:xfrm>
            <a:prstGeom prst="flowChartExtra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24874448-887E-328D-E2B4-98D4FAA6CC67}"/>
              </a:ext>
            </a:extLst>
          </p:cNvPr>
          <p:cNvGrpSpPr/>
          <p:nvPr/>
        </p:nvGrpSpPr>
        <p:grpSpPr>
          <a:xfrm>
            <a:off x="9901540" y="2976283"/>
            <a:ext cx="2799197" cy="7064189"/>
            <a:chOff x="9901540" y="2976283"/>
            <a:chExt cx="2799197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302F6E1D-4B0D-F802-DA9A-B3CE70275B28}"/>
                </a:ext>
              </a:extLst>
            </p:cNvPr>
            <p:cNvSpPr/>
            <p:nvPr/>
          </p:nvSpPr>
          <p:spPr>
            <a:xfrm flipH="1">
              <a:off x="990154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9128CEA1-9BCD-6ACD-9F81-552AFBD496D3}"/>
                </a:ext>
              </a:extLst>
            </p:cNvPr>
            <p:cNvSpPr/>
            <p:nvPr/>
          </p:nvSpPr>
          <p:spPr>
            <a:xfrm>
              <a:off x="11676609" y="5029200"/>
              <a:ext cx="1024128" cy="1024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7C82BE1A-0DA8-3B61-4244-F6060FA463F8}"/>
                </a:ext>
              </a:extLst>
            </p:cNvPr>
            <p:cNvSpPr/>
            <p:nvPr/>
          </p:nvSpPr>
          <p:spPr>
            <a:xfrm>
              <a:off x="11786673" y="5139264"/>
              <a:ext cx="804000" cy="804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Flowchart: Extract 292">
              <a:extLst>
                <a:ext uri="{FF2B5EF4-FFF2-40B4-BE49-F238E27FC236}">
                  <a16:creationId xmlns:a16="http://schemas.microsoft.com/office/drawing/2014/main" id="{79962341-8E28-ADC8-E99B-7A5C49689F64}"/>
                </a:ext>
              </a:extLst>
            </p:cNvPr>
            <p:cNvSpPr/>
            <p:nvPr/>
          </p:nvSpPr>
          <p:spPr>
            <a:xfrm rot="5400000">
              <a:off x="12044700" y="5380537"/>
              <a:ext cx="427884" cy="321456"/>
            </a:xfrm>
            <a:prstGeom prst="flowChartExtra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B833B358-4099-210D-B3B1-000106200B6D}"/>
              </a:ext>
            </a:extLst>
          </p:cNvPr>
          <p:cNvGrpSpPr/>
          <p:nvPr/>
        </p:nvGrpSpPr>
        <p:grpSpPr>
          <a:xfrm>
            <a:off x="7611080" y="2976283"/>
            <a:ext cx="2797120" cy="7064189"/>
            <a:chOff x="7611080" y="2976283"/>
            <a:chExt cx="27971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6642EFB6-08C3-9FE5-9339-E06558CC1CA2}"/>
                </a:ext>
              </a:extLst>
            </p:cNvPr>
            <p:cNvSpPr/>
            <p:nvPr/>
          </p:nvSpPr>
          <p:spPr>
            <a:xfrm flipH="1">
              <a:off x="761108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D5AD79CA-856D-352C-1898-73BD4E1F96B7}"/>
                </a:ext>
              </a:extLst>
            </p:cNvPr>
            <p:cNvSpPr/>
            <p:nvPr/>
          </p:nvSpPr>
          <p:spPr>
            <a:xfrm>
              <a:off x="9384072" y="5029200"/>
              <a:ext cx="1024128" cy="1024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10DDA707-BE51-ECDF-C0D6-58C9C1CC5E39}"/>
                </a:ext>
              </a:extLst>
            </p:cNvPr>
            <p:cNvSpPr/>
            <p:nvPr/>
          </p:nvSpPr>
          <p:spPr>
            <a:xfrm>
              <a:off x="9494136" y="5139264"/>
              <a:ext cx="804000" cy="804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Flowchart: Extract 297">
              <a:extLst>
                <a:ext uri="{FF2B5EF4-FFF2-40B4-BE49-F238E27FC236}">
                  <a16:creationId xmlns:a16="http://schemas.microsoft.com/office/drawing/2014/main" id="{58565B6F-6659-B92C-ED1C-8725120B3006}"/>
                </a:ext>
              </a:extLst>
            </p:cNvPr>
            <p:cNvSpPr/>
            <p:nvPr/>
          </p:nvSpPr>
          <p:spPr>
            <a:xfrm rot="5400000">
              <a:off x="9752163" y="5380537"/>
              <a:ext cx="427884" cy="321456"/>
            </a:xfrm>
            <a:prstGeom prst="flowChartExtra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228B6105-3208-0B8A-3128-E7D2BFA443CA}"/>
              </a:ext>
            </a:extLst>
          </p:cNvPr>
          <p:cNvGrpSpPr/>
          <p:nvPr/>
        </p:nvGrpSpPr>
        <p:grpSpPr>
          <a:xfrm>
            <a:off x="5320620" y="2976283"/>
            <a:ext cx="2799822" cy="7064189"/>
            <a:chOff x="5320620" y="2976283"/>
            <a:chExt cx="2799822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E8A696FE-D7FE-0D04-36EC-8233E668DE5C}"/>
                </a:ext>
              </a:extLst>
            </p:cNvPr>
            <p:cNvSpPr/>
            <p:nvPr/>
          </p:nvSpPr>
          <p:spPr>
            <a:xfrm flipH="1">
              <a:off x="532062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496F8851-FD8B-0383-46D8-6C9E0474D341}"/>
                </a:ext>
              </a:extLst>
            </p:cNvPr>
            <p:cNvSpPr/>
            <p:nvPr/>
          </p:nvSpPr>
          <p:spPr>
            <a:xfrm>
              <a:off x="7096314" y="5029200"/>
              <a:ext cx="1024128" cy="10241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B76B40E1-7BD1-CE9B-2E0C-DC70B61778DE}"/>
                </a:ext>
              </a:extLst>
            </p:cNvPr>
            <p:cNvSpPr/>
            <p:nvPr/>
          </p:nvSpPr>
          <p:spPr>
            <a:xfrm>
              <a:off x="7206378" y="5139264"/>
              <a:ext cx="804000" cy="804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Flowchart: Extract 302">
              <a:extLst>
                <a:ext uri="{FF2B5EF4-FFF2-40B4-BE49-F238E27FC236}">
                  <a16:creationId xmlns:a16="http://schemas.microsoft.com/office/drawing/2014/main" id="{D54AFA6E-8DF7-8D0D-A8C1-35D6817ACA59}"/>
                </a:ext>
              </a:extLst>
            </p:cNvPr>
            <p:cNvSpPr/>
            <p:nvPr/>
          </p:nvSpPr>
          <p:spPr>
            <a:xfrm rot="5400000">
              <a:off x="7464405" y="5380537"/>
              <a:ext cx="427884" cy="321456"/>
            </a:xfrm>
            <a:prstGeom prst="flowChartExtra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76342DEB-3FBD-CC7F-179F-EBF310D9656A}"/>
              </a:ext>
            </a:extLst>
          </p:cNvPr>
          <p:cNvGrpSpPr/>
          <p:nvPr/>
        </p:nvGrpSpPr>
        <p:grpSpPr>
          <a:xfrm>
            <a:off x="2635624" y="2976283"/>
            <a:ext cx="3195790" cy="7064189"/>
            <a:chOff x="2635624" y="2976283"/>
            <a:chExt cx="319579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8AB2FF4C-7483-E0B9-89B0-9C928BE2E743}"/>
                </a:ext>
              </a:extLst>
            </p:cNvPr>
            <p:cNvSpPr/>
            <p:nvPr/>
          </p:nvSpPr>
          <p:spPr>
            <a:xfrm flipH="1">
              <a:off x="2635624" y="2976283"/>
              <a:ext cx="2684996" cy="7064189"/>
            </a:xfrm>
            <a:custGeom>
              <a:avLst/>
              <a:gdLst>
                <a:gd name="csX0" fmla="*/ 1016505 w 2684996"/>
                <a:gd name="csY0" fmla="*/ 0 h 7064189"/>
                <a:gd name="csX1" fmla="*/ 0 w 2684996"/>
                <a:gd name="csY1" fmla="*/ 0 h 7064189"/>
                <a:gd name="csX2" fmla="*/ 0 w 2684996"/>
                <a:gd name="csY2" fmla="*/ 7064189 h 7064189"/>
                <a:gd name="csX3" fmla="*/ 1016505 w 2684996"/>
                <a:gd name="csY3" fmla="*/ 7064189 h 7064189"/>
                <a:gd name="csX4" fmla="*/ 2684996 w 2684996"/>
                <a:gd name="csY4" fmla="*/ 5395698 h 7064189"/>
                <a:gd name="csX5" fmla="*/ 2684996 w 2684996"/>
                <a:gd name="csY5" fmla="*/ 1668491 h 7064189"/>
                <a:gd name="csX6" fmla="*/ 1016505 w 2684996"/>
                <a:gd name="csY6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84996" h="7064189">
                  <a:moveTo>
                    <a:pt x="1016505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1016505" y="7064189"/>
                  </a:lnTo>
                  <a:cubicBezTo>
                    <a:pt x="1937987" y="7064189"/>
                    <a:pt x="2684996" y="6317180"/>
                    <a:pt x="2684996" y="5395698"/>
                  </a:cubicBezTo>
                  <a:lnTo>
                    <a:pt x="2684996" y="1668491"/>
                  </a:lnTo>
                  <a:cubicBezTo>
                    <a:pt x="2684996" y="747009"/>
                    <a:pt x="1937987" y="0"/>
                    <a:pt x="101650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6" name="Oval 305">
              <a:extLst>
                <a:ext uri="{FF2B5EF4-FFF2-40B4-BE49-F238E27FC236}">
                  <a16:creationId xmlns:a16="http://schemas.microsoft.com/office/drawing/2014/main" id="{6EA8725D-71D1-2C9A-2309-D64545A5B74D}"/>
                </a:ext>
              </a:extLst>
            </p:cNvPr>
            <p:cNvSpPr/>
            <p:nvPr/>
          </p:nvSpPr>
          <p:spPr>
            <a:xfrm>
              <a:off x="4807286" y="5029200"/>
              <a:ext cx="1024128" cy="102412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33F127D3-5D11-5962-7C89-5EAC032B413E}"/>
                </a:ext>
              </a:extLst>
            </p:cNvPr>
            <p:cNvSpPr/>
            <p:nvPr/>
          </p:nvSpPr>
          <p:spPr>
            <a:xfrm>
              <a:off x="4917350" y="5139264"/>
              <a:ext cx="804000" cy="80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Flowchart: Extract 307">
              <a:extLst>
                <a:ext uri="{FF2B5EF4-FFF2-40B4-BE49-F238E27FC236}">
                  <a16:creationId xmlns:a16="http://schemas.microsoft.com/office/drawing/2014/main" id="{6B696B5F-FFF7-D122-E191-64AF73D01CD1}"/>
                </a:ext>
              </a:extLst>
            </p:cNvPr>
            <p:cNvSpPr/>
            <p:nvPr/>
          </p:nvSpPr>
          <p:spPr>
            <a:xfrm rot="16200000" flipV="1">
              <a:off x="5175377" y="5380537"/>
              <a:ext cx="427884" cy="321456"/>
            </a:xfrm>
            <a:prstGeom prst="flowChartExtra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281DBE35-94E8-86D0-7709-23FE31EE6E4C}"/>
              </a:ext>
            </a:extLst>
          </p:cNvPr>
          <p:cNvGrpSpPr/>
          <p:nvPr/>
        </p:nvGrpSpPr>
        <p:grpSpPr>
          <a:xfrm>
            <a:off x="5603524" y="6315154"/>
            <a:ext cx="1745240" cy="1566968"/>
            <a:chOff x="3448164" y="4583348"/>
            <a:chExt cx="1857462" cy="1566968"/>
          </a:xfrm>
        </p:grpSpPr>
        <p:sp>
          <p:nvSpPr>
            <p:cNvPr id="310" name="Textbox 200">
              <a:extLst>
                <a:ext uri="{FF2B5EF4-FFF2-40B4-BE49-F238E27FC236}">
                  <a16:creationId xmlns:a16="http://schemas.microsoft.com/office/drawing/2014/main" id="{1E14A1D4-FE8F-42DB-BDE2-76DC31FDB3FD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11" name="Textbox 200">
              <a:extLst>
                <a:ext uri="{FF2B5EF4-FFF2-40B4-BE49-F238E27FC236}">
                  <a16:creationId xmlns:a16="http://schemas.microsoft.com/office/drawing/2014/main" id="{CEEF6648-EE9B-09E2-2C4A-C3FB026E5749}"/>
                </a:ext>
              </a:extLst>
            </p:cNvPr>
            <p:cNvSpPr txBox="1"/>
            <p:nvPr/>
          </p:nvSpPr>
          <p:spPr>
            <a:xfrm>
              <a:off x="3448164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4DC7F83B-1509-F1CC-A689-2F256CB16F71}"/>
              </a:ext>
            </a:extLst>
          </p:cNvPr>
          <p:cNvGrpSpPr/>
          <p:nvPr/>
        </p:nvGrpSpPr>
        <p:grpSpPr>
          <a:xfrm>
            <a:off x="7892320" y="6315154"/>
            <a:ext cx="1745240" cy="1566968"/>
            <a:chOff x="6580531" y="4583348"/>
            <a:chExt cx="1857462" cy="1566968"/>
          </a:xfrm>
        </p:grpSpPr>
        <p:sp>
          <p:nvSpPr>
            <p:cNvPr id="313" name="Textbox 200">
              <a:extLst>
                <a:ext uri="{FF2B5EF4-FFF2-40B4-BE49-F238E27FC236}">
                  <a16:creationId xmlns:a16="http://schemas.microsoft.com/office/drawing/2014/main" id="{7A0C8755-C750-BDCF-B028-422EAFCDE7F4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14" name="Textbox 200">
              <a:extLst>
                <a:ext uri="{FF2B5EF4-FFF2-40B4-BE49-F238E27FC236}">
                  <a16:creationId xmlns:a16="http://schemas.microsoft.com/office/drawing/2014/main" id="{046C1856-F54E-65A8-872B-E97E18152F95}"/>
                </a:ext>
              </a:extLst>
            </p:cNvPr>
            <p:cNvSpPr txBox="1"/>
            <p:nvPr/>
          </p:nvSpPr>
          <p:spPr>
            <a:xfrm>
              <a:off x="6580531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967150AC-A309-3571-B9E6-5107F207491E}"/>
              </a:ext>
            </a:extLst>
          </p:cNvPr>
          <p:cNvGrpSpPr/>
          <p:nvPr/>
        </p:nvGrpSpPr>
        <p:grpSpPr>
          <a:xfrm>
            <a:off x="10181116" y="6315154"/>
            <a:ext cx="1745240" cy="1566968"/>
            <a:chOff x="9712898" y="4583348"/>
            <a:chExt cx="1857462" cy="1566968"/>
          </a:xfrm>
        </p:grpSpPr>
        <p:sp>
          <p:nvSpPr>
            <p:cNvPr id="316" name="Textbox 200">
              <a:extLst>
                <a:ext uri="{FF2B5EF4-FFF2-40B4-BE49-F238E27FC236}">
                  <a16:creationId xmlns:a16="http://schemas.microsoft.com/office/drawing/2014/main" id="{847D257C-2568-85D0-3E84-F5695E9911E9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17" name="Textbox 200">
              <a:extLst>
                <a:ext uri="{FF2B5EF4-FFF2-40B4-BE49-F238E27FC236}">
                  <a16:creationId xmlns:a16="http://schemas.microsoft.com/office/drawing/2014/main" id="{10560DB2-5DB0-3F06-11E6-456CE8071D67}"/>
                </a:ext>
              </a:extLst>
            </p:cNvPr>
            <p:cNvSpPr txBox="1"/>
            <p:nvPr/>
          </p:nvSpPr>
          <p:spPr>
            <a:xfrm>
              <a:off x="9712898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F95D4644-6938-26B1-B4CC-491B30E89BCB}"/>
              </a:ext>
            </a:extLst>
          </p:cNvPr>
          <p:cNvGrpSpPr/>
          <p:nvPr/>
        </p:nvGrpSpPr>
        <p:grpSpPr>
          <a:xfrm>
            <a:off x="12469912" y="6315154"/>
            <a:ext cx="1745240" cy="1566968"/>
            <a:chOff x="12845265" y="4583348"/>
            <a:chExt cx="1857462" cy="1566968"/>
          </a:xfrm>
        </p:grpSpPr>
        <p:sp>
          <p:nvSpPr>
            <p:cNvPr id="319" name="Textbox 200">
              <a:extLst>
                <a:ext uri="{FF2B5EF4-FFF2-40B4-BE49-F238E27FC236}">
                  <a16:creationId xmlns:a16="http://schemas.microsoft.com/office/drawing/2014/main" id="{A519DC03-9BA2-3A9F-5946-440EE1132FE3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20" name="Textbox 200">
              <a:extLst>
                <a:ext uri="{FF2B5EF4-FFF2-40B4-BE49-F238E27FC236}">
                  <a16:creationId xmlns:a16="http://schemas.microsoft.com/office/drawing/2014/main" id="{56AFA268-F7CF-31D0-4FD5-9B2C47D24D0E}"/>
                </a:ext>
              </a:extLst>
            </p:cNvPr>
            <p:cNvSpPr txBox="1"/>
            <p:nvPr/>
          </p:nvSpPr>
          <p:spPr>
            <a:xfrm>
              <a:off x="12845265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BBBA8736-6CC6-ADFD-927C-98BBD04030CA}"/>
              </a:ext>
            </a:extLst>
          </p:cNvPr>
          <p:cNvGrpSpPr/>
          <p:nvPr/>
        </p:nvGrpSpPr>
        <p:grpSpPr>
          <a:xfrm>
            <a:off x="14758708" y="6315154"/>
            <a:ext cx="1745240" cy="1566968"/>
            <a:chOff x="15977632" y="4583348"/>
            <a:chExt cx="1857462" cy="1566968"/>
          </a:xfrm>
        </p:grpSpPr>
        <p:sp>
          <p:nvSpPr>
            <p:cNvPr id="322" name="Textbox 200">
              <a:extLst>
                <a:ext uri="{FF2B5EF4-FFF2-40B4-BE49-F238E27FC236}">
                  <a16:creationId xmlns:a16="http://schemas.microsoft.com/office/drawing/2014/main" id="{707484C5-6E76-3497-0C10-2D992C81EC1A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23" name="Textbox 200">
              <a:extLst>
                <a:ext uri="{FF2B5EF4-FFF2-40B4-BE49-F238E27FC236}">
                  <a16:creationId xmlns:a16="http://schemas.microsoft.com/office/drawing/2014/main" id="{2A3D9B3D-3ADB-830E-0653-FBEFBF75BE9C}"/>
                </a:ext>
              </a:extLst>
            </p:cNvPr>
            <p:cNvSpPr txBox="1"/>
            <p:nvPr/>
          </p:nvSpPr>
          <p:spPr>
            <a:xfrm>
              <a:off x="15977632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2DEFD535-9A32-05F2-9874-E8A2B03F5F33}"/>
              </a:ext>
            </a:extLst>
          </p:cNvPr>
          <p:cNvGrpSpPr/>
          <p:nvPr/>
        </p:nvGrpSpPr>
        <p:grpSpPr>
          <a:xfrm>
            <a:off x="17047504" y="6315154"/>
            <a:ext cx="1745240" cy="1566968"/>
            <a:chOff x="19109999" y="4583348"/>
            <a:chExt cx="1857462" cy="1566968"/>
          </a:xfrm>
        </p:grpSpPr>
        <p:sp>
          <p:nvSpPr>
            <p:cNvPr id="325" name="Textbox 200">
              <a:extLst>
                <a:ext uri="{FF2B5EF4-FFF2-40B4-BE49-F238E27FC236}">
                  <a16:creationId xmlns:a16="http://schemas.microsoft.com/office/drawing/2014/main" id="{6D86932B-FC1F-114B-EE1F-B545699045CF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26" name="Textbox 200">
              <a:extLst>
                <a:ext uri="{FF2B5EF4-FFF2-40B4-BE49-F238E27FC236}">
                  <a16:creationId xmlns:a16="http://schemas.microsoft.com/office/drawing/2014/main" id="{3212FC16-322C-A9CE-27A9-71B1DBD9236B}"/>
                </a:ext>
              </a:extLst>
            </p:cNvPr>
            <p:cNvSpPr txBox="1"/>
            <p:nvPr/>
          </p:nvSpPr>
          <p:spPr>
            <a:xfrm>
              <a:off x="19109999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27" name="Oval 326">
            <a:extLst>
              <a:ext uri="{FF2B5EF4-FFF2-40B4-BE49-F238E27FC236}">
                <a16:creationId xmlns:a16="http://schemas.microsoft.com/office/drawing/2014/main" id="{D8420317-5B18-3C93-2D53-63358F6823B9}"/>
              </a:ext>
            </a:extLst>
          </p:cNvPr>
          <p:cNvSpPr/>
          <p:nvPr/>
        </p:nvSpPr>
        <p:spPr>
          <a:xfrm>
            <a:off x="5813892" y="8320086"/>
            <a:ext cx="1282422" cy="1282422"/>
          </a:xfrm>
          <a:prstGeom prst="ellips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Oval 327">
            <a:extLst>
              <a:ext uri="{FF2B5EF4-FFF2-40B4-BE49-F238E27FC236}">
                <a16:creationId xmlns:a16="http://schemas.microsoft.com/office/drawing/2014/main" id="{3A143490-8D9E-D9A5-E861-7917DE83B365}"/>
              </a:ext>
            </a:extLst>
          </p:cNvPr>
          <p:cNvSpPr/>
          <p:nvPr/>
        </p:nvSpPr>
        <p:spPr>
          <a:xfrm>
            <a:off x="8157379" y="8320086"/>
            <a:ext cx="1282422" cy="1282422"/>
          </a:xfrm>
          <a:prstGeom prst="ellipse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Oval 328">
            <a:extLst>
              <a:ext uri="{FF2B5EF4-FFF2-40B4-BE49-F238E27FC236}">
                <a16:creationId xmlns:a16="http://schemas.microsoft.com/office/drawing/2014/main" id="{2D85D92C-0310-E889-6817-C13A036404A5}"/>
              </a:ext>
            </a:extLst>
          </p:cNvPr>
          <p:cNvSpPr/>
          <p:nvPr/>
        </p:nvSpPr>
        <p:spPr>
          <a:xfrm>
            <a:off x="10441621" y="8320086"/>
            <a:ext cx="1282422" cy="1282422"/>
          </a:xfrm>
          <a:prstGeom prst="ellipse">
            <a:avLst/>
          </a:prstGeom>
          <a:solidFill>
            <a:schemeClr val="accent3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Oval 329">
            <a:extLst>
              <a:ext uri="{FF2B5EF4-FFF2-40B4-BE49-F238E27FC236}">
                <a16:creationId xmlns:a16="http://schemas.microsoft.com/office/drawing/2014/main" id="{A10F1D3F-4405-9C27-AD3C-E47032DC93AF}"/>
              </a:ext>
            </a:extLst>
          </p:cNvPr>
          <p:cNvSpPr/>
          <p:nvPr/>
        </p:nvSpPr>
        <p:spPr>
          <a:xfrm>
            <a:off x="12696018" y="8320086"/>
            <a:ext cx="1282422" cy="1282422"/>
          </a:xfrm>
          <a:prstGeom prst="ellipse">
            <a:avLst/>
          </a:prstGeom>
          <a:solidFill>
            <a:schemeClr val="accent4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Oval 330">
            <a:extLst>
              <a:ext uri="{FF2B5EF4-FFF2-40B4-BE49-F238E27FC236}">
                <a16:creationId xmlns:a16="http://schemas.microsoft.com/office/drawing/2014/main" id="{CA0CDE41-6D12-63E4-5C6A-6BDF79A7D4D4}"/>
              </a:ext>
            </a:extLst>
          </p:cNvPr>
          <p:cNvSpPr/>
          <p:nvPr/>
        </p:nvSpPr>
        <p:spPr>
          <a:xfrm>
            <a:off x="14986480" y="8320086"/>
            <a:ext cx="1282422" cy="1282422"/>
          </a:xfrm>
          <a:prstGeom prst="ellipse">
            <a:avLst/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Oval 331">
            <a:extLst>
              <a:ext uri="{FF2B5EF4-FFF2-40B4-BE49-F238E27FC236}">
                <a16:creationId xmlns:a16="http://schemas.microsoft.com/office/drawing/2014/main" id="{8AD1269A-9F1E-8AFC-43DB-0B220E003F68}"/>
              </a:ext>
            </a:extLst>
          </p:cNvPr>
          <p:cNvSpPr/>
          <p:nvPr/>
        </p:nvSpPr>
        <p:spPr>
          <a:xfrm>
            <a:off x="17265292" y="8320086"/>
            <a:ext cx="1282422" cy="1282422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4D3D9F4B-A6D5-1C38-E947-29D203AF110B}"/>
              </a:ext>
            </a:extLst>
          </p:cNvPr>
          <p:cNvSpPr/>
          <p:nvPr/>
        </p:nvSpPr>
        <p:spPr>
          <a:xfrm>
            <a:off x="15303956" y="8637562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17BA988C-CF45-83E8-9695-5D8AD8D45A65}"/>
              </a:ext>
            </a:extLst>
          </p:cNvPr>
          <p:cNvSpPr/>
          <p:nvPr/>
        </p:nvSpPr>
        <p:spPr>
          <a:xfrm>
            <a:off x="17595717" y="8650512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5" name="Freeform 103">
            <a:extLst>
              <a:ext uri="{FF2B5EF4-FFF2-40B4-BE49-F238E27FC236}">
                <a16:creationId xmlns:a16="http://schemas.microsoft.com/office/drawing/2014/main" id="{7EC6A624-A828-5FAB-3BCF-C602A4323356}"/>
              </a:ext>
            </a:extLst>
          </p:cNvPr>
          <p:cNvSpPr>
            <a:spLocks noEditPoints="1"/>
          </p:cNvSpPr>
          <p:nvPr/>
        </p:nvSpPr>
        <p:spPr bwMode="auto">
          <a:xfrm>
            <a:off x="8438780" y="8686148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6" name="Freeform 109">
            <a:extLst>
              <a:ext uri="{FF2B5EF4-FFF2-40B4-BE49-F238E27FC236}">
                <a16:creationId xmlns:a16="http://schemas.microsoft.com/office/drawing/2014/main" id="{7EB87F22-6F80-E339-AE58-EE734226A88C}"/>
              </a:ext>
            </a:extLst>
          </p:cNvPr>
          <p:cNvSpPr>
            <a:spLocks noEditPoints="1"/>
          </p:cNvSpPr>
          <p:nvPr/>
        </p:nvSpPr>
        <p:spPr bwMode="auto">
          <a:xfrm>
            <a:off x="10767151" y="8637562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7" name="Freeform 16">
            <a:extLst>
              <a:ext uri="{FF2B5EF4-FFF2-40B4-BE49-F238E27FC236}">
                <a16:creationId xmlns:a16="http://schemas.microsoft.com/office/drawing/2014/main" id="{9D2E5E59-4FB7-8166-42B6-0F9667BD5302}"/>
              </a:ext>
            </a:extLst>
          </p:cNvPr>
          <p:cNvSpPr>
            <a:spLocks noEditPoints="1"/>
          </p:cNvSpPr>
          <p:nvPr/>
        </p:nvSpPr>
        <p:spPr bwMode="auto">
          <a:xfrm>
            <a:off x="13055310" y="8597096"/>
            <a:ext cx="563840" cy="72840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3EF0D6B7-BFCC-2E3D-B126-A03CE5CBF8CD}"/>
              </a:ext>
            </a:extLst>
          </p:cNvPr>
          <p:cNvSpPr/>
          <p:nvPr/>
        </p:nvSpPr>
        <p:spPr>
          <a:xfrm>
            <a:off x="6098518" y="8664142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97C8D30C-106E-A611-1230-EA6B1D512D6D}"/>
              </a:ext>
            </a:extLst>
          </p:cNvPr>
          <p:cNvGrpSpPr/>
          <p:nvPr/>
        </p:nvGrpSpPr>
        <p:grpSpPr>
          <a:xfrm>
            <a:off x="5847868" y="3381297"/>
            <a:ext cx="1256552" cy="1281073"/>
            <a:chOff x="5847868" y="3381297"/>
            <a:chExt cx="1256552" cy="1281073"/>
          </a:xfrm>
        </p:grpSpPr>
        <p:sp>
          <p:nvSpPr>
            <p:cNvPr id="340" name="Textbox 200">
              <a:extLst>
                <a:ext uri="{FF2B5EF4-FFF2-40B4-BE49-F238E27FC236}">
                  <a16:creationId xmlns:a16="http://schemas.microsoft.com/office/drawing/2014/main" id="{48C1B931-4AEF-2937-FBF0-D918B1DBDF7A}"/>
                </a:ext>
              </a:extLst>
            </p:cNvPr>
            <p:cNvSpPr txBox="1"/>
            <p:nvPr/>
          </p:nvSpPr>
          <p:spPr>
            <a:xfrm>
              <a:off x="584786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1" name="Textbox 200">
              <a:extLst>
                <a:ext uri="{FF2B5EF4-FFF2-40B4-BE49-F238E27FC236}">
                  <a16:creationId xmlns:a16="http://schemas.microsoft.com/office/drawing/2014/main" id="{56BB28C2-EC75-6D58-BE7D-F002CFB9363F}"/>
                </a:ext>
              </a:extLst>
            </p:cNvPr>
            <p:cNvSpPr txBox="1"/>
            <p:nvPr/>
          </p:nvSpPr>
          <p:spPr>
            <a:xfrm>
              <a:off x="584786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01</a:t>
              </a:r>
            </a:p>
          </p:txBody>
        </p: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910D70DE-1A34-B503-D00A-2F8D06946296}"/>
              </a:ext>
            </a:extLst>
          </p:cNvPr>
          <p:cNvGrpSpPr/>
          <p:nvPr/>
        </p:nvGrpSpPr>
        <p:grpSpPr>
          <a:xfrm>
            <a:off x="8136664" y="3381297"/>
            <a:ext cx="1256552" cy="1281073"/>
            <a:chOff x="8136664" y="3381297"/>
            <a:chExt cx="1256552" cy="1281073"/>
          </a:xfrm>
        </p:grpSpPr>
        <p:sp>
          <p:nvSpPr>
            <p:cNvPr id="343" name="Textbox 200">
              <a:extLst>
                <a:ext uri="{FF2B5EF4-FFF2-40B4-BE49-F238E27FC236}">
                  <a16:creationId xmlns:a16="http://schemas.microsoft.com/office/drawing/2014/main" id="{93D1988D-83F7-9C9A-FB4E-8ED16FFC1D7E}"/>
                </a:ext>
              </a:extLst>
            </p:cNvPr>
            <p:cNvSpPr txBox="1"/>
            <p:nvPr/>
          </p:nvSpPr>
          <p:spPr>
            <a:xfrm>
              <a:off x="8136664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4" name="Textbox 200">
              <a:extLst>
                <a:ext uri="{FF2B5EF4-FFF2-40B4-BE49-F238E27FC236}">
                  <a16:creationId xmlns:a16="http://schemas.microsoft.com/office/drawing/2014/main" id="{174C1225-5B9A-FDFD-6ABE-41B6EEB35B16}"/>
                </a:ext>
              </a:extLst>
            </p:cNvPr>
            <p:cNvSpPr txBox="1"/>
            <p:nvPr/>
          </p:nvSpPr>
          <p:spPr>
            <a:xfrm>
              <a:off x="8136664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02</a:t>
              </a: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5BC14B99-4CE2-9E27-2F3E-A055B049A475}"/>
              </a:ext>
            </a:extLst>
          </p:cNvPr>
          <p:cNvGrpSpPr/>
          <p:nvPr/>
        </p:nvGrpSpPr>
        <p:grpSpPr>
          <a:xfrm>
            <a:off x="10425460" y="3381297"/>
            <a:ext cx="1256552" cy="1281073"/>
            <a:chOff x="10425460" y="3381297"/>
            <a:chExt cx="1256552" cy="1281073"/>
          </a:xfrm>
        </p:grpSpPr>
        <p:sp>
          <p:nvSpPr>
            <p:cNvPr id="346" name="Textbox 200">
              <a:extLst>
                <a:ext uri="{FF2B5EF4-FFF2-40B4-BE49-F238E27FC236}">
                  <a16:creationId xmlns:a16="http://schemas.microsoft.com/office/drawing/2014/main" id="{70C0EA32-686D-BEB0-BECB-1B35847B702F}"/>
                </a:ext>
              </a:extLst>
            </p:cNvPr>
            <p:cNvSpPr txBox="1"/>
            <p:nvPr/>
          </p:nvSpPr>
          <p:spPr>
            <a:xfrm>
              <a:off x="10425460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7" name="Textbox 200">
              <a:extLst>
                <a:ext uri="{FF2B5EF4-FFF2-40B4-BE49-F238E27FC236}">
                  <a16:creationId xmlns:a16="http://schemas.microsoft.com/office/drawing/2014/main" id="{D1441BC6-4FFD-D518-D751-B1EC30481C3F}"/>
                </a:ext>
              </a:extLst>
            </p:cNvPr>
            <p:cNvSpPr txBox="1"/>
            <p:nvPr/>
          </p:nvSpPr>
          <p:spPr>
            <a:xfrm>
              <a:off x="10425460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03</a:t>
              </a:r>
            </a:p>
          </p:txBody>
        </p:sp>
      </p:grp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2D39DEC6-54E9-3B9A-BFA9-DF8E6471DE0A}"/>
              </a:ext>
            </a:extLst>
          </p:cNvPr>
          <p:cNvGrpSpPr/>
          <p:nvPr/>
        </p:nvGrpSpPr>
        <p:grpSpPr>
          <a:xfrm>
            <a:off x="12714256" y="3381297"/>
            <a:ext cx="1256552" cy="1281073"/>
            <a:chOff x="12714256" y="3381297"/>
            <a:chExt cx="1256552" cy="1281073"/>
          </a:xfrm>
        </p:grpSpPr>
        <p:sp>
          <p:nvSpPr>
            <p:cNvPr id="349" name="Textbox 200">
              <a:extLst>
                <a:ext uri="{FF2B5EF4-FFF2-40B4-BE49-F238E27FC236}">
                  <a16:creationId xmlns:a16="http://schemas.microsoft.com/office/drawing/2014/main" id="{069803C1-E893-F1CE-E572-0A3B8135129F}"/>
                </a:ext>
              </a:extLst>
            </p:cNvPr>
            <p:cNvSpPr txBox="1"/>
            <p:nvPr/>
          </p:nvSpPr>
          <p:spPr>
            <a:xfrm>
              <a:off x="12714256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0" name="Textbox 200">
              <a:extLst>
                <a:ext uri="{FF2B5EF4-FFF2-40B4-BE49-F238E27FC236}">
                  <a16:creationId xmlns:a16="http://schemas.microsoft.com/office/drawing/2014/main" id="{DD58AED6-F730-25EA-12DB-A29F1E860273}"/>
                </a:ext>
              </a:extLst>
            </p:cNvPr>
            <p:cNvSpPr txBox="1"/>
            <p:nvPr/>
          </p:nvSpPr>
          <p:spPr>
            <a:xfrm>
              <a:off x="12714256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04</a:t>
              </a:r>
            </a:p>
          </p:txBody>
        </p: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99013-A8C0-E43E-1F93-8CFF9B5E658B}"/>
              </a:ext>
            </a:extLst>
          </p:cNvPr>
          <p:cNvGrpSpPr/>
          <p:nvPr/>
        </p:nvGrpSpPr>
        <p:grpSpPr>
          <a:xfrm>
            <a:off x="15003052" y="3381297"/>
            <a:ext cx="1256552" cy="1281073"/>
            <a:chOff x="15003052" y="3381297"/>
            <a:chExt cx="1256552" cy="1281073"/>
          </a:xfrm>
        </p:grpSpPr>
        <p:sp>
          <p:nvSpPr>
            <p:cNvPr id="352" name="Textbox 200">
              <a:extLst>
                <a:ext uri="{FF2B5EF4-FFF2-40B4-BE49-F238E27FC236}">
                  <a16:creationId xmlns:a16="http://schemas.microsoft.com/office/drawing/2014/main" id="{8402FE07-5D01-426C-7369-28CC6E3EF797}"/>
                </a:ext>
              </a:extLst>
            </p:cNvPr>
            <p:cNvSpPr txBox="1"/>
            <p:nvPr/>
          </p:nvSpPr>
          <p:spPr>
            <a:xfrm>
              <a:off x="15003052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3" name="Textbox 200">
              <a:extLst>
                <a:ext uri="{FF2B5EF4-FFF2-40B4-BE49-F238E27FC236}">
                  <a16:creationId xmlns:a16="http://schemas.microsoft.com/office/drawing/2014/main" id="{37E91F17-4884-3A05-F799-D5D6F11687BC}"/>
                </a:ext>
              </a:extLst>
            </p:cNvPr>
            <p:cNvSpPr txBox="1"/>
            <p:nvPr/>
          </p:nvSpPr>
          <p:spPr>
            <a:xfrm>
              <a:off x="15003052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05</a:t>
              </a:r>
            </a:p>
          </p:txBody>
        </p:sp>
      </p:grp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112D627F-31B6-9F56-AD06-F6E25F65DFE0}"/>
              </a:ext>
            </a:extLst>
          </p:cNvPr>
          <p:cNvGrpSpPr/>
          <p:nvPr/>
        </p:nvGrpSpPr>
        <p:grpSpPr>
          <a:xfrm>
            <a:off x="17291848" y="3381297"/>
            <a:ext cx="1256552" cy="1281073"/>
            <a:chOff x="17291848" y="3381297"/>
            <a:chExt cx="1256552" cy="1281073"/>
          </a:xfrm>
        </p:grpSpPr>
        <p:sp>
          <p:nvSpPr>
            <p:cNvPr id="355" name="Textbox 200">
              <a:extLst>
                <a:ext uri="{FF2B5EF4-FFF2-40B4-BE49-F238E27FC236}">
                  <a16:creationId xmlns:a16="http://schemas.microsoft.com/office/drawing/2014/main" id="{93AA78E2-06E3-68BC-8D99-49AB51269B2E}"/>
                </a:ext>
              </a:extLst>
            </p:cNvPr>
            <p:cNvSpPr txBox="1"/>
            <p:nvPr/>
          </p:nvSpPr>
          <p:spPr>
            <a:xfrm>
              <a:off x="1729184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6" name="Textbox 200">
              <a:extLst>
                <a:ext uri="{FF2B5EF4-FFF2-40B4-BE49-F238E27FC236}">
                  <a16:creationId xmlns:a16="http://schemas.microsoft.com/office/drawing/2014/main" id="{BFAC1876-D1BD-9C35-3C86-F2E895230275}"/>
                </a:ext>
              </a:extLst>
            </p:cNvPr>
            <p:cNvSpPr txBox="1"/>
            <p:nvPr/>
          </p:nvSpPr>
          <p:spPr>
            <a:xfrm>
              <a:off x="1729184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06</a:t>
              </a:r>
            </a:p>
          </p:txBody>
        </p:sp>
      </p:grpSp>
      <p:grpSp>
        <p:nvGrpSpPr>
          <p:cNvPr id="357" name="Group 356">
            <a:extLst>
              <a:ext uri="{FF2B5EF4-FFF2-40B4-BE49-F238E27FC236}">
                <a16:creationId xmlns:a16="http://schemas.microsoft.com/office/drawing/2014/main" id="{65D0E43D-8BF9-B1B2-BCE2-C16CD291BB3F}"/>
              </a:ext>
            </a:extLst>
          </p:cNvPr>
          <p:cNvGrpSpPr/>
          <p:nvPr/>
        </p:nvGrpSpPr>
        <p:grpSpPr>
          <a:xfrm>
            <a:off x="3088705" y="5218098"/>
            <a:ext cx="1745240" cy="3341132"/>
            <a:chOff x="3448164" y="3486292"/>
            <a:chExt cx="1857462" cy="3341132"/>
          </a:xfrm>
        </p:grpSpPr>
        <p:sp>
          <p:nvSpPr>
            <p:cNvPr id="358" name="Textbox 200">
              <a:extLst>
                <a:ext uri="{FF2B5EF4-FFF2-40B4-BE49-F238E27FC236}">
                  <a16:creationId xmlns:a16="http://schemas.microsoft.com/office/drawing/2014/main" id="{03F4B721-D318-6CCD-02CD-0ADFE1A5E1D4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urna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59" name="Textbox 200">
              <a:extLst>
                <a:ext uri="{FF2B5EF4-FFF2-40B4-BE49-F238E27FC236}">
                  <a16:creationId xmlns:a16="http://schemas.microsoft.com/office/drawing/2014/main" id="{862CAF1B-C6C8-7107-8ADF-CD69A2538C4D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</a:rPr>
                <a:t>START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623C2128-AE0A-3EA4-C3DD-D0384283EA89}"/>
              </a:ext>
            </a:extLst>
          </p:cNvPr>
          <p:cNvGrpSpPr/>
          <p:nvPr/>
        </p:nvGrpSpPr>
        <p:grpSpPr>
          <a:xfrm>
            <a:off x="19517856" y="5218098"/>
            <a:ext cx="1745240" cy="3341132"/>
            <a:chOff x="3448164" y="3486292"/>
            <a:chExt cx="1857462" cy="3341132"/>
          </a:xfrm>
        </p:grpSpPr>
        <p:sp>
          <p:nvSpPr>
            <p:cNvPr id="361" name="Textbox 200">
              <a:extLst>
                <a:ext uri="{FF2B5EF4-FFF2-40B4-BE49-F238E27FC236}">
                  <a16:creationId xmlns:a16="http://schemas.microsoft.com/office/drawing/2014/main" id="{42BFE472-B28B-0FD9-8269-BDD76447A5FB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consectetuer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adipiscing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elit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 Maecenas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porttitor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congue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massa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Fusce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posuere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, magna sed pulvinar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ultricies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purus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lectus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malesuada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libero, sit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commodo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magna eros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quis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urna</a:t>
              </a:r>
              <a:r>
                <a:rPr lang="en-US" sz="11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.</a:t>
              </a:r>
            </a:p>
          </p:txBody>
        </p:sp>
        <p:sp>
          <p:nvSpPr>
            <p:cNvPr id="362" name="Textbox 200">
              <a:extLst>
                <a:ext uri="{FF2B5EF4-FFF2-40B4-BE49-F238E27FC236}">
                  <a16:creationId xmlns:a16="http://schemas.microsoft.com/office/drawing/2014/main" id="{1C8104E4-FC99-29AF-1C3E-0083C64264B5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Gobold" panose="02000500000000000000" pitchFamily="2" charset="0"/>
                </a:rPr>
                <a:t>GOAL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63" name="Rectangle 362">
            <a:extLst>
              <a:ext uri="{FF2B5EF4-FFF2-40B4-BE49-F238E27FC236}">
                <a16:creationId xmlns:a16="http://schemas.microsoft.com/office/drawing/2014/main" id="{61EEC78C-9CD6-60C3-85A9-F0D79FA5919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64" name="!!SubTitle">
            <a:extLst>
              <a:ext uri="{FF2B5EF4-FFF2-40B4-BE49-F238E27FC236}">
                <a16:creationId xmlns:a16="http://schemas.microsoft.com/office/drawing/2014/main" id="{4A0CDDEF-3EA6-7BEF-8659-05B552B9B5B0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65" name="!!MainTitle1">
            <a:extLst>
              <a:ext uri="{FF2B5EF4-FFF2-40B4-BE49-F238E27FC236}">
                <a16:creationId xmlns:a16="http://schemas.microsoft.com/office/drawing/2014/main" id="{E890E679-8BB8-9190-7951-58C67611CD5A}"/>
              </a:ext>
            </a:extLst>
          </p:cNvPr>
          <p:cNvSpPr txBox="1"/>
          <p:nvPr/>
        </p:nvSpPr>
        <p:spPr>
          <a:xfrm>
            <a:off x="8706129" y="11314065"/>
            <a:ext cx="69717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3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3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3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3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3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3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3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3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5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10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2" grpId="0" animBg="1"/>
          <p:bldP spid="273" grpId="0" animBg="1"/>
          <p:bldP spid="327" grpId="0" animBg="1"/>
          <p:bldP spid="328" grpId="0" animBg="1"/>
          <p:bldP spid="329" grpId="0" animBg="1"/>
          <p:bldP spid="330" grpId="0" animBg="1"/>
          <p:bldP spid="331" grpId="0" animBg="1"/>
          <p:bldP spid="332" grpId="0" animBg="1"/>
          <p:bldP spid="333" grpId="0" animBg="1"/>
          <p:bldP spid="334" grpId="0" animBg="1"/>
          <p:bldP spid="335" grpId="0" animBg="1"/>
          <p:bldP spid="336" grpId="0" animBg="1"/>
          <p:bldP spid="337" grpId="0" animBg="1"/>
          <p:bldP spid="33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3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3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3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3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3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3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3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3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5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9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10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2" grpId="0" animBg="1"/>
          <p:bldP spid="273" grpId="0" animBg="1"/>
          <p:bldP spid="327" grpId="0" animBg="1"/>
          <p:bldP spid="328" grpId="0" animBg="1"/>
          <p:bldP spid="329" grpId="0" animBg="1"/>
          <p:bldP spid="330" grpId="0" animBg="1"/>
          <p:bldP spid="331" grpId="0" animBg="1"/>
          <p:bldP spid="332" grpId="0" animBg="1"/>
          <p:bldP spid="333" grpId="0" animBg="1"/>
          <p:bldP spid="334" grpId="0" animBg="1"/>
          <p:bldP spid="335" grpId="0" animBg="1"/>
          <p:bldP spid="336" grpId="0" animBg="1"/>
          <p:bldP spid="337" grpId="0" animBg="1"/>
          <p:bldP spid="33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AF7F3165-382E-C0FC-4B82-1BAA804DC7B3}"/>
              </a:ext>
            </a:extLst>
          </p:cNvPr>
          <p:cNvSpPr/>
          <p:nvPr/>
        </p:nvSpPr>
        <p:spPr>
          <a:xfrm>
            <a:off x="2635624" y="2976283"/>
            <a:ext cx="19018392" cy="7064189"/>
          </a:xfrm>
          <a:prstGeom prst="roundRect">
            <a:avLst>
              <a:gd name="adj" fmla="val 23619"/>
            </a:avLst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E2280F1A-D53E-9A3C-A06A-8010FAB88A02}"/>
              </a:ext>
            </a:extLst>
          </p:cNvPr>
          <p:cNvSpPr/>
          <p:nvPr/>
        </p:nvSpPr>
        <p:spPr>
          <a:xfrm flipH="1">
            <a:off x="18969019" y="2976283"/>
            <a:ext cx="2684996" cy="7064189"/>
          </a:xfrm>
          <a:custGeom>
            <a:avLst/>
            <a:gdLst>
              <a:gd name="csX0" fmla="*/ 2684996 w 2684996"/>
              <a:gd name="csY0" fmla="*/ 0 h 7064189"/>
              <a:gd name="csX1" fmla="*/ 1668490 w 2684996"/>
              <a:gd name="csY1" fmla="*/ 0 h 7064189"/>
              <a:gd name="csX2" fmla="*/ 0 w 2684996"/>
              <a:gd name="csY2" fmla="*/ 1668491 h 7064189"/>
              <a:gd name="csX3" fmla="*/ 0 w 2684996"/>
              <a:gd name="csY3" fmla="*/ 5395698 h 7064189"/>
              <a:gd name="csX4" fmla="*/ 1668490 w 2684996"/>
              <a:gd name="csY4" fmla="*/ 7064189 h 7064189"/>
              <a:gd name="csX5" fmla="*/ 2684996 w 2684996"/>
              <a:gd name="csY5" fmla="*/ 7064189 h 7064189"/>
              <a:gd name="csX6" fmla="*/ 2684996 w 2684996"/>
              <a:gd name="csY6" fmla="*/ 0 h 706418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684996" h="7064189">
                <a:moveTo>
                  <a:pt x="2684996" y="0"/>
                </a:moveTo>
                <a:lnTo>
                  <a:pt x="1668490" y="0"/>
                </a:lnTo>
                <a:cubicBezTo>
                  <a:pt x="747008" y="0"/>
                  <a:pt x="0" y="747009"/>
                  <a:pt x="0" y="1668491"/>
                </a:cubicBezTo>
                <a:lnTo>
                  <a:pt x="0" y="5395698"/>
                </a:lnTo>
                <a:cubicBezTo>
                  <a:pt x="0" y="6317180"/>
                  <a:pt x="747008" y="7064189"/>
                  <a:pt x="1668490" y="7064189"/>
                </a:cubicBezTo>
                <a:lnTo>
                  <a:pt x="2684996" y="7064189"/>
                </a:lnTo>
                <a:lnTo>
                  <a:pt x="268499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39F7B4DF-85C3-2629-20EC-51B052254375}"/>
              </a:ext>
            </a:extLst>
          </p:cNvPr>
          <p:cNvGrpSpPr/>
          <p:nvPr/>
        </p:nvGrpSpPr>
        <p:grpSpPr>
          <a:xfrm>
            <a:off x="16772922" y="2976283"/>
            <a:ext cx="2798920" cy="7064189"/>
            <a:chOff x="16772922" y="2976283"/>
            <a:chExt cx="27989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FB068C67-BA87-15C6-E582-A38740021E78}"/>
                </a:ext>
              </a:extLst>
            </p:cNvPr>
            <p:cNvSpPr/>
            <p:nvPr/>
          </p:nvSpPr>
          <p:spPr>
            <a:xfrm flipH="1">
              <a:off x="16772922" y="2976283"/>
              <a:ext cx="2290459" cy="7064189"/>
            </a:xfrm>
            <a:custGeom>
              <a:avLst/>
              <a:gdLst>
                <a:gd name="csX0" fmla="*/ 2290459 w 2290459"/>
                <a:gd name="csY0" fmla="*/ 0 h 7064189"/>
                <a:gd name="csX1" fmla="*/ 0 w 2290459"/>
                <a:gd name="csY1" fmla="*/ 0 h 7064189"/>
                <a:gd name="csX2" fmla="*/ 0 w 2290459"/>
                <a:gd name="csY2" fmla="*/ 7064189 h 7064189"/>
                <a:gd name="csX3" fmla="*/ 2290459 w 2290459"/>
                <a:gd name="csY3" fmla="*/ 7064189 h 7064189"/>
                <a:gd name="csX4" fmla="*/ 2290459 w 2290459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59" h="7064189">
                  <a:moveTo>
                    <a:pt x="2290459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59" y="7064189"/>
                  </a:lnTo>
                  <a:lnTo>
                    <a:pt x="22904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F965AF01-F36A-5816-4748-E2B21A197547}"/>
                </a:ext>
              </a:extLst>
            </p:cNvPr>
            <p:cNvSpPr/>
            <p:nvPr/>
          </p:nvSpPr>
          <p:spPr>
            <a:xfrm>
              <a:off x="18547714" y="5029200"/>
              <a:ext cx="1024128" cy="102412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C7930404-2622-CDCA-D5B9-82EB033F953D}"/>
                </a:ext>
              </a:extLst>
            </p:cNvPr>
            <p:cNvSpPr/>
            <p:nvPr/>
          </p:nvSpPr>
          <p:spPr>
            <a:xfrm>
              <a:off x="18657778" y="5139264"/>
              <a:ext cx="804000" cy="804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Flowchart: Extract 101">
              <a:extLst>
                <a:ext uri="{FF2B5EF4-FFF2-40B4-BE49-F238E27FC236}">
                  <a16:creationId xmlns:a16="http://schemas.microsoft.com/office/drawing/2014/main" id="{CC701225-8F2F-724C-5125-FA5815E5769F}"/>
                </a:ext>
              </a:extLst>
            </p:cNvPr>
            <p:cNvSpPr/>
            <p:nvPr/>
          </p:nvSpPr>
          <p:spPr>
            <a:xfrm rot="5400000">
              <a:off x="18915805" y="5380537"/>
              <a:ext cx="427884" cy="321456"/>
            </a:xfrm>
            <a:prstGeom prst="flowChartExtra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6438A71C-7678-C552-AC6D-27D1111CC8E0}"/>
              </a:ext>
            </a:extLst>
          </p:cNvPr>
          <p:cNvGrpSpPr/>
          <p:nvPr/>
        </p:nvGrpSpPr>
        <p:grpSpPr>
          <a:xfrm>
            <a:off x="14482461" y="2976283"/>
            <a:ext cx="2803528" cy="7064189"/>
            <a:chOff x="14482461" y="2976283"/>
            <a:chExt cx="2803528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739A887-4BFF-3383-C840-900BE997D6B4}"/>
                </a:ext>
              </a:extLst>
            </p:cNvPr>
            <p:cNvSpPr/>
            <p:nvPr/>
          </p:nvSpPr>
          <p:spPr>
            <a:xfrm flipH="1">
              <a:off x="14482461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0B3B55D7-8E26-5B0B-8C61-594206BB9AD9}"/>
                </a:ext>
              </a:extLst>
            </p:cNvPr>
            <p:cNvSpPr/>
            <p:nvPr/>
          </p:nvSpPr>
          <p:spPr>
            <a:xfrm>
              <a:off x="16261861" y="5029200"/>
              <a:ext cx="1024128" cy="102412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E6A57315-928D-115F-76B4-811515731346}"/>
                </a:ext>
              </a:extLst>
            </p:cNvPr>
            <p:cNvSpPr/>
            <p:nvPr/>
          </p:nvSpPr>
          <p:spPr>
            <a:xfrm>
              <a:off x="16371925" y="5139264"/>
              <a:ext cx="804000" cy="804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Flowchart: Extract 106">
              <a:extLst>
                <a:ext uri="{FF2B5EF4-FFF2-40B4-BE49-F238E27FC236}">
                  <a16:creationId xmlns:a16="http://schemas.microsoft.com/office/drawing/2014/main" id="{7FC78FEA-4223-0744-02F2-233A2858914E}"/>
                </a:ext>
              </a:extLst>
            </p:cNvPr>
            <p:cNvSpPr/>
            <p:nvPr/>
          </p:nvSpPr>
          <p:spPr>
            <a:xfrm rot="5400000">
              <a:off x="16629952" y="5380537"/>
              <a:ext cx="427884" cy="321456"/>
            </a:xfrm>
            <a:prstGeom prst="flowChartExtra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FE88502-AD48-1A04-3317-0FB5623DA289}"/>
              </a:ext>
            </a:extLst>
          </p:cNvPr>
          <p:cNvGrpSpPr/>
          <p:nvPr/>
        </p:nvGrpSpPr>
        <p:grpSpPr>
          <a:xfrm>
            <a:off x="12192001" y="2976283"/>
            <a:ext cx="2804114" cy="7064189"/>
            <a:chOff x="12192001" y="2976283"/>
            <a:chExt cx="2804114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97018FED-6023-B27A-7281-9655627230CC}"/>
                </a:ext>
              </a:extLst>
            </p:cNvPr>
            <p:cNvSpPr/>
            <p:nvPr/>
          </p:nvSpPr>
          <p:spPr>
            <a:xfrm flipH="1">
              <a:off x="12192001" y="2976283"/>
              <a:ext cx="2290461" cy="7064189"/>
            </a:xfrm>
            <a:custGeom>
              <a:avLst/>
              <a:gdLst>
                <a:gd name="csX0" fmla="*/ 2290461 w 2290461"/>
                <a:gd name="csY0" fmla="*/ 0 h 7064189"/>
                <a:gd name="csX1" fmla="*/ 0 w 2290461"/>
                <a:gd name="csY1" fmla="*/ 0 h 7064189"/>
                <a:gd name="csX2" fmla="*/ 0 w 2290461"/>
                <a:gd name="csY2" fmla="*/ 7064189 h 7064189"/>
                <a:gd name="csX3" fmla="*/ 2290461 w 2290461"/>
                <a:gd name="csY3" fmla="*/ 7064189 h 7064189"/>
                <a:gd name="csX4" fmla="*/ 2290461 w 2290461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1" h="7064189">
                  <a:moveTo>
                    <a:pt x="2290461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1" y="7064189"/>
                  </a:lnTo>
                  <a:lnTo>
                    <a:pt x="22904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44A058C-E6B2-1019-0120-3AF8CE936BDD}"/>
                </a:ext>
              </a:extLst>
            </p:cNvPr>
            <p:cNvSpPr/>
            <p:nvPr/>
          </p:nvSpPr>
          <p:spPr>
            <a:xfrm>
              <a:off x="13971987" y="5029200"/>
              <a:ext cx="1024128" cy="10241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B4DB3351-9BD2-9B65-1CFE-0EF6306E4205}"/>
                </a:ext>
              </a:extLst>
            </p:cNvPr>
            <p:cNvSpPr/>
            <p:nvPr/>
          </p:nvSpPr>
          <p:spPr>
            <a:xfrm>
              <a:off x="14082051" y="5139264"/>
              <a:ext cx="804000" cy="804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lowchart: Extract 111">
              <a:extLst>
                <a:ext uri="{FF2B5EF4-FFF2-40B4-BE49-F238E27FC236}">
                  <a16:creationId xmlns:a16="http://schemas.microsoft.com/office/drawing/2014/main" id="{77CF273C-2D1E-C66F-34D8-EDBED47F43EB}"/>
                </a:ext>
              </a:extLst>
            </p:cNvPr>
            <p:cNvSpPr/>
            <p:nvPr/>
          </p:nvSpPr>
          <p:spPr>
            <a:xfrm rot="5400000">
              <a:off x="14340078" y="5380537"/>
              <a:ext cx="427884" cy="321456"/>
            </a:xfrm>
            <a:prstGeom prst="flowChartExtra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7A31D03-66AB-006D-BA9F-CB9AFFD1FE29}"/>
              </a:ext>
            </a:extLst>
          </p:cNvPr>
          <p:cNvGrpSpPr/>
          <p:nvPr/>
        </p:nvGrpSpPr>
        <p:grpSpPr>
          <a:xfrm>
            <a:off x="9901540" y="2976283"/>
            <a:ext cx="2799197" cy="7064189"/>
            <a:chOff x="9901540" y="2976283"/>
            <a:chExt cx="2799197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FB731C1A-14EB-E1A7-A314-0DB491239484}"/>
                </a:ext>
              </a:extLst>
            </p:cNvPr>
            <p:cNvSpPr/>
            <p:nvPr/>
          </p:nvSpPr>
          <p:spPr>
            <a:xfrm flipH="1">
              <a:off x="990154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FB33BA3-BB83-0EC5-D626-9CCBDC538D54}"/>
                </a:ext>
              </a:extLst>
            </p:cNvPr>
            <p:cNvSpPr/>
            <p:nvPr/>
          </p:nvSpPr>
          <p:spPr>
            <a:xfrm>
              <a:off x="11676609" y="5029200"/>
              <a:ext cx="1024128" cy="1024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4B92FB4-D053-45C6-A074-ADFFB9661C02}"/>
                </a:ext>
              </a:extLst>
            </p:cNvPr>
            <p:cNvSpPr/>
            <p:nvPr/>
          </p:nvSpPr>
          <p:spPr>
            <a:xfrm>
              <a:off x="11786673" y="5139264"/>
              <a:ext cx="804000" cy="804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Flowchart: Extract 116">
              <a:extLst>
                <a:ext uri="{FF2B5EF4-FFF2-40B4-BE49-F238E27FC236}">
                  <a16:creationId xmlns:a16="http://schemas.microsoft.com/office/drawing/2014/main" id="{CF99B7C6-2779-31A5-F4D5-3757F5A3C29F}"/>
                </a:ext>
              </a:extLst>
            </p:cNvPr>
            <p:cNvSpPr/>
            <p:nvPr/>
          </p:nvSpPr>
          <p:spPr>
            <a:xfrm rot="5400000">
              <a:off x="12044700" y="5380537"/>
              <a:ext cx="427884" cy="321456"/>
            </a:xfrm>
            <a:prstGeom prst="flowChartExtra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E4F32BDA-1ABF-67FC-39F6-8013FC72679C}"/>
              </a:ext>
            </a:extLst>
          </p:cNvPr>
          <p:cNvGrpSpPr/>
          <p:nvPr/>
        </p:nvGrpSpPr>
        <p:grpSpPr>
          <a:xfrm>
            <a:off x="7611080" y="2976283"/>
            <a:ext cx="2797120" cy="7064189"/>
            <a:chOff x="7611080" y="2976283"/>
            <a:chExt cx="279712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935C3FE3-A6B0-0128-EB5B-FC3A47740F21}"/>
                </a:ext>
              </a:extLst>
            </p:cNvPr>
            <p:cNvSpPr/>
            <p:nvPr/>
          </p:nvSpPr>
          <p:spPr>
            <a:xfrm flipH="1">
              <a:off x="761108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379402D-FE85-06B6-4C35-C1E8D791DB74}"/>
                </a:ext>
              </a:extLst>
            </p:cNvPr>
            <p:cNvSpPr/>
            <p:nvPr/>
          </p:nvSpPr>
          <p:spPr>
            <a:xfrm>
              <a:off x="9384072" y="5029200"/>
              <a:ext cx="1024128" cy="1024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7E90D6FF-D08F-EBBD-D9F8-6971AE2375A1}"/>
                </a:ext>
              </a:extLst>
            </p:cNvPr>
            <p:cNvSpPr/>
            <p:nvPr/>
          </p:nvSpPr>
          <p:spPr>
            <a:xfrm>
              <a:off x="9494136" y="5139264"/>
              <a:ext cx="804000" cy="804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Flowchart: Extract 121">
              <a:extLst>
                <a:ext uri="{FF2B5EF4-FFF2-40B4-BE49-F238E27FC236}">
                  <a16:creationId xmlns:a16="http://schemas.microsoft.com/office/drawing/2014/main" id="{E5CC3568-C819-71F0-9169-D7E748D2BBC4}"/>
                </a:ext>
              </a:extLst>
            </p:cNvPr>
            <p:cNvSpPr/>
            <p:nvPr/>
          </p:nvSpPr>
          <p:spPr>
            <a:xfrm rot="5400000">
              <a:off x="9752163" y="5380537"/>
              <a:ext cx="427884" cy="321456"/>
            </a:xfrm>
            <a:prstGeom prst="flowChartExtra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D59286B1-187C-317F-24E5-33E62D9B3DCD}"/>
              </a:ext>
            </a:extLst>
          </p:cNvPr>
          <p:cNvGrpSpPr/>
          <p:nvPr/>
        </p:nvGrpSpPr>
        <p:grpSpPr>
          <a:xfrm>
            <a:off x="5320620" y="2976283"/>
            <a:ext cx="2799822" cy="7064189"/>
            <a:chOff x="5320620" y="2976283"/>
            <a:chExt cx="2799822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89F25053-AD37-4688-A130-F15203A23781}"/>
                </a:ext>
              </a:extLst>
            </p:cNvPr>
            <p:cNvSpPr/>
            <p:nvPr/>
          </p:nvSpPr>
          <p:spPr>
            <a:xfrm flipH="1">
              <a:off x="5320620" y="2976283"/>
              <a:ext cx="2290460" cy="7064189"/>
            </a:xfrm>
            <a:custGeom>
              <a:avLst/>
              <a:gdLst>
                <a:gd name="csX0" fmla="*/ 2290460 w 2290460"/>
                <a:gd name="csY0" fmla="*/ 0 h 7064189"/>
                <a:gd name="csX1" fmla="*/ 0 w 2290460"/>
                <a:gd name="csY1" fmla="*/ 0 h 7064189"/>
                <a:gd name="csX2" fmla="*/ 0 w 2290460"/>
                <a:gd name="csY2" fmla="*/ 7064189 h 7064189"/>
                <a:gd name="csX3" fmla="*/ 2290460 w 2290460"/>
                <a:gd name="csY3" fmla="*/ 7064189 h 7064189"/>
                <a:gd name="csX4" fmla="*/ 2290460 w 2290460"/>
                <a:gd name="csY4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290460" h="7064189">
                  <a:moveTo>
                    <a:pt x="2290460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2290460" y="7064189"/>
                  </a:lnTo>
                  <a:lnTo>
                    <a:pt x="22904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A1EE7CAC-1605-9172-ED91-33B5FD75D9D5}"/>
                </a:ext>
              </a:extLst>
            </p:cNvPr>
            <p:cNvSpPr/>
            <p:nvPr/>
          </p:nvSpPr>
          <p:spPr>
            <a:xfrm>
              <a:off x="7096314" y="5029200"/>
              <a:ext cx="1024128" cy="10241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40945E87-43E9-8CF5-FEE9-E5187BAD0AFF}"/>
                </a:ext>
              </a:extLst>
            </p:cNvPr>
            <p:cNvSpPr/>
            <p:nvPr/>
          </p:nvSpPr>
          <p:spPr>
            <a:xfrm>
              <a:off x="7206378" y="5139264"/>
              <a:ext cx="804000" cy="804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Flowchart: Extract 126">
              <a:extLst>
                <a:ext uri="{FF2B5EF4-FFF2-40B4-BE49-F238E27FC236}">
                  <a16:creationId xmlns:a16="http://schemas.microsoft.com/office/drawing/2014/main" id="{967C3614-7C2A-BDB2-D7DF-B23069ED4D83}"/>
                </a:ext>
              </a:extLst>
            </p:cNvPr>
            <p:cNvSpPr/>
            <p:nvPr/>
          </p:nvSpPr>
          <p:spPr>
            <a:xfrm rot="5400000">
              <a:off x="7464405" y="5380537"/>
              <a:ext cx="427884" cy="321456"/>
            </a:xfrm>
            <a:prstGeom prst="flowChartExtra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45355D1A-F2CD-9AF6-69EA-091BAFC4D232}"/>
              </a:ext>
            </a:extLst>
          </p:cNvPr>
          <p:cNvGrpSpPr/>
          <p:nvPr/>
        </p:nvGrpSpPr>
        <p:grpSpPr>
          <a:xfrm>
            <a:off x="2635624" y="2976283"/>
            <a:ext cx="3195790" cy="7064189"/>
            <a:chOff x="2635624" y="2976283"/>
            <a:chExt cx="3195790" cy="7064189"/>
          </a:xfrm>
          <a:effectLst>
            <a:outerShdw blurRad="127000" dist="63500" dir="2700000" algn="tl" rotWithShape="0">
              <a:prstClr val="black">
                <a:alpha val="40000"/>
              </a:prstClr>
            </a:outerShdw>
            <a:reflection blurRad="6350" stA="30000" endPos="20000" dir="5400000" sy="-100000" algn="bl" rotWithShape="0"/>
          </a:effectLst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25B7C49-005D-C59A-99D1-2FA508714CBC}"/>
                </a:ext>
              </a:extLst>
            </p:cNvPr>
            <p:cNvSpPr/>
            <p:nvPr/>
          </p:nvSpPr>
          <p:spPr>
            <a:xfrm flipH="1">
              <a:off x="2635624" y="2976283"/>
              <a:ext cx="2684996" cy="7064189"/>
            </a:xfrm>
            <a:custGeom>
              <a:avLst/>
              <a:gdLst>
                <a:gd name="csX0" fmla="*/ 1016505 w 2684996"/>
                <a:gd name="csY0" fmla="*/ 0 h 7064189"/>
                <a:gd name="csX1" fmla="*/ 0 w 2684996"/>
                <a:gd name="csY1" fmla="*/ 0 h 7064189"/>
                <a:gd name="csX2" fmla="*/ 0 w 2684996"/>
                <a:gd name="csY2" fmla="*/ 7064189 h 7064189"/>
                <a:gd name="csX3" fmla="*/ 1016505 w 2684996"/>
                <a:gd name="csY3" fmla="*/ 7064189 h 7064189"/>
                <a:gd name="csX4" fmla="*/ 2684996 w 2684996"/>
                <a:gd name="csY4" fmla="*/ 5395698 h 7064189"/>
                <a:gd name="csX5" fmla="*/ 2684996 w 2684996"/>
                <a:gd name="csY5" fmla="*/ 1668491 h 7064189"/>
                <a:gd name="csX6" fmla="*/ 1016505 w 2684996"/>
                <a:gd name="csY6" fmla="*/ 0 h 7064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84996" h="7064189">
                  <a:moveTo>
                    <a:pt x="1016505" y="0"/>
                  </a:moveTo>
                  <a:lnTo>
                    <a:pt x="0" y="0"/>
                  </a:lnTo>
                  <a:lnTo>
                    <a:pt x="0" y="7064189"/>
                  </a:lnTo>
                  <a:lnTo>
                    <a:pt x="1016505" y="7064189"/>
                  </a:lnTo>
                  <a:cubicBezTo>
                    <a:pt x="1937987" y="7064189"/>
                    <a:pt x="2684996" y="6317180"/>
                    <a:pt x="2684996" y="5395698"/>
                  </a:cubicBezTo>
                  <a:lnTo>
                    <a:pt x="2684996" y="1668491"/>
                  </a:lnTo>
                  <a:cubicBezTo>
                    <a:pt x="2684996" y="747009"/>
                    <a:pt x="1937987" y="0"/>
                    <a:pt x="10165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63977BDC-8318-375C-6853-224C4C8BB5CC}"/>
                </a:ext>
              </a:extLst>
            </p:cNvPr>
            <p:cNvSpPr/>
            <p:nvPr/>
          </p:nvSpPr>
          <p:spPr>
            <a:xfrm>
              <a:off x="4807286" y="5029200"/>
              <a:ext cx="1024128" cy="10241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16C7998C-493D-22F3-EF61-557D09BF62F6}"/>
                </a:ext>
              </a:extLst>
            </p:cNvPr>
            <p:cNvSpPr/>
            <p:nvPr/>
          </p:nvSpPr>
          <p:spPr>
            <a:xfrm>
              <a:off x="4917350" y="5139264"/>
              <a:ext cx="804000" cy="80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Flowchart: Extract 131">
              <a:extLst>
                <a:ext uri="{FF2B5EF4-FFF2-40B4-BE49-F238E27FC236}">
                  <a16:creationId xmlns:a16="http://schemas.microsoft.com/office/drawing/2014/main" id="{52DD1678-9D4B-B532-1C3A-B83E789C9842}"/>
                </a:ext>
              </a:extLst>
            </p:cNvPr>
            <p:cNvSpPr/>
            <p:nvPr/>
          </p:nvSpPr>
          <p:spPr>
            <a:xfrm rot="16200000" flipV="1">
              <a:off x="5175377" y="5380537"/>
              <a:ext cx="427884" cy="321456"/>
            </a:xfrm>
            <a:prstGeom prst="flowChartExtra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EDD9AB16-6561-C402-C05A-2DA60A5DE354}"/>
              </a:ext>
            </a:extLst>
          </p:cNvPr>
          <p:cNvGrpSpPr/>
          <p:nvPr/>
        </p:nvGrpSpPr>
        <p:grpSpPr>
          <a:xfrm>
            <a:off x="5603524" y="6315154"/>
            <a:ext cx="1745240" cy="1566968"/>
            <a:chOff x="3448164" y="4583348"/>
            <a:chExt cx="1857462" cy="1566968"/>
          </a:xfrm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AA09A94B-8120-9ADE-1FB7-58CE99F8C10A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77053134-33E5-61EE-0F65-C04889763446}"/>
                </a:ext>
              </a:extLst>
            </p:cNvPr>
            <p:cNvSpPr txBox="1"/>
            <p:nvPr/>
          </p:nvSpPr>
          <p:spPr>
            <a:xfrm>
              <a:off x="3448164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063333EC-B071-4376-75C7-1CE00038014A}"/>
              </a:ext>
            </a:extLst>
          </p:cNvPr>
          <p:cNvGrpSpPr/>
          <p:nvPr/>
        </p:nvGrpSpPr>
        <p:grpSpPr>
          <a:xfrm>
            <a:off x="7892320" y="6315154"/>
            <a:ext cx="1745240" cy="1566968"/>
            <a:chOff x="6580531" y="4583348"/>
            <a:chExt cx="1857462" cy="1566968"/>
          </a:xfrm>
        </p:grpSpPr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D0226A67-1D4E-400C-2813-0C166DE75A90}"/>
                </a:ext>
              </a:extLst>
            </p:cNvPr>
            <p:cNvSpPr txBox="1"/>
            <p:nvPr/>
          </p:nvSpPr>
          <p:spPr>
            <a:xfrm>
              <a:off x="6580532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32759100-C1C6-E5D9-FE17-CDF1984852B3}"/>
                </a:ext>
              </a:extLst>
            </p:cNvPr>
            <p:cNvSpPr txBox="1"/>
            <p:nvPr/>
          </p:nvSpPr>
          <p:spPr>
            <a:xfrm>
              <a:off x="6580531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FD763487-EA4A-A032-36FA-7AD3E78C8036}"/>
              </a:ext>
            </a:extLst>
          </p:cNvPr>
          <p:cNvGrpSpPr/>
          <p:nvPr/>
        </p:nvGrpSpPr>
        <p:grpSpPr>
          <a:xfrm>
            <a:off x="10181116" y="6315154"/>
            <a:ext cx="1745240" cy="1566968"/>
            <a:chOff x="9712898" y="4583348"/>
            <a:chExt cx="1857462" cy="1566968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F19678BD-5489-5E87-1811-8B3CFC8D1961}"/>
                </a:ext>
              </a:extLst>
            </p:cNvPr>
            <p:cNvSpPr txBox="1"/>
            <p:nvPr/>
          </p:nvSpPr>
          <p:spPr>
            <a:xfrm>
              <a:off x="9712899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5B287FF6-8677-FAE9-619A-F0E7E7E5D880}"/>
                </a:ext>
              </a:extLst>
            </p:cNvPr>
            <p:cNvSpPr txBox="1"/>
            <p:nvPr/>
          </p:nvSpPr>
          <p:spPr>
            <a:xfrm>
              <a:off x="9712898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12B18BA0-2553-8EB8-FA21-56DE5CBCFE37}"/>
              </a:ext>
            </a:extLst>
          </p:cNvPr>
          <p:cNvGrpSpPr/>
          <p:nvPr/>
        </p:nvGrpSpPr>
        <p:grpSpPr>
          <a:xfrm>
            <a:off x="12469912" y="6315154"/>
            <a:ext cx="1745240" cy="1566968"/>
            <a:chOff x="12845265" y="4583348"/>
            <a:chExt cx="1857462" cy="1566968"/>
          </a:xfrm>
        </p:grpSpPr>
        <p:sp>
          <p:nvSpPr>
            <p:cNvPr id="143" name="Textbox 200">
              <a:extLst>
                <a:ext uri="{FF2B5EF4-FFF2-40B4-BE49-F238E27FC236}">
                  <a16:creationId xmlns:a16="http://schemas.microsoft.com/office/drawing/2014/main" id="{500A8FCB-BC8E-200E-7EBC-888CEC57F3A0}"/>
                </a:ext>
              </a:extLst>
            </p:cNvPr>
            <p:cNvSpPr txBox="1"/>
            <p:nvPr/>
          </p:nvSpPr>
          <p:spPr>
            <a:xfrm>
              <a:off x="12845266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4" name="Textbox 200">
              <a:extLst>
                <a:ext uri="{FF2B5EF4-FFF2-40B4-BE49-F238E27FC236}">
                  <a16:creationId xmlns:a16="http://schemas.microsoft.com/office/drawing/2014/main" id="{5BDE25FB-22E1-6587-EC67-71498E733434}"/>
                </a:ext>
              </a:extLst>
            </p:cNvPr>
            <p:cNvSpPr txBox="1"/>
            <p:nvPr/>
          </p:nvSpPr>
          <p:spPr>
            <a:xfrm>
              <a:off x="12845265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9812DC5A-501A-8010-B7F1-D80BD6198BBD}"/>
              </a:ext>
            </a:extLst>
          </p:cNvPr>
          <p:cNvGrpSpPr/>
          <p:nvPr/>
        </p:nvGrpSpPr>
        <p:grpSpPr>
          <a:xfrm>
            <a:off x="14758708" y="6315154"/>
            <a:ext cx="1745240" cy="1566968"/>
            <a:chOff x="15977632" y="4583348"/>
            <a:chExt cx="1857462" cy="1566968"/>
          </a:xfrm>
        </p:grpSpPr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3394BC0E-B7F3-AD48-CE03-0CF7FC7552AA}"/>
                </a:ext>
              </a:extLst>
            </p:cNvPr>
            <p:cNvSpPr txBox="1"/>
            <p:nvPr/>
          </p:nvSpPr>
          <p:spPr>
            <a:xfrm>
              <a:off x="15977633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4E0F729C-AF40-C0B7-FFB6-32FE85C3FACD}"/>
                </a:ext>
              </a:extLst>
            </p:cNvPr>
            <p:cNvSpPr txBox="1"/>
            <p:nvPr/>
          </p:nvSpPr>
          <p:spPr>
            <a:xfrm>
              <a:off x="15977632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27960A62-0198-8DBC-579F-2CB86A3ECB33}"/>
              </a:ext>
            </a:extLst>
          </p:cNvPr>
          <p:cNvGrpSpPr/>
          <p:nvPr/>
        </p:nvGrpSpPr>
        <p:grpSpPr>
          <a:xfrm>
            <a:off x="17047504" y="6315154"/>
            <a:ext cx="1745240" cy="1566968"/>
            <a:chOff x="19109999" y="4583348"/>
            <a:chExt cx="1857462" cy="1566968"/>
          </a:xfrm>
        </p:grpSpPr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31032A54-9BC0-54EC-2C67-F6527D039CA6}"/>
                </a:ext>
              </a:extLst>
            </p:cNvPr>
            <p:cNvSpPr txBox="1"/>
            <p:nvPr/>
          </p:nvSpPr>
          <p:spPr>
            <a:xfrm>
              <a:off x="19110000" y="5042320"/>
              <a:ext cx="1857460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50" name="Textbox 200">
              <a:extLst>
                <a:ext uri="{FF2B5EF4-FFF2-40B4-BE49-F238E27FC236}">
                  <a16:creationId xmlns:a16="http://schemas.microsoft.com/office/drawing/2014/main" id="{84F15752-0F42-CC4B-F14E-EBE018FEB38D}"/>
                </a:ext>
              </a:extLst>
            </p:cNvPr>
            <p:cNvSpPr txBox="1"/>
            <p:nvPr/>
          </p:nvSpPr>
          <p:spPr>
            <a:xfrm>
              <a:off x="19109999" y="4583348"/>
              <a:ext cx="18574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51" name="Oval 150">
            <a:extLst>
              <a:ext uri="{FF2B5EF4-FFF2-40B4-BE49-F238E27FC236}">
                <a16:creationId xmlns:a16="http://schemas.microsoft.com/office/drawing/2014/main" id="{EFBC1723-E071-0D3B-A07B-6BD277E7AE7F}"/>
              </a:ext>
            </a:extLst>
          </p:cNvPr>
          <p:cNvSpPr/>
          <p:nvPr/>
        </p:nvSpPr>
        <p:spPr>
          <a:xfrm>
            <a:off x="5813892" y="8320086"/>
            <a:ext cx="1282422" cy="1282422"/>
          </a:xfrm>
          <a:prstGeom prst="ellips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2EA76C72-534A-79E9-FF12-12C7CC2CAF80}"/>
              </a:ext>
            </a:extLst>
          </p:cNvPr>
          <p:cNvSpPr/>
          <p:nvPr/>
        </p:nvSpPr>
        <p:spPr>
          <a:xfrm>
            <a:off x="8157379" y="8320086"/>
            <a:ext cx="1282422" cy="1282422"/>
          </a:xfrm>
          <a:prstGeom prst="ellipse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ADC61F20-AAEB-6620-631A-366CC3D9E700}"/>
              </a:ext>
            </a:extLst>
          </p:cNvPr>
          <p:cNvSpPr/>
          <p:nvPr/>
        </p:nvSpPr>
        <p:spPr>
          <a:xfrm>
            <a:off x="10441621" y="8320086"/>
            <a:ext cx="1282422" cy="1282422"/>
          </a:xfrm>
          <a:prstGeom prst="ellipse">
            <a:avLst/>
          </a:prstGeom>
          <a:solidFill>
            <a:schemeClr val="accent3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F31B56DE-8EC5-2F6E-7CBC-BD4FF76362D7}"/>
              </a:ext>
            </a:extLst>
          </p:cNvPr>
          <p:cNvSpPr/>
          <p:nvPr/>
        </p:nvSpPr>
        <p:spPr>
          <a:xfrm>
            <a:off x="12696018" y="8320086"/>
            <a:ext cx="1282422" cy="1282422"/>
          </a:xfrm>
          <a:prstGeom prst="ellipse">
            <a:avLst/>
          </a:prstGeom>
          <a:solidFill>
            <a:schemeClr val="accent4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EEAFF74A-9640-8621-504F-947EA6BF9F7F}"/>
              </a:ext>
            </a:extLst>
          </p:cNvPr>
          <p:cNvSpPr/>
          <p:nvPr/>
        </p:nvSpPr>
        <p:spPr>
          <a:xfrm>
            <a:off x="14986480" y="8320086"/>
            <a:ext cx="1282422" cy="1282422"/>
          </a:xfrm>
          <a:prstGeom prst="ellipse">
            <a:avLst/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F48FD7C7-9F58-06F4-AC45-CF32B5124F4E}"/>
              </a:ext>
            </a:extLst>
          </p:cNvPr>
          <p:cNvSpPr/>
          <p:nvPr/>
        </p:nvSpPr>
        <p:spPr>
          <a:xfrm>
            <a:off x="17265292" y="8320086"/>
            <a:ext cx="1282422" cy="1282422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>
            <a:innerShdw blurRad="127000" dist="50800" dir="16200000">
              <a:prstClr val="black">
                <a:alpha val="74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3727D81C-2AC1-E8C7-C7B7-4B9DBE3D30CE}"/>
              </a:ext>
            </a:extLst>
          </p:cNvPr>
          <p:cNvSpPr/>
          <p:nvPr/>
        </p:nvSpPr>
        <p:spPr>
          <a:xfrm>
            <a:off x="15303956" y="8637562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06068BB3-7E2A-E8AA-FEBD-08E527714529}"/>
              </a:ext>
            </a:extLst>
          </p:cNvPr>
          <p:cNvSpPr/>
          <p:nvPr/>
        </p:nvSpPr>
        <p:spPr>
          <a:xfrm>
            <a:off x="17595717" y="8650512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9" name="Freeform 103">
            <a:extLst>
              <a:ext uri="{FF2B5EF4-FFF2-40B4-BE49-F238E27FC236}">
                <a16:creationId xmlns:a16="http://schemas.microsoft.com/office/drawing/2014/main" id="{A921051C-890E-6B64-4704-8777116B451E}"/>
              </a:ext>
            </a:extLst>
          </p:cNvPr>
          <p:cNvSpPr>
            <a:spLocks noEditPoints="1"/>
          </p:cNvSpPr>
          <p:nvPr/>
        </p:nvSpPr>
        <p:spPr bwMode="auto">
          <a:xfrm>
            <a:off x="8438780" y="8686148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0" name="Freeform 109">
            <a:extLst>
              <a:ext uri="{FF2B5EF4-FFF2-40B4-BE49-F238E27FC236}">
                <a16:creationId xmlns:a16="http://schemas.microsoft.com/office/drawing/2014/main" id="{93840B3D-B0BB-7BCA-FF29-45193F7C46EA}"/>
              </a:ext>
            </a:extLst>
          </p:cNvPr>
          <p:cNvSpPr>
            <a:spLocks noEditPoints="1"/>
          </p:cNvSpPr>
          <p:nvPr/>
        </p:nvSpPr>
        <p:spPr bwMode="auto">
          <a:xfrm>
            <a:off x="10767151" y="8637562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1" name="Freeform 16">
            <a:extLst>
              <a:ext uri="{FF2B5EF4-FFF2-40B4-BE49-F238E27FC236}">
                <a16:creationId xmlns:a16="http://schemas.microsoft.com/office/drawing/2014/main" id="{311BFFF2-506C-CABF-D249-2653F5283573}"/>
              </a:ext>
            </a:extLst>
          </p:cNvPr>
          <p:cNvSpPr>
            <a:spLocks noEditPoints="1"/>
          </p:cNvSpPr>
          <p:nvPr/>
        </p:nvSpPr>
        <p:spPr bwMode="auto">
          <a:xfrm>
            <a:off x="13055310" y="8597096"/>
            <a:ext cx="563840" cy="72840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19AF43C3-FC0C-696E-D989-521257D49459}"/>
              </a:ext>
            </a:extLst>
          </p:cNvPr>
          <p:cNvSpPr/>
          <p:nvPr/>
        </p:nvSpPr>
        <p:spPr>
          <a:xfrm>
            <a:off x="6098518" y="8664142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9C918DB6-D440-8E55-0B04-3CCD1C104771}"/>
              </a:ext>
            </a:extLst>
          </p:cNvPr>
          <p:cNvGrpSpPr/>
          <p:nvPr/>
        </p:nvGrpSpPr>
        <p:grpSpPr>
          <a:xfrm>
            <a:off x="5847868" y="3381297"/>
            <a:ext cx="1256552" cy="1281073"/>
            <a:chOff x="5847868" y="3381297"/>
            <a:chExt cx="1256552" cy="1281073"/>
          </a:xfrm>
        </p:grpSpPr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D3F8FE50-19E4-42A4-9763-5FF5A9F1F99F}"/>
                </a:ext>
              </a:extLst>
            </p:cNvPr>
            <p:cNvSpPr txBox="1"/>
            <p:nvPr/>
          </p:nvSpPr>
          <p:spPr>
            <a:xfrm>
              <a:off x="584786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74A96EE5-92EC-C55C-85A9-270F30F5303F}"/>
                </a:ext>
              </a:extLst>
            </p:cNvPr>
            <p:cNvSpPr txBox="1"/>
            <p:nvPr/>
          </p:nvSpPr>
          <p:spPr>
            <a:xfrm>
              <a:off x="584786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01</a:t>
              </a: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4DEFBF7A-C0FF-AD7A-FA6D-20B8597BB6CD}"/>
              </a:ext>
            </a:extLst>
          </p:cNvPr>
          <p:cNvGrpSpPr/>
          <p:nvPr/>
        </p:nvGrpSpPr>
        <p:grpSpPr>
          <a:xfrm>
            <a:off x="8136664" y="3381297"/>
            <a:ext cx="1256552" cy="1281073"/>
            <a:chOff x="8136664" y="3381297"/>
            <a:chExt cx="1256552" cy="1281073"/>
          </a:xfrm>
        </p:grpSpPr>
        <p:sp>
          <p:nvSpPr>
            <p:cNvPr id="167" name="Textbox 200">
              <a:extLst>
                <a:ext uri="{FF2B5EF4-FFF2-40B4-BE49-F238E27FC236}">
                  <a16:creationId xmlns:a16="http://schemas.microsoft.com/office/drawing/2014/main" id="{23751A53-9D69-EE05-19E5-FD72B71655DB}"/>
                </a:ext>
              </a:extLst>
            </p:cNvPr>
            <p:cNvSpPr txBox="1"/>
            <p:nvPr/>
          </p:nvSpPr>
          <p:spPr>
            <a:xfrm>
              <a:off x="8136664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8" name="Textbox 200">
              <a:extLst>
                <a:ext uri="{FF2B5EF4-FFF2-40B4-BE49-F238E27FC236}">
                  <a16:creationId xmlns:a16="http://schemas.microsoft.com/office/drawing/2014/main" id="{8D0F86F1-282B-28AE-5C60-D38F440D4FA9}"/>
                </a:ext>
              </a:extLst>
            </p:cNvPr>
            <p:cNvSpPr txBox="1"/>
            <p:nvPr/>
          </p:nvSpPr>
          <p:spPr>
            <a:xfrm>
              <a:off x="8136664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02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7A0CABED-8785-1EAA-3050-64E93549C65E}"/>
              </a:ext>
            </a:extLst>
          </p:cNvPr>
          <p:cNvGrpSpPr/>
          <p:nvPr/>
        </p:nvGrpSpPr>
        <p:grpSpPr>
          <a:xfrm>
            <a:off x="10425460" y="3381297"/>
            <a:ext cx="1256552" cy="1281073"/>
            <a:chOff x="10425460" y="3381297"/>
            <a:chExt cx="1256552" cy="1281073"/>
          </a:xfrm>
        </p:grpSpPr>
        <p:sp>
          <p:nvSpPr>
            <p:cNvPr id="170" name="Textbox 200">
              <a:extLst>
                <a:ext uri="{FF2B5EF4-FFF2-40B4-BE49-F238E27FC236}">
                  <a16:creationId xmlns:a16="http://schemas.microsoft.com/office/drawing/2014/main" id="{AC593ED1-8BF3-7831-A988-68358AB5F1C8}"/>
                </a:ext>
              </a:extLst>
            </p:cNvPr>
            <p:cNvSpPr txBox="1"/>
            <p:nvPr/>
          </p:nvSpPr>
          <p:spPr>
            <a:xfrm>
              <a:off x="10425460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45B0EEFF-97B3-1F43-E85F-35F65BD7A0BA}"/>
                </a:ext>
              </a:extLst>
            </p:cNvPr>
            <p:cNvSpPr txBox="1"/>
            <p:nvPr/>
          </p:nvSpPr>
          <p:spPr>
            <a:xfrm>
              <a:off x="10425460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03</a:t>
              </a:r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4EADD433-7B1A-6EB0-078F-83CCA4F8DC50}"/>
              </a:ext>
            </a:extLst>
          </p:cNvPr>
          <p:cNvGrpSpPr/>
          <p:nvPr/>
        </p:nvGrpSpPr>
        <p:grpSpPr>
          <a:xfrm>
            <a:off x="12714256" y="3381297"/>
            <a:ext cx="1256552" cy="1281073"/>
            <a:chOff x="12714256" y="3381297"/>
            <a:chExt cx="1256552" cy="1281073"/>
          </a:xfrm>
        </p:grpSpPr>
        <p:sp>
          <p:nvSpPr>
            <p:cNvPr id="173" name="Textbox 200">
              <a:extLst>
                <a:ext uri="{FF2B5EF4-FFF2-40B4-BE49-F238E27FC236}">
                  <a16:creationId xmlns:a16="http://schemas.microsoft.com/office/drawing/2014/main" id="{DED79D22-EE1D-F428-4526-9C913C7C2765}"/>
                </a:ext>
              </a:extLst>
            </p:cNvPr>
            <p:cNvSpPr txBox="1"/>
            <p:nvPr/>
          </p:nvSpPr>
          <p:spPr>
            <a:xfrm>
              <a:off x="12714256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A8084B76-BE1F-8B99-E563-9419DC1FE162}"/>
                </a:ext>
              </a:extLst>
            </p:cNvPr>
            <p:cNvSpPr txBox="1"/>
            <p:nvPr/>
          </p:nvSpPr>
          <p:spPr>
            <a:xfrm>
              <a:off x="12714256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04</a:t>
              </a:r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EA029276-9796-FB57-2294-A38F62492D0E}"/>
              </a:ext>
            </a:extLst>
          </p:cNvPr>
          <p:cNvGrpSpPr/>
          <p:nvPr/>
        </p:nvGrpSpPr>
        <p:grpSpPr>
          <a:xfrm>
            <a:off x="15003052" y="3381297"/>
            <a:ext cx="1256552" cy="1281073"/>
            <a:chOff x="15003052" y="3381297"/>
            <a:chExt cx="1256552" cy="1281073"/>
          </a:xfrm>
        </p:grpSpPr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3AB03063-0863-0525-6741-DE2AAEF43C3A}"/>
                </a:ext>
              </a:extLst>
            </p:cNvPr>
            <p:cNvSpPr txBox="1"/>
            <p:nvPr/>
          </p:nvSpPr>
          <p:spPr>
            <a:xfrm>
              <a:off x="15003052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54EAD32D-8C86-959A-11B6-7816572D199A}"/>
                </a:ext>
              </a:extLst>
            </p:cNvPr>
            <p:cNvSpPr txBox="1"/>
            <p:nvPr/>
          </p:nvSpPr>
          <p:spPr>
            <a:xfrm>
              <a:off x="15003052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05</a:t>
              </a:r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A1792BFD-B8FA-171C-4F94-9DEF556A6F4C}"/>
              </a:ext>
            </a:extLst>
          </p:cNvPr>
          <p:cNvGrpSpPr/>
          <p:nvPr/>
        </p:nvGrpSpPr>
        <p:grpSpPr>
          <a:xfrm>
            <a:off x="17291848" y="3381297"/>
            <a:ext cx="1256552" cy="1281073"/>
            <a:chOff x="17291848" y="3381297"/>
            <a:chExt cx="1256552" cy="1281073"/>
          </a:xfrm>
        </p:grpSpPr>
        <p:sp>
          <p:nvSpPr>
            <p:cNvPr id="179" name="Textbox 200">
              <a:extLst>
                <a:ext uri="{FF2B5EF4-FFF2-40B4-BE49-F238E27FC236}">
                  <a16:creationId xmlns:a16="http://schemas.microsoft.com/office/drawing/2014/main" id="{DA318DBF-2EDA-727A-0D81-E379EC0C5C0F}"/>
                </a:ext>
              </a:extLst>
            </p:cNvPr>
            <p:cNvSpPr txBox="1"/>
            <p:nvPr/>
          </p:nvSpPr>
          <p:spPr>
            <a:xfrm>
              <a:off x="17291848" y="3381297"/>
              <a:ext cx="125655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STEP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0" name="Textbox 200">
              <a:extLst>
                <a:ext uri="{FF2B5EF4-FFF2-40B4-BE49-F238E27FC236}">
                  <a16:creationId xmlns:a16="http://schemas.microsoft.com/office/drawing/2014/main" id="{A950104C-3C43-4054-7EE9-0A3FE2ADD785}"/>
                </a:ext>
              </a:extLst>
            </p:cNvPr>
            <p:cNvSpPr txBox="1"/>
            <p:nvPr/>
          </p:nvSpPr>
          <p:spPr>
            <a:xfrm>
              <a:off x="17291848" y="3646707"/>
              <a:ext cx="1256552" cy="10156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06</a:t>
              </a: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7C84DF39-8CD6-8BF3-4286-472E47F9C145}"/>
              </a:ext>
            </a:extLst>
          </p:cNvPr>
          <p:cNvGrpSpPr/>
          <p:nvPr/>
        </p:nvGrpSpPr>
        <p:grpSpPr>
          <a:xfrm>
            <a:off x="3088705" y="5218098"/>
            <a:ext cx="1745240" cy="3341132"/>
            <a:chOff x="3448164" y="3486292"/>
            <a:chExt cx="1857462" cy="3341132"/>
          </a:xfrm>
        </p:grpSpPr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8EEC6D6C-379B-2516-12D3-CE8B5DD4C848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ultricies, purus lectus malesuada libero, sit amet commodo magna eros quis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urna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037CF545-C9B5-6026-4989-A755493E84C2}"/>
                </a:ext>
              </a:extLst>
            </p:cNvPr>
            <p:cNvSpPr txBox="1"/>
            <p:nvPr/>
          </p:nvSpPr>
          <p:spPr>
            <a:xfrm>
              <a:off x="3448164" y="3486292"/>
              <a:ext cx="18574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START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75AF1ACB-72FC-A66D-1943-99B0FEC64E08}"/>
              </a:ext>
            </a:extLst>
          </p:cNvPr>
          <p:cNvGrpSpPr/>
          <p:nvPr/>
        </p:nvGrpSpPr>
        <p:grpSpPr>
          <a:xfrm>
            <a:off x="19517856" y="5187321"/>
            <a:ext cx="1745240" cy="3371909"/>
            <a:chOff x="3448164" y="3455515"/>
            <a:chExt cx="1857462" cy="3371909"/>
          </a:xfrm>
        </p:grpSpPr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A5D5F6C9-A9AE-C141-B5B9-30C317507931}"/>
                </a:ext>
              </a:extLst>
            </p:cNvPr>
            <p:cNvSpPr txBox="1"/>
            <p:nvPr/>
          </p:nvSpPr>
          <p:spPr>
            <a:xfrm>
              <a:off x="3448165" y="5042320"/>
              <a:ext cx="1857460" cy="17851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lang="en-US" sz="1100" dirty="0">
                  <a:solidFill>
                    <a:schemeClr val="tx2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consectetuer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adipiscing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elit</a:t>
              </a:r>
              <a:r>
                <a:rPr lang="en-US" sz="1100" dirty="0">
                  <a:solidFill>
                    <a:schemeClr val="tx2"/>
                  </a:solidFill>
                </a:rPr>
                <a:t>. Maecenas </a:t>
              </a:r>
              <a:r>
                <a:rPr lang="en-US" sz="1100" dirty="0" err="1">
                  <a:solidFill>
                    <a:schemeClr val="tx2"/>
                  </a:solidFill>
                </a:rPr>
                <a:t>porttitor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congue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massa</a:t>
              </a:r>
              <a:r>
                <a:rPr lang="en-US" sz="1100" dirty="0">
                  <a:solidFill>
                    <a:schemeClr val="tx2"/>
                  </a:solidFill>
                </a:rPr>
                <a:t>. </a:t>
              </a:r>
              <a:r>
                <a:rPr lang="en-US" sz="1100" dirty="0" err="1">
                  <a:solidFill>
                    <a:schemeClr val="tx2"/>
                  </a:solidFill>
                </a:rPr>
                <a:t>Fusce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posuere</a:t>
              </a:r>
              <a:r>
                <a:rPr lang="en-US" sz="1100" dirty="0">
                  <a:solidFill>
                    <a:schemeClr val="tx2"/>
                  </a:solidFill>
                </a:rPr>
                <a:t>, magna sed pulvinar </a:t>
              </a:r>
              <a:r>
                <a:rPr lang="en-US" sz="1100" dirty="0" err="1">
                  <a:solidFill>
                    <a:schemeClr val="tx2"/>
                  </a:solidFill>
                </a:rPr>
                <a:t>ultricies</a:t>
              </a:r>
              <a:r>
                <a:rPr lang="en-US" sz="1100" dirty="0">
                  <a:solidFill>
                    <a:schemeClr val="tx2"/>
                  </a:solidFill>
                </a:rPr>
                <a:t>, </a:t>
              </a:r>
              <a:r>
                <a:rPr lang="en-US" sz="1100" dirty="0" err="1">
                  <a:solidFill>
                    <a:schemeClr val="tx2"/>
                  </a:solidFill>
                </a:rPr>
                <a:t>purus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lectus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malesuada</a:t>
              </a:r>
              <a:r>
                <a:rPr lang="en-US" sz="1100" dirty="0">
                  <a:solidFill>
                    <a:schemeClr val="tx2"/>
                  </a:solidFill>
                </a:rPr>
                <a:t> libero, sit </a:t>
              </a:r>
              <a:r>
                <a:rPr lang="en-US" sz="1100" dirty="0" err="1">
                  <a:solidFill>
                    <a:schemeClr val="tx2"/>
                  </a:solidFill>
                </a:rPr>
                <a:t>amet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commodo</a:t>
              </a:r>
              <a:r>
                <a:rPr lang="en-US" sz="1100" dirty="0">
                  <a:solidFill>
                    <a:schemeClr val="tx2"/>
                  </a:solidFill>
                </a:rPr>
                <a:t> magna eros </a:t>
              </a:r>
              <a:r>
                <a:rPr lang="en-US" sz="1100" dirty="0" err="1">
                  <a:solidFill>
                    <a:schemeClr val="tx2"/>
                  </a:solidFill>
                </a:rPr>
                <a:t>quis</a:t>
              </a:r>
              <a:r>
                <a:rPr lang="en-US" sz="1100" dirty="0">
                  <a:solidFill>
                    <a:schemeClr val="tx2"/>
                  </a:solidFill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</a:rPr>
                <a:t>urna</a:t>
              </a:r>
              <a:r>
                <a:rPr lang="en-US" sz="11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DDAC15F6-0829-0DCD-746C-FA63EA8593B7}"/>
                </a:ext>
              </a:extLst>
            </p:cNvPr>
            <p:cNvSpPr txBox="1"/>
            <p:nvPr/>
          </p:nvSpPr>
          <p:spPr>
            <a:xfrm>
              <a:off x="3448164" y="3455515"/>
              <a:ext cx="1857462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4000" dirty="0">
                  <a:solidFill>
                    <a:schemeClr val="tx2"/>
                  </a:solidFill>
                  <a:latin typeface="Gobold" panose="02000500000000000000" pitchFamily="2" charset="0"/>
                </a:rPr>
                <a:t>GOAL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7" name="Rectangle 186">
            <a:extLst>
              <a:ext uri="{FF2B5EF4-FFF2-40B4-BE49-F238E27FC236}">
                <a16:creationId xmlns:a16="http://schemas.microsoft.com/office/drawing/2014/main" id="{D475B8C3-21D7-6E1A-4F43-1C7DF25B19F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88" name="!!SubTitle">
            <a:extLst>
              <a:ext uri="{FF2B5EF4-FFF2-40B4-BE49-F238E27FC236}">
                <a16:creationId xmlns:a16="http://schemas.microsoft.com/office/drawing/2014/main" id="{E69EAF36-7322-DE9B-C81C-CA97CADD043A}"/>
              </a:ext>
            </a:extLst>
          </p:cNvPr>
          <p:cNvSpPr txBox="1"/>
          <p:nvPr/>
        </p:nvSpPr>
        <p:spPr>
          <a:xfrm>
            <a:off x="9617417" y="1250297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9" name="!!MainTitle1">
            <a:extLst>
              <a:ext uri="{FF2B5EF4-FFF2-40B4-BE49-F238E27FC236}">
                <a16:creationId xmlns:a16="http://schemas.microsoft.com/office/drawing/2014/main" id="{09B3C833-5F01-DACD-9BC0-EB709811FAF1}"/>
              </a:ext>
            </a:extLst>
          </p:cNvPr>
          <p:cNvSpPr txBox="1"/>
          <p:nvPr/>
        </p:nvSpPr>
        <p:spPr>
          <a:xfrm>
            <a:off x="8706129" y="11314065"/>
            <a:ext cx="697178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window dir="ver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5" dur="500" fill="hold"/>
                                        <p:tgtEl>
                                          <p:spTgt spid="14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0" dur="500" fill="hold"/>
                                        <p:tgtEl>
                                          <p:spTgt spid="1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14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0" dur="500" fill="hold"/>
                                        <p:tgtEl>
                                          <p:spTgt spid="13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5" dur="500" fill="hold"/>
                                        <p:tgtEl>
                                          <p:spTgt spid="13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5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18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0" dur="500" fill="hold"/>
                                        <p:tgtEl>
                                          <p:spTgt spid="18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</p:bldLst>
  </p:timing>
</p:sld>
</file>

<file path=ppt/theme/theme1.xml><?xml version="1.0" encoding="utf-8"?>
<a:theme xmlns:a="http://schemas.openxmlformats.org/drawingml/2006/main" name="SO01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8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2C3B4D"/>
      </a:accent1>
      <a:accent2>
        <a:srgbClr val="1C2632"/>
      </a:accent2>
      <a:accent3>
        <a:srgbClr val="A35139"/>
      </a:accent3>
      <a:accent4>
        <a:srgbClr val="FFB162"/>
      </a:accent4>
      <a:accent5>
        <a:srgbClr val="C9C1B1"/>
      </a:accent5>
      <a:accent6>
        <a:srgbClr val="EEE9DF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112">
      <a:dk1>
        <a:srgbClr val="293131"/>
      </a:dk1>
      <a:lt1>
        <a:srgbClr val="EDEDE1"/>
      </a:lt1>
      <a:dk2>
        <a:srgbClr val="559E6C"/>
      </a:dk2>
      <a:lt2>
        <a:srgbClr val="28625F"/>
      </a:lt2>
      <a:accent1>
        <a:srgbClr val="EE7C9E"/>
      </a:accent1>
      <a:accent2>
        <a:srgbClr val="F5C15F"/>
      </a:accent2>
      <a:accent3>
        <a:srgbClr val="DE8C58"/>
      </a:accent3>
      <a:accent4>
        <a:srgbClr val="F9FAEA"/>
      </a:accent4>
      <a:accent5>
        <a:srgbClr val="70E5DF"/>
      </a:accent5>
      <a:accent6>
        <a:srgbClr val="FFFFFF"/>
      </a:accent6>
      <a:hlink>
        <a:srgbClr val="29313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_L_3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B7BFBC"/>
      </a:accent1>
      <a:accent2>
        <a:srgbClr val="0D1F2D"/>
      </a:accent2>
      <a:accent3>
        <a:srgbClr val="3B5861"/>
      </a:accent3>
      <a:accent4>
        <a:srgbClr val="7C8482"/>
      </a:accent4>
      <a:accent5>
        <a:srgbClr val="DA3837"/>
      </a:accent5>
      <a:accent6>
        <a:srgbClr val="5D3734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D_8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NEU_D_04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43C4E"/>
      </a:accent2>
      <a:accent3>
        <a:srgbClr val="AF031D"/>
      </a:accent3>
      <a:accent4>
        <a:srgbClr val="587397"/>
      </a:accent4>
      <a:accent5>
        <a:srgbClr val="6587B5"/>
      </a:accent5>
      <a:accent6>
        <a:srgbClr val="88BCEC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16419</TotalTime>
  <Words>2450</Words>
  <Application>Microsoft Office PowerPoint</Application>
  <PresentationFormat>Custom</PresentationFormat>
  <Paragraphs>310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6" baseType="lpstr">
      <vt:lpstr>Aptos</vt:lpstr>
      <vt:lpstr>Arial</vt:lpstr>
      <vt:lpstr>Calibri</vt:lpstr>
      <vt:lpstr>Gobold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198</dc:title>
  <dc:creator>Slide Ocean</dc:creator>
  <cp:keywords>SlideOcean.net</cp:keywords>
  <cp:lastModifiedBy>SO</cp:lastModifiedBy>
  <cp:revision>4193</cp:revision>
  <dcterms:created xsi:type="dcterms:W3CDTF">2024-04-24T08:43:56Z</dcterms:created>
  <dcterms:modified xsi:type="dcterms:W3CDTF">2026-02-08T01:35:00Z</dcterms:modified>
</cp:coreProperties>
</file>