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91" r:id="rId12"/>
    <p:sldId id="2147378277" r:id="rId13"/>
    <p:sldId id="2147378278" r:id="rId14"/>
    <p:sldId id="2147378292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6613E937-816B-4229-9A3D-63F1853747CB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73A8F2B8-DB70-5499-AB9E-E4DC6C61CF4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57607715-44F4-8218-909A-2E3E4EE3182F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7AD93DD0-47C6-3B9D-AB66-5E5291C3C4CF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D0A16D7-7899-F284-736C-A3D35FB028EB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6E8E7392-32B0-43C1-49AF-86DE68689BAB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4D2CD1B-E789-BAC8-AB27-2372E3AE29DA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C36532C-0D27-4A9C-69BF-26BBE747ABBA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BA29094F-E6D0-ED13-D813-AA9064CEF150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F235762C-3DFA-DCE0-DD42-6E43C799DC69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FE8A2639-75CA-200C-6D2E-31B8F4F224DD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C584B07E-8197-5ECB-9F4A-DE91234DF071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9383577D-CE3B-64BD-3B9A-951D7118FE22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97579A34-986F-BFBF-BD77-25541FA8591E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8CF9E7A2-7F32-E362-09E7-310187430C57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F89003E3-47EF-16CC-6832-4CA4D1CBF80D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20986618-0B3F-03BC-7572-EBFDF7518590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F4FC5694-141B-D295-995A-8A1E31E37932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194AFA0-CECA-86B0-F0AC-C93587AE4677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F3A41B8B-5188-B254-8AE0-202A03D70D33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AA37CE15-5632-F093-1514-C8827C8BB9FB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0C1EB0AE-60B9-2E96-9186-7A18E70A3E9A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51EE43DE-6563-B7C4-F65F-A61C73F5C953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F7946CAE-70B4-2098-8110-953018506CE8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20825ECD-064F-0025-1EFE-84808E5A4E2A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3CF06EEE-8EE6-B5A7-3D73-43F026B6B27F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4C3A91E5-E8BF-9BFD-2744-E897348C4271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0F85476A-0B60-7B1B-7BEB-67256E03DB75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B03DA34-E3B4-E9C5-FBC8-5DCC19E2068A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C841E5B-3D9A-ECFB-6C31-798F62146370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03">
            <a:extLst>
              <a:ext uri="{FF2B5EF4-FFF2-40B4-BE49-F238E27FC236}">
                <a16:creationId xmlns:a16="http://schemas.microsoft.com/office/drawing/2014/main" id="{F60EE5D5-39CD-2E37-638E-5B17C6948C5E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09">
            <a:extLst>
              <a:ext uri="{FF2B5EF4-FFF2-40B4-BE49-F238E27FC236}">
                <a16:creationId xmlns:a16="http://schemas.microsoft.com/office/drawing/2014/main" id="{011FAD18-DBB2-8288-85E1-D3B86371530F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 16">
            <a:extLst>
              <a:ext uri="{FF2B5EF4-FFF2-40B4-BE49-F238E27FC236}">
                <a16:creationId xmlns:a16="http://schemas.microsoft.com/office/drawing/2014/main" id="{228C9685-1C10-3963-3B4C-3DEE2D6156A9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693CFFD2-5AAF-7806-9CAF-97C660D6FAD6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7B1857FA-0B1A-B3F9-FFF7-3A207A2082BE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75854FDD-530D-FAD1-1667-3CCB715EC3BC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5E3D7AF4-FBC2-EEB0-6EC0-85B8430682F6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551D655-9E21-02D0-14D8-0BA2413F2A2B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BA9D9FE-CF0A-0A9C-6F30-FFF06CAACBF3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A8DD9A02-6FB2-C3B0-56DF-8A482D00D38B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8F4C104C-33C7-C278-711B-78492FB1858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E1860EE-0D80-DDF6-3767-42038641F195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6B45856-A886-0531-7998-A6E2BD9E24EF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2FCE8DB-369F-C807-2A80-27B7024A76BF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863BB109-38F1-04AF-0C2B-E3B4C90ABFF3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B64301E-809F-3402-5575-4563ADF44D08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55AE8BC2-284D-0F74-EFE6-22741F2EFC8C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E383871-36BF-7A28-4F78-D7DCAF49DCA4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CB263E9-A28B-8686-8950-619DF56A19C6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BBF99A9E-D72B-D4AB-DB4C-251E8506EE3E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135A5F4E-ED49-0005-68D8-2B09369A3552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C514A48-2C9C-8C47-E8FE-C80E331318E2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D3FEDDE-A3B7-BC4A-4CD1-7E810FE1C244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D5E8CF02-B622-7CAC-5F90-5EB11D350D1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DEEC06D-9A65-01EA-DA0A-C39F8E8E6D44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5997CC2B-7A39-34BD-51B3-C7190DD5841A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15686D4-59D9-E96B-96F9-C62CF03B8D82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E2C872B-3225-E973-1223-47F22A30559C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7B5AC21-E0D6-C29F-7B4C-50AB53A04488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8318EC86-6164-EBD8-4BAC-F26FC2EF4B5F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06E2F366-5D60-583C-A9FF-5100F5CDED67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88F7A934-745E-FC61-48FF-411016A731D8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0AA5B5E-C1A6-FB2F-56B3-520F390097E3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4CA60FC-925F-820A-2FBC-5274567D8C80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55CE51E0-2599-1C4D-3458-4F0366B3FFCE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E6D24B88-B3B2-EB2A-65DC-45E9F738C3BF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42C03A7-FA8F-20B6-59A9-2D43A19C3066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25677C12-8F71-896A-1631-F2BB650294FF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82D0E370-CE50-C3D5-4C52-E1E9CCAE3C6E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9036BAF2-8E3B-C297-294E-ABA588502C91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B5445E5-4F94-0B38-200A-3772D96BE09F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5A083BDA-0588-6C52-C899-9865079ED13C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B8142199-19CA-0B57-1009-2DC94723064D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7482D31C-C6E4-5008-9DFE-8EF307FBA8E5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B0A08DFB-6492-7DB0-8869-06DDEDCF0F85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6FCD1624-3246-2BC6-9D33-7CBB837298E9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6EA8DF68-FCD0-6828-5CD2-A9D1420C1D95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13440E70-163A-DE7C-76F2-E6D7B1489A8E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704BCFA-F882-BFA4-78B8-E14B7DB2CA4B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E7E09861-FE42-AA2B-7D89-03A7A36621EC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8B5032EA-EB09-8AAB-C5D7-F0469FFE8B44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B597433-E05F-DF49-4B4B-C139461CE39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3" grpId="0" animBg="1"/>
          <p:bldP spid="52" grpId="0" animBg="1"/>
          <p:bldP spid="113" grpId="0" animBg="1"/>
          <p:bldP spid="126" grpId="0" animBg="1"/>
          <p:bldP spid="139" grpId="0" animBg="1"/>
          <p:bldP spid="152" grpId="0" animBg="1"/>
          <p:bldP spid="1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3" grpId="0" animBg="1"/>
          <p:bldP spid="52" grpId="0" animBg="1"/>
          <p:bldP spid="113" grpId="0" animBg="1"/>
          <p:bldP spid="126" grpId="0" animBg="1"/>
          <p:bldP spid="139" grpId="0" animBg="1"/>
          <p:bldP spid="152" grpId="0" animBg="1"/>
          <p:bldP spid="16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FFCEED0-AE04-A750-B7C5-AE77D1EC1CD8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E79AEC03-A60A-64D7-22B4-6230A13906B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EB63C4B-324D-95F7-65E8-5FB26176F04C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2D4A6C4-53EC-D5B5-C6A2-AE68C6432ACB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676A976-96EC-E234-04DC-109C869D41B2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1F1755C-651D-42EA-D356-B3E1E3DEE108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5C3D194-D06B-F2EA-ED38-82132E92ADA6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6D6A16-A3FC-EFB3-4E92-8607C54D87D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3128288-9BE1-3DF6-012C-328556C68EDE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B41439D-B6C4-19A7-9137-AFA63A31E1DB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9991329-F1F4-9AD0-6C7A-7FFC6C75B0D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176A9CE-3269-71D8-868D-920834545332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125902-B71B-AA03-6CA3-5E56316CF9FB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17D4CA5-A2A3-56BC-AB6D-56EFFECDA020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7CC4EDA-8386-1614-F931-2D2003B15803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6504E0-8C7E-F343-38A3-552F074F0CB0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E3A4741-8AB8-A6EC-B633-EC456E45FAF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BE1D34E-2AE9-1AB9-B43C-5F2E435AF456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3C45EB-CF78-8069-D599-CC3F56A90ACE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7F45C278-E54C-6817-FAD0-466CA4DEA88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A529DC15-771C-2A8D-BDFA-C818690D1FB8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36CF8DD-E1CB-051B-3B31-95FDB4C7B1BB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D4B6729-816B-2F7B-D4BC-45C893D244D9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D5E13BCF-AF25-17A5-88AA-2AF3D6BA1942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A696D83-D7F3-44D0-EC72-B02AB92CBABB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9997E1-19C1-C7E9-365C-3374301A87DA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CBD1911-730B-78B4-2E3C-C0F9F02EEE18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8C0B0AE-C6BD-6910-76DD-5506B2482A60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EFE3CF0-E555-FE44-1C30-9C32F382A80B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E0D62C3-2FA5-ACC8-E609-42DE1BA7C27F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0CD07D1-5EB0-B459-DD0D-E95EB528A89A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AB4864A-1053-6D5F-61CD-D924FB86C523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1BFB56A-EDD0-B531-1943-3443A2DCB7B4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91A6B2D-EB07-2C8A-A699-257281818475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7E02ADBA-D35A-93BF-2B7B-D444CD0EE54B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14B93B2-AE06-4716-2499-5290B692BBF2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6BF6A51-AA5C-5596-AEB6-46104DB2CFB4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7C0C666-FA94-E0F3-3F97-977815FD83C7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8D61DFD-78E7-749F-8F95-1DE834024D02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32CE448-52E4-76FE-3522-AA4D118909DB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7AD05F4-5A37-C46C-40EF-4F01271B844E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1280DE7-9C24-8005-8F0D-D546F41CBCFF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36FD535-29A8-EC3D-DAFB-881301E4C87C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6A4B005-68C9-6FD0-0684-ABD4C62787B2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39367B7-6EFF-F09E-D0EC-888C6E99BBD8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AD77EFA-0084-9A91-3021-97475E673146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4078618-9227-A32E-C881-89A4C71D5FC7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7B32D21-D698-43F8-2E86-E7AF80F47A60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A288AB47-378A-812A-EA8A-560DB5E9EFBC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09">
            <a:extLst>
              <a:ext uri="{FF2B5EF4-FFF2-40B4-BE49-F238E27FC236}">
                <a16:creationId xmlns:a16="http://schemas.microsoft.com/office/drawing/2014/main" id="{73B82809-2435-21E7-1C01-4A28A3D32573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id="{A7B1CAB6-B5AD-394A-A9D2-00D2A81FAA64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B28588B-2D28-2F8B-D1C1-F38D3D87F7D2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0C56A4A-2D74-7F78-1E85-13641D62AB71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9EC55518-1FCD-C8B9-3F9E-A23EC48F6023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593951B-F8DB-FE03-0B64-1B9B3D5181D5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251DF27-6509-27E6-3B23-F2FC3087F3C2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D5ED7A1-1E0A-9CAB-DDC2-02A8D3D69676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3E08283D-8F89-4388-FEF1-CC8DAE2B78B9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A000D9C-6180-68AC-AC1A-2251934DB0CA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BE02568-C106-6CC5-2B7F-A3B16B7E41B0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6934F486-F26D-6EE2-1B12-8E7D659BFC5D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1059B3C-7F07-38EF-0474-3556EC993578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2019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DA2FB32-25C5-9C1A-FAF1-80C461375F52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106F0E51-24B9-62B5-6438-37359485D6F5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5B47F808-88F8-186F-5E93-27C2BC932CE9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7C03F7DB-1B19-5465-DE43-FACB49094657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FDD0E27-49A7-2486-94A0-C1AC46C14AF0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605A8004-4BC6-D5BC-4FD6-B00BBD443EDA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EC0F52A0-162A-DA99-174B-C218A913E0CB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F5B212C-7040-52DF-8EE2-7626920C5D57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2025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64B5B63-CBF0-F3BD-5536-BFF76D37C2F9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A75749A1-AFF1-6431-FDBB-3C84091792EE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8EC2E373-67C1-BD62-38BB-CB3F2FD52228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8744C956-6E42-F39D-B006-57739D318C9D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C0354F6-3927-A8E4-1E52-46A42DA2C6F3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2E4AEBB0-AC23-DEAB-CBB9-FE70F30A1966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53191C5F-9AD6-2EDE-CAA2-D2A0FF39A107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83D63C5A-FB8C-3AB2-B5ED-4620DF95432A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15760A9-A827-28ED-03BF-78CB84DF0CED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14364242-7A64-5598-3008-9AC6F485DCDD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A0D4E495-A42A-028D-2D74-8428F4105176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EF8E54B-8F03-6449-DAC9-93E4BDC6AA5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DF1F127-971A-2C68-F482-D84341BBA8CD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97196A7-3741-631E-02ED-F6E684323508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1FBA7B4-E12C-6008-6C40-12EDADF8476D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8EB406B-F3AD-CF80-DB71-FAC161910C36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0BF2636-DB1A-3DE5-1A1D-3A9BBFC8628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51615DE-CE92-BBB3-3BD7-25286C84AC48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7A31DC-3BCE-6AD3-FB43-69B614012242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228E4F-A423-1481-FFFA-3F3AFA1E3BA3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F53803E-83B2-92C0-AEC4-21460ECBCE2B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DC51369-A058-0A06-61DF-1B69B8B635FE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EF6B012-AB30-01AB-8E23-427DF505DBF7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B329F5C-415A-C5BE-7A42-E8E23C80024B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FF71A1-62CA-4E5B-D43B-399088405D03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5771B83-A9AD-053D-CBBB-13D13ED26B19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6357BD-7426-798C-E004-55008C3DFC77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08DFFF-B9FF-CF42-483B-634DAD740C3C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62ECBF9-99FD-B31A-EA0B-83B81AF5ED19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C726FF2-6179-C0C7-4181-6F17B770333C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24046D1-411D-EAC1-6670-01D2CD294121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SubTitle">
            <a:extLst>
              <a:ext uri="{FF2B5EF4-FFF2-40B4-BE49-F238E27FC236}">
                <a16:creationId xmlns:a16="http://schemas.microsoft.com/office/drawing/2014/main" id="{4FEB9178-9DFB-E0AE-D913-CDBE32C3F84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!!MainTitle1">
            <a:extLst>
              <a:ext uri="{FF2B5EF4-FFF2-40B4-BE49-F238E27FC236}">
                <a16:creationId xmlns:a16="http://schemas.microsoft.com/office/drawing/2014/main" id="{DBAE55F4-91CF-D767-FADF-834AA622F770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657C4C-B8EA-C0AE-8862-EE93242E07C6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740BC4-729D-450C-A027-B6CEE8728730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2C12B76-2562-1077-1A2B-F9453B23FD80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056972A-D382-B545-0705-1F8A3C549643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381C80A-B26B-C4B6-F763-BD3E7243E328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03D5582-0EB3-AED4-E4C5-4AB25D5133C6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0488936-620C-7E7A-8A57-D0DC24B9C008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37B0EB1-64FC-3733-03CA-AB0886C48B21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E33AA9-7596-302E-5959-19C98E8940ED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2624007-E792-5967-4D65-809B32DFEFED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DBF90E-D951-765B-625B-E38F4990F7BD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07D49BC-68F3-DE67-6E4C-223B52A5FB1A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81648D3-26BC-3F00-5AC6-05C06DF26972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6DCF65B-82C4-EEDE-5546-46DFAEA3BBE1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26F17E1-6DE0-4646-1A2A-B8C1195F9ED3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5B7C775-7D00-D796-E797-893571C17D64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9B7B2D6-E8A6-A37A-51D0-9267098166BF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3FDFA13-43DC-D7BF-EC15-60405AB07969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7BB7EF9-2413-94B8-3A5A-60609DB8AF09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043E73A-CDE4-2C33-7999-9150923F3BE2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2AA452D-BE08-91BC-D578-72B1BE2C594F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30A557D-F59E-7610-C2BD-380C840E340A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093EA783-2272-1E2F-158A-125A008EC997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A4DB740F-D3B3-777B-A0A1-0FAC45CBA4F2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9D3DD2F-571B-9DA7-BCEF-E9DFCCB9AC41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D961C4D-B150-8643-5BBB-6033F8C046C7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F884169-7AB6-D897-B02D-58DF528D0D5C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03">
            <a:extLst>
              <a:ext uri="{FF2B5EF4-FFF2-40B4-BE49-F238E27FC236}">
                <a16:creationId xmlns:a16="http://schemas.microsoft.com/office/drawing/2014/main" id="{9EAD14A5-CD2F-2537-3DDD-2BB907D6F7EC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09">
            <a:extLst>
              <a:ext uri="{FF2B5EF4-FFF2-40B4-BE49-F238E27FC236}">
                <a16:creationId xmlns:a16="http://schemas.microsoft.com/office/drawing/2014/main" id="{70F7C219-7FF7-36DD-FE27-913B28CE52E7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 16">
            <a:extLst>
              <a:ext uri="{FF2B5EF4-FFF2-40B4-BE49-F238E27FC236}">
                <a16:creationId xmlns:a16="http://schemas.microsoft.com/office/drawing/2014/main" id="{E9189EB4-108C-0D74-0E1C-1E7776DB95C5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306FA0E-0AC1-01E9-909B-8E796686B6EE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C1BBF39-9506-087D-C2ED-7C0C6AD66DBE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AA895D15-2F4D-9735-4B01-9325FE24198E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4D578CF-F190-BB85-EB2F-3D8BEFFC7852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F536EDA-CE5E-3E8C-8174-4FF769948239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D4F20F8C-4144-4493-78A5-C0778568BB09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B501123-35A9-F214-8AFA-56E03ADF69B1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20AD172-00C3-7113-30FB-37A1F004884E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DADD446D-6B63-A554-E3AE-3A8ABF8A8C48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10C7CF9D-78F8-1443-69A2-40B0A5E55A6A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6E7F76C8-28BB-F1F1-692D-9ED2159B18E0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81E9D7D-7E4D-B3D7-065F-3DC1B0EA289A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A8960C21-2A10-721E-CB59-37387914CE1F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F0F377A6-F981-357B-AA24-9322D2632BF5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5CCEF92C-2CBF-8016-5F4F-9CA413781040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7F7AE5F-E9B6-E4D9-9435-C97F2C960D5C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A1690CB5-AE45-2459-DCEA-6C7BFDC3F160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496AAC33-139B-72E3-C9DD-9104355E5A76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A7FE64E-4CCB-ADDE-0959-AF512DBDF68E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57CC51F-3D33-6DE1-4C9B-433A86BB6E17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C328969-17A7-2D16-CDEA-73AD93F2935B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177BCF3B-C34B-7E53-7908-93EA4DCB360A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6A943EC-BF79-53EB-FF22-DAECB0914828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CBE3BF5-06E4-2671-9562-8F1A0615AFDF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2A982622-7571-3858-F423-2BE53B89763C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3367DDFE-A37F-F14E-ED86-5ED46CBCB709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21B076F4-1B5D-89D0-C8AF-D9E3A79E17A4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6111CBE-332D-44DD-B17A-0561A1A37D31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2DF21F09-12AA-4142-D472-39E5205E0183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9348E93B-5F82-7D79-9132-71E4E6BA94FE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F9784D20-3A26-1D18-6B7B-C90CB42EA83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/>
    </mc:Choice>
    <mc:Fallback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70" grpId="0" animBg="1"/>
          <p:bldP spid="71" grpId="0" animBg="1"/>
          <p:bldP spid="71" grpId="1" animBg="1"/>
          <p:bldP spid="75" grpId="0" animBg="1"/>
          <p:bldP spid="75" grpId="1" animBg="1"/>
          <p:bldP spid="79" grpId="0" animBg="1"/>
          <p:bldP spid="79" grpId="1" animBg="1"/>
          <p:bldP spid="83" grpId="0" animBg="1"/>
          <p:bldP spid="83" grpId="1" animBg="1"/>
          <p:bldP spid="90" grpId="0" animBg="1"/>
          <p:bldP spid="90" grpId="1" animBg="1"/>
          <p:bldP spid="94" grpId="0" animBg="1"/>
          <p:bldP spid="9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70" grpId="0" animBg="1"/>
          <p:bldP spid="71" grpId="0" animBg="1"/>
          <p:bldP spid="71" grpId="1" animBg="1"/>
          <p:bldP spid="75" grpId="0" animBg="1"/>
          <p:bldP spid="75" grpId="1" animBg="1"/>
          <p:bldP spid="79" grpId="0" animBg="1"/>
          <p:bldP spid="79" grpId="1" animBg="1"/>
          <p:bldP spid="83" grpId="0" animBg="1"/>
          <p:bldP spid="83" grpId="1" animBg="1"/>
          <p:bldP spid="90" grpId="0" animBg="1"/>
          <p:bldP spid="90" grpId="1" animBg="1"/>
          <p:bldP spid="94" grpId="0" animBg="1"/>
          <p:bldP spid="94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1C18538F-3767-D400-3C82-073C91E500F4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!!SubTitle">
            <a:extLst>
              <a:ext uri="{FF2B5EF4-FFF2-40B4-BE49-F238E27FC236}">
                <a16:creationId xmlns:a16="http://schemas.microsoft.com/office/drawing/2014/main" id="{A3A34547-060B-9DE8-00E4-3A27B6F869D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7" name="!!MainTitle1">
            <a:extLst>
              <a:ext uri="{FF2B5EF4-FFF2-40B4-BE49-F238E27FC236}">
                <a16:creationId xmlns:a16="http://schemas.microsoft.com/office/drawing/2014/main" id="{3B98531C-2B5D-97CD-6FC8-C4B0B5DAB372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E0D962F-ED04-649A-2113-AA67C0326203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F5D82E84-711A-2560-2B38-28801A48CBA4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1E0DE227-F422-E415-81D4-D4590D252D28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FCD64E39-F7DE-886D-A6AA-F094E2E628AF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7830BCB6-6617-3D67-5516-5EF0F04D7E9A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9CA9065-01FB-39E0-BF79-01D2B26F0903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40174DC-A285-4727-C555-D8243BE591EA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557A49E4-105C-FD4C-20CF-596505E7DD32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DDC05898-DC5A-7FF8-2EB8-9C07E7019B7E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A569D3F-EC09-C9FC-10E1-39551F321E18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50A157C-6C79-D38D-8229-5EE0C10F0445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36F613C3-2AA6-F74C-BABF-49CB83A5CB89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487602BB-3585-C58C-7AD3-37D978DB5D65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4253FF4A-95C7-33DD-7B7E-9C1A8B40F405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4295706-C3AC-37EF-565A-7F31D0E1CD62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5E0EE4C-57C2-DA35-20B6-B08E3BDB8AAE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A1E85891-0973-7A2B-A96B-22058C11253D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186D7C61-8BCD-D0B1-7BE8-2615CB5C2BF4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9285160C-D6B6-0280-7941-84DD95E0F177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78EC7CD3-BFAF-FA1C-34DC-C9C708451345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EE3D8E1-3EBB-E8DF-DB82-73CBBCEDCA69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11156FF1-C315-18B6-A1DB-CA4095D31DB8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E2226CD8-D784-0766-12E2-D96019977F4C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EE85062B-5F5F-B7D9-1810-BDA56E714E9D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D5B88C88-D91B-1FE2-307D-EEB6B631885D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790C61FA-01D8-70F9-26A6-D3E7ACC6C518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272C406-30F5-BD0D-064B-415CBBF0F170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5" name="Freeform 103">
            <a:extLst>
              <a:ext uri="{FF2B5EF4-FFF2-40B4-BE49-F238E27FC236}">
                <a16:creationId xmlns:a16="http://schemas.microsoft.com/office/drawing/2014/main" id="{B8CB5CA2-D817-0A26-7086-CB7B038D20DD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 109">
            <a:extLst>
              <a:ext uri="{FF2B5EF4-FFF2-40B4-BE49-F238E27FC236}">
                <a16:creationId xmlns:a16="http://schemas.microsoft.com/office/drawing/2014/main" id="{A6DF163B-7235-B686-A0F0-28DEC27F877F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16">
            <a:extLst>
              <a:ext uri="{FF2B5EF4-FFF2-40B4-BE49-F238E27FC236}">
                <a16:creationId xmlns:a16="http://schemas.microsoft.com/office/drawing/2014/main" id="{D2D3CA3B-63C3-14A3-F582-4C9B23B01D57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12D74142-B4A0-3FDC-E2EA-71C753E6012B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87A85F9D-53B9-21A0-BF93-930FF1434B6E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F8B439AD-8D7D-A815-5468-9C43E7A9AC4A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3EE3A942-15AD-6900-DF09-9FD5CA7E745A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0E3C0563-7871-3C30-DB9A-7751109AA0D0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FF453571-2361-2455-261A-A0F634A1BCBE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6B93A8D-5281-F3DE-F9CF-E1FF3979105B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16A2AE2F-8ECD-171A-E27F-C9E3354390A6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E72405F2-AD72-6F57-65C5-50AFB1B75117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273A36B0-7BA0-1481-F6FE-8C071AF6BCAF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71C0C594-9E34-4B5B-CAE6-87082F4A1A18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59D3AF9-473F-C28C-26FE-3CBB07E0EC1C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451B9A0-EF32-2723-FE74-A763FC57BADE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3FF50B14-8EA3-CE12-3F7E-25B6E5D02D87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E3B28D4B-6F4E-25DD-C20E-2DF8715492E3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75DCF18D-E241-E868-8278-6E2194FE3EB7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F8431E8-706A-A602-72B4-2AF39F904674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D2E5C71B-54EE-007D-79FB-05D9F5E586DA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C2BF32B-C264-C0CE-D54A-10318C5F12AF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3F25651A-AD71-7928-E52D-235B4CE7ADD0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5D034A9-BBA1-FD36-E9F5-7E51B9FAEBDA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14111A9A-BB0A-0344-1159-6AFF61D3A111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11C2BB2-F780-F3E5-5FC0-EDC3A471E788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E77C562-0609-D0CD-4AED-C110B55AD414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E0B13D5F-5D90-AE6A-974E-0CEB8932FC08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0409FC35-D5ED-A4D1-2FF1-0E47052DEC03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49942A6E-60ED-F483-5F04-605AD62E6708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46D662FA-27CA-EBA4-68F3-069EB1260912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C81CC06D-D414-37AC-003F-8192BB733901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9F8F49ED-A18E-098C-F1B6-D77C16A8A174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2B50F47B-CC32-D550-5934-27C0DD85143B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92AE1985-73A3-8442-FD41-E5E738E72F19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0A2C9012-DC61-F955-F9E1-F45E871773CB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641DF740-64F8-F573-A21C-512F534C7824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E9FCE122-6C2A-CF88-7FCE-0B331A59E663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9B1FBF7E-7E3B-FDEB-FC78-949EE609D51D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4" name="Rectangle: Rounded Corners 183">
            <a:extLst>
              <a:ext uri="{FF2B5EF4-FFF2-40B4-BE49-F238E27FC236}">
                <a16:creationId xmlns:a16="http://schemas.microsoft.com/office/drawing/2014/main" id="{296C463C-B2A5-D1FF-CB61-D75856FA8903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A6A6FEE1-659D-965B-24E8-172F4C320820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80250923-1DEA-8E73-B2E6-B52148745EE0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66B2EDC2-8C82-F64E-232E-B340B43E1D87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8" name="Rectangle: Rounded Corners 187">
            <a:extLst>
              <a:ext uri="{FF2B5EF4-FFF2-40B4-BE49-F238E27FC236}">
                <a16:creationId xmlns:a16="http://schemas.microsoft.com/office/drawing/2014/main" id="{7EA066BF-0A84-AE00-1933-58AA3FB77305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0AE576F6-9751-652C-C6FE-7C63835E534C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D3DAFCC1-90B2-6FBD-360D-EF6AE7389F6E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3E5D6693-67DE-1786-BFEC-F0D6A7146A13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CFDFAF21-3CBC-71E0-3FE9-A463A6624B22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4175E8F0-30C9-0F7F-B3F2-DE3EA8326ED7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02DAABAC-0F4A-AFF1-21E5-57FCBEE12EED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9BFC1302-41EC-D037-4321-14E093A493EF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6" name="Rectangle 195">
            <a:extLst>
              <a:ext uri="{FF2B5EF4-FFF2-40B4-BE49-F238E27FC236}">
                <a16:creationId xmlns:a16="http://schemas.microsoft.com/office/drawing/2014/main" id="{3E2DFB8E-A13D-637D-708D-D8B555D3C48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/>
          <p:bldP spid="117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3" grpId="0" animBg="1"/>
          <p:bldP spid="172" grpId="0" animBg="1"/>
          <p:bldP spid="176" grpId="0" animBg="1"/>
          <p:bldP spid="180" grpId="0" animBg="1"/>
          <p:bldP spid="184" grpId="0" animBg="1"/>
          <p:bldP spid="188" grpId="0" animBg="1"/>
          <p:bldP spid="1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/>
          <p:bldP spid="117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3" grpId="0" animBg="1"/>
          <p:bldP spid="172" grpId="0" animBg="1"/>
          <p:bldP spid="176" grpId="0" animBg="1"/>
          <p:bldP spid="180" grpId="0" animBg="1"/>
          <p:bldP spid="184" grpId="0" animBg="1"/>
          <p:bldP spid="188" grpId="0" animBg="1"/>
          <p:bldP spid="19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A2B2B106-4AE9-1E3F-8111-6C70A3E61F98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5B8AE64-B911-62AB-DB57-6C222A77F186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B6825FA-11D3-3DD1-36FE-E61AF1238F74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E321625-43FB-E491-ADF1-D215C34B04A5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B53A3ED-7A2A-449F-450B-79C30BC22831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BD3134F-77A3-F80C-75E0-66F9748E39E5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950F7C1-789C-555A-99C3-1F291716FCD4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BE2666-881D-9561-7569-EB7D41E8A7E1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47265CD-EA19-8DB9-7427-422CE83CD397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CC980A8-DFAE-96F8-42F7-936F70108302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63A1F79-0E45-8C39-A11D-966384A80673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48CFB43-919A-AB07-1159-09E1F0FF5E52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5B5C7EB-D4D7-48ED-A6B4-7A5E5B609F67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B81D219-7C45-55B9-6421-8FD178AE620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C1B3156-B88F-F014-8C01-77BCED2489E8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5E4A9B1-1809-1BFA-E16C-AD4C82CF8094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2C0AE28-FC79-6491-02E6-B23E071EE82B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6DBE0D6-23BF-6CA1-E1CB-1305A2517E95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179181D-A541-41E7-E2C2-565834F6E907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SubTitle">
            <a:extLst>
              <a:ext uri="{FF2B5EF4-FFF2-40B4-BE49-F238E27FC236}">
                <a16:creationId xmlns:a16="http://schemas.microsoft.com/office/drawing/2014/main" id="{80B0245B-1375-2DAF-EF97-58AD641D1A7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6C4891CB-F5A5-1F74-AF3F-1C75A161486C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7CFD824-9E8E-9943-7113-22633CD43FBD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D5700FA-B535-AB1C-5ACB-3F7DFE34BD67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5194CF6-642D-B077-C802-39B0A993BED8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C82255F-82BC-14C2-D1F4-024892C85099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4580CC9-C1EB-F983-62DF-13928FA20132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A62C0C7-8A6F-D1CD-9559-EB01E2485110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FADBEA5-9233-9CF8-AEB0-8649556564F6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717909C6-3F10-CFCE-021E-46DE1A12BD01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592F612-EB1F-E074-8C1E-1FEFEA14882F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A244112-DE46-9889-69B9-D2DDBD582B18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CFE8CAE-6364-021D-4001-8D5B7BFF410A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6EEF285-98CD-C77A-D35C-D6251877C399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01BF7238-C394-CF61-2F57-8F98300FE391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A9C2BBE-82D4-340B-4371-5DFF9F287869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C82A946-D2E2-881A-5D2F-21DE36374C3A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DBA6C15-C649-EFAB-4E44-9F257FD77E9F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3C2E4AC-96BC-C882-50FB-AA19A9FAC2C2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129755B-B0BE-1A7C-22F8-48BEEE9C4723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4627A3E-68F1-93F6-E1D6-556402876773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3B21018-573F-AB02-3253-35B00304C6A1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5F259A1-DB37-C66C-1665-3AB9854F62CE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A6081FB-2A82-963C-1B8A-16AC5E49A6D5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A0F901DF-710B-98A5-470B-FBBB4DEB3460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6E82C1D0-CD16-791F-7D44-EEE49768DD84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F635BCB-918D-186F-769E-14963F4DD5BC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099AB0F-75DB-43B2-65E7-5C3DBA88DC1D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D490ADD-943B-496D-A736-7204848A9C22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795C32EE-AE7E-F973-036A-FDA90711547C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09">
            <a:extLst>
              <a:ext uri="{FF2B5EF4-FFF2-40B4-BE49-F238E27FC236}">
                <a16:creationId xmlns:a16="http://schemas.microsoft.com/office/drawing/2014/main" id="{16522786-1342-B718-DA65-D648518CFE6C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id="{C1109194-6564-61A7-12EF-F64D29CE659B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172DEB4-EF86-931B-7CC6-3FEF658C3BED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E5F891E-8271-6162-F3A7-77CC151CD8AA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38E3CD43-6868-4063-EB83-4ED74BC4AA97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3A93B1A0-7938-6683-7B8D-5272E337D594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88E42DD-FC57-005F-BC40-E33544AFF88A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4B3FC8C-3121-25A2-AF22-AA1513927B32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AAFC0FA6-C226-A461-4437-9A5A6D31AFD1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BF722D64-A309-02F8-E3AA-BF8779FF5878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272E248B-5816-4014-C17C-C1F5867665B0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FD8F1601-A527-05B4-EBC6-B9DD27C68E89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F27FFB91-8EAE-361D-E577-9C70ECC96E4D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923769F-0D21-0054-6BB1-254CAE9C8282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6C0CAB0D-AC09-D56C-0D47-FF8A15C8EBF8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B3816E67-E02F-5353-B7EF-16657AE0FBD9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4D27508-B960-2016-4B23-B4DEF3B0164D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>
                    <a:lumMod val="50000"/>
                    <a:lumOff val="50000"/>
                  </a:schemeClr>
                </a:solidFill>
                <a:latin typeface="+mj-lt"/>
              </a:rPr>
              <a:t>2022</a:t>
            </a:r>
            <a:endParaRPr lang="en-US" sz="2000" dirty="0">
              <a:solidFill>
                <a:schemeClr val="accent3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B1D3E15-269B-31DC-B846-D33A3291DE8F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816EDB11-EEC6-051B-131B-B988B04FB026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9872BAC3-3999-180A-97EB-16D68BEA2438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CF425506-DB5B-5442-7B53-24B7657B3C97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1140B64-63FF-F12C-980B-402DF9B7ED75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5F54B478-2076-4E0B-9AD3-49DAF2339978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F79654D4-15FB-CF14-B143-847B08EB91C1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D8A5AEF3-06DA-F5A0-0921-689F9EACF876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42B9591-43A7-722C-42D5-38E66843A815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0D7F716E-C8A4-8D6F-A92B-0690826281AD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4EEC6696-6EE8-FCA2-3CC6-232A2EE1A1B5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04036BF2-4C73-9ADB-CF59-D97817F4214E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765AC03-F144-DF9E-2B81-AA8803B15DF3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F0948D67-BF58-AB53-A77C-4A58CE727097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BCB589BA-90CC-23BD-0CFB-A622FF65FFB2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247DA53-FA73-580A-CB97-35BAFB36B0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an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208F6B-B440-1DED-136B-639ED95C9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53282728-19F1-A2A1-A99F-1602E518144E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00A240CC-B4C7-7EDA-C2F2-422C530E43F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4A6FCEB8-4B6C-DB57-38E6-81392552EBD4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FA52D32-6E25-80BE-0FD8-844443459413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61822816-404E-87A7-B3AD-12D5A2337A73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3CBE71FF-6AB2-270F-5458-D7CD73AFAA58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67B226BB-D966-621C-3F6A-DCBE089CFB53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BB58756F-E200-9CC3-190B-FB5D8863A248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4AFE44B-D58B-8C17-1962-667371B4527B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F6AC99F5-9939-63EC-CE98-A7C3338F66E8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21EFBFAF-5AA8-B94D-232C-A62697A71DBD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C901ED51-9E3B-5E3C-8C68-A23B5D115752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8E99373B-C29E-0B91-AABB-848B5B77DD77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E9CA0F8-8927-FF61-0B26-239F4C1BAEE9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7B9A3720-7FD0-874B-F154-3DDA712C2229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FC26572-6A79-5034-210B-4CEC30500ECE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B24AFF7-4C63-8243-8FA6-6817457501E8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1CE23D5B-DB71-D289-BAC6-BAFA6FB01AFF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F0DCEE14-A3A4-1520-D3BD-02859AA43A9A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AC2F94E-40DF-AC72-4956-6532F187DF18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84170529-60BD-32D6-9FD6-3E34674DEDBD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FD41FB15-7B44-680D-D040-DDCBDD7A6D09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1014991D-924A-2695-23C8-8D96635F5B52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0FBAEF2F-EF9D-C7E0-4E5A-31D03DFBA52A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23DB878C-CCE5-F184-54E8-4800FB154FF6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C3CB9C60-20EE-8223-4469-8E18A0F7A16E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E59570ED-4E28-35C9-69CF-19B92855184D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8A75C6D2-3274-07F6-325E-A4B239215860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3584E35B-9E5E-E1A0-87FE-8F4A292CCB3D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C53F4458-3770-86B7-B693-E3F6E6E7D9B4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6" name="Freeform 103">
            <a:extLst>
              <a:ext uri="{FF2B5EF4-FFF2-40B4-BE49-F238E27FC236}">
                <a16:creationId xmlns:a16="http://schemas.microsoft.com/office/drawing/2014/main" id="{57D1B79D-EE7B-6D8D-86AF-269C323A6BC3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7" name="Freeform 109">
            <a:extLst>
              <a:ext uri="{FF2B5EF4-FFF2-40B4-BE49-F238E27FC236}">
                <a16:creationId xmlns:a16="http://schemas.microsoft.com/office/drawing/2014/main" id="{97D006D7-E1CF-0287-110A-011B340EBA7A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 16">
            <a:extLst>
              <a:ext uri="{FF2B5EF4-FFF2-40B4-BE49-F238E27FC236}">
                <a16:creationId xmlns:a16="http://schemas.microsoft.com/office/drawing/2014/main" id="{D647D79E-F668-6320-DE0B-9AA7952AAB30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025025DC-9A12-2423-F7F3-D71CA1851AF8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A0D409F8-33FC-FB3C-3752-9D1087AE4907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C3FF6590-17D3-BE29-09F2-B89C65351474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BC760828-B5EB-A4A3-F7F8-EC9BB8AD64D7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05D8C4FE-0818-BC8F-E3B3-B1041A5BB99D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53EBAAE4-3068-0989-B7A9-45851042313B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849138E5-7144-EBC6-2EC4-EC57717C111F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FADD6821-1B56-22E1-25BB-D5D6C09094B0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54D7F113-386D-2F85-10A0-5D1A7D968E73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4F349FBF-A3DD-BBCD-89E0-6E181FE5FA79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A8FB098F-296A-203E-051B-6A7B93C0D2D6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4F49304-8E92-44E2-BFD1-8D5DCF783FF1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8B5CC08C-2EAF-66B9-2401-67EA091A1805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31CC263-161B-74F0-AF93-F53FA6A03E0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5734425D-D6B4-F913-34B5-85F340181293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222D3AD3-852F-AFA6-4696-31E1AAA5B365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5318DA6B-5058-20B3-1522-E87FD9FB666B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A9CC7444-9727-BB06-A324-52E789CA8040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F738DF50-97F0-3300-3AFB-5BEA4724DB08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4FF172AD-8C84-0F0B-E1D8-BC1CB62C2BF8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56319D17-DE64-C576-C225-C44DF8F7AC24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80F977E-D10F-8BA4-4425-753DA8FE6ECE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FCA87896-0FA3-41EB-6B02-91831386FF3C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2512FAF6-D186-EE13-4D2C-EFCCA74D50F0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223" name="Rectangle: Rounded Corners 222">
            <a:extLst>
              <a:ext uri="{FF2B5EF4-FFF2-40B4-BE49-F238E27FC236}">
                <a16:creationId xmlns:a16="http://schemas.microsoft.com/office/drawing/2014/main" id="{2FBE4F1B-1647-88AB-26FA-814B5C53D32D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6CF3CC9B-9976-5416-498C-D89D2BD6DDB9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3AB8B0F4-012C-7055-26FD-5ACBC1BF226E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CBE1A51A-72B6-0119-2017-20B461456631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BAC6C7F5-6F70-534C-A8EB-8097B0E1159F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C77EA2ED-1E0F-5BF4-C33F-A24877A08EA3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4D09B8F4-968A-801F-68E4-BC5B304D8B53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26105049-D9A5-B69D-6BE9-ADC8F3D2914A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1" name="Rectangle: Rounded Corners 230">
            <a:extLst>
              <a:ext uri="{FF2B5EF4-FFF2-40B4-BE49-F238E27FC236}">
                <a16:creationId xmlns:a16="http://schemas.microsoft.com/office/drawing/2014/main" id="{44CCB47A-6311-D6CE-6762-55D4C75033C0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3E2DAEA6-50D4-5577-FE2F-AA6F5606F89D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68CDC894-79CE-4B15-9078-C54F8F2581FD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A3F56171-58F9-8E9C-2DB6-A10B23D74BB0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DBD855D1-7A98-72DE-B498-B16B0E9FCDFE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30088A7D-974A-5069-A9E8-E24B19621F89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EDC753EA-790C-3ED1-7EAE-DDD0AE6194FD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3A9C0F81-B600-583C-B41B-97B2223FBBAB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24085F36-9EB1-1B15-9F46-02847A3C13A4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21133DA8-CC99-DE6C-66DB-C514117B884C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630FEFD0-84FE-3B19-CCD5-8FF2820E8F04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D8403337-ABD7-B463-83DC-11F3F94EC301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40FB28D9-3C38-15BE-039D-72DE9F1B75B2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solidFill>
                <a:schemeClr val="accent6"/>
              </a:solidFill>
              <a:latin typeface="+mj-lt"/>
            </a:endParaRPr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056150DC-D149-5D23-8FA3-64F550B2DEC0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DF0F7B58-86E7-76A3-1E9A-E910C26623B2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3628CC4D-B77A-CA8B-4881-19BD165E0C88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47" name="Rectangle 246">
            <a:extLst>
              <a:ext uri="{FF2B5EF4-FFF2-40B4-BE49-F238E27FC236}">
                <a16:creationId xmlns:a16="http://schemas.microsoft.com/office/drawing/2014/main" id="{9892166B-5C5C-ADCB-4E80-28E82AAFB38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53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/>
    </mc:Choice>
    <mc:Fallback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2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2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1" grpId="0"/>
          <p:bldP spid="102" grpId="0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04" grpId="0" animBg="1"/>
          <p:bldP spid="223" grpId="0" animBg="1"/>
          <p:bldP spid="227" grpId="0" animBg="1"/>
          <p:bldP spid="231" grpId="0" animBg="1"/>
          <p:bldP spid="235" grpId="0" animBg="1"/>
          <p:bldP spid="239" grpId="0" animBg="1"/>
          <p:bldP spid="2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2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2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1" grpId="0"/>
          <p:bldP spid="102" grpId="0"/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04" grpId="0" animBg="1"/>
          <p:bldP spid="223" grpId="0" animBg="1"/>
          <p:bldP spid="227" grpId="0" animBg="1"/>
          <p:bldP spid="231" grpId="0" animBg="1"/>
          <p:bldP spid="235" grpId="0" animBg="1"/>
          <p:bldP spid="239" grpId="0" animBg="1"/>
          <p:bldP spid="24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AFB76AE-BA73-0ADA-2FEF-5D847FE543BD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ACD14E30-3795-F058-E957-26A763D62283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88BF861-C76F-D2A5-E078-13406E3AE35E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91520CE-0086-A56C-4C30-CDC5F3D63FBD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163EF63-66BB-D73E-2A79-A19776FD43A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BBB228F-E9A5-ABF2-3F9F-6929359F2C8C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2169F0F-98E7-F63E-6571-600513D5DF72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5BDCB09-EE2E-21CD-896F-E78D3D2617AB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DA4E416-7FC2-45C4-CA06-20D560A82FD5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A112D5-EDC1-84A4-9C9E-36C62375435B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F96E44B-A582-6DD3-31F5-36AF7B757CF2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C47A39C-10A8-26FA-AE01-634FA086250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982B79-520C-3CA6-3377-C0B9D000AE26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8FACA8B-80BA-CFF1-AB96-05B03B048CAD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A3BB200-E3AA-8ED2-36D1-CFF9813C14A9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12D6335-6843-5500-F8A1-30863C871045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D77F8E8-6643-9EB8-F166-EC953FBB0F67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F55B0DD-117C-9CAC-27A3-FE97781271FA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91D4762-ABF6-F4A1-4C9F-68C6D2ED0D69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390CCCFF-32BD-9F4E-A987-BB9D54A6F81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F9C0B88C-D237-4A4A-F957-2DCEDBA31241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C619AC1-8BCB-C91F-8171-1BAEB8EB2548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50DE0D1-169F-CA76-E619-6B292EB50D0F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D9DA44C8-5B80-E5AC-6CED-E39D4667705E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C08467D7-32DA-8737-FE5D-86CC2150D243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1DE19FF-8D9F-C41C-FA0C-F9C18D871841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D0256A3-4C0F-3C67-D055-6A8A01445113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DD81021-0000-8BD6-3691-35A62271773B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79F40DA-C3E3-7119-FD8F-9D30489A296E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E4E81841-7187-37EF-304E-170271C5284E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6F2565C-795E-217E-8C83-4694A34F3B76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9606BA1-128D-136A-B713-6B87E12D4617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415E3FE-8663-E156-BC64-5D69EE96C4E5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3479738-BF3A-47AB-168A-7BEA651F0C3F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243E93A0-C9A7-B1A7-9918-47674B016D83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AC7E709-D4C2-4C77-FD8C-817DA6D71631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5C91C77-209D-91D5-BAE7-D9A1DFE870B0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37C30A6-814C-096B-9918-576678FB5285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96DAC149-B3E6-BF2D-4DBE-6CF8C1053222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D630E3C-6E96-AFFF-D125-22E7E15510AD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DC23F06-6E94-4117-A0AF-3D26C89D45F5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E6A81E3-36C9-C613-F3A8-C6BA63BABA30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818DB5C-D842-EC86-6924-839909BE293C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A22DD42F-2FAA-3E76-DBD6-D76578A4ACA5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EBC5847-6938-4B9B-A79B-9A34DE08E597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86CD596-0BB5-40AC-E085-7875969870CB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C6DA3FD-806A-D07C-19D3-86E78BF6CF3C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22FD6F0-B08E-74CE-E613-43EDB2272243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278E569B-52E4-063E-8D06-1892BC80ECB2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09">
            <a:extLst>
              <a:ext uri="{FF2B5EF4-FFF2-40B4-BE49-F238E27FC236}">
                <a16:creationId xmlns:a16="http://schemas.microsoft.com/office/drawing/2014/main" id="{B7C735F7-5164-D8C0-CB54-F61BED3C92E6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id="{FDA13A44-16C5-80DE-529C-35827768162F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6790007-82E4-89A1-D0C4-56751E629B12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CF5F13D-6F9C-9EA7-0689-D660488121D0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B323374-D974-0923-3313-D9653E2BF6BB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BE4E0FE-DBAB-B2E3-A834-3375359E4D4D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5D42788-D1D3-413A-63D9-AFDBBFFA2042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DD1A1AF-93CE-6FD9-E416-49338D310EE6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3E3B497-010A-22D9-D9CF-438BC156888C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113624B-B95D-0D78-B166-6B75E58F3442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012B1E88-93E4-8B4B-CEAD-461596DFFECC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DA1E609B-0D4C-1489-C9B0-AD854F9F2911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A5A29DD1-A618-236E-F6FA-CF7FB8951A7C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ECE2DE4-0DF8-FCB2-21E7-D5869B6DD990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8D1147AD-0ECB-06C4-458B-87992213CD7E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DB5AEBBF-2F37-CCE8-92F5-266AEC7458B7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A2737085-15C3-1002-C02D-1C05C6F0C582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DB172B5-A1EF-E501-AD21-81329143B2E4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D0DB3973-8BC2-A8DD-A62B-F4ABCFEBE798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AEAEF60D-858B-AB49-C805-951A6FF292E8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AF3E45F9-1C0D-187B-D242-20E50EE7C10F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2DA7412-9FCD-373D-6C61-BB3514487CBE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97865A6A-84D3-A31D-408A-941FDA5E50F0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79E5FF1E-95FE-704E-1308-A71DF3FEF2C1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1CABD08D-50DF-3275-D747-2ED220754BF8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E146F5F-C756-EBEE-7340-637CB51AD0CC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CD81C7D4-3306-77A3-364A-143C5BD3C66E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E2A42A00-1DAB-2B3A-B4BD-8FCA7504D8BE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76539C2C-7158-3245-AA69-E9B7023E2FAA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027842BF-30EE-C463-C60E-8C829ABC5531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583D911B-E6B5-4806-9378-999E923C0588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A5251BC1-4A0B-84ED-6E8A-61DAB2B36857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B68E15B-4C78-FA1C-96C6-DE16E9B39D6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comb/>
      </p:transition>
    </mc:Choice>
    <mc:Fallback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9" grpId="0" animBg="1"/>
          <p:bldP spid="90" grpId="0" animBg="1"/>
          <p:bldP spid="90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E2769896-6607-93F9-16AA-65AD2568B3E0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!!SubTitle">
            <a:extLst>
              <a:ext uri="{FF2B5EF4-FFF2-40B4-BE49-F238E27FC236}">
                <a16:creationId xmlns:a16="http://schemas.microsoft.com/office/drawing/2014/main" id="{653110D2-AFE1-5090-57CC-02EEE246946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7" name="!!MainTitle1">
            <a:extLst>
              <a:ext uri="{FF2B5EF4-FFF2-40B4-BE49-F238E27FC236}">
                <a16:creationId xmlns:a16="http://schemas.microsoft.com/office/drawing/2014/main" id="{C8CDF881-04DF-8E2D-4BC5-2A9BD2B04144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168FF9C-4139-46E3-E674-771D594791E1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1E3A73C-2706-6097-2F8E-1575021CB876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16F08A74-BA95-F158-D571-59186013CD64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776D62D8-6315-E98C-54DB-959299692245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5658943-74E5-E499-2E9F-F4391937D8DE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304FAD1-34B3-DC8B-AE95-8D4B3EDA7AB3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3C526EC-94EA-F909-101F-29910FF457C7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7F0CA789-68D7-30D1-C9AF-6602A27379A2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79A8343-8776-438D-50A1-B2CC734D53A9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6C26BCBA-0E28-838D-5EE0-83317C71C123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0693FCA-21F3-BEC5-C461-28BF5296B9EF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E3091D4-92CD-9355-367D-B68F96F289A5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B0BBC12F-7EB8-F848-6EC9-DC67C7FA6D14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5B197A28-FC89-7EF6-7469-FD670BBBF799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B3064010-4FD1-6496-CC34-DF26D1A64784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88AFFBC-FE95-C58A-54DD-EAB73A82B51F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03993EE-B745-BEE4-1826-A10CABD440F7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6C1AB334-F207-2419-8245-BBF563A865FE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CF58E4C-3C44-9351-06A7-7CC49F49D561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4FF47C3-125C-29F4-472F-59A7C7526056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E3B0F51-14CE-93DB-C4CE-91F9E849145D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4943892D-37AC-879C-C60C-16C970E47875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A08F34D-5BA8-2525-A478-B55844B97000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60BD2BFB-6DD6-0BE2-BCF7-A878BFC54406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F42F3C71-8134-B6EC-D555-21C0BBCE29D3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7CD6AFE-9F76-F231-34C9-4DB79369A0A1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F5116D4-F0EC-53E2-3620-B40A767841DC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5" name="Freeform 103">
            <a:extLst>
              <a:ext uri="{FF2B5EF4-FFF2-40B4-BE49-F238E27FC236}">
                <a16:creationId xmlns:a16="http://schemas.microsoft.com/office/drawing/2014/main" id="{9B9850DC-ED9E-67B8-9F05-3130A0136354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 109">
            <a:extLst>
              <a:ext uri="{FF2B5EF4-FFF2-40B4-BE49-F238E27FC236}">
                <a16:creationId xmlns:a16="http://schemas.microsoft.com/office/drawing/2014/main" id="{1407113F-4FB5-3ADD-3FB9-4ECAC03B8F5C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16">
            <a:extLst>
              <a:ext uri="{FF2B5EF4-FFF2-40B4-BE49-F238E27FC236}">
                <a16:creationId xmlns:a16="http://schemas.microsoft.com/office/drawing/2014/main" id="{D0130CBB-747F-1294-B016-10DD6AC77690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0B96889-83D6-9BB4-92C4-AF1175E42001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220A7620-88B7-D7F9-0DC2-901F5B844108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B5670756-ACFE-7BEF-F088-76ACADA486B4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D1113964-17F8-2858-03C3-0A5CE96656A1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3EA9791A-332F-4B67-AD31-EB8181748121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B74461D8-76DA-AB2E-398C-751CBCFAE8DE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BEAAF663-764A-A198-6735-FC97B6A51ED9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127F06A6-C2DA-5964-DFB9-2621E8607E9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CADDFAF-C3EA-D661-F961-ED01E0A763C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46DF45CD-B361-31BE-322B-8181E6872CF7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4600294B-9D90-EC9E-83B1-2D9319006308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8D1CD87-2B5E-B283-B43F-67914683FCFB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E85E975-0067-D290-B022-A9A03ACF0516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ED47526C-CDEE-FE7A-23C4-7506F5ACB10C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ADAF4454-3AAF-3ECE-74CB-63E5C08BCEE7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EB554A4-8B54-0711-EAC0-C1CB8DFC215A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AB8F77AA-F5F2-ED81-5F5C-D916C5DDAE7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51DFA68-4D98-C0A0-942F-E1C513E3265D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62B046F-54B8-F746-AAAD-7F26449CEADE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08AC5EC2-FA23-9DB3-E1C3-0EAB42AA357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6331DEB4-4F98-62CD-5AEC-6BC305534CC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CB9A3581-5074-7152-BC04-5646ECFAD13E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AEA58E8B-5A27-D440-0E44-691B37056A62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9546E51-20AD-A919-6F44-02DFCFFB0849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9BB6FA1F-2E96-006D-0C94-B7ACA6B3A2F1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61D47A8-F3DD-8268-5520-D2AEE8C121A3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B070F8F8-BE10-E322-4F95-8184F66B4DD5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A0FAFE97-7F95-C23A-DE10-2EF48EC0DB43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18D898BB-B7FE-27CE-6407-BFC6F937E59A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7A3589FD-C775-F128-A8A3-673B40688D3B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B5BE5590-83DE-1B10-BC52-B86E59873CB7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94B3B9E2-5838-26E7-800C-FC7E5CA95AFA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984A7004-4CA0-322A-37AC-4DACC017B9BB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8570CD4E-A6DC-396B-840A-D1758B712781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69020D06-A633-865D-3907-23AEDE8C2A75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8FC47E41-7EBE-F19F-A7F9-B626B8B7067F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4" name="Rectangle: Rounded Corners 183">
            <a:extLst>
              <a:ext uri="{FF2B5EF4-FFF2-40B4-BE49-F238E27FC236}">
                <a16:creationId xmlns:a16="http://schemas.microsoft.com/office/drawing/2014/main" id="{17DC4EB2-EFA7-611D-D735-4E92AD3E45EC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4D8F490-256C-1B4E-4FCC-BB9CB415EDF3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A7931CF8-DDBA-B7E3-7770-2CBE61C36874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C7E1A55E-6B5B-D0F3-862D-456F932AAAE6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8" name="Rectangle: Rounded Corners 187">
            <a:extLst>
              <a:ext uri="{FF2B5EF4-FFF2-40B4-BE49-F238E27FC236}">
                <a16:creationId xmlns:a16="http://schemas.microsoft.com/office/drawing/2014/main" id="{AEBD8D75-164B-96F4-7770-0F2A5776D62F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845BBC55-544D-D965-A7C2-667F76FE0598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1C882F1E-27A7-33B0-F445-E545745D1CA0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1A217FFD-67D2-4804-42E4-DD20006CDCF6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1B16C3E3-394B-E3FE-2061-CD3B4824ADFF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59D8E950-6FC9-8AFC-5C02-FF76193087A7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597246FA-F9EB-9661-44BA-A83792220359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AD4380F8-EF95-BFC5-8B42-8BDEDC8F7888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6" name="Rectangle 195">
            <a:extLst>
              <a:ext uri="{FF2B5EF4-FFF2-40B4-BE49-F238E27FC236}">
                <a16:creationId xmlns:a16="http://schemas.microsoft.com/office/drawing/2014/main" id="{6E7A6F1F-0223-D252-392A-9DAB4BFFAC7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/>
          <p:bldP spid="117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3" grpId="0" animBg="1"/>
          <p:bldP spid="172" grpId="0" animBg="1"/>
          <p:bldP spid="176" grpId="0" animBg="1"/>
          <p:bldP spid="180" grpId="0" animBg="1"/>
          <p:bldP spid="184" grpId="0" animBg="1"/>
          <p:bldP spid="188" grpId="0" animBg="1"/>
          <p:bldP spid="1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/>
          <p:bldP spid="117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3" grpId="0" animBg="1"/>
          <p:bldP spid="172" grpId="0" animBg="1"/>
          <p:bldP spid="176" grpId="0" animBg="1"/>
          <p:bldP spid="180" grpId="0" animBg="1"/>
          <p:bldP spid="184" grpId="0" animBg="1"/>
          <p:bldP spid="188" grpId="0" animBg="1"/>
          <p:bldP spid="19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33E7939-FC65-5EAD-BE9F-7C85CFF56EF3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3302330-774B-1DB8-FEDA-3B65ACD058AE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6DEC66B-B6AB-402D-8918-270996203D16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59BC46D-A1D2-0D9E-9E03-053B7B560DC8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89F0E12-7C49-C854-C881-0D750C61B1A2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F321682-90AB-2A8B-961C-E79C5D533DB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AB4792-0548-A87A-FFBD-12CFD6694204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B6FEFD1-3336-4B38-F2E5-2F19D425542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BEAE9CD-8699-7D0A-35F0-4EBA8091A8D4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D43DD50-D199-EE74-BE3C-57211B606F5F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8125720-BA64-2035-417D-F958F30363FC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78CFA1D-A331-03D9-2BDA-B79117E67B6E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F2E404-429E-D6E8-32BE-270D72BED3DB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6529E48-093C-55A1-AC8C-809546E468A6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DEC0EBE-9BF0-991E-BA6F-D16314D02001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3C2180-44E9-8C47-2F1E-A586370D18BC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F56757F-8C87-62E8-525D-0B0332853ADF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AD3D3A9-8FC0-240D-892C-7D2B4A09C05D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E46723B-1AB6-3EFB-B035-40EBA273517A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280A8AF5-FB7D-B6AF-DCA8-E1BBB112041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B1FB8D48-CC4D-1314-8ABF-17596D9818BE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4BC5C3-5B8F-F787-5385-98E042C0A56E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6EC977-AC90-A301-F476-F707F49C39ED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6F47A08-5156-FB28-5334-716144BB0B39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0AA91AED-1513-7919-C1E4-8699D8654A77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0A26DF2-16C0-64C3-18FC-91D47F170C04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B4E1A3-36A0-0C1D-5B6B-C5E7DB65EC4E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A9D871C-070D-5016-D438-0F895C36114E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AED1B0C-2DA7-A6E2-986F-31565AE6964F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83A9D06-338D-EE39-2152-AB5DFA72DBDB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77F81B8-26BC-981A-3A61-662EB2D76CF1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C4E9D73-6021-AA1F-9E2A-B6EFAE8C41C0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2709D81-205A-B82E-E61C-ACC1FF607ADB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9F48789-9B9F-88CB-2A9F-00DB0F6FE2C5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883D06E-D9CA-978D-2788-702A14BB1C4F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0F39A0-45B9-023A-5645-0162FFA90691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CDDD5B9-6BB7-3C4D-F763-6EDB46EEB9DB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5CAB7C4-2392-BC73-2DCB-85589EADDE79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2B147F2C-F4A8-46DC-8DD4-BE7B46F65A6E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A7ECC0F3-3D81-AA9B-F258-3C227167C3DD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E1596F7-EA09-9655-1157-FCC6550F3499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5E3C7C0-0F75-F33B-8A14-6DB28F83A06B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BCCCE57-873D-4359-985B-FEA8151C39D5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4E27145-5472-6D52-D108-4DA000BE360F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CB245E5-1BA2-C3D3-2A9D-4CB6A5C98348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5608AA6-FA44-B3D6-C347-C98B71BB6BF4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3671008-EF5E-019B-98C6-CBABA1D7555E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32660095-66DB-F5F2-1B18-12ED1A7B9B5F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03">
            <a:extLst>
              <a:ext uri="{FF2B5EF4-FFF2-40B4-BE49-F238E27FC236}">
                <a16:creationId xmlns:a16="http://schemas.microsoft.com/office/drawing/2014/main" id="{CBDDEDB5-BDCF-C3B2-B664-21966634D2AB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109">
            <a:extLst>
              <a:ext uri="{FF2B5EF4-FFF2-40B4-BE49-F238E27FC236}">
                <a16:creationId xmlns:a16="http://schemas.microsoft.com/office/drawing/2014/main" id="{C71E7E76-8076-41E8-A6F6-E623386FB810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 16">
            <a:extLst>
              <a:ext uri="{FF2B5EF4-FFF2-40B4-BE49-F238E27FC236}">
                <a16:creationId xmlns:a16="http://schemas.microsoft.com/office/drawing/2014/main" id="{5376261E-B907-226C-FE97-D4E2C8DAA3A3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190DC5D-67BD-90D2-3F75-180716352AD0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9604E2E-B9D0-0C42-E044-089A538439F1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42EDF01-03E5-5A74-B6F8-E3706E3488C5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93A643A-7F4B-CFA3-4FF7-68771B42B3D5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64EACCE-838A-B583-D355-BDED03628D0A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18DBB56-377D-DC60-ABF5-2990419AFEBF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63EB072-666F-FDD3-905D-C6ED1FBE2FF1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F1265D5-5FC2-E3EA-C4BE-F267FFDB0383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C42006A0-51E1-F319-8692-ABD3569A0916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B5FB96F8-3772-9EC6-6BA6-5A728C9E810F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1D7581B-84A8-56E2-278C-02AFA9772C6A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80A3A5D-9399-6C13-2FEB-B4997CB7B12E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B4C5ED70-DCE8-EFA3-EC9C-2B8FB5DEF78F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A9E5189B-F7F8-03BC-99DB-257240916856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1382A171-1ED7-8B55-203F-26A6138F49DC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6680F85-4DD3-A7E5-9484-93FAB98EB962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900723E1-128A-CD9A-5ADD-C88A42B78B86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04C98FAD-019D-815A-0816-36689CE909B6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EA3837BA-F406-D86A-960A-57384D58A78E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31CA021-C432-4C71-F1BD-D286923B49CE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482B9459-21B5-A4B9-1CF4-E053506F32DA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E5B6A95D-F8CB-27EB-8C14-BD3E43F89971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495F5E3-DE7A-120A-E72E-4AB0D3D68D6A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</a:rPr>
              <a:t>2028</a:t>
            </a:r>
            <a:endParaRPr lang="en-US" sz="2000" dirty="0"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01F5F84-4135-D956-2940-6D4E5F033E93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38987A9B-91FF-8F18-DB50-F3DC2FC5460B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FCFEA6FB-6453-27BC-1F7A-A28F875C4BF7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7E3FAE85-4E39-8049-A30A-1285DC34F3A7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+mj-lt"/>
              </a:rPr>
              <a:t>2030</a:t>
            </a:r>
            <a:endParaRPr lang="en-US" sz="2000" dirty="0"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E45D1B0-B854-8D61-545D-8AD0CD767FFC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3DF11DFC-399A-EAF8-1C93-8E80E959C04A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0476C0B3-BB5C-2E0A-9AD4-6C1D097F48FC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46E6EFB-6FDF-C8C6-D70C-2E70224BD7C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60" grpId="0" animBg="1"/>
          <p:bldP spid="61" grpId="0" animBg="1"/>
          <p:bldP spid="61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60" grpId="0" animBg="1"/>
          <p:bldP spid="61" grpId="0" animBg="1"/>
          <p:bldP spid="61" grpId="1" animBg="1"/>
          <p:bldP spid="94" grpId="0" animBg="1"/>
          <p:bldP spid="94" grpId="1" animBg="1"/>
          <p:bldP spid="98" grpId="0" animBg="1"/>
          <p:bldP spid="98" grpId="1" animBg="1"/>
          <p:bldP spid="102" grpId="0" animBg="1"/>
          <p:bldP spid="102" grpId="1" animBg="1"/>
          <p:bldP spid="106" grpId="0" animBg="1"/>
          <p:bldP spid="106" grpId="1" animBg="1"/>
          <p:bldP spid="110" grpId="0" animBg="1"/>
          <p:bldP spid="110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B5FE185-69FF-4B10-1AFA-3398782780C1}"/>
              </a:ext>
            </a:extLst>
          </p:cNvPr>
          <p:cNvSpPr/>
          <p:nvPr/>
        </p:nvSpPr>
        <p:spPr>
          <a:xfrm>
            <a:off x="3048000" y="7201875"/>
            <a:ext cx="18288000" cy="69200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!!SubTitle">
            <a:extLst>
              <a:ext uri="{FF2B5EF4-FFF2-40B4-BE49-F238E27FC236}">
                <a16:creationId xmlns:a16="http://schemas.microsoft.com/office/drawing/2014/main" id="{6D3D31E6-C370-E0AA-6F6F-59BC0A12A9A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41F17FD3-A869-D11E-D006-1484214B073A}"/>
              </a:ext>
            </a:extLst>
          </p:cNvPr>
          <p:cNvSpPr txBox="1"/>
          <p:nvPr/>
        </p:nvSpPr>
        <p:spPr>
          <a:xfrm>
            <a:off x="6651880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E72A0F-E83E-51F6-CF1E-B0EB659C0644}"/>
              </a:ext>
            </a:extLst>
          </p:cNvPr>
          <p:cNvGrpSpPr/>
          <p:nvPr/>
        </p:nvGrpSpPr>
        <p:grpSpPr>
          <a:xfrm>
            <a:off x="6289453" y="6874381"/>
            <a:ext cx="2371726" cy="5335065"/>
            <a:chOff x="6289453" y="6874381"/>
            <a:chExt cx="2371726" cy="533506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5237F4-1E79-FFC9-B73A-C5C4DD9889BC}"/>
                </a:ext>
              </a:extLst>
            </p:cNvPr>
            <p:cNvGrpSpPr/>
            <p:nvPr/>
          </p:nvGrpSpPr>
          <p:grpSpPr>
            <a:xfrm>
              <a:off x="6289453" y="6874381"/>
              <a:ext cx="2371726" cy="5335065"/>
              <a:chOff x="6289453" y="6874381"/>
              <a:chExt cx="2371726" cy="5335065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17FFF94D-95E9-A714-4C45-585E70608CA7}"/>
                  </a:ext>
                </a:extLst>
              </p:cNvPr>
              <p:cNvSpPr/>
              <p:nvPr/>
            </p:nvSpPr>
            <p:spPr>
              <a:xfrm>
                <a:off x="6289453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7A48CCCB-61C7-987F-3A0F-936A3BC31018}"/>
                  </a:ext>
                </a:extLst>
              </p:cNvPr>
              <p:cNvSpPr/>
              <p:nvPr/>
            </p:nvSpPr>
            <p:spPr>
              <a:xfrm>
                <a:off x="7256857" y="7018016"/>
                <a:ext cx="436918" cy="4369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2DD71BD-DCE2-5973-AE0D-0E1F564E94EC}"/>
                </a:ext>
              </a:extLst>
            </p:cNvPr>
            <p:cNvSpPr/>
            <p:nvPr/>
          </p:nvSpPr>
          <p:spPr>
            <a:xfrm>
              <a:off x="6512640" y="10060910"/>
              <a:ext cx="1925352" cy="19253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B18B8D-739A-5B97-90C3-254104D481F6}"/>
              </a:ext>
            </a:extLst>
          </p:cNvPr>
          <p:cNvGrpSpPr/>
          <p:nvPr/>
        </p:nvGrpSpPr>
        <p:grpSpPr>
          <a:xfrm>
            <a:off x="9421820" y="6874381"/>
            <a:ext cx="2371726" cy="5335065"/>
            <a:chOff x="9421820" y="6874381"/>
            <a:chExt cx="2371726" cy="533506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69E05F1-C302-970E-76DA-6997A57983A9}"/>
                </a:ext>
              </a:extLst>
            </p:cNvPr>
            <p:cNvGrpSpPr/>
            <p:nvPr/>
          </p:nvGrpSpPr>
          <p:grpSpPr>
            <a:xfrm>
              <a:off x="9421820" y="6874381"/>
              <a:ext cx="2371726" cy="5335065"/>
              <a:chOff x="9421820" y="6874381"/>
              <a:chExt cx="2371726" cy="5335065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7F4E066D-61DA-5991-EEC0-EDFA73147476}"/>
                  </a:ext>
                </a:extLst>
              </p:cNvPr>
              <p:cNvSpPr/>
              <p:nvPr/>
            </p:nvSpPr>
            <p:spPr>
              <a:xfrm>
                <a:off x="9421820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D87F3CB3-6298-DDD3-8515-333FB74D9405}"/>
                  </a:ext>
                </a:extLst>
              </p:cNvPr>
              <p:cNvSpPr/>
              <p:nvPr/>
            </p:nvSpPr>
            <p:spPr>
              <a:xfrm>
                <a:off x="10389224" y="7018016"/>
                <a:ext cx="436918" cy="4369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D59650E-2941-2A34-E391-207246DE831B}"/>
                </a:ext>
              </a:extLst>
            </p:cNvPr>
            <p:cNvSpPr/>
            <p:nvPr/>
          </p:nvSpPr>
          <p:spPr>
            <a:xfrm>
              <a:off x="9645007" y="10060910"/>
              <a:ext cx="1925352" cy="19253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26B7196-26BC-339D-6EED-2D22336EA7E2}"/>
              </a:ext>
            </a:extLst>
          </p:cNvPr>
          <p:cNvGrpSpPr/>
          <p:nvPr/>
        </p:nvGrpSpPr>
        <p:grpSpPr>
          <a:xfrm>
            <a:off x="12554187" y="6874381"/>
            <a:ext cx="2371726" cy="5335065"/>
            <a:chOff x="12554187" y="6874381"/>
            <a:chExt cx="2371726" cy="533506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C7E6C58-905D-A089-DBC7-344973A4536E}"/>
                </a:ext>
              </a:extLst>
            </p:cNvPr>
            <p:cNvGrpSpPr/>
            <p:nvPr/>
          </p:nvGrpSpPr>
          <p:grpSpPr>
            <a:xfrm>
              <a:off x="12554187" y="6874381"/>
              <a:ext cx="2371726" cy="5335065"/>
              <a:chOff x="12554187" y="6874381"/>
              <a:chExt cx="2371726" cy="5335065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D09028DA-987C-DD13-BA5A-552BE14EEF5F}"/>
                  </a:ext>
                </a:extLst>
              </p:cNvPr>
              <p:cNvSpPr/>
              <p:nvPr/>
            </p:nvSpPr>
            <p:spPr>
              <a:xfrm>
                <a:off x="12554187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F48B8F8-DA4F-12EA-74F4-3045BF06C30C}"/>
                  </a:ext>
                </a:extLst>
              </p:cNvPr>
              <p:cNvSpPr/>
              <p:nvPr/>
            </p:nvSpPr>
            <p:spPr>
              <a:xfrm>
                <a:off x="13521591" y="7018016"/>
                <a:ext cx="436918" cy="4369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99CEB35-71A4-AC60-F1E7-D9785DDD7547}"/>
                </a:ext>
              </a:extLst>
            </p:cNvPr>
            <p:cNvSpPr/>
            <p:nvPr/>
          </p:nvSpPr>
          <p:spPr>
            <a:xfrm>
              <a:off x="12777374" y="10060910"/>
              <a:ext cx="1925352" cy="19253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EE3B02A-F237-F4D1-56F3-91ADDC2AC026}"/>
              </a:ext>
            </a:extLst>
          </p:cNvPr>
          <p:cNvGrpSpPr/>
          <p:nvPr/>
        </p:nvGrpSpPr>
        <p:grpSpPr>
          <a:xfrm>
            <a:off x="15686554" y="6874381"/>
            <a:ext cx="2371726" cy="5335065"/>
            <a:chOff x="15686554" y="6874381"/>
            <a:chExt cx="2371726" cy="533506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EAD687C-8970-8982-4DD4-3FD2C1DC3086}"/>
                </a:ext>
              </a:extLst>
            </p:cNvPr>
            <p:cNvGrpSpPr/>
            <p:nvPr/>
          </p:nvGrpSpPr>
          <p:grpSpPr>
            <a:xfrm>
              <a:off x="15686554" y="6874381"/>
              <a:ext cx="2371726" cy="5335065"/>
              <a:chOff x="15686554" y="6874381"/>
              <a:chExt cx="2371726" cy="5335065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F2E83782-D49C-08B2-2BC3-3A2610677F31}"/>
                  </a:ext>
                </a:extLst>
              </p:cNvPr>
              <p:cNvSpPr/>
              <p:nvPr/>
            </p:nvSpPr>
            <p:spPr>
              <a:xfrm>
                <a:off x="15686554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8908202-6406-66F9-D0D5-9367DDB73CB5}"/>
                  </a:ext>
                </a:extLst>
              </p:cNvPr>
              <p:cNvSpPr/>
              <p:nvPr/>
            </p:nvSpPr>
            <p:spPr>
              <a:xfrm>
                <a:off x="16653958" y="7018016"/>
                <a:ext cx="436918" cy="4369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0BAFCD8-E606-F4D3-047B-239C677F5653}"/>
                </a:ext>
              </a:extLst>
            </p:cNvPr>
            <p:cNvSpPr/>
            <p:nvPr/>
          </p:nvSpPr>
          <p:spPr>
            <a:xfrm>
              <a:off x="15909741" y="10060910"/>
              <a:ext cx="1925352" cy="19253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9E1C7D8-A459-2BBF-3C0A-C64FCFAF3AD8}"/>
              </a:ext>
            </a:extLst>
          </p:cNvPr>
          <p:cNvGrpSpPr/>
          <p:nvPr/>
        </p:nvGrpSpPr>
        <p:grpSpPr>
          <a:xfrm>
            <a:off x="18818921" y="6874381"/>
            <a:ext cx="2371726" cy="5335065"/>
            <a:chOff x="18818921" y="6874381"/>
            <a:chExt cx="2371726" cy="5335065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9D43E02-F7D6-253C-D492-F93970A47754}"/>
                </a:ext>
              </a:extLst>
            </p:cNvPr>
            <p:cNvGrpSpPr/>
            <p:nvPr/>
          </p:nvGrpSpPr>
          <p:grpSpPr>
            <a:xfrm>
              <a:off x="18818921" y="6874381"/>
              <a:ext cx="2371726" cy="5335065"/>
              <a:chOff x="18818921" y="6874381"/>
              <a:chExt cx="2371726" cy="5335065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97F1AC7-0EDD-59D9-6ADC-9C8746446BF3}"/>
                  </a:ext>
                </a:extLst>
              </p:cNvPr>
              <p:cNvSpPr/>
              <p:nvPr/>
            </p:nvSpPr>
            <p:spPr>
              <a:xfrm>
                <a:off x="18818921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90500" dist="190500" dir="8100000" algn="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7489E38-5E72-809A-29DA-267A16F5BF58}"/>
                  </a:ext>
                </a:extLst>
              </p:cNvPr>
              <p:cNvSpPr/>
              <p:nvPr/>
            </p:nvSpPr>
            <p:spPr>
              <a:xfrm>
                <a:off x="19786325" y="7018016"/>
                <a:ext cx="436918" cy="43691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2DC5933-2529-ECB8-98EB-B05C652A5F2B}"/>
                </a:ext>
              </a:extLst>
            </p:cNvPr>
            <p:cNvSpPr/>
            <p:nvPr/>
          </p:nvSpPr>
          <p:spPr>
            <a:xfrm>
              <a:off x="19042108" y="10060910"/>
              <a:ext cx="1925352" cy="19253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DE943A5-3DA6-7B6E-97AA-CE2DBE30E69B}"/>
              </a:ext>
            </a:extLst>
          </p:cNvPr>
          <p:cNvSpPr/>
          <p:nvPr/>
        </p:nvSpPr>
        <p:spPr>
          <a:xfrm>
            <a:off x="16491516" y="1064268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B7D66F2-4D27-8B52-726D-D98FB1FDA879}"/>
              </a:ext>
            </a:extLst>
          </p:cNvPr>
          <p:cNvSpPr/>
          <p:nvPr/>
        </p:nvSpPr>
        <p:spPr>
          <a:xfrm>
            <a:off x="19639119" y="1065792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03">
            <a:extLst>
              <a:ext uri="{FF2B5EF4-FFF2-40B4-BE49-F238E27FC236}">
                <a16:creationId xmlns:a16="http://schemas.microsoft.com/office/drawing/2014/main" id="{497535F9-9687-DE25-825D-8D5C81BC5EE7}"/>
              </a:ext>
            </a:extLst>
          </p:cNvPr>
          <p:cNvSpPr>
            <a:spLocks noEditPoints="1"/>
          </p:cNvSpPr>
          <p:nvPr/>
        </p:nvSpPr>
        <p:spPr bwMode="auto">
          <a:xfrm>
            <a:off x="7051970" y="1069985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 109">
            <a:extLst>
              <a:ext uri="{FF2B5EF4-FFF2-40B4-BE49-F238E27FC236}">
                <a16:creationId xmlns:a16="http://schemas.microsoft.com/office/drawing/2014/main" id="{7A5F9BCA-E5D9-149B-3D09-B314C42274DF}"/>
              </a:ext>
            </a:extLst>
          </p:cNvPr>
          <p:cNvSpPr>
            <a:spLocks noEditPoints="1"/>
          </p:cNvSpPr>
          <p:nvPr/>
        </p:nvSpPr>
        <p:spPr bwMode="auto">
          <a:xfrm>
            <a:off x="10236258" y="1064268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16">
            <a:extLst>
              <a:ext uri="{FF2B5EF4-FFF2-40B4-BE49-F238E27FC236}">
                <a16:creationId xmlns:a16="http://schemas.microsoft.com/office/drawing/2014/main" id="{55ECB0C5-74E6-CD43-9110-853C94EDA8D2}"/>
              </a:ext>
            </a:extLst>
          </p:cNvPr>
          <p:cNvSpPr>
            <a:spLocks noEditPoints="1"/>
          </p:cNvSpPr>
          <p:nvPr/>
        </p:nvSpPr>
        <p:spPr bwMode="auto">
          <a:xfrm>
            <a:off x="13408349" y="1059507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5F264D6-0A73-DE31-3CA8-6AB6F0EBB64F}"/>
              </a:ext>
            </a:extLst>
          </p:cNvPr>
          <p:cNvGrpSpPr/>
          <p:nvPr/>
        </p:nvGrpSpPr>
        <p:grpSpPr>
          <a:xfrm>
            <a:off x="3157086" y="6874381"/>
            <a:ext cx="2371726" cy="5335065"/>
            <a:chOff x="3157086" y="6874381"/>
            <a:chExt cx="2371726" cy="5335065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5103104-9617-A3D3-35C3-2D053AB53708}"/>
                </a:ext>
              </a:extLst>
            </p:cNvPr>
            <p:cNvGrpSpPr/>
            <p:nvPr/>
          </p:nvGrpSpPr>
          <p:grpSpPr>
            <a:xfrm>
              <a:off x="3157086" y="6874381"/>
              <a:ext cx="2371726" cy="5335065"/>
              <a:chOff x="3157086" y="6874381"/>
              <a:chExt cx="2371726" cy="5335065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9CB88852-DC52-480E-6F60-70C31CFAB872}"/>
                  </a:ext>
                </a:extLst>
              </p:cNvPr>
              <p:cNvSpPr/>
              <p:nvPr/>
            </p:nvSpPr>
            <p:spPr>
              <a:xfrm>
                <a:off x="3157086" y="6874381"/>
                <a:ext cx="2371726" cy="5335065"/>
              </a:xfrm>
              <a:custGeom>
                <a:avLst/>
                <a:gdLst>
                  <a:gd name="csX0" fmla="*/ 1262064 w 2371726"/>
                  <a:gd name="csY0" fmla="*/ 2166174 h 5335065"/>
                  <a:gd name="csX1" fmla="*/ 1262064 w 2371726"/>
                  <a:gd name="csY1" fmla="*/ 2323368 h 5335065"/>
                  <a:gd name="csX2" fmla="*/ 1258095 w 2371726"/>
                  <a:gd name="csY2" fmla="*/ 2244771 h 5335065"/>
                  <a:gd name="csX3" fmla="*/ 1185863 w 2371726"/>
                  <a:gd name="csY3" fmla="*/ 0 h 5335065"/>
                  <a:gd name="csX4" fmla="*/ 1547957 w 2371726"/>
                  <a:gd name="csY4" fmla="*/ 362094 h 5335065"/>
                  <a:gd name="csX5" fmla="*/ 1326807 w 2371726"/>
                  <a:gd name="csY5" fmla="*/ 695733 h 5335065"/>
                  <a:gd name="csX6" fmla="*/ 1262063 w 2371726"/>
                  <a:gd name="csY6" fmla="*/ 708804 h 5335065"/>
                  <a:gd name="csX7" fmla="*/ 1262063 w 2371726"/>
                  <a:gd name="csY7" fmla="*/ 2166174 h 5335065"/>
                  <a:gd name="csX8" fmla="*/ 1258094 w 2371726"/>
                  <a:gd name="csY8" fmla="*/ 2244771 h 5335065"/>
                  <a:gd name="csX9" fmla="*/ 1262063 w 2371726"/>
                  <a:gd name="csY9" fmla="*/ 2323368 h 5335065"/>
                  <a:gd name="csX10" fmla="*/ 1263307 w 2371726"/>
                  <a:gd name="csY10" fmla="*/ 2348002 h 5335065"/>
                  <a:gd name="csX11" fmla="*/ 1703239 w 2371726"/>
                  <a:gd name="csY11" fmla="*/ 3081988 h 5335065"/>
                  <a:gd name="csX12" fmla="*/ 1714501 w 2371726"/>
                  <a:gd name="csY12" fmla="*/ 3088830 h 5335065"/>
                  <a:gd name="csX13" fmla="*/ 1714509 w 2371726"/>
                  <a:gd name="csY13" fmla="*/ 3088835 h 5335065"/>
                  <a:gd name="csX14" fmla="*/ 1751116 w 2371726"/>
                  <a:gd name="csY14" fmla="*/ 3106469 h 5335065"/>
                  <a:gd name="csX15" fmla="*/ 1823091 w 2371726"/>
                  <a:gd name="csY15" fmla="*/ 3150195 h 5335065"/>
                  <a:gd name="csX16" fmla="*/ 1823099 w 2371726"/>
                  <a:gd name="csY16" fmla="*/ 3150199 h 5335065"/>
                  <a:gd name="csX17" fmla="*/ 1848890 w 2371726"/>
                  <a:gd name="csY17" fmla="*/ 3165868 h 5335065"/>
                  <a:gd name="csX18" fmla="*/ 2371726 w 2371726"/>
                  <a:gd name="csY18" fmla="*/ 4149203 h 5335065"/>
                  <a:gd name="csX19" fmla="*/ 1185863 w 2371726"/>
                  <a:gd name="csY19" fmla="*/ 5335065 h 5335065"/>
                  <a:gd name="csX20" fmla="*/ 0 w 2371726"/>
                  <a:gd name="csY20" fmla="*/ 4149203 h 5335065"/>
                  <a:gd name="csX21" fmla="*/ 522836 w 2371726"/>
                  <a:gd name="csY21" fmla="*/ 3165868 h 5335065"/>
                  <a:gd name="csX22" fmla="*/ 545591 w 2371726"/>
                  <a:gd name="csY22" fmla="*/ 3152044 h 5335065"/>
                  <a:gd name="csX23" fmla="*/ 545599 w 2371726"/>
                  <a:gd name="csY23" fmla="*/ 3152040 h 5335065"/>
                  <a:gd name="csX24" fmla="*/ 620610 w 2371726"/>
                  <a:gd name="csY24" fmla="*/ 3106469 h 5335065"/>
                  <a:gd name="csX25" fmla="*/ 661047 w 2371726"/>
                  <a:gd name="csY25" fmla="*/ 3086990 h 5335065"/>
                  <a:gd name="csX26" fmla="*/ 661055 w 2371726"/>
                  <a:gd name="csY26" fmla="*/ 3086985 h 5335065"/>
                  <a:gd name="csX27" fmla="*/ 669280 w 2371726"/>
                  <a:gd name="csY27" fmla="*/ 3081988 h 5335065"/>
                  <a:gd name="csX28" fmla="*/ 1109212 w 2371726"/>
                  <a:gd name="csY28" fmla="*/ 2348002 h 5335065"/>
                  <a:gd name="csX29" fmla="*/ 1109663 w 2371726"/>
                  <a:gd name="csY29" fmla="*/ 2339071 h 5335065"/>
                  <a:gd name="csX30" fmla="*/ 1109663 w 2371726"/>
                  <a:gd name="csY30" fmla="*/ 2150471 h 5335065"/>
                  <a:gd name="csX31" fmla="*/ 1109663 w 2371726"/>
                  <a:gd name="csY31" fmla="*/ 708804 h 5335065"/>
                  <a:gd name="csX32" fmla="*/ 1044920 w 2371726"/>
                  <a:gd name="csY32" fmla="*/ 695733 h 5335065"/>
                  <a:gd name="csX33" fmla="*/ 823769 w 2371726"/>
                  <a:gd name="csY33" fmla="*/ 362094 h 5335065"/>
                  <a:gd name="csX34" fmla="*/ 1185863 w 2371726"/>
                  <a:gd name="csY34" fmla="*/ 0 h 533506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2371726" h="5335065">
                    <a:moveTo>
                      <a:pt x="1262064" y="2166174"/>
                    </a:moveTo>
                    <a:lnTo>
                      <a:pt x="1262064" y="2323368"/>
                    </a:lnTo>
                    <a:lnTo>
                      <a:pt x="1258095" y="2244771"/>
                    </a:lnTo>
                    <a:close/>
                    <a:moveTo>
                      <a:pt x="1185863" y="0"/>
                    </a:moveTo>
                    <a:cubicBezTo>
                      <a:pt x="1385842" y="0"/>
                      <a:pt x="1547957" y="162115"/>
                      <a:pt x="1547957" y="362094"/>
                    </a:cubicBezTo>
                    <a:cubicBezTo>
                      <a:pt x="1547957" y="512079"/>
                      <a:pt x="1456768" y="640764"/>
                      <a:pt x="1326807" y="695733"/>
                    </a:cubicBezTo>
                    <a:lnTo>
                      <a:pt x="1262063" y="708804"/>
                    </a:lnTo>
                    <a:lnTo>
                      <a:pt x="1262063" y="2166174"/>
                    </a:lnTo>
                    <a:lnTo>
                      <a:pt x="1258094" y="2244771"/>
                    </a:lnTo>
                    <a:lnTo>
                      <a:pt x="1262063" y="2323368"/>
                    </a:lnTo>
                    <a:lnTo>
                      <a:pt x="1263307" y="2348002"/>
                    </a:lnTo>
                    <a:cubicBezTo>
                      <a:pt x="1294329" y="2653475"/>
                      <a:pt x="1461527" y="2918691"/>
                      <a:pt x="1703239" y="3081988"/>
                    </a:cubicBezTo>
                    <a:lnTo>
                      <a:pt x="1714501" y="3088830"/>
                    </a:lnTo>
                    <a:lnTo>
                      <a:pt x="1714509" y="3088835"/>
                    </a:lnTo>
                    <a:lnTo>
                      <a:pt x="1751116" y="3106469"/>
                    </a:lnTo>
                    <a:lnTo>
                      <a:pt x="1823091" y="3150195"/>
                    </a:lnTo>
                    <a:lnTo>
                      <a:pt x="1823099" y="3150199"/>
                    </a:lnTo>
                    <a:lnTo>
                      <a:pt x="1848890" y="3165868"/>
                    </a:lnTo>
                    <a:cubicBezTo>
                      <a:pt x="2164332" y="3378976"/>
                      <a:pt x="2371726" y="3739870"/>
                      <a:pt x="2371726" y="4149203"/>
                    </a:cubicBezTo>
                    <a:cubicBezTo>
                      <a:pt x="2371726" y="4804136"/>
                      <a:pt x="1840797" y="5335065"/>
                      <a:pt x="1185863" y="5335065"/>
                    </a:cubicBezTo>
                    <a:cubicBezTo>
                      <a:pt x="530929" y="5335065"/>
                      <a:pt x="0" y="4804136"/>
                      <a:pt x="0" y="4149203"/>
                    </a:cubicBezTo>
                    <a:cubicBezTo>
                      <a:pt x="0" y="3739870"/>
                      <a:pt x="207394" y="3378976"/>
                      <a:pt x="522836" y="3165868"/>
                    </a:cubicBezTo>
                    <a:lnTo>
                      <a:pt x="545591" y="3152044"/>
                    </a:lnTo>
                    <a:lnTo>
                      <a:pt x="545599" y="3152040"/>
                    </a:lnTo>
                    <a:lnTo>
                      <a:pt x="620610" y="3106469"/>
                    </a:lnTo>
                    <a:lnTo>
                      <a:pt x="661047" y="3086990"/>
                    </a:lnTo>
                    <a:lnTo>
                      <a:pt x="661055" y="3086985"/>
                    </a:lnTo>
                    <a:lnTo>
                      <a:pt x="669280" y="3081988"/>
                    </a:lnTo>
                    <a:cubicBezTo>
                      <a:pt x="910992" y="2918691"/>
                      <a:pt x="1078190" y="2653475"/>
                      <a:pt x="1109212" y="2348002"/>
                    </a:cubicBezTo>
                    <a:lnTo>
                      <a:pt x="1109663" y="2339071"/>
                    </a:lnTo>
                    <a:lnTo>
                      <a:pt x="1109663" y="2150471"/>
                    </a:lnTo>
                    <a:lnTo>
                      <a:pt x="1109663" y="708804"/>
                    </a:lnTo>
                    <a:lnTo>
                      <a:pt x="1044920" y="695733"/>
                    </a:lnTo>
                    <a:cubicBezTo>
                      <a:pt x="914959" y="640764"/>
                      <a:pt x="823769" y="512079"/>
                      <a:pt x="823769" y="362094"/>
                    </a:cubicBezTo>
                    <a:cubicBezTo>
                      <a:pt x="823769" y="162115"/>
                      <a:pt x="985884" y="0"/>
                      <a:pt x="118586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>
                <a:outerShdw blurRad="127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C37ABDE-7AC4-78E2-B49F-FB53A1C3BC48}"/>
                  </a:ext>
                </a:extLst>
              </p:cNvPr>
              <p:cNvSpPr/>
              <p:nvPr/>
            </p:nvSpPr>
            <p:spPr>
              <a:xfrm>
                <a:off x="4124490" y="7018016"/>
                <a:ext cx="436918" cy="4369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1B7441A-EFAB-DEA2-1C06-BBC0AE57EEEE}"/>
                </a:ext>
              </a:extLst>
            </p:cNvPr>
            <p:cNvSpPr/>
            <p:nvPr/>
          </p:nvSpPr>
          <p:spPr>
            <a:xfrm>
              <a:off x="3380273" y="10060910"/>
              <a:ext cx="1925352" cy="19253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8CEDBDC-C20C-CB99-C47E-0ECA16D2C7F5}"/>
              </a:ext>
            </a:extLst>
          </p:cNvPr>
          <p:cNvSpPr/>
          <p:nvPr/>
        </p:nvSpPr>
        <p:spPr>
          <a:xfrm>
            <a:off x="3923396" y="1067395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9C942CB-1377-81E8-D11F-90F27596FDEC}"/>
              </a:ext>
            </a:extLst>
          </p:cNvPr>
          <p:cNvGrpSpPr/>
          <p:nvPr/>
        </p:nvGrpSpPr>
        <p:grpSpPr>
          <a:xfrm>
            <a:off x="4564090" y="8851633"/>
            <a:ext cx="1000990" cy="1000990"/>
            <a:chOff x="5959090" y="8789368"/>
            <a:chExt cx="1092182" cy="109218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6D49BBC5-0F16-D387-D752-173178A34665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8556D071-030E-2E97-639A-5F2A0ECFFC35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01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17613EC-7C3F-DD98-0163-88111B6EDD09}"/>
              </a:ext>
            </a:extLst>
          </p:cNvPr>
          <p:cNvGrpSpPr/>
          <p:nvPr/>
        </p:nvGrpSpPr>
        <p:grpSpPr>
          <a:xfrm>
            <a:off x="7696457" y="8851633"/>
            <a:ext cx="1000990" cy="1000990"/>
            <a:chOff x="5959090" y="8789368"/>
            <a:chExt cx="1092182" cy="109218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DEA2499-9666-108F-DF14-B4BAE86D5360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60E9C3F-85E1-A17F-D134-EFBDE4A1D28F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02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A7470A6-3896-64E3-6D1F-A80EE842552A}"/>
              </a:ext>
            </a:extLst>
          </p:cNvPr>
          <p:cNvGrpSpPr/>
          <p:nvPr/>
        </p:nvGrpSpPr>
        <p:grpSpPr>
          <a:xfrm>
            <a:off x="10828824" y="8851633"/>
            <a:ext cx="1000990" cy="1000990"/>
            <a:chOff x="5959090" y="8789368"/>
            <a:chExt cx="1092182" cy="109218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3727945-37E8-BFA6-AC95-60EEC9C1338B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7FF1BD6-9EF8-54F0-AE7F-249CCA52BADD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03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C0FB0BA-9D6A-DB32-42DA-56B6646F05E2}"/>
              </a:ext>
            </a:extLst>
          </p:cNvPr>
          <p:cNvGrpSpPr/>
          <p:nvPr/>
        </p:nvGrpSpPr>
        <p:grpSpPr>
          <a:xfrm>
            <a:off x="13961191" y="8851633"/>
            <a:ext cx="1000990" cy="1000990"/>
            <a:chOff x="5959090" y="8789368"/>
            <a:chExt cx="1092182" cy="109218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D00A2A8-7BC3-6A54-8297-EE620BA89B84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0E99F16-D49F-5230-3E65-583438C79BB6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04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4AF7FEB-7EF5-4A64-5650-DA769E9D5294}"/>
              </a:ext>
            </a:extLst>
          </p:cNvPr>
          <p:cNvGrpSpPr/>
          <p:nvPr/>
        </p:nvGrpSpPr>
        <p:grpSpPr>
          <a:xfrm>
            <a:off x="17093558" y="8851633"/>
            <a:ext cx="1000990" cy="1000990"/>
            <a:chOff x="5959090" y="8789368"/>
            <a:chExt cx="1092182" cy="109218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86CDBE4-86AA-BB6B-E906-D9A322767114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6FF19F5-8CF6-DA06-7852-C4D5BD800A42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05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95A40AF-A7D7-6ED7-A2AD-ECECE1FEABFA}"/>
              </a:ext>
            </a:extLst>
          </p:cNvPr>
          <p:cNvGrpSpPr/>
          <p:nvPr/>
        </p:nvGrpSpPr>
        <p:grpSpPr>
          <a:xfrm>
            <a:off x="20225925" y="8851633"/>
            <a:ext cx="1000990" cy="1000990"/>
            <a:chOff x="5959090" y="8789368"/>
            <a:chExt cx="1092182" cy="10921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7110085D-B2AB-E219-7F19-A18E33AA3C5A}"/>
                </a:ext>
              </a:extLst>
            </p:cNvPr>
            <p:cNvSpPr/>
            <p:nvPr/>
          </p:nvSpPr>
          <p:spPr>
            <a:xfrm>
              <a:off x="5959090" y="8789368"/>
              <a:ext cx="1092182" cy="109218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6DC3138B-B0B6-E5C4-C4C8-52AB51C34281}"/>
                </a:ext>
              </a:extLst>
            </p:cNvPr>
            <p:cNvSpPr/>
            <p:nvPr/>
          </p:nvSpPr>
          <p:spPr>
            <a:xfrm>
              <a:off x="6092661" y="8922939"/>
              <a:ext cx="825043" cy="82504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Gobold" panose="02000500000000000000" pitchFamily="2" charset="0"/>
                </a:rPr>
                <a:t>06</a:t>
              </a:r>
            </a:p>
          </p:txBody>
        </p:sp>
      </p:grp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7276F746-0210-133F-8765-4B0A6D3D1C59}"/>
              </a:ext>
            </a:extLst>
          </p:cNvPr>
          <p:cNvSpPr/>
          <p:nvPr/>
        </p:nvSpPr>
        <p:spPr>
          <a:xfrm>
            <a:off x="3508832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2016</a:t>
            </a:r>
            <a:endParaRPr lang="en-US" sz="2000" dirty="0"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6479FBB-1042-8504-156A-7A729C50939E}"/>
              </a:ext>
            </a:extLst>
          </p:cNvPr>
          <p:cNvGrpSpPr/>
          <p:nvPr/>
        </p:nvGrpSpPr>
        <p:grpSpPr>
          <a:xfrm>
            <a:off x="3448164" y="4567959"/>
            <a:ext cx="1857462" cy="1859356"/>
            <a:chOff x="3448164" y="4567959"/>
            <a:chExt cx="1857462" cy="1859356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5C40D2CA-2E08-95B6-2D98-26D8F934001A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69E1267E-02BB-9B09-7715-06371465C7AC}"/>
                </a:ext>
              </a:extLst>
            </p:cNvPr>
            <p:cNvSpPr txBox="1"/>
            <p:nvPr/>
          </p:nvSpPr>
          <p:spPr>
            <a:xfrm>
              <a:off x="3448164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7EE13B2A-AD0E-ADB5-5C42-719C6FD9151E}"/>
              </a:ext>
            </a:extLst>
          </p:cNvPr>
          <p:cNvSpPr/>
          <p:nvPr/>
        </p:nvSpPr>
        <p:spPr>
          <a:xfrm>
            <a:off x="6641199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2019</a:t>
            </a:r>
            <a:endParaRPr lang="en-US" sz="2000" dirty="0"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BDDA0A3-EE58-9067-2674-11323EBA2836}"/>
              </a:ext>
            </a:extLst>
          </p:cNvPr>
          <p:cNvGrpSpPr/>
          <p:nvPr/>
        </p:nvGrpSpPr>
        <p:grpSpPr>
          <a:xfrm>
            <a:off x="6580531" y="4567959"/>
            <a:ext cx="1857462" cy="1859356"/>
            <a:chOff x="6580531" y="4567959"/>
            <a:chExt cx="1857462" cy="1859356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5CC10861-7EFE-560E-2CCD-F4A5269C583D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67490F4C-B7B6-5858-F603-567FE34339C6}"/>
                </a:ext>
              </a:extLst>
            </p:cNvPr>
            <p:cNvSpPr txBox="1"/>
            <p:nvPr/>
          </p:nvSpPr>
          <p:spPr>
            <a:xfrm>
              <a:off x="6580531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EF6C1CB3-9EEB-D65F-09B4-58700F5601AE}"/>
              </a:ext>
            </a:extLst>
          </p:cNvPr>
          <p:cNvSpPr/>
          <p:nvPr/>
        </p:nvSpPr>
        <p:spPr>
          <a:xfrm>
            <a:off x="9773566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2022</a:t>
            </a:r>
            <a:endParaRPr lang="en-US" sz="2000" dirty="0"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92E756A-FDF4-BE46-0754-B9391C6C15E0}"/>
              </a:ext>
            </a:extLst>
          </p:cNvPr>
          <p:cNvGrpSpPr/>
          <p:nvPr/>
        </p:nvGrpSpPr>
        <p:grpSpPr>
          <a:xfrm>
            <a:off x="9712898" y="4567959"/>
            <a:ext cx="1857462" cy="1859356"/>
            <a:chOff x="9712898" y="4567959"/>
            <a:chExt cx="1857462" cy="185935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82E367E7-5FCE-7C84-345F-E53A7358BE60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81368B4B-35CE-92F6-4F84-34AB5B3F3806}"/>
                </a:ext>
              </a:extLst>
            </p:cNvPr>
            <p:cNvSpPr txBox="1"/>
            <p:nvPr/>
          </p:nvSpPr>
          <p:spPr>
            <a:xfrm>
              <a:off x="9712898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E300CCE3-87B5-52B3-1E16-9C1290AB5232}"/>
              </a:ext>
            </a:extLst>
          </p:cNvPr>
          <p:cNvSpPr/>
          <p:nvPr/>
        </p:nvSpPr>
        <p:spPr>
          <a:xfrm>
            <a:off x="12905933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2025</a:t>
            </a:r>
            <a:endParaRPr lang="en-US" sz="2000" dirty="0">
              <a:latin typeface="+mj-lt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2869F60-84F6-4A2A-E39C-C86C994A01C7}"/>
              </a:ext>
            </a:extLst>
          </p:cNvPr>
          <p:cNvGrpSpPr/>
          <p:nvPr/>
        </p:nvGrpSpPr>
        <p:grpSpPr>
          <a:xfrm>
            <a:off x="12845265" y="4567959"/>
            <a:ext cx="1857462" cy="1859356"/>
            <a:chOff x="12845265" y="4567959"/>
            <a:chExt cx="1857462" cy="1859356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B5737F10-0D47-3A38-B86E-24A94C2BE66F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40E2E75D-27A9-C9F0-822A-5964C0181B78}"/>
                </a:ext>
              </a:extLst>
            </p:cNvPr>
            <p:cNvSpPr txBox="1"/>
            <p:nvPr/>
          </p:nvSpPr>
          <p:spPr>
            <a:xfrm>
              <a:off x="12845265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BEC56479-E53C-860A-D2E4-D8AB0C9941B9}"/>
              </a:ext>
            </a:extLst>
          </p:cNvPr>
          <p:cNvSpPr/>
          <p:nvPr/>
        </p:nvSpPr>
        <p:spPr>
          <a:xfrm>
            <a:off x="16038300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2028</a:t>
            </a:r>
            <a:endParaRPr lang="en-US" sz="20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B28E04B-2245-7CBA-F200-2AF8EBB2FC7C}"/>
              </a:ext>
            </a:extLst>
          </p:cNvPr>
          <p:cNvGrpSpPr/>
          <p:nvPr/>
        </p:nvGrpSpPr>
        <p:grpSpPr>
          <a:xfrm>
            <a:off x="15977632" y="4567959"/>
            <a:ext cx="1857462" cy="1859356"/>
            <a:chOff x="15977632" y="4567959"/>
            <a:chExt cx="1857462" cy="1859356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8DAC1D51-1E51-9AF6-FC81-59E516D81240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8E2BACB3-DD49-E8E7-AC86-4127F998A0CD}"/>
                </a:ext>
              </a:extLst>
            </p:cNvPr>
            <p:cNvSpPr txBox="1"/>
            <p:nvPr/>
          </p:nvSpPr>
          <p:spPr>
            <a:xfrm>
              <a:off x="15977632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6F9E5EAB-3822-A432-F9C7-F16782E411BE}"/>
              </a:ext>
            </a:extLst>
          </p:cNvPr>
          <p:cNvSpPr/>
          <p:nvPr/>
        </p:nvSpPr>
        <p:spPr>
          <a:xfrm>
            <a:off x="19170667" y="3887871"/>
            <a:ext cx="1736126" cy="5301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190500" dist="190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2030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684A4B9-7946-6486-D5B6-60F353BA1B98}"/>
              </a:ext>
            </a:extLst>
          </p:cNvPr>
          <p:cNvGrpSpPr/>
          <p:nvPr/>
        </p:nvGrpSpPr>
        <p:grpSpPr>
          <a:xfrm>
            <a:off x="19109999" y="4567959"/>
            <a:ext cx="1857462" cy="1859356"/>
            <a:chOff x="19109999" y="4567959"/>
            <a:chExt cx="1857462" cy="1859356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D2ADF0D2-A1EA-95DE-6D02-1857A8714DF0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2BE257D2-AFCE-3768-1765-69297AB11F45}"/>
                </a:ext>
              </a:extLst>
            </p:cNvPr>
            <p:cNvSpPr txBox="1"/>
            <p:nvPr/>
          </p:nvSpPr>
          <p:spPr>
            <a:xfrm>
              <a:off x="19109999" y="4567959"/>
              <a:ext cx="18574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UNIQUE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424D180-BAB4-6707-8B46-726F5B4AFD1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71" grpId="0" animBg="1"/>
          <p:bldP spid="90" grpId="0" animBg="1"/>
          <p:bldP spid="94" grpId="0" animBg="1"/>
          <p:bldP spid="98" grpId="0" animBg="1"/>
          <p:bldP spid="102" grpId="0" animBg="1"/>
          <p:bldP spid="106" grpId="0" animBg="1"/>
          <p:bldP spid="1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900" decel="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71" grpId="0" animBg="1"/>
          <p:bldP spid="90" grpId="0" animBg="1"/>
          <p:bldP spid="94" grpId="0" animBg="1"/>
          <p:bldP spid="98" grpId="0" animBg="1"/>
          <p:bldP spid="102" grpId="0" animBg="1"/>
          <p:bldP spid="106" grpId="0" animBg="1"/>
          <p:bldP spid="110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2">
      <a:dk1>
        <a:srgbClr val="293131"/>
      </a:dk1>
      <a:lt1>
        <a:srgbClr val="EDEDE1"/>
      </a:lt1>
      <a:dk2>
        <a:srgbClr val="559E6C"/>
      </a:dk2>
      <a:lt2>
        <a:srgbClr val="28625F"/>
      </a:lt2>
      <a:accent1>
        <a:srgbClr val="EE7C9E"/>
      </a:accent1>
      <a:accent2>
        <a:srgbClr val="F5C15F"/>
      </a:accent2>
      <a:accent3>
        <a:srgbClr val="DE8C58"/>
      </a:accent3>
      <a:accent4>
        <a:srgbClr val="F9FAEA"/>
      </a:accent4>
      <a:accent5>
        <a:srgbClr val="70E5DF"/>
      </a:accent5>
      <a:accent6>
        <a:srgbClr val="FFFFFF"/>
      </a:accent6>
      <a:hlink>
        <a:srgbClr val="29313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16367</TotalTime>
  <Words>1710</Words>
  <Application>Microsoft Office PowerPoint</Application>
  <PresentationFormat>Custom</PresentationFormat>
  <Paragraphs>270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Gobold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197</dc:title>
  <dc:creator>Slide Ocean</dc:creator>
  <cp:keywords>SlideOcean.net</cp:keywords>
  <cp:lastModifiedBy>SO</cp:lastModifiedBy>
  <cp:revision>4174</cp:revision>
  <dcterms:created xsi:type="dcterms:W3CDTF">2024-04-24T08:43:56Z</dcterms:created>
  <dcterms:modified xsi:type="dcterms:W3CDTF">2026-02-07T02:33:03Z</dcterms:modified>
</cp:coreProperties>
</file>