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4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5.xml" ContentType="application/vnd.openxmlformats-officedocument.theme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6.xml" ContentType="application/vnd.openxmlformats-officedocument.theme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7.xml" ContentType="application/vnd.openxmlformats-officedocument.theme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8.xml" ContentType="application/vnd.openxmlformats-officedocument.theme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9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10.xml" ContentType="application/vnd.openxmlformats-officedocument.theme+xml"/>
  <Override PartName="/ppt/theme/theme11.xml" ContentType="application/vnd.openxmlformats-officedocument.theme+xml"/>
  <Override PartName="/ppt/theme/theme1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96" r:id="rId1"/>
    <p:sldMasterId id="2147483927" r:id="rId2"/>
    <p:sldMasterId id="2147483935" r:id="rId3"/>
    <p:sldMasterId id="2147483938" r:id="rId4"/>
    <p:sldMasterId id="2147483941" r:id="rId5"/>
    <p:sldMasterId id="2147483944" r:id="rId6"/>
    <p:sldMasterId id="2147483947" r:id="rId7"/>
    <p:sldMasterId id="2147483950" r:id="rId8"/>
    <p:sldMasterId id="2147483953" r:id="rId9"/>
    <p:sldMasterId id="2147483956" r:id="rId10"/>
  </p:sldMasterIdLst>
  <p:notesMasterIdLst>
    <p:notesMasterId r:id="rId21"/>
  </p:notesMasterIdLst>
  <p:handoutMasterIdLst>
    <p:handoutMasterId r:id="rId22"/>
  </p:handoutMasterIdLst>
  <p:sldIdLst>
    <p:sldId id="2147378278" r:id="rId11"/>
    <p:sldId id="2147378292" r:id="rId12"/>
    <p:sldId id="2147378267" r:id="rId13"/>
    <p:sldId id="2147378291" r:id="rId14"/>
    <p:sldId id="2147378284" r:id="rId15"/>
    <p:sldId id="2147378277" r:id="rId16"/>
    <p:sldId id="2147378281" r:id="rId17"/>
    <p:sldId id="2147378283" r:id="rId18"/>
    <p:sldId id="2147378280" r:id="rId19"/>
    <p:sldId id="2147378282" r:id="rId20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1C1C1C"/>
    <a:srgbClr val="000000"/>
    <a:srgbClr val="0B0A0E"/>
    <a:srgbClr val="D4B091"/>
    <a:srgbClr val="D69D6A"/>
    <a:srgbClr val="985D41"/>
    <a:srgbClr val="F3EBD4"/>
    <a:srgbClr val="CCA77F"/>
    <a:srgbClr val="E7E7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930" autoAdjust="0"/>
    <p:restoredTop sz="87046" autoAdjust="0"/>
  </p:normalViewPr>
  <p:slideViewPr>
    <p:cSldViewPr snapToGrid="0">
      <p:cViewPr varScale="1">
        <p:scale>
          <a:sx n="54" d="100"/>
          <a:sy n="54" d="100"/>
        </p:scale>
        <p:origin x="180" y="510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3.xml"/><Relationship Id="rId18" Type="http://schemas.openxmlformats.org/officeDocument/2006/relationships/slide" Target="slides/slide8.xml"/><Relationship Id="rId26" Type="http://schemas.openxmlformats.org/officeDocument/2006/relationships/tableStyles" Target="tableStyles.xml"/><Relationship Id="rId3" Type="http://schemas.openxmlformats.org/officeDocument/2006/relationships/slideMaster" Target="slideMasters/slideMaster3.xml"/><Relationship Id="rId21" Type="http://schemas.openxmlformats.org/officeDocument/2006/relationships/notesMaster" Target="notesMasters/notesMaster1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2.xml"/><Relationship Id="rId17" Type="http://schemas.openxmlformats.org/officeDocument/2006/relationships/slide" Target="slides/slide7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6.xml"/><Relationship Id="rId20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1.xml"/><Relationship Id="rId24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5.xml"/><Relationship Id="rId23" Type="http://schemas.openxmlformats.org/officeDocument/2006/relationships/presProps" Target="presProps.xml"/><Relationship Id="rId10" Type="http://schemas.openxmlformats.org/officeDocument/2006/relationships/slideMaster" Target="slideMasters/slideMaster10.xml"/><Relationship Id="rId19" Type="http://schemas.openxmlformats.org/officeDocument/2006/relationships/slide" Target="slides/slide9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" Target="slides/slide4.xml"/><Relationship Id="rId2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7890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361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07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2968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1874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0152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662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3426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9945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1970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0671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9407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196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040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49446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02072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10.xml.rels><?xml version="1.0" encoding="UTF-8" standalone="yes"?>
<Relationships xmlns="http://schemas.openxmlformats.org/package/2006/relationships"><Relationship Id="rId3" Type="http://schemas.openxmlformats.org/officeDocument/2006/relationships/theme" Target="../theme/theme10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theme" Target="../theme/theme3.xml"/><Relationship Id="rId2" Type="http://schemas.openxmlformats.org/officeDocument/2006/relationships/slideLayout" Target="../slideLayouts/slideLayout6.xml"/><Relationship Id="rId1" Type="http://schemas.openxmlformats.org/officeDocument/2006/relationships/slideLayout" Target="../slideLayouts/slideLayout5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/Relationships>
</file>

<file path=ppt/slideMasters/_rels/slideMaster5.xml.rels><?xml version="1.0" encoding="UTF-8" standalone="yes"?>
<Relationships xmlns="http://schemas.openxmlformats.org/package/2006/relationships"><Relationship Id="rId3" Type="http://schemas.openxmlformats.org/officeDocument/2006/relationships/theme" Target="../theme/theme5.xml"/><Relationship Id="rId2" Type="http://schemas.openxmlformats.org/officeDocument/2006/relationships/slideLayout" Target="../slideLayouts/slideLayout10.xml"/><Relationship Id="rId1" Type="http://schemas.openxmlformats.org/officeDocument/2006/relationships/slideLayout" Target="../slideLayouts/slideLayout9.xml"/></Relationships>
</file>

<file path=ppt/slideMasters/_rels/slideMaster6.xml.rels><?xml version="1.0" encoding="UTF-8" standalone="yes"?>
<Relationships xmlns="http://schemas.openxmlformats.org/package/2006/relationships"><Relationship Id="rId3" Type="http://schemas.openxmlformats.org/officeDocument/2006/relationships/theme" Target="../theme/theme6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/Relationships>
</file>

<file path=ppt/slideMasters/_rels/slideMaster7.xml.rels><?xml version="1.0" encoding="UTF-8" standalone="yes"?>
<Relationships xmlns="http://schemas.openxmlformats.org/package/2006/relationships"><Relationship Id="rId3" Type="http://schemas.openxmlformats.org/officeDocument/2006/relationships/theme" Target="../theme/theme7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/Relationships>
</file>

<file path=ppt/slideMasters/_rels/slideMaster8.xml.rels><?xml version="1.0" encoding="UTF-8" standalone="yes"?>
<Relationships xmlns="http://schemas.openxmlformats.org/package/2006/relationships"><Relationship Id="rId3" Type="http://schemas.openxmlformats.org/officeDocument/2006/relationships/theme" Target="../theme/theme8.xml"/><Relationship Id="rId2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5.xml"/></Relationships>
</file>

<file path=ppt/slideMasters/_rels/slideMaster9.xml.rels><?xml version="1.0" encoding="UTF-8" standalone="yes"?>
<Relationships xmlns="http://schemas.openxmlformats.org/package/2006/relationships"><Relationship Id="rId3" Type="http://schemas.openxmlformats.org/officeDocument/2006/relationships/theme" Target="../theme/theme9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2" r:id="rId1"/>
    <p:sldLayoutId id="2147483905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D1A9A51-267F-1BC0-4117-0A0E444F8949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13039754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7" r:id="rId1"/>
    <p:sldLayoutId id="2147483958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3D92A6CC-0153-7ED8-386A-FEB8664B4B4F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89A5E29-56C2-D9F7-89BF-9D8A52B3847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3" r:id="rId1"/>
    <p:sldLayoutId id="2147483934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bg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030A067-178F-C583-D09B-97393C4857CC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1288841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6" r:id="rId1"/>
    <p:sldLayoutId id="2147483937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0C0EC34C-B2E8-9628-D5E6-5BD2B77256E3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2222258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176D4DB-D3AE-9338-59D5-1BA8C82494AB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39723821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2" r:id="rId1"/>
    <p:sldLayoutId id="2147483943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640ECBC-8391-BF28-C435-EC235DD6081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718216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5" r:id="rId1"/>
    <p:sldLayoutId id="2147483946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1365655-EB89-E178-763C-34526AA606A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6582191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8" r:id="rId1"/>
    <p:sldLayoutId id="2147483949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486C2B2-5864-6EBF-FC07-973EFA40E6A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14207703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1" r:id="rId1"/>
    <p:sldLayoutId id="2147483952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2071329-F9E4-7FE8-8169-2E22A2A94503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38961151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4" r:id="rId1"/>
    <p:sldLayoutId id="2147483955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16EDBA96-C3B0-BBE3-0942-BFF98010A5D4}"/>
              </a:ext>
            </a:extLst>
          </p:cNvPr>
          <p:cNvSpPr/>
          <p:nvPr/>
        </p:nvSpPr>
        <p:spPr>
          <a:xfrm>
            <a:off x="11454185" y="-201765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1B4C0CC6-7BC4-21D0-AE24-6141E6BA36B7}"/>
              </a:ext>
            </a:extLst>
          </p:cNvPr>
          <p:cNvSpPr/>
          <p:nvPr/>
        </p:nvSpPr>
        <p:spPr>
          <a:xfrm>
            <a:off x="12372307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200">
            <a:extLst>
              <a:ext uri="{FF2B5EF4-FFF2-40B4-BE49-F238E27FC236}">
                <a16:creationId xmlns:a16="http://schemas.microsoft.com/office/drawing/2014/main" id="{281600CA-C71A-27E6-FE94-D4A39AF7B4DB}"/>
              </a:ext>
            </a:extLst>
          </p:cNvPr>
          <p:cNvSpPr txBox="1"/>
          <p:nvPr/>
        </p:nvSpPr>
        <p:spPr>
          <a:xfrm flipH="1">
            <a:off x="18480388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3"/>
                </a:solidFill>
                <a:latin typeface="+mj-lt"/>
              </a:rPr>
              <a:t>02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DA84EF79-C4F6-6E47-8F19-131F419699E5}"/>
              </a:ext>
            </a:extLst>
          </p:cNvPr>
          <p:cNvSpPr/>
          <p:nvPr/>
        </p:nvSpPr>
        <p:spPr>
          <a:xfrm flipV="1">
            <a:off x="12372307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200">
            <a:extLst>
              <a:ext uri="{FF2B5EF4-FFF2-40B4-BE49-F238E27FC236}">
                <a16:creationId xmlns:a16="http://schemas.microsoft.com/office/drawing/2014/main" id="{3A7EF4BE-7485-1ACB-62CE-0ECC1C197BCA}"/>
              </a:ext>
            </a:extLst>
          </p:cNvPr>
          <p:cNvSpPr txBox="1"/>
          <p:nvPr/>
        </p:nvSpPr>
        <p:spPr>
          <a:xfrm rot="10800000" flipH="1" flipV="1">
            <a:off x="18480388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4"/>
                </a:solidFill>
                <a:latin typeface="+mj-lt"/>
              </a:rPr>
              <a:t>03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4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A651D4A9-CDCE-80FF-9CC4-0A5D2169E5A5}"/>
              </a:ext>
            </a:extLst>
          </p:cNvPr>
          <p:cNvSpPr/>
          <p:nvPr/>
        </p:nvSpPr>
        <p:spPr>
          <a:xfrm flipH="1">
            <a:off x="3605651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200">
            <a:extLst>
              <a:ext uri="{FF2B5EF4-FFF2-40B4-BE49-F238E27FC236}">
                <a16:creationId xmlns:a16="http://schemas.microsoft.com/office/drawing/2014/main" id="{DD99A8E9-80EC-62ED-F93B-742717AA194E}"/>
              </a:ext>
            </a:extLst>
          </p:cNvPr>
          <p:cNvSpPr txBox="1"/>
          <p:nvPr/>
        </p:nvSpPr>
        <p:spPr>
          <a:xfrm>
            <a:off x="3605652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1"/>
                </a:solidFill>
                <a:latin typeface="+mj-lt"/>
              </a:rPr>
              <a:t>01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6BC14505-C3FB-385C-7F95-CBA6E24ADB77}"/>
              </a:ext>
            </a:extLst>
          </p:cNvPr>
          <p:cNvSpPr/>
          <p:nvPr/>
        </p:nvSpPr>
        <p:spPr>
          <a:xfrm flipH="1" flipV="1">
            <a:off x="3605651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200">
            <a:extLst>
              <a:ext uri="{FF2B5EF4-FFF2-40B4-BE49-F238E27FC236}">
                <a16:creationId xmlns:a16="http://schemas.microsoft.com/office/drawing/2014/main" id="{16254020-CC16-1E2C-2428-D355E7DE2776}"/>
              </a:ext>
            </a:extLst>
          </p:cNvPr>
          <p:cNvSpPr txBox="1"/>
          <p:nvPr/>
        </p:nvSpPr>
        <p:spPr>
          <a:xfrm rot="10800000" flipV="1">
            <a:off x="3605652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6"/>
                </a:solidFill>
                <a:latin typeface="+mj-lt"/>
              </a:rPr>
              <a:t>04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6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1C0F08FB-C6E3-8B28-3FB9-1F8608317EE4}"/>
              </a:ext>
            </a:extLst>
          </p:cNvPr>
          <p:cNvSpPr/>
          <p:nvPr/>
        </p:nvSpPr>
        <p:spPr>
          <a:xfrm>
            <a:off x="9283700" y="3949700"/>
            <a:ext cx="5816600" cy="5816600"/>
          </a:xfrm>
          <a:prstGeom prst="ellipse">
            <a:avLst/>
          </a:prstGeom>
          <a:solidFill>
            <a:schemeClr val="bg1">
              <a:lumMod val="90000"/>
              <a:lumOff val="10000"/>
            </a:schemeClr>
          </a:solidFill>
          <a:ln>
            <a:noFill/>
          </a:ln>
          <a:effectLst>
            <a:innerShdw blurRad="63500" dist="63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583F6E3E-F2A6-69B4-D06C-F79A46C9FDCD}"/>
              </a:ext>
            </a:extLst>
          </p:cNvPr>
          <p:cNvGrpSpPr/>
          <p:nvPr/>
        </p:nvGrpSpPr>
        <p:grpSpPr>
          <a:xfrm>
            <a:off x="8852573" y="3491680"/>
            <a:ext cx="6732641" cy="6732641"/>
            <a:chOff x="8852573" y="3491680"/>
            <a:chExt cx="6732641" cy="6732641"/>
          </a:xfrm>
        </p:grpSpPr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17F1F528-5DC6-EB14-9010-A664464888BF}"/>
                </a:ext>
              </a:extLst>
            </p:cNvPr>
            <p:cNvSpPr/>
            <p:nvPr/>
          </p:nvSpPr>
          <p:spPr>
            <a:xfrm rot="5400000">
              <a:off x="9477052" y="6884894"/>
              <a:ext cx="2688054" cy="2688054"/>
            </a:xfrm>
            <a:custGeom>
              <a:avLst/>
              <a:gdLst>
                <a:gd name="csX0" fmla="*/ 0 w 2688054"/>
                <a:gd name="csY0" fmla="*/ 2688054 h 2688054"/>
                <a:gd name="csX1" fmla="*/ 0 w 2688054"/>
                <a:gd name="csY1" fmla="*/ 1921295 h 2688054"/>
                <a:gd name="csX2" fmla="*/ 172436 w 2688054"/>
                <a:gd name="csY2" fmla="*/ 1912588 h 2688054"/>
                <a:gd name="csX3" fmla="*/ 1912588 w 2688054"/>
                <a:gd name="csY3" fmla="*/ 172436 h 2688054"/>
                <a:gd name="csX4" fmla="*/ 1921295 w 2688054"/>
                <a:gd name="csY4" fmla="*/ 0 h 2688054"/>
                <a:gd name="csX5" fmla="*/ 2688054 w 2688054"/>
                <a:gd name="csY5" fmla="*/ 0 h 2688054"/>
                <a:gd name="csX6" fmla="*/ 2675388 w 2688054"/>
                <a:gd name="csY6" fmla="*/ 250832 h 2688054"/>
                <a:gd name="csX7" fmla="*/ 250832 w 2688054"/>
                <a:gd name="csY7" fmla="*/ 2675388 h 2688054"/>
                <a:gd name="csX8" fmla="*/ 0 w 2688054"/>
                <a:gd name="csY8" fmla="*/ 2688054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2688054"/>
                  </a:moveTo>
                  <a:lnTo>
                    <a:pt x="0" y="1921295"/>
                  </a:lnTo>
                  <a:lnTo>
                    <a:pt x="172436" y="1912588"/>
                  </a:lnTo>
                  <a:cubicBezTo>
                    <a:pt x="1089969" y="1819407"/>
                    <a:pt x="1819407" y="1089969"/>
                    <a:pt x="1912588" y="172436"/>
                  </a:cubicBezTo>
                  <a:lnTo>
                    <a:pt x="1921295" y="0"/>
                  </a:lnTo>
                  <a:lnTo>
                    <a:pt x="2688054" y="0"/>
                  </a:lnTo>
                  <a:lnTo>
                    <a:pt x="2675388" y="250832"/>
                  </a:lnTo>
                  <a:cubicBezTo>
                    <a:pt x="2545559" y="1529232"/>
                    <a:pt x="1529232" y="2545559"/>
                    <a:pt x="250832" y="2675388"/>
                  </a:cubicBezTo>
                  <a:lnTo>
                    <a:pt x="0" y="2688054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  <a:effectLst>
              <a:outerShdw blurRad="127000" dist="635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14FA2E33-3623-B7A4-C731-9DA07548CB57}"/>
                </a:ext>
              </a:extLst>
            </p:cNvPr>
            <p:cNvGrpSpPr/>
            <p:nvPr/>
          </p:nvGrpSpPr>
          <p:grpSpPr>
            <a:xfrm>
              <a:off x="11263474" y="6884894"/>
              <a:ext cx="3643474" cy="3339427"/>
              <a:chOff x="11263474" y="6884894"/>
              <a:chExt cx="3643474" cy="3339427"/>
            </a:xfrm>
            <a:effectLst>
              <a:outerShdw blurRad="127000" dist="63500" dir="8100000" algn="tr" rotWithShape="0">
                <a:prstClr val="black">
                  <a:alpha val="40000"/>
                </a:prstClr>
              </a:outerShdw>
            </a:effectLst>
          </p:grpSpPr>
          <p:sp>
            <p:nvSpPr>
              <p:cNvPr id="22" name="Freeform: Shape 21">
                <a:extLst>
                  <a:ext uri="{FF2B5EF4-FFF2-40B4-BE49-F238E27FC236}">
                    <a16:creationId xmlns:a16="http://schemas.microsoft.com/office/drawing/2014/main" id="{E808253E-8DE4-507D-F1C2-D52E101A8B62}"/>
                  </a:ext>
                </a:extLst>
              </p:cNvPr>
              <p:cNvSpPr/>
              <p:nvPr/>
            </p:nvSpPr>
            <p:spPr>
              <a:xfrm rot="5400000">
                <a:off x="12218894" y="6884894"/>
                <a:ext cx="2688054" cy="2688054"/>
              </a:xfrm>
              <a:custGeom>
                <a:avLst/>
                <a:gdLst>
                  <a:gd name="csX0" fmla="*/ 0 w 2688054"/>
                  <a:gd name="csY0" fmla="*/ 766759 h 2688054"/>
                  <a:gd name="csX1" fmla="*/ 0 w 2688054"/>
                  <a:gd name="csY1" fmla="*/ 0 h 2688054"/>
                  <a:gd name="csX2" fmla="*/ 250832 w 2688054"/>
                  <a:gd name="csY2" fmla="*/ 12666 h 2688054"/>
                  <a:gd name="csX3" fmla="*/ 2675388 w 2688054"/>
                  <a:gd name="csY3" fmla="*/ 2437222 h 2688054"/>
                  <a:gd name="csX4" fmla="*/ 2688054 w 2688054"/>
                  <a:gd name="csY4" fmla="*/ 2688054 h 2688054"/>
                  <a:gd name="csX5" fmla="*/ 1921295 w 2688054"/>
                  <a:gd name="csY5" fmla="*/ 2688054 h 2688054"/>
                  <a:gd name="csX6" fmla="*/ 1912588 w 2688054"/>
                  <a:gd name="csY6" fmla="*/ 2515618 h 2688054"/>
                  <a:gd name="csX7" fmla="*/ 172436 w 2688054"/>
                  <a:gd name="csY7" fmla="*/ 775466 h 2688054"/>
                  <a:gd name="csX8" fmla="*/ 0 w 2688054"/>
                  <a:gd name="csY8" fmla="*/ 766759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766759"/>
                    </a:moveTo>
                    <a:lnTo>
                      <a:pt x="0" y="0"/>
                    </a:lnTo>
                    <a:lnTo>
                      <a:pt x="250832" y="12666"/>
                    </a:lnTo>
                    <a:cubicBezTo>
                      <a:pt x="1529232" y="142495"/>
                      <a:pt x="2545559" y="1158822"/>
                      <a:pt x="2675388" y="2437222"/>
                    </a:cubicBezTo>
                    <a:lnTo>
                      <a:pt x="2688054" y="2688054"/>
                    </a:lnTo>
                    <a:lnTo>
                      <a:pt x="1921295" y="2688054"/>
                    </a:lnTo>
                    <a:lnTo>
                      <a:pt x="1912588" y="2515618"/>
                    </a:lnTo>
                    <a:cubicBezTo>
                      <a:pt x="1819407" y="1598085"/>
                      <a:pt x="1089969" y="868647"/>
                      <a:pt x="172436" y="775466"/>
                    </a:cubicBezTo>
                    <a:lnTo>
                      <a:pt x="0" y="766759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3" name="Isosceles Triangle 22">
                <a:extLst>
                  <a:ext uri="{FF2B5EF4-FFF2-40B4-BE49-F238E27FC236}">
                    <a16:creationId xmlns:a16="http://schemas.microsoft.com/office/drawing/2014/main" id="{682C1288-C7B8-E6B6-156E-C548AB98EB13}"/>
                  </a:ext>
                </a:extLst>
              </p:cNvPr>
              <p:cNvSpPr/>
              <p:nvPr/>
            </p:nvSpPr>
            <p:spPr>
              <a:xfrm rot="5400000" flipV="1">
                <a:off x="10808992" y="8565671"/>
                <a:ext cx="2113132" cy="1204168"/>
              </a:xfrm>
              <a:prstGeom prst="triangle">
                <a:avLst/>
              </a:prstGeom>
              <a:solidFill>
                <a:schemeClr val="accent4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0E1D70E2-153A-75E7-2127-609C737F993E}"/>
                </a:ext>
              </a:extLst>
            </p:cNvPr>
            <p:cNvGrpSpPr/>
            <p:nvPr/>
          </p:nvGrpSpPr>
          <p:grpSpPr>
            <a:xfrm>
              <a:off x="12218894" y="4143052"/>
              <a:ext cx="3366320" cy="3647061"/>
              <a:chOff x="12218894" y="4143052"/>
              <a:chExt cx="3366320" cy="3647061"/>
            </a:xfrm>
            <a:solidFill>
              <a:schemeClr val="accent2"/>
            </a:solidFill>
            <a:effectLst>
              <a:outerShdw blurRad="127000" dist="63500" dir="5400000" algn="t" rotWithShape="0">
                <a:prstClr val="black">
                  <a:alpha val="40000"/>
                </a:prstClr>
              </a:outerShdw>
            </a:effectLst>
          </p:grpSpPr>
          <p:sp>
            <p:nvSpPr>
              <p:cNvPr id="20" name="Freeform: Shape 19">
                <a:extLst>
                  <a:ext uri="{FF2B5EF4-FFF2-40B4-BE49-F238E27FC236}">
                    <a16:creationId xmlns:a16="http://schemas.microsoft.com/office/drawing/2014/main" id="{D81B8B5F-320E-64CC-7EE5-99CCF91F9777}"/>
                  </a:ext>
                </a:extLst>
              </p:cNvPr>
              <p:cNvSpPr/>
              <p:nvPr/>
            </p:nvSpPr>
            <p:spPr>
              <a:xfrm rot="5400000">
                <a:off x="12218894" y="4143052"/>
                <a:ext cx="2688054" cy="2688054"/>
              </a:xfrm>
              <a:custGeom>
                <a:avLst/>
                <a:gdLst>
                  <a:gd name="csX0" fmla="*/ 0 w 2688054"/>
                  <a:gd name="csY0" fmla="*/ 2688054 h 2688054"/>
                  <a:gd name="csX1" fmla="*/ 12666 w 2688054"/>
                  <a:gd name="csY1" fmla="*/ 2437222 h 2688054"/>
                  <a:gd name="csX2" fmla="*/ 2437222 w 2688054"/>
                  <a:gd name="csY2" fmla="*/ 12666 h 2688054"/>
                  <a:gd name="csX3" fmla="*/ 2688054 w 2688054"/>
                  <a:gd name="csY3" fmla="*/ 0 h 2688054"/>
                  <a:gd name="csX4" fmla="*/ 2688054 w 2688054"/>
                  <a:gd name="csY4" fmla="*/ 766759 h 2688054"/>
                  <a:gd name="csX5" fmla="*/ 2515618 w 2688054"/>
                  <a:gd name="csY5" fmla="*/ 775466 h 2688054"/>
                  <a:gd name="csX6" fmla="*/ 775466 w 2688054"/>
                  <a:gd name="csY6" fmla="*/ 2515618 h 2688054"/>
                  <a:gd name="csX7" fmla="*/ 766759 w 2688054"/>
                  <a:gd name="csY7" fmla="*/ 2688054 h 2688054"/>
                  <a:gd name="csX8" fmla="*/ 0 w 2688054"/>
                  <a:gd name="csY8" fmla="*/ 2688054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2688054"/>
                    </a:moveTo>
                    <a:lnTo>
                      <a:pt x="12666" y="2437222"/>
                    </a:lnTo>
                    <a:cubicBezTo>
                      <a:pt x="142494" y="1158822"/>
                      <a:pt x="1158822" y="142495"/>
                      <a:pt x="2437222" y="12666"/>
                    </a:cubicBezTo>
                    <a:lnTo>
                      <a:pt x="2688054" y="0"/>
                    </a:lnTo>
                    <a:lnTo>
                      <a:pt x="2688054" y="766759"/>
                    </a:lnTo>
                    <a:lnTo>
                      <a:pt x="2515618" y="775466"/>
                    </a:lnTo>
                    <a:cubicBezTo>
                      <a:pt x="1598085" y="868647"/>
                      <a:pt x="868647" y="1598085"/>
                      <a:pt x="775466" y="2515618"/>
                    </a:cubicBezTo>
                    <a:lnTo>
                      <a:pt x="766759" y="2688054"/>
                    </a:lnTo>
                    <a:lnTo>
                      <a:pt x="0" y="2688054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1" name="Isosceles Triangle 20">
                <a:extLst>
                  <a:ext uri="{FF2B5EF4-FFF2-40B4-BE49-F238E27FC236}">
                    <a16:creationId xmlns:a16="http://schemas.microsoft.com/office/drawing/2014/main" id="{01E0D898-65C2-525E-9C62-13447D3E147C}"/>
                  </a:ext>
                </a:extLst>
              </p:cNvPr>
              <p:cNvSpPr/>
              <p:nvPr/>
            </p:nvSpPr>
            <p:spPr>
              <a:xfrm flipV="1">
                <a:off x="13472082" y="6585945"/>
                <a:ext cx="2113132" cy="1204168"/>
              </a:xfrm>
              <a:prstGeom prst="triangle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C22C5C9A-66B6-33AB-FEA4-080B2AC73740}"/>
                </a:ext>
              </a:extLst>
            </p:cNvPr>
            <p:cNvGrpSpPr/>
            <p:nvPr/>
          </p:nvGrpSpPr>
          <p:grpSpPr>
            <a:xfrm>
              <a:off x="9477052" y="3491680"/>
              <a:ext cx="3643474" cy="3339426"/>
              <a:chOff x="9477052" y="3491680"/>
              <a:chExt cx="3643474" cy="3339426"/>
            </a:xfrm>
            <a:effectLst>
              <a:outerShdw blurRad="127000" dist="63500" algn="l" rotWithShape="0">
                <a:prstClr val="black">
                  <a:alpha val="40000"/>
                </a:prstClr>
              </a:outerShdw>
            </a:effectLst>
          </p:grpSpPr>
          <p:sp>
            <p:nvSpPr>
              <p:cNvPr id="18" name="Freeform: Shape 17">
                <a:extLst>
                  <a:ext uri="{FF2B5EF4-FFF2-40B4-BE49-F238E27FC236}">
                    <a16:creationId xmlns:a16="http://schemas.microsoft.com/office/drawing/2014/main" id="{42096712-476C-693E-48E5-9B31B0E9D945}"/>
                  </a:ext>
                </a:extLst>
              </p:cNvPr>
              <p:cNvSpPr/>
              <p:nvPr/>
            </p:nvSpPr>
            <p:spPr>
              <a:xfrm rot="5400000">
                <a:off x="9477052" y="4143052"/>
                <a:ext cx="2688054" cy="2688054"/>
              </a:xfrm>
              <a:custGeom>
                <a:avLst/>
                <a:gdLst>
                  <a:gd name="csX0" fmla="*/ 0 w 2688054"/>
                  <a:gd name="csY0" fmla="*/ 0 h 2688054"/>
                  <a:gd name="csX1" fmla="*/ 766759 w 2688054"/>
                  <a:gd name="csY1" fmla="*/ 0 h 2688054"/>
                  <a:gd name="csX2" fmla="*/ 775466 w 2688054"/>
                  <a:gd name="csY2" fmla="*/ 172436 h 2688054"/>
                  <a:gd name="csX3" fmla="*/ 2515618 w 2688054"/>
                  <a:gd name="csY3" fmla="*/ 1912588 h 2688054"/>
                  <a:gd name="csX4" fmla="*/ 2688054 w 2688054"/>
                  <a:gd name="csY4" fmla="*/ 1921295 h 2688054"/>
                  <a:gd name="csX5" fmla="*/ 2688054 w 2688054"/>
                  <a:gd name="csY5" fmla="*/ 2688054 h 2688054"/>
                  <a:gd name="csX6" fmla="*/ 2437222 w 2688054"/>
                  <a:gd name="csY6" fmla="*/ 2675388 h 2688054"/>
                  <a:gd name="csX7" fmla="*/ 12666 w 2688054"/>
                  <a:gd name="csY7" fmla="*/ 250832 h 2688054"/>
                  <a:gd name="csX8" fmla="*/ 0 w 2688054"/>
                  <a:gd name="csY8" fmla="*/ 0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0"/>
                    </a:moveTo>
                    <a:lnTo>
                      <a:pt x="766759" y="0"/>
                    </a:lnTo>
                    <a:lnTo>
                      <a:pt x="775466" y="172436"/>
                    </a:lnTo>
                    <a:cubicBezTo>
                      <a:pt x="868647" y="1089969"/>
                      <a:pt x="1598085" y="1819407"/>
                      <a:pt x="2515618" y="1912588"/>
                    </a:cubicBezTo>
                    <a:lnTo>
                      <a:pt x="2688054" y="1921295"/>
                    </a:lnTo>
                    <a:lnTo>
                      <a:pt x="2688054" y="2688054"/>
                    </a:lnTo>
                    <a:lnTo>
                      <a:pt x="2437222" y="2675388"/>
                    </a:lnTo>
                    <a:cubicBezTo>
                      <a:pt x="1158822" y="2545559"/>
                      <a:pt x="142494" y="1529232"/>
                      <a:pt x="12666" y="250832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Isosceles Triangle 18">
                <a:extLst>
                  <a:ext uri="{FF2B5EF4-FFF2-40B4-BE49-F238E27FC236}">
                    <a16:creationId xmlns:a16="http://schemas.microsoft.com/office/drawing/2014/main" id="{BA37377B-12D8-4A0F-CA65-7A0583579850}"/>
                  </a:ext>
                </a:extLst>
              </p:cNvPr>
              <p:cNvSpPr/>
              <p:nvPr/>
            </p:nvSpPr>
            <p:spPr>
              <a:xfrm rot="16200000" flipV="1">
                <a:off x="11461876" y="3946162"/>
                <a:ext cx="2113132" cy="1204168"/>
              </a:xfrm>
              <a:prstGeom prst="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7" name="Isosceles Triangle 16">
              <a:extLst>
                <a:ext uri="{FF2B5EF4-FFF2-40B4-BE49-F238E27FC236}">
                  <a16:creationId xmlns:a16="http://schemas.microsoft.com/office/drawing/2014/main" id="{18F146EC-9CF1-B114-9CF5-8FFA2377EF09}"/>
                </a:ext>
              </a:extLst>
            </p:cNvPr>
            <p:cNvSpPr/>
            <p:nvPr/>
          </p:nvSpPr>
          <p:spPr>
            <a:xfrm rot="10800000" flipV="1">
              <a:off x="8852573" y="5933061"/>
              <a:ext cx="2113132" cy="1204168"/>
            </a:xfrm>
            <a:prstGeom prst="triangle">
              <a:avLst/>
            </a:prstGeom>
            <a:solidFill>
              <a:schemeClr val="accent6"/>
            </a:solidFill>
            <a:ln>
              <a:noFill/>
            </a:ln>
            <a:effectLst>
              <a:outerShdw blurRad="127000" dist="635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" name="Rectangle 23">
            <a:extLst>
              <a:ext uri="{FF2B5EF4-FFF2-40B4-BE49-F238E27FC236}">
                <a16:creationId xmlns:a16="http://schemas.microsoft.com/office/drawing/2014/main" id="{9310FE43-62EC-4550-9B26-B1C07E5492D9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196</a:t>
            </a:r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25" name="!!SubTitle">
            <a:extLst>
              <a:ext uri="{FF2B5EF4-FFF2-40B4-BE49-F238E27FC236}">
                <a16:creationId xmlns:a16="http://schemas.microsoft.com/office/drawing/2014/main" id="{CDF008CC-483F-E1D6-CE69-109B6E48585D}"/>
              </a:ext>
            </a:extLst>
          </p:cNvPr>
          <p:cNvSpPr txBox="1"/>
          <p:nvPr/>
        </p:nvSpPr>
        <p:spPr>
          <a:xfrm>
            <a:off x="9381441" y="12854136"/>
            <a:ext cx="5149167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5FC96233-6DDF-8758-D3DF-01A7C705FE23}"/>
              </a:ext>
            </a:extLst>
          </p:cNvPr>
          <p:cNvGrpSpPr/>
          <p:nvPr/>
        </p:nvGrpSpPr>
        <p:grpSpPr>
          <a:xfrm>
            <a:off x="15114148" y="3493583"/>
            <a:ext cx="4683125" cy="1718342"/>
            <a:chOff x="4443430" y="4296200"/>
            <a:chExt cx="2488311" cy="1718342"/>
          </a:xfrm>
        </p:grpSpPr>
        <p:sp>
          <p:nvSpPr>
            <p:cNvPr id="27" name="Textbox 200">
              <a:extLst>
                <a:ext uri="{FF2B5EF4-FFF2-40B4-BE49-F238E27FC236}">
                  <a16:creationId xmlns:a16="http://schemas.microsoft.com/office/drawing/2014/main" id="{6D00CDA6-D79A-FED9-508D-3F902B44396C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1883F18C-94C8-9F7B-5C80-982C437F432D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9" name="Textbox 200">
              <a:extLst>
                <a:ext uri="{FF2B5EF4-FFF2-40B4-BE49-F238E27FC236}">
                  <a16:creationId xmlns:a16="http://schemas.microsoft.com/office/drawing/2014/main" id="{BB31D0F1-5C0B-0C0B-B73C-8A80AACC80FF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3F9D7230-3D76-4419-2017-5E3B86EF1E54}"/>
              </a:ext>
            </a:extLst>
          </p:cNvPr>
          <p:cNvGrpSpPr/>
          <p:nvPr/>
        </p:nvGrpSpPr>
        <p:grpSpPr>
          <a:xfrm rot="10800000" flipV="1">
            <a:off x="15114148" y="8504075"/>
            <a:ext cx="4683125" cy="1718342"/>
            <a:chOff x="4443430" y="4296200"/>
            <a:chExt cx="2488311" cy="1718342"/>
          </a:xfrm>
        </p:grpSpPr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32A07797-3CCF-6A77-04F0-FB4CDE6663D8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" name="Textbox 200">
              <a:extLst>
                <a:ext uri="{FF2B5EF4-FFF2-40B4-BE49-F238E27FC236}">
                  <a16:creationId xmlns:a16="http://schemas.microsoft.com/office/drawing/2014/main" id="{751F88D1-C07A-0429-B01B-D587325FD068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3" name="Textbox 200">
              <a:extLst>
                <a:ext uri="{FF2B5EF4-FFF2-40B4-BE49-F238E27FC236}">
                  <a16:creationId xmlns:a16="http://schemas.microsoft.com/office/drawing/2014/main" id="{0D903363-1549-4C26-7E89-73390A9737FB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854FD9BC-9E97-7AFC-5382-6F63EC94BCCC}"/>
              </a:ext>
            </a:extLst>
          </p:cNvPr>
          <p:cNvGrpSpPr/>
          <p:nvPr/>
        </p:nvGrpSpPr>
        <p:grpSpPr>
          <a:xfrm flipH="1">
            <a:off x="4586727" y="3493583"/>
            <a:ext cx="4683125" cy="1718342"/>
            <a:chOff x="4443430" y="4296200"/>
            <a:chExt cx="2488311" cy="1718342"/>
          </a:xfrm>
        </p:grpSpPr>
        <p:sp>
          <p:nvSpPr>
            <p:cNvPr id="35" name="Textbox 200">
              <a:extLst>
                <a:ext uri="{FF2B5EF4-FFF2-40B4-BE49-F238E27FC236}">
                  <a16:creationId xmlns:a16="http://schemas.microsoft.com/office/drawing/2014/main" id="{658DC7FA-E11A-C78D-2221-9A415F60BD5E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6" name="Textbox 200">
              <a:extLst>
                <a:ext uri="{FF2B5EF4-FFF2-40B4-BE49-F238E27FC236}">
                  <a16:creationId xmlns:a16="http://schemas.microsoft.com/office/drawing/2014/main" id="{CAC36100-C832-18B5-D461-B81C25736D54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7" name="Textbox 200">
              <a:extLst>
                <a:ext uri="{FF2B5EF4-FFF2-40B4-BE49-F238E27FC236}">
                  <a16:creationId xmlns:a16="http://schemas.microsoft.com/office/drawing/2014/main" id="{AB0056D5-8DC8-5804-4165-1F888887D4A7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BAB67144-4852-D180-7958-E573C16E83BB}"/>
              </a:ext>
            </a:extLst>
          </p:cNvPr>
          <p:cNvGrpSpPr/>
          <p:nvPr/>
        </p:nvGrpSpPr>
        <p:grpSpPr>
          <a:xfrm rot="10800000" flipH="1" flipV="1">
            <a:off x="4586727" y="8504075"/>
            <a:ext cx="4683125" cy="1718342"/>
            <a:chOff x="4443430" y="4296200"/>
            <a:chExt cx="2488311" cy="1718342"/>
          </a:xfrm>
        </p:grpSpPr>
        <p:sp>
          <p:nvSpPr>
            <p:cNvPr id="39" name="Textbox 200">
              <a:extLst>
                <a:ext uri="{FF2B5EF4-FFF2-40B4-BE49-F238E27FC236}">
                  <a16:creationId xmlns:a16="http://schemas.microsoft.com/office/drawing/2014/main" id="{8CBB18E6-CCFD-DCE2-F00C-6B5565995482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0" name="Textbox 200">
              <a:extLst>
                <a:ext uri="{FF2B5EF4-FFF2-40B4-BE49-F238E27FC236}">
                  <a16:creationId xmlns:a16="http://schemas.microsoft.com/office/drawing/2014/main" id="{C6B84B26-E697-4083-E605-8A401FB59EF5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6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1" name="Textbox 200">
              <a:extLst>
                <a:ext uri="{FF2B5EF4-FFF2-40B4-BE49-F238E27FC236}">
                  <a16:creationId xmlns:a16="http://schemas.microsoft.com/office/drawing/2014/main" id="{D58BC67A-D01F-F7A1-6EBF-C77043676F2B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318604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0" advClick="0" advTm="2000"/>
    </mc:Choice>
    <mc:Fallback>
      <p:transition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6" presetClass="emph" presetSubtype="0" autoRev="1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0" presetID="16" presetClass="entr" presetSubtype="3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17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" presetClass="entr" presetSubtype="1" decel="10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2" presetClass="entr" presetSubtype="1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2" presetClass="entr" presetSubtype="4" decel="10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2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47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47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49" presetClass="entr" presetSubtype="0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8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8" presetClass="emph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animRot by="21600000">
                                      <p:cBhvr>
                                        <p:cTn id="73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  <p:bldP spid="3" grpId="0" animBg="1"/>
      <p:bldP spid="4" grpId="0"/>
      <p:bldP spid="5" grpId="0" animBg="1"/>
      <p:bldP spid="6" grpId="0"/>
      <p:bldP spid="7" grpId="0" animBg="1"/>
      <p:bldP spid="8" grpId="0"/>
      <p:bldP spid="9" grpId="0" animBg="1"/>
      <p:bldP spid="10" grpId="0"/>
      <p:bldP spid="11" grpId="0" animBg="1"/>
      <p:bldP spid="25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0DDF2AAC-9C40-47C4-078C-B9F2A8D55BEA}"/>
              </a:ext>
            </a:extLst>
          </p:cNvPr>
          <p:cNvSpPr/>
          <p:nvPr/>
        </p:nvSpPr>
        <p:spPr>
          <a:xfrm>
            <a:off x="11454185" y="-201765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F873EA91-464E-48D5-65FE-FA547610B8A2}"/>
              </a:ext>
            </a:extLst>
          </p:cNvPr>
          <p:cNvSpPr/>
          <p:nvPr/>
        </p:nvSpPr>
        <p:spPr>
          <a:xfrm>
            <a:off x="12372307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200">
            <a:extLst>
              <a:ext uri="{FF2B5EF4-FFF2-40B4-BE49-F238E27FC236}">
                <a16:creationId xmlns:a16="http://schemas.microsoft.com/office/drawing/2014/main" id="{66049D5E-F251-B5E9-BA91-557E53C3771A}"/>
              </a:ext>
            </a:extLst>
          </p:cNvPr>
          <p:cNvSpPr txBox="1"/>
          <p:nvPr/>
        </p:nvSpPr>
        <p:spPr>
          <a:xfrm flipH="1">
            <a:off x="18480388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2"/>
                </a:solidFill>
                <a:latin typeface="+mj-lt"/>
              </a:rPr>
              <a:t>02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69790913-F997-164C-1384-36902E64662E}"/>
              </a:ext>
            </a:extLst>
          </p:cNvPr>
          <p:cNvSpPr/>
          <p:nvPr/>
        </p:nvSpPr>
        <p:spPr>
          <a:xfrm flipV="1">
            <a:off x="12372307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200">
            <a:extLst>
              <a:ext uri="{FF2B5EF4-FFF2-40B4-BE49-F238E27FC236}">
                <a16:creationId xmlns:a16="http://schemas.microsoft.com/office/drawing/2014/main" id="{BD5469B3-5109-C74C-03FB-A34EEEDD5626}"/>
              </a:ext>
            </a:extLst>
          </p:cNvPr>
          <p:cNvSpPr txBox="1"/>
          <p:nvPr/>
        </p:nvSpPr>
        <p:spPr>
          <a:xfrm rot="10800000" flipH="1" flipV="1">
            <a:off x="18480388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3"/>
                </a:solidFill>
                <a:latin typeface="+mj-lt"/>
              </a:rPr>
              <a:t>03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0A9AEA41-A908-6324-9C41-D6F3E57FE3CD}"/>
              </a:ext>
            </a:extLst>
          </p:cNvPr>
          <p:cNvSpPr/>
          <p:nvPr/>
        </p:nvSpPr>
        <p:spPr>
          <a:xfrm flipH="1">
            <a:off x="3605651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200">
            <a:extLst>
              <a:ext uri="{FF2B5EF4-FFF2-40B4-BE49-F238E27FC236}">
                <a16:creationId xmlns:a16="http://schemas.microsoft.com/office/drawing/2014/main" id="{D404B86C-D1BD-2F7E-B3E9-7E9CC91CCA3E}"/>
              </a:ext>
            </a:extLst>
          </p:cNvPr>
          <p:cNvSpPr txBox="1"/>
          <p:nvPr/>
        </p:nvSpPr>
        <p:spPr>
          <a:xfrm>
            <a:off x="3605652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1"/>
                </a:solidFill>
                <a:latin typeface="+mj-lt"/>
              </a:rPr>
              <a:t>01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947DED88-B25E-05D9-B759-3FED4AEF0DD9}"/>
              </a:ext>
            </a:extLst>
          </p:cNvPr>
          <p:cNvSpPr/>
          <p:nvPr/>
        </p:nvSpPr>
        <p:spPr>
          <a:xfrm flipH="1" flipV="1">
            <a:off x="3605651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200">
            <a:extLst>
              <a:ext uri="{FF2B5EF4-FFF2-40B4-BE49-F238E27FC236}">
                <a16:creationId xmlns:a16="http://schemas.microsoft.com/office/drawing/2014/main" id="{54C13E08-9E4F-DB9E-7E45-D3656F3E8042}"/>
              </a:ext>
            </a:extLst>
          </p:cNvPr>
          <p:cNvSpPr txBox="1"/>
          <p:nvPr/>
        </p:nvSpPr>
        <p:spPr>
          <a:xfrm rot="10800000" flipV="1">
            <a:off x="3605652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4"/>
                </a:solidFill>
                <a:latin typeface="+mj-lt"/>
              </a:rPr>
              <a:t>04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4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2D320D65-496E-9A37-D5FB-2E5373BAC74A}"/>
              </a:ext>
            </a:extLst>
          </p:cNvPr>
          <p:cNvSpPr/>
          <p:nvPr/>
        </p:nvSpPr>
        <p:spPr>
          <a:xfrm>
            <a:off x="9283700" y="3949700"/>
            <a:ext cx="5816600" cy="5816600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>
            <a:innerShdw blurRad="63500" dist="63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7265D00D-45EB-6687-FD9D-BA0C06291DD9}"/>
              </a:ext>
            </a:extLst>
          </p:cNvPr>
          <p:cNvSpPr/>
          <p:nvPr/>
        </p:nvSpPr>
        <p:spPr>
          <a:xfrm rot="5400000">
            <a:off x="9477052" y="6884894"/>
            <a:ext cx="2688054" cy="2688054"/>
          </a:xfrm>
          <a:custGeom>
            <a:avLst/>
            <a:gdLst>
              <a:gd name="csX0" fmla="*/ 0 w 2688054"/>
              <a:gd name="csY0" fmla="*/ 2688054 h 2688054"/>
              <a:gd name="csX1" fmla="*/ 0 w 2688054"/>
              <a:gd name="csY1" fmla="*/ 1921295 h 2688054"/>
              <a:gd name="csX2" fmla="*/ 172436 w 2688054"/>
              <a:gd name="csY2" fmla="*/ 1912588 h 2688054"/>
              <a:gd name="csX3" fmla="*/ 1912588 w 2688054"/>
              <a:gd name="csY3" fmla="*/ 172436 h 2688054"/>
              <a:gd name="csX4" fmla="*/ 1921295 w 2688054"/>
              <a:gd name="csY4" fmla="*/ 0 h 2688054"/>
              <a:gd name="csX5" fmla="*/ 2688054 w 2688054"/>
              <a:gd name="csY5" fmla="*/ 0 h 2688054"/>
              <a:gd name="csX6" fmla="*/ 2675388 w 2688054"/>
              <a:gd name="csY6" fmla="*/ 250832 h 2688054"/>
              <a:gd name="csX7" fmla="*/ 250832 w 2688054"/>
              <a:gd name="csY7" fmla="*/ 2675388 h 2688054"/>
              <a:gd name="csX8" fmla="*/ 0 w 2688054"/>
              <a:gd name="csY8" fmla="*/ 2688054 h 2688054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</a:cxnLst>
            <a:rect l="l" t="t" r="r" b="b"/>
            <a:pathLst>
              <a:path w="2688054" h="2688054">
                <a:moveTo>
                  <a:pt x="0" y="2688054"/>
                </a:moveTo>
                <a:lnTo>
                  <a:pt x="0" y="1921295"/>
                </a:lnTo>
                <a:lnTo>
                  <a:pt x="172436" y="1912588"/>
                </a:lnTo>
                <a:cubicBezTo>
                  <a:pt x="1089969" y="1819407"/>
                  <a:pt x="1819407" y="1089969"/>
                  <a:pt x="1912588" y="172436"/>
                </a:cubicBezTo>
                <a:lnTo>
                  <a:pt x="1921295" y="0"/>
                </a:lnTo>
                <a:lnTo>
                  <a:pt x="2688054" y="0"/>
                </a:lnTo>
                <a:lnTo>
                  <a:pt x="2675388" y="250832"/>
                </a:lnTo>
                <a:cubicBezTo>
                  <a:pt x="2545559" y="1529232"/>
                  <a:pt x="1529232" y="2545559"/>
                  <a:pt x="250832" y="2675388"/>
                </a:cubicBezTo>
                <a:lnTo>
                  <a:pt x="0" y="2688054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27000" dist="635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B8E294F3-9249-DAFB-AAB2-9B42576050E7}"/>
              </a:ext>
            </a:extLst>
          </p:cNvPr>
          <p:cNvGrpSpPr/>
          <p:nvPr/>
        </p:nvGrpSpPr>
        <p:grpSpPr>
          <a:xfrm>
            <a:off x="11263474" y="6884894"/>
            <a:ext cx="3643474" cy="3339427"/>
            <a:chOff x="11263474" y="6884894"/>
            <a:chExt cx="3643474" cy="3339427"/>
          </a:xfrm>
          <a:effectLst>
            <a:outerShdw blurRad="127000" dist="63500" dir="8100000" algn="tr" rotWithShape="0">
              <a:prstClr val="black">
                <a:alpha val="40000"/>
              </a:prstClr>
            </a:outerShdw>
          </a:effectLst>
        </p:grpSpPr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EEDB20AA-B0A1-3FEA-D05C-272B9D4E7837}"/>
                </a:ext>
              </a:extLst>
            </p:cNvPr>
            <p:cNvSpPr/>
            <p:nvPr/>
          </p:nvSpPr>
          <p:spPr>
            <a:xfrm rot="5400000">
              <a:off x="12218894" y="6884894"/>
              <a:ext cx="2688054" cy="2688054"/>
            </a:xfrm>
            <a:custGeom>
              <a:avLst/>
              <a:gdLst>
                <a:gd name="csX0" fmla="*/ 0 w 2688054"/>
                <a:gd name="csY0" fmla="*/ 766759 h 2688054"/>
                <a:gd name="csX1" fmla="*/ 0 w 2688054"/>
                <a:gd name="csY1" fmla="*/ 0 h 2688054"/>
                <a:gd name="csX2" fmla="*/ 250832 w 2688054"/>
                <a:gd name="csY2" fmla="*/ 12666 h 2688054"/>
                <a:gd name="csX3" fmla="*/ 2675388 w 2688054"/>
                <a:gd name="csY3" fmla="*/ 2437222 h 2688054"/>
                <a:gd name="csX4" fmla="*/ 2688054 w 2688054"/>
                <a:gd name="csY4" fmla="*/ 2688054 h 2688054"/>
                <a:gd name="csX5" fmla="*/ 1921295 w 2688054"/>
                <a:gd name="csY5" fmla="*/ 2688054 h 2688054"/>
                <a:gd name="csX6" fmla="*/ 1912588 w 2688054"/>
                <a:gd name="csY6" fmla="*/ 2515618 h 2688054"/>
                <a:gd name="csX7" fmla="*/ 172436 w 2688054"/>
                <a:gd name="csY7" fmla="*/ 775466 h 2688054"/>
                <a:gd name="csX8" fmla="*/ 0 w 2688054"/>
                <a:gd name="csY8" fmla="*/ 766759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766759"/>
                  </a:moveTo>
                  <a:lnTo>
                    <a:pt x="0" y="0"/>
                  </a:lnTo>
                  <a:lnTo>
                    <a:pt x="250832" y="12666"/>
                  </a:lnTo>
                  <a:cubicBezTo>
                    <a:pt x="1529232" y="142495"/>
                    <a:pt x="2545559" y="1158822"/>
                    <a:pt x="2675388" y="2437222"/>
                  </a:cubicBezTo>
                  <a:lnTo>
                    <a:pt x="2688054" y="2688054"/>
                  </a:lnTo>
                  <a:lnTo>
                    <a:pt x="1921295" y="2688054"/>
                  </a:lnTo>
                  <a:lnTo>
                    <a:pt x="1912588" y="2515618"/>
                  </a:lnTo>
                  <a:cubicBezTo>
                    <a:pt x="1819407" y="1598085"/>
                    <a:pt x="1089969" y="868647"/>
                    <a:pt x="172436" y="775466"/>
                  </a:cubicBezTo>
                  <a:lnTo>
                    <a:pt x="0" y="766759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" name="Isosceles Triangle 14">
              <a:extLst>
                <a:ext uri="{FF2B5EF4-FFF2-40B4-BE49-F238E27FC236}">
                  <a16:creationId xmlns:a16="http://schemas.microsoft.com/office/drawing/2014/main" id="{C6047211-4FE9-338B-C6CA-4B12FFB03696}"/>
                </a:ext>
              </a:extLst>
            </p:cNvPr>
            <p:cNvSpPr/>
            <p:nvPr/>
          </p:nvSpPr>
          <p:spPr>
            <a:xfrm rot="5400000" flipV="1">
              <a:off x="10808992" y="8565671"/>
              <a:ext cx="2113132" cy="1204168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EA5A0E02-47B1-8BDF-317E-E801899734B3}"/>
              </a:ext>
            </a:extLst>
          </p:cNvPr>
          <p:cNvGrpSpPr/>
          <p:nvPr/>
        </p:nvGrpSpPr>
        <p:grpSpPr>
          <a:xfrm>
            <a:off x="12218894" y="4143052"/>
            <a:ext cx="3366320" cy="3647061"/>
            <a:chOff x="12218894" y="4143052"/>
            <a:chExt cx="3366320" cy="3647061"/>
          </a:xfrm>
          <a:solidFill>
            <a:schemeClr val="accent2"/>
          </a:solidFill>
          <a:effectLst>
            <a:outerShdw blurRad="127000" dist="635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1FCDE53F-0893-23D6-99D6-5968A9F67842}"/>
                </a:ext>
              </a:extLst>
            </p:cNvPr>
            <p:cNvSpPr/>
            <p:nvPr/>
          </p:nvSpPr>
          <p:spPr>
            <a:xfrm rot="5400000">
              <a:off x="12218894" y="4143052"/>
              <a:ext cx="2688054" cy="2688054"/>
            </a:xfrm>
            <a:custGeom>
              <a:avLst/>
              <a:gdLst>
                <a:gd name="csX0" fmla="*/ 0 w 2688054"/>
                <a:gd name="csY0" fmla="*/ 2688054 h 2688054"/>
                <a:gd name="csX1" fmla="*/ 12666 w 2688054"/>
                <a:gd name="csY1" fmla="*/ 2437222 h 2688054"/>
                <a:gd name="csX2" fmla="*/ 2437222 w 2688054"/>
                <a:gd name="csY2" fmla="*/ 12666 h 2688054"/>
                <a:gd name="csX3" fmla="*/ 2688054 w 2688054"/>
                <a:gd name="csY3" fmla="*/ 0 h 2688054"/>
                <a:gd name="csX4" fmla="*/ 2688054 w 2688054"/>
                <a:gd name="csY4" fmla="*/ 766759 h 2688054"/>
                <a:gd name="csX5" fmla="*/ 2515618 w 2688054"/>
                <a:gd name="csY5" fmla="*/ 775466 h 2688054"/>
                <a:gd name="csX6" fmla="*/ 775466 w 2688054"/>
                <a:gd name="csY6" fmla="*/ 2515618 h 2688054"/>
                <a:gd name="csX7" fmla="*/ 766759 w 2688054"/>
                <a:gd name="csY7" fmla="*/ 2688054 h 2688054"/>
                <a:gd name="csX8" fmla="*/ 0 w 2688054"/>
                <a:gd name="csY8" fmla="*/ 2688054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2688054"/>
                  </a:moveTo>
                  <a:lnTo>
                    <a:pt x="12666" y="2437222"/>
                  </a:lnTo>
                  <a:cubicBezTo>
                    <a:pt x="142494" y="1158822"/>
                    <a:pt x="1158822" y="142495"/>
                    <a:pt x="2437222" y="12666"/>
                  </a:cubicBezTo>
                  <a:lnTo>
                    <a:pt x="2688054" y="0"/>
                  </a:lnTo>
                  <a:lnTo>
                    <a:pt x="2688054" y="766759"/>
                  </a:lnTo>
                  <a:lnTo>
                    <a:pt x="2515618" y="775466"/>
                  </a:lnTo>
                  <a:cubicBezTo>
                    <a:pt x="1598085" y="868647"/>
                    <a:pt x="868647" y="1598085"/>
                    <a:pt x="775466" y="2515618"/>
                  </a:cubicBezTo>
                  <a:lnTo>
                    <a:pt x="766759" y="2688054"/>
                  </a:lnTo>
                  <a:lnTo>
                    <a:pt x="0" y="2688054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8" name="Isosceles Triangle 17">
              <a:extLst>
                <a:ext uri="{FF2B5EF4-FFF2-40B4-BE49-F238E27FC236}">
                  <a16:creationId xmlns:a16="http://schemas.microsoft.com/office/drawing/2014/main" id="{9FE45E20-49FD-57A8-CE79-3100581FA8F0}"/>
                </a:ext>
              </a:extLst>
            </p:cNvPr>
            <p:cNvSpPr/>
            <p:nvPr/>
          </p:nvSpPr>
          <p:spPr>
            <a:xfrm flipV="1">
              <a:off x="13472082" y="6585945"/>
              <a:ext cx="2113132" cy="1204168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8216694C-F8E7-27AB-397B-6B50903F6E7B}"/>
              </a:ext>
            </a:extLst>
          </p:cNvPr>
          <p:cNvGrpSpPr/>
          <p:nvPr/>
        </p:nvGrpSpPr>
        <p:grpSpPr>
          <a:xfrm>
            <a:off x="9477052" y="3491680"/>
            <a:ext cx="3643474" cy="3339426"/>
            <a:chOff x="9477052" y="3491680"/>
            <a:chExt cx="3643474" cy="3339426"/>
          </a:xfrm>
          <a:effectLst>
            <a:outerShdw blurRad="127000" dist="63500" algn="l" rotWithShape="0">
              <a:prstClr val="black">
                <a:alpha val="40000"/>
              </a:prstClr>
            </a:outerShdw>
          </a:effectLst>
        </p:grpSpPr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56BE36BB-BA41-84D8-0F49-B687C5222F23}"/>
                </a:ext>
              </a:extLst>
            </p:cNvPr>
            <p:cNvSpPr/>
            <p:nvPr/>
          </p:nvSpPr>
          <p:spPr>
            <a:xfrm rot="5400000">
              <a:off x="9477052" y="4143052"/>
              <a:ext cx="2688054" cy="2688054"/>
            </a:xfrm>
            <a:custGeom>
              <a:avLst/>
              <a:gdLst>
                <a:gd name="csX0" fmla="*/ 0 w 2688054"/>
                <a:gd name="csY0" fmla="*/ 0 h 2688054"/>
                <a:gd name="csX1" fmla="*/ 766759 w 2688054"/>
                <a:gd name="csY1" fmla="*/ 0 h 2688054"/>
                <a:gd name="csX2" fmla="*/ 775466 w 2688054"/>
                <a:gd name="csY2" fmla="*/ 172436 h 2688054"/>
                <a:gd name="csX3" fmla="*/ 2515618 w 2688054"/>
                <a:gd name="csY3" fmla="*/ 1912588 h 2688054"/>
                <a:gd name="csX4" fmla="*/ 2688054 w 2688054"/>
                <a:gd name="csY4" fmla="*/ 1921295 h 2688054"/>
                <a:gd name="csX5" fmla="*/ 2688054 w 2688054"/>
                <a:gd name="csY5" fmla="*/ 2688054 h 2688054"/>
                <a:gd name="csX6" fmla="*/ 2437222 w 2688054"/>
                <a:gd name="csY6" fmla="*/ 2675388 h 2688054"/>
                <a:gd name="csX7" fmla="*/ 12666 w 2688054"/>
                <a:gd name="csY7" fmla="*/ 250832 h 2688054"/>
                <a:gd name="csX8" fmla="*/ 0 w 2688054"/>
                <a:gd name="csY8" fmla="*/ 0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0"/>
                  </a:moveTo>
                  <a:lnTo>
                    <a:pt x="766759" y="0"/>
                  </a:lnTo>
                  <a:lnTo>
                    <a:pt x="775466" y="172436"/>
                  </a:lnTo>
                  <a:cubicBezTo>
                    <a:pt x="868647" y="1089969"/>
                    <a:pt x="1598085" y="1819407"/>
                    <a:pt x="2515618" y="1912588"/>
                  </a:cubicBezTo>
                  <a:lnTo>
                    <a:pt x="2688054" y="1921295"/>
                  </a:lnTo>
                  <a:lnTo>
                    <a:pt x="2688054" y="2688054"/>
                  </a:lnTo>
                  <a:lnTo>
                    <a:pt x="2437222" y="2675388"/>
                  </a:lnTo>
                  <a:cubicBezTo>
                    <a:pt x="1158822" y="2545559"/>
                    <a:pt x="142494" y="1529232"/>
                    <a:pt x="12666" y="250832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Isosceles Triangle 20">
              <a:extLst>
                <a:ext uri="{FF2B5EF4-FFF2-40B4-BE49-F238E27FC236}">
                  <a16:creationId xmlns:a16="http://schemas.microsoft.com/office/drawing/2014/main" id="{95921AAB-0C0C-80F8-8E0F-FC0EF2B8A013}"/>
                </a:ext>
              </a:extLst>
            </p:cNvPr>
            <p:cNvSpPr/>
            <p:nvPr/>
          </p:nvSpPr>
          <p:spPr>
            <a:xfrm rot="16200000" flipV="1">
              <a:off x="11461876" y="3946162"/>
              <a:ext cx="2113132" cy="1204168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2" name="Isosceles Triangle 21">
            <a:extLst>
              <a:ext uri="{FF2B5EF4-FFF2-40B4-BE49-F238E27FC236}">
                <a16:creationId xmlns:a16="http://schemas.microsoft.com/office/drawing/2014/main" id="{88637F18-62D1-E1A2-29F9-61CEF828FB45}"/>
              </a:ext>
            </a:extLst>
          </p:cNvPr>
          <p:cNvSpPr/>
          <p:nvPr/>
        </p:nvSpPr>
        <p:spPr>
          <a:xfrm rot="10800000" flipV="1">
            <a:off x="8852573" y="5933061"/>
            <a:ext cx="2113132" cy="1204168"/>
          </a:xfrm>
          <a:prstGeom prst="triangle">
            <a:avLst/>
          </a:prstGeom>
          <a:solidFill>
            <a:schemeClr val="accent4"/>
          </a:solidFill>
          <a:ln>
            <a:noFill/>
          </a:ln>
          <a:effectLst>
            <a:outerShdw blurRad="127000" dist="635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67AB9C99-C28C-DF4A-B7DF-73241CCC5300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196</a:t>
            </a:r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24" name="!!SubTitle">
            <a:extLst>
              <a:ext uri="{FF2B5EF4-FFF2-40B4-BE49-F238E27FC236}">
                <a16:creationId xmlns:a16="http://schemas.microsoft.com/office/drawing/2014/main" id="{11E5DBE5-17BE-A625-38DD-7B27BC94F793}"/>
              </a:ext>
            </a:extLst>
          </p:cNvPr>
          <p:cNvSpPr txBox="1"/>
          <p:nvPr/>
        </p:nvSpPr>
        <p:spPr>
          <a:xfrm>
            <a:off x="9381441" y="12854136"/>
            <a:ext cx="5149167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9CD3C26A-C13E-03AF-3730-29F477BA8910}"/>
              </a:ext>
            </a:extLst>
          </p:cNvPr>
          <p:cNvGrpSpPr/>
          <p:nvPr/>
        </p:nvGrpSpPr>
        <p:grpSpPr>
          <a:xfrm>
            <a:off x="15114148" y="3493583"/>
            <a:ext cx="4683125" cy="1718342"/>
            <a:chOff x="4443430" y="4296200"/>
            <a:chExt cx="2488311" cy="1718342"/>
          </a:xfrm>
        </p:grpSpPr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A254D926-1AD2-8667-1E80-EB2D08AC79A3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7" name="Textbox 200">
              <a:extLst>
                <a:ext uri="{FF2B5EF4-FFF2-40B4-BE49-F238E27FC236}">
                  <a16:creationId xmlns:a16="http://schemas.microsoft.com/office/drawing/2014/main" id="{5E5274FE-8BB6-BB78-9BB2-4190194A69CE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F743FC3E-8A38-66D5-E80D-18EE17371254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56D80F3B-F3A3-7AA2-16F2-9C44A8F6E4B9}"/>
              </a:ext>
            </a:extLst>
          </p:cNvPr>
          <p:cNvGrpSpPr/>
          <p:nvPr/>
        </p:nvGrpSpPr>
        <p:grpSpPr>
          <a:xfrm rot="10800000" flipV="1">
            <a:off x="15114148" y="8504075"/>
            <a:ext cx="4683125" cy="1718342"/>
            <a:chOff x="4443430" y="4296200"/>
            <a:chExt cx="2488311" cy="1718342"/>
          </a:xfrm>
        </p:grpSpPr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8D204498-DC02-B9E8-97C3-FF14861A7611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062AFAA7-A863-A4AC-9590-F915DB0D1F75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" name="Textbox 200">
              <a:extLst>
                <a:ext uri="{FF2B5EF4-FFF2-40B4-BE49-F238E27FC236}">
                  <a16:creationId xmlns:a16="http://schemas.microsoft.com/office/drawing/2014/main" id="{9A37FA1A-419D-23DE-6696-9A4F9CE71E62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28" name="Group 127">
            <a:extLst>
              <a:ext uri="{FF2B5EF4-FFF2-40B4-BE49-F238E27FC236}">
                <a16:creationId xmlns:a16="http://schemas.microsoft.com/office/drawing/2014/main" id="{A83E3930-2AC9-55CE-87F9-05425BA1F357}"/>
              </a:ext>
            </a:extLst>
          </p:cNvPr>
          <p:cNvGrpSpPr/>
          <p:nvPr/>
        </p:nvGrpSpPr>
        <p:grpSpPr>
          <a:xfrm flipH="1">
            <a:off x="4586727" y="3493583"/>
            <a:ext cx="4683125" cy="1718342"/>
            <a:chOff x="4443430" y="4296200"/>
            <a:chExt cx="2488311" cy="1718342"/>
          </a:xfrm>
        </p:grpSpPr>
        <p:sp>
          <p:nvSpPr>
            <p:cNvPr id="129" name="Textbox 200">
              <a:extLst>
                <a:ext uri="{FF2B5EF4-FFF2-40B4-BE49-F238E27FC236}">
                  <a16:creationId xmlns:a16="http://schemas.microsoft.com/office/drawing/2014/main" id="{D70984DF-6D63-9EE9-8A3D-80D4819065D6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0" name="Textbox 200">
              <a:extLst>
                <a:ext uri="{FF2B5EF4-FFF2-40B4-BE49-F238E27FC236}">
                  <a16:creationId xmlns:a16="http://schemas.microsoft.com/office/drawing/2014/main" id="{BF10B30C-AFCC-F61C-90FF-2299683FFA05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1" name="Textbox 200">
              <a:extLst>
                <a:ext uri="{FF2B5EF4-FFF2-40B4-BE49-F238E27FC236}">
                  <a16:creationId xmlns:a16="http://schemas.microsoft.com/office/drawing/2014/main" id="{2D06F5E8-E73F-F925-C158-72EC047A61F6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32" name="Group 131">
            <a:extLst>
              <a:ext uri="{FF2B5EF4-FFF2-40B4-BE49-F238E27FC236}">
                <a16:creationId xmlns:a16="http://schemas.microsoft.com/office/drawing/2014/main" id="{2DA17DF1-969D-6B34-DB59-D07FC3B4F2EA}"/>
              </a:ext>
            </a:extLst>
          </p:cNvPr>
          <p:cNvGrpSpPr/>
          <p:nvPr/>
        </p:nvGrpSpPr>
        <p:grpSpPr>
          <a:xfrm rot="10800000" flipH="1" flipV="1">
            <a:off x="4586727" y="8504075"/>
            <a:ext cx="4683125" cy="1718342"/>
            <a:chOff x="4443430" y="4296200"/>
            <a:chExt cx="2488311" cy="1718342"/>
          </a:xfrm>
        </p:grpSpPr>
        <p:sp>
          <p:nvSpPr>
            <p:cNvPr id="133" name="Textbox 200">
              <a:extLst>
                <a:ext uri="{FF2B5EF4-FFF2-40B4-BE49-F238E27FC236}">
                  <a16:creationId xmlns:a16="http://schemas.microsoft.com/office/drawing/2014/main" id="{FB1FFCAB-BDF4-D46A-039B-799088C0FB0C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4" name="Textbox 200">
              <a:extLst>
                <a:ext uri="{FF2B5EF4-FFF2-40B4-BE49-F238E27FC236}">
                  <a16:creationId xmlns:a16="http://schemas.microsoft.com/office/drawing/2014/main" id="{8BD4F5D7-FC94-F162-A2EB-E08546E5C686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5" name="Textbox 200">
              <a:extLst>
                <a:ext uri="{FF2B5EF4-FFF2-40B4-BE49-F238E27FC236}">
                  <a16:creationId xmlns:a16="http://schemas.microsoft.com/office/drawing/2014/main" id="{ACE24D68-24EC-DC05-DCE2-1970C07258CC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595791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000">
        <p14:gallery dir="l"/>
      </p:transition>
    </mc:Choice>
    <mc:Fallback>
      <p:transition spd="slow" advClick="0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6" presetClass="emph" presetSubtype="0" autoRev="1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0" presetID="16" presetClass="entr" presetSubtype="3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7" dur="500" fill="hold"/>
                                        <p:tgtEl>
                                          <p:spTgt spid="19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22" presetClass="entr" presetSubtype="1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6" presetClass="emph" presetSubtype="0" autoRev="1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animScale>
                                      <p:cBhvr>
                                        <p:cTn id="22" dur="500" fill="hold"/>
                                        <p:tgtEl>
                                          <p:spTgt spid="16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22" presetClass="entr" presetSubtype="2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2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6" presetClass="emph" presetSubtype="0" autoRev="1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Scale>
                                      <p:cBhvr>
                                        <p:cTn id="27" dur="500" fill="hold"/>
                                        <p:tgtEl>
                                          <p:spTgt spid="13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28" presetID="22" presetClass="entr" presetSubtype="4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6" presetClass="emph" presetSubtype="0" autoRev="1" fill="hold" grpId="1" nodeType="withEffect">
                                  <p:stCondLst>
                                    <p:cond delay="750"/>
                                  </p:stCondLst>
                                  <p:childTnLst>
                                    <p:animScale>
                                      <p:cBhvr>
                                        <p:cTn id="32" dur="500" fill="hold"/>
                                        <p:tgtEl>
                                          <p:spTgt spid="1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33" presetID="2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6" presetClass="emph" presetSubtype="0" autoRev="1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animScale>
                                      <p:cBhvr>
                                        <p:cTn id="37" dur="500" fill="hold"/>
                                        <p:tgtEl>
                                          <p:spTgt spid="2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3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1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17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2" presetClass="entr" presetSubtype="1" decel="10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2" presetClass="entr" presetSubtype="1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decel="10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1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1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1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42" presetClass="entr" presetSubtype="0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47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47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10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  <p:bldP spid="3" grpId="0" animBg="1"/>
      <p:bldP spid="4" grpId="0"/>
      <p:bldP spid="5" grpId="0" animBg="1"/>
      <p:bldP spid="6" grpId="0"/>
      <p:bldP spid="7" grpId="0" animBg="1"/>
      <p:bldP spid="8" grpId="0"/>
      <p:bldP spid="9" grpId="0" animBg="1"/>
      <p:bldP spid="10" grpId="0"/>
      <p:bldP spid="11" grpId="0" animBg="1"/>
      <p:bldP spid="12" grpId="0" animBg="1"/>
      <p:bldP spid="12" grpId="1" animBg="1"/>
      <p:bldP spid="22" grpId="0" animBg="1"/>
      <p:bldP spid="22" grpId="1" animBg="1"/>
      <p:bldP spid="2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F01B06F9-3965-55CF-12F7-E066DA7CEDD0}"/>
              </a:ext>
            </a:extLst>
          </p:cNvPr>
          <p:cNvSpPr/>
          <p:nvPr/>
        </p:nvSpPr>
        <p:spPr>
          <a:xfrm>
            <a:off x="11454185" y="-201765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1" name="Rectangle: Rounded Corners 40">
            <a:extLst>
              <a:ext uri="{FF2B5EF4-FFF2-40B4-BE49-F238E27FC236}">
                <a16:creationId xmlns:a16="http://schemas.microsoft.com/office/drawing/2014/main" id="{A4422FEE-64C9-E6CC-CE2C-93E8F39A798E}"/>
              </a:ext>
            </a:extLst>
          </p:cNvPr>
          <p:cNvSpPr/>
          <p:nvPr/>
        </p:nvSpPr>
        <p:spPr>
          <a:xfrm>
            <a:off x="12372307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Textbox 200">
            <a:extLst>
              <a:ext uri="{FF2B5EF4-FFF2-40B4-BE49-F238E27FC236}">
                <a16:creationId xmlns:a16="http://schemas.microsoft.com/office/drawing/2014/main" id="{31330585-13EC-53B7-832E-46530E9DF3E4}"/>
              </a:ext>
            </a:extLst>
          </p:cNvPr>
          <p:cNvSpPr txBox="1"/>
          <p:nvPr/>
        </p:nvSpPr>
        <p:spPr>
          <a:xfrm flipH="1">
            <a:off x="18480388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2"/>
                </a:solidFill>
                <a:latin typeface="+mj-lt"/>
              </a:rPr>
              <a:t>02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60" name="Rectangle: Rounded Corners 59">
            <a:extLst>
              <a:ext uri="{FF2B5EF4-FFF2-40B4-BE49-F238E27FC236}">
                <a16:creationId xmlns:a16="http://schemas.microsoft.com/office/drawing/2014/main" id="{F2B4DAEA-648F-93F3-0B82-05678B983328}"/>
              </a:ext>
            </a:extLst>
          </p:cNvPr>
          <p:cNvSpPr/>
          <p:nvPr/>
        </p:nvSpPr>
        <p:spPr>
          <a:xfrm flipV="1">
            <a:off x="12372307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200">
            <a:extLst>
              <a:ext uri="{FF2B5EF4-FFF2-40B4-BE49-F238E27FC236}">
                <a16:creationId xmlns:a16="http://schemas.microsoft.com/office/drawing/2014/main" id="{BD03C05D-6E14-CE35-6862-F4CD5110BA38}"/>
              </a:ext>
            </a:extLst>
          </p:cNvPr>
          <p:cNvSpPr txBox="1"/>
          <p:nvPr/>
        </p:nvSpPr>
        <p:spPr>
          <a:xfrm rot="10800000" flipH="1" flipV="1">
            <a:off x="18480388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3"/>
                </a:solidFill>
                <a:latin typeface="+mj-lt"/>
              </a:rPr>
              <a:t>03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3" name="Rectangle: Rounded Corners 52">
            <a:extLst>
              <a:ext uri="{FF2B5EF4-FFF2-40B4-BE49-F238E27FC236}">
                <a16:creationId xmlns:a16="http://schemas.microsoft.com/office/drawing/2014/main" id="{57BDBF36-9E70-60C3-EE3F-61CFF244655B}"/>
              </a:ext>
            </a:extLst>
          </p:cNvPr>
          <p:cNvSpPr/>
          <p:nvPr/>
        </p:nvSpPr>
        <p:spPr>
          <a:xfrm flipH="1">
            <a:off x="3605651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Textbox 200">
            <a:extLst>
              <a:ext uri="{FF2B5EF4-FFF2-40B4-BE49-F238E27FC236}">
                <a16:creationId xmlns:a16="http://schemas.microsoft.com/office/drawing/2014/main" id="{4B379C33-3716-62B4-5869-ACCAC9AF03F1}"/>
              </a:ext>
            </a:extLst>
          </p:cNvPr>
          <p:cNvSpPr txBox="1"/>
          <p:nvPr/>
        </p:nvSpPr>
        <p:spPr>
          <a:xfrm>
            <a:off x="3605652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1"/>
                </a:solidFill>
                <a:latin typeface="+mj-lt"/>
              </a:rPr>
              <a:t>01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226" name="Rectangle: Rounded Corners 225">
            <a:extLst>
              <a:ext uri="{FF2B5EF4-FFF2-40B4-BE49-F238E27FC236}">
                <a16:creationId xmlns:a16="http://schemas.microsoft.com/office/drawing/2014/main" id="{DD290DBB-7981-ABC5-DB68-C93BECB820C9}"/>
              </a:ext>
            </a:extLst>
          </p:cNvPr>
          <p:cNvSpPr/>
          <p:nvPr/>
        </p:nvSpPr>
        <p:spPr>
          <a:xfrm flipH="1" flipV="1">
            <a:off x="3605651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8" name="Textbox 200">
            <a:extLst>
              <a:ext uri="{FF2B5EF4-FFF2-40B4-BE49-F238E27FC236}">
                <a16:creationId xmlns:a16="http://schemas.microsoft.com/office/drawing/2014/main" id="{5CC92752-DC23-4C9B-D0BC-FA393585C79F}"/>
              </a:ext>
            </a:extLst>
          </p:cNvPr>
          <p:cNvSpPr txBox="1"/>
          <p:nvPr/>
        </p:nvSpPr>
        <p:spPr>
          <a:xfrm rot="10800000" flipV="1">
            <a:off x="3605652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4"/>
                </a:solidFill>
                <a:latin typeface="+mj-lt"/>
              </a:rPr>
              <a:t>04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4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F15830C-8972-EEF5-EA79-CD19BCDFA020}"/>
              </a:ext>
            </a:extLst>
          </p:cNvPr>
          <p:cNvSpPr/>
          <p:nvPr/>
        </p:nvSpPr>
        <p:spPr>
          <a:xfrm>
            <a:off x="9283700" y="3949700"/>
            <a:ext cx="5816600" cy="5816600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>
            <a:innerShdw blurRad="63500" dist="63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FDE3F232-6D39-1714-7344-9231600910B3}"/>
              </a:ext>
            </a:extLst>
          </p:cNvPr>
          <p:cNvSpPr/>
          <p:nvPr/>
        </p:nvSpPr>
        <p:spPr>
          <a:xfrm rot="5400000">
            <a:off x="9477052" y="6884894"/>
            <a:ext cx="2688054" cy="2688054"/>
          </a:xfrm>
          <a:custGeom>
            <a:avLst/>
            <a:gdLst>
              <a:gd name="csX0" fmla="*/ 0 w 2688054"/>
              <a:gd name="csY0" fmla="*/ 2688054 h 2688054"/>
              <a:gd name="csX1" fmla="*/ 0 w 2688054"/>
              <a:gd name="csY1" fmla="*/ 1921295 h 2688054"/>
              <a:gd name="csX2" fmla="*/ 172436 w 2688054"/>
              <a:gd name="csY2" fmla="*/ 1912588 h 2688054"/>
              <a:gd name="csX3" fmla="*/ 1912588 w 2688054"/>
              <a:gd name="csY3" fmla="*/ 172436 h 2688054"/>
              <a:gd name="csX4" fmla="*/ 1921295 w 2688054"/>
              <a:gd name="csY4" fmla="*/ 0 h 2688054"/>
              <a:gd name="csX5" fmla="*/ 2688054 w 2688054"/>
              <a:gd name="csY5" fmla="*/ 0 h 2688054"/>
              <a:gd name="csX6" fmla="*/ 2675388 w 2688054"/>
              <a:gd name="csY6" fmla="*/ 250832 h 2688054"/>
              <a:gd name="csX7" fmla="*/ 250832 w 2688054"/>
              <a:gd name="csY7" fmla="*/ 2675388 h 2688054"/>
              <a:gd name="csX8" fmla="*/ 0 w 2688054"/>
              <a:gd name="csY8" fmla="*/ 2688054 h 2688054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</a:cxnLst>
            <a:rect l="l" t="t" r="r" b="b"/>
            <a:pathLst>
              <a:path w="2688054" h="2688054">
                <a:moveTo>
                  <a:pt x="0" y="2688054"/>
                </a:moveTo>
                <a:lnTo>
                  <a:pt x="0" y="1921295"/>
                </a:lnTo>
                <a:lnTo>
                  <a:pt x="172436" y="1912588"/>
                </a:lnTo>
                <a:cubicBezTo>
                  <a:pt x="1089969" y="1819407"/>
                  <a:pt x="1819407" y="1089969"/>
                  <a:pt x="1912588" y="172436"/>
                </a:cubicBezTo>
                <a:lnTo>
                  <a:pt x="1921295" y="0"/>
                </a:lnTo>
                <a:lnTo>
                  <a:pt x="2688054" y="0"/>
                </a:lnTo>
                <a:lnTo>
                  <a:pt x="2675388" y="250832"/>
                </a:lnTo>
                <a:cubicBezTo>
                  <a:pt x="2545559" y="1529232"/>
                  <a:pt x="1529232" y="2545559"/>
                  <a:pt x="250832" y="2675388"/>
                </a:cubicBezTo>
                <a:lnTo>
                  <a:pt x="0" y="2688054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27000" dist="635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A5097254-6E97-9E83-BC58-A6CAE41591D1}"/>
              </a:ext>
            </a:extLst>
          </p:cNvPr>
          <p:cNvGrpSpPr/>
          <p:nvPr/>
        </p:nvGrpSpPr>
        <p:grpSpPr>
          <a:xfrm>
            <a:off x="11263474" y="6884894"/>
            <a:ext cx="3643474" cy="3339427"/>
            <a:chOff x="11263474" y="6884894"/>
            <a:chExt cx="3643474" cy="3339427"/>
          </a:xfrm>
          <a:effectLst>
            <a:outerShdw blurRad="127000" dist="63500" dir="8100000" algn="tr" rotWithShape="0">
              <a:prstClr val="black">
                <a:alpha val="40000"/>
              </a:prstClr>
            </a:outerShdw>
          </a:effectLst>
        </p:grpSpPr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920B6B4B-E7C7-3465-202A-D6A5FEC83E75}"/>
                </a:ext>
              </a:extLst>
            </p:cNvPr>
            <p:cNvSpPr/>
            <p:nvPr/>
          </p:nvSpPr>
          <p:spPr>
            <a:xfrm rot="5400000">
              <a:off x="12218894" y="6884894"/>
              <a:ext cx="2688054" cy="2688054"/>
            </a:xfrm>
            <a:custGeom>
              <a:avLst/>
              <a:gdLst>
                <a:gd name="csX0" fmla="*/ 0 w 2688054"/>
                <a:gd name="csY0" fmla="*/ 766759 h 2688054"/>
                <a:gd name="csX1" fmla="*/ 0 w 2688054"/>
                <a:gd name="csY1" fmla="*/ 0 h 2688054"/>
                <a:gd name="csX2" fmla="*/ 250832 w 2688054"/>
                <a:gd name="csY2" fmla="*/ 12666 h 2688054"/>
                <a:gd name="csX3" fmla="*/ 2675388 w 2688054"/>
                <a:gd name="csY3" fmla="*/ 2437222 h 2688054"/>
                <a:gd name="csX4" fmla="*/ 2688054 w 2688054"/>
                <a:gd name="csY4" fmla="*/ 2688054 h 2688054"/>
                <a:gd name="csX5" fmla="*/ 1921295 w 2688054"/>
                <a:gd name="csY5" fmla="*/ 2688054 h 2688054"/>
                <a:gd name="csX6" fmla="*/ 1912588 w 2688054"/>
                <a:gd name="csY6" fmla="*/ 2515618 h 2688054"/>
                <a:gd name="csX7" fmla="*/ 172436 w 2688054"/>
                <a:gd name="csY7" fmla="*/ 775466 h 2688054"/>
                <a:gd name="csX8" fmla="*/ 0 w 2688054"/>
                <a:gd name="csY8" fmla="*/ 766759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766759"/>
                  </a:moveTo>
                  <a:lnTo>
                    <a:pt x="0" y="0"/>
                  </a:lnTo>
                  <a:lnTo>
                    <a:pt x="250832" y="12666"/>
                  </a:lnTo>
                  <a:cubicBezTo>
                    <a:pt x="1529232" y="142495"/>
                    <a:pt x="2545559" y="1158822"/>
                    <a:pt x="2675388" y="2437222"/>
                  </a:cubicBezTo>
                  <a:lnTo>
                    <a:pt x="2688054" y="2688054"/>
                  </a:lnTo>
                  <a:lnTo>
                    <a:pt x="1921295" y="2688054"/>
                  </a:lnTo>
                  <a:lnTo>
                    <a:pt x="1912588" y="2515618"/>
                  </a:lnTo>
                  <a:cubicBezTo>
                    <a:pt x="1819407" y="1598085"/>
                    <a:pt x="1089969" y="868647"/>
                    <a:pt x="172436" y="775466"/>
                  </a:cubicBezTo>
                  <a:lnTo>
                    <a:pt x="0" y="766759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0" name="Isosceles Triangle 29">
              <a:extLst>
                <a:ext uri="{FF2B5EF4-FFF2-40B4-BE49-F238E27FC236}">
                  <a16:creationId xmlns:a16="http://schemas.microsoft.com/office/drawing/2014/main" id="{DDDA2985-4C96-F23A-6760-EBF2FB06F0C8}"/>
                </a:ext>
              </a:extLst>
            </p:cNvPr>
            <p:cNvSpPr/>
            <p:nvPr/>
          </p:nvSpPr>
          <p:spPr>
            <a:xfrm rot="5400000" flipV="1">
              <a:off x="10808992" y="8565671"/>
              <a:ext cx="2113132" cy="1204168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84CF8F4B-F01B-4F0F-9DCF-C3BBE932989C}"/>
              </a:ext>
            </a:extLst>
          </p:cNvPr>
          <p:cNvGrpSpPr/>
          <p:nvPr/>
        </p:nvGrpSpPr>
        <p:grpSpPr>
          <a:xfrm>
            <a:off x="12218894" y="4143052"/>
            <a:ext cx="3366320" cy="3647061"/>
            <a:chOff x="12218894" y="4143052"/>
            <a:chExt cx="3366320" cy="3647061"/>
          </a:xfrm>
          <a:solidFill>
            <a:schemeClr val="accent2"/>
          </a:solidFill>
          <a:effectLst>
            <a:outerShdw blurRad="127000" dist="635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CFF3482C-35CB-A2C9-0381-D22A8D573BD0}"/>
                </a:ext>
              </a:extLst>
            </p:cNvPr>
            <p:cNvSpPr/>
            <p:nvPr/>
          </p:nvSpPr>
          <p:spPr>
            <a:xfrm rot="5400000">
              <a:off x="12218894" y="4143052"/>
              <a:ext cx="2688054" cy="2688054"/>
            </a:xfrm>
            <a:custGeom>
              <a:avLst/>
              <a:gdLst>
                <a:gd name="csX0" fmla="*/ 0 w 2688054"/>
                <a:gd name="csY0" fmla="*/ 2688054 h 2688054"/>
                <a:gd name="csX1" fmla="*/ 12666 w 2688054"/>
                <a:gd name="csY1" fmla="*/ 2437222 h 2688054"/>
                <a:gd name="csX2" fmla="*/ 2437222 w 2688054"/>
                <a:gd name="csY2" fmla="*/ 12666 h 2688054"/>
                <a:gd name="csX3" fmla="*/ 2688054 w 2688054"/>
                <a:gd name="csY3" fmla="*/ 0 h 2688054"/>
                <a:gd name="csX4" fmla="*/ 2688054 w 2688054"/>
                <a:gd name="csY4" fmla="*/ 766759 h 2688054"/>
                <a:gd name="csX5" fmla="*/ 2515618 w 2688054"/>
                <a:gd name="csY5" fmla="*/ 775466 h 2688054"/>
                <a:gd name="csX6" fmla="*/ 775466 w 2688054"/>
                <a:gd name="csY6" fmla="*/ 2515618 h 2688054"/>
                <a:gd name="csX7" fmla="*/ 766759 w 2688054"/>
                <a:gd name="csY7" fmla="*/ 2688054 h 2688054"/>
                <a:gd name="csX8" fmla="*/ 0 w 2688054"/>
                <a:gd name="csY8" fmla="*/ 2688054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2688054"/>
                  </a:moveTo>
                  <a:lnTo>
                    <a:pt x="12666" y="2437222"/>
                  </a:lnTo>
                  <a:cubicBezTo>
                    <a:pt x="142494" y="1158822"/>
                    <a:pt x="1158822" y="142495"/>
                    <a:pt x="2437222" y="12666"/>
                  </a:cubicBezTo>
                  <a:lnTo>
                    <a:pt x="2688054" y="0"/>
                  </a:lnTo>
                  <a:lnTo>
                    <a:pt x="2688054" y="766759"/>
                  </a:lnTo>
                  <a:lnTo>
                    <a:pt x="2515618" y="775466"/>
                  </a:lnTo>
                  <a:cubicBezTo>
                    <a:pt x="1598085" y="868647"/>
                    <a:pt x="868647" y="1598085"/>
                    <a:pt x="775466" y="2515618"/>
                  </a:cubicBezTo>
                  <a:lnTo>
                    <a:pt x="766759" y="2688054"/>
                  </a:lnTo>
                  <a:lnTo>
                    <a:pt x="0" y="2688054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4" name="Isosceles Triangle 33">
              <a:extLst>
                <a:ext uri="{FF2B5EF4-FFF2-40B4-BE49-F238E27FC236}">
                  <a16:creationId xmlns:a16="http://schemas.microsoft.com/office/drawing/2014/main" id="{13EF5A8E-37F1-0DB2-161C-E7651F06D74B}"/>
                </a:ext>
              </a:extLst>
            </p:cNvPr>
            <p:cNvSpPr/>
            <p:nvPr/>
          </p:nvSpPr>
          <p:spPr>
            <a:xfrm flipV="1">
              <a:off x="13472082" y="6585945"/>
              <a:ext cx="2113132" cy="1204168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0220094E-F7F3-959A-F74C-A473C45CB052}"/>
              </a:ext>
            </a:extLst>
          </p:cNvPr>
          <p:cNvGrpSpPr/>
          <p:nvPr/>
        </p:nvGrpSpPr>
        <p:grpSpPr>
          <a:xfrm>
            <a:off x="9477052" y="3491680"/>
            <a:ext cx="3643474" cy="3339426"/>
            <a:chOff x="9477052" y="3491680"/>
            <a:chExt cx="3643474" cy="3339426"/>
          </a:xfrm>
          <a:effectLst>
            <a:outerShdw blurRad="127000" dist="63500" algn="l" rotWithShape="0">
              <a:prstClr val="black">
                <a:alpha val="40000"/>
              </a:prstClr>
            </a:outerShdw>
          </a:effectLst>
        </p:grpSpPr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550A683E-F373-CF0B-67C9-3A4296743875}"/>
                </a:ext>
              </a:extLst>
            </p:cNvPr>
            <p:cNvSpPr/>
            <p:nvPr/>
          </p:nvSpPr>
          <p:spPr>
            <a:xfrm rot="5400000">
              <a:off x="9477052" y="4143052"/>
              <a:ext cx="2688054" cy="2688054"/>
            </a:xfrm>
            <a:custGeom>
              <a:avLst/>
              <a:gdLst>
                <a:gd name="csX0" fmla="*/ 0 w 2688054"/>
                <a:gd name="csY0" fmla="*/ 0 h 2688054"/>
                <a:gd name="csX1" fmla="*/ 766759 w 2688054"/>
                <a:gd name="csY1" fmla="*/ 0 h 2688054"/>
                <a:gd name="csX2" fmla="*/ 775466 w 2688054"/>
                <a:gd name="csY2" fmla="*/ 172436 h 2688054"/>
                <a:gd name="csX3" fmla="*/ 2515618 w 2688054"/>
                <a:gd name="csY3" fmla="*/ 1912588 h 2688054"/>
                <a:gd name="csX4" fmla="*/ 2688054 w 2688054"/>
                <a:gd name="csY4" fmla="*/ 1921295 h 2688054"/>
                <a:gd name="csX5" fmla="*/ 2688054 w 2688054"/>
                <a:gd name="csY5" fmla="*/ 2688054 h 2688054"/>
                <a:gd name="csX6" fmla="*/ 2437222 w 2688054"/>
                <a:gd name="csY6" fmla="*/ 2675388 h 2688054"/>
                <a:gd name="csX7" fmla="*/ 12666 w 2688054"/>
                <a:gd name="csY7" fmla="*/ 250832 h 2688054"/>
                <a:gd name="csX8" fmla="*/ 0 w 2688054"/>
                <a:gd name="csY8" fmla="*/ 0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0"/>
                  </a:moveTo>
                  <a:lnTo>
                    <a:pt x="766759" y="0"/>
                  </a:lnTo>
                  <a:lnTo>
                    <a:pt x="775466" y="172436"/>
                  </a:lnTo>
                  <a:cubicBezTo>
                    <a:pt x="868647" y="1089969"/>
                    <a:pt x="1598085" y="1819407"/>
                    <a:pt x="2515618" y="1912588"/>
                  </a:cubicBezTo>
                  <a:lnTo>
                    <a:pt x="2688054" y="1921295"/>
                  </a:lnTo>
                  <a:lnTo>
                    <a:pt x="2688054" y="2688054"/>
                  </a:lnTo>
                  <a:lnTo>
                    <a:pt x="2437222" y="2675388"/>
                  </a:lnTo>
                  <a:cubicBezTo>
                    <a:pt x="1158822" y="2545559"/>
                    <a:pt x="142494" y="1529232"/>
                    <a:pt x="12666" y="250832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Isosceles Triangle 27">
              <a:extLst>
                <a:ext uri="{FF2B5EF4-FFF2-40B4-BE49-F238E27FC236}">
                  <a16:creationId xmlns:a16="http://schemas.microsoft.com/office/drawing/2014/main" id="{35978826-BDFA-B607-9603-42621F796DEE}"/>
                </a:ext>
              </a:extLst>
            </p:cNvPr>
            <p:cNvSpPr/>
            <p:nvPr/>
          </p:nvSpPr>
          <p:spPr>
            <a:xfrm rot="16200000" flipV="1">
              <a:off x="11461876" y="3946162"/>
              <a:ext cx="2113132" cy="1204168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5" name="Isosceles Triangle 34">
            <a:extLst>
              <a:ext uri="{FF2B5EF4-FFF2-40B4-BE49-F238E27FC236}">
                <a16:creationId xmlns:a16="http://schemas.microsoft.com/office/drawing/2014/main" id="{4DB7FC38-5297-050D-8DD0-2A5AB192EAA8}"/>
              </a:ext>
            </a:extLst>
          </p:cNvPr>
          <p:cNvSpPr/>
          <p:nvPr/>
        </p:nvSpPr>
        <p:spPr>
          <a:xfrm rot="10800000" flipV="1">
            <a:off x="8852573" y="5933061"/>
            <a:ext cx="2113132" cy="1204168"/>
          </a:xfrm>
          <a:prstGeom prst="triangle">
            <a:avLst/>
          </a:prstGeom>
          <a:solidFill>
            <a:schemeClr val="accent4"/>
          </a:solidFill>
          <a:ln>
            <a:noFill/>
          </a:ln>
          <a:effectLst>
            <a:outerShdw blurRad="127000" dist="635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8" name="Rectangle 237">
            <a:extLst>
              <a:ext uri="{FF2B5EF4-FFF2-40B4-BE49-F238E27FC236}">
                <a16:creationId xmlns:a16="http://schemas.microsoft.com/office/drawing/2014/main" id="{71AC0025-94DD-0EF5-F809-E734F612FD5A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196</a:t>
            </a:r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239" name="!!SubTitle">
            <a:extLst>
              <a:ext uri="{FF2B5EF4-FFF2-40B4-BE49-F238E27FC236}">
                <a16:creationId xmlns:a16="http://schemas.microsoft.com/office/drawing/2014/main" id="{D3013EDA-5E7D-52CD-5A7A-09D5ED3DBF71}"/>
              </a:ext>
            </a:extLst>
          </p:cNvPr>
          <p:cNvSpPr txBox="1"/>
          <p:nvPr/>
        </p:nvSpPr>
        <p:spPr>
          <a:xfrm>
            <a:off x="9381441" y="12854136"/>
            <a:ext cx="5149167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BA0C5345-7099-417F-68F7-EE7C9CD2C96B}"/>
              </a:ext>
            </a:extLst>
          </p:cNvPr>
          <p:cNvGrpSpPr/>
          <p:nvPr/>
        </p:nvGrpSpPr>
        <p:grpSpPr>
          <a:xfrm>
            <a:off x="15114148" y="3493583"/>
            <a:ext cx="4683125" cy="1718342"/>
            <a:chOff x="4443430" y="4296200"/>
            <a:chExt cx="2488311" cy="1718342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E5FE2054-C25F-F21B-1248-49AAE510217D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F19B54C3-43C1-B68C-58DF-3CC0C0F72979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1A771A0D-6814-82A7-7D64-C994A621D45D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4D88438B-E678-F246-3F84-FCD6D46EEE79}"/>
              </a:ext>
            </a:extLst>
          </p:cNvPr>
          <p:cNvGrpSpPr/>
          <p:nvPr/>
        </p:nvGrpSpPr>
        <p:grpSpPr>
          <a:xfrm rot="10800000" flipV="1">
            <a:off x="15114148" y="8504075"/>
            <a:ext cx="4683125" cy="1718342"/>
            <a:chOff x="4443430" y="4296200"/>
            <a:chExt cx="2488311" cy="1718342"/>
          </a:xfrm>
        </p:grpSpPr>
        <p:sp>
          <p:nvSpPr>
            <p:cNvPr id="29" name="Textbox 200">
              <a:extLst>
                <a:ext uri="{FF2B5EF4-FFF2-40B4-BE49-F238E27FC236}">
                  <a16:creationId xmlns:a16="http://schemas.microsoft.com/office/drawing/2014/main" id="{DA0B0925-35C3-719E-65B5-58680E656BFC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FC1A11EB-055D-2C25-106D-504049226787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" name="Textbox 200">
              <a:extLst>
                <a:ext uri="{FF2B5EF4-FFF2-40B4-BE49-F238E27FC236}">
                  <a16:creationId xmlns:a16="http://schemas.microsoft.com/office/drawing/2014/main" id="{B7556A35-9DBD-2A78-0BB5-27BCD149D2B2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2EF7044E-3B55-C8D7-0E3B-DBD7088575A5}"/>
              </a:ext>
            </a:extLst>
          </p:cNvPr>
          <p:cNvGrpSpPr/>
          <p:nvPr/>
        </p:nvGrpSpPr>
        <p:grpSpPr>
          <a:xfrm flipH="1">
            <a:off x="4586727" y="3493583"/>
            <a:ext cx="4683125" cy="1718342"/>
            <a:chOff x="4443430" y="4296200"/>
            <a:chExt cx="2488311" cy="1718342"/>
          </a:xfrm>
        </p:grpSpPr>
        <p:sp>
          <p:nvSpPr>
            <p:cNvPr id="36" name="Textbox 200">
              <a:extLst>
                <a:ext uri="{FF2B5EF4-FFF2-40B4-BE49-F238E27FC236}">
                  <a16:creationId xmlns:a16="http://schemas.microsoft.com/office/drawing/2014/main" id="{AC155ADA-8EB2-D04C-2D60-A261C28EBF3B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7" name="Textbox 200">
              <a:extLst>
                <a:ext uri="{FF2B5EF4-FFF2-40B4-BE49-F238E27FC236}">
                  <a16:creationId xmlns:a16="http://schemas.microsoft.com/office/drawing/2014/main" id="{0F215B35-E8AE-E2BD-0EF3-4B4302FDB606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E70D44A9-8393-A9DF-0616-4B0CA7AD5374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A5197B68-2A7E-9162-DC4A-4D3F54F0196C}"/>
              </a:ext>
            </a:extLst>
          </p:cNvPr>
          <p:cNvGrpSpPr/>
          <p:nvPr/>
        </p:nvGrpSpPr>
        <p:grpSpPr>
          <a:xfrm rot="10800000" flipH="1" flipV="1">
            <a:off x="4586727" y="8504075"/>
            <a:ext cx="4683125" cy="1718342"/>
            <a:chOff x="4443430" y="4296200"/>
            <a:chExt cx="2488311" cy="1718342"/>
          </a:xfrm>
        </p:grpSpPr>
        <p:sp>
          <p:nvSpPr>
            <p:cNvPr id="51" name="Textbox 200">
              <a:extLst>
                <a:ext uri="{FF2B5EF4-FFF2-40B4-BE49-F238E27FC236}">
                  <a16:creationId xmlns:a16="http://schemas.microsoft.com/office/drawing/2014/main" id="{F25BA68C-AF89-9FBB-4A06-0F875617BAE2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E9E446D5-B966-76C0-B2EF-8E224827EEBF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7E3360FD-09E3-3B46-6BAA-ECA76B28E45A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5420335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000">
        <p14:window dir="vert"/>
      </p:transition>
    </mc:Choice>
    <mc:Fallback>
      <p:transition spd="slow" advClick="0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6" presetClass="emph" presetSubtype="0" autoRev="1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9" dur="500" fill="hold"/>
                                        <p:tgtEl>
                                          <p:spTgt spid="4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0" presetID="16" presetClass="entr" presetSubtype="3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" dur="500"/>
                                        <p:tgtEl>
                                          <p:spTgt spid="2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7" dur="500" fill="hold"/>
                                        <p:tgtEl>
                                          <p:spTgt spid="37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22" presetClass="entr" presetSubtype="1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6" presetClass="emph" presetSubtype="0" autoRev="1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animScale>
                                      <p:cBhvr>
                                        <p:cTn id="22" dur="500" fill="hold"/>
                                        <p:tgtEl>
                                          <p:spTgt spid="38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22" presetClass="entr" presetSubtype="2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25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6" presetClass="emph" presetSubtype="0" autoRev="1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Scale>
                                      <p:cBhvr>
                                        <p:cTn id="27" dur="500" fill="hold"/>
                                        <p:tgtEl>
                                          <p:spTgt spid="39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28" presetID="22" presetClass="entr" presetSubtype="4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6" presetClass="emph" presetSubtype="0" autoRev="1" fill="hold" grpId="1" nodeType="withEffect">
                                  <p:stCondLst>
                                    <p:cond delay="750"/>
                                  </p:stCondLst>
                                  <p:childTnLst>
                                    <p:animScale>
                                      <p:cBhvr>
                                        <p:cTn id="32" dur="500" fill="hold"/>
                                        <p:tgtEl>
                                          <p:spTgt spid="10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33" presetID="2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6" presetClass="emph" presetSubtype="0" autoRev="1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animScale>
                                      <p:cBhvr>
                                        <p:cTn id="37" dur="500" fill="hold"/>
                                        <p:tgtEl>
                                          <p:spTgt spid="35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3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1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75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175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2" presetClass="entr" presetSubtype="1" decel="10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2" presetClass="entr" presetSubtype="1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decel="10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1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1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1000" fill="hold"/>
                                        <p:tgtEl>
                                          <p:spTgt spid="2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1000" fill="hold"/>
                                        <p:tgtEl>
                                          <p:spTgt spid="2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42" presetClass="entr" presetSubtype="0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47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47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10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2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" grpId="0" animBg="1"/>
      <p:bldP spid="42" grpId="1" animBg="1"/>
      <p:bldP spid="41" grpId="0" animBg="1"/>
      <p:bldP spid="48" grpId="0"/>
      <p:bldP spid="60" grpId="0" animBg="1"/>
      <p:bldP spid="62" grpId="0"/>
      <p:bldP spid="53" grpId="0" animBg="1"/>
      <p:bldP spid="55" grpId="0"/>
      <p:bldP spid="226" grpId="0" animBg="1"/>
      <p:bldP spid="228" grpId="0"/>
      <p:bldP spid="40" grpId="0" animBg="1"/>
      <p:bldP spid="10" grpId="0" animBg="1"/>
      <p:bldP spid="10" grpId="1" animBg="1"/>
      <p:bldP spid="35" grpId="0" animBg="1"/>
      <p:bldP spid="35" grpId="1" animBg="1"/>
      <p:bldP spid="239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BF1E638-6517-7B36-3D8D-1E46B0F687A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F4322379-0276-174E-C051-462E28F21C23}"/>
              </a:ext>
            </a:extLst>
          </p:cNvPr>
          <p:cNvSpPr/>
          <p:nvPr/>
        </p:nvSpPr>
        <p:spPr>
          <a:xfrm>
            <a:off x="11454185" y="-201765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4" name="Rectangle: Rounded Corners 43">
            <a:extLst>
              <a:ext uri="{FF2B5EF4-FFF2-40B4-BE49-F238E27FC236}">
                <a16:creationId xmlns:a16="http://schemas.microsoft.com/office/drawing/2014/main" id="{13C2F584-2502-AEE8-3D60-AF876399482E}"/>
              </a:ext>
            </a:extLst>
          </p:cNvPr>
          <p:cNvSpPr/>
          <p:nvPr/>
        </p:nvSpPr>
        <p:spPr>
          <a:xfrm>
            <a:off x="12372307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200">
            <a:extLst>
              <a:ext uri="{FF2B5EF4-FFF2-40B4-BE49-F238E27FC236}">
                <a16:creationId xmlns:a16="http://schemas.microsoft.com/office/drawing/2014/main" id="{D5C4456C-47E5-7C16-BEEA-82F002673639}"/>
              </a:ext>
            </a:extLst>
          </p:cNvPr>
          <p:cNvSpPr txBox="1"/>
          <p:nvPr/>
        </p:nvSpPr>
        <p:spPr>
          <a:xfrm flipH="1">
            <a:off x="18480388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2"/>
                </a:solidFill>
                <a:latin typeface="+mj-lt"/>
              </a:rPr>
              <a:t>02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6" name="Rectangle: Rounded Corners 45">
            <a:extLst>
              <a:ext uri="{FF2B5EF4-FFF2-40B4-BE49-F238E27FC236}">
                <a16:creationId xmlns:a16="http://schemas.microsoft.com/office/drawing/2014/main" id="{50006DE6-EAE3-BAEB-77AA-E3A54C2D6D28}"/>
              </a:ext>
            </a:extLst>
          </p:cNvPr>
          <p:cNvSpPr/>
          <p:nvPr/>
        </p:nvSpPr>
        <p:spPr>
          <a:xfrm flipV="1">
            <a:off x="12372307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Textbox 200">
            <a:extLst>
              <a:ext uri="{FF2B5EF4-FFF2-40B4-BE49-F238E27FC236}">
                <a16:creationId xmlns:a16="http://schemas.microsoft.com/office/drawing/2014/main" id="{3F895AA2-613A-85A5-6BBE-9B2369805056}"/>
              </a:ext>
            </a:extLst>
          </p:cNvPr>
          <p:cNvSpPr txBox="1"/>
          <p:nvPr/>
        </p:nvSpPr>
        <p:spPr>
          <a:xfrm rot="10800000" flipH="1" flipV="1">
            <a:off x="18480388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3"/>
                </a:solidFill>
                <a:latin typeface="+mj-lt"/>
              </a:rPr>
              <a:t>03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8" name="Rectangle: Rounded Corners 47">
            <a:extLst>
              <a:ext uri="{FF2B5EF4-FFF2-40B4-BE49-F238E27FC236}">
                <a16:creationId xmlns:a16="http://schemas.microsoft.com/office/drawing/2014/main" id="{EE3B8416-6822-E1AA-77E5-C7A1016F1C2B}"/>
              </a:ext>
            </a:extLst>
          </p:cNvPr>
          <p:cNvSpPr/>
          <p:nvPr/>
        </p:nvSpPr>
        <p:spPr>
          <a:xfrm flipH="1">
            <a:off x="3605651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Textbox 200">
            <a:extLst>
              <a:ext uri="{FF2B5EF4-FFF2-40B4-BE49-F238E27FC236}">
                <a16:creationId xmlns:a16="http://schemas.microsoft.com/office/drawing/2014/main" id="{5A3A8D3D-0762-E8A3-C2F4-A8A09F28FEB6}"/>
              </a:ext>
            </a:extLst>
          </p:cNvPr>
          <p:cNvSpPr txBox="1"/>
          <p:nvPr/>
        </p:nvSpPr>
        <p:spPr>
          <a:xfrm>
            <a:off x="3605652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1"/>
                </a:solidFill>
                <a:latin typeface="+mj-lt"/>
              </a:rPr>
              <a:t>01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0" name="Rectangle: Rounded Corners 49">
            <a:extLst>
              <a:ext uri="{FF2B5EF4-FFF2-40B4-BE49-F238E27FC236}">
                <a16:creationId xmlns:a16="http://schemas.microsoft.com/office/drawing/2014/main" id="{3D93A4CD-2F48-A6F6-809A-AD0DF357DCC4}"/>
              </a:ext>
            </a:extLst>
          </p:cNvPr>
          <p:cNvSpPr/>
          <p:nvPr/>
        </p:nvSpPr>
        <p:spPr>
          <a:xfrm flipH="1" flipV="1">
            <a:off x="3605651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extbox 200">
            <a:extLst>
              <a:ext uri="{FF2B5EF4-FFF2-40B4-BE49-F238E27FC236}">
                <a16:creationId xmlns:a16="http://schemas.microsoft.com/office/drawing/2014/main" id="{09073D3E-2EC1-F5CA-A2CD-4CA4E262D5D7}"/>
              </a:ext>
            </a:extLst>
          </p:cNvPr>
          <p:cNvSpPr txBox="1"/>
          <p:nvPr/>
        </p:nvSpPr>
        <p:spPr>
          <a:xfrm rot="10800000" flipV="1">
            <a:off x="3605652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4"/>
                </a:solidFill>
                <a:latin typeface="+mj-lt"/>
              </a:rPr>
              <a:t>04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4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903F46E7-6DD5-330C-FF9B-26C6FCCD2874}"/>
              </a:ext>
            </a:extLst>
          </p:cNvPr>
          <p:cNvSpPr/>
          <p:nvPr/>
        </p:nvSpPr>
        <p:spPr>
          <a:xfrm>
            <a:off x="9283700" y="3949700"/>
            <a:ext cx="5816600" cy="5816600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noFill/>
          </a:ln>
          <a:effectLst>
            <a:innerShdw blurRad="63500" dist="63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E147B745-9446-4899-87CE-99BCED196FA0}"/>
              </a:ext>
            </a:extLst>
          </p:cNvPr>
          <p:cNvGrpSpPr/>
          <p:nvPr/>
        </p:nvGrpSpPr>
        <p:grpSpPr>
          <a:xfrm>
            <a:off x="8852573" y="3491680"/>
            <a:ext cx="6732641" cy="6732641"/>
            <a:chOff x="8852573" y="3491680"/>
            <a:chExt cx="6732641" cy="6732641"/>
          </a:xfrm>
        </p:grpSpPr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4C5C2049-D1F2-7A16-A807-07A1D6210C74}"/>
                </a:ext>
              </a:extLst>
            </p:cNvPr>
            <p:cNvSpPr/>
            <p:nvPr/>
          </p:nvSpPr>
          <p:spPr>
            <a:xfrm rot="5400000">
              <a:off x="9477052" y="6884894"/>
              <a:ext cx="2688054" cy="2688054"/>
            </a:xfrm>
            <a:custGeom>
              <a:avLst/>
              <a:gdLst>
                <a:gd name="csX0" fmla="*/ 0 w 2688054"/>
                <a:gd name="csY0" fmla="*/ 2688054 h 2688054"/>
                <a:gd name="csX1" fmla="*/ 0 w 2688054"/>
                <a:gd name="csY1" fmla="*/ 1921295 h 2688054"/>
                <a:gd name="csX2" fmla="*/ 172436 w 2688054"/>
                <a:gd name="csY2" fmla="*/ 1912588 h 2688054"/>
                <a:gd name="csX3" fmla="*/ 1912588 w 2688054"/>
                <a:gd name="csY3" fmla="*/ 172436 h 2688054"/>
                <a:gd name="csX4" fmla="*/ 1921295 w 2688054"/>
                <a:gd name="csY4" fmla="*/ 0 h 2688054"/>
                <a:gd name="csX5" fmla="*/ 2688054 w 2688054"/>
                <a:gd name="csY5" fmla="*/ 0 h 2688054"/>
                <a:gd name="csX6" fmla="*/ 2675388 w 2688054"/>
                <a:gd name="csY6" fmla="*/ 250832 h 2688054"/>
                <a:gd name="csX7" fmla="*/ 250832 w 2688054"/>
                <a:gd name="csY7" fmla="*/ 2675388 h 2688054"/>
                <a:gd name="csX8" fmla="*/ 0 w 2688054"/>
                <a:gd name="csY8" fmla="*/ 2688054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2688054"/>
                  </a:moveTo>
                  <a:lnTo>
                    <a:pt x="0" y="1921295"/>
                  </a:lnTo>
                  <a:lnTo>
                    <a:pt x="172436" y="1912588"/>
                  </a:lnTo>
                  <a:cubicBezTo>
                    <a:pt x="1089969" y="1819407"/>
                    <a:pt x="1819407" y="1089969"/>
                    <a:pt x="1912588" y="172436"/>
                  </a:cubicBezTo>
                  <a:lnTo>
                    <a:pt x="1921295" y="0"/>
                  </a:lnTo>
                  <a:lnTo>
                    <a:pt x="2688054" y="0"/>
                  </a:lnTo>
                  <a:lnTo>
                    <a:pt x="2675388" y="250832"/>
                  </a:lnTo>
                  <a:cubicBezTo>
                    <a:pt x="2545559" y="1529232"/>
                    <a:pt x="1529232" y="2545559"/>
                    <a:pt x="250832" y="2675388"/>
                  </a:cubicBezTo>
                  <a:lnTo>
                    <a:pt x="0" y="2688054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ffectLst>
              <a:outerShdw blurRad="127000" dist="635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E11C6B88-4C21-8991-6C81-FC146D174DC0}"/>
                </a:ext>
              </a:extLst>
            </p:cNvPr>
            <p:cNvGrpSpPr/>
            <p:nvPr/>
          </p:nvGrpSpPr>
          <p:grpSpPr>
            <a:xfrm>
              <a:off x="11263474" y="6884894"/>
              <a:ext cx="3643474" cy="3339427"/>
              <a:chOff x="11263474" y="6884894"/>
              <a:chExt cx="3643474" cy="3339427"/>
            </a:xfrm>
            <a:effectLst>
              <a:outerShdw blurRad="127000" dist="63500" dir="8100000" algn="tr" rotWithShape="0">
                <a:prstClr val="black">
                  <a:alpha val="40000"/>
                </a:prstClr>
              </a:outerShdw>
            </a:effectLst>
          </p:grpSpPr>
          <p:sp>
            <p:nvSpPr>
              <p:cNvPr id="63" name="Freeform: Shape 62">
                <a:extLst>
                  <a:ext uri="{FF2B5EF4-FFF2-40B4-BE49-F238E27FC236}">
                    <a16:creationId xmlns:a16="http://schemas.microsoft.com/office/drawing/2014/main" id="{B1075843-5EF2-F050-D434-945871068559}"/>
                  </a:ext>
                </a:extLst>
              </p:cNvPr>
              <p:cNvSpPr/>
              <p:nvPr/>
            </p:nvSpPr>
            <p:spPr>
              <a:xfrm rot="5400000">
                <a:off x="12218894" y="6884894"/>
                <a:ext cx="2688054" cy="2688054"/>
              </a:xfrm>
              <a:custGeom>
                <a:avLst/>
                <a:gdLst>
                  <a:gd name="csX0" fmla="*/ 0 w 2688054"/>
                  <a:gd name="csY0" fmla="*/ 766759 h 2688054"/>
                  <a:gd name="csX1" fmla="*/ 0 w 2688054"/>
                  <a:gd name="csY1" fmla="*/ 0 h 2688054"/>
                  <a:gd name="csX2" fmla="*/ 250832 w 2688054"/>
                  <a:gd name="csY2" fmla="*/ 12666 h 2688054"/>
                  <a:gd name="csX3" fmla="*/ 2675388 w 2688054"/>
                  <a:gd name="csY3" fmla="*/ 2437222 h 2688054"/>
                  <a:gd name="csX4" fmla="*/ 2688054 w 2688054"/>
                  <a:gd name="csY4" fmla="*/ 2688054 h 2688054"/>
                  <a:gd name="csX5" fmla="*/ 1921295 w 2688054"/>
                  <a:gd name="csY5" fmla="*/ 2688054 h 2688054"/>
                  <a:gd name="csX6" fmla="*/ 1912588 w 2688054"/>
                  <a:gd name="csY6" fmla="*/ 2515618 h 2688054"/>
                  <a:gd name="csX7" fmla="*/ 172436 w 2688054"/>
                  <a:gd name="csY7" fmla="*/ 775466 h 2688054"/>
                  <a:gd name="csX8" fmla="*/ 0 w 2688054"/>
                  <a:gd name="csY8" fmla="*/ 766759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766759"/>
                    </a:moveTo>
                    <a:lnTo>
                      <a:pt x="0" y="0"/>
                    </a:lnTo>
                    <a:lnTo>
                      <a:pt x="250832" y="12666"/>
                    </a:lnTo>
                    <a:cubicBezTo>
                      <a:pt x="1529232" y="142495"/>
                      <a:pt x="2545559" y="1158822"/>
                      <a:pt x="2675388" y="2437222"/>
                    </a:cubicBezTo>
                    <a:lnTo>
                      <a:pt x="2688054" y="2688054"/>
                    </a:lnTo>
                    <a:lnTo>
                      <a:pt x="1921295" y="2688054"/>
                    </a:lnTo>
                    <a:lnTo>
                      <a:pt x="1912588" y="2515618"/>
                    </a:lnTo>
                    <a:cubicBezTo>
                      <a:pt x="1819407" y="1598085"/>
                      <a:pt x="1089969" y="868647"/>
                      <a:pt x="172436" y="775466"/>
                    </a:cubicBezTo>
                    <a:lnTo>
                      <a:pt x="0" y="766759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64" name="Isosceles Triangle 63">
                <a:extLst>
                  <a:ext uri="{FF2B5EF4-FFF2-40B4-BE49-F238E27FC236}">
                    <a16:creationId xmlns:a16="http://schemas.microsoft.com/office/drawing/2014/main" id="{B2257DFD-A8A7-A452-2C8A-452CBA8B910E}"/>
                  </a:ext>
                </a:extLst>
              </p:cNvPr>
              <p:cNvSpPr/>
              <p:nvPr/>
            </p:nvSpPr>
            <p:spPr>
              <a:xfrm rot="5400000" flipV="1">
                <a:off x="10808992" y="8565671"/>
                <a:ext cx="2113132" cy="1204168"/>
              </a:xfrm>
              <a:prstGeom prst="triangle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0BDDF6EE-A18D-4743-DD61-BA8E1705B66C}"/>
                </a:ext>
              </a:extLst>
            </p:cNvPr>
            <p:cNvGrpSpPr/>
            <p:nvPr/>
          </p:nvGrpSpPr>
          <p:grpSpPr>
            <a:xfrm>
              <a:off x="12218894" y="4143052"/>
              <a:ext cx="3366320" cy="3647061"/>
              <a:chOff x="12218894" y="4143052"/>
              <a:chExt cx="3366320" cy="3647061"/>
            </a:xfrm>
            <a:solidFill>
              <a:schemeClr val="accent2"/>
            </a:solidFill>
            <a:effectLst>
              <a:outerShdw blurRad="127000" dist="63500" dir="5400000" algn="t" rotWithShape="0">
                <a:prstClr val="black">
                  <a:alpha val="40000"/>
                </a:prstClr>
              </a:outerShdw>
            </a:effectLst>
          </p:grpSpPr>
          <p:sp>
            <p:nvSpPr>
              <p:cNvPr id="61" name="Freeform: Shape 60">
                <a:extLst>
                  <a:ext uri="{FF2B5EF4-FFF2-40B4-BE49-F238E27FC236}">
                    <a16:creationId xmlns:a16="http://schemas.microsoft.com/office/drawing/2014/main" id="{004D6A99-F44E-D3D7-180C-58EAA59800C3}"/>
                  </a:ext>
                </a:extLst>
              </p:cNvPr>
              <p:cNvSpPr/>
              <p:nvPr/>
            </p:nvSpPr>
            <p:spPr>
              <a:xfrm rot="5400000">
                <a:off x="12218894" y="4143052"/>
                <a:ext cx="2688054" cy="2688054"/>
              </a:xfrm>
              <a:custGeom>
                <a:avLst/>
                <a:gdLst>
                  <a:gd name="csX0" fmla="*/ 0 w 2688054"/>
                  <a:gd name="csY0" fmla="*/ 2688054 h 2688054"/>
                  <a:gd name="csX1" fmla="*/ 12666 w 2688054"/>
                  <a:gd name="csY1" fmla="*/ 2437222 h 2688054"/>
                  <a:gd name="csX2" fmla="*/ 2437222 w 2688054"/>
                  <a:gd name="csY2" fmla="*/ 12666 h 2688054"/>
                  <a:gd name="csX3" fmla="*/ 2688054 w 2688054"/>
                  <a:gd name="csY3" fmla="*/ 0 h 2688054"/>
                  <a:gd name="csX4" fmla="*/ 2688054 w 2688054"/>
                  <a:gd name="csY4" fmla="*/ 766759 h 2688054"/>
                  <a:gd name="csX5" fmla="*/ 2515618 w 2688054"/>
                  <a:gd name="csY5" fmla="*/ 775466 h 2688054"/>
                  <a:gd name="csX6" fmla="*/ 775466 w 2688054"/>
                  <a:gd name="csY6" fmla="*/ 2515618 h 2688054"/>
                  <a:gd name="csX7" fmla="*/ 766759 w 2688054"/>
                  <a:gd name="csY7" fmla="*/ 2688054 h 2688054"/>
                  <a:gd name="csX8" fmla="*/ 0 w 2688054"/>
                  <a:gd name="csY8" fmla="*/ 2688054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2688054"/>
                    </a:moveTo>
                    <a:lnTo>
                      <a:pt x="12666" y="2437222"/>
                    </a:lnTo>
                    <a:cubicBezTo>
                      <a:pt x="142494" y="1158822"/>
                      <a:pt x="1158822" y="142495"/>
                      <a:pt x="2437222" y="12666"/>
                    </a:cubicBezTo>
                    <a:lnTo>
                      <a:pt x="2688054" y="0"/>
                    </a:lnTo>
                    <a:lnTo>
                      <a:pt x="2688054" y="766759"/>
                    </a:lnTo>
                    <a:lnTo>
                      <a:pt x="2515618" y="775466"/>
                    </a:lnTo>
                    <a:cubicBezTo>
                      <a:pt x="1598085" y="868647"/>
                      <a:pt x="868647" y="1598085"/>
                      <a:pt x="775466" y="2515618"/>
                    </a:cubicBezTo>
                    <a:lnTo>
                      <a:pt x="766759" y="2688054"/>
                    </a:lnTo>
                    <a:lnTo>
                      <a:pt x="0" y="2688054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62" name="Isosceles Triangle 61">
                <a:extLst>
                  <a:ext uri="{FF2B5EF4-FFF2-40B4-BE49-F238E27FC236}">
                    <a16:creationId xmlns:a16="http://schemas.microsoft.com/office/drawing/2014/main" id="{46DCA64B-2665-0FA3-F93D-66BD3082D57F}"/>
                  </a:ext>
                </a:extLst>
              </p:cNvPr>
              <p:cNvSpPr/>
              <p:nvPr/>
            </p:nvSpPr>
            <p:spPr>
              <a:xfrm flipV="1">
                <a:off x="13472082" y="6585945"/>
                <a:ext cx="2113132" cy="1204168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9B9F314A-9C8C-C27F-BD42-83D62B450704}"/>
                </a:ext>
              </a:extLst>
            </p:cNvPr>
            <p:cNvGrpSpPr/>
            <p:nvPr/>
          </p:nvGrpSpPr>
          <p:grpSpPr>
            <a:xfrm>
              <a:off x="9477052" y="3491680"/>
              <a:ext cx="3643474" cy="3339426"/>
              <a:chOff x="9477052" y="3491680"/>
              <a:chExt cx="3643474" cy="3339426"/>
            </a:xfrm>
            <a:effectLst>
              <a:outerShdw blurRad="127000" dist="63500" algn="l" rotWithShape="0">
                <a:prstClr val="black">
                  <a:alpha val="40000"/>
                </a:prstClr>
              </a:outerShdw>
            </a:effectLst>
          </p:grpSpPr>
          <p:sp>
            <p:nvSpPr>
              <p:cNvPr id="59" name="Freeform: Shape 58">
                <a:extLst>
                  <a:ext uri="{FF2B5EF4-FFF2-40B4-BE49-F238E27FC236}">
                    <a16:creationId xmlns:a16="http://schemas.microsoft.com/office/drawing/2014/main" id="{304C38EB-292D-C9E0-8BDC-1AFE0BF960A9}"/>
                  </a:ext>
                </a:extLst>
              </p:cNvPr>
              <p:cNvSpPr/>
              <p:nvPr/>
            </p:nvSpPr>
            <p:spPr>
              <a:xfrm rot="5400000">
                <a:off x="9477052" y="4143052"/>
                <a:ext cx="2688054" cy="2688054"/>
              </a:xfrm>
              <a:custGeom>
                <a:avLst/>
                <a:gdLst>
                  <a:gd name="csX0" fmla="*/ 0 w 2688054"/>
                  <a:gd name="csY0" fmla="*/ 0 h 2688054"/>
                  <a:gd name="csX1" fmla="*/ 766759 w 2688054"/>
                  <a:gd name="csY1" fmla="*/ 0 h 2688054"/>
                  <a:gd name="csX2" fmla="*/ 775466 w 2688054"/>
                  <a:gd name="csY2" fmla="*/ 172436 h 2688054"/>
                  <a:gd name="csX3" fmla="*/ 2515618 w 2688054"/>
                  <a:gd name="csY3" fmla="*/ 1912588 h 2688054"/>
                  <a:gd name="csX4" fmla="*/ 2688054 w 2688054"/>
                  <a:gd name="csY4" fmla="*/ 1921295 h 2688054"/>
                  <a:gd name="csX5" fmla="*/ 2688054 w 2688054"/>
                  <a:gd name="csY5" fmla="*/ 2688054 h 2688054"/>
                  <a:gd name="csX6" fmla="*/ 2437222 w 2688054"/>
                  <a:gd name="csY6" fmla="*/ 2675388 h 2688054"/>
                  <a:gd name="csX7" fmla="*/ 12666 w 2688054"/>
                  <a:gd name="csY7" fmla="*/ 250832 h 2688054"/>
                  <a:gd name="csX8" fmla="*/ 0 w 2688054"/>
                  <a:gd name="csY8" fmla="*/ 0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0"/>
                    </a:moveTo>
                    <a:lnTo>
                      <a:pt x="766759" y="0"/>
                    </a:lnTo>
                    <a:lnTo>
                      <a:pt x="775466" y="172436"/>
                    </a:lnTo>
                    <a:cubicBezTo>
                      <a:pt x="868647" y="1089969"/>
                      <a:pt x="1598085" y="1819407"/>
                      <a:pt x="2515618" y="1912588"/>
                    </a:cubicBezTo>
                    <a:lnTo>
                      <a:pt x="2688054" y="1921295"/>
                    </a:lnTo>
                    <a:lnTo>
                      <a:pt x="2688054" y="2688054"/>
                    </a:lnTo>
                    <a:lnTo>
                      <a:pt x="2437222" y="2675388"/>
                    </a:lnTo>
                    <a:cubicBezTo>
                      <a:pt x="1158822" y="2545559"/>
                      <a:pt x="142494" y="1529232"/>
                      <a:pt x="12666" y="250832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" name="Isosceles Triangle 59">
                <a:extLst>
                  <a:ext uri="{FF2B5EF4-FFF2-40B4-BE49-F238E27FC236}">
                    <a16:creationId xmlns:a16="http://schemas.microsoft.com/office/drawing/2014/main" id="{8778E046-90F5-F84E-2C0F-36CD79E0D9DC}"/>
                  </a:ext>
                </a:extLst>
              </p:cNvPr>
              <p:cNvSpPr/>
              <p:nvPr/>
            </p:nvSpPr>
            <p:spPr>
              <a:xfrm rot="16200000" flipV="1">
                <a:off x="11461876" y="3946162"/>
                <a:ext cx="2113132" cy="1204168"/>
              </a:xfrm>
              <a:prstGeom prst="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8" name="Isosceles Triangle 57">
              <a:extLst>
                <a:ext uri="{FF2B5EF4-FFF2-40B4-BE49-F238E27FC236}">
                  <a16:creationId xmlns:a16="http://schemas.microsoft.com/office/drawing/2014/main" id="{85572A94-1ED5-AFC4-E2AD-E8EE26CF3F1C}"/>
                </a:ext>
              </a:extLst>
            </p:cNvPr>
            <p:cNvSpPr/>
            <p:nvPr/>
          </p:nvSpPr>
          <p:spPr>
            <a:xfrm rot="10800000" flipV="1">
              <a:off x="8852573" y="5933061"/>
              <a:ext cx="2113132" cy="1204168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  <a:effectLst>
              <a:outerShdw blurRad="127000" dist="635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5" name="Rectangle 64">
            <a:extLst>
              <a:ext uri="{FF2B5EF4-FFF2-40B4-BE49-F238E27FC236}">
                <a16:creationId xmlns:a16="http://schemas.microsoft.com/office/drawing/2014/main" id="{D24C46E4-A4C8-25DA-7716-467482725066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196</a:t>
            </a:r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66" name="!!SubTitle">
            <a:extLst>
              <a:ext uri="{FF2B5EF4-FFF2-40B4-BE49-F238E27FC236}">
                <a16:creationId xmlns:a16="http://schemas.microsoft.com/office/drawing/2014/main" id="{32B41313-B4DD-4371-1C05-ACAB11A2CC7F}"/>
              </a:ext>
            </a:extLst>
          </p:cNvPr>
          <p:cNvSpPr txBox="1"/>
          <p:nvPr/>
        </p:nvSpPr>
        <p:spPr>
          <a:xfrm>
            <a:off x="9381441" y="12854136"/>
            <a:ext cx="5149167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67" name="Group 66">
            <a:extLst>
              <a:ext uri="{FF2B5EF4-FFF2-40B4-BE49-F238E27FC236}">
                <a16:creationId xmlns:a16="http://schemas.microsoft.com/office/drawing/2014/main" id="{C31AFCD6-12C3-ED66-6594-5DAB657EF865}"/>
              </a:ext>
            </a:extLst>
          </p:cNvPr>
          <p:cNvGrpSpPr/>
          <p:nvPr/>
        </p:nvGrpSpPr>
        <p:grpSpPr>
          <a:xfrm>
            <a:off x="15114148" y="3493583"/>
            <a:ext cx="4683125" cy="1718342"/>
            <a:chOff x="4443430" y="4296200"/>
            <a:chExt cx="2488311" cy="1718342"/>
          </a:xfrm>
        </p:grpSpPr>
        <p:sp>
          <p:nvSpPr>
            <p:cNvPr id="68" name="Textbox 200">
              <a:extLst>
                <a:ext uri="{FF2B5EF4-FFF2-40B4-BE49-F238E27FC236}">
                  <a16:creationId xmlns:a16="http://schemas.microsoft.com/office/drawing/2014/main" id="{FE043AD3-257E-B8DA-92E0-1937B6EFB81D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9" name="Textbox 200">
              <a:extLst>
                <a:ext uri="{FF2B5EF4-FFF2-40B4-BE49-F238E27FC236}">
                  <a16:creationId xmlns:a16="http://schemas.microsoft.com/office/drawing/2014/main" id="{90AED9BC-C36B-86B7-89E9-D5CC4A86AC24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0" name="Textbox 200">
              <a:extLst>
                <a:ext uri="{FF2B5EF4-FFF2-40B4-BE49-F238E27FC236}">
                  <a16:creationId xmlns:a16="http://schemas.microsoft.com/office/drawing/2014/main" id="{843EAE81-76F6-21F8-CCE9-8EF22E61C4F2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bg2">
                      <a:lumMod val="50000"/>
                      <a:lumOff val="50000"/>
                    </a:schemeClr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id="{FACB29C4-0D25-AC4C-9EEF-C7E9A2F8BBF0}"/>
              </a:ext>
            </a:extLst>
          </p:cNvPr>
          <p:cNvGrpSpPr/>
          <p:nvPr/>
        </p:nvGrpSpPr>
        <p:grpSpPr>
          <a:xfrm rot="10800000" flipV="1">
            <a:off x="15114148" y="8504075"/>
            <a:ext cx="4683125" cy="1718342"/>
            <a:chOff x="4443430" y="4296200"/>
            <a:chExt cx="2488311" cy="1718342"/>
          </a:xfrm>
        </p:grpSpPr>
        <p:sp>
          <p:nvSpPr>
            <p:cNvPr id="72" name="Textbox 200">
              <a:extLst>
                <a:ext uri="{FF2B5EF4-FFF2-40B4-BE49-F238E27FC236}">
                  <a16:creationId xmlns:a16="http://schemas.microsoft.com/office/drawing/2014/main" id="{BB68EE7A-E30F-FBFB-46F0-BB1FA199F323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3" name="Textbox 200">
              <a:extLst>
                <a:ext uri="{FF2B5EF4-FFF2-40B4-BE49-F238E27FC236}">
                  <a16:creationId xmlns:a16="http://schemas.microsoft.com/office/drawing/2014/main" id="{0EB5D06A-3BEE-7FC2-6813-9C67BE1B289E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4" name="Textbox 200">
              <a:extLst>
                <a:ext uri="{FF2B5EF4-FFF2-40B4-BE49-F238E27FC236}">
                  <a16:creationId xmlns:a16="http://schemas.microsoft.com/office/drawing/2014/main" id="{3DD4C7B8-32EB-AFB9-A9B1-CC34EA5229F3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bg2">
                      <a:lumMod val="50000"/>
                      <a:lumOff val="50000"/>
                    </a:schemeClr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75" name="Group 74">
            <a:extLst>
              <a:ext uri="{FF2B5EF4-FFF2-40B4-BE49-F238E27FC236}">
                <a16:creationId xmlns:a16="http://schemas.microsoft.com/office/drawing/2014/main" id="{8EDB9EFD-E56A-0F06-00E0-283B383FDF47}"/>
              </a:ext>
            </a:extLst>
          </p:cNvPr>
          <p:cNvGrpSpPr/>
          <p:nvPr/>
        </p:nvGrpSpPr>
        <p:grpSpPr>
          <a:xfrm flipH="1">
            <a:off x="4586727" y="3493583"/>
            <a:ext cx="4683125" cy="1718342"/>
            <a:chOff x="4443430" y="4296200"/>
            <a:chExt cx="2488311" cy="1718342"/>
          </a:xfrm>
        </p:grpSpPr>
        <p:sp>
          <p:nvSpPr>
            <p:cNvPr id="76" name="Textbox 200">
              <a:extLst>
                <a:ext uri="{FF2B5EF4-FFF2-40B4-BE49-F238E27FC236}">
                  <a16:creationId xmlns:a16="http://schemas.microsoft.com/office/drawing/2014/main" id="{F1CDD1CB-B383-DB72-FCC9-EE2C9E3FB2BC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7" name="Textbox 200">
              <a:extLst>
                <a:ext uri="{FF2B5EF4-FFF2-40B4-BE49-F238E27FC236}">
                  <a16:creationId xmlns:a16="http://schemas.microsoft.com/office/drawing/2014/main" id="{6A002A25-ACB3-BCB6-3F2A-2EF34CCE688B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8" name="Textbox 200">
              <a:extLst>
                <a:ext uri="{FF2B5EF4-FFF2-40B4-BE49-F238E27FC236}">
                  <a16:creationId xmlns:a16="http://schemas.microsoft.com/office/drawing/2014/main" id="{417B792F-9B40-8C26-AED5-5A2E8476F4D4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bg2">
                      <a:lumMod val="50000"/>
                      <a:lumOff val="50000"/>
                    </a:schemeClr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02B9BE4C-A548-53D2-4DBD-3235A763079B}"/>
              </a:ext>
            </a:extLst>
          </p:cNvPr>
          <p:cNvGrpSpPr/>
          <p:nvPr/>
        </p:nvGrpSpPr>
        <p:grpSpPr>
          <a:xfrm rot="10800000" flipH="1" flipV="1">
            <a:off x="4586727" y="8504075"/>
            <a:ext cx="4683125" cy="1718342"/>
            <a:chOff x="4443430" y="4296200"/>
            <a:chExt cx="2488311" cy="1718342"/>
          </a:xfrm>
        </p:grpSpPr>
        <p:sp>
          <p:nvSpPr>
            <p:cNvPr id="80" name="Textbox 200">
              <a:extLst>
                <a:ext uri="{FF2B5EF4-FFF2-40B4-BE49-F238E27FC236}">
                  <a16:creationId xmlns:a16="http://schemas.microsoft.com/office/drawing/2014/main" id="{A5724F15-5638-37E2-4F62-61564CEE1980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1" name="Textbox 200">
              <a:extLst>
                <a:ext uri="{FF2B5EF4-FFF2-40B4-BE49-F238E27FC236}">
                  <a16:creationId xmlns:a16="http://schemas.microsoft.com/office/drawing/2014/main" id="{6204F867-7147-DCC4-04F2-961E80B338E6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2" name="Textbox 200">
              <a:extLst>
                <a:ext uri="{FF2B5EF4-FFF2-40B4-BE49-F238E27FC236}">
                  <a16:creationId xmlns:a16="http://schemas.microsoft.com/office/drawing/2014/main" id="{BF20FC97-F162-EE05-300D-56C5B939D2EE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bg2">
                      <a:lumMod val="50000"/>
                      <a:lumOff val="50000"/>
                    </a:schemeClr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2227624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000">
        <p14:flip dir="r"/>
      </p:transition>
    </mc:Choice>
    <mc:Fallback>
      <p:transition spd="slow" advClick="0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6" presetClass="emph" presetSubtype="0" autoRev="1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9" dur="500" fill="hold"/>
                                        <p:tgtEl>
                                          <p:spTgt spid="43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0" presetID="16" presetClass="entr" presetSubtype="3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75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75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175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" presetClass="entr" presetSubtype="1" decel="10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2" presetClass="entr" presetSubtype="1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2" presetClass="entr" presetSubtype="4" decel="10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2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47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47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10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49" presetClass="entr" presetSubtype="0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8" dur="2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2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2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2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8" presetClass="emph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animRot by="21600000">
                                      <p:cBhvr>
                                        <p:cTn id="73" dur="2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" grpId="0" animBg="1"/>
      <p:bldP spid="43" grpId="1" animBg="1"/>
      <p:bldP spid="44" grpId="0" animBg="1"/>
      <p:bldP spid="45" grpId="0"/>
      <p:bldP spid="46" grpId="0" animBg="1"/>
      <p:bldP spid="47" grpId="0"/>
      <p:bldP spid="48" grpId="0" animBg="1"/>
      <p:bldP spid="49" grpId="0"/>
      <p:bldP spid="50" grpId="0" animBg="1"/>
      <p:bldP spid="51" grpId="0"/>
      <p:bldP spid="52" grpId="0" animBg="1"/>
      <p:bldP spid="6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2C911E9D-C90F-9AF9-4330-4D92622D54E5}"/>
              </a:ext>
            </a:extLst>
          </p:cNvPr>
          <p:cNvSpPr/>
          <p:nvPr/>
        </p:nvSpPr>
        <p:spPr>
          <a:xfrm>
            <a:off x="11454185" y="-201765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C193DF82-D4FB-F730-6B0C-30850A50DA82}"/>
              </a:ext>
            </a:extLst>
          </p:cNvPr>
          <p:cNvSpPr/>
          <p:nvPr/>
        </p:nvSpPr>
        <p:spPr>
          <a:xfrm>
            <a:off x="12372307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200">
            <a:extLst>
              <a:ext uri="{FF2B5EF4-FFF2-40B4-BE49-F238E27FC236}">
                <a16:creationId xmlns:a16="http://schemas.microsoft.com/office/drawing/2014/main" id="{3F2579C5-66BC-B25C-7127-1849AED76EC0}"/>
              </a:ext>
            </a:extLst>
          </p:cNvPr>
          <p:cNvSpPr txBox="1"/>
          <p:nvPr/>
        </p:nvSpPr>
        <p:spPr>
          <a:xfrm flipH="1">
            <a:off x="18480388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2"/>
                </a:solidFill>
                <a:latin typeface="+mj-lt"/>
              </a:rPr>
              <a:t>02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B4253E5E-8AAB-0396-E6E4-D14AFB10341C}"/>
              </a:ext>
            </a:extLst>
          </p:cNvPr>
          <p:cNvSpPr/>
          <p:nvPr/>
        </p:nvSpPr>
        <p:spPr>
          <a:xfrm flipV="1">
            <a:off x="12372307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200">
            <a:extLst>
              <a:ext uri="{FF2B5EF4-FFF2-40B4-BE49-F238E27FC236}">
                <a16:creationId xmlns:a16="http://schemas.microsoft.com/office/drawing/2014/main" id="{EF185FA2-4339-89D1-43A0-A7911AA5BD45}"/>
              </a:ext>
            </a:extLst>
          </p:cNvPr>
          <p:cNvSpPr txBox="1"/>
          <p:nvPr/>
        </p:nvSpPr>
        <p:spPr>
          <a:xfrm rot="10800000" flipH="1" flipV="1">
            <a:off x="18480388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3"/>
                </a:solidFill>
                <a:latin typeface="+mj-lt"/>
              </a:rPr>
              <a:t>03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1" name="Rectangle: Rounded Corners 10">
            <a:extLst>
              <a:ext uri="{FF2B5EF4-FFF2-40B4-BE49-F238E27FC236}">
                <a16:creationId xmlns:a16="http://schemas.microsoft.com/office/drawing/2014/main" id="{0BD4863F-3652-0DE3-A470-33BA639004FF}"/>
              </a:ext>
            </a:extLst>
          </p:cNvPr>
          <p:cNvSpPr/>
          <p:nvPr/>
        </p:nvSpPr>
        <p:spPr>
          <a:xfrm flipH="1">
            <a:off x="3605651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200">
            <a:extLst>
              <a:ext uri="{FF2B5EF4-FFF2-40B4-BE49-F238E27FC236}">
                <a16:creationId xmlns:a16="http://schemas.microsoft.com/office/drawing/2014/main" id="{77E978FD-0FD8-5FB2-7B00-CEB9115CD261}"/>
              </a:ext>
            </a:extLst>
          </p:cNvPr>
          <p:cNvSpPr txBox="1"/>
          <p:nvPr/>
        </p:nvSpPr>
        <p:spPr>
          <a:xfrm>
            <a:off x="3605652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1"/>
                </a:solidFill>
                <a:latin typeface="+mj-lt"/>
              </a:rPr>
              <a:t>01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FBD83403-1458-0619-CBF2-EE2FF694155C}"/>
              </a:ext>
            </a:extLst>
          </p:cNvPr>
          <p:cNvSpPr/>
          <p:nvPr/>
        </p:nvSpPr>
        <p:spPr>
          <a:xfrm flipH="1" flipV="1">
            <a:off x="3605651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200">
            <a:extLst>
              <a:ext uri="{FF2B5EF4-FFF2-40B4-BE49-F238E27FC236}">
                <a16:creationId xmlns:a16="http://schemas.microsoft.com/office/drawing/2014/main" id="{4210FCB0-B008-1B2E-6A50-E98D8F3423C9}"/>
              </a:ext>
            </a:extLst>
          </p:cNvPr>
          <p:cNvSpPr txBox="1"/>
          <p:nvPr/>
        </p:nvSpPr>
        <p:spPr>
          <a:xfrm rot="10800000" flipV="1">
            <a:off x="3605652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4"/>
                </a:solidFill>
                <a:latin typeface="+mj-lt"/>
              </a:rPr>
              <a:t>04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4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2F3D0E83-BE51-1A58-B924-A0A05B7E0899}"/>
              </a:ext>
            </a:extLst>
          </p:cNvPr>
          <p:cNvSpPr/>
          <p:nvPr/>
        </p:nvSpPr>
        <p:spPr>
          <a:xfrm>
            <a:off x="9283700" y="3949700"/>
            <a:ext cx="5816600" cy="5816600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>
            <a:innerShdw blurRad="63500" dist="63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82870982-DD4E-13DB-ED71-1CCDAD934211}"/>
              </a:ext>
            </a:extLst>
          </p:cNvPr>
          <p:cNvSpPr/>
          <p:nvPr/>
        </p:nvSpPr>
        <p:spPr>
          <a:xfrm rot="5400000">
            <a:off x="9477052" y="6884894"/>
            <a:ext cx="2688054" cy="2688054"/>
          </a:xfrm>
          <a:custGeom>
            <a:avLst/>
            <a:gdLst>
              <a:gd name="csX0" fmla="*/ 0 w 2688054"/>
              <a:gd name="csY0" fmla="*/ 2688054 h 2688054"/>
              <a:gd name="csX1" fmla="*/ 0 w 2688054"/>
              <a:gd name="csY1" fmla="*/ 1921295 h 2688054"/>
              <a:gd name="csX2" fmla="*/ 172436 w 2688054"/>
              <a:gd name="csY2" fmla="*/ 1912588 h 2688054"/>
              <a:gd name="csX3" fmla="*/ 1912588 w 2688054"/>
              <a:gd name="csY3" fmla="*/ 172436 h 2688054"/>
              <a:gd name="csX4" fmla="*/ 1921295 w 2688054"/>
              <a:gd name="csY4" fmla="*/ 0 h 2688054"/>
              <a:gd name="csX5" fmla="*/ 2688054 w 2688054"/>
              <a:gd name="csY5" fmla="*/ 0 h 2688054"/>
              <a:gd name="csX6" fmla="*/ 2675388 w 2688054"/>
              <a:gd name="csY6" fmla="*/ 250832 h 2688054"/>
              <a:gd name="csX7" fmla="*/ 250832 w 2688054"/>
              <a:gd name="csY7" fmla="*/ 2675388 h 2688054"/>
              <a:gd name="csX8" fmla="*/ 0 w 2688054"/>
              <a:gd name="csY8" fmla="*/ 2688054 h 2688054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</a:cxnLst>
            <a:rect l="l" t="t" r="r" b="b"/>
            <a:pathLst>
              <a:path w="2688054" h="2688054">
                <a:moveTo>
                  <a:pt x="0" y="2688054"/>
                </a:moveTo>
                <a:lnTo>
                  <a:pt x="0" y="1921295"/>
                </a:lnTo>
                <a:lnTo>
                  <a:pt x="172436" y="1912588"/>
                </a:lnTo>
                <a:cubicBezTo>
                  <a:pt x="1089969" y="1819407"/>
                  <a:pt x="1819407" y="1089969"/>
                  <a:pt x="1912588" y="172436"/>
                </a:cubicBezTo>
                <a:lnTo>
                  <a:pt x="1921295" y="0"/>
                </a:lnTo>
                <a:lnTo>
                  <a:pt x="2688054" y="0"/>
                </a:lnTo>
                <a:lnTo>
                  <a:pt x="2675388" y="250832"/>
                </a:lnTo>
                <a:cubicBezTo>
                  <a:pt x="2545559" y="1529232"/>
                  <a:pt x="1529232" y="2545559"/>
                  <a:pt x="250832" y="2675388"/>
                </a:cubicBezTo>
                <a:lnTo>
                  <a:pt x="0" y="2688054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27000" dist="635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63A232E4-43F2-7F53-EC8A-BDE1E0B21033}"/>
              </a:ext>
            </a:extLst>
          </p:cNvPr>
          <p:cNvGrpSpPr/>
          <p:nvPr/>
        </p:nvGrpSpPr>
        <p:grpSpPr>
          <a:xfrm>
            <a:off x="11263474" y="6884894"/>
            <a:ext cx="3643474" cy="3339427"/>
            <a:chOff x="11263474" y="6884894"/>
            <a:chExt cx="3643474" cy="3339427"/>
          </a:xfrm>
          <a:effectLst>
            <a:outerShdw blurRad="127000" dist="63500" dir="8100000" algn="tr" rotWithShape="0">
              <a:prstClr val="black">
                <a:alpha val="40000"/>
              </a:prstClr>
            </a:outerShdw>
          </a:effectLst>
        </p:grpSpPr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62E372A4-5217-EE29-E24D-75B893A0AEFE}"/>
                </a:ext>
              </a:extLst>
            </p:cNvPr>
            <p:cNvSpPr/>
            <p:nvPr/>
          </p:nvSpPr>
          <p:spPr>
            <a:xfrm rot="5400000">
              <a:off x="12218894" y="6884894"/>
              <a:ext cx="2688054" cy="2688054"/>
            </a:xfrm>
            <a:custGeom>
              <a:avLst/>
              <a:gdLst>
                <a:gd name="csX0" fmla="*/ 0 w 2688054"/>
                <a:gd name="csY0" fmla="*/ 766759 h 2688054"/>
                <a:gd name="csX1" fmla="*/ 0 w 2688054"/>
                <a:gd name="csY1" fmla="*/ 0 h 2688054"/>
                <a:gd name="csX2" fmla="*/ 250832 w 2688054"/>
                <a:gd name="csY2" fmla="*/ 12666 h 2688054"/>
                <a:gd name="csX3" fmla="*/ 2675388 w 2688054"/>
                <a:gd name="csY3" fmla="*/ 2437222 h 2688054"/>
                <a:gd name="csX4" fmla="*/ 2688054 w 2688054"/>
                <a:gd name="csY4" fmla="*/ 2688054 h 2688054"/>
                <a:gd name="csX5" fmla="*/ 1921295 w 2688054"/>
                <a:gd name="csY5" fmla="*/ 2688054 h 2688054"/>
                <a:gd name="csX6" fmla="*/ 1912588 w 2688054"/>
                <a:gd name="csY6" fmla="*/ 2515618 h 2688054"/>
                <a:gd name="csX7" fmla="*/ 172436 w 2688054"/>
                <a:gd name="csY7" fmla="*/ 775466 h 2688054"/>
                <a:gd name="csX8" fmla="*/ 0 w 2688054"/>
                <a:gd name="csY8" fmla="*/ 766759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766759"/>
                  </a:moveTo>
                  <a:lnTo>
                    <a:pt x="0" y="0"/>
                  </a:lnTo>
                  <a:lnTo>
                    <a:pt x="250832" y="12666"/>
                  </a:lnTo>
                  <a:cubicBezTo>
                    <a:pt x="1529232" y="142495"/>
                    <a:pt x="2545559" y="1158822"/>
                    <a:pt x="2675388" y="2437222"/>
                  </a:cubicBezTo>
                  <a:lnTo>
                    <a:pt x="2688054" y="2688054"/>
                  </a:lnTo>
                  <a:lnTo>
                    <a:pt x="1921295" y="2688054"/>
                  </a:lnTo>
                  <a:lnTo>
                    <a:pt x="1912588" y="2515618"/>
                  </a:lnTo>
                  <a:cubicBezTo>
                    <a:pt x="1819407" y="1598085"/>
                    <a:pt x="1089969" y="868647"/>
                    <a:pt x="172436" y="775466"/>
                  </a:cubicBezTo>
                  <a:lnTo>
                    <a:pt x="0" y="766759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0" name="Isosceles Triangle 29">
              <a:extLst>
                <a:ext uri="{FF2B5EF4-FFF2-40B4-BE49-F238E27FC236}">
                  <a16:creationId xmlns:a16="http://schemas.microsoft.com/office/drawing/2014/main" id="{C1EEA8FC-B108-0EF7-2996-6A242BA3711D}"/>
                </a:ext>
              </a:extLst>
            </p:cNvPr>
            <p:cNvSpPr/>
            <p:nvPr/>
          </p:nvSpPr>
          <p:spPr>
            <a:xfrm rot="5400000" flipV="1">
              <a:off x="10808992" y="8565671"/>
              <a:ext cx="2113132" cy="1204168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E2C94B16-0598-ABEE-681B-1CE93906EFA9}"/>
              </a:ext>
            </a:extLst>
          </p:cNvPr>
          <p:cNvGrpSpPr/>
          <p:nvPr/>
        </p:nvGrpSpPr>
        <p:grpSpPr>
          <a:xfrm>
            <a:off x="12218894" y="4143052"/>
            <a:ext cx="3366320" cy="3647061"/>
            <a:chOff x="12218894" y="4143052"/>
            <a:chExt cx="3366320" cy="3647061"/>
          </a:xfrm>
          <a:solidFill>
            <a:schemeClr val="accent2"/>
          </a:solidFill>
          <a:effectLst>
            <a:outerShdw blurRad="127000" dist="635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1100DF0E-7A68-81C3-F72D-4EEE115D348E}"/>
                </a:ext>
              </a:extLst>
            </p:cNvPr>
            <p:cNvSpPr/>
            <p:nvPr/>
          </p:nvSpPr>
          <p:spPr>
            <a:xfrm rot="5400000">
              <a:off x="12218894" y="4143052"/>
              <a:ext cx="2688054" cy="2688054"/>
            </a:xfrm>
            <a:custGeom>
              <a:avLst/>
              <a:gdLst>
                <a:gd name="csX0" fmla="*/ 0 w 2688054"/>
                <a:gd name="csY0" fmla="*/ 2688054 h 2688054"/>
                <a:gd name="csX1" fmla="*/ 12666 w 2688054"/>
                <a:gd name="csY1" fmla="*/ 2437222 h 2688054"/>
                <a:gd name="csX2" fmla="*/ 2437222 w 2688054"/>
                <a:gd name="csY2" fmla="*/ 12666 h 2688054"/>
                <a:gd name="csX3" fmla="*/ 2688054 w 2688054"/>
                <a:gd name="csY3" fmla="*/ 0 h 2688054"/>
                <a:gd name="csX4" fmla="*/ 2688054 w 2688054"/>
                <a:gd name="csY4" fmla="*/ 766759 h 2688054"/>
                <a:gd name="csX5" fmla="*/ 2515618 w 2688054"/>
                <a:gd name="csY5" fmla="*/ 775466 h 2688054"/>
                <a:gd name="csX6" fmla="*/ 775466 w 2688054"/>
                <a:gd name="csY6" fmla="*/ 2515618 h 2688054"/>
                <a:gd name="csX7" fmla="*/ 766759 w 2688054"/>
                <a:gd name="csY7" fmla="*/ 2688054 h 2688054"/>
                <a:gd name="csX8" fmla="*/ 0 w 2688054"/>
                <a:gd name="csY8" fmla="*/ 2688054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2688054"/>
                  </a:moveTo>
                  <a:lnTo>
                    <a:pt x="12666" y="2437222"/>
                  </a:lnTo>
                  <a:cubicBezTo>
                    <a:pt x="142494" y="1158822"/>
                    <a:pt x="1158822" y="142495"/>
                    <a:pt x="2437222" y="12666"/>
                  </a:cubicBezTo>
                  <a:lnTo>
                    <a:pt x="2688054" y="0"/>
                  </a:lnTo>
                  <a:lnTo>
                    <a:pt x="2688054" y="766759"/>
                  </a:lnTo>
                  <a:lnTo>
                    <a:pt x="2515618" y="775466"/>
                  </a:lnTo>
                  <a:cubicBezTo>
                    <a:pt x="1598085" y="868647"/>
                    <a:pt x="868647" y="1598085"/>
                    <a:pt x="775466" y="2515618"/>
                  </a:cubicBezTo>
                  <a:lnTo>
                    <a:pt x="766759" y="2688054"/>
                  </a:lnTo>
                  <a:lnTo>
                    <a:pt x="0" y="2688054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4" name="Isosceles Triangle 33">
              <a:extLst>
                <a:ext uri="{FF2B5EF4-FFF2-40B4-BE49-F238E27FC236}">
                  <a16:creationId xmlns:a16="http://schemas.microsoft.com/office/drawing/2014/main" id="{CA5A793F-0508-D6C8-7036-EE92C6D697FD}"/>
                </a:ext>
              </a:extLst>
            </p:cNvPr>
            <p:cNvSpPr/>
            <p:nvPr/>
          </p:nvSpPr>
          <p:spPr>
            <a:xfrm flipV="1">
              <a:off x="13472082" y="6585945"/>
              <a:ext cx="2113132" cy="1204168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F5C10F21-99D0-554C-4CC8-CEFD3FAE2D36}"/>
              </a:ext>
            </a:extLst>
          </p:cNvPr>
          <p:cNvGrpSpPr/>
          <p:nvPr/>
        </p:nvGrpSpPr>
        <p:grpSpPr>
          <a:xfrm>
            <a:off x="9477052" y="3491680"/>
            <a:ext cx="3643474" cy="3339426"/>
            <a:chOff x="9477052" y="3491680"/>
            <a:chExt cx="3643474" cy="3339426"/>
          </a:xfrm>
          <a:effectLst>
            <a:outerShdw blurRad="127000" dist="63500" algn="l" rotWithShape="0">
              <a:prstClr val="black">
                <a:alpha val="40000"/>
              </a:prstClr>
            </a:outerShdw>
          </a:effectLst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781F040A-FE5B-9532-E093-58FA0C4DBB01}"/>
                </a:ext>
              </a:extLst>
            </p:cNvPr>
            <p:cNvSpPr/>
            <p:nvPr/>
          </p:nvSpPr>
          <p:spPr>
            <a:xfrm rot="5400000">
              <a:off x="9477052" y="4143052"/>
              <a:ext cx="2688054" cy="2688054"/>
            </a:xfrm>
            <a:custGeom>
              <a:avLst/>
              <a:gdLst>
                <a:gd name="csX0" fmla="*/ 0 w 2688054"/>
                <a:gd name="csY0" fmla="*/ 0 h 2688054"/>
                <a:gd name="csX1" fmla="*/ 766759 w 2688054"/>
                <a:gd name="csY1" fmla="*/ 0 h 2688054"/>
                <a:gd name="csX2" fmla="*/ 775466 w 2688054"/>
                <a:gd name="csY2" fmla="*/ 172436 h 2688054"/>
                <a:gd name="csX3" fmla="*/ 2515618 w 2688054"/>
                <a:gd name="csY3" fmla="*/ 1912588 h 2688054"/>
                <a:gd name="csX4" fmla="*/ 2688054 w 2688054"/>
                <a:gd name="csY4" fmla="*/ 1921295 h 2688054"/>
                <a:gd name="csX5" fmla="*/ 2688054 w 2688054"/>
                <a:gd name="csY5" fmla="*/ 2688054 h 2688054"/>
                <a:gd name="csX6" fmla="*/ 2437222 w 2688054"/>
                <a:gd name="csY6" fmla="*/ 2675388 h 2688054"/>
                <a:gd name="csX7" fmla="*/ 12666 w 2688054"/>
                <a:gd name="csY7" fmla="*/ 250832 h 2688054"/>
                <a:gd name="csX8" fmla="*/ 0 w 2688054"/>
                <a:gd name="csY8" fmla="*/ 0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0"/>
                  </a:moveTo>
                  <a:lnTo>
                    <a:pt x="766759" y="0"/>
                  </a:lnTo>
                  <a:lnTo>
                    <a:pt x="775466" y="172436"/>
                  </a:lnTo>
                  <a:cubicBezTo>
                    <a:pt x="868647" y="1089969"/>
                    <a:pt x="1598085" y="1819407"/>
                    <a:pt x="2515618" y="1912588"/>
                  </a:cubicBezTo>
                  <a:lnTo>
                    <a:pt x="2688054" y="1921295"/>
                  </a:lnTo>
                  <a:lnTo>
                    <a:pt x="2688054" y="2688054"/>
                  </a:lnTo>
                  <a:lnTo>
                    <a:pt x="2437222" y="2675388"/>
                  </a:lnTo>
                  <a:cubicBezTo>
                    <a:pt x="1158822" y="2545559"/>
                    <a:pt x="142494" y="1529232"/>
                    <a:pt x="12666" y="250832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Isosceles Triangle 40">
              <a:extLst>
                <a:ext uri="{FF2B5EF4-FFF2-40B4-BE49-F238E27FC236}">
                  <a16:creationId xmlns:a16="http://schemas.microsoft.com/office/drawing/2014/main" id="{B436DD6D-FC31-089F-131F-551B9A61A66F}"/>
                </a:ext>
              </a:extLst>
            </p:cNvPr>
            <p:cNvSpPr/>
            <p:nvPr/>
          </p:nvSpPr>
          <p:spPr>
            <a:xfrm rot="16200000" flipV="1">
              <a:off x="11461876" y="3946162"/>
              <a:ext cx="2113132" cy="1204168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2" name="Isosceles Triangle 41">
            <a:extLst>
              <a:ext uri="{FF2B5EF4-FFF2-40B4-BE49-F238E27FC236}">
                <a16:creationId xmlns:a16="http://schemas.microsoft.com/office/drawing/2014/main" id="{3019F4E6-99A7-9454-F465-47553E71AEF3}"/>
              </a:ext>
            </a:extLst>
          </p:cNvPr>
          <p:cNvSpPr/>
          <p:nvPr/>
        </p:nvSpPr>
        <p:spPr>
          <a:xfrm rot="10800000" flipV="1">
            <a:off x="8852573" y="5933061"/>
            <a:ext cx="2113132" cy="1204168"/>
          </a:xfrm>
          <a:prstGeom prst="triangle">
            <a:avLst/>
          </a:prstGeom>
          <a:solidFill>
            <a:schemeClr val="accent4"/>
          </a:solidFill>
          <a:ln>
            <a:noFill/>
          </a:ln>
          <a:effectLst>
            <a:outerShdw blurRad="127000" dist="635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6AE5C16F-C44D-9691-AC0E-F93EE05938D0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196</a:t>
            </a:r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44" name="!!SubTitle">
            <a:extLst>
              <a:ext uri="{FF2B5EF4-FFF2-40B4-BE49-F238E27FC236}">
                <a16:creationId xmlns:a16="http://schemas.microsoft.com/office/drawing/2014/main" id="{F4AC67EB-E73E-73B1-5F15-EE4362BF1BFF}"/>
              </a:ext>
            </a:extLst>
          </p:cNvPr>
          <p:cNvSpPr txBox="1"/>
          <p:nvPr/>
        </p:nvSpPr>
        <p:spPr>
          <a:xfrm>
            <a:off x="9381441" y="12854136"/>
            <a:ext cx="5149167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37C3FA3E-6A3F-B424-509C-7BD1BE125537}"/>
              </a:ext>
            </a:extLst>
          </p:cNvPr>
          <p:cNvGrpSpPr/>
          <p:nvPr/>
        </p:nvGrpSpPr>
        <p:grpSpPr>
          <a:xfrm>
            <a:off x="15114148" y="3493583"/>
            <a:ext cx="4683125" cy="1718342"/>
            <a:chOff x="4443430" y="4296200"/>
            <a:chExt cx="2488311" cy="1718342"/>
          </a:xfrm>
        </p:grpSpPr>
        <p:sp>
          <p:nvSpPr>
            <p:cNvPr id="46" name="Textbox 200">
              <a:extLst>
                <a:ext uri="{FF2B5EF4-FFF2-40B4-BE49-F238E27FC236}">
                  <a16:creationId xmlns:a16="http://schemas.microsoft.com/office/drawing/2014/main" id="{60E8F276-4730-E852-21E9-21F0D4E15D8E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7" name="Textbox 200">
              <a:extLst>
                <a:ext uri="{FF2B5EF4-FFF2-40B4-BE49-F238E27FC236}">
                  <a16:creationId xmlns:a16="http://schemas.microsoft.com/office/drawing/2014/main" id="{1D2046A7-1CBC-6596-A5E3-C5169AF0263D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8" name="Textbox 200">
              <a:extLst>
                <a:ext uri="{FF2B5EF4-FFF2-40B4-BE49-F238E27FC236}">
                  <a16:creationId xmlns:a16="http://schemas.microsoft.com/office/drawing/2014/main" id="{7900036F-F712-82FF-B464-283951FBCAD3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3689F480-CFD9-2666-590C-2BB2E814C7AA}"/>
              </a:ext>
            </a:extLst>
          </p:cNvPr>
          <p:cNvGrpSpPr/>
          <p:nvPr/>
        </p:nvGrpSpPr>
        <p:grpSpPr>
          <a:xfrm rot="10800000" flipV="1">
            <a:off x="15114148" y="8504075"/>
            <a:ext cx="4683125" cy="1718342"/>
            <a:chOff x="4443430" y="4296200"/>
            <a:chExt cx="2488311" cy="1718342"/>
          </a:xfrm>
        </p:grpSpPr>
        <p:sp>
          <p:nvSpPr>
            <p:cNvPr id="50" name="Textbox 200">
              <a:extLst>
                <a:ext uri="{FF2B5EF4-FFF2-40B4-BE49-F238E27FC236}">
                  <a16:creationId xmlns:a16="http://schemas.microsoft.com/office/drawing/2014/main" id="{DC13BAB9-9A8F-CCFD-1338-2E5F74CCF443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1" name="Textbox 200">
              <a:extLst>
                <a:ext uri="{FF2B5EF4-FFF2-40B4-BE49-F238E27FC236}">
                  <a16:creationId xmlns:a16="http://schemas.microsoft.com/office/drawing/2014/main" id="{A88D8939-1516-B087-B7B1-EB309C709F1E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2D9D5B3F-205E-7724-0CD1-A19084BFBB7D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DE26E45-658C-4521-FB76-843133543136}"/>
              </a:ext>
            </a:extLst>
          </p:cNvPr>
          <p:cNvGrpSpPr/>
          <p:nvPr/>
        </p:nvGrpSpPr>
        <p:grpSpPr>
          <a:xfrm flipH="1">
            <a:off x="4586727" y="3493583"/>
            <a:ext cx="4683125" cy="1718342"/>
            <a:chOff x="4443430" y="4296200"/>
            <a:chExt cx="2488311" cy="1718342"/>
          </a:xfrm>
        </p:grpSpPr>
        <p:sp>
          <p:nvSpPr>
            <p:cNvPr id="54" name="Textbox 200">
              <a:extLst>
                <a:ext uri="{FF2B5EF4-FFF2-40B4-BE49-F238E27FC236}">
                  <a16:creationId xmlns:a16="http://schemas.microsoft.com/office/drawing/2014/main" id="{4209531B-42C8-91CF-8041-7271387AE44D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A374B333-55EA-13F2-2D6D-5F331F6E4054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0CE490A1-0DF3-938F-554E-3F472D3FFDFA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57" name="Group 56">
            <a:extLst>
              <a:ext uri="{FF2B5EF4-FFF2-40B4-BE49-F238E27FC236}">
                <a16:creationId xmlns:a16="http://schemas.microsoft.com/office/drawing/2014/main" id="{F168EAFF-4BAC-B33D-86DA-2C9DA43D69AD}"/>
              </a:ext>
            </a:extLst>
          </p:cNvPr>
          <p:cNvGrpSpPr/>
          <p:nvPr/>
        </p:nvGrpSpPr>
        <p:grpSpPr>
          <a:xfrm rot="10800000" flipH="1" flipV="1">
            <a:off x="4586727" y="8504075"/>
            <a:ext cx="4683125" cy="1718342"/>
            <a:chOff x="4443430" y="4296200"/>
            <a:chExt cx="2488311" cy="1718342"/>
          </a:xfrm>
        </p:grpSpPr>
        <p:sp>
          <p:nvSpPr>
            <p:cNvPr id="58" name="Textbox 200">
              <a:extLst>
                <a:ext uri="{FF2B5EF4-FFF2-40B4-BE49-F238E27FC236}">
                  <a16:creationId xmlns:a16="http://schemas.microsoft.com/office/drawing/2014/main" id="{40DCF72E-E26D-0E1C-5BC3-44D992E6BD93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2D5A5148-58DA-A155-A961-70D2AA114BD5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959E3E81-3A50-449A-39EF-42E7B0731E3F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9408507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000">
        <p14:gallery dir="l"/>
      </p:transition>
    </mc:Choice>
    <mc:Fallback>
      <p:transition spd="slow" advClick="0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6" presetClass="emph" presetSubtype="0" autoRev="1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0" presetID="16" presetClass="entr" presetSubtype="3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7" dur="500" fill="hold"/>
                                        <p:tgtEl>
                                          <p:spTgt spid="35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22" presetClass="entr" presetSubtype="1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6" presetClass="emph" presetSubtype="0" autoRev="1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animScale>
                                      <p:cBhvr>
                                        <p:cTn id="22" dur="500" fill="hold"/>
                                        <p:tgtEl>
                                          <p:spTgt spid="3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22" presetClass="entr" presetSubtype="2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25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6" presetClass="emph" presetSubtype="0" autoRev="1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Scale>
                                      <p:cBhvr>
                                        <p:cTn id="27" dur="500" fill="hold"/>
                                        <p:tgtEl>
                                          <p:spTgt spid="26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28" presetID="22" presetClass="entr" presetSubtype="4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6" presetClass="emph" presetSubtype="0" autoRev="1" fill="hold" grpId="1" nodeType="withEffect">
                                  <p:stCondLst>
                                    <p:cond delay="750"/>
                                  </p:stCondLst>
                                  <p:childTnLst>
                                    <p:animScale>
                                      <p:cBhvr>
                                        <p:cTn id="32" dur="500" fill="hold"/>
                                        <p:tgtEl>
                                          <p:spTgt spid="23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33" presetID="2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6" presetClass="emph" presetSubtype="0" autoRev="1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animScale>
                                      <p:cBhvr>
                                        <p:cTn id="37" dur="500" fill="hold"/>
                                        <p:tgtEl>
                                          <p:spTgt spid="4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3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175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75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175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2" presetClass="entr" presetSubtype="1" decel="10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2" presetClass="entr" presetSubtype="1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decel="10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42" presetClass="entr" presetSubtype="0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47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47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1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  <p:bldP spid="3" grpId="0" animBg="1"/>
      <p:bldP spid="5" grpId="0"/>
      <p:bldP spid="8" grpId="0" animBg="1"/>
      <p:bldP spid="9" grpId="0"/>
      <p:bldP spid="11" grpId="0" animBg="1"/>
      <p:bldP spid="16" grpId="0"/>
      <p:bldP spid="17" grpId="0" animBg="1"/>
      <p:bldP spid="18" grpId="0"/>
      <p:bldP spid="22" grpId="0" animBg="1"/>
      <p:bldP spid="23" grpId="0" animBg="1"/>
      <p:bldP spid="23" grpId="1" animBg="1"/>
      <p:bldP spid="42" grpId="0" animBg="1"/>
      <p:bldP spid="42" grpId="1" animBg="1"/>
      <p:bldP spid="4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C2FA8C83-D79C-3F3E-F6FA-D917300A7EFE}"/>
              </a:ext>
            </a:extLst>
          </p:cNvPr>
          <p:cNvSpPr/>
          <p:nvPr/>
        </p:nvSpPr>
        <p:spPr>
          <a:xfrm>
            <a:off x="11454185" y="-201765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F6234C76-7614-14AA-78A4-B29FA7A6BA0B}"/>
              </a:ext>
            </a:extLst>
          </p:cNvPr>
          <p:cNvSpPr/>
          <p:nvPr/>
        </p:nvSpPr>
        <p:spPr>
          <a:xfrm>
            <a:off x="12372307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>
              <a:lumMod val="9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200">
            <a:extLst>
              <a:ext uri="{FF2B5EF4-FFF2-40B4-BE49-F238E27FC236}">
                <a16:creationId xmlns:a16="http://schemas.microsoft.com/office/drawing/2014/main" id="{348EBCD9-E1A8-3DF6-4EA1-070934CEC363}"/>
              </a:ext>
            </a:extLst>
          </p:cNvPr>
          <p:cNvSpPr txBox="1"/>
          <p:nvPr/>
        </p:nvSpPr>
        <p:spPr>
          <a:xfrm flipH="1">
            <a:off x="18480388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2"/>
                </a:solidFill>
                <a:latin typeface="+mj-lt"/>
              </a:rPr>
              <a:t>02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E26AAC14-ADF7-FA43-CF29-F324CF3A0C58}"/>
              </a:ext>
            </a:extLst>
          </p:cNvPr>
          <p:cNvSpPr/>
          <p:nvPr/>
        </p:nvSpPr>
        <p:spPr>
          <a:xfrm flipV="1">
            <a:off x="12372307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>
              <a:lumMod val="9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200">
            <a:extLst>
              <a:ext uri="{FF2B5EF4-FFF2-40B4-BE49-F238E27FC236}">
                <a16:creationId xmlns:a16="http://schemas.microsoft.com/office/drawing/2014/main" id="{B1BB1295-DE6D-8276-59B7-D697D408D314}"/>
              </a:ext>
            </a:extLst>
          </p:cNvPr>
          <p:cNvSpPr txBox="1"/>
          <p:nvPr/>
        </p:nvSpPr>
        <p:spPr>
          <a:xfrm rot="10800000" flipH="1" flipV="1">
            <a:off x="18480388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3"/>
                </a:solidFill>
                <a:latin typeface="+mj-lt"/>
              </a:rPr>
              <a:t>03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A8D86F81-205D-AD2F-FDD6-D9DBDBCDD866}"/>
              </a:ext>
            </a:extLst>
          </p:cNvPr>
          <p:cNvSpPr/>
          <p:nvPr/>
        </p:nvSpPr>
        <p:spPr>
          <a:xfrm flipH="1">
            <a:off x="3605651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>
              <a:lumMod val="9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200">
            <a:extLst>
              <a:ext uri="{FF2B5EF4-FFF2-40B4-BE49-F238E27FC236}">
                <a16:creationId xmlns:a16="http://schemas.microsoft.com/office/drawing/2014/main" id="{166EBE0B-6899-BB1F-2990-A7864BE361C6}"/>
              </a:ext>
            </a:extLst>
          </p:cNvPr>
          <p:cNvSpPr txBox="1"/>
          <p:nvPr/>
        </p:nvSpPr>
        <p:spPr>
          <a:xfrm>
            <a:off x="3605652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1"/>
                </a:solidFill>
                <a:latin typeface="+mj-lt"/>
              </a:rPr>
              <a:t>01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48711887-2FB4-63C9-6270-FE670EB9F33E}"/>
              </a:ext>
            </a:extLst>
          </p:cNvPr>
          <p:cNvSpPr/>
          <p:nvPr/>
        </p:nvSpPr>
        <p:spPr>
          <a:xfrm flipH="1" flipV="1">
            <a:off x="3605651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>
              <a:lumMod val="9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200">
            <a:extLst>
              <a:ext uri="{FF2B5EF4-FFF2-40B4-BE49-F238E27FC236}">
                <a16:creationId xmlns:a16="http://schemas.microsoft.com/office/drawing/2014/main" id="{63AF4A24-78E4-B6AC-C750-E66A90CFAC67}"/>
              </a:ext>
            </a:extLst>
          </p:cNvPr>
          <p:cNvSpPr txBox="1"/>
          <p:nvPr/>
        </p:nvSpPr>
        <p:spPr>
          <a:xfrm rot="10800000" flipV="1">
            <a:off x="3605652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4"/>
                </a:solidFill>
                <a:latin typeface="+mj-lt"/>
              </a:rPr>
              <a:t>04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4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E46AA7BF-3573-D27B-0D11-58333CBEFB4C}"/>
              </a:ext>
            </a:extLst>
          </p:cNvPr>
          <p:cNvSpPr/>
          <p:nvPr/>
        </p:nvSpPr>
        <p:spPr>
          <a:xfrm>
            <a:off x="9283700" y="3949700"/>
            <a:ext cx="5816600" cy="5816600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ffectLst>
            <a:innerShdw blurRad="63500" dist="63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4E154E5B-F40C-029A-2F8A-90F241B7673A}"/>
              </a:ext>
            </a:extLst>
          </p:cNvPr>
          <p:cNvGrpSpPr/>
          <p:nvPr/>
        </p:nvGrpSpPr>
        <p:grpSpPr>
          <a:xfrm>
            <a:off x="8852573" y="3491680"/>
            <a:ext cx="6732641" cy="6732641"/>
            <a:chOff x="8852573" y="3491680"/>
            <a:chExt cx="6732641" cy="6732641"/>
          </a:xfrm>
        </p:grpSpPr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4D681214-F8EA-7B8E-9F66-5667DA934C51}"/>
                </a:ext>
              </a:extLst>
            </p:cNvPr>
            <p:cNvSpPr/>
            <p:nvPr/>
          </p:nvSpPr>
          <p:spPr>
            <a:xfrm rot="5400000">
              <a:off x="9477052" y="6884894"/>
              <a:ext cx="2688054" cy="2688054"/>
            </a:xfrm>
            <a:custGeom>
              <a:avLst/>
              <a:gdLst>
                <a:gd name="csX0" fmla="*/ 0 w 2688054"/>
                <a:gd name="csY0" fmla="*/ 2688054 h 2688054"/>
                <a:gd name="csX1" fmla="*/ 0 w 2688054"/>
                <a:gd name="csY1" fmla="*/ 1921295 h 2688054"/>
                <a:gd name="csX2" fmla="*/ 172436 w 2688054"/>
                <a:gd name="csY2" fmla="*/ 1912588 h 2688054"/>
                <a:gd name="csX3" fmla="*/ 1912588 w 2688054"/>
                <a:gd name="csY3" fmla="*/ 172436 h 2688054"/>
                <a:gd name="csX4" fmla="*/ 1921295 w 2688054"/>
                <a:gd name="csY4" fmla="*/ 0 h 2688054"/>
                <a:gd name="csX5" fmla="*/ 2688054 w 2688054"/>
                <a:gd name="csY5" fmla="*/ 0 h 2688054"/>
                <a:gd name="csX6" fmla="*/ 2675388 w 2688054"/>
                <a:gd name="csY6" fmla="*/ 250832 h 2688054"/>
                <a:gd name="csX7" fmla="*/ 250832 w 2688054"/>
                <a:gd name="csY7" fmla="*/ 2675388 h 2688054"/>
                <a:gd name="csX8" fmla="*/ 0 w 2688054"/>
                <a:gd name="csY8" fmla="*/ 2688054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2688054"/>
                  </a:moveTo>
                  <a:lnTo>
                    <a:pt x="0" y="1921295"/>
                  </a:lnTo>
                  <a:lnTo>
                    <a:pt x="172436" y="1912588"/>
                  </a:lnTo>
                  <a:cubicBezTo>
                    <a:pt x="1089969" y="1819407"/>
                    <a:pt x="1819407" y="1089969"/>
                    <a:pt x="1912588" y="172436"/>
                  </a:cubicBezTo>
                  <a:lnTo>
                    <a:pt x="1921295" y="0"/>
                  </a:lnTo>
                  <a:lnTo>
                    <a:pt x="2688054" y="0"/>
                  </a:lnTo>
                  <a:lnTo>
                    <a:pt x="2675388" y="250832"/>
                  </a:lnTo>
                  <a:cubicBezTo>
                    <a:pt x="2545559" y="1529232"/>
                    <a:pt x="1529232" y="2545559"/>
                    <a:pt x="250832" y="2675388"/>
                  </a:cubicBezTo>
                  <a:lnTo>
                    <a:pt x="0" y="2688054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ffectLst>
              <a:outerShdw blurRad="127000" dist="635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8534C796-6AB7-EA9C-402E-87F4946EFAD2}"/>
                </a:ext>
              </a:extLst>
            </p:cNvPr>
            <p:cNvGrpSpPr/>
            <p:nvPr/>
          </p:nvGrpSpPr>
          <p:grpSpPr>
            <a:xfrm>
              <a:off x="11263474" y="6884894"/>
              <a:ext cx="3643474" cy="3339427"/>
              <a:chOff x="11263474" y="6884894"/>
              <a:chExt cx="3643474" cy="3339427"/>
            </a:xfrm>
            <a:effectLst>
              <a:outerShdw blurRad="127000" dist="63500" dir="8100000" algn="tr" rotWithShape="0">
                <a:prstClr val="black">
                  <a:alpha val="40000"/>
                </a:prstClr>
              </a:outerShdw>
            </a:effectLst>
          </p:grpSpPr>
          <p:sp>
            <p:nvSpPr>
              <p:cNvPr id="22" name="Freeform: Shape 21">
                <a:extLst>
                  <a:ext uri="{FF2B5EF4-FFF2-40B4-BE49-F238E27FC236}">
                    <a16:creationId xmlns:a16="http://schemas.microsoft.com/office/drawing/2014/main" id="{508FE3AE-A2AF-6A85-8CE2-0802EC978B36}"/>
                  </a:ext>
                </a:extLst>
              </p:cNvPr>
              <p:cNvSpPr/>
              <p:nvPr/>
            </p:nvSpPr>
            <p:spPr>
              <a:xfrm rot="5400000">
                <a:off x="12218894" y="6884894"/>
                <a:ext cx="2688054" cy="2688054"/>
              </a:xfrm>
              <a:custGeom>
                <a:avLst/>
                <a:gdLst>
                  <a:gd name="csX0" fmla="*/ 0 w 2688054"/>
                  <a:gd name="csY0" fmla="*/ 766759 h 2688054"/>
                  <a:gd name="csX1" fmla="*/ 0 w 2688054"/>
                  <a:gd name="csY1" fmla="*/ 0 h 2688054"/>
                  <a:gd name="csX2" fmla="*/ 250832 w 2688054"/>
                  <a:gd name="csY2" fmla="*/ 12666 h 2688054"/>
                  <a:gd name="csX3" fmla="*/ 2675388 w 2688054"/>
                  <a:gd name="csY3" fmla="*/ 2437222 h 2688054"/>
                  <a:gd name="csX4" fmla="*/ 2688054 w 2688054"/>
                  <a:gd name="csY4" fmla="*/ 2688054 h 2688054"/>
                  <a:gd name="csX5" fmla="*/ 1921295 w 2688054"/>
                  <a:gd name="csY5" fmla="*/ 2688054 h 2688054"/>
                  <a:gd name="csX6" fmla="*/ 1912588 w 2688054"/>
                  <a:gd name="csY6" fmla="*/ 2515618 h 2688054"/>
                  <a:gd name="csX7" fmla="*/ 172436 w 2688054"/>
                  <a:gd name="csY7" fmla="*/ 775466 h 2688054"/>
                  <a:gd name="csX8" fmla="*/ 0 w 2688054"/>
                  <a:gd name="csY8" fmla="*/ 766759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766759"/>
                    </a:moveTo>
                    <a:lnTo>
                      <a:pt x="0" y="0"/>
                    </a:lnTo>
                    <a:lnTo>
                      <a:pt x="250832" y="12666"/>
                    </a:lnTo>
                    <a:cubicBezTo>
                      <a:pt x="1529232" y="142495"/>
                      <a:pt x="2545559" y="1158822"/>
                      <a:pt x="2675388" y="2437222"/>
                    </a:cubicBezTo>
                    <a:lnTo>
                      <a:pt x="2688054" y="2688054"/>
                    </a:lnTo>
                    <a:lnTo>
                      <a:pt x="1921295" y="2688054"/>
                    </a:lnTo>
                    <a:lnTo>
                      <a:pt x="1912588" y="2515618"/>
                    </a:lnTo>
                    <a:cubicBezTo>
                      <a:pt x="1819407" y="1598085"/>
                      <a:pt x="1089969" y="868647"/>
                      <a:pt x="172436" y="775466"/>
                    </a:cubicBezTo>
                    <a:lnTo>
                      <a:pt x="0" y="766759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3" name="Isosceles Triangle 22">
                <a:extLst>
                  <a:ext uri="{FF2B5EF4-FFF2-40B4-BE49-F238E27FC236}">
                    <a16:creationId xmlns:a16="http://schemas.microsoft.com/office/drawing/2014/main" id="{D895F507-4D01-8339-FDE1-477ADB93BAD9}"/>
                  </a:ext>
                </a:extLst>
              </p:cNvPr>
              <p:cNvSpPr/>
              <p:nvPr/>
            </p:nvSpPr>
            <p:spPr>
              <a:xfrm rot="5400000" flipV="1">
                <a:off x="10808992" y="8565671"/>
                <a:ext cx="2113132" cy="1204168"/>
              </a:xfrm>
              <a:prstGeom prst="triangle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64298739-6070-FC7F-BE79-94C4916C5965}"/>
                </a:ext>
              </a:extLst>
            </p:cNvPr>
            <p:cNvGrpSpPr/>
            <p:nvPr/>
          </p:nvGrpSpPr>
          <p:grpSpPr>
            <a:xfrm>
              <a:off x="12218894" y="4143052"/>
              <a:ext cx="3366320" cy="3647061"/>
              <a:chOff x="12218894" y="4143052"/>
              <a:chExt cx="3366320" cy="3647061"/>
            </a:xfrm>
            <a:solidFill>
              <a:schemeClr val="accent2"/>
            </a:solidFill>
            <a:effectLst>
              <a:outerShdw blurRad="127000" dist="63500" dir="5400000" algn="t" rotWithShape="0">
                <a:prstClr val="black">
                  <a:alpha val="40000"/>
                </a:prstClr>
              </a:outerShdw>
            </a:effectLst>
          </p:grpSpPr>
          <p:sp>
            <p:nvSpPr>
              <p:cNvPr id="20" name="Freeform: Shape 19">
                <a:extLst>
                  <a:ext uri="{FF2B5EF4-FFF2-40B4-BE49-F238E27FC236}">
                    <a16:creationId xmlns:a16="http://schemas.microsoft.com/office/drawing/2014/main" id="{E066263A-8124-A831-0D86-7B5FD4EBCBAF}"/>
                  </a:ext>
                </a:extLst>
              </p:cNvPr>
              <p:cNvSpPr/>
              <p:nvPr/>
            </p:nvSpPr>
            <p:spPr>
              <a:xfrm rot="5400000">
                <a:off x="12218894" y="4143052"/>
                <a:ext cx="2688054" cy="2688054"/>
              </a:xfrm>
              <a:custGeom>
                <a:avLst/>
                <a:gdLst>
                  <a:gd name="csX0" fmla="*/ 0 w 2688054"/>
                  <a:gd name="csY0" fmla="*/ 2688054 h 2688054"/>
                  <a:gd name="csX1" fmla="*/ 12666 w 2688054"/>
                  <a:gd name="csY1" fmla="*/ 2437222 h 2688054"/>
                  <a:gd name="csX2" fmla="*/ 2437222 w 2688054"/>
                  <a:gd name="csY2" fmla="*/ 12666 h 2688054"/>
                  <a:gd name="csX3" fmla="*/ 2688054 w 2688054"/>
                  <a:gd name="csY3" fmla="*/ 0 h 2688054"/>
                  <a:gd name="csX4" fmla="*/ 2688054 w 2688054"/>
                  <a:gd name="csY4" fmla="*/ 766759 h 2688054"/>
                  <a:gd name="csX5" fmla="*/ 2515618 w 2688054"/>
                  <a:gd name="csY5" fmla="*/ 775466 h 2688054"/>
                  <a:gd name="csX6" fmla="*/ 775466 w 2688054"/>
                  <a:gd name="csY6" fmla="*/ 2515618 h 2688054"/>
                  <a:gd name="csX7" fmla="*/ 766759 w 2688054"/>
                  <a:gd name="csY7" fmla="*/ 2688054 h 2688054"/>
                  <a:gd name="csX8" fmla="*/ 0 w 2688054"/>
                  <a:gd name="csY8" fmla="*/ 2688054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2688054"/>
                    </a:moveTo>
                    <a:lnTo>
                      <a:pt x="12666" y="2437222"/>
                    </a:lnTo>
                    <a:cubicBezTo>
                      <a:pt x="142494" y="1158822"/>
                      <a:pt x="1158822" y="142495"/>
                      <a:pt x="2437222" y="12666"/>
                    </a:cubicBezTo>
                    <a:lnTo>
                      <a:pt x="2688054" y="0"/>
                    </a:lnTo>
                    <a:lnTo>
                      <a:pt x="2688054" y="766759"/>
                    </a:lnTo>
                    <a:lnTo>
                      <a:pt x="2515618" y="775466"/>
                    </a:lnTo>
                    <a:cubicBezTo>
                      <a:pt x="1598085" y="868647"/>
                      <a:pt x="868647" y="1598085"/>
                      <a:pt x="775466" y="2515618"/>
                    </a:cubicBezTo>
                    <a:lnTo>
                      <a:pt x="766759" y="2688054"/>
                    </a:lnTo>
                    <a:lnTo>
                      <a:pt x="0" y="2688054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1" name="Isosceles Triangle 20">
                <a:extLst>
                  <a:ext uri="{FF2B5EF4-FFF2-40B4-BE49-F238E27FC236}">
                    <a16:creationId xmlns:a16="http://schemas.microsoft.com/office/drawing/2014/main" id="{FEF2C2D4-D0EC-EDAB-AC7A-A717181FCD4A}"/>
                  </a:ext>
                </a:extLst>
              </p:cNvPr>
              <p:cNvSpPr/>
              <p:nvPr/>
            </p:nvSpPr>
            <p:spPr>
              <a:xfrm flipV="1">
                <a:off x="13472082" y="6585945"/>
                <a:ext cx="2113132" cy="1204168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F3468B48-BDBF-1E08-39B7-59B67F9308F9}"/>
                </a:ext>
              </a:extLst>
            </p:cNvPr>
            <p:cNvGrpSpPr/>
            <p:nvPr/>
          </p:nvGrpSpPr>
          <p:grpSpPr>
            <a:xfrm>
              <a:off x="9477052" y="3491680"/>
              <a:ext cx="3643474" cy="3339426"/>
              <a:chOff x="9477052" y="3491680"/>
              <a:chExt cx="3643474" cy="3339426"/>
            </a:xfrm>
            <a:effectLst>
              <a:outerShdw blurRad="127000" dist="63500" algn="l" rotWithShape="0">
                <a:prstClr val="black">
                  <a:alpha val="40000"/>
                </a:prstClr>
              </a:outerShdw>
            </a:effectLst>
          </p:grpSpPr>
          <p:sp>
            <p:nvSpPr>
              <p:cNvPr id="18" name="Freeform: Shape 17">
                <a:extLst>
                  <a:ext uri="{FF2B5EF4-FFF2-40B4-BE49-F238E27FC236}">
                    <a16:creationId xmlns:a16="http://schemas.microsoft.com/office/drawing/2014/main" id="{ABB04571-9953-215B-EAEA-CBB021FD9093}"/>
                  </a:ext>
                </a:extLst>
              </p:cNvPr>
              <p:cNvSpPr/>
              <p:nvPr/>
            </p:nvSpPr>
            <p:spPr>
              <a:xfrm rot="5400000">
                <a:off x="9477052" y="4143052"/>
                <a:ext cx="2688054" cy="2688054"/>
              </a:xfrm>
              <a:custGeom>
                <a:avLst/>
                <a:gdLst>
                  <a:gd name="csX0" fmla="*/ 0 w 2688054"/>
                  <a:gd name="csY0" fmla="*/ 0 h 2688054"/>
                  <a:gd name="csX1" fmla="*/ 766759 w 2688054"/>
                  <a:gd name="csY1" fmla="*/ 0 h 2688054"/>
                  <a:gd name="csX2" fmla="*/ 775466 w 2688054"/>
                  <a:gd name="csY2" fmla="*/ 172436 h 2688054"/>
                  <a:gd name="csX3" fmla="*/ 2515618 w 2688054"/>
                  <a:gd name="csY3" fmla="*/ 1912588 h 2688054"/>
                  <a:gd name="csX4" fmla="*/ 2688054 w 2688054"/>
                  <a:gd name="csY4" fmla="*/ 1921295 h 2688054"/>
                  <a:gd name="csX5" fmla="*/ 2688054 w 2688054"/>
                  <a:gd name="csY5" fmla="*/ 2688054 h 2688054"/>
                  <a:gd name="csX6" fmla="*/ 2437222 w 2688054"/>
                  <a:gd name="csY6" fmla="*/ 2675388 h 2688054"/>
                  <a:gd name="csX7" fmla="*/ 12666 w 2688054"/>
                  <a:gd name="csY7" fmla="*/ 250832 h 2688054"/>
                  <a:gd name="csX8" fmla="*/ 0 w 2688054"/>
                  <a:gd name="csY8" fmla="*/ 0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0"/>
                    </a:moveTo>
                    <a:lnTo>
                      <a:pt x="766759" y="0"/>
                    </a:lnTo>
                    <a:lnTo>
                      <a:pt x="775466" y="172436"/>
                    </a:lnTo>
                    <a:cubicBezTo>
                      <a:pt x="868647" y="1089969"/>
                      <a:pt x="1598085" y="1819407"/>
                      <a:pt x="2515618" y="1912588"/>
                    </a:cubicBezTo>
                    <a:lnTo>
                      <a:pt x="2688054" y="1921295"/>
                    </a:lnTo>
                    <a:lnTo>
                      <a:pt x="2688054" y="2688054"/>
                    </a:lnTo>
                    <a:lnTo>
                      <a:pt x="2437222" y="2675388"/>
                    </a:lnTo>
                    <a:cubicBezTo>
                      <a:pt x="1158822" y="2545559"/>
                      <a:pt x="142494" y="1529232"/>
                      <a:pt x="12666" y="250832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Isosceles Triangle 18">
                <a:extLst>
                  <a:ext uri="{FF2B5EF4-FFF2-40B4-BE49-F238E27FC236}">
                    <a16:creationId xmlns:a16="http://schemas.microsoft.com/office/drawing/2014/main" id="{50051C3F-CD08-C9F2-1592-BEE43FF26640}"/>
                  </a:ext>
                </a:extLst>
              </p:cNvPr>
              <p:cNvSpPr/>
              <p:nvPr/>
            </p:nvSpPr>
            <p:spPr>
              <a:xfrm rot="16200000" flipV="1">
                <a:off x="11461876" y="3946162"/>
                <a:ext cx="2113132" cy="1204168"/>
              </a:xfrm>
              <a:prstGeom prst="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7" name="Isosceles Triangle 16">
              <a:extLst>
                <a:ext uri="{FF2B5EF4-FFF2-40B4-BE49-F238E27FC236}">
                  <a16:creationId xmlns:a16="http://schemas.microsoft.com/office/drawing/2014/main" id="{6FA07855-5CC4-1124-0C88-9DFEF90D69A7}"/>
                </a:ext>
              </a:extLst>
            </p:cNvPr>
            <p:cNvSpPr/>
            <p:nvPr/>
          </p:nvSpPr>
          <p:spPr>
            <a:xfrm rot="10800000" flipV="1">
              <a:off x="8852573" y="5933061"/>
              <a:ext cx="2113132" cy="1204168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  <a:effectLst>
              <a:outerShdw blurRad="127000" dist="635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" name="Rectangle 23">
            <a:extLst>
              <a:ext uri="{FF2B5EF4-FFF2-40B4-BE49-F238E27FC236}">
                <a16:creationId xmlns:a16="http://schemas.microsoft.com/office/drawing/2014/main" id="{99CDFF46-0CA5-605D-E02F-573C94F68102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196</a:t>
            </a:r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46" name="!!SubTitle">
            <a:extLst>
              <a:ext uri="{FF2B5EF4-FFF2-40B4-BE49-F238E27FC236}">
                <a16:creationId xmlns:a16="http://schemas.microsoft.com/office/drawing/2014/main" id="{C34162DA-AA77-2319-1BA2-FE647A3206AB}"/>
              </a:ext>
            </a:extLst>
          </p:cNvPr>
          <p:cNvSpPr txBox="1"/>
          <p:nvPr/>
        </p:nvSpPr>
        <p:spPr>
          <a:xfrm>
            <a:off x="9381441" y="12854136"/>
            <a:ext cx="5149167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A32E81F3-AC8B-816F-CA6E-F9612CFB4FF7}"/>
              </a:ext>
            </a:extLst>
          </p:cNvPr>
          <p:cNvGrpSpPr/>
          <p:nvPr/>
        </p:nvGrpSpPr>
        <p:grpSpPr>
          <a:xfrm>
            <a:off x="15114148" y="3493583"/>
            <a:ext cx="4683125" cy="1718342"/>
            <a:chOff x="4443430" y="4296200"/>
            <a:chExt cx="2488311" cy="1718342"/>
          </a:xfrm>
        </p:grpSpPr>
        <p:sp>
          <p:nvSpPr>
            <p:cNvPr id="48" name="Textbox 200">
              <a:extLst>
                <a:ext uri="{FF2B5EF4-FFF2-40B4-BE49-F238E27FC236}">
                  <a16:creationId xmlns:a16="http://schemas.microsoft.com/office/drawing/2014/main" id="{CF278DB9-7541-0250-5BCA-36D5DE3BA139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805757C8-7C9E-5C23-5027-92FD4C92A088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0" name="Textbox 200">
              <a:extLst>
                <a:ext uri="{FF2B5EF4-FFF2-40B4-BE49-F238E27FC236}">
                  <a16:creationId xmlns:a16="http://schemas.microsoft.com/office/drawing/2014/main" id="{0D7C6145-C3B5-5A43-00C8-C162E0D0ED5D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97B9C742-2416-BDC5-1300-9BA4F5366EBC}"/>
              </a:ext>
            </a:extLst>
          </p:cNvPr>
          <p:cNvGrpSpPr/>
          <p:nvPr/>
        </p:nvGrpSpPr>
        <p:grpSpPr>
          <a:xfrm rot="10800000" flipV="1">
            <a:off x="15114148" y="8504075"/>
            <a:ext cx="4683125" cy="1718342"/>
            <a:chOff x="4443430" y="4296200"/>
            <a:chExt cx="2488311" cy="1718342"/>
          </a:xfrm>
        </p:grpSpPr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39C931E9-E73E-248E-B7EF-DAF0F862711F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EF0D65F9-4A2D-2A0E-7A59-790C33F63924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28" name="Textbox 200">
              <a:extLst>
                <a:ext uri="{FF2B5EF4-FFF2-40B4-BE49-F238E27FC236}">
                  <a16:creationId xmlns:a16="http://schemas.microsoft.com/office/drawing/2014/main" id="{1A219BD9-EBAC-2424-EEAC-228BA44DDFBE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6D8C4756-72C2-5CAC-842C-9F567CD50F91}"/>
              </a:ext>
            </a:extLst>
          </p:cNvPr>
          <p:cNvGrpSpPr/>
          <p:nvPr/>
        </p:nvGrpSpPr>
        <p:grpSpPr>
          <a:xfrm flipH="1">
            <a:off x="4586727" y="3493583"/>
            <a:ext cx="4683125" cy="1718342"/>
            <a:chOff x="4443430" y="4296200"/>
            <a:chExt cx="2488311" cy="1718342"/>
          </a:xfrm>
        </p:grpSpPr>
        <p:sp>
          <p:nvSpPr>
            <p:cNvPr id="130" name="Textbox 200">
              <a:extLst>
                <a:ext uri="{FF2B5EF4-FFF2-40B4-BE49-F238E27FC236}">
                  <a16:creationId xmlns:a16="http://schemas.microsoft.com/office/drawing/2014/main" id="{30131699-03DF-DAA9-B31B-075F0D10DB53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1" name="Textbox 200">
              <a:extLst>
                <a:ext uri="{FF2B5EF4-FFF2-40B4-BE49-F238E27FC236}">
                  <a16:creationId xmlns:a16="http://schemas.microsoft.com/office/drawing/2014/main" id="{6E6DA661-94FF-07E6-03A5-B3BCE3540A5C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2" name="Textbox 200">
              <a:extLst>
                <a:ext uri="{FF2B5EF4-FFF2-40B4-BE49-F238E27FC236}">
                  <a16:creationId xmlns:a16="http://schemas.microsoft.com/office/drawing/2014/main" id="{E8CC9FA8-4A0E-6E3D-5277-F8DF1B9FCC1F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33" name="Group 132">
            <a:extLst>
              <a:ext uri="{FF2B5EF4-FFF2-40B4-BE49-F238E27FC236}">
                <a16:creationId xmlns:a16="http://schemas.microsoft.com/office/drawing/2014/main" id="{25ACA866-BAD4-112F-46BB-73C32D236FFE}"/>
              </a:ext>
            </a:extLst>
          </p:cNvPr>
          <p:cNvGrpSpPr/>
          <p:nvPr/>
        </p:nvGrpSpPr>
        <p:grpSpPr>
          <a:xfrm rot="10800000" flipH="1" flipV="1">
            <a:off x="4586727" y="8504075"/>
            <a:ext cx="4683125" cy="1718342"/>
            <a:chOff x="4443430" y="4296200"/>
            <a:chExt cx="2488311" cy="1718342"/>
          </a:xfrm>
        </p:grpSpPr>
        <p:sp>
          <p:nvSpPr>
            <p:cNvPr id="134" name="Textbox 200">
              <a:extLst>
                <a:ext uri="{FF2B5EF4-FFF2-40B4-BE49-F238E27FC236}">
                  <a16:creationId xmlns:a16="http://schemas.microsoft.com/office/drawing/2014/main" id="{9D272290-7D91-2A5B-559B-309E9EC78672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5" name="Textbox 200">
              <a:extLst>
                <a:ext uri="{FF2B5EF4-FFF2-40B4-BE49-F238E27FC236}">
                  <a16:creationId xmlns:a16="http://schemas.microsoft.com/office/drawing/2014/main" id="{ED09047E-C9A1-EF01-D95E-0DF4A4500610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6" name="Textbox 200">
              <a:extLst>
                <a:ext uri="{FF2B5EF4-FFF2-40B4-BE49-F238E27FC236}">
                  <a16:creationId xmlns:a16="http://schemas.microsoft.com/office/drawing/2014/main" id="{0A53EC2E-C194-54FB-C154-3BCDD5F2480A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833101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000">
        <p:push dir="u"/>
      </p:transition>
    </mc:Choice>
    <mc:Fallback>
      <p:transition spd="slow" advClick="0" advTm="2000">
        <p:push dir="u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6" presetClass="emph" presetSubtype="0" autoRev="1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0" presetID="16" presetClass="entr" presetSubtype="3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17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" presetClass="entr" presetSubtype="1" decel="10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2" presetClass="entr" presetSubtype="1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2" presetClass="entr" presetSubtype="4" decel="10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2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1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1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47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47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1000"/>
                                        <p:tgtEl>
                                          <p:spTgt spid="1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1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1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49" presetClass="entr" presetSubtype="0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8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8" presetClass="emph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animRot by="21600000">
                                      <p:cBhvr>
                                        <p:cTn id="73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  <p:bldP spid="3" grpId="0" animBg="1"/>
      <p:bldP spid="4" grpId="0"/>
      <p:bldP spid="5" grpId="0" animBg="1"/>
      <p:bldP spid="6" grpId="0"/>
      <p:bldP spid="7" grpId="0" animBg="1"/>
      <p:bldP spid="8" grpId="0"/>
      <p:bldP spid="9" grpId="0" animBg="1"/>
      <p:bldP spid="10" grpId="0"/>
      <p:bldP spid="11" grpId="0" animBg="1"/>
      <p:bldP spid="4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756E3A71-1A9B-E2AD-37FF-CEC457FAD3ED}"/>
              </a:ext>
            </a:extLst>
          </p:cNvPr>
          <p:cNvSpPr/>
          <p:nvPr/>
        </p:nvSpPr>
        <p:spPr>
          <a:xfrm>
            <a:off x="11454185" y="-201765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5500BA99-637D-88E0-0EAB-33D7434914C4}"/>
              </a:ext>
            </a:extLst>
          </p:cNvPr>
          <p:cNvSpPr/>
          <p:nvPr/>
        </p:nvSpPr>
        <p:spPr>
          <a:xfrm>
            <a:off x="12372307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200">
            <a:extLst>
              <a:ext uri="{FF2B5EF4-FFF2-40B4-BE49-F238E27FC236}">
                <a16:creationId xmlns:a16="http://schemas.microsoft.com/office/drawing/2014/main" id="{6B0F3493-8F92-84B4-334C-F2F32E456E4C}"/>
              </a:ext>
            </a:extLst>
          </p:cNvPr>
          <p:cNvSpPr txBox="1"/>
          <p:nvPr/>
        </p:nvSpPr>
        <p:spPr>
          <a:xfrm flipH="1">
            <a:off x="18480388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2"/>
                </a:solidFill>
                <a:latin typeface="+mj-lt"/>
              </a:rPr>
              <a:t>02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8E7673DB-83C3-F493-4F4D-D8D617078F19}"/>
              </a:ext>
            </a:extLst>
          </p:cNvPr>
          <p:cNvSpPr/>
          <p:nvPr/>
        </p:nvSpPr>
        <p:spPr>
          <a:xfrm flipV="1">
            <a:off x="12372307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200">
            <a:extLst>
              <a:ext uri="{FF2B5EF4-FFF2-40B4-BE49-F238E27FC236}">
                <a16:creationId xmlns:a16="http://schemas.microsoft.com/office/drawing/2014/main" id="{0342E99D-BD41-59FD-F4FE-053651316593}"/>
              </a:ext>
            </a:extLst>
          </p:cNvPr>
          <p:cNvSpPr txBox="1"/>
          <p:nvPr/>
        </p:nvSpPr>
        <p:spPr>
          <a:xfrm rot="10800000" flipH="1" flipV="1">
            <a:off x="18480388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3"/>
                </a:solidFill>
                <a:latin typeface="+mj-lt"/>
              </a:rPr>
              <a:t>03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AB6AAFEB-537A-44E7-B211-D6208195E737}"/>
              </a:ext>
            </a:extLst>
          </p:cNvPr>
          <p:cNvSpPr/>
          <p:nvPr/>
        </p:nvSpPr>
        <p:spPr>
          <a:xfrm flipH="1">
            <a:off x="3605651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200">
            <a:extLst>
              <a:ext uri="{FF2B5EF4-FFF2-40B4-BE49-F238E27FC236}">
                <a16:creationId xmlns:a16="http://schemas.microsoft.com/office/drawing/2014/main" id="{78065DA4-1F78-C867-2827-2CE370ADE985}"/>
              </a:ext>
            </a:extLst>
          </p:cNvPr>
          <p:cNvSpPr txBox="1"/>
          <p:nvPr/>
        </p:nvSpPr>
        <p:spPr>
          <a:xfrm>
            <a:off x="3605652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1"/>
                </a:solidFill>
                <a:latin typeface="+mj-lt"/>
              </a:rPr>
              <a:t>01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3F37B454-C801-B33A-46EE-8018548DCEE2}"/>
              </a:ext>
            </a:extLst>
          </p:cNvPr>
          <p:cNvSpPr/>
          <p:nvPr/>
        </p:nvSpPr>
        <p:spPr>
          <a:xfrm flipH="1" flipV="1">
            <a:off x="3605651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200">
            <a:extLst>
              <a:ext uri="{FF2B5EF4-FFF2-40B4-BE49-F238E27FC236}">
                <a16:creationId xmlns:a16="http://schemas.microsoft.com/office/drawing/2014/main" id="{35BD6D15-553A-970E-7AA5-D61DE03C9394}"/>
              </a:ext>
            </a:extLst>
          </p:cNvPr>
          <p:cNvSpPr txBox="1"/>
          <p:nvPr/>
        </p:nvSpPr>
        <p:spPr>
          <a:xfrm rot="10800000" flipV="1">
            <a:off x="3605652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4"/>
                </a:solidFill>
                <a:latin typeface="+mj-lt"/>
              </a:rPr>
              <a:t>04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4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C7877785-5D0A-E5C9-1DC3-B6959E999B92}"/>
              </a:ext>
            </a:extLst>
          </p:cNvPr>
          <p:cNvSpPr/>
          <p:nvPr/>
        </p:nvSpPr>
        <p:spPr>
          <a:xfrm>
            <a:off x="9283700" y="3949700"/>
            <a:ext cx="5816600" cy="5816600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>
            <a:innerShdw blurRad="63500" dist="63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4BA975C5-C545-9B26-93C9-BE688275BEE6}"/>
              </a:ext>
            </a:extLst>
          </p:cNvPr>
          <p:cNvSpPr/>
          <p:nvPr/>
        </p:nvSpPr>
        <p:spPr>
          <a:xfrm rot="5400000">
            <a:off x="9477052" y="6884894"/>
            <a:ext cx="2688054" cy="2688054"/>
          </a:xfrm>
          <a:custGeom>
            <a:avLst/>
            <a:gdLst>
              <a:gd name="csX0" fmla="*/ 0 w 2688054"/>
              <a:gd name="csY0" fmla="*/ 2688054 h 2688054"/>
              <a:gd name="csX1" fmla="*/ 0 w 2688054"/>
              <a:gd name="csY1" fmla="*/ 1921295 h 2688054"/>
              <a:gd name="csX2" fmla="*/ 172436 w 2688054"/>
              <a:gd name="csY2" fmla="*/ 1912588 h 2688054"/>
              <a:gd name="csX3" fmla="*/ 1912588 w 2688054"/>
              <a:gd name="csY3" fmla="*/ 172436 h 2688054"/>
              <a:gd name="csX4" fmla="*/ 1921295 w 2688054"/>
              <a:gd name="csY4" fmla="*/ 0 h 2688054"/>
              <a:gd name="csX5" fmla="*/ 2688054 w 2688054"/>
              <a:gd name="csY5" fmla="*/ 0 h 2688054"/>
              <a:gd name="csX6" fmla="*/ 2675388 w 2688054"/>
              <a:gd name="csY6" fmla="*/ 250832 h 2688054"/>
              <a:gd name="csX7" fmla="*/ 250832 w 2688054"/>
              <a:gd name="csY7" fmla="*/ 2675388 h 2688054"/>
              <a:gd name="csX8" fmla="*/ 0 w 2688054"/>
              <a:gd name="csY8" fmla="*/ 2688054 h 2688054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</a:cxnLst>
            <a:rect l="l" t="t" r="r" b="b"/>
            <a:pathLst>
              <a:path w="2688054" h="2688054">
                <a:moveTo>
                  <a:pt x="0" y="2688054"/>
                </a:moveTo>
                <a:lnTo>
                  <a:pt x="0" y="1921295"/>
                </a:lnTo>
                <a:lnTo>
                  <a:pt x="172436" y="1912588"/>
                </a:lnTo>
                <a:cubicBezTo>
                  <a:pt x="1089969" y="1819407"/>
                  <a:pt x="1819407" y="1089969"/>
                  <a:pt x="1912588" y="172436"/>
                </a:cubicBezTo>
                <a:lnTo>
                  <a:pt x="1921295" y="0"/>
                </a:lnTo>
                <a:lnTo>
                  <a:pt x="2688054" y="0"/>
                </a:lnTo>
                <a:lnTo>
                  <a:pt x="2675388" y="250832"/>
                </a:lnTo>
                <a:cubicBezTo>
                  <a:pt x="2545559" y="1529232"/>
                  <a:pt x="1529232" y="2545559"/>
                  <a:pt x="250832" y="2675388"/>
                </a:cubicBezTo>
                <a:lnTo>
                  <a:pt x="0" y="2688054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127000" dist="635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18780882-23A0-75E5-82B9-F81F6EE750AE}"/>
              </a:ext>
            </a:extLst>
          </p:cNvPr>
          <p:cNvGrpSpPr/>
          <p:nvPr/>
        </p:nvGrpSpPr>
        <p:grpSpPr>
          <a:xfrm>
            <a:off x="11263474" y="6884894"/>
            <a:ext cx="3643474" cy="3339427"/>
            <a:chOff x="11263474" y="6884894"/>
            <a:chExt cx="3643474" cy="3339427"/>
          </a:xfrm>
          <a:effectLst>
            <a:outerShdw blurRad="127000" dist="63500" dir="8100000" algn="tr" rotWithShape="0">
              <a:prstClr val="black">
                <a:alpha val="40000"/>
              </a:prstClr>
            </a:outerShdw>
          </a:effectLst>
        </p:grpSpPr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6A080ADB-54E3-8871-1014-6463AF7C5ACF}"/>
                </a:ext>
              </a:extLst>
            </p:cNvPr>
            <p:cNvSpPr/>
            <p:nvPr/>
          </p:nvSpPr>
          <p:spPr>
            <a:xfrm rot="5400000">
              <a:off x="12218894" y="6884894"/>
              <a:ext cx="2688054" cy="2688054"/>
            </a:xfrm>
            <a:custGeom>
              <a:avLst/>
              <a:gdLst>
                <a:gd name="csX0" fmla="*/ 0 w 2688054"/>
                <a:gd name="csY0" fmla="*/ 766759 h 2688054"/>
                <a:gd name="csX1" fmla="*/ 0 w 2688054"/>
                <a:gd name="csY1" fmla="*/ 0 h 2688054"/>
                <a:gd name="csX2" fmla="*/ 250832 w 2688054"/>
                <a:gd name="csY2" fmla="*/ 12666 h 2688054"/>
                <a:gd name="csX3" fmla="*/ 2675388 w 2688054"/>
                <a:gd name="csY3" fmla="*/ 2437222 h 2688054"/>
                <a:gd name="csX4" fmla="*/ 2688054 w 2688054"/>
                <a:gd name="csY4" fmla="*/ 2688054 h 2688054"/>
                <a:gd name="csX5" fmla="*/ 1921295 w 2688054"/>
                <a:gd name="csY5" fmla="*/ 2688054 h 2688054"/>
                <a:gd name="csX6" fmla="*/ 1912588 w 2688054"/>
                <a:gd name="csY6" fmla="*/ 2515618 h 2688054"/>
                <a:gd name="csX7" fmla="*/ 172436 w 2688054"/>
                <a:gd name="csY7" fmla="*/ 775466 h 2688054"/>
                <a:gd name="csX8" fmla="*/ 0 w 2688054"/>
                <a:gd name="csY8" fmla="*/ 766759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766759"/>
                  </a:moveTo>
                  <a:lnTo>
                    <a:pt x="0" y="0"/>
                  </a:lnTo>
                  <a:lnTo>
                    <a:pt x="250832" y="12666"/>
                  </a:lnTo>
                  <a:cubicBezTo>
                    <a:pt x="1529232" y="142495"/>
                    <a:pt x="2545559" y="1158822"/>
                    <a:pt x="2675388" y="2437222"/>
                  </a:cubicBezTo>
                  <a:lnTo>
                    <a:pt x="2688054" y="2688054"/>
                  </a:lnTo>
                  <a:lnTo>
                    <a:pt x="1921295" y="2688054"/>
                  </a:lnTo>
                  <a:lnTo>
                    <a:pt x="1912588" y="2515618"/>
                  </a:lnTo>
                  <a:cubicBezTo>
                    <a:pt x="1819407" y="1598085"/>
                    <a:pt x="1089969" y="868647"/>
                    <a:pt x="172436" y="775466"/>
                  </a:cubicBezTo>
                  <a:lnTo>
                    <a:pt x="0" y="766759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" name="Isosceles Triangle 14">
              <a:extLst>
                <a:ext uri="{FF2B5EF4-FFF2-40B4-BE49-F238E27FC236}">
                  <a16:creationId xmlns:a16="http://schemas.microsoft.com/office/drawing/2014/main" id="{5CBF0E65-F627-C80A-BE41-FCB48170CA44}"/>
                </a:ext>
              </a:extLst>
            </p:cNvPr>
            <p:cNvSpPr/>
            <p:nvPr/>
          </p:nvSpPr>
          <p:spPr>
            <a:xfrm rot="5400000" flipV="1">
              <a:off x="10808992" y="8565671"/>
              <a:ext cx="2113132" cy="1204168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02F6A246-17E0-8D18-11D7-50C0BC06694A}"/>
              </a:ext>
            </a:extLst>
          </p:cNvPr>
          <p:cNvGrpSpPr/>
          <p:nvPr/>
        </p:nvGrpSpPr>
        <p:grpSpPr>
          <a:xfrm>
            <a:off x="12218894" y="4143052"/>
            <a:ext cx="3366320" cy="3647061"/>
            <a:chOff x="12218894" y="4143052"/>
            <a:chExt cx="3366320" cy="3647061"/>
          </a:xfrm>
          <a:solidFill>
            <a:schemeClr val="accent2"/>
          </a:solidFill>
          <a:effectLst>
            <a:outerShdw blurRad="127000" dist="635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48F75DC3-B193-5AF6-07E2-D8390A0CABBB}"/>
                </a:ext>
              </a:extLst>
            </p:cNvPr>
            <p:cNvSpPr/>
            <p:nvPr/>
          </p:nvSpPr>
          <p:spPr>
            <a:xfrm rot="5400000">
              <a:off x="12218894" y="4143052"/>
              <a:ext cx="2688054" cy="2688054"/>
            </a:xfrm>
            <a:custGeom>
              <a:avLst/>
              <a:gdLst>
                <a:gd name="csX0" fmla="*/ 0 w 2688054"/>
                <a:gd name="csY0" fmla="*/ 2688054 h 2688054"/>
                <a:gd name="csX1" fmla="*/ 12666 w 2688054"/>
                <a:gd name="csY1" fmla="*/ 2437222 h 2688054"/>
                <a:gd name="csX2" fmla="*/ 2437222 w 2688054"/>
                <a:gd name="csY2" fmla="*/ 12666 h 2688054"/>
                <a:gd name="csX3" fmla="*/ 2688054 w 2688054"/>
                <a:gd name="csY3" fmla="*/ 0 h 2688054"/>
                <a:gd name="csX4" fmla="*/ 2688054 w 2688054"/>
                <a:gd name="csY4" fmla="*/ 766759 h 2688054"/>
                <a:gd name="csX5" fmla="*/ 2515618 w 2688054"/>
                <a:gd name="csY5" fmla="*/ 775466 h 2688054"/>
                <a:gd name="csX6" fmla="*/ 775466 w 2688054"/>
                <a:gd name="csY6" fmla="*/ 2515618 h 2688054"/>
                <a:gd name="csX7" fmla="*/ 766759 w 2688054"/>
                <a:gd name="csY7" fmla="*/ 2688054 h 2688054"/>
                <a:gd name="csX8" fmla="*/ 0 w 2688054"/>
                <a:gd name="csY8" fmla="*/ 2688054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2688054"/>
                  </a:moveTo>
                  <a:lnTo>
                    <a:pt x="12666" y="2437222"/>
                  </a:lnTo>
                  <a:cubicBezTo>
                    <a:pt x="142494" y="1158822"/>
                    <a:pt x="1158822" y="142495"/>
                    <a:pt x="2437222" y="12666"/>
                  </a:cubicBezTo>
                  <a:lnTo>
                    <a:pt x="2688054" y="0"/>
                  </a:lnTo>
                  <a:lnTo>
                    <a:pt x="2688054" y="766759"/>
                  </a:lnTo>
                  <a:lnTo>
                    <a:pt x="2515618" y="775466"/>
                  </a:lnTo>
                  <a:cubicBezTo>
                    <a:pt x="1598085" y="868647"/>
                    <a:pt x="868647" y="1598085"/>
                    <a:pt x="775466" y="2515618"/>
                  </a:cubicBezTo>
                  <a:lnTo>
                    <a:pt x="766759" y="2688054"/>
                  </a:lnTo>
                  <a:lnTo>
                    <a:pt x="0" y="2688054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8" name="Isosceles Triangle 17">
              <a:extLst>
                <a:ext uri="{FF2B5EF4-FFF2-40B4-BE49-F238E27FC236}">
                  <a16:creationId xmlns:a16="http://schemas.microsoft.com/office/drawing/2014/main" id="{221CD463-B729-8425-286C-08E163C6796B}"/>
                </a:ext>
              </a:extLst>
            </p:cNvPr>
            <p:cNvSpPr/>
            <p:nvPr/>
          </p:nvSpPr>
          <p:spPr>
            <a:xfrm flipV="1">
              <a:off x="13472082" y="6585945"/>
              <a:ext cx="2113132" cy="1204168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B55685E1-A9E5-D838-F0D3-ED9D89F6D4A2}"/>
              </a:ext>
            </a:extLst>
          </p:cNvPr>
          <p:cNvGrpSpPr/>
          <p:nvPr/>
        </p:nvGrpSpPr>
        <p:grpSpPr>
          <a:xfrm>
            <a:off x="9477052" y="3491680"/>
            <a:ext cx="3643474" cy="3339426"/>
            <a:chOff x="9477052" y="3491680"/>
            <a:chExt cx="3643474" cy="3339426"/>
          </a:xfrm>
          <a:effectLst>
            <a:outerShdw blurRad="127000" dist="63500" algn="l" rotWithShape="0">
              <a:prstClr val="black">
                <a:alpha val="40000"/>
              </a:prstClr>
            </a:outerShdw>
          </a:effectLst>
        </p:grpSpPr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A368BF1A-DFB0-44DA-1E4C-3387F68DFCFE}"/>
                </a:ext>
              </a:extLst>
            </p:cNvPr>
            <p:cNvSpPr/>
            <p:nvPr/>
          </p:nvSpPr>
          <p:spPr>
            <a:xfrm rot="5400000">
              <a:off x="9477052" y="4143052"/>
              <a:ext cx="2688054" cy="2688054"/>
            </a:xfrm>
            <a:custGeom>
              <a:avLst/>
              <a:gdLst>
                <a:gd name="csX0" fmla="*/ 0 w 2688054"/>
                <a:gd name="csY0" fmla="*/ 0 h 2688054"/>
                <a:gd name="csX1" fmla="*/ 766759 w 2688054"/>
                <a:gd name="csY1" fmla="*/ 0 h 2688054"/>
                <a:gd name="csX2" fmla="*/ 775466 w 2688054"/>
                <a:gd name="csY2" fmla="*/ 172436 h 2688054"/>
                <a:gd name="csX3" fmla="*/ 2515618 w 2688054"/>
                <a:gd name="csY3" fmla="*/ 1912588 h 2688054"/>
                <a:gd name="csX4" fmla="*/ 2688054 w 2688054"/>
                <a:gd name="csY4" fmla="*/ 1921295 h 2688054"/>
                <a:gd name="csX5" fmla="*/ 2688054 w 2688054"/>
                <a:gd name="csY5" fmla="*/ 2688054 h 2688054"/>
                <a:gd name="csX6" fmla="*/ 2437222 w 2688054"/>
                <a:gd name="csY6" fmla="*/ 2675388 h 2688054"/>
                <a:gd name="csX7" fmla="*/ 12666 w 2688054"/>
                <a:gd name="csY7" fmla="*/ 250832 h 2688054"/>
                <a:gd name="csX8" fmla="*/ 0 w 2688054"/>
                <a:gd name="csY8" fmla="*/ 0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0"/>
                  </a:moveTo>
                  <a:lnTo>
                    <a:pt x="766759" y="0"/>
                  </a:lnTo>
                  <a:lnTo>
                    <a:pt x="775466" y="172436"/>
                  </a:lnTo>
                  <a:cubicBezTo>
                    <a:pt x="868647" y="1089969"/>
                    <a:pt x="1598085" y="1819407"/>
                    <a:pt x="2515618" y="1912588"/>
                  </a:cubicBezTo>
                  <a:lnTo>
                    <a:pt x="2688054" y="1921295"/>
                  </a:lnTo>
                  <a:lnTo>
                    <a:pt x="2688054" y="2688054"/>
                  </a:lnTo>
                  <a:lnTo>
                    <a:pt x="2437222" y="2675388"/>
                  </a:lnTo>
                  <a:cubicBezTo>
                    <a:pt x="1158822" y="2545559"/>
                    <a:pt x="142494" y="1529232"/>
                    <a:pt x="12666" y="250832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Isosceles Triangle 20">
              <a:extLst>
                <a:ext uri="{FF2B5EF4-FFF2-40B4-BE49-F238E27FC236}">
                  <a16:creationId xmlns:a16="http://schemas.microsoft.com/office/drawing/2014/main" id="{40018E01-ABE9-A43D-0EA3-2261EBB33CB5}"/>
                </a:ext>
              </a:extLst>
            </p:cNvPr>
            <p:cNvSpPr/>
            <p:nvPr/>
          </p:nvSpPr>
          <p:spPr>
            <a:xfrm rot="16200000" flipV="1">
              <a:off x="11461876" y="3946162"/>
              <a:ext cx="2113132" cy="1204168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2" name="Isosceles Triangle 21">
            <a:extLst>
              <a:ext uri="{FF2B5EF4-FFF2-40B4-BE49-F238E27FC236}">
                <a16:creationId xmlns:a16="http://schemas.microsoft.com/office/drawing/2014/main" id="{8EF21857-5CC7-C25B-10A6-93655E95AB7E}"/>
              </a:ext>
            </a:extLst>
          </p:cNvPr>
          <p:cNvSpPr/>
          <p:nvPr/>
        </p:nvSpPr>
        <p:spPr>
          <a:xfrm rot="10800000" flipV="1">
            <a:off x="8852573" y="5933061"/>
            <a:ext cx="2113132" cy="1204168"/>
          </a:xfrm>
          <a:prstGeom prst="triangle">
            <a:avLst/>
          </a:prstGeom>
          <a:solidFill>
            <a:schemeClr val="accent4"/>
          </a:solidFill>
          <a:ln>
            <a:noFill/>
          </a:ln>
          <a:effectLst>
            <a:outerShdw blurRad="127000" dist="635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3105DD75-7C48-9429-35B1-3554661137D6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196</a:t>
            </a:r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24" name="!!SubTitle">
            <a:extLst>
              <a:ext uri="{FF2B5EF4-FFF2-40B4-BE49-F238E27FC236}">
                <a16:creationId xmlns:a16="http://schemas.microsoft.com/office/drawing/2014/main" id="{7ABAAE9B-39C8-E424-39C7-213F946E8ED8}"/>
              </a:ext>
            </a:extLst>
          </p:cNvPr>
          <p:cNvSpPr txBox="1"/>
          <p:nvPr/>
        </p:nvSpPr>
        <p:spPr>
          <a:xfrm>
            <a:off x="9381441" y="12854136"/>
            <a:ext cx="5149167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B62027FD-2010-FC22-1DE3-6B55A153D40D}"/>
              </a:ext>
            </a:extLst>
          </p:cNvPr>
          <p:cNvGrpSpPr/>
          <p:nvPr/>
        </p:nvGrpSpPr>
        <p:grpSpPr>
          <a:xfrm>
            <a:off x="15114148" y="3493583"/>
            <a:ext cx="4683125" cy="1718342"/>
            <a:chOff x="4443430" y="4296200"/>
            <a:chExt cx="2488311" cy="1718342"/>
          </a:xfrm>
        </p:grpSpPr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66B5AE3F-BD89-0F53-3714-591BD2D06E07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7" name="Textbox 200">
              <a:extLst>
                <a:ext uri="{FF2B5EF4-FFF2-40B4-BE49-F238E27FC236}">
                  <a16:creationId xmlns:a16="http://schemas.microsoft.com/office/drawing/2014/main" id="{041B26FF-3112-FC13-117F-D27F64118139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D47DA62D-2C25-1248-E4DF-5E76560F8836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A74EAD75-3EF1-6020-B0DD-7AA2C16F55C4}"/>
              </a:ext>
            </a:extLst>
          </p:cNvPr>
          <p:cNvGrpSpPr/>
          <p:nvPr/>
        </p:nvGrpSpPr>
        <p:grpSpPr>
          <a:xfrm rot="10800000" flipV="1">
            <a:off x="15114148" y="8504075"/>
            <a:ext cx="4683125" cy="1718342"/>
            <a:chOff x="4443430" y="4296200"/>
            <a:chExt cx="2488311" cy="1718342"/>
          </a:xfrm>
        </p:grpSpPr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8CAAD626-710E-6F21-040F-3D09D9C11621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941A29F6-2E83-3952-E626-A9F8C5D20713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" name="Textbox 200">
              <a:extLst>
                <a:ext uri="{FF2B5EF4-FFF2-40B4-BE49-F238E27FC236}">
                  <a16:creationId xmlns:a16="http://schemas.microsoft.com/office/drawing/2014/main" id="{CCBC93D1-A7EB-BD82-D789-ACEA6E496B93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92BE4AE5-9BD4-12FA-0603-416D790F793C}"/>
              </a:ext>
            </a:extLst>
          </p:cNvPr>
          <p:cNvGrpSpPr/>
          <p:nvPr/>
        </p:nvGrpSpPr>
        <p:grpSpPr>
          <a:xfrm flipH="1">
            <a:off x="4586727" y="3493583"/>
            <a:ext cx="4683125" cy="1718342"/>
            <a:chOff x="4443430" y="4296200"/>
            <a:chExt cx="2488311" cy="1718342"/>
          </a:xfrm>
        </p:grpSpPr>
        <p:sp>
          <p:nvSpPr>
            <p:cNvPr id="34" name="Textbox 200">
              <a:extLst>
                <a:ext uri="{FF2B5EF4-FFF2-40B4-BE49-F238E27FC236}">
                  <a16:creationId xmlns:a16="http://schemas.microsoft.com/office/drawing/2014/main" id="{D9007F9E-0934-D28A-6F7E-083D88481E59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5" name="Textbox 200">
              <a:extLst>
                <a:ext uri="{FF2B5EF4-FFF2-40B4-BE49-F238E27FC236}">
                  <a16:creationId xmlns:a16="http://schemas.microsoft.com/office/drawing/2014/main" id="{015C4E4D-A0CF-AD7C-31F2-BA642A3EB94B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6" name="Textbox 200">
              <a:extLst>
                <a:ext uri="{FF2B5EF4-FFF2-40B4-BE49-F238E27FC236}">
                  <a16:creationId xmlns:a16="http://schemas.microsoft.com/office/drawing/2014/main" id="{269DD2F2-24A8-63D1-0390-896DF38354B2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F2886392-5414-996E-336E-A98FF9D3075F}"/>
              </a:ext>
            </a:extLst>
          </p:cNvPr>
          <p:cNvGrpSpPr/>
          <p:nvPr/>
        </p:nvGrpSpPr>
        <p:grpSpPr>
          <a:xfrm rot="10800000" flipH="1" flipV="1">
            <a:off x="4586727" y="8504075"/>
            <a:ext cx="4683125" cy="1718342"/>
            <a:chOff x="4443430" y="4296200"/>
            <a:chExt cx="2488311" cy="1718342"/>
          </a:xfrm>
        </p:grpSpPr>
        <p:sp>
          <p:nvSpPr>
            <p:cNvPr id="38" name="Textbox 200">
              <a:extLst>
                <a:ext uri="{FF2B5EF4-FFF2-40B4-BE49-F238E27FC236}">
                  <a16:creationId xmlns:a16="http://schemas.microsoft.com/office/drawing/2014/main" id="{8DE393E5-635B-4596-A6A6-8B88213DF787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9" name="Textbox 200">
              <a:extLst>
                <a:ext uri="{FF2B5EF4-FFF2-40B4-BE49-F238E27FC236}">
                  <a16:creationId xmlns:a16="http://schemas.microsoft.com/office/drawing/2014/main" id="{F0A20833-0A03-F6AC-1CD3-2E796C790616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0" name="Textbox 200">
              <a:extLst>
                <a:ext uri="{FF2B5EF4-FFF2-40B4-BE49-F238E27FC236}">
                  <a16:creationId xmlns:a16="http://schemas.microsoft.com/office/drawing/2014/main" id="{1D879884-286C-E843-71B1-FFDF8B81FDB3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092353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000">
        <p14:doors dir="vert"/>
      </p:transition>
    </mc:Choice>
    <mc:Fallback>
      <p:transition spd="slow" advClick="0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6" presetClass="emph" presetSubtype="0" autoRev="1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0" presetID="16" presetClass="entr" presetSubtype="3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7" dur="500" fill="hold"/>
                                        <p:tgtEl>
                                          <p:spTgt spid="19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22" presetClass="entr" presetSubtype="1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6" presetClass="emph" presetSubtype="0" autoRev="1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animScale>
                                      <p:cBhvr>
                                        <p:cTn id="22" dur="500" fill="hold"/>
                                        <p:tgtEl>
                                          <p:spTgt spid="16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22" presetClass="entr" presetSubtype="2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2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6" presetClass="emph" presetSubtype="0" autoRev="1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Scale>
                                      <p:cBhvr>
                                        <p:cTn id="27" dur="500" fill="hold"/>
                                        <p:tgtEl>
                                          <p:spTgt spid="13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28" presetID="22" presetClass="entr" presetSubtype="4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6" presetClass="emph" presetSubtype="0" autoRev="1" fill="hold" grpId="1" nodeType="withEffect">
                                  <p:stCondLst>
                                    <p:cond delay="750"/>
                                  </p:stCondLst>
                                  <p:childTnLst>
                                    <p:animScale>
                                      <p:cBhvr>
                                        <p:cTn id="32" dur="500" fill="hold"/>
                                        <p:tgtEl>
                                          <p:spTgt spid="1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33" presetID="2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6" presetClass="emph" presetSubtype="0" autoRev="1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animScale>
                                      <p:cBhvr>
                                        <p:cTn id="37" dur="500" fill="hold"/>
                                        <p:tgtEl>
                                          <p:spTgt spid="2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3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1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17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2" presetClass="entr" presetSubtype="1" decel="10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2" presetClass="entr" presetSubtype="1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decel="10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42" presetClass="entr" presetSubtype="0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47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47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  <p:bldP spid="3" grpId="0" animBg="1"/>
      <p:bldP spid="4" grpId="0"/>
      <p:bldP spid="5" grpId="0" animBg="1"/>
      <p:bldP spid="6" grpId="0"/>
      <p:bldP spid="7" grpId="0" animBg="1"/>
      <p:bldP spid="8" grpId="0"/>
      <p:bldP spid="9" grpId="0" animBg="1"/>
      <p:bldP spid="10" grpId="0"/>
      <p:bldP spid="11" grpId="0" animBg="1"/>
      <p:bldP spid="12" grpId="0" animBg="1"/>
      <p:bldP spid="12" grpId="1" animBg="1"/>
      <p:bldP spid="22" grpId="0" animBg="1"/>
      <p:bldP spid="22" grpId="1" animBg="1"/>
      <p:bldP spid="2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Freeform: Shape 136">
            <a:extLst>
              <a:ext uri="{FF2B5EF4-FFF2-40B4-BE49-F238E27FC236}">
                <a16:creationId xmlns:a16="http://schemas.microsoft.com/office/drawing/2014/main" id="{9FD64B35-7727-0160-355D-5E35BCEC0744}"/>
              </a:ext>
            </a:extLst>
          </p:cNvPr>
          <p:cNvSpPr/>
          <p:nvPr/>
        </p:nvSpPr>
        <p:spPr>
          <a:xfrm>
            <a:off x="11454185" y="-201765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38" name="Rectangle: Rounded Corners 137">
            <a:extLst>
              <a:ext uri="{FF2B5EF4-FFF2-40B4-BE49-F238E27FC236}">
                <a16:creationId xmlns:a16="http://schemas.microsoft.com/office/drawing/2014/main" id="{9F685E59-319E-E670-6414-76A3630B80F7}"/>
              </a:ext>
            </a:extLst>
          </p:cNvPr>
          <p:cNvSpPr/>
          <p:nvPr/>
        </p:nvSpPr>
        <p:spPr>
          <a:xfrm>
            <a:off x="12372307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9" name="Textbox 200">
            <a:extLst>
              <a:ext uri="{FF2B5EF4-FFF2-40B4-BE49-F238E27FC236}">
                <a16:creationId xmlns:a16="http://schemas.microsoft.com/office/drawing/2014/main" id="{EABBDD57-A0A7-3AB0-069F-8F0F84342B11}"/>
              </a:ext>
            </a:extLst>
          </p:cNvPr>
          <p:cNvSpPr txBox="1"/>
          <p:nvPr/>
        </p:nvSpPr>
        <p:spPr>
          <a:xfrm flipH="1">
            <a:off x="18480388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2"/>
                </a:solidFill>
                <a:latin typeface="+mj-lt"/>
              </a:rPr>
              <a:t>02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40" name="Rectangle: Rounded Corners 139">
            <a:extLst>
              <a:ext uri="{FF2B5EF4-FFF2-40B4-BE49-F238E27FC236}">
                <a16:creationId xmlns:a16="http://schemas.microsoft.com/office/drawing/2014/main" id="{CE9EC5A8-D01E-C8E5-E353-7D3166F70168}"/>
              </a:ext>
            </a:extLst>
          </p:cNvPr>
          <p:cNvSpPr/>
          <p:nvPr/>
        </p:nvSpPr>
        <p:spPr>
          <a:xfrm flipV="1">
            <a:off x="12372307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1" name="Textbox 200">
            <a:extLst>
              <a:ext uri="{FF2B5EF4-FFF2-40B4-BE49-F238E27FC236}">
                <a16:creationId xmlns:a16="http://schemas.microsoft.com/office/drawing/2014/main" id="{3DDD8C7A-8497-2E22-9D74-6F2300AB999A}"/>
              </a:ext>
            </a:extLst>
          </p:cNvPr>
          <p:cNvSpPr txBox="1"/>
          <p:nvPr/>
        </p:nvSpPr>
        <p:spPr>
          <a:xfrm rot="10800000" flipH="1" flipV="1">
            <a:off x="18480388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3"/>
                </a:solidFill>
                <a:latin typeface="+mj-lt"/>
              </a:rPr>
              <a:t>03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42" name="Rectangle: Rounded Corners 141">
            <a:extLst>
              <a:ext uri="{FF2B5EF4-FFF2-40B4-BE49-F238E27FC236}">
                <a16:creationId xmlns:a16="http://schemas.microsoft.com/office/drawing/2014/main" id="{7F86BBCD-E32A-D3A8-98EF-B93E4C86B41C}"/>
              </a:ext>
            </a:extLst>
          </p:cNvPr>
          <p:cNvSpPr/>
          <p:nvPr/>
        </p:nvSpPr>
        <p:spPr>
          <a:xfrm flipH="1">
            <a:off x="3605651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3" name="Textbox 200">
            <a:extLst>
              <a:ext uri="{FF2B5EF4-FFF2-40B4-BE49-F238E27FC236}">
                <a16:creationId xmlns:a16="http://schemas.microsoft.com/office/drawing/2014/main" id="{B5EE0469-D2E1-A99E-B001-974D6EA783E3}"/>
              </a:ext>
            </a:extLst>
          </p:cNvPr>
          <p:cNvSpPr txBox="1"/>
          <p:nvPr/>
        </p:nvSpPr>
        <p:spPr>
          <a:xfrm>
            <a:off x="3605652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1"/>
                </a:solidFill>
                <a:latin typeface="+mj-lt"/>
              </a:rPr>
              <a:t>01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44" name="Rectangle: Rounded Corners 143">
            <a:extLst>
              <a:ext uri="{FF2B5EF4-FFF2-40B4-BE49-F238E27FC236}">
                <a16:creationId xmlns:a16="http://schemas.microsoft.com/office/drawing/2014/main" id="{FC906467-3D85-D296-BE82-C3D38C26177E}"/>
              </a:ext>
            </a:extLst>
          </p:cNvPr>
          <p:cNvSpPr/>
          <p:nvPr/>
        </p:nvSpPr>
        <p:spPr>
          <a:xfrm flipH="1" flipV="1">
            <a:off x="3605651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Textbox 200">
            <a:extLst>
              <a:ext uri="{FF2B5EF4-FFF2-40B4-BE49-F238E27FC236}">
                <a16:creationId xmlns:a16="http://schemas.microsoft.com/office/drawing/2014/main" id="{C4D841DB-C7FB-EE40-1321-A148C7A38E40}"/>
              </a:ext>
            </a:extLst>
          </p:cNvPr>
          <p:cNvSpPr txBox="1"/>
          <p:nvPr/>
        </p:nvSpPr>
        <p:spPr>
          <a:xfrm rot="10800000" flipV="1">
            <a:off x="3605652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4"/>
                </a:solidFill>
                <a:latin typeface="+mj-lt"/>
              </a:rPr>
              <a:t>04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4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46" name="Oval 145">
            <a:extLst>
              <a:ext uri="{FF2B5EF4-FFF2-40B4-BE49-F238E27FC236}">
                <a16:creationId xmlns:a16="http://schemas.microsoft.com/office/drawing/2014/main" id="{98C74395-17CD-382C-C1FD-D061B7560455}"/>
              </a:ext>
            </a:extLst>
          </p:cNvPr>
          <p:cNvSpPr/>
          <p:nvPr/>
        </p:nvSpPr>
        <p:spPr>
          <a:xfrm>
            <a:off x="9283700" y="3949700"/>
            <a:ext cx="5816600" cy="5816600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noFill/>
          </a:ln>
          <a:effectLst>
            <a:innerShdw blurRad="63500" dist="63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7" name="Group 146">
            <a:extLst>
              <a:ext uri="{FF2B5EF4-FFF2-40B4-BE49-F238E27FC236}">
                <a16:creationId xmlns:a16="http://schemas.microsoft.com/office/drawing/2014/main" id="{9FB07C61-B3D0-E5FB-54E7-FB064A8C7475}"/>
              </a:ext>
            </a:extLst>
          </p:cNvPr>
          <p:cNvGrpSpPr/>
          <p:nvPr/>
        </p:nvGrpSpPr>
        <p:grpSpPr>
          <a:xfrm>
            <a:off x="8852573" y="3491680"/>
            <a:ext cx="6732641" cy="6732641"/>
            <a:chOff x="8852573" y="3491680"/>
            <a:chExt cx="6732641" cy="6732641"/>
          </a:xfrm>
        </p:grpSpPr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5E2D82A6-C641-A086-D13A-C10F5C57D18D}"/>
                </a:ext>
              </a:extLst>
            </p:cNvPr>
            <p:cNvSpPr/>
            <p:nvPr/>
          </p:nvSpPr>
          <p:spPr>
            <a:xfrm rot="5400000">
              <a:off x="9477052" y="6884894"/>
              <a:ext cx="2688054" cy="2688054"/>
            </a:xfrm>
            <a:custGeom>
              <a:avLst/>
              <a:gdLst>
                <a:gd name="csX0" fmla="*/ 0 w 2688054"/>
                <a:gd name="csY0" fmla="*/ 2688054 h 2688054"/>
                <a:gd name="csX1" fmla="*/ 0 w 2688054"/>
                <a:gd name="csY1" fmla="*/ 1921295 h 2688054"/>
                <a:gd name="csX2" fmla="*/ 172436 w 2688054"/>
                <a:gd name="csY2" fmla="*/ 1912588 h 2688054"/>
                <a:gd name="csX3" fmla="*/ 1912588 w 2688054"/>
                <a:gd name="csY3" fmla="*/ 172436 h 2688054"/>
                <a:gd name="csX4" fmla="*/ 1921295 w 2688054"/>
                <a:gd name="csY4" fmla="*/ 0 h 2688054"/>
                <a:gd name="csX5" fmla="*/ 2688054 w 2688054"/>
                <a:gd name="csY5" fmla="*/ 0 h 2688054"/>
                <a:gd name="csX6" fmla="*/ 2675388 w 2688054"/>
                <a:gd name="csY6" fmla="*/ 250832 h 2688054"/>
                <a:gd name="csX7" fmla="*/ 250832 w 2688054"/>
                <a:gd name="csY7" fmla="*/ 2675388 h 2688054"/>
                <a:gd name="csX8" fmla="*/ 0 w 2688054"/>
                <a:gd name="csY8" fmla="*/ 2688054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2688054"/>
                  </a:moveTo>
                  <a:lnTo>
                    <a:pt x="0" y="1921295"/>
                  </a:lnTo>
                  <a:lnTo>
                    <a:pt x="172436" y="1912588"/>
                  </a:lnTo>
                  <a:cubicBezTo>
                    <a:pt x="1089969" y="1819407"/>
                    <a:pt x="1819407" y="1089969"/>
                    <a:pt x="1912588" y="172436"/>
                  </a:cubicBezTo>
                  <a:lnTo>
                    <a:pt x="1921295" y="0"/>
                  </a:lnTo>
                  <a:lnTo>
                    <a:pt x="2688054" y="0"/>
                  </a:lnTo>
                  <a:lnTo>
                    <a:pt x="2675388" y="250832"/>
                  </a:lnTo>
                  <a:cubicBezTo>
                    <a:pt x="2545559" y="1529232"/>
                    <a:pt x="1529232" y="2545559"/>
                    <a:pt x="250832" y="2675388"/>
                  </a:cubicBezTo>
                  <a:lnTo>
                    <a:pt x="0" y="2688054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ffectLst>
              <a:outerShdw blurRad="127000" dist="635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49" name="Group 148">
              <a:extLst>
                <a:ext uri="{FF2B5EF4-FFF2-40B4-BE49-F238E27FC236}">
                  <a16:creationId xmlns:a16="http://schemas.microsoft.com/office/drawing/2014/main" id="{851DE11E-F42B-05E9-10C1-891D980A8888}"/>
                </a:ext>
              </a:extLst>
            </p:cNvPr>
            <p:cNvGrpSpPr/>
            <p:nvPr/>
          </p:nvGrpSpPr>
          <p:grpSpPr>
            <a:xfrm>
              <a:off x="11263474" y="6884894"/>
              <a:ext cx="3643474" cy="3339427"/>
              <a:chOff x="11263474" y="6884894"/>
              <a:chExt cx="3643474" cy="3339427"/>
            </a:xfrm>
            <a:effectLst>
              <a:outerShdw blurRad="127000" dist="63500" dir="8100000" algn="tr" rotWithShape="0">
                <a:prstClr val="black">
                  <a:alpha val="40000"/>
                </a:prstClr>
              </a:outerShdw>
            </a:effectLst>
          </p:grpSpPr>
          <p:sp>
            <p:nvSpPr>
              <p:cNvPr id="157" name="Freeform: Shape 156">
                <a:extLst>
                  <a:ext uri="{FF2B5EF4-FFF2-40B4-BE49-F238E27FC236}">
                    <a16:creationId xmlns:a16="http://schemas.microsoft.com/office/drawing/2014/main" id="{D8F8F51C-3F01-3848-8477-8B6173C4F6BA}"/>
                  </a:ext>
                </a:extLst>
              </p:cNvPr>
              <p:cNvSpPr/>
              <p:nvPr/>
            </p:nvSpPr>
            <p:spPr>
              <a:xfrm rot="5400000">
                <a:off x="12218894" y="6884894"/>
                <a:ext cx="2688054" cy="2688054"/>
              </a:xfrm>
              <a:custGeom>
                <a:avLst/>
                <a:gdLst>
                  <a:gd name="csX0" fmla="*/ 0 w 2688054"/>
                  <a:gd name="csY0" fmla="*/ 766759 h 2688054"/>
                  <a:gd name="csX1" fmla="*/ 0 w 2688054"/>
                  <a:gd name="csY1" fmla="*/ 0 h 2688054"/>
                  <a:gd name="csX2" fmla="*/ 250832 w 2688054"/>
                  <a:gd name="csY2" fmla="*/ 12666 h 2688054"/>
                  <a:gd name="csX3" fmla="*/ 2675388 w 2688054"/>
                  <a:gd name="csY3" fmla="*/ 2437222 h 2688054"/>
                  <a:gd name="csX4" fmla="*/ 2688054 w 2688054"/>
                  <a:gd name="csY4" fmla="*/ 2688054 h 2688054"/>
                  <a:gd name="csX5" fmla="*/ 1921295 w 2688054"/>
                  <a:gd name="csY5" fmla="*/ 2688054 h 2688054"/>
                  <a:gd name="csX6" fmla="*/ 1912588 w 2688054"/>
                  <a:gd name="csY6" fmla="*/ 2515618 h 2688054"/>
                  <a:gd name="csX7" fmla="*/ 172436 w 2688054"/>
                  <a:gd name="csY7" fmla="*/ 775466 h 2688054"/>
                  <a:gd name="csX8" fmla="*/ 0 w 2688054"/>
                  <a:gd name="csY8" fmla="*/ 766759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766759"/>
                    </a:moveTo>
                    <a:lnTo>
                      <a:pt x="0" y="0"/>
                    </a:lnTo>
                    <a:lnTo>
                      <a:pt x="250832" y="12666"/>
                    </a:lnTo>
                    <a:cubicBezTo>
                      <a:pt x="1529232" y="142495"/>
                      <a:pt x="2545559" y="1158822"/>
                      <a:pt x="2675388" y="2437222"/>
                    </a:cubicBezTo>
                    <a:lnTo>
                      <a:pt x="2688054" y="2688054"/>
                    </a:lnTo>
                    <a:lnTo>
                      <a:pt x="1921295" y="2688054"/>
                    </a:lnTo>
                    <a:lnTo>
                      <a:pt x="1912588" y="2515618"/>
                    </a:lnTo>
                    <a:cubicBezTo>
                      <a:pt x="1819407" y="1598085"/>
                      <a:pt x="1089969" y="868647"/>
                      <a:pt x="172436" y="775466"/>
                    </a:cubicBezTo>
                    <a:lnTo>
                      <a:pt x="0" y="766759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58" name="Isosceles Triangle 157">
                <a:extLst>
                  <a:ext uri="{FF2B5EF4-FFF2-40B4-BE49-F238E27FC236}">
                    <a16:creationId xmlns:a16="http://schemas.microsoft.com/office/drawing/2014/main" id="{5B6CEBB1-C1C0-5FE3-780B-457A05996C24}"/>
                  </a:ext>
                </a:extLst>
              </p:cNvPr>
              <p:cNvSpPr/>
              <p:nvPr/>
            </p:nvSpPr>
            <p:spPr>
              <a:xfrm rot="5400000" flipV="1">
                <a:off x="10808992" y="8565671"/>
                <a:ext cx="2113132" cy="1204168"/>
              </a:xfrm>
              <a:prstGeom prst="triangle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0" name="Group 149">
              <a:extLst>
                <a:ext uri="{FF2B5EF4-FFF2-40B4-BE49-F238E27FC236}">
                  <a16:creationId xmlns:a16="http://schemas.microsoft.com/office/drawing/2014/main" id="{D13F89A9-575C-FC9C-B1C2-23FD5881894A}"/>
                </a:ext>
              </a:extLst>
            </p:cNvPr>
            <p:cNvGrpSpPr/>
            <p:nvPr/>
          </p:nvGrpSpPr>
          <p:grpSpPr>
            <a:xfrm>
              <a:off x="12218894" y="4143052"/>
              <a:ext cx="3366320" cy="3647061"/>
              <a:chOff x="12218894" y="4143052"/>
              <a:chExt cx="3366320" cy="3647061"/>
            </a:xfrm>
            <a:solidFill>
              <a:schemeClr val="accent2"/>
            </a:solidFill>
            <a:effectLst>
              <a:outerShdw blurRad="127000" dist="63500" dir="5400000" algn="t" rotWithShape="0">
                <a:prstClr val="black">
                  <a:alpha val="40000"/>
                </a:prstClr>
              </a:outerShdw>
            </a:effectLst>
          </p:grpSpPr>
          <p:sp>
            <p:nvSpPr>
              <p:cNvPr id="155" name="Freeform: Shape 154">
                <a:extLst>
                  <a:ext uri="{FF2B5EF4-FFF2-40B4-BE49-F238E27FC236}">
                    <a16:creationId xmlns:a16="http://schemas.microsoft.com/office/drawing/2014/main" id="{74C4045B-6D86-9901-F4FF-5DE482EA69C7}"/>
                  </a:ext>
                </a:extLst>
              </p:cNvPr>
              <p:cNvSpPr/>
              <p:nvPr/>
            </p:nvSpPr>
            <p:spPr>
              <a:xfrm rot="5400000">
                <a:off x="12218894" y="4143052"/>
                <a:ext cx="2688054" cy="2688054"/>
              </a:xfrm>
              <a:custGeom>
                <a:avLst/>
                <a:gdLst>
                  <a:gd name="csX0" fmla="*/ 0 w 2688054"/>
                  <a:gd name="csY0" fmla="*/ 2688054 h 2688054"/>
                  <a:gd name="csX1" fmla="*/ 12666 w 2688054"/>
                  <a:gd name="csY1" fmla="*/ 2437222 h 2688054"/>
                  <a:gd name="csX2" fmla="*/ 2437222 w 2688054"/>
                  <a:gd name="csY2" fmla="*/ 12666 h 2688054"/>
                  <a:gd name="csX3" fmla="*/ 2688054 w 2688054"/>
                  <a:gd name="csY3" fmla="*/ 0 h 2688054"/>
                  <a:gd name="csX4" fmla="*/ 2688054 w 2688054"/>
                  <a:gd name="csY4" fmla="*/ 766759 h 2688054"/>
                  <a:gd name="csX5" fmla="*/ 2515618 w 2688054"/>
                  <a:gd name="csY5" fmla="*/ 775466 h 2688054"/>
                  <a:gd name="csX6" fmla="*/ 775466 w 2688054"/>
                  <a:gd name="csY6" fmla="*/ 2515618 h 2688054"/>
                  <a:gd name="csX7" fmla="*/ 766759 w 2688054"/>
                  <a:gd name="csY7" fmla="*/ 2688054 h 2688054"/>
                  <a:gd name="csX8" fmla="*/ 0 w 2688054"/>
                  <a:gd name="csY8" fmla="*/ 2688054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2688054"/>
                    </a:moveTo>
                    <a:lnTo>
                      <a:pt x="12666" y="2437222"/>
                    </a:lnTo>
                    <a:cubicBezTo>
                      <a:pt x="142494" y="1158822"/>
                      <a:pt x="1158822" y="142495"/>
                      <a:pt x="2437222" y="12666"/>
                    </a:cubicBezTo>
                    <a:lnTo>
                      <a:pt x="2688054" y="0"/>
                    </a:lnTo>
                    <a:lnTo>
                      <a:pt x="2688054" y="766759"/>
                    </a:lnTo>
                    <a:lnTo>
                      <a:pt x="2515618" y="775466"/>
                    </a:lnTo>
                    <a:cubicBezTo>
                      <a:pt x="1598085" y="868647"/>
                      <a:pt x="868647" y="1598085"/>
                      <a:pt x="775466" y="2515618"/>
                    </a:cubicBezTo>
                    <a:lnTo>
                      <a:pt x="766759" y="2688054"/>
                    </a:lnTo>
                    <a:lnTo>
                      <a:pt x="0" y="2688054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156" name="Isosceles Triangle 155">
                <a:extLst>
                  <a:ext uri="{FF2B5EF4-FFF2-40B4-BE49-F238E27FC236}">
                    <a16:creationId xmlns:a16="http://schemas.microsoft.com/office/drawing/2014/main" id="{C79BE325-EE52-74C4-9679-98A7EEEA4785}"/>
                  </a:ext>
                </a:extLst>
              </p:cNvPr>
              <p:cNvSpPr/>
              <p:nvPr/>
            </p:nvSpPr>
            <p:spPr>
              <a:xfrm flipV="1">
                <a:off x="13472082" y="6585945"/>
                <a:ext cx="2113132" cy="1204168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1" name="Group 150">
              <a:extLst>
                <a:ext uri="{FF2B5EF4-FFF2-40B4-BE49-F238E27FC236}">
                  <a16:creationId xmlns:a16="http://schemas.microsoft.com/office/drawing/2014/main" id="{D68D2A90-2A48-010B-4F57-69D4CCD56727}"/>
                </a:ext>
              </a:extLst>
            </p:cNvPr>
            <p:cNvGrpSpPr/>
            <p:nvPr/>
          </p:nvGrpSpPr>
          <p:grpSpPr>
            <a:xfrm>
              <a:off x="9477052" y="3491680"/>
              <a:ext cx="3643474" cy="3339426"/>
              <a:chOff x="9477052" y="3491680"/>
              <a:chExt cx="3643474" cy="3339426"/>
            </a:xfrm>
            <a:effectLst>
              <a:outerShdw blurRad="127000" dist="63500" algn="l" rotWithShape="0">
                <a:prstClr val="black">
                  <a:alpha val="40000"/>
                </a:prstClr>
              </a:outerShdw>
            </a:effectLst>
          </p:grpSpPr>
          <p:sp>
            <p:nvSpPr>
              <p:cNvPr id="153" name="Freeform: Shape 152">
                <a:extLst>
                  <a:ext uri="{FF2B5EF4-FFF2-40B4-BE49-F238E27FC236}">
                    <a16:creationId xmlns:a16="http://schemas.microsoft.com/office/drawing/2014/main" id="{54E955ED-25D7-852F-C104-332055C6691E}"/>
                  </a:ext>
                </a:extLst>
              </p:cNvPr>
              <p:cNvSpPr/>
              <p:nvPr/>
            </p:nvSpPr>
            <p:spPr>
              <a:xfrm rot="5400000">
                <a:off x="9477052" y="4143052"/>
                <a:ext cx="2688054" cy="2688054"/>
              </a:xfrm>
              <a:custGeom>
                <a:avLst/>
                <a:gdLst>
                  <a:gd name="csX0" fmla="*/ 0 w 2688054"/>
                  <a:gd name="csY0" fmla="*/ 0 h 2688054"/>
                  <a:gd name="csX1" fmla="*/ 766759 w 2688054"/>
                  <a:gd name="csY1" fmla="*/ 0 h 2688054"/>
                  <a:gd name="csX2" fmla="*/ 775466 w 2688054"/>
                  <a:gd name="csY2" fmla="*/ 172436 h 2688054"/>
                  <a:gd name="csX3" fmla="*/ 2515618 w 2688054"/>
                  <a:gd name="csY3" fmla="*/ 1912588 h 2688054"/>
                  <a:gd name="csX4" fmla="*/ 2688054 w 2688054"/>
                  <a:gd name="csY4" fmla="*/ 1921295 h 2688054"/>
                  <a:gd name="csX5" fmla="*/ 2688054 w 2688054"/>
                  <a:gd name="csY5" fmla="*/ 2688054 h 2688054"/>
                  <a:gd name="csX6" fmla="*/ 2437222 w 2688054"/>
                  <a:gd name="csY6" fmla="*/ 2675388 h 2688054"/>
                  <a:gd name="csX7" fmla="*/ 12666 w 2688054"/>
                  <a:gd name="csY7" fmla="*/ 250832 h 2688054"/>
                  <a:gd name="csX8" fmla="*/ 0 w 2688054"/>
                  <a:gd name="csY8" fmla="*/ 0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0"/>
                    </a:moveTo>
                    <a:lnTo>
                      <a:pt x="766759" y="0"/>
                    </a:lnTo>
                    <a:lnTo>
                      <a:pt x="775466" y="172436"/>
                    </a:lnTo>
                    <a:cubicBezTo>
                      <a:pt x="868647" y="1089969"/>
                      <a:pt x="1598085" y="1819407"/>
                      <a:pt x="2515618" y="1912588"/>
                    </a:cubicBezTo>
                    <a:lnTo>
                      <a:pt x="2688054" y="1921295"/>
                    </a:lnTo>
                    <a:lnTo>
                      <a:pt x="2688054" y="2688054"/>
                    </a:lnTo>
                    <a:lnTo>
                      <a:pt x="2437222" y="2675388"/>
                    </a:lnTo>
                    <a:cubicBezTo>
                      <a:pt x="1158822" y="2545559"/>
                      <a:pt x="142494" y="1529232"/>
                      <a:pt x="12666" y="250832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4" name="Isosceles Triangle 153">
                <a:extLst>
                  <a:ext uri="{FF2B5EF4-FFF2-40B4-BE49-F238E27FC236}">
                    <a16:creationId xmlns:a16="http://schemas.microsoft.com/office/drawing/2014/main" id="{57F028EB-A855-D342-8CC9-4FDD1E1517C9}"/>
                  </a:ext>
                </a:extLst>
              </p:cNvPr>
              <p:cNvSpPr/>
              <p:nvPr/>
            </p:nvSpPr>
            <p:spPr>
              <a:xfrm rot="16200000" flipV="1">
                <a:off x="11461876" y="3946162"/>
                <a:ext cx="2113132" cy="1204168"/>
              </a:xfrm>
              <a:prstGeom prst="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52" name="Isosceles Triangle 151">
              <a:extLst>
                <a:ext uri="{FF2B5EF4-FFF2-40B4-BE49-F238E27FC236}">
                  <a16:creationId xmlns:a16="http://schemas.microsoft.com/office/drawing/2014/main" id="{8CB5F7F2-B864-E08A-F726-78A4A0B702FC}"/>
                </a:ext>
              </a:extLst>
            </p:cNvPr>
            <p:cNvSpPr/>
            <p:nvPr/>
          </p:nvSpPr>
          <p:spPr>
            <a:xfrm rot="10800000" flipV="1">
              <a:off x="8852573" y="5933061"/>
              <a:ext cx="2113132" cy="1204168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  <a:effectLst>
              <a:outerShdw blurRad="127000" dist="635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59" name="Rectangle 158">
            <a:extLst>
              <a:ext uri="{FF2B5EF4-FFF2-40B4-BE49-F238E27FC236}">
                <a16:creationId xmlns:a16="http://schemas.microsoft.com/office/drawing/2014/main" id="{3D7EBA17-9086-BE7D-EF34-9D4ECBB13BC9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196</a:t>
            </a:r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160" name="!!SubTitle">
            <a:extLst>
              <a:ext uri="{FF2B5EF4-FFF2-40B4-BE49-F238E27FC236}">
                <a16:creationId xmlns:a16="http://schemas.microsoft.com/office/drawing/2014/main" id="{E7800D03-C519-E5EB-C10C-DD4C264F5A00}"/>
              </a:ext>
            </a:extLst>
          </p:cNvPr>
          <p:cNvSpPr txBox="1"/>
          <p:nvPr/>
        </p:nvSpPr>
        <p:spPr>
          <a:xfrm>
            <a:off x="9381441" y="12854136"/>
            <a:ext cx="5149167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978295C3-A103-9B2E-56DC-810121F43EAC}"/>
              </a:ext>
            </a:extLst>
          </p:cNvPr>
          <p:cNvGrpSpPr/>
          <p:nvPr/>
        </p:nvGrpSpPr>
        <p:grpSpPr>
          <a:xfrm>
            <a:off x="15114148" y="3493583"/>
            <a:ext cx="4683125" cy="1718342"/>
            <a:chOff x="4443430" y="4296200"/>
            <a:chExt cx="2488311" cy="1718342"/>
          </a:xfrm>
        </p:grpSpPr>
        <p:sp>
          <p:nvSpPr>
            <p:cNvPr id="162" name="Textbox 200">
              <a:extLst>
                <a:ext uri="{FF2B5EF4-FFF2-40B4-BE49-F238E27FC236}">
                  <a16:creationId xmlns:a16="http://schemas.microsoft.com/office/drawing/2014/main" id="{BBD53D91-E619-EFAD-06BC-679C2C82A254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63" name="Textbox 200">
              <a:extLst>
                <a:ext uri="{FF2B5EF4-FFF2-40B4-BE49-F238E27FC236}">
                  <a16:creationId xmlns:a16="http://schemas.microsoft.com/office/drawing/2014/main" id="{1BE754EE-0307-B551-22E2-E4C79FDC2C6B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64" name="Textbox 200">
              <a:extLst>
                <a:ext uri="{FF2B5EF4-FFF2-40B4-BE49-F238E27FC236}">
                  <a16:creationId xmlns:a16="http://schemas.microsoft.com/office/drawing/2014/main" id="{8E6D444C-275C-9ADC-AE66-A0EBF7F79939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bg2">
                      <a:lumMod val="50000"/>
                      <a:lumOff val="50000"/>
                    </a:schemeClr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65" name="Group 164">
            <a:extLst>
              <a:ext uri="{FF2B5EF4-FFF2-40B4-BE49-F238E27FC236}">
                <a16:creationId xmlns:a16="http://schemas.microsoft.com/office/drawing/2014/main" id="{247012FE-C4F1-A249-2C1C-22EC45155536}"/>
              </a:ext>
            </a:extLst>
          </p:cNvPr>
          <p:cNvGrpSpPr/>
          <p:nvPr/>
        </p:nvGrpSpPr>
        <p:grpSpPr>
          <a:xfrm rot="10800000" flipV="1">
            <a:off x="15114148" y="8504075"/>
            <a:ext cx="4683125" cy="1718342"/>
            <a:chOff x="4443430" y="4296200"/>
            <a:chExt cx="2488311" cy="1718342"/>
          </a:xfrm>
        </p:grpSpPr>
        <p:sp>
          <p:nvSpPr>
            <p:cNvPr id="166" name="Textbox 200">
              <a:extLst>
                <a:ext uri="{FF2B5EF4-FFF2-40B4-BE49-F238E27FC236}">
                  <a16:creationId xmlns:a16="http://schemas.microsoft.com/office/drawing/2014/main" id="{FCC29E6D-9A21-7FA8-C2F9-80193EAA5659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67" name="Textbox 200">
              <a:extLst>
                <a:ext uri="{FF2B5EF4-FFF2-40B4-BE49-F238E27FC236}">
                  <a16:creationId xmlns:a16="http://schemas.microsoft.com/office/drawing/2014/main" id="{BAFB194A-FB0F-9940-B51D-7F5DD43A0747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68" name="Textbox 200">
              <a:extLst>
                <a:ext uri="{FF2B5EF4-FFF2-40B4-BE49-F238E27FC236}">
                  <a16:creationId xmlns:a16="http://schemas.microsoft.com/office/drawing/2014/main" id="{8DA7179D-C7D7-078F-78E6-4962F4F8E6BC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bg2">
                      <a:lumMod val="50000"/>
                      <a:lumOff val="50000"/>
                    </a:schemeClr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69" name="Group 168">
            <a:extLst>
              <a:ext uri="{FF2B5EF4-FFF2-40B4-BE49-F238E27FC236}">
                <a16:creationId xmlns:a16="http://schemas.microsoft.com/office/drawing/2014/main" id="{52DE8ACB-5C91-111F-51AF-3B54762CDA68}"/>
              </a:ext>
            </a:extLst>
          </p:cNvPr>
          <p:cNvGrpSpPr/>
          <p:nvPr/>
        </p:nvGrpSpPr>
        <p:grpSpPr>
          <a:xfrm flipH="1">
            <a:off x="4586727" y="3493583"/>
            <a:ext cx="4683125" cy="1718342"/>
            <a:chOff x="4443430" y="4296200"/>
            <a:chExt cx="2488311" cy="1718342"/>
          </a:xfrm>
        </p:grpSpPr>
        <p:sp>
          <p:nvSpPr>
            <p:cNvPr id="170" name="Textbox 200">
              <a:extLst>
                <a:ext uri="{FF2B5EF4-FFF2-40B4-BE49-F238E27FC236}">
                  <a16:creationId xmlns:a16="http://schemas.microsoft.com/office/drawing/2014/main" id="{46887BCB-DBFB-56A5-E227-772AADB30059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71" name="Textbox 200">
              <a:extLst>
                <a:ext uri="{FF2B5EF4-FFF2-40B4-BE49-F238E27FC236}">
                  <a16:creationId xmlns:a16="http://schemas.microsoft.com/office/drawing/2014/main" id="{FFD52D12-9697-C6A9-C806-CEFA5B46D4BB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72" name="Textbox 200">
              <a:extLst>
                <a:ext uri="{FF2B5EF4-FFF2-40B4-BE49-F238E27FC236}">
                  <a16:creationId xmlns:a16="http://schemas.microsoft.com/office/drawing/2014/main" id="{67837CAF-C94B-D9E9-1DDF-23462156EA23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bg2">
                      <a:lumMod val="50000"/>
                      <a:lumOff val="50000"/>
                    </a:schemeClr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73" name="Group 172">
            <a:extLst>
              <a:ext uri="{FF2B5EF4-FFF2-40B4-BE49-F238E27FC236}">
                <a16:creationId xmlns:a16="http://schemas.microsoft.com/office/drawing/2014/main" id="{3C16CB69-A444-D0E8-AA5B-4E07A6A050CB}"/>
              </a:ext>
            </a:extLst>
          </p:cNvPr>
          <p:cNvGrpSpPr/>
          <p:nvPr/>
        </p:nvGrpSpPr>
        <p:grpSpPr>
          <a:xfrm rot="10800000" flipH="1" flipV="1">
            <a:off x="4586727" y="8504075"/>
            <a:ext cx="4683125" cy="1718342"/>
            <a:chOff x="4443430" y="4296200"/>
            <a:chExt cx="2488311" cy="1718342"/>
          </a:xfrm>
        </p:grpSpPr>
        <p:sp>
          <p:nvSpPr>
            <p:cNvPr id="174" name="Textbox 200">
              <a:extLst>
                <a:ext uri="{FF2B5EF4-FFF2-40B4-BE49-F238E27FC236}">
                  <a16:creationId xmlns:a16="http://schemas.microsoft.com/office/drawing/2014/main" id="{046EC49F-F9B7-B7B6-AB47-BE31439F1807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75" name="Textbox 200">
              <a:extLst>
                <a:ext uri="{FF2B5EF4-FFF2-40B4-BE49-F238E27FC236}">
                  <a16:creationId xmlns:a16="http://schemas.microsoft.com/office/drawing/2014/main" id="{D0D8D7D6-7EE8-25F4-1169-CED9A46157EB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76" name="Textbox 200">
              <a:extLst>
                <a:ext uri="{FF2B5EF4-FFF2-40B4-BE49-F238E27FC236}">
                  <a16:creationId xmlns:a16="http://schemas.microsoft.com/office/drawing/2014/main" id="{B100653A-52E0-0AAD-DEC6-6FA9DD2A4EA8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bg2">
                      <a:lumMod val="50000"/>
                      <a:lumOff val="50000"/>
                    </a:schemeClr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127633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000">
        <p:blinds dir="vert"/>
      </p:transition>
    </mc:Choice>
    <mc:Fallback>
      <p:transition spd="slow" advClick="0" advTm="2000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1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6" presetClass="emph" presetSubtype="0" autoRev="1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9" dur="500" fill="hold"/>
                                        <p:tgtEl>
                                          <p:spTgt spid="137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0" presetID="16" presetClass="entr" presetSubtype="3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" dur="5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75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750" fill="hold"/>
                                        <p:tgtEl>
                                          <p:spTgt spid="1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1750"/>
                                        <p:tgtEl>
                                          <p:spTgt spid="1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" presetClass="entr" presetSubtype="1" decel="10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1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1000" fill="hold"/>
                                        <p:tgtEl>
                                          <p:spTgt spid="1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2" presetClass="entr" presetSubtype="1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1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1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2" presetClass="entr" presetSubtype="4" decel="10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1000" fill="hold"/>
                                        <p:tgtEl>
                                          <p:spTgt spid="1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1000" fill="hold"/>
                                        <p:tgtEl>
                                          <p:spTgt spid="1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1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1000" fill="hold"/>
                                        <p:tgtEl>
                                          <p:spTgt spid="1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2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16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1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1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1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47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16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1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1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47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1000"/>
                                        <p:tgtEl>
                                          <p:spTgt spid="17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1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1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1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49" presetClass="entr" presetSubtype="0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8" dur="2000" fill="hold"/>
                                        <p:tgtEl>
                                          <p:spTgt spid="14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2000" fill="hold"/>
                                        <p:tgtEl>
                                          <p:spTgt spid="14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2000" fill="hold"/>
                                        <p:tgtEl>
                                          <p:spTgt spid="14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2000"/>
                                        <p:tgtEl>
                                          <p:spTgt spid="1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8" presetClass="emph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animRot by="21600000">
                                      <p:cBhvr>
                                        <p:cTn id="73" dur="2000" fill="hold"/>
                                        <p:tgtEl>
                                          <p:spTgt spid="14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7" grpId="0" animBg="1"/>
      <p:bldP spid="137" grpId="1" animBg="1"/>
      <p:bldP spid="138" grpId="0" animBg="1"/>
      <p:bldP spid="139" grpId="0"/>
      <p:bldP spid="140" grpId="0" animBg="1"/>
      <p:bldP spid="141" grpId="0"/>
      <p:bldP spid="142" grpId="0" animBg="1"/>
      <p:bldP spid="143" grpId="0"/>
      <p:bldP spid="144" grpId="0" animBg="1"/>
      <p:bldP spid="145" grpId="0"/>
      <p:bldP spid="146" grpId="0" animBg="1"/>
      <p:bldP spid="160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8E7BA425-620D-7667-7F54-86D4A9D8CDB2}"/>
              </a:ext>
            </a:extLst>
          </p:cNvPr>
          <p:cNvSpPr/>
          <p:nvPr/>
        </p:nvSpPr>
        <p:spPr>
          <a:xfrm>
            <a:off x="11454185" y="-201765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ED599691-2BBC-A6F8-E876-3C51D3BCF4B1}"/>
              </a:ext>
            </a:extLst>
          </p:cNvPr>
          <p:cNvSpPr/>
          <p:nvPr/>
        </p:nvSpPr>
        <p:spPr>
          <a:xfrm>
            <a:off x="12372307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200">
            <a:extLst>
              <a:ext uri="{FF2B5EF4-FFF2-40B4-BE49-F238E27FC236}">
                <a16:creationId xmlns:a16="http://schemas.microsoft.com/office/drawing/2014/main" id="{7073ABC3-BE24-27DE-7D0E-10D24DC5F3E2}"/>
              </a:ext>
            </a:extLst>
          </p:cNvPr>
          <p:cNvSpPr txBox="1"/>
          <p:nvPr/>
        </p:nvSpPr>
        <p:spPr>
          <a:xfrm flipH="1">
            <a:off x="18480388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2"/>
                </a:solidFill>
                <a:latin typeface="+mj-lt"/>
              </a:rPr>
              <a:t>02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65A51D1E-71F7-E50B-2389-F597872B8B97}"/>
              </a:ext>
            </a:extLst>
          </p:cNvPr>
          <p:cNvSpPr/>
          <p:nvPr/>
        </p:nvSpPr>
        <p:spPr>
          <a:xfrm flipV="1">
            <a:off x="12372307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200">
            <a:extLst>
              <a:ext uri="{FF2B5EF4-FFF2-40B4-BE49-F238E27FC236}">
                <a16:creationId xmlns:a16="http://schemas.microsoft.com/office/drawing/2014/main" id="{C3CECD1F-B1FC-A64E-D384-F43AB18D282D}"/>
              </a:ext>
            </a:extLst>
          </p:cNvPr>
          <p:cNvSpPr txBox="1"/>
          <p:nvPr/>
        </p:nvSpPr>
        <p:spPr>
          <a:xfrm rot="10800000" flipH="1" flipV="1">
            <a:off x="18480388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3"/>
                </a:solidFill>
                <a:latin typeface="+mj-lt"/>
              </a:rPr>
              <a:t>03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0D947A4A-8652-191E-6DB8-EDA3C4D5B5ED}"/>
              </a:ext>
            </a:extLst>
          </p:cNvPr>
          <p:cNvSpPr/>
          <p:nvPr/>
        </p:nvSpPr>
        <p:spPr>
          <a:xfrm flipH="1">
            <a:off x="3605651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200">
            <a:extLst>
              <a:ext uri="{FF2B5EF4-FFF2-40B4-BE49-F238E27FC236}">
                <a16:creationId xmlns:a16="http://schemas.microsoft.com/office/drawing/2014/main" id="{1AFA4E1F-F7E5-EF9E-141A-7A6F48C164D1}"/>
              </a:ext>
            </a:extLst>
          </p:cNvPr>
          <p:cNvSpPr txBox="1"/>
          <p:nvPr/>
        </p:nvSpPr>
        <p:spPr>
          <a:xfrm>
            <a:off x="3605652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1"/>
                </a:solidFill>
                <a:latin typeface="+mj-lt"/>
              </a:rPr>
              <a:t>01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AE7816E7-48FC-C914-0EED-68EC65FAFF24}"/>
              </a:ext>
            </a:extLst>
          </p:cNvPr>
          <p:cNvSpPr/>
          <p:nvPr/>
        </p:nvSpPr>
        <p:spPr>
          <a:xfrm flipH="1" flipV="1">
            <a:off x="3605651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200">
            <a:extLst>
              <a:ext uri="{FF2B5EF4-FFF2-40B4-BE49-F238E27FC236}">
                <a16:creationId xmlns:a16="http://schemas.microsoft.com/office/drawing/2014/main" id="{B9D2B23B-D617-E3D8-F064-575B07874A41}"/>
              </a:ext>
            </a:extLst>
          </p:cNvPr>
          <p:cNvSpPr txBox="1"/>
          <p:nvPr/>
        </p:nvSpPr>
        <p:spPr>
          <a:xfrm rot="10800000" flipV="1">
            <a:off x="3605652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6"/>
                </a:solidFill>
                <a:latin typeface="+mj-lt"/>
              </a:rPr>
              <a:t>04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6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509CD171-1672-2BFE-FC25-BBE1CFE70CF1}"/>
              </a:ext>
            </a:extLst>
          </p:cNvPr>
          <p:cNvSpPr/>
          <p:nvPr/>
        </p:nvSpPr>
        <p:spPr>
          <a:xfrm>
            <a:off x="9283700" y="3949700"/>
            <a:ext cx="5816600" cy="5816600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>
            <a:innerShdw blurRad="63500" dist="63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97440F7D-291C-E2C8-8444-2984D5B18CB6}"/>
              </a:ext>
            </a:extLst>
          </p:cNvPr>
          <p:cNvSpPr/>
          <p:nvPr/>
        </p:nvSpPr>
        <p:spPr>
          <a:xfrm rot="5400000">
            <a:off x="9477052" y="6884894"/>
            <a:ext cx="2688054" cy="2688054"/>
          </a:xfrm>
          <a:custGeom>
            <a:avLst/>
            <a:gdLst>
              <a:gd name="csX0" fmla="*/ 0 w 2688054"/>
              <a:gd name="csY0" fmla="*/ 2688054 h 2688054"/>
              <a:gd name="csX1" fmla="*/ 0 w 2688054"/>
              <a:gd name="csY1" fmla="*/ 1921295 h 2688054"/>
              <a:gd name="csX2" fmla="*/ 172436 w 2688054"/>
              <a:gd name="csY2" fmla="*/ 1912588 h 2688054"/>
              <a:gd name="csX3" fmla="*/ 1912588 w 2688054"/>
              <a:gd name="csY3" fmla="*/ 172436 h 2688054"/>
              <a:gd name="csX4" fmla="*/ 1921295 w 2688054"/>
              <a:gd name="csY4" fmla="*/ 0 h 2688054"/>
              <a:gd name="csX5" fmla="*/ 2688054 w 2688054"/>
              <a:gd name="csY5" fmla="*/ 0 h 2688054"/>
              <a:gd name="csX6" fmla="*/ 2675388 w 2688054"/>
              <a:gd name="csY6" fmla="*/ 250832 h 2688054"/>
              <a:gd name="csX7" fmla="*/ 250832 w 2688054"/>
              <a:gd name="csY7" fmla="*/ 2675388 h 2688054"/>
              <a:gd name="csX8" fmla="*/ 0 w 2688054"/>
              <a:gd name="csY8" fmla="*/ 2688054 h 2688054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</a:cxnLst>
            <a:rect l="l" t="t" r="r" b="b"/>
            <a:pathLst>
              <a:path w="2688054" h="2688054">
                <a:moveTo>
                  <a:pt x="0" y="2688054"/>
                </a:moveTo>
                <a:lnTo>
                  <a:pt x="0" y="1921295"/>
                </a:lnTo>
                <a:lnTo>
                  <a:pt x="172436" y="1912588"/>
                </a:lnTo>
                <a:cubicBezTo>
                  <a:pt x="1089969" y="1819407"/>
                  <a:pt x="1819407" y="1089969"/>
                  <a:pt x="1912588" y="172436"/>
                </a:cubicBezTo>
                <a:lnTo>
                  <a:pt x="1921295" y="0"/>
                </a:lnTo>
                <a:lnTo>
                  <a:pt x="2688054" y="0"/>
                </a:lnTo>
                <a:lnTo>
                  <a:pt x="2675388" y="250832"/>
                </a:lnTo>
                <a:cubicBezTo>
                  <a:pt x="2545559" y="1529232"/>
                  <a:pt x="1529232" y="2545559"/>
                  <a:pt x="250832" y="2675388"/>
                </a:cubicBezTo>
                <a:lnTo>
                  <a:pt x="0" y="2688054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ffectLst>
            <a:outerShdw blurRad="127000" dist="635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866E4B9F-8F4B-6D41-51BA-1116726F6794}"/>
              </a:ext>
            </a:extLst>
          </p:cNvPr>
          <p:cNvGrpSpPr/>
          <p:nvPr/>
        </p:nvGrpSpPr>
        <p:grpSpPr>
          <a:xfrm>
            <a:off x="11263474" y="6884894"/>
            <a:ext cx="3643474" cy="3339427"/>
            <a:chOff x="11263474" y="6884894"/>
            <a:chExt cx="3643474" cy="3339427"/>
          </a:xfrm>
          <a:effectLst>
            <a:outerShdw blurRad="127000" dist="63500" dir="8100000" algn="tr" rotWithShape="0">
              <a:prstClr val="black">
                <a:alpha val="40000"/>
              </a:prstClr>
            </a:outerShdw>
          </a:effectLst>
        </p:grpSpPr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63444C3E-1F20-1D4E-EA2F-CF510D06A562}"/>
                </a:ext>
              </a:extLst>
            </p:cNvPr>
            <p:cNvSpPr/>
            <p:nvPr/>
          </p:nvSpPr>
          <p:spPr>
            <a:xfrm rot="5400000">
              <a:off x="12218894" y="6884894"/>
              <a:ext cx="2688054" cy="2688054"/>
            </a:xfrm>
            <a:custGeom>
              <a:avLst/>
              <a:gdLst>
                <a:gd name="csX0" fmla="*/ 0 w 2688054"/>
                <a:gd name="csY0" fmla="*/ 766759 h 2688054"/>
                <a:gd name="csX1" fmla="*/ 0 w 2688054"/>
                <a:gd name="csY1" fmla="*/ 0 h 2688054"/>
                <a:gd name="csX2" fmla="*/ 250832 w 2688054"/>
                <a:gd name="csY2" fmla="*/ 12666 h 2688054"/>
                <a:gd name="csX3" fmla="*/ 2675388 w 2688054"/>
                <a:gd name="csY3" fmla="*/ 2437222 h 2688054"/>
                <a:gd name="csX4" fmla="*/ 2688054 w 2688054"/>
                <a:gd name="csY4" fmla="*/ 2688054 h 2688054"/>
                <a:gd name="csX5" fmla="*/ 1921295 w 2688054"/>
                <a:gd name="csY5" fmla="*/ 2688054 h 2688054"/>
                <a:gd name="csX6" fmla="*/ 1912588 w 2688054"/>
                <a:gd name="csY6" fmla="*/ 2515618 h 2688054"/>
                <a:gd name="csX7" fmla="*/ 172436 w 2688054"/>
                <a:gd name="csY7" fmla="*/ 775466 h 2688054"/>
                <a:gd name="csX8" fmla="*/ 0 w 2688054"/>
                <a:gd name="csY8" fmla="*/ 766759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766759"/>
                  </a:moveTo>
                  <a:lnTo>
                    <a:pt x="0" y="0"/>
                  </a:lnTo>
                  <a:lnTo>
                    <a:pt x="250832" y="12666"/>
                  </a:lnTo>
                  <a:cubicBezTo>
                    <a:pt x="1529232" y="142495"/>
                    <a:pt x="2545559" y="1158822"/>
                    <a:pt x="2675388" y="2437222"/>
                  </a:cubicBezTo>
                  <a:lnTo>
                    <a:pt x="2688054" y="2688054"/>
                  </a:lnTo>
                  <a:lnTo>
                    <a:pt x="1921295" y="2688054"/>
                  </a:lnTo>
                  <a:lnTo>
                    <a:pt x="1912588" y="2515618"/>
                  </a:lnTo>
                  <a:cubicBezTo>
                    <a:pt x="1819407" y="1598085"/>
                    <a:pt x="1089969" y="868647"/>
                    <a:pt x="172436" y="775466"/>
                  </a:cubicBezTo>
                  <a:lnTo>
                    <a:pt x="0" y="766759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" name="Isosceles Triangle 14">
              <a:extLst>
                <a:ext uri="{FF2B5EF4-FFF2-40B4-BE49-F238E27FC236}">
                  <a16:creationId xmlns:a16="http://schemas.microsoft.com/office/drawing/2014/main" id="{3BC360F9-FE0F-B0DC-F7A0-0D835E49098D}"/>
                </a:ext>
              </a:extLst>
            </p:cNvPr>
            <p:cNvSpPr/>
            <p:nvPr/>
          </p:nvSpPr>
          <p:spPr>
            <a:xfrm rot="5400000" flipV="1">
              <a:off x="10808992" y="8565671"/>
              <a:ext cx="2113132" cy="1204168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B8F4DF58-DA99-83FC-B986-BE58934E23A2}"/>
              </a:ext>
            </a:extLst>
          </p:cNvPr>
          <p:cNvGrpSpPr/>
          <p:nvPr/>
        </p:nvGrpSpPr>
        <p:grpSpPr>
          <a:xfrm>
            <a:off x="12218894" y="4143052"/>
            <a:ext cx="3366320" cy="3647061"/>
            <a:chOff x="12218894" y="4143052"/>
            <a:chExt cx="3366320" cy="3647061"/>
          </a:xfrm>
          <a:solidFill>
            <a:schemeClr val="accent2"/>
          </a:solidFill>
          <a:effectLst>
            <a:outerShdw blurRad="127000" dist="635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4B5316B9-336F-6B5F-0C65-BCB085973230}"/>
                </a:ext>
              </a:extLst>
            </p:cNvPr>
            <p:cNvSpPr/>
            <p:nvPr/>
          </p:nvSpPr>
          <p:spPr>
            <a:xfrm rot="5400000">
              <a:off x="12218894" y="4143052"/>
              <a:ext cx="2688054" cy="2688054"/>
            </a:xfrm>
            <a:custGeom>
              <a:avLst/>
              <a:gdLst>
                <a:gd name="csX0" fmla="*/ 0 w 2688054"/>
                <a:gd name="csY0" fmla="*/ 2688054 h 2688054"/>
                <a:gd name="csX1" fmla="*/ 12666 w 2688054"/>
                <a:gd name="csY1" fmla="*/ 2437222 h 2688054"/>
                <a:gd name="csX2" fmla="*/ 2437222 w 2688054"/>
                <a:gd name="csY2" fmla="*/ 12666 h 2688054"/>
                <a:gd name="csX3" fmla="*/ 2688054 w 2688054"/>
                <a:gd name="csY3" fmla="*/ 0 h 2688054"/>
                <a:gd name="csX4" fmla="*/ 2688054 w 2688054"/>
                <a:gd name="csY4" fmla="*/ 766759 h 2688054"/>
                <a:gd name="csX5" fmla="*/ 2515618 w 2688054"/>
                <a:gd name="csY5" fmla="*/ 775466 h 2688054"/>
                <a:gd name="csX6" fmla="*/ 775466 w 2688054"/>
                <a:gd name="csY6" fmla="*/ 2515618 h 2688054"/>
                <a:gd name="csX7" fmla="*/ 766759 w 2688054"/>
                <a:gd name="csY7" fmla="*/ 2688054 h 2688054"/>
                <a:gd name="csX8" fmla="*/ 0 w 2688054"/>
                <a:gd name="csY8" fmla="*/ 2688054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2688054"/>
                  </a:moveTo>
                  <a:lnTo>
                    <a:pt x="12666" y="2437222"/>
                  </a:lnTo>
                  <a:cubicBezTo>
                    <a:pt x="142494" y="1158822"/>
                    <a:pt x="1158822" y="142495"/>
                    <a:pt x="2437222" y="12666"/>
                  </a:cubicBezTo>
                  <a:lnTo>
                    <a:pt x="2688054" y="0"/>
                  </a:lnTo>
                  <a:lnTo>
                    <a:pt x="2688054" y="766759"/>
                  </a:lnTo>
                  <a:lnTo>
                    <a:pt x="2515618" y="775466"/>
                  </a:lnTo>
                  <a:cubicBezTo>
                    <a:pt x="1598085" y="868647"/>
                    <a:pt x="868647" y="1598085"/>
                    <a:pt x="775466" y="2515618"/>
                  </a:cubicBezTo>
                  <a:lnTo>
                    <a:pt x="766759" y="2688054"/>
                  </a:lnTo>
                  <a:lnTo>
                    <a:pt x="0" y="2688054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8" name="Isosceles Triangle 17">
              <a:extLst>
                <a:ext uri="{FF2B5EF4-FFF2-40B4-BE49-F238E27FC236}">
                  <a16:creationId xmlns:a16="http://schemas.microsoft.com/office/drawing/2014/main" id="{A2E75525-CFCA-2CE9-3AFD-2AB099658398}"/>
                </a:ext>
              </a:extLst>
            </p:cNvPr>
            <p:cNvSpPr/>
            <p:nvPr/>
          </p:nvSpPr>
          <p:spPr>
            <a:xfrm flipV="1">
              <a:off x="13472082" y="6585945"/>
              <a:ext cx="2113132" cy="1204168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65DE496B-758E-A841-04FE-B8CD5EFAF5AF}"/>
              </a:ext>
            </a:extLst>
          </p:cNvPr>
          <p:cNvGrpSpPr/>
          <p:nvPr/>
        </p:nvGrpSpPr>
        <p:grpSpPr>
          <a:xfrm>
            <a:off x="9477052" y="3491680"/>
            <a:ext cx="3643474" cy="3339426"/>
            <a:chOff x="9477052" y="3491680"/>
            <a:chExt cx="3643474" cy="3339426"/>
          </a:xfrm>
          <a:effectLst>
            <a:outerShdw blurRad="127000" dist="63500" algn="l" rotWithShape="0">
              <a:prstClr val="black">
                <a:alpha val="40000"/>
              </a:prstClr>
            </a:outerShdw>
          </a:effectLst>
        </p:grpSpPr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7AE5F409-42E7-53D5-4D82-F8641D2F9405}"/>
                </a:ext>
              </a:extLst>
            </p:cNvPr>
            <p:cNvSpPr/>
            <p:nvPr/>
          </p:nvSpPr>
          <p:spPr>
            <a:xfrm rot="5400000">
              <a:off x="9477052" y="4143052"/>
              <a:ext cx="2688054" cy="2688054"/>
            </a:xfrm>
            <a:custGeom>
              <a:avLst/>
              <a:gdLst>
                <a:gd name="csX0" fmla="*/ 0 w 2688054"/>
                <a:gd name="csY0" fmla="*/ 0 h 2688054"/>
                <a:gd name="csX1" fmla="*/ 766759 w 2688054"/>
                <a:gd name="csY1" fmla="*/ 0 h 2688054"/>
                <a:gd name="csX2" fmla="*/ 775466 w 2688054"/>
                <a:gd name="csY2" fmla="*/ 172436 h 2688054"/>
                <a:gd name="csX3" fmla="*/ 2515618 w 2688054"/>
                <a:gd name="csY3" fmla="*/ 1912588 h 2688054"/>
                <a:gd name="csX4" fmla="*/ 2688054 w 2688054"/>
                <a:gd name="csY4" fmla="*/ 1921295 h 2688054"/>
                <a:gd name="csX5" fmla="*/ 2688054 w 2688054"/>
                <a:gd name="csY5" fmla="*/ 2688054 h 2688054"/>
                <a:gd name="csX6" fmla="*/ 2437222 w 2688054"/>
                <a:gd name="csY6" fmla="*/ 2675388 h 2688054"/>
                <a:gd name="csX7" fmla="*/ 12666 w 2688054"/>
                <a:gd name="csY7" fmla="*/ 250832 h 2688054"/>
                <a:gd name="csX8" fmla="*/ 0 w 2688054"/>
                <a:gd name="csY8" fmla="*/ 0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0"/>
                  </a:moveTo>
                  <a:lnTo>
                    <a:pt x="766759" y="0"/>
                  </a:lnTo>
                  <a:lnTo>
                    <a:pt x="775466" y="172436"/>
                  </a:lnTo>
                  <a:cubicBezTo>
                    <a:pt x="868647" y="1089969"/>
                    <a:pt x="1598085" y="1819407"/>
                    <a:pt x="2515618" y="1912588"/>
                  </a:cubicBezTo>
                  <a:lnTo>
                    <a:pt x="2688054" y="1921295"/>
                  </a:lnTo>
                  <a:lnTo>
                    <a:pt x="2688054" y="2688054"/>
                  </a:lnTo>
                  <a:lnTo>
                    <a:pt x="2437222" y="2675388"/>
                  </a:lnTo>
                  <a:cubicBezTo>
                    <a:pt x="1158822" y="2545559"/>
                    <a:pt x="142494" y="1529232"/>
                    <a:pt x="12666" y="250832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Isosceles Triangle 20">
              <a:extLst>
                <a:ext uri="{FF2B5EF4-FFF2-40B4-BE49-F238E27FC236}">
                  <a16:creationId xmlns:a16="http://schemas.microsoft.com/office/drawing/2014/main" id="{32316A67-CA1A-036E-44B1-4B3469D29832}"/>
                </a:ext>
              </a:extLst>
            </p:cNvPr>
            <p:cNvSpPr/>
            <p:nvPr/>
          </p:nvSpPr>
          <p:spPr>
            <a:xfrm rot="16200000" flipV="1">
              <a:off x="11461876" y="3946162"/>
              <a:ext cx="2113132" cy="1204168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2" name="Isosceles Triangle 21">
            <a:extLst>
              <a:ext uri="{FF2B5EF4-FFF2-40B4-BE49-F238E27FC236}">
                <a16:creationId xmlns:a16="http://schemas.microsoft.com/office/drawing/2014/main" id="{BD7E1D61-370D-2560-99BC-B0D04183832F}"/>
              </a:ext>
            </a:extLst>
          </p:cNvPr>
          <p:cNvSpPr/>
          <p:nvPr/>
        </p:nvSpPr>
        <p:spPr>
          <a:xfrm rot="10800000" flipV="1">
            <a:off x="8852573" y="5933061"/>
            <a:ext cx="2113132" cy="1204168"/>
          </a:xfrm>
          <a:prstGeom prst="triangle">
            <a:avLst/>
          </a:prstGeom>
          <a:solidFill>
            <a:schemeClr val="accent6"/>
          </a:solidFill>
          <a:ln>
            <a:noFill/>
          </a:ln>
          <a:effectLst>
            <a:outerShdw blurRad="127000" dist="635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64CD45BF-6220-95DD-61C0-F024319B4B3E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196</a:t>
            </a:r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24" name="!!SubTitle">
            <a:extLst>
              <a:ext uri="{FF2B5EF4-FFF2-40B4-BE49-F238E27FC236}">
                <a16:creationId xmlns:a16="http://schemas.microsoft.com/office/drawing/2014/main" id="{CD0FD7F3-2AD1-3FFD-E804-CEDE36841905}"/>
              </a:ext>
            </a:extLst>
          </p:cNvPr>
          <p:cNvSpPr txBox="1"/>
          <p:nvPr/>
        </p:nvSpPr>
        <p:spPr>
          <a:xfrm>
            <a:off x="9381441" y="12854136"/>
            <a:ext cx="5149167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87E2ABA0-48D7-6501-F0CA-5C621F490141}"/>
              </a:ext>
            </a:extLst>
          </p:cNvPr>
          <p:cNvGrpSpPr/>
          <p:nvPr/>
        </p:nvGrpSpPr>
        <p:grpSpPr>
          <a:xfrm>
            <a:off x="15114148" y="3493583"/>
            <a:ext cx="4683125" cy="1718342"/>
            <a:chOff x="4443430" y="4296200"/>
            <a:chExt cx="2488311" cy="1718342"/>
          </a:xfrm>
        </p:grpSpPr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31971BC9-913C-F532-A1CE-CFAE6704FF9F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7" name="Textbox 200">
              <a:extLst>
                <a:ext uri="{FF2B5EF4-FFF2-40B4-BE49-F238E27FC236}">
                  <a16:creationId xmlns:a16="http://schemas.microsoft.com/office/drawing/2014/main" id="{283912C6-A4EB-9925-4850-68FA6C5D9263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8" name="Textbox 200">
              <a:extLst>
                <a:ext uri="{FF2B5EF4-FFF2-40B4-BE49-F238E27FC236}">
                  <a16:creationId xmlns:a16="http://schemas.microsoft.com/office/drawing/2014/main" id="{FE1BF017-7A90-5732-65BF-5A5060297D4A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56EF8D5D-D004-8774-DE6D-D513468AE239}"/>
              </a:ext>
            </a:extLst>
          </p:cNvPr>
          <p:cNvGrpSpPr/>
          <p:nvPr/>
        </p:nvGrpSpPr>
        <p:grpSpPr>
          <a:xfrm rot="10800000" flipV="1">
            <a:off x="15114148" y="8504075"/>
            <a:ext cx="4683125" cy="1718342"/>
            <a:chOff x="4443430" y="4296200"/>
            <a:chExt cx="2488311" cy="1718342"/>
          </a:xfrm>
        </p:grpSpPr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1D2031B3-6CE2-899D-CFC9-B2AE448E4BA8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80294208-A6A5-3AFA-8C3F-D967FDACFB24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" name="Textbox 200">
              <a:extLst>
                <a:ext uri="{FF2B5EF4-FFF2-40B4-BE49-F238E27FC236}">
                  <a16:creationId xmlns:a16="http://schemas.microsoft.com/office/drawing/2014/main" id="{7A19A21F-31C6-4CBC-FFD5-8A461425AED4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28" name="Group 127">
            <a:extLst>
              <a:ext uri="{FF2B5EF4-FFF2-40B4-BE49-F238E27FC236}">
                <a16:creationId xmlns:a16="http://schemas.microsoft.com/office/drawing/2014/main" id="{15A90F2F-7D3B-584B-39AE-2C11F6C7D443}"/>
              </a:ext>
            </a:extLst>
          </p:cNvPr>
          <p:cNvGrpSpPr/>
          <p:nvPr/>
        </p:nvGrpSpPr>
        <p:grpSpPr>
          <a:xfrm flipH="1">
            <a:off x="4586727" y="3493583"/>
            <a:ext cx="4683125" cy="1718342"/>
            <a:chOff x="4443430" y="4296200"/>
            <a:chExt cx="2488311" cy="1718342"/>
          </a:xfrm>
        </p:grpSpPr>
        <p:sp>
          <p:nvSpPr>
            <p:cNvPr id="129" name="Textbox 200">
              <a:extLst>
                <a:ext uri="{FF2B5EF4-FFF2-40B4-BE49-F238E27FC236}">
                  <a16:creationId xmlns:a16="http://schemas.microsoft.com/office/drawing/2014/main" id="{97EC9C5B-F9C2-9F0E-7FF5-6082A145987A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0" name="Textbox 200">
              <a:extLst>
                <a:ext uri="{FF2B5EF4-FFF2-40B4-BE49-F238E27FC236}">
                  <a16:creationId xmlns:a16="http://schemas.microsoft.com/office/drawing/2014/main" id="{EC37A579-EC4B-4BC0-7293-EBF3F1A076AE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1" name="Textbox 200">
              <a:extLst>
                <a:ext uri="{FF2B5EF4-FFF2-40B4-BE49-F238E27FC236}">
                  <a16:creationId xmlns:a16="http://schemas.microsoft.com/office/drawing/2014/main" id="{B877B3B9-AD65-3430-AA31-C37BD2F691D8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32" name="Group 131">
            <a:extLst>
              <a:ext uri="{FF2B5EF4-FFF2-40B4-BE49-F238E27FC236}">
                <a16:creationId xmlns:a16="http://schemas.microsoft.com/office/drawing/2014/main" id="{800080CA-471A-3602-47C5-BDD9B91DD87D}"/>
              </a:ext>
            </a:extLst>
          </p:cNvPr>
          <p:cNvGrpSpPr/>
          <p:nvPr/>
        </p:nvGrpSpPr>
        <p:grpSpPr>
          <a:xfrm rot="10800000" flipH="1" flipV="1">
            <a:off x="4586727" y="8504075"/>
            <a:ext cx="4683125" cy="1718342"/>
            <a:chOff x="4443430" y="4296200"/>
            <a:chExt cx="2488311" cy="1718342"/>
          </a:xfrm>
        </p:grpSpPr>
        <p:sp>
          <p:nvSpPr>
            <p:cNvPr id="133" name="Textbox 200">
              <a:extLst>
                <a:ext uri="{FF2B5EF4-FFF2-40B4-BE49-F238E27FC236}">
                  <a16:creationId xmlns:a16="http://schemas.microsoft.com/office/drawing/2014/main" id="{51F31A96-54D3-A450-BD7D-5079CC8D7B08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4" name="Textbox 200">
              <a:extLst>
                <a:ext uri="{FF2B5EF4-FFF2-40B4-BE49-F238E27FC236}">
                  <a16:creationId xmlns:a16="http://schemas.microsoft.com/office/drawing/2014/main" id="{3FBD194F-24BB-FE3A-62FD-F091ACF88EAB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6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5" name="Textbox 200">
              <a:extLst>
                <a:ext uri="{FF2B5EF4-FFF2-40B4-BE49-F238E27FC236}">
                  <a16:creationId xmlns:a16="http://schemas.microsoft.com/office/drawing/2014/main" id="{C38B5FC3-D952-0772-324D-3609CA4D9280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585936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000">
        <p:comb/>
      </p:transition>
    </mc:Choice>
    <mc:Fallback>
      <p:transition spd="slow" advClick="0" advTm="2000">
        <p:comb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6" presetClass="emph" presetSubtype="0" autoRev="1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0" presetID="16" presetClass="entr" presetSubtype="3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6" presetClass="emph" presetSubtype="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7" dur="500" fill="hold"/>
                                        <p:tgtEl>
                                          <p:spTgt spid="19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8" presetID="22" presetClass="entr" presetSubtype="1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6" presetClass="emph" presetSubtype="0" autoRev="1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animScale>
                                      <p:cBhvr>
                                        <p:cTn id="22" dur="500" fill="hold"/>
                                        <p:tgtEl>
                                          <p:spTgt spid="16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22" presetClass="entr" presetSubtype="2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2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6" presetClass="emph" presetSubtype="0" autoRev="1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animScale>
                                      <p:cBhvr>
                                        <p:cTn id="27" dur="500" fill="hold"/>
                                        <p:tgtEl>
                                          <p:spTgt spid="13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28" presetID="22" presetClass="entr" presetSubtype="4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6" presetClass="emph" presetSubtype="0" autoRev="1" fill="hold" grpId="1" nodeType="withEffect">
                                  <p:stCondLst>
                                    <p:cond delay="750"/>
                                  </p:stCondLst>
                                  <p:childTnLst>
                                    <p:animScale>
                                      <p:cBhvr>
                                        <p:cTn id="32" dur="500" fill="hold"/>
                                        <p:tgtEl>
                                          <p:spTgt spid="1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33" presetID="2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6" presetClass="emph" presetSubtype="0" autoRev="1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animScale>
                                      <p:cBhvr>
                                        <p:cTn id="37" dur="500" fill="hold"/>
                                        <p:tgtEl>
                                          <p:spTgt spid="22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3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1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7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17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2" presetClass="entr" presetSubtype="1" decel="10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2" presetClass="entr" presetSubtype="1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2" presetClass="entr" presetSubtype="4" decel="10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42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1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1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1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4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7" presetID="42" presetClass="entr" presetSubtype="0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47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47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1000"/>
                                        <p:tgtEl>
                                          <p:spTgt spid="1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  <p:bldP spid="3" grpId="0" animBg="1"/>
      <p:bldP spid="4" grpId="0"/>
      <p:bldP spid="5" grpId="0" animBg="1"/>
      <p:bldP spid="6" grpId="0"/>
      <p:bldP spid="7" grpId="0" animBg="1"/>
      <p:bldP spid="8" grpId="0"/>
      <p:bldP spid="9" grpId="0" animBg="1"/>
      <p:bldP spid="10" grpId="0"/>
      <p:bldP spid="11" grpId="0" animBg="1"/>
      <p:bldP spid="12" grpId="0" animBg="1"/>
      <p:bldP spid="12" grpId="1" animBg="1"/>
      <p:bldP spid="22" grpId="0" animBg="1"/>
      <p:bldP spid="22" grpId="1" animBg="1"/>
      <p:bldP spid="2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F65CBB3E-656F-20F5-9172-7F8AB2056CB8}"/>
              </a:ext>
            </a:extLst>
          </p:cNvPr>
          <p:cNvSpPr/>
          <p:nvPr/>
        </p:nvSpPr>
        <p:spPr>
          <a:xfrm>
            <a:off x="11454185" y="-201765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4" name="Rectangle: Rounded Corners 23">
            <a:extLst>
              <a:ext uri="{FF2B5EF4-FFF2-40B4-BE49-F238E27FC236}">
                <a16:creationId xmlns:a16="http://schemas.microsoft.com/office/drawing/2014/main" id="{C23E60D5-4EDF-AA7D-EA3F-2102A2E5D7B7}"/>
              </a:ext>
            </a:extLst>
          </p:cNvPr>
          <p:cNvSpPr/>
          <p:nvPr/>
        </p:nvSpPr>
        <p:spPr>
          <a:xfrm>
            <a:off x="12372307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00">
            <a:extLst>
              <a:ext uri="{FF2B5EF4-FFF2-40B4-BE49-F238E27FC236}">
                <a16:creationId xmlns:a16="http://schemas.microsoft.com/office/drawing/2014/main" id="{57D3A3BE-20C5-9EED-1051-E6880C7DC57D}"/>
              </a:ext>
            </a:extLst>
          </p:cNvPr>
          <p:cNvSpPr txBox="1"/>
          <p:nvPr/>
        </p:nvSpPr>
        <p:spPr>
          <a:xfrm flipH="1">
            <a:off x="18480388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2"/>
                </a:solidFill>
                <a:latin typeface="+mj-lt"/>
              </a:rPr>
              <a:t>02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26" name="Rectangle: Rounded Corners 25">
            <a:extLst>
              <a:ext uri="{FF2B5EF4-FFF2-40B4-BE49-F238E27FC236}">
                <a16:creationId xmlns:a16="http://schemas.microsoft.com/office/drawing/2014/main" id="{CC1521E8-9982-D9EC-FBA3-ECCE7C5442A7}"/>
              </a:ext>
            </a:extLst>
          </p:cNvPr>
          <p:cNvSpPr/>
          <p:nvPr/>
        </p:nvSpPr>
        <p:spPr>
          <a:xfrm flipV="1">
            <a:off x="12372307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00">
            <a:extLst>
              <a:ext uri="{FF2B5EF4-FFF2-40B4-BE49-F238E27FC236}">
                <a16:creationId xmlns:a16="http://schemas.microsoft.com/office/drawing/2014/main" id="{20ADCD85-3F8C-09D9-A97B-6AB03C960A27}"/>
              </a:ext>
            </a:extLst>
          </p:cNvPr>
          <p:cNvSpPr txBox="1"/>
          <p:nvPr/>
        </p:nvSpPr>
        <p:spPr>
          <a:xfrm rot="10800000" flipH="1" flipV="1">
            <a:off x="18480388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3"/>
                </a:solidFill>
                <a:latin typeface="+mj-lt"/>
              </a:rPr>
              <a:t>03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3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8143143A-662D-2020-8917-AFC6DE062187}"/>
              </a:ext>
            </a:extLst>
          </p:cNvPr>
          <p:cNvSpPr/>
          <p:nvPr/>
        </p:nvSpPr>
        <p:spPr>
          <a:xfrm flipH="1">
            <a:off x="3605651" y="163880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Textbox 200">
            <a:extLst>
              <a:ext uri="{FF2B5EF4-FFF2-40B4-BE49-F238E27FC236}">
                <a16:creationId xmlns:a16="http://schemas.microsoft.com/office/drawing/2014/main" id="{7319A7E1-90D7-706E-D130-04ADC4FE44A7}"/>
              </a:ext>
            </a:extLst>
          </p:cNvPr>
          <p:cNvSpPr txBox="1"/>
          <p:nvPr/>
        </p:nvSpPr>
        <p:spPr>
          <a:xfrm>
            <a:off x="3605652" y="1725930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1"/>
                </a:solidFill>
                <a:latin typeface="+mj-lt"/>
              </a:rPr>
              <a:t>01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0" name="Rectangle: Rounded Corners 29">
            <a:extLst>
              <a:ext uri="{FF2B5EF4-FFF2-40B4-BE49-F238E27FC236}">
                <a16:creationId xmlns:a16="http://schemas.microsoft.com/office/drawing/2014/main" id="{6E9FCE58-3711-2D5F-13C0-F799D2CA964D}"/>
              </a:ext>
            </a:extLst>
          </p:cNvPr>
          <p:cNvSpPr/>
          <p:nvPr/>
        </p:nvSpPr>
        <p:spPr>
          <a:xfrm flipH="1" flipV="1">
            <a:off x="3605651" y="7062054"/>
            <a:ext cx="8406042" cy="5015142"/>
          </a:xfrm>
          <a:prstGeom prst="roundRect">
            <a:avLst>
              <a:gd name="adj" fmla="val 11919"/>
            </a:avLst>
          </a:prstGeom>
          <a:solidFill>
            <a:schemeClr val="bg1"/>
          </a:solidFill>
          <a:ln>
            <a:noFill/>
          </a:ln>
          <a:effectLst>
            <a:outerShdw blurRad="127000" dist="635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200">
            <a:extLst>
              <a:ext uri="{FF2B5EF4-FFF2-40B4-BE49-F238E27FC236}">
                <a16:creationId xmlns:a16="http://schemas.microsoft.com/office/drawing/2014/main" id="{3C69E8EE-A30A-C1BB-CD31-FE6798115D31}"/>
              </a:ext>
            </a:extLst>
          </p:cNvPr>
          <p:cNvSpPr txBox="1"/>
          <p:nvPr/>
        </p:nvSpPr>
        <p:spPr>
          <a:xfrm rot="10800000" flipV="1">
            <a:off x="3605652" y="10358854"/>
            <a:ext cx="2297960" cy="163121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9600" dirty="0">
                <a:solidFill>
                  <a:schemeClr val="accent4"/>
                </a:solidFill>
                <a:latin typeface="+mj-lt"/>
              </a:rPr>
              <a:t>04</a:t>
            </a:r>
            <a:endParaRPr kumimoji="0" lang="en-US" sz="9600" i="0" u="none" strike="noStrike" kern="1200" cap="none" spc="0" normalizeH="0" baseline="0" noProof="0" dirty="0">
              <a:ln>
                <a:noFill/>
              </a:ln>
              <a:solidFill>
                <a:schemeClr val="accent4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D59ABC7D-C8C7-934E-3A7F-977FD155AAD8}"/>
              </a:ext>
            </a:extLst>
          </p:cNvPr>
          <p:cNvSpPr/>
          <p:nvPr/>
        </p:nvSpPr>
        <p:spPr>
          <a:xfrm>
            <a:off x="9283700" y="3949700"/>
            <a:ext cx="5816600" cy="5816600"/>
          </a:xfrm>
          <a:prstGeom prst="ellipse">
            <a:avLst/>
          </a:prstGeom>
          <a:solidFill>
            <a:schemeClr val="bg2">
              <a:lumMod val="90000"/>
              <a:lumOff val="10000"/>
            </a:schemeClr>
          </a:solidFill>
          <a:ln>
            <a:noFill/>
          </a:ln>
          <a:effectLst>
            <a:innerShdw blurRad="63500" dist="63500" dir="16200000">
              <a:prstClr val="black">
                <a:alpha val="20000"/>
              </a:prstClr>
            </a:inn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9F135C30-61AE-637E-06C8-2FD40F761A23}"/>
              </a:ext>
            </a:extLst>
          </p:cNvPr>
          <p:cNvGrpSpPr/>
          <p:nvPr/>
        </p:nvGrpSpPr>
        <p:grpSpPr>
          <a:xfrm>
            <a:off x="8852573" y="3491680"/>
            <a:ext cx="6732641" cy="6732641"/>
            <a:chOff x="8852573" y="3491680"/>
            <a:chExt cx="6732641" cy="6732641"/>
          </a:xfrm>
        </p:grpSpPr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801FE795-8814-594D-C54A-71471AF816D4}"/>
                </a:ext>
              </a:extLst>
            </p:cNvPr>
            <p:cNvSpPr/>
            <p:nvPr/>
          </p:nvSpPr>
          <p:spPr>
            <a:xfrm rot="5400000">
              <a:off x="9477052" y="6884894"/>
              <a:ext cx="2688054" cy="2688054"/>
            </a:xfrm>
            <a:custGeom>
              <a:avLst/>
              <a:gdLst>
                <a:gd name="csX0" fmla="*/ 0 w 2688054"/>
                <a:gd name="csY0" fmla="*/ 2688054 h 2688054"/>
                <a:gd name="csX1" fmla="*/ 0 w 2688054"/>
                <a:gd name="csY1" fmla="*/ 1921295 h 2688054"/>
                <a:gd name="csX2" fmla="*/ 172436 w 2688054"/>
                <a:gd name="csY2" fmla="*/ 1912588 h 2688054"/>
                <a:gd name="csX3" fmla="*/ 1912588 w 2688054"/>
                <a:gd name="csY3" fmla="*/ 172436 h 2688054"/>
                <a:gd name="csX4" fmla="*/ 1921295 w 2688054"/>
                <a:gd name="csY4" fmla="*/ 0 h 2688054"/>
                <a:gd name="csX5" fmla="*/ 2688054 w 2688054"/>
                <a:gd name="csY5" fmla="*/ 0 h 2688054"/>
                <a:gd name="csX6" fmla="*/ 2675388 w 2688054"/>
                <a:gd name="csY6" fmla="*/ 250832 h 2688054"/>
                <a:gd name="csX7" fmla="*/ 250832 w 2688054"/>
                <a:gd name="csY7" fmla="*/ 2675388 h 2688054"/>
                <a:gd name="csX8" fmla="*/ 0 w 2688054"/>
                <a:gd name="csY8" fmla="*/ 2688054 h 268805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</a:cxnLst>
              <a:rect l="l" t="t" r="r" b="b"/>
              <a:pathLst>
                <a:path w="2688054" h="2688054">
                  <a:moveTo>
                    <a:pt x="0" y="2688054"/>
                  </a:moveTo>
                  <a:lnTo>
                    <a:pt x="0" y="1921295"/>
                  </a:lnTo>
                  <a:lnTo>
                    <a:pt x="172436" y="1912588"/>
                  </a:lnTo>
                  <a:cubicBezTo>
                    <a:pt x="1089969" y="1819407"/>
                    <a:pt x="1819407" y="1089969"/>
                    <a:pt x="1912588" y="172436"/>
                  </a:cubicBezTo>
                  <a:lnTo>
                    <a:pt x="1921295" y="0"/>
                  </a:lnTo>
                  <a:lnTo>
                    <a:pt x="2688054" y="0"/>
                  </a:lnTo>
                  <a:lnTo>
                    <a:pt x="2675388" y="250832"/>
                  </a:lnTo>
                  <a:cubicBezTo>
                    <a:pt x="2545559" y="1529232"/>
                    <a:pt x="1529232" y="2545559"/>
                    <a:pt x="250832" y="2675388"/>
                  </a:cubicBezTo>
                  <a:lnTo>
                    <a:pt x="0" y="2688054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ffectLst>
              <a:outerShdw blurRad="127000" dist="635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35" name="Group 34">
              <a:extLst>
                <a:ext uri="{FF2B5EF4-FFF2-40B4-BE49-F238E27FC236}">
                  <a16:creationId xmlns:a16="http://schemas.microsoft.com/office/drawing/2014/main" id="{8E031C8A-E279-6EA9-BF51-FF934BD0EDFB}"/>
                </a:ext>
              </a:extLst>
            </p:cNvPr>
            <p:cNvGrpSpPr/>
            <p:nvPr/>
          </p:nvGrpSpPr>
          <p:grpSpPr>
            <a:xfrm>
              <a:off x="11263474" y="6884894"/>
              <a:ext cx="3643474" cy="3339427"/>
              <a:chOff x="11263474" y="6884894"/>
              <a:chExt cx="3643474" cy="3339427"/>
            </a:xfrm>
            <a:effectLst>
              <a:outerShdw blurRad="127000" dist="63500" dir="8100000" algn="tr" rotWithShape="0">
                <a:prstClr val="black">
                  <a:alpha val="40000"/>
                </a:prstClr>
              </a:outerShdw>
            </a:effectLst>
          </p:grpSpPr>
          <p:sp>
            <p:nvSpPr>
              <p:cNvPr id="43" name="Freeform: Shape 42">
                <a:extLst>
                  <a:ext uri="{FF2B5EF4-FFF2-40B4-BE49-F238E27FC236}">
                    <a16:creationId xmlns:a16="http://schemas.microsoft.com/office/drawing/2014/main" id="{017221F5-5A2A-2EE1-9132-C05BDA535B96}"/>
                  </a:ext>
                </a:extLst>
              </p:cNvPr>
              <p:cNvSpPr/>
              <p:nvPr/>
            </p:nvSpPr>
            <p:spPr>
              <a:xfrm rot="5400000">
                <a:off x="12218894" y="6884894"/>
                <a:ext cx="2688054" cy="2688054"/>
              </a:xfrm>
              <a:custGeom>
                <a:avLst/>
                <a:gdLst>
                  <a:gd name="csX0" fmla="*/ 0 w 2688054"/>
                  <a:gd name="csY0" fmla="*/ 766759 h 2688054"/>
                  <a:gd name="csX1" fmla="*/ 0 w 2688054"/>
                  <a:gd name="csY1" fmla="*/ 0 h 2688054"/>
                  <a:gd name="csX2" fmla="*/ 250832 w 2688054"/>
                  <a:gd name="csY2" fmla="*/ 12666 h 2688054"/>
                  <a:gd name="csX3" fmla="*/ 2675388 w 2688054"/>
                  <a:gd name="csY3" fmla="*/ 2437222 h 2688054"/>
                  <a:gd name="csX4" fmla="*/ 2688054 w 2688054"/>
                  <a:gd name="csY4" fmla="*/ 2688054 h 2688054"/>
                  <a:gd name="csX5" fmla="*/ 1921295 w 2688054"/>
                  <a:gd name="csY5" fmla="*/ 2688054 h 2688054"/>
                  <a:gd name="csX6" fmla="*/ 1912588 w 2688054"/>
                  <a:gd name="csY6" fmla="*/ 2515618 h 2688054"/>
                  <a:gd name="csX7" fmla="*/ 172436 w 2688054"/>
                  <a:gd name="csY7" fmla="*/ 775466 h 2688054"/>
                  <a:gd name="csX8" fmla="*/ 0 w 2688054"/>
                  <a:gd name="csY8" fmla="*/ 766759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766759"/>
                    </a:moveTo>
                    <a:lnTo>
                      <a:pt x="0" y="0"/>
                    </a:lnTo>
                    <a:lnTo>
                      <a:pt x="250832" y="12666"/>
                    </a:lnTo>
                    <a:cubicBezTo>
                      <a:pt x="1529232" y="142495"/>
                      <a:pt x="2545559" y="1158822"/>
                      <a:pt x="2675388" y="2437222"/>
                    </a:cubicBezTo>
                    <a:lnTo>
                      <a:pt x="2688054" y="2688054"/>
                    </a:lnTo>
                    <a:lnTo>
                      <a:pt x="1921295" y="2688054"/>
                    </a:lnTo>
                    <a:lnTo>
                      <a:pt x="1912588" y="2515618"/>
                    </a:lnTo>
                    <a:cubicBezTo>
                      <a:pt x="1819407" y="1598085"/>
                      <a:pt x="1089969" y="868647"/>
                      <a:pt x="172436" y="775466"/>
                    </a:cubicBezTo>
                    <a:lnTo>
                      <a:pt x="0" y="766759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4" name="Isosceles Triangle 43">
                <a:extLst>
                  <a:ext uri="{FF2B5EF4-FFF2-40B4-BE49-F238E27FC236}">
                    <a16:creationId xmlns:a16="http://schemas.microsoft.com/office/drawing/2014/main" id="{7ADD6C19-6131-3CE6-8AD6-087317C45FFA}"/>
                  </a:ext>
                </a:extLst>
              </p:cNvPr>
              <p:cNvSpPr/>
              <p:nvPr/>
            </p:nvSpPr>
            <p:spPr>
              <a:xfrm rot="5400000" flipV="1">
                <a:off x="10808992" y="8565671"/>
                <a:ext cx="2113132" cy="1204168"/>
              </a:xfrm>
              <a:prstGeom prst="triangle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28622AD1-E168-A733-FDE6-53CC6C3CF520}"/>
                </a:ext>
              </a:extLst>
            </p:cNvPr>
            <p:cNvGrpSpPr/>
            <p:nvPr/>
          </p:nvGrpSpPr>
          <p:grpSpPr>
            <a:xfrm>
              <a:off x="12218894" y="4143052"/>
              <a:ext cx="3366320" cy="3647061"/>
              <a:chOff x="12218894" y="4143052"/>
              <a:chExt cx="3366320" cy="3647061"/>
            </a:xfrm>
            <a:solidFill>
              <a:schemeClr val="accent2"/>
            </a:solidFill>
            <a:effectLst>
              <a:outerShdw blurRad="127000" dist="63500" dir="5400000" algn="t" rotWithShape="0">
                <a:prstClr val="black">
                  <a:alpha val="40000"/>
                </a:prstClr>
              </a:outerShdw>
            </a:effectLst>
          </p:grpSpPr>
          <p:sp>
            <p:nvSpPr>
              <p:cNvPr id="41" name="Freeform: Shape 40">
                <a:extLst>
                  <a:ext uri="{FF2B5EF4-FFF2-40B4-BE49-F238E27FC236}">
                    <a16:creationId xmlns:a16="http://schemas.microsoft.com/office/drawing/2014/main" id="{4431DA6E-16E4-A582-1D35-03BE0498220A}"/>
                  </a:ext>
                </a:extLst>
              </p:cNvPr>
              <p:cNvSpPr/>
              <p:nvPr/>
            </p:nvSpPr>
            <p:spPr>
              <a:xfrm rot="5400000">
                <a:off x="12218894" y="4143052"/>
                <a:ext cx="2688054" cy="2688054"/>
              </a:xfrm>
              <a:custGeom>
                <a:avLst/>
                <a:gdLst>
                  <a:gd name="csX0" fmla="*/ 0 w 2688054"/>
                  <a:gd name="csY0" fmla="*/ 2688054 h 2688054"/>
                  <a:gd name="csX1" fmla="*/ 12666 w 2688054"/>
                  <a:gd name="csY1" fmla="*/ 2437222 h 2688054"/>
                  <a:gd name="csX2" fmla="*/ 2437222 w 2688054"/>
                  <a:gd name="csY2" fmla="*/ 12666 h 2688054"/>
                  <a:gd name="csX3" fmla="*/ 2688054 w 2688054"/>
                  <a:gd name="csY3" fmla="*/ 0 h 2688054"/>
                  <a:gd name="csX4" fmla="*/ 2688054 w 2688054"/>
                  <a:gd name="csY4" fmla="*/ 766759 h 2688054"/>
                  <a:gd name="csX5" fmla="*/ 2515618 w 2688054"/>
                  <a:gd name="csY5" fmla="*/ 775466 h 2688054"/>
                  <a:gd name="csX6" fmla="*/ 775466 w 2688054"/>
                  <a:gd name="csY6" fmla="*/ 2515618 h 2688054"/>
                  <a:gd name="csX7" fmla="*/ 766759 w 2688054"/>
                  <a:gd name="csY7" fmla="*/ 2688054 h 2688054"/>
                  <a:gd name="csX8" fmla="*/ 0 w 2688054"/>
                  <a:gd name="csY8" fmla="*/ 2688054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2688054"/>
                    </a:moveTo>
                    <a:lnTo>
                      <a:pt x="12666" y="2437222"/>
                    </a:lnTo>
                    <a:cubicBezTo>
                      <a:pt x="142494" y="1158822"/>
                      <a:pt x="1158822" y="142495"/>
                      <a:pt x="2437222" y="12666"/>
                    </a:cubicBezTo>
                    <a:lnTo>
                      <a:pt x="2688054" y="0"/>
                    </a:lnTo>
                    <a:lnTo>
                      <a:pt x="2688054" y="766759"/>
                    </a:lnTo>
                    <a:lnTo>
                      <a:pt x="2515618" y="775466"/>
                    </a:lnTo>
                    <a:cubicBezTo>
                      <a:pt x="1598085" y="868647"/>
                      <a:pt x="868647" y="1598085"/>
                      <a:pt x="775466" y="2515618"/>
                    </a:cubicBezTo>
                    <a:lnTo>
                      <a:pt x="766759" y="2688054"/>
                    </a:lnTo>
                    <a:lnTo>
                      <a:pt x="0" y="2688054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2" name="Isosceles Triangle 41">
                <a:extLst>
                  <a:ext uri="{FF2B5EF4-FFF2-40B4-BE49-F238E27FC236}">
                    <a16:creationId xmlns:a16="http://schemas.microsoft.com/office/drawing/2014/main" id="{5C9521C0-CCC0-026D-A040-17CDD57CB007}"/>
                  </a:ext>
                </a:extLst>
              </p:cNvPr>
              <p:cNvSpPr/>
              <p:nvPr/>
            </p:nvSpPr>
            <p:spPr>
              <a:xfrm flipV="1">
                <a:off x="13472082" y="6585945"/>
                <a:ext cx="2113132" cy="1204168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37" name="Group 36">
              <a:extLst>
                <a:ext uri="{FF2B5EF4-FFF2-40B4-BE49-F238E27FC236}">
                  <a16:creationId xmlns:a16="http://schemas.microsoft.com/office/drawing/2014/main" id="{35306D17-109B-5F5A-28BC-87FEBC42C2BD}"/>
                </a:ext>
              </a:extLst>
            </p:cNvPr>
            <p:cNvGrpSpPr/>
            <p:nvPr/>
          </p:nvGrpSpPr>
          <p:grpSpPr>
            <a:xfrm>
              <a:off x="9477052" y="3491680"/>
              <a:ext cx="3643474" cy="3339426"/>
              <a:chOff x="9477052" y="3491680"/>
              <a:chExt cx="3643474" cy="3339426"/>
            </a:xfrm>
            <a:effectLst>
              <a:outerShdw blurRad="127000" dist="63500" algn="l" rotWithShape="0">
                <a:prstClr val="black">
                  <a:alpha val="40000"/>
                </a:prstClr>
              </a:outerShdw>
            </a:effectLst>
          </p:grpSpPr>
          <p:sp>
            <p:nvSpPr>
              <p:cNvPr id="39" name="Freeform: Shape 38">
                <a:extLst>
                  <a:ext uri="{FF2B5EF4-FFF2-40B4-BE49-F238E27FC236}">
                    <a16:creationId xmlns:a16="http://schemas.microsoft.com/office/drawing/2014/main" id="{109C7D45-F031-D8C0-AA48-0B2A3865D640}"/>
                  </a:ext>
                </a:extLst>
              </p:cNvPr>
              <p:cNvSpPr/>
              <p:nvPr/>
            </p:nvSpPr>
            <p:spPr>
              <a:xfrm rot="5400000">
                <a:off x="9477052" y="4143052"/>
                <a:ext cx="2688054" cy="2688054"/>
              </a:xfrm>
              <a:custGeom>
                <a:avLst/>
                <a:gdLst>
                  <a:gd name="csX0" fmla="*/ 0 w 2688054"/>
                  <a:gd name="csY0" fmla="*/ 0 h 2688054"/>
                  <a:gd name="csX1" fmla="*/ 766759 w 2688054"/>
                  <a:gd name="csY1" fmla="*/ 0 h 2688054"/>
                  <a:gd name="csX2" fmla="*/ 775466 w 2688054"/>
                  <a:gd name="csY2" fmla="*/ 172436 h 2688054"/>
                  <a:gd name="csX3" fmla="*/ 2515618 w 2688054"/>
                  <a:gd name="csY3" fmla="*/ 1912588 h 2688054"/>
                  <a:gd name="csX4" fmla="*/ 2688054 w 2688054"/>
                  <a:gd name="csY4" fmla="*/ 1921295 h 2688054"/>
                  <a:gd name="csX5" fmla="*/ 2688054 w 2688054"/>
                  <a:gd name="csY5" fmla="*/ 2688054 h 2688054"/>
                  <a:gd name="csX6" fmla="*/ 2437222 w 2688054"/>
                  <a:gd name="csY6" fmla="*/ 2675388 h 2688054"/>
                  <a:gd name="csX7" fmla="*/ 12666 w 2688054"/>
                  <a:gd name="csY7" fmla="*/ 250832 h 2688054"/>
                  <a:gd name="csX8" fmla="*/ 0 w 2688054"/>
                  <a:gd name="csY8" fmla="*/ 0 h 2688054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</a:cxnLst>
                <a:rect l="l" t="t" r="r" b="b"/>
                <a:pathLst>
                  <a:path w="2688054" h="2688054">
                    <a:moveTo>
                      <a:pt x="0" y="0"/>
                    </a:moveTo>
                    <a:lnTo>
                      <a:pt x="766759" y="0"/>
                    </a:lnTo>
                    <a:lnTo>
                      <a:pt x="775466" y="172436"/>
                    </a:lnTo>
                    <a:cubicBezTo>
                      <a:pt x="868647" y="1089969"/>
                      <a:pt x="1598085" y="1819407"/>
                      <a:pt x="2515618" y="1912588"/>
                    </a:cubicBezTo>
                    <a:lnTo>
                      <a:pt x="2688054" y="1921295"/>
                    </a:lnTo>
                    <a:lnTo>
                      <a:pt x="2688054" y="2688054"/>
                    </a:lnTo>
                    <a:lnTo>
                      <a:pt x="2437222" y="2675388"/>
                    </a:lnTo>
                    <a:cubicBezTo>
                      <a:pt x="1158822" y="2545559"/>
                      <a:pt x="142494" y="1529232"/>
                      <a:pt x="12666" y="250832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0" name="Isosceles Triangle 39">
                <a:extLst>
                  <a:ext uri="{FF2B5EF4-FFF2-40B4-BE49-F238E27FC236}">
                    <a16:creationId xmlns:a16="http://schemas.microsoft.com/office/drawing/2014/main" id="{56F552D7-F25B-890C-43DB-D001BF0F5526}"/>
                  </a:ext>
                </a:extLst>
              </p:cNvPr>
              <p:cNvSpPr/>
              <p:nvPr/>
            </p:nvSpPr>
            <p:spPr>
              <a:xfrm rot="16200000" flipV="1">
                <a:off x="11461876" y="3946162"/>
                <a:ext cx="2113132" cy="1204168"/>
              </a:xfrm>
              <a:prstGeom prst="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38" name="Isosceles Triangle 37">
              <a:extLst>
                <a:ext uri="{FF2B5EF4-FFF2-40B4-BE49-F238E27FC236}">
                  <a16:creationId xmlns:a16="http://schemas.microsoft.com/office/drawing/2014/main" id="{33DCFC19-3D8C-3F1D-7A95-5D79AA1A7185}"/>
                </a:ext>
              </a:extLst>
            </p:cNvPr>
            <p:cNvSpPr/>
            <p:nvPr/>
          </p:nvSpPr>
          <p:spPr>
            <a:xfrm rot="10800000" flipV="1">
              <a:off x="8852573" y="5933061"/>
              <a:ext cx="2113132" cy="1204168"/>
            </a:xfrm>
            <a:prstGeom prst="triangle">
              <a:avLst/>
            </a:prstGeom>
            <a:solidFill>
              <a:schemeClr val="accent4"/>
            </a:solidFill>
            <a:ln>
              <a:noFill/>
            </a:ln>
            <a:effectLst>
              <a:outerShdw blurRad="127000" dist="635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5" name="Rectangle 44">
            <a:extLst>
              <a:ext uri="{FF2B5EF4-FFF2-40B4-BE49-F238E27FC236}">
                <a16:creationId xmlns:a16="http://schemas.microsoft.com/office/drawing/2014/main" id="{FA289981-195F-6EFF-AF41-3F636C06149D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67018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196</a:t>
            </a:r>
            <a:r>
              <a:rPr lang="en-US" sz="3000" i="0" spc="3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46" name="!!SubTitle">
            <a:extLst>
              <a:ext uri="{FF2B5EF4-FFF2-40B4-BE49-F238E27FC236}">
                <a16:creationId xmlns:a16="http://schemas.microsoft.com/office/drawing/2014/main" id="{BB13DB60-4FAD-4A9C-445A-CB713BE833A6}"/>
              </a:ext>
            </a:extLst>
          </p:cNvPr>
          <p:cNvSpPr txBox="1"/>
          <p:nvPr/>
        </p:nvSpPr>
        <p:spPr>
          <a:xfrm>
            <a:off x="9381441" y="12854136"/>
            <a:ext cx="5149167" cy="47705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24128DA4-9D0C-7F93-EE0A-D74147350873}"/>
              </a:ext>
            </a:extLst>
          </p:cNvPr>
          <p:cNvGrpSpPr/>
          <p:nvPr/>
        </p:nvGrpSpPr>
        <p:grpSpPr>
          <a:xfrm>
            <a:off x="15114148" y="3493583"/>
            <a:ext cx="4683125" cy="1718342"/>
            <a:chOff x="4443430" y="4296200"/>
            <a:chExt cx="2488311" cy="1718342"/>
          </a:xfrm>
        </p:grpSpPr>
        <p:sp>
          <p:nvSpPr>
            <p:cNvPr id="48" name="Textbox 200">
              <a:extLst>
                <a:ext uri="{FF2B5EF4-FFF2-40B4-BE49-F238E27FC236}">
                  <a16:creationId xmlns:a16="http://schemas.microsoft.com/office/drawing/2014/main" id="{201D632F-CAC5-7FE2-2B8B-4C4AE2C37941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E7F9323C-01E2-6269-370D-56D6386E646D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0" name="Textbox 200">
              <a:extLst>
                <a:ext uri="{FF2B5EF4-FFF2-40B4-BE49-F238E27FC236}">
                  <a16:creationId xmlns:a16="http://schemas.microsoft.com/office/drawing/2014/main" id="{C0DA1CAE-6393-5D8A-E4F3-94BE499273E9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6AEB78CD-AE47-2217-8D69-64D228C3799C}"/>
              </a:ext>
            </a:extLst>
          </p:cNvPr>
          <p:cNvGrpSpPr/>
          <p:nvPr/>
        </p:nvGrpSpPr>
        <p:grpSpPr>
          <a:xfrm rot="10800000" flipV="1">
            <a:off x="15114148" y="8504075"/>
            <a:ext cx="4683125" cy="1718342"/>
            <a:chOff x="4443430" y="4296200"/>
            <a:chExt cx="2488311" cy="1718342"/>
          </a:xfrm>
        </p:grpSpPr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447E7A5D-6079-A928-8542-76421FC4F85A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E26DDB05-6811-3D6A-8179-8C62F44DDDFF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28" name="Textbox 200">
              <a:extLst>
                <a:ext uri="{FF2B5EF4-FFF2-40B4-BE49-F238E27FC236}">
                  <a16:creationId xmlns:a16="http://schemas.microsoft.com/office/drawing/2014/main" id="{6A1541D6-40CC-3696-AB2C-A488FB6ED064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B6377A1E-DCA8-C6D7-7719-E24E9BB1E296}"/>
              </a:ext>
            </a:extLst>
          </p:cNvPr>
          <p:cNvGrpSpPr/>
          <p:nvPr/>
        </p:nvGrpSpPr>
        <p:grpSpPr>
          <a:xfrm flipH="1">
            <a:off x="4586727" y="3493583"/>
            <a:ext cx="4683125" cy="1718342"/>
            <a:chOff x="4443430" y="4296200"/>
            <a:chExt cx="2488311" cy="1718342"/>
          </a:xfrm>
        </p:grpSpPr>
        <p:sp>
          <p:nvSpPr>
            <p:cNvPr id="130" name="Textbox 200">
              <a:extLst>
                <a:ext uri="{FF2B5EF4-FFF2-40B4-BE49-F238E27FC236}">
                  <a16:creationId xmlns:a16="http://schemas.microsoft.com/office/drawing/2014/main" id="{F50E429D-5349-0A5E-D0E0-3514F4C1E829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1" name="Textbox 200">
              <a:extLst>
                <a:ext uri="{FF2B5EF4-FFF2-40B4-BE49-F238E27FC236}">
                  <a16:creationId xmlns:a16="http://schemas.microsoft.com/office/drawing/2014/main" id="{CD71D9BF-6420-4C52-3C45-AF7343DD3F4B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2" name="Textbox 200">
              <a:extLst>
                <a:ext uri="{FF2B5EF4-FFF2-40B4-BE49-F238E27FC236}">
                  <a16:creationId xmlns:a16="http://schemas.microsoft.com/office/drawing/2014/main" id="{08251379-80DD-8C4A-0CCF-DD8D82AB13F0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33" name="Group 132">
            <a:extLst>
              <a:ext uri="{FF2B5EF4-FFF2-40B4-BE49-F238E27FC236}">
                <a16:creationId xmlns:a16="http://schemas.microsoft.com/office/drawing/2014/main" id="{FE85D44B-7D02-AD3C-60C2-220B1F2E25C8}"/>
              </a:ext>
            </a:extLst>
          </p:cNvPr>
          <p:cNvGrpSpPr/>
          <p:nvPr/>
        </p:nvGrpSpPr>
        <p:grpSpPr>
          <a:xfrm rot="10800000" flipH="1" flipV="1">
            <a:off x="4586727" y="8504075"/>
            <a:ext cx="4683125" cy="1718342"/>
            <a:chOff x="4443430" y="4296200"/>
            <a:chExt cx="2488311" cy="1718342"/>
          </a:xfrm>
        </p:grpSpPr>
        <p:sp>
          <p:nvSpPr>
            <p:cNvPr id="134" name="Textbox 200">
              <a:extLst>
                <a:ext uri="{FF2B5EF4-FFF2-40B4-BE49-F238E27FC236}">
                  <a16:creationId xmlns:a16="http://schemas.microsoft.com/office/drawing/2014/main" id="{DCE0ABFD-ED3B-5A40-295C-3DD3563FF071}"/>
                </a:ext>
              </a:extLst>
            </p:cNvPr>
            <p:cNvSpPr txBox="1"/>
            <p:nvPr/>
          </p:nvSpPr>
          <p:spPr>
            <a:xfrm flipH="1">
              <a:off x="4443430" y="4296200"/>
              <a:ext cx="2488310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3200" b="1" dirty="0">
                  <a:solidFill>
                    <a:schemeClr val="tx2"/>
                  </a:solidFill>
                  <a:latin typeface="+mj-lt"/>
                </a:rPr>
                <a:t>UNIQUE TITLE</a:t>
              </a:r>
              <a:endPara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5" name="Textbox 200">
              <a:extLst>
                <a:ext uri="{FF2B5EF4-FFF2-40B4-BE49-F238E27FC236}">
                  <a16:creationId xmlns:a16="http://schemas.microsoft.com/office/drawing/2014/main" id="{2F869A35-DA88-28D8-858C-C32C47C91A34}"/>
                </a:ext>
              </a:extLst>
            </p:cNvPr>
            <p:cNvSpPr txBox="1"/>
            <p:nvPr/>
          </p:nvSpPr>
          <p:spPr>
            <a:xfrm flipH="1">
              <a:off x="4443430" y="4794253"/>
              <a:ext cx="2488310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6" name="Textbox 200">
              <a:extLst>
                <a:ext uri="{FF2B5EF4-FFF2-40B4-BE49-F238E27FC236}">
                  <a16:creationId xmlns:a16="http://schemas.microsoft.com/office/drawing/2014/main" id="{E8DF397F-AFFA-9E73-C68B-22E2859DA9BD}"/>
                </a:ext>
              </a:extLst>
            </p:cNvPr>
            <p:cNvSpPr txBox="1"/>
            <p:nvPr/>
          </p:nvSpPr>
          <p:spPr>
            <a:xfrm flipH="1">
              <a:off x="4443430" y="5183545"/>
              <a:ext cx="24883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 porttitor congue massa. Fusce posuere, magna sed pulvinar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ultricies</a:t>
              </a:r>
              <a:r>
                <a:rPr lang="en-US" sz="1600" dirty="0">
                  <a:solidFill>
                    <a:schemeClr val="tx2"/>
                  </a:solidFill>
                </a:rPr>
                <a:t>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6229311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000">
        <p14:pan dir="u"/>
      </p:transition>
    </mc:Choice>
    <mc:Fallback>
      <p:transition spd="slow" advClick="0" advTm="2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6" presetClass="emph" presetSubtype="0" autoRev="1" fill="hold" grpId="1" nodeType="withEffect">
                                  <p:stCondLst>
                                    <p:cond delay="1500"/>
                                  </p:stCondLst>
                                  <p:childTnLst>
                                    <p:animScale>
                                      <p:cBhvr>
                                        <p:cTn id="9" dur="500" fill="hold"/>
                                        <p:tgtEl>
                                          <p:spTgt spid="23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  <p:par>
                                <p:cTn id="10" presetID="16" presetClass="entr" presetSubtype="3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2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75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175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" presetClass="entr" presetSubtype="1" decel="10000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2" presetClass="entr" presetSubtype="1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6" presetID="2" presetClass="entr" presetSubtype="4" decel="10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2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1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1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47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47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1000"/>
                                        <p:tgtEl>
                                          <p:spTgt spid="1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1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1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49" presetClass="entr" presetSubtype="0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8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2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8" presetClass="emph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animRot by="21600000">
                                      <p:cBhvr>
                                        <p:cTn id="73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 animBg="1"/>
      <p:bldP spid="23" grpId="1" animBg="1"/>
      <p:bldP spid="24" grpId="0" animBg="1"/>
      <p:bldP spid="25" grpId="0"/>
      <p:bldP spid="26" grpId="0" animBg="1"/>
      <p:bldP spid="27" grpId="0"/>
      <p:bldP spid="28" grpId="0" animBg="1"/>
      <p:bldP spid="29" grpId="0"/>
      <p:bldP spid="30" grpId="0" animBg="1"/>
      <p:bldP spid="31" grpId="0"/>
      <p:bldP spid="32" grpId="0" animBg="1"/>
      <p:bldP spid="46" grpId="0"/>
    </p:bldLst>
  </p:timing>
</p:sld>
</file>

<file path=ppt/theme/theme1.xml><?xml version="1.0" encoding="utf-8"?>
<a:theme xmlns:a="http://schemas.openxmlformats.org/drawingml/2006/main" name="SO01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SO10">
  <a:themeElements>
    <a:clrScheme name="CP_L_106">
      <a:dk1>
        <a:srgbClr val="000000"/>
      </a:dk1>
      <a:lt1>
        <a:srgbClr val="D7DDDD"/>
      </a:lt1>
      <a:dk2>
        <a:srgbClr val="434343"/>
      </a:dk2>
      <a:lt2>
        <a:srgbClr val="FEDA60"/>
      </a:lt2>
      <a:accent1>
        <a:srgbClr val="353535"/>
      </a:accent1>
      <a:accent2>
        <a:srgbClr val="FEDA60"/>
      </a:accent2>
      <a:accent3>
        <a:srgbClr val="000000"/>
      </a:accent3>
      <a:accent4>
        <a:srgbClr val="FFFFFF"/>
      </a:accent4>
      <a:accent5>
        <a:srgbClr val="FFFF00"/>
      </a:accent5>
      <a:accent6>
        <a:srgbClr val="0000FF"/>
      </a:accent6>
      <a:hlink>
        <a:srgbClr val="000000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02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SO03">
  <a:themeElements>
    <a:clrScheme name="Business_2Tones_L_Cobalt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5E88FE"/>
      </a:accent1>
      <a:accent2>
        <a:srgbClr val="265FFE"/>
      </a:accent2>
      <a:accent3>
        <a:srgbClr val="6D6D6D"/>
      </a:accent3>
      <a:accent4>
        <a:srgbClr val="B3B3B3"/>
      </a:accent4>
      <a:accent5>
        <a:srgbClr val="DFDEDB"/>
      </a:accent5>
      <a:accent6>
        <a:srgbClr val="EBEBE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04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05">
  <a:themeElements>
    <a:clrScheme name="CP2_L_21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29606A"/>
      </a:accent1>
      <a:accent2>
        <a:srgbClr val="31AEBF"/>
      </a:accent2>
      <a:accent3>
        <a:srgbClr val="9DC53E"/>
      </a:accent3>
      <a:accent4>
        <a:srgbClr val="F9AD4C"/>
      </a:accent4>
      <a:accent5>
        <a:srgbClr val="E6504D"/>
      </a:accent5>
      <a:accent6>
        <a:srgbClr val="A63676"/>
      </a:accent6>
      <a:hlink>
        <a:srgbClr val="0070C0"/>
      </a:hlink>
      <a:folHlink>
        <a:srgbClr val="C19EB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06">
  <a:themeElements>
    <a:clrScheme name="CP_D_86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07">
  <a:themeElements>
    <a:clrScheme name="CP_NEU_D_03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0BECF2"/>
      </a:accent2>
      <a:accent3>
        <a:srgbClr val="FF017E"/>
      </a:accent3>
      <a:accent4>
        <a:srgbClr val="A052E7"/>
      </a:accent4>
      <a:accent5>
        <a:srgbClr val="FEF903"/>
      </a:accent5>
      <a:accent6>
        <a:srgbClr val="FA2134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SO08">
  <a:themeElements>
    <a:clrScheme name="CP_L_25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322039"/>
      </a:accent1>
      <a:accent2>
        <a:srgbClr val="DE592E"/>
      </a:accent2>
      <a:accent3>
        <a:srgbClr val="855853"/>
      </a:accent3>
      <a:accent4>
        <a:srgbClr val="21C394"/>
      </a:accent4>
      <a:accent5>
        <a:srgbClr val="4F8B82"/>
      </a:accent5>
      <a:accent6>
        <a:srgbClr val="0A3945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SO09">
  <a:themeElements>
    <a:clrScheme name="CP2_L_22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FEC552"/>
      </a:accent1>
      <a:accent2>
        <a:srgbClr val="5889CC"/>
      </a:accent2>
      <a:accent3>
        <a:srgbClr val="32CCD8"/>
      </a:accent3>
      <a:accent4>
        <a:srgbClr val="F6F6F6"/>
      </a:accent4>
      <a:accent5>
        <a:srgbClr val="E6BF98"/>
      </a:accent5>
      <a:accent6>
        <a:srgbClr val="8A6C78"/>
      </a:accent6>
      <a:hlink>
        <a:srgbClr val="0070C0"/>
      </a:hlink>
      <a:folHlink>
        <a:srgbClr val="C19EB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16420</TotalTime>
  <Words>1150</Words>
  <Application>Microsoft Office PowerPoint</Application>
  <PresentationFormat>Custom</PresentationFormat>
  <Paragraphs>180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10</vt:i4>
      </vt:variant>
      <vt:variant>
        <vt:lpstr>Slide Titles</vt:lpstr>
      </vt:variant>
      <vt:variant>
        <vt:i4>10</vt:i4>
      </vt:variant>
    </vt:vector>
  </HeadingPairs>
  <TitlesOfParts>
    <vt:vector size="25" baseType="lpstr">
      <vt:lpstr>Aptos</vt:lpstr>
      <vt:lpstr>Arial</vt:lpstr>
      <vt:lpstr>Calibri</vt:lpstr>
      <vt:lpstr>Open Sans Light</vt:lpstr>
      <vt:lpstr>UTM Avo</vt:lpstr>
      <vt:lpstr>SO01</vt:lpstr>
      <vt:lpstr>SO02</vt:lpstr>
      <vt:lpstr>SO03</vt:lpstr>
      <vt:lpstr>SO04</vt:lpstr>
      <vt:lpstr>SO05</vt:lpstr>
      <vt:lpstr>SO06</vt:lpstr>
      <vt:lpstr>SO07</vt:lpstr>
      <vt:lpstr>SO08</vt:lpstr>
      <vt:lpstr>SO09</vt:lpstr>
      <vt:lpstr>SO10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196</dc:title>
  <dc:creator>Slide Ocean</dc:creator>
  <cp:keywords>SlideOcean.net</cp:keywords>
  <cp:lastModifiedBy>SO</cp:lastModifiedBy>
  <cp:revision>4196</cp:revision>
  <dcterms:created xsi:type="dcterms:W3CDTF">2024-04-24T08:43:56Z</dcterms:created>
  <dcterms:modified xsi:type="dcterms:W3CDTF">2026-02-06T04:34:00Z</dcterms:modified>
</cp:coreProperties>
</file>

<file path=docProps/thumbnail.jpeg>
</file>