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78" r:id="rId11"/>
    <p:sldId id="2147378292" r:id="rId12"/>
    <p:sldId id="2147378267" r:id="rId13"/>
    <p:sldId id="2147378291" r:id="rId14"/>
    <p:sldId id="2147378284" r:id="rId15"/>
    <p:sldId id="2147378277" r:id="rId16"/>
    <p:sldId id="2147378281" r:id="rId17"/>
    <p:sldId id="2147378283" r:id="rId18"/>
    <p:sldId id="2147378280" r:id="rId19"/>
    <p:sldId id="2147378282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80" y="51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6EDBA96-C3B0-BBE3-0942-BFF98010A5D4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B4C0CC6-7BC4-21D0-AE24-6141E6BA36B7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00">
            <a:extLst>
              <a:ext uri="{FF2B5EF4-FFF2-40B4-BE49-F238E27FC236}">
                <a16:creationId xmlns:a16="http://schemas.microsoft.com/office/drawing/2014/main" id="{281600CA-C71A-27E6-FE94-D4A39AF7B4DB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A84EF79-C4F6-6E47-8F19-131F419699E5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3A7EF4BE-7485-1ACB-62CE-0ECC1C197BCA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51D4A9-CDCE-80FF-9CC4-0A5D2169E5A5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DD99A8E9-80EC-62ED-F93B-742717AA194E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BC14505-C3FB-385C-7F95-CBA6E24ADB77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16254020-CC16-1E2C-2428-D355E7DE2776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6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C0F08FB-C6E3-8B28-3FB9-1F8608317EE4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83F6E3E-F2A6-69B4-D06C-F79A46C9FDCD}"/>
              </a:ext>
            </a:extLst>
          </p:cNvPr>
          <p:cNvGrpSpPr/>
          <p:nvPr/>
        </p:nvGrpSpPr>
        <p:grpSpPr>
          <a:xfrm>
            <a:off x="8852573" y="3491680"/>
            <a:ext cx="6732641" cy="6732641"/>
            <a:chOff x="8852573" y="3491680"/>
            <a:chExt cx="6732641" cy="673264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F1F528-5DC6-EB14-9010-A664464888BF}"/>
                </a:ext>
              </a:extLst>
            </p:cNvPr>
            <p:cNvSpPr/>
            <p:nvPr/>
          </p:nvSpPr>
          <p:spPr>
            <a:xfrm rot="5400000">
              <a:off x="9477052" y="6884894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0 w 2688054"/>
                <a:gd name="csY1" fmla="*/ 1921295 h 2688054"/>
                <a:gd name="csX2" fmla="*/ 172436 w 2688054"/>
                <a:gd name="csY2" fmla="*/ 1912588 h 2688054"/>
                <a:gd name="csX3" fmla="*/ 1912588 w 2688054"/>
                <a:gd name="csY3" fmla="*/ 172436 h 2688054"/>
                <a:gd name="csX4" fmla="*/ 1921295 w 2688054"/>
                <a:gd name="csY4" fmla="*/ 0 h 2688054"/>
                <a:gd name="csX5" fmla="*/ 2688054 w 2688054"/>
                <a:gd name="csY5" fmla="*/ 0 h 2688054"/>
                <a:gd name="csX6" fmla="*/ 2675388 w 2688054"/>
                <a:gd name="csY6" fmla="*/ 250832 h 2688054"/>
                <a:gd name="csX7" fmla="*/ 250832 w 2688054"/>
                <a:gd name="csY7" fmla="*/ 2675388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0" y="1921295"/>
                  </a:lnTo>
                  <a:lnTo>
                    <a:pt x="172436" y="1912588"/>
                  </a:lnTo>
                  <a:cubicBezTo>
                    <a:pt x="1089969" y="1819407"/>
                    <a:pt x="1819407" y="1089969"/>
                    <a:pt x="1912588" y="172436"/>
                  </a:cubicBezTo>
                  <a:lnTo>
                    <a:pt x="1921295" y="0"/>
                  </a:lnTo>
                  <a:lnTo>
                    <a:pt x="2688054" y="0"/>
                  </a:lnTo>
                  <a:lnTo>
                    <a:pt x="2675388" y="250832"/>
                  </a:lnTo>
                  <a:cubicBezTo>
                    <a:pt x="2545559" y="1529232"/>
                    <a:pt x="1529232" y="2545559"/>
                    <a:pt x="250832" y="2675388"/>
                  </a:cubicBezTo>
                  <a:lnTo>
                    <a:pt x="0" y="268805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4FA2E33-3623-B7A4-C731-9DA07548CB57}"/>
                </a:ext>
              </a:extLst>
            </p:cNvPr>
            <p:cNvGrpSpPr/>
            <p:nvPr/>
          </p:nvGrpSpPr>
          <p:grpSpPr>
            <a:xfrm>
              <a:off x="11263474" y="6884894"/>
              <a:ext cx="3643474" cy="3339427"/>
              <a:chOff x="11263474" y="6884894"/>
              <a:chExt cx="3643474" cy="3339427"/>
            </a:xfrm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808253E-8DE4-507D-F1C2-D52E101A8B62}"/>
                  </a:ext>
                </a:extLst>
              </p:cNvPr>
              <p:cNvSpPr/>
              <p:nvPr/>
            </p:nvSpPr>
            <p:spPr>
              <a:xfrm rot="5400000">
                <a:off x="12218894" y="6884894"/>
                <a:ext cx="2688054" cy="2688054"/>
              </a:xfrm>
              <a:custGeom>
                <a:avLst/>
                <a:gdLst>
                  <a:gd name="csX0" fmla="*/ 0 w 2688054"/>
                  <a:gd name="csY0" fmla="*/ 766759 h 2688054"/>
                  <a:gd name="csX1" fmla="*/ 0 w 2688054"/>
                  <a:gd name="csY1" fmla="*/ 0 h 2688054"/>
                  <a:gd name="csX2" fmla="*/ 250832 w 2688054"/>
                  <a:gd name="csY2" fmla="*/ 12666 h 2688054"/>
                  <a:gd name="csX3" fmla="*/ 2675388 w 2688054"/>
                  <a:gd name="csY3" fmla="*/ 2437222 h 2688054"/>
                  <a:gd name="csX4" fmla="*/ 2688054 w 2688054"/>
                  <a:gd name="csY4" fmla="*/ 2688054 h 2688054"/>
                  <a:gd name="csX5" fmla="*/ 1921295 w 2688054"/>
                  <a:gd name="csY5" fmla="*/ 2688054 h 2688054"/>
                  <a:gd name="csX6" fmla="*/ 1912588 w 2688054"/>
                  <a:gd name="csY6" fmla="*/ 2515618 h 2688054"/>
                  <a:gd name="csX7" fmla="*/ 172436 w 2688054"/>
                  <a:gd name="csY7" fmla="*/ 775466 h 2688054"/>
                  <a:gd name="csX8" fmla="*/ 0 w 2688054"/>
                  <a:gd name="csY8" fmla="*/ 766759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766759"/>
                    </a:moveTo>
                    <a:lnTo>
                      <a:pt x="0" y="0"/>
                    </a:lnTo>
                    <a:lnTo>
                      <a:pt x="250832" y="12666"/>
                    </a:lnTo>
                    <a:cubicBezTo>
                      <a:pt x="1529232" y="142495"/>
                      <a:pt x="2545559" y="1158822"/>
                      <a:pt x="2675388" y="2437222"/>
                    </a:cubicBezTo>
                    <a:lnTo>
                      <a:pt x="2688054" y="2688054"/>
                    </a:lnTo>
                    <a:lnTo>
                      <a:pt x="1921295" y="2688054"/>
                    </a:lnTo>
                    <a:lnTo>
                      <a:pt x="1912588" y="2515618"/>
                    </a:lnTo>
                    <a:cubicBezTo>
                      <a:pt x="1819407" y="1598085"/>
                      <a:pt x="1089969" y="868647"/>
                      <a:pt x="172436" y="775466"/>
                    </a:cubicBezTo>
                    <a:lnTo>
                      <a:pt x="0" y="76675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682C1288-C7B8-E6B6-156E-C548AB98EB13}"/>
                  </a:ext>
                </a:extLst>
              </p:cNvPr>
              <p:cNvSpPr/>
              <p:nvPr/>
            </p:nvSpPr>
            <p:spPr>
              <a:xfrm rot="5400000" flipV="1">
                <a:off x="10808992" y="8565671"/>
                <a:ext cx="2113132" cy="120416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E1D70E2-153A-75E7-2127-609C737F993E}"/>
                </a:ext>
              </a:extLst>
            </p:cNvPr>
            <p:cNvGrpSpPr/>
            <p:nvPr/>
          </p:nvGrpSpPr>
          <p:grpSpPr>
            <a:xfrm>
              <a:off x="12218894" y="4143052"/>
              <a:ext cx="3366320" cy="3647061"/>
              <a:chOff x="12218894" y="4143052"/>
              <a:chExt cx="3366320" cy="3647061"/>
            </a:xfrm>
            <a:solidFill>
              <a:schemeClr val="accent2"/>
            </a:solidFill>
            <a:effectLst>
              <a:outerShdw blurRad="127000" dist="635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D81B8B5F-320E-64CC-7EE5-99CCF91F9777}"/>
                  </a:ext>
                </a:extLst>
              </p:cNvPr>
              <p:cNvSpPr/>
              <p:nvPr/>
            </p:nvSpPr>
            <p:spPr>
              <a:xfrm rot="5400000">
                <a:off x="12218894" y="4143052"/>
                <a:ext cx="2688054" cy="2688054"/>
              </a:xfrm>
              <a:custGeom>
                <a:avLst/>
                <a:gdLst>
                  <a:gd name="csX0" fmla="*/ 0 w 2688054"/>
                  <a:gd name="csY0" fmla="*/ 2688054 h 2688054"/>
                  <a:gd name="csX1" fmla="*/ 12666 w 2688054"/>
                  <a:gd name="csY1" fmla="*/ 2437222 h 2688054"/>
                  <a:gd name="csX2" fmla="*/ 2437222 w 2688054"/>
                  <a:gd name="csY2" fmla="*/ 12666 h 2688054"/>
                  <a:gd name="csX3" fmla="*/ 2688054 w 2688054"/>
                  <a:gd name="csY3" fmla="*/ 0 h 2688054"/>
                  <a:gd name="csX4" fmla="*/ 2688054 w 2688054"/>
                  <a:gd name="csY4" fmla="*/ 766759 h 2688054"/>
                  <a:gd name="csX5" fmla="*/ 2515618 w 2688054"/>
                  <a:gd name="csY5" fmla="*/ 775466 h 2688054"/>
                  <a:gd name="csX6" fmla="*/ 775466 w 2688054"/>
                  <a:gd name="csY6" fmla="*/ 2515618 h 2688054"/>
                  <a:gd name="csX7" fmla="*/ 766759 w 2688054"/>
                  <a:gd name="csY7" fmla="*/ 2688054 h 2688054"/>
                  <a:gd name="csX8" fmla="*/ 0 w 2688054"/>
                  <a:gd name="csY8" fmla="*/ 2688054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2688054"/>
                    </a:moveTo>
                    <a:lnTo>
                      <a:pt x="12666" y="2437222"/>
                    </a:lnTo>
                    <a:cubicBezTo>
                      <a:pt x="142494" y="1158822"/>
                      <a:pt x="1158822" y="142495"/>
                      <a:pt x="2437222" y="12666"/>
                    </a:cubicBezTo>
                    <a:lnTo>
                      <a:pt x="2688054" y="0"/>
                    </a:lnTo>
                    <a:lnTo>
                      <a:pt x="2688054" y="766759"/>
                    </a:lnTo>
                    <a:lnTo>
                      <a:pt x="2515618" y="775466"/>
                    </a:lnTo>
                    <a:cubicBezTo>
                      <a:pt x="1598085" y="868647"/>
                      <a:pt x="868647" y="1598085"/>
                      <a:pt x="775466" y="2515618"/>
                    </a:cubicBezTo>
                    <a:lnTo>
                      <a:pt x="766759" y="2688054"/>
                    </a:lnTo>
                    <a:lnTo>
                      <a:pt x="0" y="268805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01E0D898-65C2-525E-9C62-13447D3E147C}"/>
                  </a:ext>
                </a:extLst>
              </p:cNvPr>
              <p:cNvSpPr/>
              <p:nvPr/>
            </p:nvSpPr>
            <p:spPr>
              <a:xfrm flipV="1">
                <a:off x="13472082" y="6585945"/>
                <a:ext cx="2113132" cy="120416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22C5C9A-66B6-33AB-FEA4-080B2AC73740}"/>
                </a:ext>
              </a:extLst>
            </p:cNvPr>
            <p:cNvGrpSpPr/>
            <p:nvPr/>
          </p:nvGrpSpPr>
          <p:grpSpPr>
            <a:xfrm>
              <a:off x="9477052" y="3491680"/>
              <a:ext cx="3643474" cy="3339426"/>
              <a:chOff x="9477052" y="3491680"/>
              <a:chExt cx="3643474" cy="3339426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2096712-476C-693E-48E5-9B31B0E9D945}"/>
                  </a:ext>
                </a:extLst>
              </p:cNvPr>
              <p:cNvSpPr/>
              <p:nvPr/>
            </p:nvSpPr>
            <p:spPr>
              <a:xfrm rot="5400000">
                <a:off x="9477052" y="4143052"/>
                <a:ext cx="2688054" cy="2688054"/>
              </a:xfrm>
              <a:custGeom>
                <a:avLst/>
                <a:gdLst>
                  <a:gd name="csX0" fmla="*/ 0 w 2688054"/>
                  <a:gd name="csY0" fmla="*/ 0 h 2688054"/>
                  <a:gd name="csX1" fmla="*/ 766759 w 2688054"/>
                  <a:gd name="csY1" fmla="*/ 0 h 2688054"/>
                  <a:gd name="csX2" fmla="*/ 775466 w 2688054"/>
                  <a:gd name="csY2" fmla="*/ 172436 h 2688054"/>
                  <a:gd name="csX3" fmla="*/ 2515618 w 2688054"/>
                  <a:gd name="csY3" fmla="*/ 1912588 h 2688054"/>
                  <a:gd name="csX4" fmla="*/ 2688054 w 2688054"/>
                  <a:gd name="csY4" fmla="*/ 1921295 h 2688054"/>
                  <a:gd name="csX5" fmla="*/ 2688054 w 2688054"/>
                  <a:gd name="csY5" fmla="*/ 2688054 h 2688054"/>
                  <a:gd name="csX6" fmla="*/ 2437222 w 2688054"/>
                  <a:gd name="csY6" fmla="*/ 2675388 h 2688054"/>
                  <a:gd name="csX7" fmla="*/ 12666 w 2688054"/>
                  <a:gd name="csY7" fmla="*/ 250832 h 2688054"/>
                  <a:gd name="csX8" fmla="*/ 0 w 2688054"/>
                  <a:gd name="csY8" fmla="*/ 0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0"/>
                    </a:moveTo>
                    <a:lnTo>
                      <a:pt x="766759" y="0"/>
                    </a:lnTo>
                    <a:lnTo>
                      <a:pt x="775466" y="172436"/>
                    </a:lnTo>
                    <a:cubicBezTo>
                      <a:pt x="868647" y="1089969"/>
                      <a:pt x="1598085" y="1819407"/>
                      <a:pt x="2515618" y="1912588"/>
                    </a:cubicBezTo>
                    <a:lnTo>
                      <a:pt x="2688054" y="1921295"/>
                    </a:lnTo>
                    <a:lnTo>
                      <a:pt x="2688054" y="2688054"/>
                    </a:lnTo>
                    <a:lnTo>
                      <a:pt x="2437222" y="2675388"/>
                    </a:lnTo>
                    <a:cubicBezTo>
                      <a:pt x="1158822" y="2545559"/>
                      <a:pt x="142494" y="1529232"/>
                      <a:pt x="12666" y="2508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BA37377B-12D8-4A0F-CA65-7A0583579850}"/>
                  </a:ext>
                </a:extLst>
              </p:cNvPr>
              <p:cNvSpPr/>
              <p:nvPr/>
            </p:nvSpPr>
            <p:spPr>
              <a:xfrm rot="16200000" flipV="1">
                <a:off x="11461876" y="3946162"/>
                <a:ext cx="2113132" cy="120416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18F146EC-9CF1-B114-9CF5-8FFA2377EF09}"/>
                </a:ext>
              </a:extLst>
            </p:cNvPr>
            <p:cNvSpPr/>
            <p:nvPr/>
          </p:nvSpPr>
          <p:spPr>
            <a:xfrm rot="10800000" flipV="1">
              <a:off x="8852573" y="5933061"/>
              <a:ext cx="2113132" cy="1204168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310FE43-62EC-4550-9B26-B1C07E5492D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5" name="!!SubTitle">
            <a:extLst>
              <a:ext uri="{FF2B5EF4-FFF2-40B4-BE49-F238E27FC236}">
                <a16:creationId xmlns:a16="http://schemas.microsoft.com/office/drawing/2014/main" id="{CDF008CC-483F-E1D6-CE69-109B6E48585D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FC96233-6DDF-8758-D3DF-01A7C705FE23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6D00CDA6-D79A-FED9-508D-3F902B44396C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1883F18C-94C8-9F7B-5C80-982C437F432D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BB31D0F1-5C0B-0C0B-B73C-8A80AACC80FF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F9D7230-3D76-4419-2017-5E3B86EF1E54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32A07797-3CCF-6A77-04F0-FB4CDE6663D8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51F88D1-C07A-0429-B01B-D587325FD068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0D903363-1549-4C26-7E89-73390A9737FB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54FD9BC-9E97-7AFC-5382-6F63EC94BCCC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658DC7FA-E11A-C78D-2221-9A415F60BD5E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CAC36100-C832-18B5-D461-B81C25736D5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AB0056D5-8DC8-5804-4165-1F888887D4A7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AB67144-4852-D180-7958-E573C16E83BB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8CBB18E6-CCFD-DCE2-F00C-6B5565995482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C6B84B26-E697-4083-E605-8A401FB59EF5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D58BC67A-D01F-F7A1-6EBF-C77043676F2B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DDF2AAC-9C40-47C4-078C-B9F2A8D55BEA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873EA91-464E-48D5-65FE-FA547610B8A2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00">
            <a:extLst>
              <a:ext uri="{FF2B5EF4-FFF2-40B4-BE49-F238E27FC236}">
                <a16:creationId xmlns:a16="http://schemas.microsoft.com/office/drawing/2014/main" id="{66049D5E-F251-B5E9-BA91-557E53C3771A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9790913-F997-164C-1384-36902E64662E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BD5469B3-5109-C74C-03FB-A34EEEDD5626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A9AEA41-A908-6324-9C41-D6F3E57FE3CD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D404B86C-D1BD-2F7E-B3E9-7E9CC91CCA3E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47DED88-B25E-05D9-B759-3FED4AEF0DD9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54C13E08-9E4F-DB9E-7E45-D3656F3E8042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D320D65-496E-9A37-D5FB-2E5373BAC74A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265D00D-45EB-6687-FD9D-BA0C06291DD9}"/>
              </a:ext>
            </a:extLst>
          </p:cNvPr>
          <p:cNvSpPr/>
          <p:nvPr/>
        </p:nvSpPr>
        <p:spPr>
          <a:xfrm rot="5400000">
            <a:off x="9477052" y="6884894"/>
            <a:ext cx="2688054" cy="2688054"/>
          </a:xfrm>
          <a:custGeom>
            <a:avLst/>
            <a:gdLst>
              <a:gd name="csX0" fmla="*/ 0 w 2688054"/>
              <a:gd name="csY0" fmla="*/ 2688054 h 2688054"/>
              <a:gd name="csX1" fmla="*/ 0 w 2688054"/>
              <a:gd name="csY1" fmla="*/ 1921295 h 2688054"/>
              <a:gd name="csX2" fmla="*/ 172436 w 2688054"/>
              <a:gd name="csY2" fmla="*/ 1912588 h 2688054"/>
              <a:gd name="csX3" fmla="*/ 1912588 w 2688054"/>
              <a:gd name="csY3" fmla="*/ 172436 h 2688054"/>
              <a:gd name="csX4" fmla="*/ 1921295 w 2688054"/>
              <a:gd name="csY4" fmla="*/ 0 h 2688054"/>
              <a:gd name="csX5" fmla="*/ 2688054 w 2688054"/>
              <a:gd name="csY5" fmla="*/ 0 h 2688054"/>
              <a:gd name="csX6" fmla="*/ 2675388 w 2688054"/>
              <a:gd name="csY6" fmla="*/ 250832 h 2688054"/>
              <a:gd name="csX7" fmla="*/ 250832 w 2688054"/>
              <a:gd name="csY7" fmla="*/ 2675388 h 2688054"/>
              <a:gd name="csX8" fmla="*/ 0 w 2688054"/>
              <a:gd name="csY8" fmla="*/ 2688054 h 26880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688054" h="2688054">
                <a:moveTo>
                  <a:pt x="0" y="2688054"/>
                </a:moveTo>
                <a:lnTo>
                  <a:pt x="0" y="1921295"/>
                </a:lnTo>
                <a:lnTo>
                  <a:pt x="172436" y="1912588"/>
                </a:lnTo>
                <a:cubicBezTo>
                  <a:pt x="1089969" y="1819407"/>
                  <a:pt x="1819407" y="1089969"/>
                  <a:pt x="1912588" y="172436"/>
                </a:cubicBezTo>
                <a:lnTo>
                  <a:pt x="1921295" y="0"/>
                </a:lnTo>
                <a:lnTo>
                  <a:pt x="2688054" y="0"/>
                </a:lnTo>
                <a:lnTo>
                  <a:pt x="2675388" y="250832"/>
                </a:lnTo>
                <a:cubicBezTo>
                  <a:pt x="2545559" y="1529232"/>
                  <a:pt x="1529232" y="2545559"/>
                  <a:pt x="250832" y="2675388"/>
                </a:cubicBezTo>
                <a:lnTo>
                  <a:pt x="0" y="26880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8E294F3-9249-DAFB-AAB2-9B42576050E7}"/>
              </a:ext>
            </a:extLst>
          </p:cNvPr>
          <p:cNvGrpSpPr/>
          <p:nvPr/>
        </p:nvGrpSpPr>
        <p:grpSpPr>
          <a:xfrm>
            <a:off x="11263474" y="6884894"/>
            <a:ext cx="3643474" cy="3339427"/>
            <a:chOff x="11263474" y="6884894"/>
            <a:chExt cx="3643474" cy="3339427"/>
          </a:xfrm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DB20AA-B0A1-3FEA-D05C-272B9D4E7837}"/>
                </a:ext>
              </a:extLst>
            </p:cNvPr>
            <p:cNvSpPr/>
            <p:nvPr/>
          </p:nvSpPr>
          <p:spPr>
            <a:xfrm rot="5400000">
              <a:off x="12218894" y="6884894"/>
              <a:ext cx="2688054" cy="2688054"/>
            </a:xfrm>
            <a:custGeom>
              <a:avLst/>
              <a:gdLst>
                <a:gd name="csX0" fmla="*/ 0 w 2688054"/>
                <a:gd name="csY0" fmla="*/ 766759 h 2688054"/>
                <a:gd name="csX1" fmla="*/ 0 w 2688054"/>
                <a:gd name="csY1" fmla="*/ 0 h 2688054"/>
                <a:gd name="csX2" fmla="*/ 250832 w 2688054"/>
                <a:gd name="csY2" fmla="*/ 12666 h 2688054"/>
                <a:gd name="csX3" fmla="*/ 2675388 w 2688054"/>
                <a:gd name="csY3" fmla="*/ 2437222 h 2688054"/>
                <a:gd name="csX4" fmla="*/ 2688054 w 2688054"/>
                <a:gd name="csY4" fmla="*/ 2688054 h 2688054"/>
                <a:gd name="csX5" fmla="*/ 1921295 w 2688054"/>
                <a:gd name="csY5" fmla="*/ 2688054 h 2688054"/>
                <a:gd name="csX6" fmla="*/ 1912588 w 2688054"/>
                <a:gd name="csY6" fmla="*/ 2515618 h 2688054"/>
                <a:gd name="csX7" fmla="*/ 172436 w 2688054"/>
                <a:gd name="csY7" fmla="*/ 775466 h 2688054"/>
                <a:gd name="csX8" fmla="*/ 0 w 2688054"/>
                <a:gd name="csY8" fmla="*/ 766759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766759"/>
                  </a:moveTo>
                  <a:lnTo>
                    <a:pt x="0" y="0"/>
                  </a:lnTo>
                  <a:lnTo>
                    <a:pt x="250832" y="12666"/>
                  </a:lnTo>
                  <a:cubicBezTo>
                    <a:pt x="1529232" y="142495"/>
                    <a:pt x="2545559" y="1158822"/>
                    <a:pt x="2675388" y="2437222"/>
                  </a:cubicBezTo>
                  <a:lnTo>
                    <a:pt x="2688054" y="2688054"/>
                  </a:lnTo>
                  <a:lnTo>
                    <a:pt x="1921295" y="2688054"/>
                  </a:lnTo>
                  <a:lnTo>
                    <a:pt x="1912588" y="2515618"/>
                  </a:lnTo>
                  <a:cubicBezTo>
                    <a:pt x="1819407" y="1598085"/>
                    <a:pt x="1089969" y="868647"/>
                    <a:pt x="172436" y="775466"/>
                  </a:cubicBezTo>
                  <a:lnTo>
                    <a:pt x="0" y="7667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C6047211-4FE9-338B-C6CA-4B12FFB03696}"/>
                </a:ext>
              </a:extLst>
            </p:cNvPr>
            <p:cNvSpPr/>
            <p:nvPr/>
          </p:nvSpPr>
          <p:spPr>
            <a:xfrm rot="5400000" flipV="1">
              <a:off x="10808992" y="8565671"/>
              <a:ext cx="2113132" cy="120416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A5A0E02-47B1-8BDF-317E-E801899734B3}"/>
              </a:ext>
            </a:extLst>
          </p:cNvPr>
          <p:cNvGrpSpPr/>
          <p:nvPr/>
        </p:nvGrpSpPr>
        <p:grpSpPr>
          <a:xfrm>
            <a:off x="12218894" y="4143052"/>
            <a:ext cx="3366320" cy="3647061"/>
            <a:chOff x="12218894" y="4143052"/>
            <a:chExt cx="3366320" cy="3647061"/>
          </a:xfrm>
          <a:solidFill>
            <a:schemeClr val="accent2"/>
          </a:solidFill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FCDE53F-0893-23D6-99D6-5968A9F67842}"/>
                </a:ext>
              </a:extLst>
            </p:cNvPr>
            <p:cNvSpPr/>
            <p:nvPr/>
          </p:nvSpPr>
          <p:spPr>
            <a:xfrm rot="5400000">
              <a:off x="12218894" y="4143052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12666 w 2688054"/>
                <a:gd name="csY1" fmla="*/ 2437222 h 2688054"/>
                <a:gd name="csX2" fmla="*/ 2437222 w 2688054"/>
                <a:gd name="csY2" fmla="*/ 12666 h 2688054"/>
                <a:gd name="csX3" fmla="*/ 2688054 w 2688054"/>
                <a:gd name="csY3" fmla="*/ 0 h 2688054"/>
                <a:gd name="csX4" fmla="*/ 2688054 w 2688054"/>
                <a:gd name="csY4" fmla="*/ 766759 h 2688054"/>
                <a:gd name="csX5" fmla="*/ 2515618 w 2688054"/>
                <a:gd name="csY5" fmla="*/ 775466 h 2688054"/>
                <a:gd name="csX6" fmla="*/ 775466 w 2688054"/>
                <a:gd name="csY6" fmla="*/ 2515618 h 2688054"/>
                <a:gd name="csX7" fmla="*/ 766759 w 2688054"/>
                <a:gd name="csY7" fmla="*/ 2688054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12666" y="2437222"/>
                  </a:lnTo>
                  <a:cubicBezTo>
                    <a:pt x="142494" y="1158822"/>
                    <a:pt x="1158822" y="142495"/>
                    <a:pt x="2437222" y="12666"/>
                  </a:cubicBezTo>
                  <a:lnTo>
                    <a:pt x="2688054" y="0"/>
                  </a:lnTo>
                  <a:lnTo>
                    <a:pt x="2688054" y="766759"/>
                  </a:lnTo>
                  <a:lnTo>
                    <a:pt x="2515618" y="775466"/>
                  </a:lnTo>
                  <a:cubicBezTo>
                    <a:pt x="1598085" y="868647"/>
                    <a:pt x="868647" y="1598085"/>
                    <a:pt x="775466" y="2515618"/>
                  </a:cubicBezTo>
                  <a:lnTo>
                    <a:pt x="766759" y="2688054"/>
                  </a:lnTo>
                  <a:lnTo>
                    <a:pt x="0" y="268805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9FE45E20-49FD-57A8-CE79-3100581FA8F0}"/>
                </a:ext>
              </a:extLst>
            </p:cNvPr>
            <p:cNvSpPr/>
            <p:nvPr/>
          </p:nvSpPr>
          <p:spPr>
            <a:xfrm flipV="1">
              <a:off x="13472082" y="6585945"/>
              <a:ext cx="2113132" cy="12041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16694C-F8E7-27AB-397B-6B50903F6E7B}"/>
              </a:ext>
            </a:extLst>
          </p:cNvPr>
          <p:cNvGrpSpPr/>
          <p:nvPr/>
        </p:nvGrpSpPr>
        <p:grpSpPr>
          <a:xfrm>
            <a:off x="9477052" y="3491680"/>
            <a:ext cx="3643474" cy="3339426"/>
            <a:chOff x="9477052" y="3491680"/>
            <a:chExt cx="3643474" cy="3339426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6BE36BB-BA41-84D8-0F49-B687C5222F23}"/>
                </a:ext>
              </a:extLst>
            </p:cNvPr>
            <p:cNvSpPr/>
            <p:nvPr/>
          </p:nvSpPr>
          <p:spPr>
            <a:xfrm rot="5400000">
              <a:off x="9477052" y="4143052"/>
              <a:ext cx="2688054" cy="2688054"/>
            </a:xfrm>
            <a:custGeom>
              <a:avLst/>
              <a:gdLst>
                <a:gd name="csX0" fmla="*/ 0 w 2688054"/>
                <a:gd name="csY0" fmla="*/ 0 h 2688054"/>
                <a:gd name="csX1" fmla="*/ 766759 w 2688054"/>
                <a:gd name="csY1" fmla="*/ 0 h 2688054"/>
                <a:gd name="csX2" fmla="*/ 775466 w 2688054"/>
                <a:gd name="csY2" fmla="*/ 172436 h 2688054"/>
                <a:gd name="csX3" fmla="*/ 2515618 w 2688054"/>
                <a:gd name="csY3" fmla="*/ 1912588 h 2688054"/>
                <a:gd name="csX4" fmla="*/ 2688054 w 2688054"/>
                <a:gd name="csY4" fmla="*/ 1921295 h 2688054"/>
                <a:gd name="csX5" fmla="*/ 2688054 w 2688054"/>
                <a:gd name="csY5" fmla="*/ 2688054 h 2688054"/>
                <a:gd name="csX6" fmla="*/ 2437222 w 2688054"/>
                <a:gd name="csY6" fmla="*/ 2675388 h 2688054"/>
                <a:gd name="csX7" fmla="*/ 12666 w 2688054"/>
                <a:gd name="csY7" fmla="*/ 250832 h 2688054"/>
                <a:gd name="csX8" fmla="*/ 0 w 2688054"/>
                <a:gd name="csY8" fmla="*/ 0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0"/>
                  </a:moveTo>
                  <a:lnTo>
                    <a:pt x="766759" y="0"/>
                  </a:lnTo>
                  <a:lnTo>
                    <a:pt x="775466" y="172436"/>
                  </a:lnTo>
                  <a:cubicBezTo>
                    <a:pt x="868647" y="1089969"/>
                    <a:pt x="1598085" y="1819407"/>
                    <a:pt x="2515618" y="1912588"/>
                  </a:cubicBezTo>
                  <a:lnTo>
                    <a:pt x="2688054" y="1921295"/>
                  </a:lnTo>
                  <a:lnTo>
                    <a:pt x="2688054" y="2688054"/>
                  </a:lnTo>
                  <a:lnTo>
                    <a:pt x="2437222" y="2675388"/>
                  </a:lnTo>
                  <a:cubicBezTo>
                    <a:pt x="1158822" y="2545559"/>
                    <a:pt x="142494" y="1529232"/>
                    <a:pt x="12666" y="250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95921AAB-0C0C-80F8-8E0F-FC0EF2B8A013}"/>
                </a:ext>
              </a:extLst>
            </p:cNvPr>
            <p:cNvSpPr/>
            <p:nvPr/>
          </p:nvSpPr>
          <p:spPr>
            <a:xfrm rot="16200000" flipV="1">
              <a:off x="11461876" y="3946162"/>
              <a:ext cx="2113132" cy="120416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8637F18-62D1-E1A2-29F9-61CEF828FB45}"/>
              </a:ext>
            </a:extLst>
          </p:cNvPr>
          <p:cNvSpPr/>
          <p:nvPr/>
        </p:nvSpPr>
        <p:spPr>
          <a:xfrm rot="10800000" flipV="1">
            <a:off x="8852573" y="5933061"/>
            <a:ext cx="2113132" cy="1204168"/>
          </a:xfrm>
          <a:prstGeom prst="triangle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AB9C99-C28C-DF4A-B7DF-73241CCC530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11E5DBE5-17BE-A625-38DD-7B27BC94F793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CD3C26A-C13E-03AF-3730-29F477BA8910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254D926-1AD2-8667-1E80-EB2D08AC79A3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5E5274FE-8BB6-BB78-9BB2-4190194A69CE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F743FC3E-8A38-66D5-E80D-18EE17371254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6D80F3B-F3A3-7AA2-16F2-9C44A8F6E4B9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D204498-DC02-B9E8-97C3-FF14861A7611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062AFAA7-A863-A4AC-9590-F915DB0D1F75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A37FA1A-419D-23DE-6696-9A4F9CE71E62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83E3930-2AC9-55CE-87F9-05425BA1F357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D70984DF-6D63-9EE9-8A3D-80D4819065D6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BF10B30C-AFCC-F61C-90FF-2299683FFA05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D06F5E8-E73F-F925-C158-72EC047A61F6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2DA17DF1-969D-6B34-DB59-D07FC3B4F2EA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FB1FFCAB-BDF4-D46A-039B-799088C0FB0C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8BD4F5D7-FC94-F162-A2EB-E08546E5C686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ACE24D68-24EC-DC05-DCE2-1970C07258CC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2" grpId="1" animBg="1"/>
      <p:bldP spid="22" grpId="0" animBg="1"/>
      <p:bldP spid="22" grpId="1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01B06F9-3965-55CF-12F7-E066DA7CEDD0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4422FEE-64C9-E6CC-CE2C-93E8F39A798E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31330585-13EC-53B7-832E-46530E9DF3E4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2B4DAEA-648F-93F3-0B82-05678B983328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BD03C05D-6E14-CE35-6862-F4CD5110BA38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7BDBF36-9E70-60C3-EE3F-61CFF244655B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4B379C33-3716-62B4-5869-ACCAC9AF03F1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6" name="Rectangle: Rounded Corners 225">
            <a:extLst>
              <a:ext uri="{FF2B5EF4-FFF2-40B4-BE49-F238E27FC236}">
                <a16:creationId xmlns:a16="http://schemas.microsoft.com/office/drawing/2014/main" id="{DD290DBB-7981-ABC5-DB68-C93BECB820C9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Textbox 200">
            <a:extLst>
              <a:ext uri="{FF2B5EF4-FFF2-40B4-BE49-F238E27FC236}">
                <a16:creationId xmlns:a16="http://schemas.microsoft.com/office/drawing/2014/main" id="{5CC92752-DC23-4C9B-D0BC-FA393585C79F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F15830C-8972-EEF5-EA79-CD19BCDFA020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E3F232-6D39-1714-7344-9231600910B3}"/>
              </a:ext>
            </a:extLst>
          </p:cNvPr>
          <p:cNvSpPr/>
          <p:nvPr/>
        </p:nvSpPr>
        <p:spPr>
          <a:xfrm rot="5400000">
            <a:off x="9477052" y="6884894"/>
            <a:ext cx="2688054" cy="2688054"/>
          </a:xfrm>
          <a:custGeom>
            <a:avLst/>
            <a:gdLst>
              <a:gd name="csX0" fmla="*/ 0 w 2688054"/>
              <a:gd name="csY0" fmla="*/ 2688054 h 2688054"/>
              <a:gd name="csX1" fmla="*/ 0 w 2688054"/>
              <a:gd name="csY1" fmla="*/ 1921295 h 2688054"/>
              <a:gd name="csX2" fmla="*/ 172436 w 2688054"/>
              <a:gd name="csY2" fmla="*/ 1912588 h 2688054"/>
              <a:gd name="csX3" fmla="*/ 1912588 w 2688054"/>
              <a:gd name="csY3" fmla="*/ 172436 h 2688054"/>
              <a:gd name="csX4" fmla="*/ 1921295 w 2688054"/>
              <a:gd name="csY4" fmla="*/ 0 h 2688054"/>
              <a:gd name="csX5" fmla="*/ 2688054 w 2688054"/>
              <a:gd name="csY5" fmla="*/ 0 h 2688054"/>
              <a:gd name="csX6" fmla="*/ 2675388 w 2688054"/>
              <a:gd name="csY6" fmla="*/ 250832 h 2688054"/>
              <a:gd name="csX7" fmla="*/ 250832 w 2688054"/>
              <a:gd name="csY7" fmla="*/ 2675388 h 2688054"/>
              <a:gd name="csX8" fmla="*/ 0 w 2688054"/>
              <a:gd name="csY8" fmla="*/ 2688054 h 26880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688054" h="2688054">
                <a:moveTo>
                  <a:pt x="0" y="2688054"/>
                </a:moveTo>
                <a:lnTo>
                  <a:pt x="0" y="1921295"/>
                </a:lnTo>
                <a:lnTo>
                  <a:pt x="172436" y="1912588"/>
                </a:lnTo>
                <a:cubicBezTo>
                  <a:pt x="1089969" y="1819407"/>
                  <a:pt x="1819407" y="1089969"/>
                  <a:pt x="1912588" y="172436"/>
                </a:cubicBezTo>
                <a:lnTo>
                  <a:pt x="1921295" y="0"/>
                </a:lnTo>
                <a:lnTo>
                  <a:pt x="2688054" y="0"/>
                </a:lnTo>
                <a:lnTo>
                  <a:pt x="2675388" y="250832"/>
                </a:lnTo>
                <a:cubicBezTo>
                  <a:pt x="2545559" y="1529232"/>
                  <a:pt x="1529232" y="2545559"/>
                  <a:pt x="250832" y="2675388"/>
                </a:cubicBezTo>
                <a:lnTo>
                  <a:pt x="0" y="26880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5097254-6E97-9E83-BC58-A6CAE41591D1}"/>
              </a:ext>
            </a:extLst>
          </p:cNvPr>
          <p:cNvGrpSpPr/>
          <p:nvPr/>
        </p:nvGrpSpPr>
        <p:grpSpPr>
          <a:xfrm>
            <a:off x="11263474" y="6884894"/>
            <a:ext cx="3643474" cy="3339427"/>
            <a:chOff x="11263474" y="6884894"/>
            <a:chExt cx="3643474" cy="3339427"/>
          </a:xfrm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20B6B4B-E7C7-3465-202A-D6A5FEC83E75}"/>
                </a:ext>
              </a:extLst>
            </p:cNvPr>
            <p:cNvSpPr/>
            <p:nvPr/>
          </p:nvSpPr>
          <p:spPr>
            <a:xfrm rot="5400000">
              <a:off x="12218894" y="6884894"/>
              <a:ext cx="2688054" cy="2688054"/>
            </a:xfrm>
            <a:custGeom>
              <a:avLst/>
              <a:gdLst>
                <a:gd name="csX0" fmla="*/ 0 w 2688054"/>
                <a:gd name="csY0" fmla="*/ 766759 h 2688054"/>
                <a:gd name="csX1" fmla="*/ 0 w 2688054"/>
                <a:gd name="csY1" fmla="*/ 0 h 2688054"/>
                <a:gd name="csX2" fmla="*/ 250832 w 2688054"/>
                <a:gd name="csY2" fmla="*/ 12666 h 2688054"/>
                <a:gd name="csX3" fmla="*/ 2675388 w 2688054"/>
                <a:gd name="csY3" fmla="*/ 2437222 h 2688054"/>
                <a:gd name="csX4" fmla="*/ 2688054 w 2688054"/>
                <a:gd name="csY4" fmla="*/ 2688054 h 2688054"/>
                <a:gd name="csX5" fmla="*/ 1921295 w 2688054"/>
                <a:gd name="csY5" fmla="*/ 2688054 h 2688054"/>
                <a:gd name="csX6" fmla="*/ 1912588 w 2688054"/>
                <a:gd name="csY6" fmla="*/ 2515618 h 2688054"/>
                <a:gd name="csX7" fmla="*/ 172436 w 2688054"/>
                <a:gd name="csY7" fmla="*/ 775466 h 2688054"/>
                <a:gd name="csX8" fmla="*/ 0 w 2688054"/>
                <a:gd name="csY8" fmla="*/ 766759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766759"/>
                  </a:moveTo>
                  <a:lnTo>
                    <a:pt x="0" y="0"/>
                  </a:lnTo>
                  <a:lnTo>
                    <a:pt x="250832" y="12666"/>
                  </a:lnTo>
                  <a:cubicBezTo>
                    <a:pt x="1529232" y="142495"/>
                    <a:pt x="2545559" y="1158822"/>
                    <a:pt x="2675388" y="2437222"/>
                  </a:cubicBezTo>
                  <a:lnTo>
                    <a:pt x="2688054" y="2688054"/>
                  </a:lnTo>
                  <a:lnTo>
                    <a:pt x="1921295" y="2688054"/>
                  </a:lnTo>
                  <a:lnTo>
                    <a:pt x="1912588" y="2515618"/>
                  </a:lnTo>
                  <a:cubicBezTo>
                    <a:pt x="1819407" y="1598085"/>
                    <a:pt x="1089969" y="868647"/>
                    <a:pt x="172436" y="775466"/>
                  </a:cubicBezTo>
                  <a:lnTo>
                    <a:pt x="0" y="7667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DDDA2985-4C96-F23A-6760-EBF2FB06F0C8}"/>
                </a:ext>
              </a:extLst>
            </p:cNvPr>
            <p:cNvSpPr/>
            <p:nvPr/>
          </p:nvSpPr>
          <p:spPr>
            <a:xfrm rot="5400000" flipV="1">
              <a:off x="10808992" y="8565671"/>
              <a:ext cx="2113132" cy="120416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4CF8F4B-F01B-4F0F-9DCF-C3BBE932989C}"/>
              </a:ext>
            </a:extLst>
          </p:cNvPr>
          <p:cNvGrpSpPr/>
          <p:nvPr/>
        </p:nvGrpSpPr>
        <p:grpSpPr>
          <a:xfrm>
            <a:off x="12218894" y="4143052"/>
            <a:ext cx="3366320" cy="3647061"/>
            <a:chOff x="12218894" y="4143052"/>
            <a:chExt cx="3366320" cy="3647061"/>
          </a:xfrm>
          <a:solidFill>
            <a:schemeClr val="accent2"/>
          </a:solidFill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FF3482C-35CB-A2C9-0381-D22A8D573BD0}"/>
                </a:ext>
              </a:extLst>
            </p:cNvPr>
            <p:cNvSpPr/>
            <p:nvPr/>
          </p:nvSpPr>
          <p:spPr>
            <a:xfrm rot="5400000">
              <a:off x="12218894" y="4143052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12666 w 2688054"/>
                <a:gd name="csY1" fmla="*/ 2437222 h 2688054"/>
                <a:gd name="csX2" fmla="*/ 2437222 w 2688054"/>
                <a:gd name="csY2" fmla="*/ 12666 h 2688054"/>
                <a:gd name="csX3" fmla="*/ 2688054 w 2688054"/>
                <a:gd name="csY3" fmla="*/ 0 h 2688054"/>
                <a:gd name="csX4" fmla="*/ 2688054 w 2688054"/>
                <a:gd name="csY4" fmla="*/ 766759 h 2688054"/>
                <a:gd name="csX5" fmla="*/ 2515618 w 2688054"/>
                <a:gd name="csY5" fmla="*/ 775466 h 2688054"/>
                <a:gd name="csX6" fmla="*/ 775466 w 2688054"/>
                <a:gd name="csY6" fmla="*/ 2515618 h 2688054"/>
                <a:gd name="csX7" fmla="*/ 766759 w 2688054"/>
                <a:gd name="csY7" fmla="*/ 2688054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12666" y="2437222"/>
                  </a:lnTo>
                  <a:cubicBezTo>
                    <a:pt x="142494" y="1158822"/>
                    <a:pt x="1158822" y="142495"/>
                    <a:pt x="2437222" y="12666"/>
                  </a:cubicBezTo>
                  <a:lnTo>
                    <a:pt x="2688054" y="0"/>
                  </a:lnTo>
                  <a:lnTo>
                    <a:pt x="2688054" y="766759"/>
                  </a:lnTo>
                  <a:lnTo>
                    <a:pt x="2515618" y="775466"/>
                  </a:lnTo>
                  <a:cubicBezTo>
                    <a:pt x="1598085" y="868647"/>
                    <a:pt x="868647" y="1598085"/>
                    <a:pt x="775466" y="2515618"/>
                  </a:cubicBezTo>
                  <a:lnTo>
                    <a:pt x="766759" y="2688054"/>
                  </a:lnTo>
                  <a:lnTo>
                    <a:pt x="0" y="268805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13EF5A8E-37F1-0DB2-161C-E7651F06D74B}"/>
                </a:ext>
              </a:extLst>
            </p:cNvPr>
            <p:cNvSpPr/>
            <p:nvPr/>
          </p:nvSpPr>
          <p:spPr>
            <a:xfrm flipV="1">
              <a:off x="13472082" y="6585945"/>
              <a:ext cx="2113132" cy="12041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220094E-F7F3-959A-F74C-A473C45CB052}"/>
              </a:ext>
            </a:extLst>
          </p:cNvPr>
          <p:cNvGrpSpPr/>
          <p:nvPr/>
        </p:nvGrpSpPr>
        <p:grpSpPr>
          <a:xfrm>
            <a:off x="9477052" y="3491680"/>
            <a:ext cx="3643474" cy="3339426"/>
            <a:chOff x="9477052" y="3491680"/>
            <a:chExt cx="3643474" cy="3339426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50A683E-F373-CF0B-67C9-3A4296743875}"/>
                </a:ext>
              </a:extLst>
            </p:cNvPr>
            <p:cNvSpPr/>
            <p:nvPr/>
          </p:nvSpPr>
          <p:spPr>
            <a:xfrm rot="5400000">
              <a:off x="9477052" y="4143052"/>
              <a:ext cx="2688054" cy="2688054"/>
            </a:xfrm>
            <a:custGeom>
              <a:avLst/>
              <a:gdLst>
                <a:gd name="csX0" fmla="*/ 0 w 2688054"/>
                <a:gd name="csY0" fmla="*/ 0 h 2688054"/>
                <a:gd name="csX1" fmla="*/ 766759 w 2688054"/>
                <a:gd name="csY1" fmla="*/ 0 h 2688054"/>
                <a:gd name="csX2" fmla="*/ 775466 w 2688054"/>
                <a:gd name="csY2" fmla="*/ 172436 h 2688054"/>
                <a:gd name="csX3" fmla="*/ 2515618 w 2688054"/>
                <a:gd name="csY3" fmla="*/ 1912588 h 2688054"/>
                <a:gd name="csX4" fmla="*/ 2688054 w 2688054"/>
                <a:gd name="csY4" fmla="*/ 1921295 h 2688054"/>
                <a:gd name="csX5" fmla="*/ 2688054 w 2688054"/>
                <a:gd name="csY5" fmla="*/ 2688054 h 2688054"/>
                <a:gd name="csX6" fmla="*/ 2437222 w 2688054"/>
                <a:gd name="csY6" fmla="*/ 2675388 h 2688054"/>
                <a:gd name="csX7" fmla="*/ 12666 w 2688054"/>
                <a:gd name="csY7" fmla="*/ 250832 h 2688054"/>
                <a:gd name="csX8" fmla="*/ 0 w 2688054"/>
                <a:gd name="csY8" fmla="*/ 0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0"/>
                  </a:moveTo>
                  <a:lnTo>
                    <a:pt x="766759" y="0"/>
                  </a:lnTo>
                  <a:lnTo>
                    <a:pt x="775466" y="172436"/>
                  </a:lnTo>
                  <a:cubicBezTo>
                    <a:pt x="868647" y="1089969"/>
                    <a:pt x="1598085" y="1819407"/>
                    <a:pt x="2515618" y="1912588"/>
                  </a:cubicBezTo>
                  <a:lnTo>
                    <a:pt x="2688054" y="1921295"/>
                  </a:lnTo>
                  <a:lnTo>
                    <a:pt x="2688054" y="2688054"/>
                  </a:lnTo>
                  <a:lnTo>
                    <a:pt x="2437222" y="2675388"/>
                  </a:lnTo>
                  <a:cubicBezTo>
                    <a:pt x="1158822" y="2545559"/>
                    <a:pt x="142494" y="1529232"/>
                    <a:pt x="12666" y="250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35978826-BDFA-B607-9603-42621F796DEE}"/>
                </a:ext>
              </a:extLst>
            </p:cNvPr>
            <p:cNvSpPr/>
            <p:nvPr/>
          </p:nvSpPr>
          <p:spPr>
            <a:xfrm rot="16200000" flipV="1">
              <a:off x="11461876" y="3946162"/>
              <a:ext cx="2113132" cy="120416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4DB7FC38-5297-050D-8DD0-2A5AB192EAA8}"/>
              </a:ext>
            </a:extLst>
          </p:cNvPr>
          <p:cNvSpPr/>
          <p:nvPr/>
        </p:nvSpPr>
        <p:spPr>
          <a:xfrm rot="10800000" flipV="1">
            <a:off x="8852573" y="5933061"/>
            <a:ext cx="2113132" cy="1204168"/>
          </a:xfrm>
          <a:prstGeom prst="triangle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71AC0025-94DD-0EF5-F809-E734F612FD5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9" name="!!SubTitle">
            <a:extLst>
              <a:ext uri="{FF2B5EF4-FFF2-40B4-BE49-F238E27FC236}">
                <a16:creationId xmlns:a16="http://schemas.microsoft.com/office/drawing/2014/main" id="{D3013EDA-5E7D-52CD-5A7A-09D5ED3DBF71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0C5345-7099-417F-68F7-EE7C9CD2C96B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E5FE2054-C25F-F21B-1248-49AAE510217D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F19B54C3-43C1-B68C-58DF-3CC0C0F72979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1A771A0D-6814-82A7-7D64-C994A621D45D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D88438B-E678-F246-3F84-FCD6D46EEE79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A0B0925-35C3-719E-65B5-58680E656BFC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C1A11EB-055D-2C25-106D-504049226787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B7556A35-9DBD-2A78-0BB5-27BCD149D2B2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EF7044E-3B55-C8D7-0E3B-DBD7088575A5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AC155ADA-8EB2-D04C-2D60-A261C28EBF3B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0F215B35-E8AE-E2BD-0EF3-4B4302FDB606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70D44A9-8393-A9DF-0616-4B0CA7AD5374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5197B68-2A7E-9162-DC4A-4D3F54F0196C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25BA68C-AF89-9FBB-4A06-0F875617BAE2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E9E446D5-B966-76C0-B2EF-8E224827EEBF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7E3360FD-09E3-3B46-6BAA-ECA76B28E45A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4203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window dir="ver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1" grpId="0" animBg="1"/>
      <p:bldP spid="48" grpId="0"/>
      <p:bldP spid="60" grpId="0" animBg="1"/>
      <p:bldP spid="62" grpId="0"/>
      <p:bldP spid="53" grpId="0" animBg="1"/>
      <p:bldP spid="55" grpId="0"/>
      <p:bldP spid="226" grpId="0" animBg="1"/>
      <p:bldP spid="228" grpId="0"/>
      <p:bldP spid="40" grpId="0" animBg="1"/>
      <p:bldP spid="10" grpId="0" animBg="1"/>
      <p:bldP spid="10" grpId="1" animBg="1"/>
      <p:bldP spid="35" grpId="0" animBg="1"/>
      <p:bldP spid="35" grpId="1" animBg="1"/>
      <p:bldP spid="2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4322379-0276-174E-C051-462E28F21C23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13C2F584-2502-AEE8-3D60-AF876399482E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D5C4456C-47E5-7C16-BEEA-82F002673639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0006DE6-EAE3-BAEB-77AA-E3A54C2D6D28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3F895AA2-613A-85A5-6BBE-9B2369805056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E3B8416-6822-E1AA-77E5-C7A1016F1C2B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5A3A8D3D-0762-E8A3-C2F4-A8A09F28FEB6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D93A4CD-2F48-A6F6-809A-AD0DF357DCC4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09073D3E-2EC1-F5CA-A2CD-4CA4E262D5D7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03F46E7-6DD5-330C-FF9B-26C6FCCD2874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147B745-9446-4899-87CE-99BCED196FA0}"/>
              </a:ext>
            </a:extLst>
          </p:cNvPr>
          <p:cNvGrpSpPr/>
          <p:nvPr/>
        </p:nvGrpSpPr>
        <p:grpSpPr>
          <a:xfrm>
            <a:off x="8852573" y="3491680"/>
            <a:ext cx="6732641" cy="6732641"/>
            <a:chOff x="8852573" y="3491680"/>
            <a:chExt cx="6732641" cy="6732641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C5C2049-D1F2-7A16-A807-07A1D6210C74}"/>
                </a:ext>
              </a:extLst>
            </p:cNvPr>
            <p:cNvSpPr/>
            <p:nvPr/>
          </p:nvSpPr>
          <p:spPr>
            <a:xfrm rot="5400000">
              <a:off x="9477052" y="6884894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0 w 2688054"/>
                <a:gd name="csY1" fmla="*/ 1921295 h 2688054"/>
                <a:gd name="csX2" fmla="*/ 172436 w 2688054"/>
                <a:gd name="csY2" fmla="*/ 1912588 h 2688054"/>
                <a:gd name="csX3" fmla="*/ 1912588 w 2688054"/>
                <a:gd name="csY3" fmla="*/ 172436 h 2688054"/>
                <a:gd name="csX4" fmla="*/ 1921295 w 2688054"/>
                <a:gd name="csY4" fmla="*/ 0 h 2688054"/>
                <a:gd name="csX5" fmla="*/ 2688054 w 2688054"/>
                <a:gd name="csY5" fmla="*/ 0 h 2688054"/>
                <a:gd name="csX6" fmla="*/ 2675388 w 2688054"/>
                <a:gd name="csY6" fmla="*/ 250832 h 2688054"/>
                <a:gd name="csX7" fmla="*/ 250832 w 2688054"/>
                <a:gd name="csY7" fmla="*/ 2675388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0" y="1921295"/>
                  </a:lnTo>
                  <a:lnTo>
                    <a:pt x="172436" y="1912588"/>
                  </a:lnTo>
                  <a:cubicBezTo>
                    <a:pt x="1089969" y="1819407"/>
                    <a:pt x="1819407" y="1089969"/>
                    <a:pt x="1912588" y="172436"/>
                  </a:cubicBezTo>
                  <a:lnTo>
                    <a:pt x="1921295" y="0"/>
                  </a:lnTo>
                  <a:lnTo>
                    <a:pt x="2688054" y="0"/>
                  </a:lnTo>
                  <a:lnTo>
                    <a:pt x="2675388" y="250832"/>
                  </a:lnTo>
                  <a:cubicBezTo>
                    <a:pt x="2545559" y="1529232"/>
                    <a:pt x="1529232" y="2545559"/>
                    <a:pt x="250832" y="2675388"/>
                  </a:cubicBezTo>
                  <a:lnTo>
                    <a:pt x="0" y="26880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E11C6B88-4C21-8991-6C81-FC146D174DC0}"/>
                </a:ext>
              </a:extLst>
            </p:cNvPr>
            <p:cNvGrpSpPr/>
            <p:nvPr/>
          </p:nvGrpSpPr>
          <p:grpSpPr>
            <a:xfrm>
              <a:off x="11263474" y="6884894"/>
              <a:ext cx="3643474" cy="3339427"/>
              <a:chOff x="11263474" y="6884894"/>
              <a:chExt cx="3643474" cy="3339427"/>
            </a:xfrm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1075843-5EF2-F050-D434-945871068559}"/>
                  </a:ext>
                </a:extLst>
              </p:cNvPr>
              <p:cNvSpPr/>
              <p:nvPr/>
            </p:nvSpPr>
            <p:spPr>
              <a:xfrm rot="5400000">
                <a:off x="12218894" y="6884894"/>
                <a:ext cx="2688054" cy="2688054"/>
              </a:xfrm>
              <a:custGeom>
                <a:avLst/>
                <a:gdLst>
                  <a:gd name="csX0" fmla="*/ 0 w 2688054"/>
                  <a:gd name="csY0" fmla="*/ 766759 h 2688054"/>
                  <a:gd name="csX1" fmla="*/ 0 w 2688054"/>
                  <a:gd name="csY1" fmla="*/ 0 h 2688054"/>
                  <a:gd name="csX2" fmla="*/ 250832 w 2688054"/>
                  <a:gd name="csY2" fmla="*/ 12666 h 2688054"/>
                  <a:gd name="csX3" fmla="*/ 2675388 w 2688054"/>
                  <a:gd name="csY3" fmla="*/ 2437222 h 2688054"/>
                  <a:gd name="csX4" fmla="*/ 2688054 w 2688054"/>
                  <a:gd name="csY4" fmla="*/ 2688054 h 2688054"/>
                  <a:gd name="csX5" fmla="*/ 1921295 w 2688054"/>
                  <a:gd name="csY5" fmla="*/ 2688054 h 2688054"/>
                  <a:gd name="csX6" fmla="*/ 1912588 w 2688054"/>
                  <a:gd name="csY6" fmla="*/ 2515618 h 2688054"/>
                  <a:gd name="csX7" fmla="*/ 172436 w 2688054"/>
                  <a:gd name="csY7" fmla="*/ 775466 h 2688054"/>
                  <a:gd name="csX8" fmla="*/ 0 w 2688054"/>
                  <a:gd name="csY8" fmla="*/ 766759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766759"/>
                    </a:moveTo>
                    <a:lnTo>
                      <a:pt x="0" y="0"/>
                    </a:lnTo>
                    <a:lnTo>
                      <a:pt x="250832" y="12666"/>
                    </a:lnTo>
                    <a:cubicBezTo>
                      <a:pt x="1529232" y="142495"/>
                      <a:pt x="2545559" y="1158822"/>
                      <a:pt x="2675388" y="2437222"/>
                    </a:cubicBezTo>
                    <a:lnTo>
                      <a:pt x="2688054" y="2688054"/>
                    </a:lnTo>
                    <a:lnTo>
                      <a:pt x="1921295" y="2688054"/>
                    </a:lnTo>
                    <a:lnTo>
                      <a:pt x="1912588" y="2515618"/>
                    </a:lnTo>
                    <a:cubicBezTo>
                      <a:pt x="1819407" y="1598085"/>
                      <a:pt x="1089969" y="868647"/>
                      <a:pt x="172436" y="775466"/>
                    </a:cubicBezTo>
                    <a:lnTo>
                      <a:pt x="0" y="766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4" name="Isosceles Triangle 63">
                <a:extLst>
                  <a:ext uri="{FF2B5EF4-FFF2-40B4-BE49-F238E27FC236}">
                    <a16:creationId xmlns:a16="http://schemas.microsoft.com/office/drawing/2014/main" id="{B2257DFD-A8A7-A452-2C8A-452CBA8B910E}"/>
                  </a:ext>
                </a:extLst>
              </p:cNvPr>
              <p:cNvSpPr/>
              <p:nvPr/>
            </p:nvSpPr>
            <p:spPr>
              <a:xfrm rot="5400000" flipV="1">
                <a:off x="10808992" y="8565671"/>
                <a:ext cx="2113132" cy="120416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BDDF6EE-A18D-4743-DD61-BA8E1705B66C}"/>
                </a:ext>
              </a:extLst>
            </p:cNvPr>
            <p:cNvGrpSpPr/>
            <p:nvPr/>
          </p:nvGrpSpPr>
          <p:grpSpPr>
            <a:xfrm>
              <a:off x="12218894" y="4143052"/>
              <a:ext cx="3366320" cy="3647061"/>
              <a:chOff x="12218894" y="4143052"/>
              <a:chExt cx="3366320" cy="3647061"/>
            </a:xfrm>
            <a:solidFill>
              <a:schemeClr val="accent2"/>
            </a:solidFill>
            <a:effectLst>
              <a:outerShdw blurRad="127000" dist="635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004D6A99-F44E-D3D7-180C-58EAA59800C3}"/>
                  </a:ext>
                </a:extLst>
              </p:cNvPr>
              <p:cNvSpPr/>
              <p:nvPr/>
            </p:nvSpPr>
            <p:spPr>
              <a:xfrm rot="5400000">
                <a:off x="12218894" y="4143052"/>
                <a:ext cx="2688054" cy="2688054"/>
              </a:xfrm>
              <a:custGeom>
                <a:avLst/>
                <a:gdLst>
                  <a:gd name="csX0" fmla="*/ 0 w 2688054"/>
                  <a:gd name="csY0" fmla="*/ 2688054 h 2688054"/>
                  <a:gd name="csX1" fmla="*/ 12666 w 2688054"/>
                  <a:gd name="csY1" fmla="*/ 2437222 h 2688054"/>
                  <a:gd name="csX2" fmla="*/ 2437222 w 2688054"/>
                  <a:gd name="csY2" fmla="*/ 12666 h 2688054"/>
                  <a:gd name="csX3" fmla="*/ 2688054 w 2688054"/>
                  <a:gd name="csY3" fmla="*/ 0 h 2688054"/>
                  <a:gd name="csX4" fmla="*/ 2688054 w 2688054"/>
                  <a:gd name="csY4" fmla="*/ 766759 h 2688054"/>
                  <a:gd name="csX5" fmla="*/ 2515618 w 2688054"/>
                  <a:gd name="csY5" fmla="*/ 775466 h 2688054"/>
                  <a:gd name="csX6" fmla="*/ 775466 w 2688054"/>
                  <a:gd name="csY6" fmla="*/ 2515618 h 2688054"/>
                  <a:gd name="csX7" fmla="*/ 766759 w 2688054"/>
                  <a:gd name="csY7" fmla="*/ 2688054 h 2688054"/>
                  <a:gd name="csX8" fmla="*/ 0 w 2688054"/>
                  <a:gd name="csY8" fmla="*/ 2688054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2688054"/>
                    </a:moveTo>
                    <a:lnTo>
                      <a:pt x="12666" y="2437222"/>
                    </a:lnTo>
                    <a:cubicBezTo>
                      <a:pt x="142494" y="1158822"/>
                      <a:pt x="1158822" y="142495"/>
                      <a:pt x="2437222" y="12666"/>
                    </a:cubicBezTo>
                    <a:lnTo>
                      <a:pt x="2688054" y="0"/>
                    </a:lnTo>
                    <a:lnTo>
                      <a:pt x="2688054" y="766759"/>
                    </a:lnTo>
                    <a:lnTo>
                      <a:pt x="2515618" y="775466"/>
                    </a:lnTo>
                    <a:cubicBezTo>
                      <a:pt x="1598085" y="868647"/>
                      <a:pt x="868647" y="1598085"/>
                      <a:pt x="775466" y="2515618"/>
                    </a:cubicBezTo>
                    <a:lnTo>
                      <a:pt x="766759" y="2688054"/>
                    </a:lnTo>
                    <a:lnTo>
                      <a:pt x="0" y="26880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Isosceles Triangle 61">
                <a:extLst>
                  <a:ext uri="{FF2B5EF4-FFF2-40B4-BE49-F238E27FC236}">
                    <a16:creationId xmlns:a16="http://schemas.microsoft.com/office/drawing/2014/main" id="{46DCA64B-2665-0FA3-F93D-66BD3082D57F}"/>
                  </a:ext>
                </a:extLst>
              </p:cNvPr>
              <p:cNvSpPr/>
              <p:nvPr/>
            </p:nvSpPr>
            <p:spPr>
              <a:xfrm flipV="1">
                <a:off x="13472082" y="6585945"/>
                <a:ext cx="2113132" cy="120416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9B9F314A-9C8C-C27F-BD42-83D62B450704}"/>
                </a:ext>
              </a:extLst>
            </p:cNvPr>
            <p:cNvGrpSpPr/>
            <p:nvPr/>
          </p:nvGrpSpPr>
          <p:grpSpPr>
            <a:xfrm>
              <a:off x="9477052" y="3491680"/>
              <a:ext cx="3643474" cy="3339426"/>
              <a:chOff x="9477052" y="3491680"/>
              <a:chExt cx="3643474" cy="3339426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04C38EB-292D-C9E0-8BDC-1AFE0BF960A9}"/>
                  </a:ext>
                </a:extLst>
              </p:cNvPr>
              <p:cNvSpPr/>
              <p:nvPr/>
            </p:nvSpPr>
            <p:spPr>
              <a:xfrm rot="5400000">
                <a:off x="9477052" y="4143052"/>
                <a:ext cx="2688054" cy="2688054"/>
              </a:xfrm>
              <a:custGeom>
                <a:avLst/>
                <a:gdLst>
                  <a:gd name="csX0" fmla="*/ 0 w 2688054"/>
                  <a:gd name="csY0" fmla="*/ 0 h 2688054"/>
                  <a:gd name="csX1" fmla="*/ 766759 w 2688054"/>
                  <a:gd name="csY1" fmla="*/ 0 h 2688054"/>
                  <a:gd name="csX2" fmla="*/ 775466 w 2688054"/>
                  <a:gd name="csY2" fmla="*/ 172436 h 2688054"/>
                  <a:gd name="csX3" fmla="*/ 2515618 w 2688054"/>
                  <a:gd name="csY3" fmla="*/ 1912588 h 2688054"/>
                  <a:gd name="csX4" fmla="*/ 2688054 w 2688054"/>
                  <a:gd name="csY4" fmla="*/ 1921295 h 2688054"/>
                  <a:gd name="csX5" fmla="*/ 2688054 w 2688054"/>
                  <a:gd name="csY5" fmla="*/ 2688054 h 2688054"/>
                  <a:gd name="csX6" fmla="*/ 2437222 w 2688054"/>
                  <a:gd name="csY6" fmla="*/ 2675388 h 2688054"/>
                  <a:gd name="csX7" fmla="*/ 12666 w 2688054"/>
                  <a:gd name="csY7" fmla="*/ 250832 h 2688054"/>
                  <a:gd name="csX8" fmla="*/ 0 w 2688054"/>
                  <a:gd name="csY8" fmla="*/ 0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0"/>
                    </a:moveTo>
                    <a:lnTo>
                      <a:pt x="766759" y="0"/>
                    </a:lnTo>
                    <a:lnTo>
                      <a:pt x="775466" y="172436"/>
                    </a:lnTo>
                    <a:cubicBezTo>
                      <a:pt x="868647" y="1089969"/>
                      <a:pt x="1598085" y="1819407"/>
                      <a:pt x="2515618" y="1912588"/>
                    </a:cubicBezTo>
                    <a:lnTo>
                      <a:pt x="2688054" y="1921295"/>
                    </a:lnTo>
                    <a:lnTo>
                      <a:pt x="2688054" y="2688054"/>
                    </a:lnTo>
                    <a:lnTo>
                      <a:pt x="2437222" y="2675388"/>
                    </a:lnTo>
                    <a:cubicBezTo>
                      <a:pt x="1158822" y="2545559"/>
                      <a:pt x="142494" y="1529232"/>
                      <a:pt x="12666" y="2508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Isosceles Triangle 59">
                <a:extLst>
                  <a:ext uri="{FF2B5EF4-FFF2-40B4-BE49-F238E27FC236}">
                    <a16:creationId xmlns:a16="http://schemas.microsoft.com/office/drawing/2014/main" id="{8778E046-90F5-F84E-2C0F-36CD79E0D9DC}"/>
                  </a:ext>
                </a:extLst>
              </p:cNvPr>
              <p:cNvSpPr/>
              <p:nvPr/>
            </p:nvSpPr>
            <p:spPr>
              <a:xfrm rot="16200000" flipV="1">
                <a:off x="11461876" y="3946162"/>
                <a:ext cx="2113132" cy="120416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Isosceles Triangle 57">
              <a:extLst>
                <a:ext uri="{FF2B5EF4-FFF2-40B4-BE49-F238E27FC236}">
                  <a16:creationId xmlns:a16="http://schemas.microsoft.com/office/drawing/2014/main" id="{85572A94-1ED5-AFC4-E2AD-E8EE26CF3F1C}"/>
                </a:ext>
              </a:extLst>
            </p:cNvPr>
            <p:cNvSpPr/>
            <p:nvPr/>
          </p:nvSpPr>
          <p:spPr>
            <a:xfrm rot="10800000" flipV="1">
              <a:off x="8852573" y="5933061"/>
              <a:ext cx="2113132" cy="120416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D24C46E4-A4C8-25DA-7716-46748272506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6" name="!!SubTitle">
            <a:extLst>
              <a:ext uri="{FF2B5EF4-FFF2-40B4-BE49-F238E27FC236}">
                <a16:creationId xmlns:a16="http://schemas.microsoft.com/office/drawing/2014/main" id="{32B41313-B4DD-4371-1C05-ACAB11A2CC7F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31AFCD6-12C3-ED66-6594-5DAB657EF865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FE043AD3-257E-B8DA-92E0-1937B6EFB81D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0AED9BC-C36B-86B7-89E9-D5CC4A86AC2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843EAE81-76F6-21F8-CCE9-8EF22E61C4F2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ACB29C4-0D25-AC4C-9EEF-C7E9A2F8BBF0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BB68EE7A-E30F-FBFB-46F0-BB1FA199F323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0EB5D06A-3BEE-7FC2-6813-9C67BE1B289E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3DD4C7B8-32EB-AFB9-A9B1-CC34EA5229F3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EDB9EFD-E56A-0F06-00E0-283B383FDF47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F1CDD1CB-B383-DB72-FCC9-EE2C9E3FB2BC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A002A25-ACB3-BCB6-3F2A-2EF34CCE688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417B792F-9B40-8C26-AED5-5A2E8476F4D4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2B9BE4C-A548-53D2-4DBD-3235A763079B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A5724F15-5638-37E2-4F62-61564CEE1980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6204F867-7147-DCC4-04F2-961E80B338E6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BF20FC97-F162-EE05-300D-56C5B939D2EE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flip dir="r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C911E9D-C90F-9AF9-4330-4D92622D54E5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193DF82-D4FB-F730-6B0C-30850A50DA82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200">
            <a:extLst>
              <a:ext uri="{FF2B5EF4-FFF2-40B4-BE49-F238E27FC236}">
                <a16:creationId xmlns:a16="http://schemas.microsoft.com/office/drawing/2014/main" id="{3F2579C5-66BC-B25C-7127-1849AED76EC0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4253E5E-8AAB-0396-E6E4-D14AFB10341C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200">
            <a:extLst>
              <a:ext uri="{FF2B5EF4-FFF2-40B4-BE49-F238E27FC236}">
                <a16:creationId xmlns:a16="http://schemas.microsoft.com/office/drawing/2014/main" id="{EF185FA2-4339-89D1-43A0-A7911AA5BD45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BD4863F-3652-0DE3-A470-33BA639004FF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200">
            <a:extLst>
              <a:ext uri="{FF2B5EF4-FFF2-40B4-BE49-F238E27FC236}">
                <a16:creationId xmlns:a16="http://schemas.microsoft.com/office/drawing/2014/main" id="{77E978FD-0FD8-5FB2-7B00-CEB9115CD261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BD83403-1458-0619-CBF2-EE2FF694155C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200">
            <a:extLst>
              <a:ext uri="{FF2B5EF4-FFF2-40B4-BE49-F238E27FC236}">
                <a16:creationId xmlns:a16="http://schemas.microsoft.com/office/drawing/2014/main" id="{4210FCB0-B008-1B2E-6A50-E98D8F3423C9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F3D0E83-BE51-1A58-B924-A0A05B7E0899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2870982-DD4E-13DB-ED71-1CCDAD934211}"/>
              </a:ext>
            </a:extLst>
          </p:cNvPr>
          <p:cNvSpPr/>
          <p:nvPr/>
        </p:nvSpPr>
        <p:spPr>
          <a:xfrm rot="5400000">
            <a:off x="9477052" y="6884894"/>
            <a:ext cx="2688054" cy="2688054"/>
          </a:xfrm>
          <a:custGeom>
            <a:avLst/>
            <a:gdLst>
              <a:gd name="csX0" fmla="*/ 0 w 2688054"/>
              <a:gd name="csY0" fmla="*/ 2688054 h 2688054"/>
              <a:gd name="csX1" fmla="*/ 0 w 2688054"/>
              <a:gd name="csY1" fmla="*/ 1921295 h 2688054"/>
              <a:gd name="csX2" fmla="*/ 172436 w 2688054"/>
              <a:gd name="csY2" fmla="*/ 1912588 h 2688054"/>
              <a:gd name="csX3" fmla="*/ 1912588 w 2688054"/>
              <a:gd name="csY3" fmla="*/ 172436 h 2688054"/>
              <a:gd name="csX4" fmla="*/ 1921295 w 2688054"/>
              <a:gd name="csY4" fmla="*/ 0 h 2688054"/>
              <a:gd name="csX5" fmla="*/ 2688054 w 2688054"/>
              <a:gd name="csY5" fmla="*/ 0 h 2688054"/>
              <a:gd name="csX6" fmla="*/ 2675388 w 2688054"/>
              <a:gd name="csY6" fmla="*/ 250832 h 2688054"/>
              <a:gd name="csX7" fmla="*/ 250832 w 2688054"/>
              <a:gd name="csY7" fmla="*/ 2675388 h 2688054"/>
              <a:gd name="csX8" fmla="*/ 0 w 2688054"/>
              <a:gd name="csY8" fmla="*/ 2688054 h 26880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688054" h="2688054">
                <a:moveTo>
                  <a:pt x="0" y="2688054"/>
                </a:moveTo>
                <a:lnTo>
                  <a:pt x="0" y="1921295"/>
                </a:lnTo>
                <a:lnTo>
                  <a:pt x="172436" y="1912588"/>
                </a:lnTo>
                <a:cubicBezTo>
                  <a:pt x="1089969" y="1819407"/>
                  <a:pt x="1819407" y="1089969"/>
                  <a:pt x="1912588" y="172436"/>
                </a:cubicBezTo>
                <a:lnTo>
                  <a:pt x="1921295" y="0"/>
                </a:lnTo>
                <a:lnTo>
                  <a:pt x="2688054" y="0"/>
                </a:lnTo>
                <a:lnTo>
                  <a:pt x="2675388" y="250832"/>
                </a:lnTo>
                <a:cubicBezTo>
                  <a:pt x="2545559" y="1529232"/>
                  <a:pt x="1529232" y="2545559"/>
                  <a:pt x="250832" y="2675388"/>
                </a:cubicBezTo>
                <a:lnTo>
                  <a:pt x="0" y="26880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A232E4-43F2-7F53-EC8A-BDE1E0B21033}"/>
              </a:ext>
            </a:extLst>
          </p:cNvPr>
          <p:cNvGrpSpPr/>
          <p:nvPr/>
        </p:nvGrpSpPr>
        <p:grpSpPr>
          <a:xfrm>
            <a:off x="11263474" y="6884894"/>
            <a:ext cx="3643474" cy="3339427"/>
            <a:chOff x="11263474" y="6884894"/>
            <a:chExt cx="3643474" cy="3339427"/>
          </a:xfrm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2E372A4-5217-EE29-E24D-75B893A0AEFE}"/>
                </a:ext>
              </a:extLst>
            </p:cNvPr>
            <p:cNvSpPr/>
            <p:nvPr/>
          </p:nvSpPr>
          <p:spPr>
            <a:xfrm rot="5400000">
              <a:off x="12218894" y="6884894"/>
              <a:ext cx="2688054" cy="2688054"/>
            </a:xfrm>
            <a:custGeom>
              <a:avLst/>
              <a:gdLst>
                <a:gd name="csX0" fmla="*/ 0 w 2688054"/>
                <a:gd name="csY0" fmla="*/ 766759 h 2688054"/>
                <a:gd name="csX1" fmla="*/ 0 w 2688054"/>
                <a:gd name="csY1" fmla="*/ 0 h 2688054"/>
                <a:gd name="csX2" fmla="*/ 250832 w 2688054"/>
                <a:gd name="csY2" fmla="*/ 12666 h 2688054"/>
                <a:gd name="csX3" fmla="*/ 2675388 w 2688054"/>
                <a:gd name="csY3" fmla="*/ 2437222 h 2688054"/>
                <a:gd name="csX4" fmla="*/ 2688054 w 2688054"/>
                <a:gd name="csY4" fmla="*/ 2688054 h 2688054"/>
                <a:gd name="csX5" fmla="*/ 1921295 w 2688054"/>
                <a:gd name="csY5" fmla="*/ 2688054 h 2688054"/>
                <a:gd name="csX6" fmla="*/ 1912588 w 2688054"/>
                <a:gd name="csY6" fmla="*/ 2515618 h 2688054"/>
                <a:gd name="csX7" fmla="*/ 172436 w 2688054"/>
                <a:gd name="csY7" fmla="*/ 775466 h 2688054"/>
                <a:gd name="csX8" fmla="*/ 0 w 2688054"/>
                <a:gd name="csY8" fmla="*/ 766759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766759"/>
                  </a:moveTo>
                  <a:lnTo>
                    <a:pt x="0" y="0"/>
                  </a:lnTo>
                  <a:lnTo>
                    <a:pt x="250832" y="12666"/>
                  </a:lnTo>
                  <a:cubicBezTo>
                    <a:pt x="1529232" y="142495"/>
                    <a:pt x="2545559" y="1158822"/>
                    <a:pt x="2675388" y="2437222"/>
                  </a:cubicBezTo>
                  <a:lnTo>
                    <a:pt x="2688054" y="2688054"/>
                  </a:lnTo>
                  <a:lnTo>
                    <a:pt x="1921295" y="2688054"/>
                  </a:lnTo>
                  <a:lnTo>
                    <a:pt x="1912588" y="2515618"/>
                  </a:lnTo>
                  <a:cubicBezTo>
                    <a:pt x="1819407" y="1598085"/>
                    <a:pt x="1089969" y="868647"/>
                    <a:pt x="172436" y="775466"/>
                  </a:cubicBezTo>
                  <a:lnTo>
                    <a:pt x="0" y="7667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1EEA8FC-B108-0EF7-2996-6A242BA3711D}"/>
                </a:ext>
              </a:extLst>
            </p:cNvPr>
            <p:cNvSpPr/>
            <p:nvPr/>
          </p:nvSpPr>
          <p:spPr>
            <a:xfrm rot="5400000" flipV="1">
              <a:off x="10808992" y="8565671"/>
              <a:ext cx="2113132" cy="120416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2C94B16-0598-ABEE-681B-1CE93906EFA9}"/>
              </a:ext>
            </a:extLst>
          </p:cNvPr>
          <p:cNvGrpSpPr/>
          <p:nvPr/>
        </p:nvGrpSpPr>
        <p:grpSpPr>
          <a:xfrm>
            <a:off x="12218894" y="4143052"/>
            <a:ext cx="3366320" cy="3647061"/>
            <a:chOff x="12218894" y="4143052"/>
            <a:chExt cx="3366320" cy="3647061"/>
          </a:xfrm>
          <a:solidFill>
            <a:schemeClr val="accent2"/>
          </a:solidFill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100DF0E-7A68-81C3-F72D-4EEE115D348E}"/>
                </a:ext>
              </a:extLst>
            </p:cNvPr>
            <p:cNvSpPr/>
            <p:nvPr/>
          </p:nvSpPr>
          <p:spPr>
            <a:xfrm rot="5400000">
              <a:off x="12218894" y="4143052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12666 w 2688054"/>
                <a:gd name="csY1" fmla="*/ 2437222 h 2688054"/>
                <a:gd name="csX2" fmla="*/ 2437222 w 2688054"/>
                <a:gd name="csY2" fmla="*/ 12666 h 2688054"/>
                <a:gd name="csX3" fmla="*/ 2688054 w 2688054"/>
                <a:gd name="csY3" fmla="*/ 0 h 2688054"/>
                <a:gd name="csX4" fmla="*/ 2688054 w 2688054"/>
                <a:gd name="csY4" fmla="*/ 766759 h 2688054"/>
                <a:gd name="csX5" fmla="*/ 2515618 w 2688054"/>
                <a:gd name="csY5" fmla="*/ 775466 h 2688054"/>
                <a:gd name="csX6" fmla="*/ 775466 w 2688054"/>
                <a:gd name="csY6" fmla="*/ 2515618 h 2688054"/>
                <a:gd name="csX7" fmla="*/ 766759 w 2688054"/>
                <a:gd name="csY7" fmla="*/ 2688054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12666" y="2437222"/>
                  </a:lnTo>
                  <a:cubicBezTo>
                    <a:pt x="142494" y="1158822"/>
                    <a:pt x="1158822" y="142495"/>
                    <a:pt x="2437222" y="12666"/>
                  </a:cubicBezTo>
                  <a:lnTo>
                    <a:pt x="2688054" y="0"/>
                  </a:lnTo>
                  <a:lnTo>
                    <a:pt x="2688054" y="766759"/>
                  </a:lnTo>
                  <a:lnTo>
                    <a:pt x="2515618" y="775466"/>
                  </a:lnTo>
                  <a:cubicBezTo>
                    <a:pt x="1598085" y="868647"/>
                    <a:pt x="868647" y="1598085"/>
                    <a:pt x="775466" y="2515618"/>
                  </a:cubicBezTo>
                  <a:lnTo>
                    <a:pt x="766759" y="2688054"/>
                  </a:lnTo>
                  <a:lnTo>
                    <a:pt x="0" y="268805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CA5A793F-0508-D6C8-7036-EE92C6D697FD}"/>
                </a:ext>
              </a:extLst>
            </p:cNvPr>
            <p:cNvSpPr/>
            <p:nvPr/>
          </p:nvSpPr>
          <p:spPr>
            <a:xfrm flipV="1">
              <a:off x="13472082" y="6585945"/>
              <a:ext cx="2113132" cy="12041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C10F21-99D0-554C-4CC8-CEFD3FAE2D36}"/>
              </a:ext>
            </a:extLst>
          </p:cNvPr>
          <p:cNvGrpSpPr/>
          <p:nvPr/>
        </p:nvGrpSpPr>
        <p:grpSpPr>
          <a:xfrm>
            <a:off x="9477052" y="3491680"/>
            <a:ext cx="3643474" cy="3339426"/>
            <a:chOff x="9477052" y="3491680"/>
            <a:chExt cx="3643474" cy="3339426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81F040A-FE5B-9532-E093-58FA0C4DBB01}"/>
                </a:ext>
              </a:extLst>
            </p:cNvPr>
            <p:cNvSpPr/>
            <p:nvPr/>
          </p:nvSpPr>
          <p:spPr>
            <a:xfrm rot="5400000">
              <a:off x="9477052" y="4143052"/>
              <a:ext cx="2688054" cy="2688054"/>
            </a:xfrm>
            <a:custGeom>
              <a:avLst/>
              <a:gdLst>
                <a:gd name="csX0" fmla="*/ 0 w 2688054"/>
                <a:gd name="csY0" fmla="*/ 0 h 2688054"/>
                <a:gd name="csX1" fmla="*/ 766759 w 2688054"/>
                <a:gd name="csY1" fmla="*/ 0 h 2688054"/>
                <a:gd name="csX2" fmla="*/ 775466 w 2688054"/>
                <a:gd name="csY2" fmla="*/ 172436 h 2688054"/>
                <a:gd name="csX3" fmla="*/ 2515618 w 2688054"/>
                <a:gd name="csY3" fmla="*/ 1912588 h 2688054"/>
                <a:gd name="csX4" fmla="*/ 2688054 w 2688054"/>
                <a:gd name="csY4" fmla="*/ 1921295 h 2688054"/>
                <a:gd name="csX5" fmla="*/ 2688054 w 2688054"/>
                <a:gd name="csY5" fmla="*/ 2688054 h 2688054"/>
                <a:gd name="csX6" fmla="*/ 2437222 w 2688054"/>
                <a:gd name="csY6" fmla="*/ 2675388 h 2688054"/>
                <a:gd name="csX7" fmla="*/ 12666 w 2688054"/>
                <a:gd name="csY7" fmla="*/ 250832 h 2688054"/>
                <a:gd name="csX8" fmla="*/ 0 w 2688054"/>
                <a:gd name="csY8" fmla="*/ 0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0"/>
                  </a:moveTo>
                  <a:lnTo>
                    <a:pt x="766759" y="0"/>
                  </a:lnTo>
                  <a:lnTo>
                    <a:pt x="775466" y="172436"/>
                  </a:lnTo>
                  <a:cubicBezTo>
                    <a:pt x="868647" y="1089969"/>
                    <a:pt x="1598085" y="1819407"/>
                    <a:pt x="2515618" y="1912588"/>
                  </a:cubicBezTo>
                  <a:lnTo>
                    <a:pt x="2688054" y="1921295"/>
                  </a:lnTo>
                  <a:lnTo>
                    <a:pt x="2688054" y="2688054"/>
                  </a:lnTo>
                  <a:lnTo>
                    <a:pt x="2437222" y="2675388"/>
                  </a:lnTo>
                  <a:cubicBezTo>
                    <a:pt x="1158822" y="2545559"/>
                    <a:pt x="142494" y="1529232"/>
                    <a:pt x="12666" y="250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B436DD6D-FC31-089F-131F-551B9A61A66F}"/>
                </a:ext>
              </a:extLst>
            </p:cNvPr>
            <p:cNvSpPr/>
            <p:nvPr/>
          </p:nvSpPr>
          <p:spPr>
            <a:xfrm rot="16200000" flipV="1">
              <a:off x="11461876" y="3946162"/>
              <a:ext cx="2113132" cy="120416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3019F4E6-99A7-9454-F465-47553E71AEF3}"/>
              </a:ext>
            </a:extLst>
          </p:cNvPr>
          <p:cNvSpPr/>
          <p:nvPr/>
        </p:nvSpPr>
        <p:spPr>
          <a:xfrm rot="10800000" flipV="1">
            <a:off x="8852573" y="5933061"/>
            <a:ext cx="2113132" cy="1204168"/>
          </a:xfrm>
          <a:prstGeom prst="triangle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AE5C16F-C44D-9691-AC0E-F93EE05938D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4" name="!!SubTitle">
            <a:extLst>
              <a:ext uri="{FF2B5EF4-FFF2-40B4-BE49-F238E27FC236}">
                <a16:creationId xmlns:a16="http://schemas.microsoft.com/office/drawing/2014/main" id="{F4AC67EB-E73E-73B1-5F15-EE4362BF1BFF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7C3FA3E-6A3F-B424-509C-7BD1BE125537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60E8F276-4730-E852-21E9-21F0D4E15D8E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1D2046A7-1CBC-6596-A5E3-C5169AF0263D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7900036F-F712-82FF-B464-283951FBCAD3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689F480-CFD9-2666-590C-2BB2E814C7AA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DC13BAB9-9A8F-CCFD-1338-2E5F74CCF443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A88D8939-1516-B087-B7B1-EB309C709F1E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2D9D5B3F-205E-7724-0CD1-A19084BFBB7D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DE26E45-658C-4521-FB76-843133543136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209531B-42C8-91CF-8041-7271387AE44D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A374B333-55EA-13F2-2D6D-5F331F6E405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0CE490A1-0DF3-938F-554E-3F472D3FFDFA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168EAFF-4BAC-B33D-86DA-2C9DA43D69AD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40DCF72E-E26D-0E1C-5BC3-44D992E6BD93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2D5A5148-58DA-A155-A961-70D2AA114BD5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959E3E81-3A50-449A-39EF-42E7B0731E3F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4085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5" grpId="0"/>
      <p:bldP spid="8" grpId="0" animBg="1"/>
      <p:bldP spid="9" grpId="0"/>
      <p:bldP spid="11" grpId="0" animBg="1"/>
      <p:bldP spid="16" grpId="0"/>
      <p:bldP spid="17" grpId="0" animBg="1"/>
      <p:bldP spid="18" grpId="0"/>
      <p:bldP spid="22" grpId="0" animBg="1"/>
      <p:bldP spid="23" grpId="0" animBg="1"/>
      <p:bldP spid="23" grpId="1" animBg="1"/>
      <p:bldP spid="42" grpId="0" animBg="1"/>
      <p:bldP spid="42" grpId="1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2FA8C83-D79C-3F3E-F6FA-D917300A7EFE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6234C76-7614-14AA-78A4-B29FA7A6BA0B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>
              <a:lumMod val="9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00">
            <a:extLst>
              <a:ext uri="{FF2B5EF4-FFF2-40B4-BE49-F238E27FC236}">
                <a16:creationId xmlns:a16="http://schemas.microsoft.com/office/drawing/2014/main" id="{348EBCD9-E1A8-3DF6-4EA1-070934CEC363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26AAC14-ADF7-FA43-CF29-F324CF3A0C58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>
              <a:lumMod val="9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B1BB1295-DE6D-8276-59B7-D697D408D314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8D86F81-205D-AD2F-FDD6-D9DBDBCDD866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>
              <a:lumMod val="9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166EBE0B-6899-BB1F-2990-A7864BE361C6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8711887-2FB4-63C9-6270-FE670EB9F33E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>
              <a:lumMod val="9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63AF4A24-78E4-B6AC-C750-E66A90CFAC67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46AA7BF-3573-D27B-0D11-58333CBEFB4C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154E5B-F40C-029A-2F8A-90F241B7673A}"/>
              </a:ext>
            </a:extLst>
          </p:cNvPr>
          <p:cNvGrpSpPr/>
          <p:nvPr/>
        </p:nvGrpSpPr>
        <p:grpSpPr>
          <a:xfrm>
            <a:off x="8852573" y="3491680"/>
            <a:ext cx="6732641" cy="6732641"/>
            <a:chOff x="8852573" y="3491680"/>
            <a:chExt cx="6732641" cy="673264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D681214-F8EA-7B8E-9F66-5667DA934C51}"/>
                </a:ext>
              </a:extLst>
            </p:cNvPr>
            <p:cNvSpPr/>
            <p:nvPr/>
          </p:nvSpPr>
          <p:spPr>
            <a:xfrm rot="5400000">
              <a:off x="9477052" y="6884894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0 w 2688054"/>
                <a:gd name="csY1" fmla="*/ 1921295 h 2688054"/>
                <a:gd name="csX2" fmla="*/ 172436 w 2688054"/>
                <a:gd name="csY2" fmla="*/ 1912588 h 2688054"/>
                <a:gd name="csX3" fmla="*/ 1912588 w 2688054"/>
                <a:gd name="csY3" fmla="*/ 172436 h 2688054"/>
                <a:gd name="csX4" fmla="*/ 1921295 w 2688054"/>
                <a:gd name="csY4" fmla="*/ 0 h 2688054"/>
                <a:gd name="csX5" fmla="*/ 2688054 w 2688054"/>
                <a:gd name="csY5" fmla="*/ 0 h 2688054"/>
                <a:gd name="csX6" fmla="*/ 2675388 w 2688054"/>
                <a:gd name="csY6" fmla="*/ 250832 h 2688054"/>
                <a:gd name="csX7" fmla="*/ 250832 w 2688054"/>
                <a:gd name="csY7" fmla="*/ 2675388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0" y="1921295"/>
                  </a:lnTo>
                  <a:lnTo>
                    <a:pt x="172436" y="1912588"/>
                  </a:lnTo>
                  <a:cubicBezTo>
                    <a:pt x="1089969" y="1819407"/>
                    <a:pt x="1819407" y="1089969"/>
                    <a:pt x="1912588" y="172436"/>
                  </a:cubicBezTo>
                  <a:lnTo>
                    <a:pt x="1921295" y="0"/>
                  </a:lnTo>
                  <a:lnTo>
                    <a:pt x="2688054" y="0"/>
                  </a:lnTo>
                  <a:lnTo>
                    <a:pt x="2675388" y="250832"/>
                  </a:lnTo>
                  <a:cubicBezTo>
                    <a:pt x="2545559" y="1529232"/>
                    <a:pt x="1529232" y="2545559"/>
                    <a:pt x="250832" y="2675388"/>
                  </a:cubicBezTo>
                  <a:lnTo>
                    <a:pt x="0" y="26880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534C796-6AB7-EA9C-402E-87F4946EFAD2}"/>
                </a:ext>
              </a:extLst>
            </p:cNvPr>
            <p:cNvGrpSpPr/>
            <p:nvPr/>
          </p:nvGrpSpPr>
          <p:grpSpPr>
            <a:xfrm>
              <a:off x="11263474" y="6884894"/>
              <a:ext cx="3643474" cy="3339427"/>
              <a:chOff x="11263474" y="6884894"/>
              <a:chExt cx="3643474" cy="3339427"/>
            </a:xfrm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08FE3AE-A2AF-6A85-8CE2-0802EC978B36}"/>
                  </a:ext>
                </a:extLst>
              </p:cNvPr>
              <p:cNvSpPr/>
              <p:nvPr/>
            </p:nvSpPr>
            <p:spPr>
              <a:xfrm rot="5400000">
                <a:off x="12218894" y="6884894"/>
                <a:ext cx="2688054" cy="2688054"/>
              </a:xfrm>
              <a:custGeom>
                <a:avLst/>
                <a:gdLst>
                  <a:gd name="csX0" fmla="*/ 0 w 2688054"/>
                  <a:gd name="csY0" fmla="*/ 766759 h 2688054"/>
                  <a:gd name="csX1" fmla="*/ 0 w 2688054"/>
                  <a:gd name="csY1" fmla="*/ 0 h 2688054"/>
                  <a:gd name="csX2" fmla="*/ 250832 w 2688054"/>
                  <a:gd name="csY2" fmla="*/ 12666 h 2688054"/>
                  <a:gd name="csX3" fmla="*/ 2675388 w 2688054"/>
                  <a:gd name="csY3" fmla="*/ 2437222 h 2688054"/>
                  <a:gd name="csX4" fmla="*/ 2688054 w 2688054"/>
                  <a:gd name="csY4" fmla="*/ 2688054 h 2688054"/>
                  <a:gd name="csX5" fmla="*/ 1921295 w 2688054"/>
                  <a:gd name="csY5" fmla="*/ 2688054 h 2688054"/>
                  <a:gd name="csX6" fmla="*/ 1912588 w 2688054"/>
                  <a:gd name="csY6" fmla="*/ 2515618 h 2688054"/>
                  <a:gd name="csX7" fmla="*/ 172436 w 2688054"/>
                  <a:gd name="csY7" fmla="*/ 775466 h 2688054"/>
                  <a:gd name="csX8" fmla="*/ 0 w 2688054"/>
                  <a:gd name="csY8" fmla="*/ 766759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766759"/>
                    </a:moveTo>
                    <a:lnTo>
                      <a:pt x="0" y="0"/>
                    </a:lnTo>
                    <a:lnTo>
                      <a:pt x="250832" y="12666"/>
                    </a:lnTo>
                    <a:cubicBezTo>
                      <a:pt x="1529232" y="142495"/>
                      <a:pt x="2545559" y="1158822"/>
                      <a:pt x="2675388" y="2437222"/>
                    </a:cubicBezTo>
                    <a:lnTo>
                      <a:pt x="2688054" y="2688054"/>
                    </a:lnTo>
                    <a:lnTo>
                      <a:pt x="1921295" y="2688054"/>
                    </a:lnTo>
                    <a:lnTo>
                      <a:pt x="1912588" y="2515618"/>
                    </a:lnTo>
                    <a:cubicBezTo>
                      <a:pt x="1819407" y="1598085"/>
                      <a:pt x="1089969" y="868647"/>
                      <a:pt x="172436" y="775466"/>
                    </a:cubicBezTo>
                    <a:lnTo>
                      <a:pt x="0" y="766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D895F507-4D01-8339-FDE1-477ADB93BAD9}"/>
                  </a:ext>
                </a:extLst>
              </p:cNvPr>
              <p:cNvSpPr/>
              <p:nvPr/>
            </p:nvSpPr>
            <p:spPr>
              <a:xfrm rot="5400000" flipV="1">
                <a:off x="10808992" y="8565671"/>
                <a:ext cx="2113132" cy="120416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4298739-6070-FC7F-BE79-94C4916C5965}"/>
                </a:ext>
              </a:extLst>
            </p:cNvPr>
            <p:cNvGrpSpPr/>
            <p:nvPr/>
          </p:nvGrpSpPr>
          <p:grpSpPr>
            <a:xfrm>
              <a:off x="12218894" y="4143052"/>
              <a:ext cx="3366320" cy="3647061"/>
              <a:chOff x="12218894" y="4143052"/>
              <a:chExt cx="3366320" cy="3647061"/>
            </a:xfrm>
            <a:solidFill>
              <a:schemeClr val="accent2"/>
            </a:solidFill>
            <a:effectLst>
              <a:outerShdw blurRad="127000" dist="635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E066263A-8124-A831-0D86-7B5FD4EBCBAF}"/>
                  </a:ext>
                </a:extLst>
              </p:cNvPr>
              <p:cNvSpPr/>
              <p:nvPr/>
            </p:nvSpPr>
            <p:spPr>
              <a:xfrm rot="5400000">
                <a:off x="12218894" y="4143052"/>
                <a:ext cx="2688054" cy="2688054"/>
              </a:xfrm>
              <a:custGeom>
                <a:avLst/>
                <a:gdLst>
                  <a:gd name="csX0" fmla="*/ 0 w 2688054"/>
                  <a:gd name="csY0" fmla="*/ 2688054 h 2688054"/>
                  <a:gd name="csX1" fmla="*/ 12666 w 2688054"/>
                  <a:gd name="csY1" fmla="*/ 2437222 h 2688054"/>
                  <a:gd name="csX2" fmla="*/ 2437222 w 2688054"/>
                  <a:gd name="csY2" fmla="*/ 12666 h 2688054"/>
                  <a:gd name="csX3" fmla="*/ 2688054 w 2688054"/>
                  <a:gd name="csY3" fmla="*/ 0 h 2688054"/>
                  <a:gd name="csX4" fmla="*/ 2688054 w 2688054"/>
                  <a:gd name="csY4" fmla="*/ 766759 h 2688054"/>
                  <a:gd name="csX5" fmla="*/ 2515618 w 2688054"/>
                  <a:gd name="csY5" fmla="*/ 775466 h 2688054"/>
                  <a:gd name="csX6" fmla="*/ 775466 w 2688054"/>
                  <a:gd name="csY6" fmla="*/ 2515618 h 2688054"/>
                  <a:gd name="csX7" fmla="*/ 766759 w 2688054"/>
                  <a:gd name="csY7" fmla="*/ 2688054 h 2688054"/>
                  <a:gd name="csX8" fmla="*/ 0 w 2688054"/>
                  <a:gd name="csY8" fmla="*/ 2688054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2688054"/>
                    </a:moveTo>
                    <a:lnTo>
                      <a:pt x="12666" y="2437222"/>
                    </a:lnTo>
                    <a:cubicBezTo>
                      <a:pt x="142494" y="1158822"/>
                      <a:pt x="1158822" y="142495"/>
                      <a:pt x="2437222" y="12666"/>
                    </a:cubicBezTo>
                    <a:lnTo>
                      <a:pt x="2688054" y="0"/>
                    </a:lnTo>
                    <a:lnTo>
                      <a:pt x="2688054" y="766759"/>
                    </a:lnTo>
                    <a:lnTo>
                      <a:pt x="2515618" y="775466"/>
                    </a:lnTo>
                    <a:cubicBezTo>
                      <a:pt x="1598085" y="868647"/>
                      <a:pt x="868647" y="1598085"/>
                      <a:pt x="775466" y="2515618"/>
                    </a:cubicBezTo>
                    <a:lnTo>
                      <a:pt x="766759" y="2688054"/>
                    </a:lnTo>
                    <a:lnTo>
                      <a:pt x="0" y="26880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Isosceles Triangle 20">
                <a:extLst>
                  <a:ext uri="{FF2B5EF4-FFF2-40B4-BE49-F238E27FC236}">
                    <a16:creationId xmlns:a16="http://schemas.microsoft.com/office/drawing/2014/main" id="{FEF2C2D4-D0EC-EDAB-AC7A-A717181FCD4A}"/>
                  </a:ext>
                </a:extLst>
              </p:cNvPr>
              <p:cNvSpPr/>
              <p:nvPr/>
            </p:nvSpPr>
            <p:spPr>
              <a:xfrm flipV="1">
                <a:off x="13472082" y="6585945"/>
                <a:ext cx="2113132" cy="120416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3468B48-BDBF-1E08-39B7-59B67F9308F9}"/>
                </a:ext>
              </a:extLst>
            </p:cNvPr>
            <p:cNvGrpSpPr/>
            <p:nvPr/>
          </p:nvGrpSpPr>
          <p:grpSpPr>
            <a:xfrm>
              <a:off x="9477052" y="3491680"/>
              <a:ext cx="3643474" cy="3339426"/>
              <a:chOff x="9477052" y="3491680"/>
              <a:chExt cx="3643474" cy="3339426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BB04571-9953-215B-EAEA-CBB021FD9093}"/>
                  </a:ext>
                </a:extLst>
              </p:cNvPr>
              <p:cNvSpPr/>
              <p:nvPr/>
            </p:nvSpPr>
            <p:spPr>
              <a:xfrm rot="5400000">
                <a:off x="9477052" y="4143052"/>
                <a:ext cx="2688054" cy="2688054"/>
              </a:xfrm>
              <a:custGeom>
                <a:avLst/>
                <a:gdLst>
                  <a:gd name="csX0" fmla="*/ 0 w 2688054"/>
                  <a:gd name="csY0" fmla="*/ 0 h 2688054"/>
                  <a:gd name="csX1" fmla="*/ 766759 w 2688054"/>
                  <a:gd name="csY1" fmla="*/ 0 h 2688054"/>
                  <a:gd name="csX2" fmla="*/ 775466 w 2688054"/>
                  <a:gd name="csY2" fmla="*/ 172436 h 2688054"/>
                  <a:gd name="csX3" fmla="*/ 2515618 w 2688054"/>
                  <a:gd name="csY3" fmla="*/ 1912588 h 2688054"/>
                  <a:gd name="csX4" fmla="*/ 2688054 w 2688054"/>
                  <a:gd name="csY4" fmla="*/ 1921295 h 2688054"/>
                  <a:gd name="csX5" fmla="*/ 2688054 w 2688054"/>
                  <a:gd name="csY5" fmla="*/ 2688054 h 2688054"/>
                  <a:gd name="csX6" fmla="*/ 2437222 w 2688054"/>
                  <a:gd name="csY6" fmla="*/ 2675388 h 2688054"/>
                  <a:gd name="csX7" fmla="*/ 12666 w 2688054"/>
                  <a:gd name="csY7" fmla="*/ 250832 h 2688054"/>
                  <a:gd name="csX8" fmla="*/ 0 w 2688054"/>
                  <a:gd name="csY8" fmla="*/ 0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0"/>
                    </a:moveTo>
                    <a:lnTo>
                      <a:pt x="766759" y="0"/>
                    </a:lnTo>
                    <a:lnTo>
                      <a:pt x="775466" y="172436"/>
                    </a:lnTo>
                    <a:cubicBezTo>
                      <a:pt x="868647" y="1089969"/>
                      <a:pt x="1598085" y="1819407"/>
                      <a:pt x="2515618" y="1912588"/>
                    </a:cubicBezTo>
                    <a:lnTo>
                      <a:pt x="2688054" y="1921295"/>
                    </a:lnTo>
                    <a:lnTo>
                      <a:pt x="2688054" y="2688054"/>
                    </a:lnTo>
                    <a:lnTo>
                      <a:pt x="2437222" y="2675388"/>
                    </a:lnTo>
                    <a:cubicBezTo>
                      <a:pt x="1158822" y="2545559"/>
                      <a:pt x="142494" y="1529232"/>
                      <a:pt x="12666" y="2508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50051C3F-CD08-C9F2-1592-BEE43FF26640}"/>
                  </a:ext>
                </a:extLst>
              </p:cNvPr>
              <p:cNvSpPr/>
              <p:nvPr/>
            </p:nvSpPr>
            <p:spPr>
              <a:xfrm rot="16200000" flipV="1">
                <a:off x="11461876" y="3946162"/>
                <a:ext cx="2113132" cy="120416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FA07855-5CC4-1124-0C88-9DFEF90D69A7}"/>
                </a:ext>
              </a:extLst>
            </p:cNvPr>
            <p:cNvSpPr/>
            <p:nvPr/>
          </p:nvSpPr>
          <p:spPr>
            <a:xfrm rot="10800000" flipV="1">
              <a:off x="8852573" y="5933061"/>
              <a:ext cx="2113132" cy="120416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9CDFF46-0CA5-605D-E02F-573C94F6810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C34162DA-AA77-2319-1BA2-FE647A3206AB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32E81F3-AC8B-816F-CA6E-F9612CFB4FF7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CF278DB9-7541-0250-5BCA-36D5DE3BA139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805757C8-7C9E-5C23-5027-92FD4C92A088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D7C6145-C3B5-5A43-00C8-C162E0D0ED5D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B9C742-2416-BDC5-1300-9BA4F5366EBC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39C931E9-E73E-248E-B7EF-DAF0F862711F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F0D65F9-4A2D-2A0E-7A59-790C33F6392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1A219BD9-EBAC-2424-EEAC-228BA44DDFBE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6D8C4756-72C2-5CAC-842C-9F567CD50F91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30131699-03DF-DAA9-B31B-075F0D10DB53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6E6DA661-94FF-07E6-03A5-B3BCE3540A5C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E8CC9FA8-4A0E-6E3D-5277-F8DF1B9FCC1F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25ACA866-BAD4-112F-46BB-73C32D236FFE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9D272290-7D91-2A5B-559B-309E9EC78672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ED09047E-C9A1-EF01-D95E-0DF4A4500610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0A53EC2E-C194-54FB-C154-3BCDD5F2480A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56E3A71-1A9B-E2AD-37FF-CEC457FAD3ED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500BA99-637D-88E0-0EAB-33D7434914C4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00">
            <a:extLst>
              <a:ext uri="{FF2B5EF4-FFF2-40B4-BE49-F238E27FC236}">
                <a16:creationId xmlns:a16="http://schemas.microsoft.com/office/drawing/2014/main" id="{6B0F3493-8F92-84B4-334C-F2F32E456E4C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7673DB-83C3-F493-4F4D-D8D617078F19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0342E99D-BD41-59FD-F4FE-053651316593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B6AAFEB-537A-44E7-B211-D6208195E737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78065DA4-1F78-C867-2827-2CE370ADE985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37B454-C801-B33A-46EE-8018548DCEE2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35BD6D15-553A-970E-7AA5-D61DE03C9394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7877785-5D0A-E5C9-1DC3-B6959E999B92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BA975C5-C545-9B26-93C9-BE688275BEE6}"/>
              </a:ext>
            </a:extLst>
          </p:cNvPr>
          <p:cNvSpPr/>
          <p:nvPr/>
        </p:nvSpPr>
        <p:spPr>
          <a:xfrm rot="5400000">
            <a:off x="9477052" y="6884894"/>
            <a:ext cx="2688054" cy="2688054"/>
          </a:xfrm>
          <a:custGeom>
            <a:avLst/>
            <a:gdLst>
              <a:gd name="csX0" fmla="*/ 0 w 2688054"/>
              <a:gd name="csY0" fmla="*/ 2688054 h 2688054"/>
              <a:gd name="csX1" fmla="*/ 0 w 2688054"/>
              <a:gd name="csY1" fmla="*/ 1921295 h 2688054"/>
              <a:gd name="csX2" fmla="*/ 172436 w 2688054"/>
              <a:gd name="csY2" fmla="*/ 1912588 h 2688054"/>
              <a:gd name="csX3" fmla="*/ 1912588 w 2688054"/>
              <a:gd name="csY3" fmla="*/ 172436 h 2688054"/>
              <a:gd name="csX4" fmla="*/ 1921295 w 2688054"/>
              <a:gd name="csY4" fmla="*/ 0 h 2688054"/>
              <a:gd name="csX5" fmla="*/ 2688054 w 2688054"/>
              <a:gd name="csY5" fmla="*/ 0 h 2688054"/>
              <a:gd name="csX6" fmla="*/ 2675388 w 2688054"/>
              <a:gd name="csY6" fmla="*/ 250832 h 2688054"/>
              <a:gd name="csX7" fmla="*/ 250832 w 2688054"/>
              <a:gd name="csY7" fmla="*/ 2675388 h 2688054"/>
              <a:gd name="csX8" fmla="*/ 0 w 2688054"/>
              <a:gd name="csY8" fmla="*/ 2688054 h 26880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688054" h="2688054">
                <a:moveTo>
                  <a:pt x="0" y="2688054"/>
                </a:moveTo>
                <a:lnTo>
                  <a:pt x="0" y="1921295"/>
                </a:lnTo>
                <a:lnTo>
                  <a:pt x="172436" y="1912588"/>
                </a:lnTo>
                <a:cubicBezTo>
                  <a:pt x="1089969" y="1819407"/>
                  <a:pt x="1819407" y="1089969"/>
                  <a:pt x="1912588" y="172436"/>
                </a:cubicBezTo>
                <a:lnTo>
                  <a:pt x="1921295" y="0"/>
                </a:lnTo>
                <a:lnTo>
                  <a:pt x="2688054" y="0"/>
                </a:lnTo>
                <a:lnTo>
                  <a:pt x="2675388" y="250832"/>
                </a:lnTo>
                <a:cubicBezTo>
                  <a:pt x="2545559" y="1529232"/>
                  <a:pt x="1529232" y="2545559"/>
                  <a:pt x="250832" y="2675388"/>
                </a:cubicBezTo>
                <a:lnTo>
                  <a:pt x="0" y="26880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8780882-23A0-75E5-82B9-F81F6EE750AE}"/>
              </a:ext>
            </a:extLst>
          </p:cNvPr>
          <p:cNvGrpSpPr/>
          <p:nvPr/>
        </p:nvGrpSpPr>
        <p:grpSpPr>
          <a:xfrm>
            <a:off x="11263474" y="6884894"/>
            <a:ext cx="3643474" cy="3339427"/>
            <a:chOff x="11263474" y="6884894"/>
            <a:chExt cx="3643474" cy="3339427"/>
          </a:xfrm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A080ADB-54E3-8871-1014-6463AF7C5ACF}"/>
                </a:ext>
              </a:extLst>
            </p:cNvPr>
            <p:cNvSpPr/>
            <p:nvPr/>
          </p:nvSpPr>
          <p:spPr>
            <a:xfrm rot="5400000">
              <a:off x="12218894" y="6884894"/>
              <a:ext cx="2688054" cy="2688054"/>
            </a:xfrm>
            <a:custGeom>
              <a:avLst/>
              <a:gdLst>
                <a:gd name="csX0" fmla="*/ 0 w 2688054"/>
                <a:gd name="csY0" fmla="*/ 766759 h 2688054"/>
                <a:gd name="csX1" fmla="*/ 0 w 2688054"/>
                <a:gd name="csY1" fmla="*/ 0 h 2688054"/>
                <a:gd name="csX2" fmla="*/ 250832 w 2688054"/>
                <a:gd name="csY2" fmla="*/ 12666 h 2688054"/>
                <a:gd name="csX3" fmla="*/ 2675388 w 2688054"/>
                <a:gd name="csY3" fmla="*/ 2437222 h 2688054"/>
                <a:gd name="csX4" fmla="*/ 2688054 w 2688054"/>
                <a:gd name="csY4" fmla="*/ 2688054 h 2688054"/>
                <a:gd name="csX5" fmla="*/ 1921295 w 2688054"/>
                <a:gd name="csY5" fmla="*/ 2688054 h 2688054"/>
                <a:gd name="csX6" fmla="*/ 1912588 w 2688054"/>
                <a:gd name="csY6" fmla="*/ 2515618 h 2688054"/>
                <a:gd name="csX7" fmla="*/ 172436 w 2688054"/>
                <a:gd name="csY7" fmla="*/ 775466 h 2688054"/>
                <a:gd name="csX8" fmla="*/ 0 w 2688054"/>
                <a:gd name="csY8" fmla="*/ 766759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766759"/>
                  </a:moveTo>
                  <a:lnTo>
                    <a:pt x="0" y="0"/>
                  </a:lnTo>
                  <a:lnTo>
                    <a:pt x="250832" y="12666"/>
                  </a:lnTo>
                  <a:cubicBezTo>
                    <a:pt x="1529232" y="142495"/>
                    <a:pt x="2545559" y="1158822"/>
                    <a:pt x="2675388" y="2437222"/>
                  </a:cubicBezTo>
                  <a:lnTo>
                    <a:pt x="2688054" y="2688054"/>
                  </a:lnTo>
                  <a:lnTo>
                    <a:pt x="1921295" y="2688054"/>
                  </a:lnTo>
                  <a:lnTo>
                    <a:pt x="1912588" y="2515618"/>
                  </a:lnTo>
                  <a:cubicBezTo>
                    <a:pt x="1819407" y="1598085"/>
                    <a:pt x="1089969" y="868647"/>
                    <a:pt x="172436" y="775466"/>
                  </a:cubicBezTo>
                  <a:lnTo>
                    <a:pt x="0" y="7667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5CBF0E65-F627-C80A-BE41-FCB48170CA44}"/>
                </a:ext>
              </a:extLst>
            </p:cNvPr>
            <p:cNvSpPr/>
            <p:nvPr/>
          </p:nvSpPr>
          <p:spPr>
            <a:xfrm rot="5400000" flipV="1">
              <a:off x="10808992" y="8565671"/>
              <a:ext cx="2113132" cy="120416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F6A246-17E0-8D18-11D7-50C0BC06694A}"/>
              </a:ext>
            </a:extLst>
          </p:cNvPr>
          <p:cNvGrpSpPr/>
          <p:nvPr/>
        </p:nvGrpSpPr>
        <p:grpSpPr>
          <a:xfrm>
            <a:off x="12218894" y="4143052"/>
            <a:ext cx="3366320" cy="3647061"/>
            <a:chOff x="12218894" y="4143052"/>
            <a:chExt cx="3366320" cy="3647061"/>
          </a:xfrm>
          <a:solidFill>
            <a:schemeClr val="accent2"/>
          </a:solidFill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8F75DC3-B193-5AF6-07E2-D8390A0CABBB}"/>
                </a:ext>
              </a:extLst>
            </p:cNvPr>
            <p:cNvSpPr/>
            <p:nvPr/>
          </p:nvSpPr>
          <p:spPr>
            <a:xfrm rot="5400000">
              <a:off x="12218894" y="4143052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12666 w 2688054"/>
                <a:gd name="csY1" fmla="*/ 2437222 h 2688054"/>
                <a:gd name="csX2" fmla="*/ 2437222 w 2688054"/>
                <a:gd name="csY2" fmla="*/ 12666 h 2688054"/>
                <a:gd name="csX3" fmla="*/ 2688054 w 2688054"/>
                <a:gd name="csY3" fmla="*/ 0 h 2688054"/>
                <a:gd name="csX4" fmla="*/ 2688054 w 2688054"/>
                <a:gd name="csY4" fmla="*/ 766759 h 2688054"/>
                <a:gd name="csX5" fmla="*/ 2515618 w 2688054"/>
                <a:gd name="csY5" fmla="*/ 775466 h 2688054"/>
                <a:gd name="csX6" fmla="*/ 775466 w 2688054"/>
                <a:gd name="csY6" fmla="*/ 2515618 h 2688054"/>
                <a:gd name="csX7" fmla="*/ 766759 w 2688054"/>
                <a:gd name="csY7" fmla="*/ 2688054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12666" y="2437222"/>
                  </a:lnTo>
                  <a:cubicBezTo>
                    <a:pt x="142494" y="1158822"/>
                    <a:pt x="1158822" y="142495"/>
                    <a:pt x="2437222" y="12666"/>
                  </a:cubicBezTo>
                  <a:lnTo>
                    <a:pt x="2688054" y="0"/>
                  </a:lnTo>
                  <a:lnTo>
                    <a:pt x="2688054" y="766759"/>
                  </a:lnTo>
                  <a:lnTo>
                    <a:pt x="2515618" y="775466"/>
                  </a:lnTo>
                  <a:cubicBezTo>
                    <a:pt x="1598085" y="868647"/>
                    <a:pt x="868647" y="1598085"/>
                    <a:pt x="775466" y="2515618"/>
                  </a:cubicBezTo>
                  <a:lnTo>
                    <a:pt x="766759" y="2688054"/>
                  </a:lnTo>
                  <a:lnTo>
                    <a:pt x="0" y="268805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221CD463-B729-8425-286C-08E163C6796B}"/>
                </a:ext>
              </a:extLst>
            </p:cNvPr>
            <p:cNvSpPr/>
            <p:nvPr/>
          </p:nvSpPr>
          <p:spPr>
            <a:xfrm flipV="1">
              <a:off x="13472082" y="6585945"/>
              <a:ext cx="2113132" cy="12041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5685E1-A9E5-D838-F0D3-ED9D89F6D4A2}"/>
              </a:ext>
            </a:extLst>
          </p:cNvPr>
          <p:cNvGrpSpPr/>
          <p:nvPr/>
        </p:nvGrpSpPr>
        <p:grpSpPr>
          <a:xfrm>
            <a:off x="9477052" y="3491680"/>
            <a:ext cx="3643474" cy="3339426"/>
            <a:chOff x="9477052" y="3491680"/>
            <a:chExt cx="3643474" cy="3339426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68BF1A-DFB0-44DA-1E4C-3387F68DFCFE}"/>
                </a:ext>
              </a:extLst>
            </p:cNvPr>
            <p:cNvSpPr/>
            <p:nvPr/>
          </p:nvSpPr>
          <p:spPr>
            <a:xfrm rot="5400000">
              <a:off x="9477052" y="4143052"/>
              <a:ext cx="2688054" cy="2688054"/>
            </a:xfrm>
            <a:custGeom>
              <a:avLst/>
              <a:gdLst>
                <a:gd name="csX0" fmla="*/ 0 w 2688054"/>
                <a:gd name="csY0" fmla="*/ 0 h 2688054"/>
                <a:gd name="csX1" fmla="*/ 766759 w 2688054"/>
                <a:gd name="csY1" fmla="*/ 0 h 2688054"/>
                <a:gd name="csX2" fmla="*/ 775466 w 2688054"/>
                <a:gd name="csY2" fmla="*/ 172436 h 2688054"/>
                <a:gd name="csX3" fmla="*/ 2515618 w 2688054"/>
                <a:gd name="csY3" fmla="*/ 1912588 h 2688054"/>
                <a:gd name="csX4" fmla="*/ 2688054 w 2688054"/>
                <a:gd name="csY4" fmla="*/ 1921295 h 2688054"/>
                <a:gd name="csX5" fmla="*/ 2688054 w 2688054"/>
                <a:gd name="csY5" fmla="*/ 2688054 h 2688054"/>
                <a:gd name="csX6" fmla="*/ 2437222 w 2688054"/>
                <a:gd name="csY6" fmla="*/ 2675388 h 2688054"/>
                <a:gd name="csX7" fmla="*/ 12666 w 2688054"/>
                <a:gd name="csY7" fmla="*/ 250832 h 2688054"/>
                <a:gd name="csX8" fmla="*/ 0 w 2688054"/>
                <a:gd name="csY8" fmla="*/ 0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0"/>
                  </a:moveTo>
                  <a:lnTo>
                    <a:pt x="766759" y="0"/>
                  </a:lnTo>
                  <a:lnTo>
                    <a:pt x="775466" y="172436"/>
                  </a:lnTo>
                  <a:cubicBezTo>
                    <a:pt x="868647" y="1089969"/>
                    <a:pt x="1598085" y="1819407"/>
                    <a:pt x="2515618" y="1912588"/>
                  </a:cubicBezTo>
                  <a:lnTo>
                    <a:pt x="2688054" y="1921295"/>
                  </a:lnTo>
                  <a:lnTo>
                    <a:pt x="2688054" y="2688054"/>
                  </a:lnTo>
                  <a:lnTo>
                    <a:pt x="2437222" y="2675388"/>
                  </a:lnTo>
                  <a:cubicBezTo>
                    <a:pt x="1158822" y="2545559"/>
                    <a:pt x="142494" y="1529232"/>
                    <a:pt x="12666" y="250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40018E01-ABE9-A43D-0EA3-2261EBB33CB5}"/>
                </a:ext>
              </a:extLst>
            </p:cNvPr>
            <p:cNvSpPr/>
            <p:nvPr/>
          </p:nvSpPr>
          <p:spPr>
            <a:xfrm rot="16200000" flipV="1">
              <a:off x="11461876" y="3946162"/>
              <a:ext cx="2113132" cy="120416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8EF21857-5CC7-C25B-10A6-93655E95AB7E}"/>
              </a:ext>
            </a:extLst>
          </p:cNvPr>
          <p:cNvSpPr/>
          <p:nvPr/>
        </p:nvSpPr>
        <p:spPr>
          <a:xfrm rot="10800000" flipV="1">
            <a:off x="8852573" y="5933061"/>
            <a:ext cx="2113132" cy="1204168"/>
          </a:xfrm>
          <a:prstGeom prst="triangle">
            <a:avLst/>
          </a:prstGeom>
          <a:solidFill>
            <a:schemeClr val="accent4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105DD75-7C48-9429-35B1-3554661137D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7ABAAE9B-39C8-E424-39C7-213F946E8ED8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2027FD-2010-FC22-1DE3-6B55A153D40D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6B5AE3F-BD89-0F53-3714-591BD2D06E07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041B26FF-3112-FC13-117F-D27F64118139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D47DA62D-2C25-1248-E4DF-5E76560F8836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74EAD75-3EF1-6020-B0DD-7AA2C16F55C4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CAAD626-710E-6F21-040F-3D09D9C11621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941A29F6-2E83-3952-E626-A9F8C5D20713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CCBC93D1-A7EB-BD82-D789-ACEA6E496B93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BE4AE5-9BD4-12FA-0603-416D790F793C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D9007F9E-0934-D28A-6F7E-083D88481E59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015C4E4D-A0CF-AD7C-31F2-BA642A3EB94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269DD2F2-24A8-63D1-0390-896DF38354B2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2886392-5414-996E-336E-A98FF9D3075F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8DE393E5-635B-4596-A6A6-8B88213DF787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F0A20833-0A03-F6AC-1CD3-2E796C790616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D879884-286C-E843-71B1-FFDF8B81FDB3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doors dir="ver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2" grpId="1" animBg="1"/>
      <p:bldP spid="22" grpId="0" animBg="1"/>
      <p:bldP spid="22" grpId="1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9FD64B35-7727-0160-355D-5E35BCEC0744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9F685E59-319E-E670-6414-76A3630B80F7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200">
            <a:extLst>
              <a:ext uri="{FF2B5EF4-FFF2-40B4-BE49-F238E27FC236}">
                <a16:creationId xmlns:a16="http://schemas.microsoft.com/office/drawing/2014/main" id="{EABBDD57-A0A7-3AB0-069F-8F0F84342B11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CE9EC5A8-D01E-C8E5-E353-7D3166F70168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200">
            <a:extLst>
              <a:ext uri="{FF2B5EF4-FFF2-40B4-BE49-F238E27FC236}">
                <a16:creationId xmlns:a16="http://schemas.microsoft.com/office/drawing/2014/main" id="{3DDD8C7A-8497-2E22-9D74-6F2300AB999A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7F86BBCD-E32A-D3A8-98EF-B93E4C86B41C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200">
            <a:extLst>
              <a:ext uri="{FF2B5EF4-FFF2-40B4-BE49-F238E27FC236}">
                <a16:creationId xmlns:a16="http://schemas.microsoft.com/office/drawing/2014/main" id="{B5EE0469-D2E1-A99E-B001-974D6EA783E3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FC906467-3D85-D296-BE82-C3D38C26177E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200">
            <a:extLst>
              <a:ext uri="{FF2B5EF4-FFF2-40B4-BE49-F238E27FC236}">
                <a16:creationId xmlns:a16="http://schemas.microsoft.com/office/drawing/2014/main" id="{C4D841DB-C7FB-EE40-1321-A148C7A38E40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98C74395-17CD-382C-C1FD-D061B7560455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FB07C61-B3D0-E5FB-54E7-FB064A8C7475}"/>
              </a:ext>
            </a:extLst>
          </p:cNvPr>
          <p:cNvGrpSpPr/>
          <p:nvPr/>
        </p:nvGrpSpPr>
        <p:grpSpPr>
          <a:xfrm>
            <a:off x="8852573" y="3491680"/>
            <a:ext cx="6732641" cy="6732641"/>
            <a:chOff x="8852573" y="3491680"/>
            <a:chExt cx="6732641" cy="6732641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5E2D82A6-C641-A086-D13A-C10F5C57D18D}"/>
                </a:ext>
              </a:extLst>
            </p:cNvPr>
            <p:cNvSpPr/>
            <p:nvPr/>
          </p:nvSpPr>
          <p:spPr>
            <a:xfrm rot="5400000">
              <a:off x="9477052" y="6884894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0 w 2688054"/>
                <a:gd name="csY1" fmla="*/ 1921295 h 2688054"/>
                <a:gd name="csX2" fmla="*/ 172436 w 2688054"/>
                <a:gd name="csY2" fmla="*/ 1912588 h 2688054"/>
                <a:gd name="csX3" fmla="*/ 1912588 w 2688054"/>
                <a:gd name="csY3" fmla="*/ 172436 h 2688054"/>
                <a:gd name="csX4" fmla="*/ 1921295 w 2688054"/>
                <a:gd name="csY4" fmla="*/ 0 h 2688054"/>
                <a:gd name="csX5" fmla="*/ 2688054 w 2688054"/>
                <a:gd name="csY5" fmla="*/ 0 h 2688054"/>
                <a:gd name="csX6" fmla="*/ 2675388 w 2688054"/>
                <a:gd name="csY6" fmla="*/ 250832 h 2688054"/>
                <a:gd name="csX7" fmla="*/ 250832 w 2688054"/>
                <a:gd name="csY7" fmla="*/ 2675388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0" y="1921295"/>
                  </a:lnTo>
                  <a:lnTo>
                    <a:pt x="172436" y="1912588"/>
                  </a:lnTo>
                  <a:cubicBezTo>
                    <a:pt x="1089969" y="1819407"/>
                    <a:pt x="1819407" y="1089969"/>
                    <a:pt x="1912588" y="172436"/>
                  </a:cubicBezTo>
                  <a:lnTo>
                    <a:pt x="1921295" y="0"/>
                  </a:lnTo>
                  <a:lnTo>
                    <a:pt x="2688054" y="0"/>
                  </a:lnTo>
                  <a:lnTo>
                    <a:pt x="2675388" y="250832"/>
                  </a:lnTo>
                  <a:cubicBezTo>
                    <a:pt x="2545559" y="1529232"/>
                    <a:pt x="1529232" y="2545559"/>
                    <a:pt x="250832" y="2675388"/>
                  </a:cubicBezTo>
                  <a:lnTo>
                    <a:pt x="0" y="26880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851DE11E-F42B-05E9-10C1-891D980A8888}"/>
                </a:ext>
              </a:extLst>
            </p:cNvPr>
            <p:cNvGrpSpPr/>
            <p:nvPr/>
          </p:nvGrpSpPr>
          <p:grpSpPr>
            <a:xfrm>
              <a:off x="11263474" y="6884894"/>
              <a:ext cx="3643474" cy="3339427"/>
              <a:chOff x="11263474" y="6884894"/>
              <a:chExt cx="3643474" cy="3339427"/>
            </a:xfrm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D8F8F51C-3F01-3848-8477-8B6173C4F6BA}"/>
                  </a:ext>
                </a:extLst>
              </p:cNvPr>
              <p:cNvSpPr/>
              <p:nvPr/>
            </p:nvSpPr>
            <p:spPr>
              <a:xfrm rot="5400000">
                <a:off x="12218894" y="6884894"/>
                <a:ext cx="2688054" cy="2688054"/>
              </a:xfrm>
              <a:custGeom>
                <a:avLst/>
                <a:gdLst>
                  <a:gd name="csX0" fmla="*/ 0 w 2688054"/>
                  <a:gd name="csY0" fmla="*/ 766759 h 2688054"/>
                  <a:gd name="csX1" fmla="*/ 0 w 2688054"/>
                  <a:gd name="csY1" fmla="*/ 0 h 2688054"/>
                  <a:gd name="csX2" fmla="*/ 250832 w 2688054"/>
                  <a:gd name="csY2" fmla="*/ 12666 h 2688054"/>
                  <a:gd name="csX3" fmla="*/ 2675388 w 2688054"/>
                  <a:gd name="csY3" fmla="*/ 2437222 h 2688054"/>
                  <a:gd name="csX4" fmla="*/ 2688054 w 2688054"/>
                  <a:gd name="csY4" fmla="*/ 2688054 h 2688054"/>
                  <a:gd name="csX5" fmla="*/ 1921295 w 2688054"/>
                  <a:gd name="csY5" fmla="*/ 2688054 h 2688054"/>
                  <a:gd name="csX6" fmla="*/ 1912588 w 2688054"/>
                  <a:gd name="csY6" fmla="*/ 2515618 h 2688054"/>
                  <a:gd name="csX7" fmla="*/ 172436 w 2688054"/>
                  <a:gd name="csY7" fmla="*/ 775466 h 2688054"/>
                  <a:gd name="csX8" fmla="*/ 0 w 2688054"/>
                  <a:gd name="csY8" fmla="*/ 766759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766759"/>
                    </a:moveTo>
                    <a:lnTo>
                      <a:pt x="0" y="0"/>
                    </a:lnTo>
                    <a:lnTo>
                      <a:pt x="250832" y="12666"/>
                    </a:lnTo>
                    <a:cubicBezTo>
                      <a:pt x="1529232" y="142495"/>
                      <a:pt x="2545559" y="1158822"/>
                      <a:pt x="2675388" y="2437222"/>
                    </a:cubicBezTo>
                    <a:lnTo>
                      <a:pt x="2688054" y="2688054"/>
                    </a:lnTo>
                    <a:lnTo>
                      <a:pt x="1921295" y="2688054"/>
                    </a:lnTo>
                    <a:lnTo>
                      <a:pt x="1912588" y="2515618"/>
                    </a:lnTo>
                    <a:cubicBezTo>
                      <a:pt x="1819407" y="1598085"/>
                      <a:pt x="1089969" y="868647"/>
                      <a:pt x="172436" y="775466"/>
                    </a:cubicBezTo>
                    <a:lnTo>
                      <a:pt x="0" y="766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8" name="Isosceles Triangle 157">
                <a:extLst>
                  <a:ext uri="{FF2B5EF4-FFF2-40B4-BE49-F238E27FC236}">
                    <a16:creationId xmlns:a16="http://schemas.microsoft.com/office/drawing/2014/main" id="{5B6CEBB1-C1C0-5FE3-780B-457A05996C24}"/>
                  </a:ext>
                </a:extLst>
              </p:cNvPr>
              <p:cNvSpPr/>
              <p:nvPr/>
            </p:nvSpPr>
            <p:spPr>
              <a:xfrm rot="5400000" flipV="1">
                <a:off x="10808992" y="8565671"/>
                <a:ext cx="2113132" cy="120416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D13F89A9-575C-FC9C-B1C2-23FD5881894A}"/>
                </a:ext>
              </a:extLst>
            </p:cNvPr>
            <p:cNvGrpSpPr/>
            <p:nvPr/>
          </p:nvGrpSpPr>
          <p:grpSpPr>
            <a:xfrm>
              <a:off x="12218894" y="4143052"/>
              <a:ext cx="3366320" cy="3647061"/>
              <a:chOff x="12218894" y="4143052"/>
              <a:chExt cx="3366320" cy="3647061"/>
            </a:xfrm>
            <a:solidFill>
              <a:schemeClr val="accent2"/>
            </a:solidFill>
            <a:effectLst>
              <a:outerShdw blurRad="127000" dist="635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74C4045B-6D86-9901-F4FF-5DE482EA69C7}"/>
                  </a:ext>
                </a:extLst>
              </p:cNvPr>
              <p:cNvSpPr/>
              <p:nvPr/>
            </p:nvSpPr>
            <p:spPr>
              <a:xfrm rot="5400000">
                <a:off x="12218894" y="4143052"/>
                <a:ext cx="2688054" cy="2688054"/>
              </a:xfrm>
              <a:custGeom>
                <a:avLst/>
                <a:gdLst>
                  <a:gd name="csX0" fmla="*/ 0 w 2688054"/>
                  <a:gd name="csY0" fmla="*/ 2688054 h 2688054"/>
                  <a:gd name="csX1" fmla="*/ 12666 w 2688054"/>
                  <a:gd name="csY1" fmla="*/ 2437222 h 2688054"/>
                  <a:gd name="csX2" fmla="*/ 2437222 w 2688054"/>
                  <a:gd name="csY2" fmla="*/ 12666 h 2688054"/>
                  <a:gd name="csX3" fmla="*/ 2688054 w 2688054"/>
                  <a:gd name="csY3" fmla="*/ 0 h 2688054"/>
                  <a:gd name="csX4" fmla="*/ 2688054 w 2688054"/>
                  <a:gd name="csY4" fmla="*/ 766759 h 2688054"/>
                  <a:gd name="csX5" fmla="*/ 2515618 w 2688054"/>
                  <a:gd name="csY5" fmla="*/ 775466 h 2688054"/>
                  <a:gd name="csX6" fmla="*/ 775466 w 2688054"/>
                  <a:gd name="csY6" fmla="*/ 2515618 h 2688054"/>
                  <a:gd name="csX7" fmla="*/ 766759 w 2688054"/>
                  <a:gd name="csY7" fmla="*/ 2688054 h 2688054"/>
                  <a:gd name="csX8" fmla="*/ 0 w 2688054"/>
                  <a:gd name="csY8" fmla="*/ 2688054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2688054"/>
                    </a:moveTo>
                    <a:lnTo>
                      <a:pt x="12666" y="2437222"/>
                    </a:lnTo>
                    <a:cubicBezTo>
                      <a:pt x="142494" y="1158822"/>
                      <a:pt x="1158822" y="142495"/>
                      <a:pt x="2437222" y="12666"/>
                    </a:cubicBezTo>
                    <a:lnTo>
                      <a:pt x="2688054" y="0"/>
                    </a:lnTo>
                    <a:lnTo>
                      <a:pt x="2688054" y="766759"/>
                    </a:lnTo>
                    <a:lnTo>
                      <a:pt x="2515618" y="775466"/>
                    </a:lnTo>
                    <a:cubicBezTo>
                      <a:pt x="1598085" y="868647"/>
                      <a:pt x="868647" y="1598085"/>
                      <a:pt x="775466" y="2515618"/>
                    </a:cubicBezTo>
                    <a:lnTo>
                      <a:pt x="766759" y="2688054"/>
                    </a:lnTo>
                    <a:lnTo>
                      <a:pt x="0" y="26880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6" name="Isosceles Triangle 155">
                <a:extLst>
                  <a:ext uri="{FF2B5EF4-FFF2-40B4-BE49-F238E27FC236}">
                    <a16:creationId xmlns:a16="http://schemas.microsoft.com/office/drawing/2014/main" id="{C79BE325-EE52-74C4-9679-98A7EEEA4785}"/>
                  </a:ext>
                </a:extLst>
              </p:cNvPr>
              <p:cNvSpPr/>
              <p:nvPr/>
            </p:nvSpPr>
            <p:spPr>
              <a:xfrm flipV="1">
                <a:off x="13472082" y="6585945"/>
                <a:ext cx="2113132" cy="120416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D68D2A90-2A48-010B-4F57-69D4CCD56727}"/>
                </a:ext>
              </a:extLst>
            </p:cNvPr>
            <p:cNvGrpSpPr/>
            <p:nvPr/>
          </p:nvGrpSpPr>
          <p:grpSpPr>
            <a:xfrm>
              <a:off x="9477052" y="3491680"/>
              <a:ext cx="3643474" cy="3339426"/>
              <a:chOff x="9477052" y="3491680"/>
              <a:chExt cx="3643474" cy="3339426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54E955ED-25D7-852F-C104-332055C6691E}"/>
                  </a:ext>
                </a:extLst>
              </p:cNvPr>
              <p:cNvSpPr/>
              <p:nvPr/>
            </p:nvSpPr>
            <p:spPr>
              <a:xfrm rot="5400000">
                <a:off x="9477052" y="4143052"/>
                <a:ext cx="2688054" cy="2688054"/>
              </a:xfrm>
              <a:custGeom>
                <a:avLst/>
                <a:gdLst>
                  <a:gd name="csX0" fmla="*/ 0 w 2688054"/>
                  <a:gd name="csY0" fmla="*/ 0 h 2688054"/>
                  <a:gd name="csX1" fmla="*/ 766759 w 2688054"/>
                  <a:gd name="csY1" fmla="*/ 0 h 2688054"/>
                  <a:gd name="csX2" fmla="*/ 775466 w 2688054"/>
                  <a:gd name="csY2" fmla="*/ 172436 h 2688054"/>
                  <a:gd name="csX3" fmla="*/ 2515618 w 2688054"/>
                  <a:gd name="csY3" fmla="*/ 1912588 h 2688054"/>
                  <a:gd name="csX4" fmla="*/ 2688054 w 2688054"/>
                  <a:gd name="csY4" fmla="*/ 1921295 h 2688054"/>
                  <a:gd name="csX5" fmla="*/ 2688054 w 2688054"/>
                  <a:gd name="csY5" fmla="*/ 2688054 h 2688054"/>
                  <a:gd name="csX6" fmla="*/ 2437222 w 2688054"/>
                  <a:gd name="csY6" fmla="*/ 2675388 h 2688054"/>
                  <a:gd name="csX7" fmla="*/ 12666 w 2688054"/>
                  <a:gd name="csY7" fmla="*/ 250832 h 2688054"/>
                  <a:gd name="csX8" fmla="*/ 0 w 2688054"/>
                  <a:gd name="csY8" fmla="*/ 0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0"/>
                    </a:moveTo>
                    <a:lnTo>
                      <a:pt x="766759" y="0"/>
                    </a:lnTo>
                    <a:lnTo>
                      <a:pt x="775466" y="172436"/>
                    </a:lnTo>
                    <a:cubicBezTo>
                      <a:pt x="868647" y="1089969"/>
                      <a:pt x="1598085" y="1819407"/>
                      <a:pt x="2515618" y="1912588"/>
                    </a:cubicBezTo>
                    <a:lnTo>
                      <a:pt x="2688054" y="1921295"/>
                    </a:lnTo>
                    <a:lnTo>
                      <a:pt x="2688054" y="2688054"/>
                    </a:lnTo>
                    <a:lnTo>
                      <a:pt x="2437222" y="2675388"/>
                    </a:lnTo>
                    <a:cubicBezTo>
                      <a:pt x="1158822" y="2545559"/>
                      <a:pt x="142494" y="1529232"/>
                      <a:pt x="12666" y="2508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Isosceles Triangle 153">
                <a:extLst>
                  <a:ext uri="{FF2B5EF4-FFF2-40B4-BE49-F238E27FC236}">
                    <a16:creationId xmlns:a16="http://schemas.microsoft.com/office/drawing/2014/main" id="{57F028EB-A855-D342-8CC9-4FDD1E1517C9}"/>
                  </a:ext>
                </a:extLst>
              </p:cNvPr>
              <p:cNvSpPr/>
              <p:nvPr/>
            </p:nvSpPr>
            <p:spPr>
              <a:xfrm rot="16200000" flipV="1">
                <a:off x="11461876" y="3946162"/>
                <a:ext cx="2113132" cy="120416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2" name="Isosceles Triangle 151">
              <a:extLst>
                <a:ext uri="{FF2B5EF4-FFF2-40B4-BE49-F238E27FC236}">
                  <a16:creationId xmlns:a16="http://schemas.microsoft.com/office/drawing/2014/main" id="{8CB5F7F2-B864-E08A-F726-78A4A0B702FC}"/>
                </a:ext>
              </a:extLst>
            </p:cNvPr>
            <p:cNvSpPr/>
            <p:nvPr/>
          </p:nvSpPr>
          <p:spPr>
            <a:xfrm rot="10800000" flipV="1">
              <a:off x="8852573" y="5933061"/>
              <a:ext cx="2113132" cy="120416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D7EBA17-9086-BE7D-EF34-9D4ECBB13BC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60" name="!!SubTitle">
            <a:extLst>
              <a:ext uri="{FF2B5EF4-FFF2-40B4-BE49-F238E27FC236}">
                <a16:creationId xmlns:a16="http://schemas.microsoft.com/office/drawing/2014/main" id="{E7800D03-C519-E5EB-C10C-DD4C264F5A00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78295C3-A103-9B2E-56DC-810121F43EAC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BBD53D91-E619-EFAD-06BC-679C2C82A254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1BE754EE-0307-B551-22E2-E4C79FDC2C6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8E6D444C-275C-9ADC-AE66-A0EBF7F79939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247012FE-C4F1-A249-2C1C-22EC45155536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FCC29E6D-9A21-7FA8-C2F9-80193EAA5659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BAFB194A-FB0F-9940-B51D-7F5DD43A0747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8DA7179D-C7D7-078F-78E6-4962F4F8E6BC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52DE8ACB-5C91-111F-51AF-3B54762CDA68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46887BCB-DBFB-56A5-E227-772AADB30059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FFD52D12-9697-C6A9-C806-CEFA5B46D4B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67837CAF-C94B-D9E9-1DDF-23462156EA23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C16CB69-A444-D0E8-AA5B-4E07A6A050CB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046EC49F-F9B7-B7B6-AB47-BE31439F1807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D0D8D7D6-7EE8-25F4-1169-CED9A46157E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B100653A-52E0-0AAD-DEC6-6FA9DD2A4EA8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7" grpId="1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  <p:bldP spid="146" grpId="0" animBg="1"/>
      <p:bldP spid="1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E7BA425-620D-7667-7F54-86D4A9D8CDB2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D599691-2BBC-A6F8-E876-3C51D3BCF4B1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00">
            <a:extLst>
              <a:ext uri="{FF2B5EF4-FFF2-40B4-BE49-F238E27FC236}">
                <a16:creationId xmlns:a16="http://schemas.microsoft.com/office/drawing/2014/main" id="{7073ABC3-BE24-27DE-7D0E-10D24DC5F3E2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5A51D1E-71F7-E50B-2389-F597872B8B97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200">
            <a:extLst>
              <a:ext uri="{FF2B5EF4-FFF2-40B4-BE49-F238E27FC236}">
                <a16:creationId xmlns:a16="http://schemas.microsoft.com/office/drawing/2014/main" id="{C3CECD1F-B1FC-A64E-D384-F43AB18D282D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947A4A-8652-191E-6DB8-EDA3C4D5B5ED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00">
            <a:extLst>
              <a:ext uri="{FF2B5EF4-FFF2-40B4-BE49-F238E27FC236}">
                <a16:creationId xmlns:a16="http://schemas.microsoft.com/office/drawing/2014/main" id="{1AFA4E1F-F7E5-EF9E-141A-7A6F48C164D1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E7816E7-48FC-C914-0EED-68EC65FAFF24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200">
            <a:extLst>
              <a:ext uri="{FF2B5EF4-FFF2-40B4-BE49-F238E27FC236}">
                <a16:creationId xmlns:a16="http://schemas.microsoft.com/office/drawing/2014/main" id="{B9D2B23B-D617-E3D8-F064-575B07874A41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6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09CD171-1672-2BFE-FC25-BBE1CFE70CF1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7440F7D-291C-E2C8-8444-2984D5B18CB6}"/>
              </a:ext>
            </a:extLst>
          </p:cNvPr>
          <p:cNvSpPr/>
          <p:nvPr/>
        </p:nvSpPr>
        <p:spPr>
          <a:xfrm rot="5400000">
            <a:off x="9477052" y="6884894"/>
            <a:ext cx="2688054" cy="2688054"/>
          </a:xfrm>
          <a:custGeom>
            <a:avLst/>
            <a:gdLst>
              <a:gd name="csX0" fmla="*/ 0 w 2688054"/>
              <a:gd name="csY0" fmla="*/ 2688054 h 2688054"/>
              <a:gd name="csX1" fmla="*/ 0 w 2688054"/>
              <a:gd name="csY1" fmla="*/ 1921295 h 2688054"/>
              <a:gd name="csX2" fmla="*/ 172436 w 2688054"/>
              <a:gd name="csY2" fmla="*/ 1912588 h 2688054"/>
              <a:gd name="csX3" fmla="*/ 1912588 w 2688054"/>
              <a:gd name="csY3" fmla="*/ 172436 h 2688054"/>
              <a:gd name="csX4" fmla="*/ 1921295 w 2688054"/>
              <a:gd name="csY4" fmla="*/ 0 h 2688054"/>
              <a:gd name="csX5" fmla="*/ 2688054 w 2688054"/>
              <a:gd name="csY5" fmla="*/ 0 h 2688054"/>
              <a:gd name="csX6" fmla="*/ 2675388 w 2688054"/>
              <a:gd name="csY6" fmla="*/ 250832 h 2688054"/>
              <a:gd name="csX7" fmla="*/ 250832 w 2688054"/>
              <a:gd name="csY7" fmla="*/ 2675388 h 2688054"/>
              <a:gd name="csX8" fmla="*/ 0 w 2688054"/>
              <a:gd name="csY8" fmla="*/ 2688054 h 268805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688054" h="2688054">
                <a:moveTo>
                  <a:pt x="0" y="2688054"/>
                </a:moveTo>
                <a:lnTo>
                  <a:pt x="0" y="1921295"/>
                </a:lnTo>
                <a:lnTo>
                  <a:pt x="172436" y="1912588"/>
                </a:lnTo>
                <a:cubicBezTo>
                  <a:pt x="1089969" y="1819407"/>
                  <a:pt x="1819407" y="1089969"/>
                  <a:pt x="1912588" y="172436"/>
                </a:cubicBezTo>
                <a:lnTo>
                  <a:pt x="1921295" y="0"/>
                </a:lnTo>
                <a:lnTo>
                  <a:pt x="2688054" y="0"/>
                </a:lnTo>
                <a:lnTo>
                  <a:pt x="2675388" y="250832"/>
                </a:lnTo>
                <a:cubicBezTo>
                  <a:pt x="2545559" y="1529232"/>
                  <a:pt x="1529232" y="2545559"/>
                  <a:pt x="250832" y="2675388"/>
                </a:cubicBezTo>
                <a:lnTo>
                  <a:pt x="0" y="268805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66E4B9F-8F4B-6D41-51BA-1116726F6794}"/>
              </a:ext>
            </a:extLst>
          </p:cNvPr>
          <p:cNvGrpSpPr/>
          <p:nvPr/>
        </p:nvGrpSpPr>
        <p:grpSpPr>
          <a:xfrm>
            <a:off x="11263474" y="6884894"/>
            <a:ext cx="3643474" cy="3339427"/>
            <a:chOff x="11263474" y="6884894"/>
            <a:chExt cx="3643474" cy="3339427"/>
          </a:xfrm>
          <a:effectLst>
            <a:outerShdw blurRad="127000" dist="635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3444C3E-1F20-1D4E-EA2F-CF510D06A562}"/>
                </a:ext>
              </a:extLst>
            </p:cNvPr>
            <p:cNvSpPr/>
            <p:nvPr/>
          </p:nvSpPr>
          <p:spPr>
            <a:xfrm rot="5400000">
              <a:off x="12218894" y="6884894"/>
              <a:ext cx="2688054" cy="2688054"/>
            </a:xfrm>
            <a:custGeom>
              <a:avLst/>
              <a:gdLst>
                <a:gd name="csX0" fmla="*/ 0 w 2688054"/>
                <a:gd name="csY0" fmla="*/ 766759 h 2688054"/>
                <a:gd name="csX1" fmla="*/ 0 w 2688054"/>
                <a:gd name="csY1" fmla="*/ 0 h 2688054"/>
                <a:gd name="csX2" fmla="*/ 250832 w 2688054"/>
                <a:gd name="csY2" fmla="*/ 12666 h 2688054"/>
                <a:gd name="csX3" fmla="*/ 2675388 w 2688054"/>
                <a:gd name="csY3" fmla="*/ 2437222 h 2688054"/>
                <a:gd name="csX4" fmla="*/ 2688054 w 2688054"/>
                <a:gd name="csY4" fmla="*/ 2688054 h 2688054"/>
                <a:gd name="csX5" fmla="*/ 1921295 w 2688054"/>
                <a:gd name="csY5" fmla="*/ 2688054 h 2688054"/>
                <a:gd name="csX6" fmla="*/ 1912588 w 2688054"/>
                <a:gd name="csY6" fmla="*/ 2515618 h 2688054"/>
                <a:gd name="csX7" fmla="*/ 172436 w 2688054"/>
                <a:gd name="csY7" fmla="*/ 775466 h 2688054"/>
                <a:gd name="csX8" fmla="*/ 0 w 2688054"/>
                <a:gd name="csY8" fmla="*/ 766759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766759"/>
                  </a:moveTo>
                  <a:lnTo>
                    <a:pt x="0" y="0"/>
                  </a:lnTo>
                  <a:lnTo>
                    <a:pt x="250832" y="12666"/>
                  </a:lnTo>
                  <a:cubicBezTo>
                    <a:pt x="1529232" y="142495"/>
                    <a:pt x="2545559" y="1158822"/>
                    <a:pt x="2675388" y="2437222"/>
                  </a:cubicBezTo>
                  <a:lnTo>
                    <a:pt x="2688054" y="2688054"/>
                  </a:lnTo>
                  <a:lnTo>
                    <a:pt x="1921295" y="2688054"/>
                  </a:lnTo>
                  <a:lnTo>
                    <a:pt x="1912588" y="2515618"/>
                  </a:lnTo>
                  <a:cubicBezTo>
                    <a:pt x="1819407" y="1598085"/>
                    <a:pt x="1089969" y="868647"/>
                    <a:pt x="172436" y="775466"/>
                  </a:cubicBezTo>
                  <a:lnTo>
                    <a:pt x="0" y="7667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3BC360F9-FE0F-B0DC-F7A0-0D835E49098D}"/>
                </a:ext>
              </a:extLst>
            </p:cNvPr>
            <p:cNvSpPr/>
            <p:nvPr/>
          </p:nvSpPr>
          <p:spPr>
            <a:xfrm rot="5400000" flipV="1">
              <a:off x="10808992" y="8565671"/>
              <a:ext cx="2113132" cy="120416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F4DF58-DA99-83FC-B986-BE58934E23A2}"/>
              </a:ext>
            </a:extLst>
          </p:cNvPr>
          <p:cNvGrpSpPr/>
          <p:nvPr/>
        </p:nvGrpSpPr>
        <p:grpSpPr>
          <a:xfrm>
            <a:off x="12218894" y="4143052"/>
            <a:ext cx="3366320" cy="3647061"/>
            <a:chOff x="12218894" y="4143052"/>
            <a:chExt cx="3366320" cy="3647061"/>
          </a:xfrm>
          <a:solidFill>
            <a:schemeClr val="accent2"/>
          </a:solidFill>
          <a:effectLst>
            <a:outerShdw blurRad="127000" dist="635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B5316B9-336F-6B5F-0C65-BCB085973230}"/>
                </a:ext>
              </a:extLst>
            </p:cNvPr>
            <p:cNvSpPr/>
            <p:nvPr/>
          </p:nvSpPr>
          <p:spPr>
            <a:xfrm rot="5400000">
              <a:off x="12218894" y="4143052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12666 w 2688054"/>
                <a:gd name="csY1" fmla="*/ 2437222 h 2688054"/>
                <a:gd name="csX2" fmla="*/ 2437222 w 2688054"/>
                <a:gd name="csY2" fmla="*/ 12666 h 2688054"/>
                <a:gd name="csX3" fmla="*/ 2688054 w 2688054"/>
                <a:gd name="csY3" fmla="*/ 0 h 2688054"/>
                <a:gd name="csX4" fmla="*/ 2688054 w 2688054"/>
                <a:gd name="csY4" fmla="*/ 766759 h 2688054"/>
                <a:gd name="csX5" fmla="*/ 2515618 w 2688054"/>
                <a:gd name="csY5" fmla="*/ 775466 h 2688054"/>
                <a:gd name="csX6" fmla="*/ 775466 w 2688054"/>
                <a:gd name="csY6" fmla="*/ 2515618 h 2688054"/>
                <a:gd name="csX7" fmla="*/ 766759 w 2688054"/>
                <a:gd name="csY7" fmla="*/ 2688054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12666" y="2437222"/>
                  </a:lnTo>
                  <a:cubicBezTo>
                    <a:pt x="142494" y="1158822"/>
                    <a:pt x="1158822" y="142495"/>
                    <a:pt x="2437222" y="12666"/>
                  </a:cubicBezTo>
                  <a:lnTo>
                    <a:pt x="2688054" y="0"/>
                  </a:lnTo>
                  <a:lnTo>
                    <a:pt x="2688054" y="766759"/>
                  </a:lnTo>
                  <a:lnTo>
                    <a:pt x="2515618" y="775466"/>
                  </a:lnTo>
                  <a:cubicBezTo>
                    <a:pt x="1598085" y="868647"/>
                    <a:pt x="868647" y="1598085"/>
                    <a:pt x="775466" y="2515618"/>
                  </a:cubicBezTo>
                  <a:lnTo>
                    <a:pt x="766759" y="2688054"/>
                  </a:lnTo>
                  <a:lnTo>
                    <a:pt x="0" y="268805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A2E75525-CFCA-2CE9-3AFD-2AB099658398}"/>
                </a:ext>
              </a:extLst>
            </p:cNvPr>
            <p:cNvSpPr/>
            <p:nvPr/>
          </p:nvSpPr>
          <p:spPr>
            <a:xfrm flipV="1">
              <a:off x="13472082" y="6585945"/>
              <a:ext cx="2113132" cy="120416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5DE496B-758E-A841-04FE-B8CD5EFAF5AF}"/>
              </a:ext>
            </a:extLst>
          </p:cNvPr>
          <p:cNvGrpSpPr/>
          <p:nvPr/>
        </p:nvGrpSpPr>
        <p:grpSpPr>
          <a:xfrm>
            <a:off x="9477052" y="3491680"/>
            <a:ext cx="3643474" cy="3339426"/>
            <a:chOff x="9477052" y="3491680"/>
            <a:chExt cx="3643474" cy="3339426"/>
          </a:xfrm>
          <a:effectLst>
            <a:outerShdw blurRad="127000" dist="63500" algn="l" rotWithShape="0">
              <a:prstClr val="black">
                <a:alpha val="40000"/>
              </a:prstClr>
            </a:outerShdw>
          </a:effectLst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AE5F409-42E7-53D5-4D82-F8641D2F9405}"/>
                </a:ext>
              </a:extLst>
            </p:cNvPr>
            <p:cNvSpPr/>
            <p:nvPr/>
          </p:nvSpPr>
          <p:spPr>
            <a:xfrm rot="5400000">
              <a:off x="9477052" y="4143052"/>
              <a:ext cx="2688054" cy="2688054"/>
            </a:xfrm>
            <a:custGeom>
              <a:avLst/>
              <a:gdLst>
                <a:gd name="csX0" fmla="*/ 0 w 2688054"/>
                <a:gd name="csY0" fmla="*/ 0 h 2688054"/>
                <a:gd name="csX1" fmla="*/ 766759 w 2688054"/>
                <a:gd name="csY1" fmla="*/ 0 h 2688054"/>
                <a:gd name="csX2" fmla="*/ 775466 w 2688054"/>
                <a:gd name="csY2" fmla="*/ 172436 h 2688054"/>
                <a:gd name="csX3" fmla="*/ 2515618 w 2688054"/>
                <a:gd name="csY3" fmla="*/ 1912588 h 2688054"/>
                <a:gd name="csX4" fmla="*/ 2688054 w 2688054"/>
                <a:gd name="csY4" fmla="*/ 1921295 h 2688054"/>
                <a:gd name="csX5" fmla="*/ 2688054 w 2688054"/>
                <a:gd name="csY5" fmla="*/ 2688054 h 2688054"/>
                <a:gd name="csX6" fmla="*/ 2437222 w 2688054"/>
                <a:gd name="csY6" fmla="*/ 2675388 h 2688054"/>
                <a:gd name="csX7" fmla="*/ 12666 w 2688054"/>
                <a:gd name="csY7" fmla="*/ 250832 h 2688054"/>
                <a:gd name="csX8" fmla="*/ 0 w 2688054"/>
                <a:gd name="csY8" fmla="*/ 0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0"/>
                  </a:moveTo>
                  <a:lnTo>
                    <a:pt x="766759" y="0"/>
                  </a:lnTo>
                  <a:lnTo>
                    <a:pt x="775466" y="172436"/>
                  </a:lnTo>
                  <a:cubicBezTo>
                    <a:pt x="868647" y="1089969"/>
                    <a:pt x="1598085" y="1819407"/>
                    <a:pt x="2515618" y="1912588"/>
                  </a:cubicBezTo>
                  <a:lnTo>
                    <a:pt x="2688054" y="1921295"/>
                  </a:lnTo>
                  <a:lnTo>
                    <a:pt x="2688054" y="2688054"/>
                  </a:lnTo>
                  <a:lnTo>
                    <a:pt x="2437222" y="2675388"/>
                  </a:lnTo>
                  <a:cubicBezTo>
                    <a:pt x="1158822" y="2545559"/>
                    <a:pt x="142494" y="1529232"/>
                    <a:pt x="12666" y="250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2316A67-CA1A-036E-44B1-4B3469D29832}"/>
                </a:ext>
              </a:extLst>
            </p:cNvPr>
            <p:cNvSpPr/>
            <p:nvPr/>
          </p:nvSpPr>
          <p:spPr>
            <a:xfrm rot="16200000" flipV="1">
              <a:off x="11461876" y="3946162"/>
              <a:ext cx="2113132" cy="120416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BD7E1D61-370D-2560-99BC-B0D04183832F}"/>
              </a:ext>
            </a:extLst>
          </p:cNvPr>
          <p:cNvSpPr/>
          <p:nvPr/>
        </p:nvSpPr>
        <p:spPr>
          <a:xfrm rot="10800000" flipV="1">
            <a:off x="8852573" y="5933061"/>
            <a:ext cx="2113132" cy="1204168"/>
          </a:xfrm>
          <a:prstGeom prst="triangle">
            <a:avLst/>
          </a:prstGeom>
          <a:solidFill>
            <a:schemeClr val="accent6"/>
          </a:solidFill>
          <a:ln>
            <a:noFill/>
          </a:ln>
          <a:effectLst>
            <a:outerShdw blurRad="127000" dist="635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4CD45BF-6220-95DD-61C0-F024319B4B3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4" name="!!SubTitle">
            <a:extLst>
              <a:ext uri="{FF2B5EF4-FFF2-40B4-BE49-F238E27FC236}">
                <a16:creationId xmlns:a16="http://schemas.microsoft.com/office/drawing/2014/main" id="{CD0FD7F3-2AD1-3FFD-E804-CEDE36841905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E2ABA0-48D7-6501-F0CA-5C621F490141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1971BC9-913C-F532-A1CE-CFAE6704FF9F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283912C6-A4EB-9925-4850-68FA6C5D9263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FE1BF017-7A90-5732-65BF-5A5060297D4A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6EF8D5D-D004-8774-DE6D-D513468AE239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D2031B3-6CE2-899D-CFC9-B2AE448E4BA8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80294208-A6A5-3AFA-8C3F-D967FDACFB2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7A19A21F-31C6-4CBC-FFD5-8A461425AED4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5A90F2F-7D3B-584B-39AE-2C11F6C7D443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97EC9C5B-F9C2-9F0E-7FF5-6082A145987A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EC37A579-EC4B-4BC0-7293-EBF3F1A076AE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B877B3B9-AD65-3430-AA31-C37BD2F691D8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00080CA-471A-3602-47C5-BDD9B91DD87D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51F31A96-54D3-A450-BD7D-5079CC8D7B08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3FBD194F-24BB-FE3A-62FD-F091ACF88EA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C38B5FC3-D952-0772-324D-3609CA4D9280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859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comb/>
      </p:transition>
    </mc:Choice>
    <mc:Fallback>
      <p:transition spd="slow" advClick="0" advTm="2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2" grpId="1" animBg="1"/>
      <p:bldP spid="22" grpId="0" animBg="1"/>
      <p:bldP spid="22" grpId="1" animBg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65CBB3E-656F-20F5-9172-7F8AB2056CB8}"/>
              </a:ext>
            </a:extLst>
          </p:cNvPr>
          <p:cNvSpPr/>
          <p:nvPr/>
        </p:nvSpPr>
        <p:spPr>
          <a:xfrm>
            <a:off x="11454185" y="-201765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23E60D5-4EDF-AA7D-EA3F-2102A2E5D7B7}"/>
              </a:ext>
            </a:extLst>
          </p:cNvPr>
          <p:cNvSpPr/>
          <p:nvPr/>
        </p:nvSpPr>
        <p:spPr>
          <a:xfrm>
            <a:off x="12372307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00">
            <a:extLst>
              <a:ext uri="{FF2B5EF4-FFF2-40B4-BE49-F238E27FC236}">
                <a16:creationId xmlns:a16="http://schemas.microsoft.com/office/drawing/2014/main" id="{57D3A3BE-20C5-9EED-1051-E6880C7DC57D}"/>
              </a:ext>
            </a:extLst>
          </p:cNvPr>
          <p:cNvSpPr txBox="1"/>
          <p:nvPr/>
        </p:nvSpPr>
        <p:spPr>
          <a:xfrm flipH="1">
            <a:off x="18480388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C1521E8-9982-D9EC-FBA3-ECCE7C5442A7}"/>
              </a:ext>
            </a:extLst>
          </p:cNvPr>
          <p:cNvSpPr/>
          <p:nvPr/>
        </p:nvSpPr>
        <p:spPr>
          <a:xfrm flipV="1">
            <a:off x="12372307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20ADCD85-3F8C-09D9-A97B-6AB03C960A27}"/>
              </a:ext>
            </a:extLst>
          </p:cNvPr>
          <p:cNvSpPr txBox="1"/>
          <p:nvPr/>
        </p:nvSpPr>
        <p:spPr>
          <a:xfrm rot="10800000" flipH="1" flipV="1">
            <a:off x="18480388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143143A-662D-2020-8917-AFC6DE062187}"/>
              </a:ext>
            </a:extLst>
          </p:cNvPr>
          <p:cNvSpPr/>
          <p:nvPr/>
        </p:nvSpPr>
        <p:spPr>
          <a:xfrm flipH="1">
            <a:off x="3605651" y="163880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7319A7E1-90D7-706E-D130-04ADC4FE44A7}"/>
              </a:ext>
            </a:extLst>
          </p:cNvPr>
          <p:cNvSpPr txBox="1"/>
          <p:nvPr/>
        </p:nvSpPr>
        <p:spPr>
          <a:xfrm>
            <a:off x="3605652" y="1725930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6E9FCE58-3711-2D5F-13C0-F799D2CA964D}"/>
              </a:ext>
            </a:extLst>
          </p:cNvPr>
          <p:cNvSpPr/>
          <p:nvPr/>
        </p:nvSpPr>
        <p:spPr>
          <a:xfrm flipH="1" flipV="1">
            <a:off x="3605651" y="7062054"/>
            <a:ext cx="8406042" cy="5015142"/>
          </a:xfrm>
          <a:prstGeom prst="roundRect">
            <a:avLst>
              <a:gd name="adj" fmla="val 11919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3C69E8EE-A30A-C1BB-CD31-FE6798115D31}"/>
              </a:ext>
            </a:extLst>
          </p:cNvPr>
          <p:cNvSpPr txBox="1"/>
          <p:nvPr/>
        </p:nvSpPr>
        <p:spPr>
          <a:xfrm rot="10800000" flipV="1">
            <a:off x="3605652" y="10358854"/>
            <a:ext cx="229796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96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59ABC7D-C8C7-934E-3A7F-977FD155AAD8}"/>
              </a:ext>
            </a:extLst>
          </p:cNvPr>
          <p:cNvSpPr/>
          <p:nvPr/>
        </p:nvSpPr>
        <p:spPr>
          <a:xfrm>
            <a:off x="9283700" y="3949700"/>
            <a:ext cx="5816600" cy="5816600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63500" dist="63500" dir="162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F135C30-61AE-637E-06C8-2FD40F761A23}"/>
              </a:ext>
            </a:extLst>
          </p:cNvPr>
          <p:cNvGrpSpPr/>
          <p:nvPr/>
        </p:nvGrpSpPr>
        <p:grpSpPr>
          <a:xfrm>
            <a:off x="8852573" y="3491680"/>
            <a:ext cx="6732641" cy="6732641"/>
            <a:chOff x="8852573" y="3491680"/>
            <a:chExt cx="6732641" cy="6732641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01FE795-8814-594D-C54A-71471AF816D4}"/>
                </a:ext>
              </a:extLst>
            </p:cNvPr>
            <p:cNvSpPr/>
            <p:nvPr/>
          </p:nvSpPr>
          <p:spPr>
            <a:xfrm rot="5400000">
              <a:off x="9477052" y="6884894"/>
              <a:ext cx="2688054" cy="2688054"/>
            </a:xfrm>
            <a:custGeom>
              <a:avLst/>
              <a:gdLst>
                <a:gd name="csX0" fmla="*/ 0 w 2688054"/>
                <a:gd name="csY0" fmla="*/ 2688054 h 2688054"/>
                <a:gd name="csX1" fmla="*/ 0 w 2688054"/>
                <a:gd name="csY1" fmla="*/ 1921295 h 2688054"/>
                <a:gd name="csX2" fmla="*/ 172436 w 2688054"/>
                <a:gd name="csY2" fmla="*/ 1912588 h 2688054"/>
                <a:gd name="csX3" fmla="*/ 1912588 w 2688054"/>
                <a:gd name="csY3" fmla="*/ 172436 h 2688054"/>
                <a:gd name="csX4" fmla="*/ 1921295 w 2688054"/>
                <a:gd name="csY4" fmla="*/ 0 h 2688054"/>
                <a:gd name="csX5" fmla="*/ 2688054 w 2688054"/>
                <a:gd name="csY5" fmla="*/ 0 h 2688054"/>
                <a:gd name="csX6" fmla="*/ 2675388 w 2688054"/>
                <a:gd name="csY6" fmla="*/ 250832 h 2688054"/>
                <a:gd name="csX7" fmla="*/ 250832 w 2688054"/>
                <a:gd name="csY7" fmla="*/ 2675388 h 2688054"/>
                <a:gd name="csX8" fmla="*/ 0 w 2688054"/>
                <a:gd name="csY8" fmla="*/ 2688054 h 26880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688054" h="2688054">
                  <a:moveTo>
                    <a:pt x="0" y="2688054"/>
                  </a:moveTo>
                  <a:lnTo>
                    <a:pt x="0" y="1921295"/>
                  </a:lnTo>
                  <a:lnTo>
                    <a:pt x="172436" y="1912588"/>
                  </a:lnTo>
                  <a:cubicBezTo>
                    <a:pt x="1089969" y="1819407"/>
                    <a:pt x="1819407" y="1089969"/>
                    <a:pt x="1912588" y="172436"/>
                  </a:cubicBezTo>
                  <a:lnTo>
                    <a:pt x="1921295" y="0"/>
                  </a:lnTo>
                  <a:lnTo>
                    <a:pt x="2688054" y="0"/>
                  </a:lnTo>
                  <a:lnTo>
                    <a:pt x="2675388" y="250832"/>
                  </a:lnTo>
                  <a:cubicBezTo>
                    <a:pt x="2545559" y="1529232"/>
                    <a:pt x="1529232" y="2545559"/>
                    <a:pt x="250832" y="2675388"/>
                  </a:cubicBezTo>
                  <a:lnTo>
                    <a:pt x="0" y="26880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E031C8A-E279-6EA9-BF51-FF934BD0EDFB}"/>
                </a:ext>
              </a:extLst>
            </p:cNvPr>
            <p:cNvGrpSpPr/>
            <p:nvPr/>
          </p:nvGrpSpPr>
          <p:grpSpPr>
            <a:xfrm>
              <a:off x="11263474" y="6884894"/>
              <a:ext cx="3643474" cy="3339427"/>
              <a:chOff x="11263474" y="6884894"/>
              <a:chExt cx="3643474" cy="3339427"/>
            </a:xfrm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17221F5-5A2A-2EE1-9132-C05BDA535B96}"/>
                  </a:ext>
                </a:extLst>
              </p:cNvPr>
              <p:cNvSpPr/>
              <p:nvPr/>
            </p:nvSpPr>
            <p:spPr>
              <a:xfrm rot="5400000">
                <a:off x="12218894" y="6884894"/>
                <a:ext cx="2688054" cy="2688054"/>
              </a:xfrm>
              <a:custGeom>
                <a:avLst/>
                <a:gdLst>
                  <a:gd name="csX0" fmla="*/ 0 w 2688054"/>
                  <a:gd name="csY0" fmla="*/ 766759 h 2688054"/>
                  <a:gd name="csX1" fmla="*/ 0 w 2688054"/>
                  <a:gd name="csY1" fmla="*/ 0 h 2688054"/>
                  <a:gd name="csX2" fmla="*/ 250832 w 2688054"/>
                  <a:gd name="csY2" fmla="*/ 12666 h 2688054"/>
                  <a:gd name="csX3" fmla="*/ 2675388 w 2688054"/>
                  <a:gd name="csY3" fmla="*/ 2437222 h 2688054"/>
                  <a:gd name="csX4" fmla="*/ 2688054 w 2688054"/>
                  <a:gd name="csY4" fmla="*/ 2688054 h 2688054"/>
                  <a:gd name="csX5" fmla="*/ 1921295 w 2688054"/>
                  <a:gd name="csY5" fmla="*/ 2688054 h 2688054"/>
                  <a:gd name="csX6" fmla="*/ 1912588 w 2688054"/>
                  <a:gd name="csY6" fmla="*/ 2515618 h 2688054"/>
                  <a:gd name="csX7" fmla="*/ 172436 w 2688054"/>
                  <a:gd name="csY7" fmla="*/ 775466 h 2688054"/>
                  <a:gd name="csX8" fmla="*/ 0 w 2688054"/>
                  <a:gd name="csY8" fmla="*/ 766759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766759"/>
                    </a:moveTo>
                    <a:lnTo>
                      <a:pt x="0" y="0"/>
                    </a:lnTo>
                    <a:lnTo>
                      <a:pt x="250832" y="12666"/>
                    </a:lnTo>
                    <a:cubicBezTo>
                      <a:pt x="1529232" y="142495"/>
                      <a:pt x="2545559" y="1158822"/>
                      <a:pt x="2675388" y="2437222"/>
                    </a:cubicBezTo>
                    <a:lnTo>
                      <a:pt x="2688054" y="2688054"/>
                    </a:lnTo>
                    <a:lnTo>
                      <a:pt x="1921295" y="2688054"/>
                    </a:lnTo>
                    <a:lnTo>
                      <a:pt x="1912588" y="2515618"/>
                    </a:lnTo>
                    <a:cubicBezTo>
                      <a:pt x="1819407" y="1598085"/>
                      <a:pt x="1089969" y="868647"/>
                      <a:pt x="172436" y="775466"/>
                    </a:cubicBezTo>
                    <a:lnTo>
                      <a:pt x="0" y="76675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Isosceles Triangle 43">
                <a:extLst>
                  <a:ext uri="{FF2B5EF4-FFF2-40B4-BE49-F238E27FC236}">
                    <a16:creationId xmlns:a16="http://schemas.microsoft.com/office/drawing/2014/main" id="{7ADD6C19-6131-3CE6-8AD6-087317C45FFA}"/>
                  </a:ext>
                </a:extLst>
              </p:cNvPr>
              <p:cNvSpPr/>
              <p:nvPr/>
            </p:nvSpPr>
            <p:spPr>
              <a:xfrm rot="5400000" flipV="1">
                <a:off x="10808992" y="8565671"/>
                <a:ext cx="2113132" cy="1204168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8622AD1-E168-A733-FDE6-53CC6C3CF520}"/>
                </a:ext>
              </a:extLst>
            </p:cNvPr>
            <p:cNvGrpSpPr/>
            <p:nvPr/>
          </p:nvGrpSpPr>
          <p:grpSpPr>
            <a:xfrm>
              <a:off x="12218894" y="4143052"/>
              <a:ext cx="3366320" cy="3647061"/>
              <a:chOff x="12218894" y="4143052"/>
              <a:chExt cx="3366320" cy="3647061"/>
            </a:xfrm>
            <a:solidFill>
              <a:schemeClr val="accent2"/>
            </a:solidFill>
            <a:effectLst>
              <a:outerShdw blurRad="127000" dist="635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431DA6E-16E4-A582-1D35-03BE0498220A}"/>
                  </a:ext>
                </a:extLst>
              </p:cNvPr>
              <p:cNvSpPr/>
              <p:nvPr/>
            </p:nvSpPr>
            <p:spPr>
              <a:xfrm rot="5400000">
                <a:off x="12218894" y="4143052"/>
                <a:ext cx="2688054" cy="2688054"/>
              </a:xfrm>
              <a:custGeom>
                <a:avLst/>
                <a:gdLst>
                  <a:gd name="csX0" fmla="*/ 0 w 2688054"/>
                  <a:gd name="csY0" fmla="*/ 2688054 h 2688054"/>
                  <a:gd name="csX1" fmla="*/ 12666 w 2688054"/>
                  <a:gd name="csY1" fmla="*/ 2437222 h 2688054"/>
                  <a:gd name="csX2" fmla="*/ 2437222 w 2688054"/>
                  <a:gd name="csY2" fmla="*/ 12666 h 2688054"/>
                  <a:gd name="csX3" fmla="*/ 2688054 w 2688054"/>
                  <a:gd name="csY3" fmla="*/ 0 h 2688054"/>
                  <a:gd name="csX4" fmla="*/ 2688054 w 2688054"/>
                  <a:gd name="csY4" fmla="*/ 766759 h 2688054"/>
                  <a:gd name="csX5" fmla="*/ 2515618 w 2688054"/>
                  <a:gd name="csY5" fmla="*/ 775466 h 2688054"/>
                  <a:gd name="csX6" fmla="*/ 775466 w 2688054"/>
                  <a:gd name="csY6" fmla="*/ 2515618 h 2688054"/>
                  <a:gd name="csX7" fmla="*/ 766759 w 2688054"/>
                  <a:gd name="csY7" fmla="*/ 2688054 h 2688054"/>
                  <a:gd name="csX8" fmla="*/ 0 w 2688054"/>
                  <a:gd name="csY8" fmla="*/ 2688054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2688054"/>
                    </a:moveTo>
                    <a:lnTo>
                      <a:pt x="12666" y="2437222"/>
                    </a:lnTo>
                    <a:cubicBezTo>
                      <a:pt x="142494" y="1158822"/>
                      <a:pt x="1158822" y="142495"/>
                      <a:pt x="2437222" y="12666"/>
                    </a:cubicBezTo>
                    <a:lnTo>
                      <a:pt x="2688054" y="0"/>
                    </a:lnTo>
                    <a:lnTo>
                      <a:pt x="2688054" y="766759"/>
                    </a:lnTo>
                    <a:lnTo>
                      <a:pt x="2515618" y="775466"/>
                    </a:lnTo>
                    <a:cubicBezTo>
                      <a:pt x="1598085" y="868647"/>
                      <a:pt x="868647" y="1598085"/>
                      <a:pt x="775466" y="2515618"/>
                    </a:cubicBezTo>
                    <a:lnTo>
                      <a:pt x="766759" y="2688054"/>
                    </a:lnTo>
                    <a:lnTo>
                      <a:pt x="0" y="26880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5C9521C0-CCC0-026D-A040-17CDD57CB007}"/>
                  </a:ext>
                </a:extLst>
              </p:cNvPr>
              <p:cNvSpPr/>
              <p:nvPr/>
            </p:nvSpPr>
            <p:spPr>
              <a:xfrm flipV="1">
                <a:off x="13472082" y="6585945"/>
                <a:ext cx="2113132" cy="120416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5306D17-109B-5F5A-28BC-87FEBC42C2BD}"/>
                </a:ext>
              </a:extLst>
            </p:cNvPr>
            <p:cNvGrpSpPr/>
            <p:nvPr/>
          </p:nvGrpSpPr>
          <p:grpSpPr>
            <a:xfrm>
              <a:off x="9477052" y="3491680"/>
              <a:ext cx="3643474" cy="3339426"/>
              <a:chOff x="9477052" y="3491680"/>
              <a:chExt cx="3643474" cy="3339426"/>
            </a:xfrm>
            <a:effectLst>
              <a:outerShdw blurRad="127000" dist="635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109C7D45-F031-D8C0-AA48-0B2A3865D640}"/>
                  </a:ext>
                </a:extLst>
              </p:cNvPr>
              <p:cNvSpPr/>
              <p:nvPr/>
            </p:nvSpPr>
            <p:spPr>
              <a:xfrm rot="5400000">
                <a:off x="9477052" y="4143052"/>
                <a:ext cx="2688054" cy="2688054"/>
              </a:xfrm>
              <a:custGeom>
                <a:avLst/>
                <a:gdLst>
                  <a:gd name="csX0" fmla="*/ 0 w 2688054"/>
                  <a:gd name="csY0" fmla="*/ 0 h 2688054"/>
                  <a:gd name="csX1" fmla="*/ 766759 w 2688054"/>
                  <a:gd name="csY1" fmla="*/ 0 h 2688054"/>
                  <a:gd name="csX2" fmla="*/ 775466 w 2688054"/>
                  <a:gd name="csY2" fmla="*/ 172436 h 2688054"/>
                  <a:gd name="csX3" fmla="*/ 2515618 w 2688054"/>
                  <a:gd name="csY3" fmla="*/ 1912588 h 2688054"/>
                  <a:gd name="csX4" fmla="*/ 2688054 w 2688054"/>
                  <a:gd name="csY4" fmla="*/ 1921295 h 2688054"/>
                  <a:gd name="csX5" fmla="*/ 2688054 w 2688054"/>
                  <a:gd name="csY5" fmla="*/ 2688054 h 2688054"/>
                  <a:gd name="csX6" fmla="*/ 2437222 w 2688054"/>
                  <a:gd name="csY6" fmla="*/ 2675388 h 2688054"/>
                  <a:gd name="csX7" fmla="*/ 12666 w 2688054"/>
                  <a:gd name="csY7" fmla="*/ 250832 h 2688054"/>
                  <a:gd name="csX8" fmla="*/ 0 w 2688054"/>
                  <a:gd name="csY8" fmla="*/ 0 h 26880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688054" h="2688054">
                    <a:moveTo>
                      <a:pt x="0" y="0"/>
                    </a:moveTo>
                    <a:lnTo>
                      <a:pt x="766759" y="0"/>
                    </a:lnTo>
                    <a:lnTo>
                      <a:pt x="775466" y="172436"/>
                    </a:lnTo>
                    <a:cubicBezTo>
                      <a:pt x="868647" y="1089969"/>
                      <a:pt x="1598085" y="1819407"/>
                      <a:pt x="2515618" y="1912588"/>
                    </a:cubicBezTo>
                    <a:lnTo>
                      <a:pt x="2688054" y="1921295"/>
                    </a:lnTo>
                    <a:lnTo>
                      <a:pt x="2688054" y="2688054"/>
                    </a:lnTo>
                    <a:lnTo>
                      <a:pt x="2437222" y="2675388"/>
                    </a:lnTo>
                    <a:cubicBezTo>
                      <a:pt x="1158822" y="2545559"/>
                      <a:pt x="142494" y="1529232"/>
                      <a:pt x="12666" y="2508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Isosceles Triangle 39">
                <a:extLst>
                  <a:ext uri="{FF2B5EF4-FFF2-40B4-BE49-F238E27FC236}">
                    <a16:creationId xmlns:a16="http://schemas.microsoft.com/office/drawing/2014/main" id="{56F552D7-F25B-890C-43DB-D001BF0F5526}"/>
                  </a:ext>
                </a:extLst>
              </p:cNvPr>
              <p:cNvSpPr/>
              <p:nvPr/>
            </p:nvSpPr>
            <p:spPr>
              <a:xfrm rot="16200000" flipV="1">
                <a:off x="11461876" y="3946162"/>
                <a:ext cx="2113132" cy="1204168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33DCFC19-3D8C-3F1D-7A95-5D79AA1A7185}"/>
                </a:ext>
              </a:extLst>
            </p:cNvPr>
            <p:cNvSpPr/>
            <p:nvPr/>
          </p:nvSpPr>
          <p:spPr>
            <a:xfrm rot="10800000" flipV="1">
              <a:off x="8852573" y="5933061"/>
              <a:ext cx="2113132" cy="120416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635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FA289981-195F-6EFF-AF41-3F636C06149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196</a:t>
            </a:r>
            <a:r>
              <a:rPr lang="en-US" sz="3000" i="0" spc="3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BB13DB60-4FAD-4A9C-445A-CB713BE833A6}"/>
              </a:ext>
            </a:extLst>
          </p:cNvPr>
          <p:cNvSpPr txBox="1"/>
          <p:nvPr/>
        </p:nvSpPr>
        <p:spPr>
          <a:xfrm>
            <a:off x="9381441" y="12854136"/>
            <a:ext cx="5149167" cy="47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4128DA4-9D0C-7F93-EE0A-D74147350873}"/>
              </a:ext>
            </a:extLst>
          </p:cNvPr>
          <p:cNvGrpSpPr/>
          <p:nvPr/>
        </p:nvGrpSpPr>
        <p:grpSpPr>
          <a:xfrm>
            <a:off x="15114148" y="3493583"/>
            <a:ext cx="4683125" cy="1718342"/>
            <a:chOff x="4443430" y="4296200"/>
            <a:chExt cx="2488311" cy="1718342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01D632F-CAC5-7FE2-2B8B-4C4AE2C37941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E7F9323C-01E2-6269-370D-56D6386E646D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C0DA1CAE-6393-5D8A-E4F3-94BE499273E9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AEB78CD-AE47-2217-8D69-64D228C3799C}"/>
              </a:ext>
            </a:extLst>
          </p:cNvPr>
          <p:cNvGrpSpPr/>
          <p:nvPr/>
        </p:nvGrpSpPr>
        <p:grpSpPr>
          <a:xfrm rot="10800000" flipV="1">
            <a:off x="15114148" y="8504075"/>
            <a:ext cx="4683125" cy="1718342"/>
            <a:chOff x="4443430" y="4296200"/>
            <a:chExt cx="2488311" cy="171834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47E7A5D-6079-A928-8542-76421FC4F85A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26DDB05-6811-3D6A-8179-8C62F44DDDFF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6A1541D6-40CC-3696-AB2C-A488FB6ED064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6377A1E-DCA8-C6D7-7719-E24E9BB1E296}"/>
              </a:ext>
            </a:extLst>
          </p:cNvPr>
          <p:cNvGrpSpPr/>
          <p:nvPr/>
        </p:nvGrpSpPr>
        <p:grpSpPr>
          <a:xfrm flipH="1">
            <a:off x="4586727" y="3493583"/>
            <a:ext cx="4683125" cy="1718342"/>
            <a:chOff x="4443430" y="4296200"/>
            <a:chExt cx="2488311" cy="1718342"/>
          </a:xfrm>
        </p:grpSpPr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F50E429D-5349-0A5E-D0E0-3514F4C1E829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CD71D9BF-6420-4C52-3C45-AF7343DD3F4B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08251379-80DD-8C4A-0CCF-DD8D82AB13F0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E85D44B-7D02-AD3C-60C2-220B1F2E25C8}"/>
              </a:ext>
            </a:extLst>
          </p:cNvPr>
          <p:cNvGrpSpPr/>
          <p:nvPr/>
        </p:nvGrpSpPr>
        <p:grpSpPr>
          <a:xfrm rot="10800000" flipH="1" flipV="1">
            <a:off x="4586727" y="8504075"/>
            <a:ext cx="4683125" cy="1718342"/>
            <a:chOff x="4443430" y="4296200"/>
            <a:chExt cx="2488311" cy="1718342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DCE0ABFD-ED3B-5A40-295C-3DD3563FF071}"/>
                </a:ext>
              </a:extLst>
            </p:cNvPr>
            <p:cNvSpPr txBox="1"/>
            <p:nvPr/>
          </p:nvSpPr>
          <p:spPr>
            <a:xfrm flipH="1">
              <a:off x="4443430" y="4296200"/>
              <a:ext cx="248831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UNIQUE TITLE</a:t>
              </a: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2F869A35-DA88-28D8-858C-C32C47C91A34}"/>
                </a:ext>
              </a:extLst>
            </p:cNvPr>
            <p:cNvSpPr txBox="1"/>
            <p:nvPr/>
          </p:nvSpPr>
          <p:spPr>
            <a:xfrm flipH="1">
              <a:off x="4443430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E8DF397F-AFFA-9E73-C68B-22E2859DA9BD}"/>
                </a:ext>
              </a:extLst>
            </p:cNvPr>
            <p:cNvSpPr txBox="1"/>
            <p:nvPr/>
          </p:nvSpPr>
          <p:spPr>
            <a:xfrm flipH="1">
              <a:off x="4443430" y="5183545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 porttitor congue massa. Fusce posuere, magna sed pulvinar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an dir="u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46" grpId="0"/>
    </p:bldLst>
  </p:timing>
</p:sld>
</file>

<file path=ppt/theme/theme1.xml><?xml version="1.0" encoding="utf-8"?>
<a:theme xmlns:a="http://schemas.openxmlformats.org/drawingml/2006/main" name="SO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16420</TotalTime>
  <Words>1150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196</dc:title>
  <dc:creator>Slide Ocean</dc:creator>
  <cp:keywords>SlideOcean.net</cp:keywords>
  <cp:lastModifiedBy>SO</cp:lastModifiedBy>
  <cp:revision>4196</cp:revision>
  <dcterms:created xsi:type="dcterms:W3CDTF">2024-04-24T08:43:56Z</dcterms:created>
  <dcterms:modified xsi:type="dcterms:W3CDTF">2026-02-06T04:34:00Z</dcterms:modified>
</cp:coreProperties>
</file>