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5"/>
  </p:notesMasterIdLst>
  <p:handoutMasterIdLst>
    <p:handoutMasterId r:id="rId26"/>
  </p:handoutMasterIdLst>
  <p:sldIdLst>
    <p:sldId id="2147378292" r:id="rId11"/>
    <p:sldId id="2147378294" r:id="rId12"/>
    <p:sldId id="2147378295" r:id="rId13"/>
    <p:sldId id="2147378296" r:id="rId14"/>
    <p:sldId id="2147378297" r:id="rId15"/>
    <p:sldId id="2147378298" r:id="rId16"/>
    <p:sldId id="2147378293" r:id="rId17"/>
    <p:sldId id="2147378277" r:id="rId18"/>
    <p:sldId id="2147378305" r:id="rId19"/>
    <p:sldId id="2147378306" r:id="rId20"/>
    <p:sldId id="2147378307" r:id="rId21"/>
    <p:sldId id="2147378308" r:id="rId22"/>
    <p:sldId id="2147378309" r:id="rId23"/>
    <p:sldId id="2147378304" r:id="rId24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C1C1C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87046" autoAdjust="0"/>
  </p:normalViewPr>
  <p:slideViewPr>
    <p:cSldViewPr snapToGrid="0">
      <p:cViewPr varScale="1">
        <p:scale>
          <a:sx n="54" d="100"/>
          <a:sy n="54" d="100"/>
        </p:scale>
        <p:origin x="180" y="110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390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!!SubTitle">
            <a:extLst>
              <a:ext uri="{FF2B5EF4-FFF2-40B4-BE49-F238E27FC236}">
                <a16:creationId xmlns:a16="http://schemas.microsoft.com/office/drawing/2014/main" id="{6CEEE02A-1DFF-581A-A73B-2AAF9730234B}"/>
              </a:ext>
            </a:extLst>
          </p:cNvPr>
          <p:cNvSpPr txBox="1"/>
          <p:nvPr/>
        </p:nvSpPr>
        <p:spPr>
          <a:xfrm>
            <a:off x="8493715" y="8580396"/>
            <a:ext cx="73965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28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28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36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1" name="!!MainTitle1">
            <a:extLst>
              <a:ext uri="{FF2B5EF4-FFF2-40B4-BE49-F238E27FC236}">
                <a16:creationId xmlns:a16="http://schemas.microsoft.com/office/drawing/2014/main" id="{3D54D276-1E52-E573-4D3B-67B9B1BC0CA4}"/>
              </a:ext>
            </a:extLst>
          </p:cNvPr>
          <p:cNvSpPr txBox="1"/>
          <p:nvPr/>
        </p:nvSpPr>
        <p:spPr>
          <a:xfrm>
            <a:off x="6105864" y="7172319"/>
            <a:ext cx="1217230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9600" b="1" noProof="0" dirty="0">
                <a:gradFill>
                  <a:gsLst>
                    <a:gs pos="50000">
                      <a:schemeClr val="accent3"/>
                    </a:gs>
                    <a:gs pos="73000">
                      <a:schemeClr val="accent4"/>
                    </a:gs>
                    <a:gs pos="250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Lantern </a:t>
            </a:r>
            <a:r>
              <a:rPr lang="en-US" sz="9600" noProof="0" dirty="0">
                <a:gradFill>
                  <a:gsLst>
                    <a:gs pos="50000">
                      <a:schemeClr val="accent3"/>
                    </a:gs>
                    <a:gs pos="73000">
                      <a:schemeClr val="accent4"/>
                    </a:gs>
                    <a:gs pos="250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accent3"/>
                  </a:gs>
                  <a:gs pos="73000">
                    <a:schemeClr val="accent4"/>
                  </a:gs>
                  <a:gs pos="25000">
                    <a:schemeClr val="accent2"/>
                  </a:gs>
                  <a:gs pos="0">
                    <a:schemeClr val="accent1"/>
                  </a:gs>
                  <a:gs pos="100000">
                    <a:schemeClr val="accent6"/>
                  </a:gs>
                </a:gsLst>
                <a:lin ang="0" scaled="0"/>
              </a:gra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A74A6C0B-09C3-A92F-2FD5-1AEC701434A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194</a:t>
            </a:r>
            <a:endParaRPr lang="en-US" sz="3000" i="0" spc="300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7" name="!!L5">
            <a:extLst>
              <a:ext uri="{FF2B5EF4-FFF2-40B4-BE49-F238E27FC236}">
                <a16:creationId xmlns:a16="http://schemas.microsoft.com/office/drawing/2014/main" id="{55550341-96DD-EDEA-C6C9-50F0A2EECF18}"/>
              </a:ext>
            </a:extLst>
          </p:cNvPr>
          <p:cNvGrpSpPr/>
          <p:nvPr/>
        </p:nvGrpSpPr>
        <p:grpSpPr>
          <a:xfrm>
            <a:off x="15805197" y="-3169516"/>
            <a:ext cx="2452684" cy="8803887"/>
            <a:chOff x="15805197" y="-1824948"/>
            <a:chExt cx="2452684" cy="8803887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C692E9B1-EE59-659F-D17C-79A9A5E4ABFF}"/>
                </a:ext>
              </a:extLst>
            </p:cNvPr>
            <p:cNvSpPr/>
            <p:nvPr/>
          </p:nvSpPr>
          <p:spPr>
            <a:xfrm>
              <a:off x="15948070" y="5157284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AB98177-8C6E-7CD3-BE7D-0A0A0AC1DC78}"/>
                </a:ext>
              </a:extLst>
            </p:cNvPr>
            <p:cNvGrpSpPr/>
            <p:nvPr/>
          </p:nvGrpSpPr>
          <p:grpSpPr>
            <a:xfrm>
              <a:off x="15805197" y="4526255"/>
              <a:ext cx="2452684" cy="2452684"/>
              <a:chOff x="8158166" y="5631658"/>
              <a:chExt cx="2452684" cy="2452684"/>
            </a:xfrm>
          </p:grpSpPr>
          <p:sp>
            <p:nvSpPr>
              <p:cNvPr id="89" name="Arc 88">
                <a:extLst>
                  <a:ext uri="{FF2B5EF4-FFF2-40B4-BE49-F238E27FC236}">
                    <a16:creationId xmlns:a16="http://schemas.microsoft.com/office/drawing/2014/main" id="{69276EAB-6233-999B-845D-DEA63B4D30F8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2F50EF4A-BFB8-783D-D9B8-CC0002F0F44B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03A25101-683A-B3A5-A05B-57DFAB448549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6BADB89C-C4D7-1B4C-01A7-ACA6B573C5E1}"/>
                </a:ext>
              </a:extLst>
            </p:cNvPr>
            <p:cNvGrpSpPr/>
            <p:nvPr/>
          </p:nvGrpSpPr>
          <p:grpSpPr>
            <a:xfrm>
              <a:off x="16926764" y="-1824948"/>
              <a:ext cx="209548" cy="6032117"/>
              <a:chOff x="9279733" y="-719545"/>
              <a:chExt cx="209548" cy="6032117"/>
            </a:xfrm>
          </p:grpSpPr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DDB0FB8B-E3F9-915C-E203-DE83FEB6DB4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C44CD31E-EED5-E128-BF37-D05925FE11ED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5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0" name="Group 329">
              <a:extLst>
                <a:ext uri="{FF2B5EF4-FFF2-40B4-BE49-F238E27FC236}">
                  <a16:creationId xmlns:a16="http://schemas.microsoft.com/office/drawing/2014/main" id="{47B4D430-E49F-7B3E-839E-C923C467CEC8}"/>
                </a:ext>
              </a:extLst>
            </p:cNvPr>
            <p:cNvGrpSpPr/>
            <p:nvPr/>
          </p:nvGrpSpPr>
          <p:grpSpPr>
            <a:xfrm>
              <a:off x="15973261" y="4208526"/>
              <a:ext cx="2116554" cy="948758"/>
              <a:chOff x="15973261" y="4208526"/>
              <a:chExt cx="2116554" cy="948758"/>
            </a:xfrm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396E5E93-BF22-CCBA-A571-8B8C977A4D59}"/>
                  </a:ext>
                </a:extLst>
              </p:cNvPr>
              <p:cNvSpPr/>
              <p:nvPr/>
            </p:nvSpPr>
            <p:spPr>
              <a:xfrm>
                <a:off x="16126751" y="4669128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C0DA8C7A-9B3C-4A0E-68D6-73A3D55C458E}"/>
                  </a:ext>
                </a:extLst>
              </p:cNvPr>
              <p:cNvSpPr/>
              <p:nvPr/>
            </p:nvSpPr>
            <p:spPr>
              <a:xfrm>
                <a:off x="15973261" y="4208526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2" name="Textbox 200">
                <a:extLst>
                  <a:ext uri="{FF2B5EF4-FFF2-40B4-BE49-F238E27FC236}">
                    <a16:creationId xmlns:a16="http://schemas.microsoft.com/office/drawing/2014/main" id="{2696764F-8399-BE3C-9282-07BEA5A9233E}"/>
                  </a:ext>
                </a:extLst>
              </p:cNvPr>
              <p:cNvSpPr txBox="1"/>
              <p:nvPr/>
            </p:nvSpPr>
            <p:spPr>
              <a:xfrm>
                <a:off x="16666750" y="4276401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05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4108592-BCDF-82EA-BF43-4135277D4799}"/>
              </a:ext>
            </a:extLst>
          </p:cNvPr>
          <p:cNvSpPr/>
          <p:nvPr/>
        </p:nvSpPr>
        <p:spPr>
          <a:xfrm>
            <a:off x="16650637" y="4145702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9" name="!!L6">
            <a:extLst>
              <a:ext uri="{FF2B5EF4-FFF2-40B4-BE49-F238E27FC236}">
                <a16:creationId xmlns:a16="http://schemas.microsoft.com/office/drawing/2014/main" id="{46CE591B-F2A5-DD6F-6392-1F077323336B}"/>
              </a:ext>
            </a:extLst>
          </p:cNvPr>
          <p:cNvGrpSpPr/>
          <p:nvPr/>
        </p:nvGrpSpPr>
        <p:grpSpPr>
          <a:xfrm>
            <a:off x="19026652" y="-3169516"/>
            <a:ext cx="2452684" cy="8803887"/>
            <a:chOff x="19026652" y="-4578544"/>
            <a:chExt cx="2452684" cy="8803887"/>
          </a:xfrm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F1050E9-45DE-0E6D-24D1-89E4E4D06290}"/>
                </a:ext>
              </a:extLst>
            </p:cNvPr>
            <p:cNvSpPr/>
            <p:nvPr/>
          </p:nvSpPr>
          <p:spPr>
            <a:xfrm>
              <a:off x="19169525" y="2403688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BFE9DEB9-F889-74D8-84CA-BD48214417FF}"/>
                </a:ext>
              </a:extLst>
            </p:cNvPr>
            <p:cNvGrpSpPr/>
            <p:nvPr/>
          </p:nvGrpSpPr>
          <p:grpSpPr>
            <a:xfrm>
              <a:off x="19026652" y="1772659"/>
              <a:ext cx="2452684" cy="2452684"/>
              <a:chOff x="8158166" y="5631658"/>
              <a:chExt cx="2452684" cy="2452684"/>
            </a:xfrm>
          </p:grpSpPr>
          <p:sp>
            <p:nvSpPr>
              <p:cNvPr id="135" name="Arc 134">
                <a:extLst>
                  <a:ext uri="{FF2B5EF4-FFF2-40B4-BE49-F238E27FC236}">
                    <a16:creationId xmlns:a16="http://schemas.microsoft.com/office/drawing/2014/main" id="{28C4BF3D-6DF4-3591-5C6C-56DDEF8658A1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F01425F1-03A2-BBB1-5B7D-07AC2FEEBBAC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DD736738-7A59-C1CE-171E-E0DA502D4178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FE4C6EEA-B5F6-75E6-79E9-C7FBFB52F0E1}"/>
                </a:ext>
              </a:extLst>
            </p:cNvPr>
            <p:cNvGrpSpPr/>
            <p:nvPr/>
          </p:nvGrpSpPr>
          <p:grpSpPr>
            <a:xfrm>
              <a:off x="20148219" y="-4578544"/>
              <a:ext cx="209548" cy="6032117"/>
              <a:chOff x="9279733" y="-719545"/>
              <a:chExt cx="209548" cy="6032117"/>
            </a:xfrm>
          </p:grpSpPr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7E873C2E-44C4-8ABF-AD68-51F314258B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D8B08F97-FCA2-9E8C-0775-FE975AB457B8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6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7ACA1C50-7C27-3515-9337-CE45CDB672F0}"/>
                </a:ext>
              </a:extLst>
            </p:cNvPr>
            <p:cNvGrpSpPr/>
            <p:nvPr/>
          </p:nvGrpSpPr>
          <p:grpSpPr>
            <a:xfrm>
              <a:off x="19194716" y="1454930"/>
              <a:ext cx="2116554" cy="948758"/>
              <a:chOff x="19194716" y="1454930"/>
              <a:chExt cx="2116554" cy="948758"/>
            </a:xfrm>
          </p:grpSpPr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5AC8A7C8-56E4-3716-84DD-F559DE6E0B6C}"/>
                  </a:ext>
                </a:extLst>
              </p:cNvPr>
              <p:cNvSpPr/>
              <p:nvPr/>
            </p:nvSpPr>
            <p:spPr>
              <a:xfrm>
                <a:off x="19348206" y="1915532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CDD0D370-7BBE-58A8-573D-B49488589B96}"/>
                  </a:ext>
                </a:extLst>
              </p:cNvPr>
              <p:cNvSpPr/>
              <p:nvPr/>
            </p:nvSpPr>
            <p:spPr>
              <a:xfrm>
                <a:off x="19194716" y="1454930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4" name="Textbox 200">
                <a:extLst>
                  <a:ext uri="{FF2B5EF4-FFF2-40B4-BE49-F238E27FC236}">
                    <a16:creationId xmlns:a16="http://schemas.microsoft.com/office/drawing/2014/main" id="{E98F8A09-3280-3EF4-8B0D-4D0CCC3BCB8A}"/>
                  </a:ext>
                </a:extLst>
              </p:cNvPr>
              <p:cNvSpPr txBox="1"/>
              <p:nvPr/>
            </p:nvSpPr>
            <p:spPr>
              <a:xfrm>
                <a:off x="19888205" y="1522805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06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415BAEC-6822-6190-0B49-ED66E6476D9F}"/>
              </a:ext>
            </a:extLst>
          </p:cNvPr>
          <p:cNvSpPr/>
          <p:nvPr/>
        </p:nvSpPr>
        <p:spPr>
          <a:xfrm>
            <a:off x="19887328" y="4160939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1" name="!!L2">
            <a:extLst>
              <a:ext uri="{FF2B5EF4-FFF2-40B4-BE49-F238E27FC236}">
                <a16:creationId xmlns:a16="http://schemas.microsoft.com/office/drawing/2014/main" id="{25C4A288-9A7B-F606-0408-E6AD4B4755F4}"/>
              </a:ext>
            </a:extLst>
          </p:cNvPr>
          <p:cNvGrpSpPr/>
          <p:nvPr/>
        </p:nvGrpSpPr>
        <p:grpSpPr>
          <a:xfrm>
            <a:off x="6140838" y="-3169516"/>
            <a:ext cx="2452684" cy="8803887"/>
            <a:chOff x="6140838" y="-2307389"/>
            <a:chExt cx="2452684" cy="8803887"/>
          </a:xfrm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A564C56-E773-E770-4557-293A1FC7CBCA}"/>
                </a:ext>
              </a:extLst>
            </p:cNvPr>
            <p:cNvSpPr/>
            <p:nvPr/>
          </p:nvSpPr>
          <p:spPr>
            <a:xfrm>
              <a:off x="6283711" y="4674843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F38DA996-E1C9-65F4-E8BA-1617C8B56244}"/>
                </a:ext>
              </a:extLst>
            </p:cNvPr>
            <p:cNvGrpSpPr/>
            <p:nvPr/>
          </p:nvGrpSpPr>
          <p:grpSpPr>
            <a:xfrm>
              <a:off x="6140838" y="4043814"/>
              <a:ext cx="2452684" cy="2452684"/>
              <a:chOff x="8158166" y="5631658"/>
              <a:chExt cx="2452684" cy="2452684"/>
            </a:xfrm>
          </p:grpSpPr>
          <p:sp>
            <p:nvSpPr>
              <p:cNvPr id="155" name="Arc 154">
                <a:extLst>
                  <a:ext uri="{FF2B5EF4-FFF2-40B4-BE49-F238E27FC236}">
                    <a16:creationId xmlns:a16="http://schemas.microsoft.com/office/drawing/2014/main" id="{D675E7E4-2834-B12C-2701-7D2E90B4AB64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243BB7A0-7CF5-D936-C228-BB79FACFDE45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42662969-E5DC-667D-345E-1E5D7666B58F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54D87FD5-1EC0-BC5E-546D-4D2C0E44C789}"/>
                </a:ext>
              </a:extLst>
            </p:cNvPr>
            <p:cNvGrpSpPr/>
            <p:nvPr/>
          </p:nvGrpSpPr>
          <p:grpSpPr>
            <a:xfrm>
              <a:off x="7262405" y="-2307389"/>
              <a:ext cx="209548" cy="6032117"/>
              <a:chOff x="9279733" y="-719545"/>
              <a:chExt cx="209548" cy="6032117"/>
            </a:xfrm>
          </p:grpSpPr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BD623FD3-B0FD-6889-1583-44A9644A897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FB0D3064-C4CD-1731-2A3C-8A93892DAA78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7" name="Group 326">
              <a:extLst>
                <a:ext uri="{FF2B5EF4-FFF2-40B4-BE49-F238E27FC236}">
                  <a16:creationId xmlns:a16="http://schemas.microsoft.com/office/drawing/2014/main" id="{CE24DD35-46BE-E2FD-6A47-A8DDFB7F221E}"/>
                </a:ext>
              </a:extLst>
            </p:cNvPr>
            <p:cNvGrpSpPr/>
            <p:nvPr/>
          </p:nvGrpSpPr>
          <p:grpSpPr>
            <a:xfrm>
              <a:off x="6308902" y="3726085"/>
              <a:ext cx="2116554" cy="948758"/>
              <a:chOff x="6308902" y="3726085"/>
              <a:chExt cx="2116554" cy="948758"/>
            </a:xfrm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C1CF6A74-62F6-043E-9B3D-0F13D7095C3E}"/>
                  </a:ext>
                </a:extLst>
              </p:cNvPr>
              <p:cNvSpPr/>
              <p:nvPr/>
            </p:nvSpPr>
            <p:spPr>
              <a:xfrm>
                <a:off x="6462392" y="4186687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902960EB-1BFF-FDC7-8D19-7D6B59731504}"/>
                  </a:ext>
                </a:extLst>
              </p:cNvPr>
              <p:cNvSpPr/>
              <p:nvPr/>
            </p:nvSpPr>
            <p:spPr>
              <a:xfrm>
                <a:off x="6308902" y="3726085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outerShdw blurRad="63500" dist="63500" dir="81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4" name="Textbox 200">
                <a:extLst>
                  <a:ext uri="{FF2B5EF4-FFF2-40B4-BE49-F238E27FC236}">
                    <a16:creationId xmlns:a16="http://schemas.microsoft.com/office/drawing/2014/main" id="{48DA2073-0D61-DC68-9451-F32855FCF885}"/>
                  </a:ext>
                </a:extLst>
              </p:cNvPr>
              <p:cNvSpPr txBox="1"/>
              <p:nvPr/>
            </p:nvSpPr>
            <p:spPr>
              <a:xfrm>
                <a:off x="7002391" y="3793960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02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4" name="Freeform 103">
            <a:extLst>
              <a:ext uri="{FF2B5EF4-FFF2-40B4-BE49-F238E27FC236}">
                <a16:creationId xmlns:a16="http://schemas.microsoft.com/office/drawing/2014/main" id="{6DB021AA-B7C1-D918-ECD3-F02DAE45B7C9}"/>
              </a:ext>
            </a:extLst>
          </p:cNvPr>
          <p:cNvSpPr>
            <a:spLocks noEditPoints="1"/>
          </p:cNvSpPr>
          <p:nvPr/>
        </p:nvSpPr>
        <p:spPr bwMode="auto">
          <a:xfrm>
            <a:off x="6943833" y="4202868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3" name="!!L3">
            <a:extLst>
              <a:ext uri="{FF2B5EF4-FFF2-40B4-BE49-F238E27FC236}">
                <a16:creationId xmlns:a16="http://schemas.microsoft.com/office/drawing/2014/main" id="{2F1287A5-1BB7-A63C-1C79-72B5F944BA3E}"/>
              </a:ext>
            </a:extLst>
          </p:cNvPr>
          <p:cNvGrpSpPr/>
          <p:nvPr/>
        </p:nvGrpSpPr>
        <p:grpSpPr>
          <a:xfrm>
            <a:off x="9362291" y="-3169516"/>
            <a:ext cx="2452684" cy="8803887"/>
            <a:chOff x="9362291" y="-641472"/>
            <a:chExt cx="2452684" cy="8803887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6E0961E-E87C-9BB4-14A5-88EF75659FEF}"/>
                </a:ext>
              </a:extLst>
            </p:cNvPr>
            <p:cNvSpPr/>
            <p:nvPr/>
          </p:nvSpPr>
          <p:spPr>
            <a:xfrm>
              <a:off x="9505164" y="6340760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10D3841-954E-502D-CD03-E0C19A28781A}"/>
                </a:ext>
              </a:extLst>
            </p:cNvPr>
            <p:cNvGrpSpPr/>
            <p:nvPr/>
          </p:nvGrpSpPr>
          <p:grpSpPr>
            <a:xfrm>
              <a:off x="9362291" y="5709731"/>
              <a:ext cx="2452684" cy="2452684"/>
              <a:chOff x="8158166" y="5631658"/>
              <a:chExt cx="2452684" cy="2452684"/>
            </a:xfrm>
          </p:grpSpPr>
          <p:sp>
            <p:nvSpPr>
              <p:cNvPr id="6" name="Arc 5">
                <a:extLst>
                  <a:ext uri="{FF2B5EF4-FFF2-40B4-BE49-F238E27FC236}">
                    <a16:creationId xmlns:a16="http://schemas.microsoft.com/office/drawing/2014/main" id="{EF48E6C0-FE05-5FBD-6BCC-D51EDAB86D4C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C905990C-677B-B9E8-8C94-C3B7A3B36553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C952CE8E-4F18-E689-AB27-973C00A3EBD0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09F65DD-F99E-ED8C-CBD8-9C6FA6253FA6}"/>
                </a:ext>
              </a:extLst>
            </p:cNvPr>
            <p:cNvGrpSpPr/>
            <p:nvPr/>
          </p:nvGrpSpPr>
          <p:grpSpPr>
            <a:xfrm>
              <a:off x="10483858" y="-641472"/>
              <a:ext cx="209548" cy="6032117"/>
              <a:chOff x="9279733" y="-719545"/>
              <a:chExt cx="209548" cy="6032117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B21140A-BB62-7AA3-EE61-09435C64AD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8E193D97-B89F-0F03-04C1-1EDCC59D9FA2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8" name="Group 327">
              <a:extLst>
                <a:ext uri="{FF2B5EF4-FFF2-40B4-BE49-F238E27FC236}">
                  <a16:creationId xmlns:a16="http://schemas.microsoft.com/office/drawing/2014/main" id="{B9638DB8-0C3B-F4C1-0D0E-AD0782ACDF92}"/>
                </a:ext>
              </a:extLst>
            </p:cNvPr>
            <p:cNvGrpSpPr/>
            <p:nvPr/>
          </p:nvGrpSpPr>
          <p:grpSpPr>
            <a:xfrm>
              <a:off x="9530355" y="5392002"/>
              <a:ext cx="2116554" cy="948758"/>
              <a:chOff x="9530355" y="5392002"/>
              <a:chExt cx="2116554" cy="948758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52D1F3A-4982-ED42-9295-31974EE326B5}"/>
                  </a:ext>
                </a:extLst>
              </p:cNvPr>
              <p:cNvSpPr/>
              <p:nvPr/>
            </p:nvSpPr>
            <p:spPr>
              <a:xfrm>
                <a:off x="9683845" y="5852604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1D3088A4-E9B5-ECAF-37A8-2A83A3F908EA}"/>
                  </a:ext>
                </a:extLst>
              </p:cNvPr>
              <p:cNvSpPr/>
              <p:nvPr/>
            </p:nvSpPr>
            <p:spPr>
              <a:xfrm>
                <a:off x="9530355" y="5392002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Textbox 200">
                <a:extLst>
                  <a:ext uri="{FF2B5EF4-FFF2-40B4-BE49-F238E27FC236}">
                    <a16:creationId xmlns:a16="http://schemas.microsoft.com/office/drawing/2014/main" id="{CF85DB81-6AD4-1C5A-4C26-7D68F8D4F0A6}"/>
                  </a:ext>
                </a:extLst>
              </p:cNvPr>
              <p:cNvSpPr txBox="1"/>
              <p:nvPr/>
            </p:nvSpPr>
            <p:spPr>
              <a:xfrm>
                <a:off x="10223844" y="5459877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03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5" name="Freeform 109">
            <a:extLst>
              <a:ext uri="{FF2B5EF4-FFF2-40B4-BE49-F238E27FC236}">
                <a16:creationId xmlns:a16="http://schemas.microsoft.com/office/drawing/2014/main" id="{4F58AFAC-0E8D-39C3-236E-8D6ED0A046DB}"/>
              </a:ext>
            </a:extLst>
          </p:cNvPr>
          <p:cNvSpPr>
            <a:spLocks noEditPoints="1"/>
          </p:cNvSpPr>
          <p:nvPr/>
        </p:nvSpPr>
        <p:spPr bwMode="auto">
          <a:xfrm>
            <a:off x="10217207" y="4145702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9" name="!!L1">
            <a:extLst>
              <a:ext uri="{FF2B5EF4-FFF2-40B4-BE49-F238E27FC236}">
                <a16:creationId xmlns:a16="http://schemas.microsoft.com/office/drawing/2014/main" id="{3D8CE631-B86F-7254-BF7C-A271F923B781}"/>
              </a:ext>
            </a:extLst>
          </p:cNvPr>
          <p:cNvGrpSpPr/>
          <p:nvPr/>
        </p:nvGrpSpPr>
        <p:grpSpPr>
          <a:xfrm>
            <a:off x="2919385" y="-3827212"/>
            <a:ext cx="2452684" cy="9461583"/>
            <a:chOff x="2919385" y="-497816"/>
            <a:chExt cx="2452684" cy="9461583"/>
          </a:xfrm>
        </p:grpSpPr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50197FBD-9529-90E6-41AE-76019D5780D5}"/>
                </a:ext>
              </a:extLst>
            </p:cNvPr>
            <p:cNvSpPr/>
            <p:nvPr/>
          </p:nvSpPr>
          <p:spPr>
            <a:xfrm>
              <a:off x="3062258" y="7142112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id="{D4226229-2E1F-B890-FFF9-48F36E07ABA0}"/>
                </a:ext>
              </a:extLst>
            </p:cNvPr>
            <p:cNvGrpSpPr/>
            <p:nvPr/>
          </p:nvGrpSpPr>
          <p:grpSpPr>
            <a:xfrm>
              <a:off x="2919385" y="6511083"/>
              <a:ext cx="2452684" cy="2452684"/>
              <a:chOff x="8158166" y="5631658"/>
              <a:chExt cx="2452684" cy="2452684"/>
            </a:xfrm>
          </p:grpSpPr>
          <p:sp>
            <p:nvSpPr>
              <p:cNvPr id="197" name="Arc 196">
                <a:extLst>
                  <a:ext uri="{FF2B5EF4-FFF2-40B4-BE49-F238E27FC236}">
                    <a16:creationId xmlns:a16="http://schemas.microsoft.com/office/drawing/2014/main" id="{9FB61BCF-7FDB-EF53-3529-936980271CCA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id="{4D4A5F63-67BD-5B04-D1E7-4644B42C82EC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92AC8261-8674-FD5B-D78A-027263D403E4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362E5B6B-8347-3F33-AA83-A9010417F752}"/>
                </a:ext>
              </a:extLst>
            </p:cNvPr>
            <p:cNvGrpSpPr/>
            <p:nvPr/>
          </p:nvGrpSpPr>
          <p:grpSpPr>
            <a:xfrm>
              <a:off x="4040952" y="-497816"/>
              <a:ext cx="209548" cy="6689813"/>
              <a:chOff x="4040952" y="-457200"/>
              <a:chExt cx="209548" cy="6689813"/>
            </a:xfrm>
          </p:grpSpPr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4637CB2C-7848-ED86-A4F1-1AC703FBE2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15038" y="-457200"/>
                <a:ext cx="30688" cy="6585039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6" name="Oval 195">
                <a:extLst>
                  <a:ext uri="{FF2B5EF4-FFF2-40B4-BE49-F238E27FC236}">
                    <a16:creationId xmlns:a16="http://schemas.microsoft.com/office/drawing/2014/main" id="{268ECAB3-CD29-3335-C89F-68F87779DC96}"/>
                  </a:ext>
                </a:extLst>
              </p:cNvPr>
              <p:cNvSpPr/>
              <p:nvPr/>
            </p:nvSpPr>
            <p:spPr>
              <a:xfrm>
                <a:off x="4040952" y="6023065"/>
                <a:ext cx="209548" cy="209548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9DBC1D70-1D27-A21A-D5D3-F676C2FA3972}"/>
                </a:ext>
              </a:extLst>
            </p:cNvPr>
            <p:cNvGrpSpPr/>
            <p:nvPr/>
          </p:nvGrpSpPr>
          <p:grpSpPr>
            <a:xfrm>
              <a:off x="3087449" y="6193354"/>
              <a:ext cx="2116554" cy="948758"/>
              <a:chOff x="3087449" y="6193354"/>
              <a:chExt cx="2116554" cy="948758"/>
            </a:xfrm>
          </p:grpSpPr>
          <p:grpSp>
            <p:nvGrpSpPr>
              <p:cNvPr id="325" name="Group 324">
                <a:extLst>
                  <a:ext uri="{FF2B5EF4-FFF2-40B4-BE49-F238E27FC236}">
                    <a16:creationId xmlns:a16="http://schemas.microsoft.com/office/drawing/2014/main" id="{D0975373-4D68-60D7-2362-E3135B27E10A}"/>
                  </a:ext>
                </a:extLst>
              </p:cNvPr>
              <p:cNvGrpSpPr/>
              <p:nvPr/>
            </p:nvGrpSpPr>
            <p:grpSpPr>
              <a:xfrm>
                <a:off x="3087449" y="6193354"/>
                <a:ext cx="2116554" cy="948758"/>
                <a:chOff x="3087449" y="6193354"/>
                <a:chExt cx="2116554" cy="948758"/>
              </a:xfrm>
            </p:grpSpPr>
            <p:sp>
              <p:nvSpPr>
                <p:cNvPr id="181" name="Freeform: Shape 180">
                  <a:extLst>
                    <a:ext uri="{FF2B5EF4-FFF2-40B4-BE49-F238E27FC236}">
                      <a16:creationId xmlns:a16="http://schemas.microsoft.com/office/drawing/2014/main" id="{E5FBC1D7-5419-536D-5E98-C5E445EB2886}"/>
                    </a:ext>
                  </a:extLst>
                </p:cNvPr>
                <p:cNvSpPr/>
                <p:nvPr/>
              </p:nvSpPr>
              <p:spPr>
                <a:xfrm>
                  <a:off x="3240939" y="6653956"/>
                  <a:ext cx="1809574" cy="488156"/>
                </a:xfrm>
                <a:custGeom>
                  <a:avLst/>
                  <a:gdLst>
                    <a:gd name="csX0" fmla="*/ 904787 w 1809574"/>
                    <a:gd name="csY0" fmla="*/ 0 h 488156"/>
                    <a:gd name="csX1" fmla="*/ 1803216 w 1809574"/>
                    <a:gd name="csY1" fmla="*/ 477691 h 488156"/>
                    <a:gd name="csX2" fmla="*/ 1809574 w 1809574"/>
                    <a:gd name="csY2" fmla="*/ 488156 h 488156"/>
                    <a:gd name="csX3" fmla="*/ 0 w 1809574"/>
                    <a:gd name="csY3" fmla="*/ 488156 h 488156"/>
                    <a:gd name="csX4" fmla="*/ 6358 w 1809574"/>
                    <a:gd name="csY4" fmla="*/ 477691 h 488156"/>
                    <a:gd name="csX5" fmla="*/ 904787 w 1809574"/>
                    <a:gd name="csY5" fmla="*/ 0 h 48815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809574" h="488156">
                      <a:moveTo>
                        <a:pt x="904787" y="0"/>
                      </a:moveTo>
                      <a:cubicBezTo>
                        <a:pt x="1278776" y="0"/>
                        <a:pt x="1608509" y="189487"/>
                        <a:pt x="1803216" y="477691"/>
                      </a:cubicBezTo>
                      <a:lnTo>
                        <a:pt x="1809574" y="488156"/>
                      </a:lnTo>
                      <a:lnTo>
                        <a:pt x="0" y="488156"/>
                      </a:lnTo>
                      <a:lnTo>
                        <a:pt x="6358" y="477691"/>
                      </a:lnTo>
                      <a:cubicBezTo>
                        <a:pt x="201065" y="189487"/>
                        <a:pt x="530798" y="0"/>
                        <a:pt x="90478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" name="Freeform: Shape 182">
                  <a:extLst>
                    <a:ext uri="{FF2B5EF4-FFF2-40B4-BE49-F238E27FC236}">
                      <a16:creationId xmlns:a16="http://schemas.microsoft.com/office/drawing/2014/main" id="{2A201629-D477-9EA8-D854-065003355F6E}"/>
                    </a:ext>
                  </a:extLst>
                </p:cNvPr>
                <p:cNvSpPr/>
                <p:nvPr/>
              </p:nvSpPr>
              <p:spPr>
                <a:xfrm>
                  <a:off x="3087449" y="6193354"/>
                  <a:ext cx="2116554" cy="848749"/>
                </a:xfrm>
                <a:custGeom>
                  <a:avLst/>
                  <a:gdLst>
                    <a:gd name="csX0" fmla="*/ 977362 w 2116554"/>
                    <a:gd name="csY0" fmla="*/ 0 h 848749"/>
                    <a:gd name="csX1" fmla="*/ 1005444 w 2116554"/>
                    <a:gd name="csY1" fmla="*/ 18934 h 848749"/>
                    <a:gd name="csX2" fmla="*/ 1058277 w 2116554"/>
                    <a:gd name="csY2" fmla="*/ 29600 h 848749"/>
                    <a:gd name="csX3" fmla="*/ 1111110 w 2116554"/>
                    <a:gd name="csY3" fmla="*/ 18934 h 848749"/>
                    <a:gd name="csX4" fmla="*/ 1139192 w 2116554"/>
                    <a:gd name="csY4" fmla="*/ 0 h 848749"/>
                    <a:gd name="csX5" fmla="*/ 1223278 w 2116554"/>
                    <a:gd name="csY5" fmla="*/ 6362 h 848749"/>
                    <a:gd name="csX6" fmla="*/ 2056601 w 2116554"/>
                    <a:gd name="csY6" fmla="*/ 655612 h 848749"/>
                    <a:gd name="csX7" fmla="*/ 2116554 w 2116554"/>
                    <a:gd name="csY7" fmla="*/ 848749 h 848749"/>
                    <a:gd name="csX8" fmla="*/ 0 w 2116554"/>
                    <a:gd name="csY8" fmla="*/ 848749 h 848749"/>
                    <a:gd name="csX9" fmla="*/ 59954 w 2116554"/>
                    <a:gd name="csY9" fmla="*/ 655612 h 848749"/>
                    <a:gd name="csX10" fmla="*/ 893276 w 2116554"/>
                    <a:gd name="csY10" fmla="*/ 6362 h 84874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</a:cxnLst>
                  <a:rect l="l" t="t" r="r" b="b"/>
                  <a:pathLst>
                    <a:path w="2116554" h="848749">
                      <a:moveTo>
                        <a:pt x="977362" y="0"/>
                      </a:moveTo>
                      <a:lnTo>
                        <a:pt x="1005444" y="18934"/>
                      </a:lnTo>
                      <a:cubicBezTo>
                        <a:pt x="1021683" y="25802"/>
                        <a:pt x="1039537" y="29600"/>
                        <a:pt x="1058277" y="29600"/>
                      </a:cubicBezTo>
                      <a:cubicBezTo>
                        <a:pt x="1077017" y="29600"/>
                        <a:pt x="1094871" y="25802"/>
                        <a:pt x="1111110" y="18934"/>
                      </a:cubicBezTo>
                      <a:lnTo>
                        <a:pt x="1139192" y="0"/>
                      </a:lnTo>
                      <a:lnTo>
                        <a:pt x="1223278" y="6362"/>
                      </a:lnTo>
                      <a:cubicBezTo>
                        <a:pt x="1599882" y="63906"/>
                        <a:pt x="1912681" y="315348"/>
                        <a:pt x="2056601" y="655612"/>
                      </a:cubicBezTo>
                      <a:lnTo>
                        <a:pt x="2116554" y="848749"/>
                      </a:lnTo>
                      <a:lnTo>
                        <a:pt x="0" y="848749"/>
                      </a:lnTo>
                      <a:lnTo>
                        <a:pt x="59954" y="655612"/>
                      </a:lnTo>
                      <a:cubicBezTo>
                        <a:pt x="203873" y="315348"/>
                        <a:pt x="516672" y="63906"/>
                        <a:pt x="893276" y="6362"/>
                      </a:cubicBezTo>
                      <a:close/>
                    </a:path>
                  </a:pathLst>
                </a:custGeom>
                <a:solidFill>
                  <a:schemeClr val="bg2">
                    <a:lumMod val="90000"/>
                    <a:lumOff val="10000"/>
                  </a:schemeClr>
                </a:solidFill>
                <a:ln>
                  <a:noFill/>
                </a:ln>
                <a:effectLst>
                  <a:outerShdw blurRad="63500" dist="63500" dir="5400000" algn="t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86" name="Textbox 200">
                <a:extLst>
                  <a:ext uri="{FF2B5EF4-FFF2-40B4-BE49-F238E27FC236}">
                    <a16:creationId xmlns:a16="http://schemas.microsoft.com/office/drawing/2014/main" id="{C334B67B-5977-EF1D-160C-A046F16A73C8}"/>
                  </a:ext>
                </a:extLst>
              </p:cNvPr>
              <p:cNvSpPr txBox="1"/>
              <p:nvPr/>
            </p:nvSpPr>
            <p:spPr>
              <a:xfrm>
                <a:off x="3780938" y="6261229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01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A7834CB-9C13-1178-85A9-9D62C1686268}"/>
              </a:ext>
            </a:extLst>
          </p:cNvPr>
          <p:cNvSpPr/>
          <p:nvPr/>
        </p:nvSpPr>
        <p:spPr>
          <a:xfrm>
            <a:off x="3726173" y="4176975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5" name="!!L4">
            <a:extLst>
              <a:ext uri="{FF2B5EF4-FFF2-40B4-BE49-F238E27FC236}">
                <a16:creationId xmlns:a16="http://schemas.microsoft.com/office/drawing/2014/main" id="{BDA122AF-A5C1-CFF5-D196-259519C30ADD}"/>
              </a:ext>
            </a:extLst>
          </p:cNvPr>
          <p:cNvGrpSpPr/>
          <p:nvPr/>
        </p:nvGrpSpPr>
        <p:grpSpPr>
          <a:xfrm>
            <a:off x="12583744" y="-3169516"/>
            <a:ext cx="2452684" cy="8803887"/>
            <a:chOff x="12583744" y="-3169516"/>
            <a:chExt cx="2452684" cy="8803887"/>
          </a:xfrm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5839E13D-50AB-F336-504A-30CAC989F507}"/>
                </a:ext>
              </a:extLst>
            </p:cNvPr>
            <p:cNvSpPr/>
            <p:nvPr/>
          </p:nvSpPr>
          <p:spPr>
            <a:xfrm>
              <a:off x="12726617" y="3812716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ED3F73AC-3CE8-B9A5-4773-3E6D0EFF1DB0}"/>
                </a:ext>
              </a:extLst>
            </p:cNvPr>
            <p:cNvGrpSpPr/>
            <p:nvPr/>
          </p:nvGrpSpPr>
          <p:grpSpPr>
            <a:xfrm>
              <a:off x="12583744" y="3181687"/>
              <a:ext cx="2452684" cy="2452684"/>
              <a:chOff x="8158166" y="5631658"/>
              <a:chExt cx="2452684" cy="2452684"/>
            </a:xfrm>
          </p:grpSpPr>
          <p:sp>
            <p:nvSpPr>
              <p:cNvPr id="115" name="Arc 114">
                <a:extLst>
                  <a:ext uri="{FF2B5EF4-FFF2-40B4-BE49-F238E27FC236}">
                    <a16:creationId xmlns:a16="http://schemas.microsoft.com/office/drawing/2014/main" id="{7890509E-7CBE-EBDD-193A-9AFE17DC9F31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1D67B416-DD2B-22CC-F4CA-B76D2F036871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78AF9346-3ACC-7947-8BE5-AA5DBE185FA3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69A5371-4C56-8B39-CEF6-A9F5D9AFC4AF}"/>
                </a:ext>
              </a:extLst>
            </p:cNvPr>
            <p:cNvGrpSpPr/>
            <p:nvPr/>
          </p:nvGrpSpPr>
          <p:grpSpPr>
            <a:xfrm>
              <a:off x="13705311" y="-3169516"/>
              <a:ext cx="209548" cy="6032117"/>
              <a:chOff x="9279733" y="-719545"/>
              <a:chExt cx="209548" cy="6032117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2B96F0AE-DBA2-6FE2-CB5E-6E302E03AEC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03EB8116-C376-34AA-5C04-E7CD9D59CF26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4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9" name="Group 328">
              <a:extLst>
                <a:ext uri="{FF2B5EF4-FFF2-40B4-BE49-F238E27FC236}">
                  <a16:creationId xmlns:a16="http://schemas.microsoft.com/office/drawing/2014/main" id="{3EE283CB-CF54-769B-10E0-240072C2E43C}"/>
                </a:ext>
              </a:extLst>
            </p:cNvPr>
            <p:cNvGrpSpPr/>
            <p:nvPr/>
          </p:nvGrpSpPr>
          <p:grpSpPr>
            <a:xfrm>
              <a:off x="12751808" y="2863958"/>
              <a:ext cx="2116554" cy="948758"/>
              <a:chOff x="12751808" y="2863958"/>
              <a:chExt cx="2116554" cy="948758"/>
            </a:xfrm>
          </p:grpSpPr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0E61FC5E-CDD9-FDE7-5D6A-3DEE86EED712}"/>
                  </a:ext>
                </a:extLst>
              </p:cNvPr>
              <p:cNvSpPr/>
              <p:nvPr/>
            </p:nvSpPr>
            <p:spPr>
              <a:xfrm>
                <a:off x="12905298" y="3324560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E62258D7-115A-C6A4-FDF8-30FE19A8BECD}"/>
                  </a:ext>
                </a:extLst>
              </p:cNvPr>
              <p:cNvSpPr/>
              <p:nvPr/>
            </p:nvSpPr>
            <p:spPr>
              <a:xfrm>
                <a:off x="12751808" y="2863958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4" name="Textbox 200">
                <a:extLst>
                  <a:ext uri="{FF2B5EF4-FFF2-40B4-BE49-F238E27FC236}">
                    <a16:creationId xmlns:a16="http://schemas.microsoft.com/office/drawing/2014/main" id="{EB47727E-D11B-E26F-A906-9E76A1ED6595}"/>
                  </a:ext>
                </a:extLst>
              </p:cNvPr>
              <p:cNvSpPr txBox="1"/>
              <p:nvPr/>
            </p:nvSpPr>
            <p:spPr>
              <a:xfrm>
                <a:off x="13445297" y="2931833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04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8" name="Freeform 16">
            <a:extLst>
              <a:ext uri="{FF2B5EF4-FFF2-40B4-BE49-F238E27FC236}">
                <a16:creationId xmlns:a16="http://schemas.microsoft.com/office/drawing/2014/main" id="{48676381-5274-FD1B-222D-EA04C906D87C}"/>
              </a:ext>
            </a:extLst>
          </p:cNvPr>
          <p:cNvSpPr>
            <a:spLocks noEditPoints="1"/>
          </p:cNvSpPr>
          <p:nvPr/>
        </p:nvSpPr>
        <p:spPr bwMode="auto">
          <a:xfrm>
            <a:off x="13478384" y="4098090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193145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000"/>
    </mc:Choice>
    <mc:Fallback>
      <p:transition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/>
          <p:bldP spid="5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/>
          <p:bldP spid="5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A7FD03A-0E2E-8995-7568-2CCD994737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Rectangle 151">
            <a:extLst>
              <a:ext uri="{FF2B5EF4-FFF2-40B4-BE49-F238E27FC236}">
                <a16:creationId xmlns:a16="http://schemas.microsoft.com/office/drawing/2014/main" id="{780F77BE-2959-592F-71D1-50F0CB71FD8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194</a:t>
            </a:r>
            <a:endParaRPr lang="en-US" sz="3000" i="0" spc="300" dirty="0">
              <a:solidFill>
                <a:schemeClr val="tx2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53" name="!!L5">
            <a:extLst>
              <a:ext uri="{FF2B5EF4-FFF2-40B4-BE49-F238E27FC236}">
                <a16:creationId xmlns:a16="http://schemas.microsoft.com/office/drawing/2014/main" id="{0F7F69D6-35C3-8D88-1E3C-2FA0317B7125}"/>
              </a:ext>
            </a:extLst>
          </p:cNvPr>
          <p:cNvGrpSpPr/>
          <p:nvPr/>
        </p:nvGrpSpPr>
        <p:grpSpPr>
          <a:xfrm>
            <a:off x="15805197" y="-3169516"/>
            <a:ext cx="2452684" cy="8803887"/>
            <a:chOff x="15805197" y="-1824948"/>
            <a:chExt cx="2452684" cy="8803887"/>
          </a:xfrm>
        </p:grpSpPr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CA9783FA-6730-F3D6-FB06-CECF07EC357D}"/>
                </a:ext>
              </a:extLst>
            </p:cNvPr>
            <p:cNvSpPr/>
            <p:nvPr/>
          </p:nvSpPr>
          <p:spPr>
            <a:xfrm>
              <a:off x="15948070" y="5157284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8F4AB082-FDF3-18A5-06F5-BD66FDE5F47C}"/>
                </a:ext>
              </a:extLst>
            </p:cNvPr>
            <p:cNvGrpSpPr/>
            <p:nvPr/>
          </p:nvGrpSpPr>
          <p:grpSpPr>
            <a:xfrm>
              <a:off x="15805197" y="4526255"/>
              <a:ext cx="2452684" cy="2452684"/>
              <a:chOff x="8158166" y="5631658"/>
              <a:chExt cx="2452684" cy="2452684"/>
            </a:xfrm>
          </p:grpSpPr>
          <p:sp>
            <p:nvSpPr>
              <p:cNvPr id="163" name="Arc 162">
                <a:extLst>
                  <a:ext uri="{FF2B5EF4-FFF2-40B4-BE49-F238E27FC236}">
                    <a16:creationId xmlns:a16="http://schemas.microsoft.com/office/drawing/2014/main" id="{4F7E2025-B61D-CEBB-A0EE-48380534262D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Oval 163">
                <a:extLst>
                  <a:ext uri="{FF2B5EF4-FFF2-40B4-BE49-F238E27FC236}">
                    <a16:creationId xmlns:a16="http://schemas.microsoft.com/office/drawing/2014/main" id="{047BA823-B458-3E57-66DD-F0E1FD784D6A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DEC02431-B595-3EB3-C047-8C432E93F424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4F544A65-34CD-1C24-A06C-F8FDC2ABFA06}"/>
                </a:ext>
              </a:extLst>
            </p:cNvPr>
            <p:cNvGrpSpPr/>
            <p:nvPr/>
          </p:nvGrpSpPr>
          <p:grpSpPr>
            <a:xfrm>
              <a:off x="16926764" y="-1824948"/>
              <a:ext cx="209548" cy="6032117"/>
              <a:chOff x="9279733" y="-719545"/>
              <a:chExt cx="209548" cy="6032117"/>
            </a:xfrm>
          </p:grpSpPr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B54C9E36-5E03-76B6-E7C4-ECAADFD1D48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761D4AA2-1237-3C36-7222-38F70D0F618C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5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360F0653-B8A1-7232-22B8-940E2F3138C8}"/>
                </a:ext>
              </a:extLst>
            </p:cNvPr>
            <p:cNvGrpSpPr/>
            <p:nvPr/>
          </p:nvGrpSpPr>
          <p:grpSpPr>
            <a:xfrm>
              <a:off x="15973261" y="4208526"/>
              <a:ext cx="2116554" cy="948758"/>
              <a:chOff x="15973261" y="4208526"/>
              <a:chExt cx="2116554" cy="948758"/>
            </a:xfrm>
          </p:grpSpPr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67FD4204-39EE-39FC-749A-338261FF5DB1}"/>
                  </a:ext>
                </a:extLst>
              </p:cNvPr>
              <p:cNvSpPr/>
              <p:nvPr/>
            </p:nvSpPr>
            <p:spPr>
              <a:xfrm>
                <a:off x="16126751" y="4669128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417355AD-2DC4-98EF-784C-B3F8A0DF0476}"/>
                  </a:ext>
                </a:extLst>
              </p:cNvPr>
              <p:cNvSpPr/>
              <p:nvPr/>
            </p:nvSpPr>
            <p:spPr>
              <a:xfrm>
                <a:off x="15973261" y="4208526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0" name="Textbox 200">
                <a:extLst>
                  <a:ext uri="{FF2B5EF4-FFF2-40B4-BE49-F238E27FC236}">
                    <a16:creationId xmlns:a16="http://schemas.microsoft.com/office/drawing/2014/main" id="{F0FEC913-B998-897F-F9A8-A7F49729CE45}"/>
                  </a:ext>
                </a:extLst>
              </p:cNvPr>
              <p:cNvSpPr txBox="1"/>
              <p:nvPr/>
            </p:nvSpPr>
            <p:spPr>
              <a:xfrm>
                <a:off x="16666750" y="4276401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05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D3DF4D0A-35D0-26AE-21B9-7D7818D57AB8}"/>
              </a:ext>
            </a:extLst>
          </p:cNvPr>
          <p:cNvSpPr/>
          <p:nvPr/>
        </p:nvSpPr>
        <p:spPr>
          <a:xfrm>
            <a:off x="16650637" y="4145702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67" name="!!L6">
            <a:extLst>
              <a:ext uri="{FF2B5EF4-FFF2-40B4-BE49-F238E27FC236}">
                <a16:creationId xmlns:a16="http://schemas.microsoft.com/office/drawing/2014/main" id="{276833B4-8127-E3FE-7582-2D201D17AB9C}"/>
              </a:ext>
            </a:extLst>
          </p:cNvPr>
          <p:cNvGrpSpPr/>
          <p:nvPr/>
        </p:nvGrpSpPr>
        <p:grpSpPr>
          <a:xfrm>
            <a:off x="19026652" y="-3169516"/>
            <a:ext cx="2452684" cy="8803887"/>
            <a:chOff x="19026652" y="-4578544"/>
            <a:chExt cx="2452684" cy="8803887"/>
          </a:xfrm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A5F76B4-86CB-6A35-5528-BDBB8D040DF0}"/>
                </a:ext>
              </a:extLst>
            </p:cNvPr>
            <p:cNvSpPr/>
            <p:nvPr/>
          </p:nvSpPr>
          <p:spPr>
            <a:xfrm>
              <a:off x="19169525" y="2403688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C8929DC3-2856-045E-F601-E3A927ECD97F}"/>
                </a:ext>
              </a:extLst>
            </p:cNvPr>
            <p:cNvGrpSpPr/>
            <p:nvPr/>
          </p:nvGrpSpPr>
          <p:grpSpPr>
            <a:xfrm>
              <a:off x="19026652" y="1772659"/>
              <a:ext cx="2452684" cy="2452684"/>
              <a:chOff x="8158166" y="5631658"/>
              <a:chExt cx="2452684" cy="2452684"/>
            </a:xfrm>
          </p:grpSpPr>
          <p:sp>
            <p:nvSpPr>
              <p:cNvPr id="177" name="Arc 176">
                <a:extLst>
                  <a:ext uri="{FF2B5EF4-FFF2-40B4-BE49-F238E27FC236}">
                    <a16:creationId xmlns:a16="http://schemas.microsoft.com/office/drawing/2014/main" id="{B77EFF41-DEE0-3B56-FDE4-D31C0E03502E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A382AD1A-8524-0D8A-7418-8E299A464F33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71A0D8BE-5AB8-FA48-B08E-02C7E4BAF1E4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7EBF0431-5A2A-172E-3D6A-8221D8D8D5D8}"/>
                </a:ext>
              </a:extLst>
            </p:cNvPr>
            <p:cNvGrpSpPr/>
            <p:nvPr/>
          </p:nvGrpSpPr>
          <p:grpSpPr>
            <a:xfrm>
              <a:off x="20148219" y="-4578544"/>
              <a:ext cx="209548" cy="6032117"/>
              <a:chOff x="9279733" y="-719545"/>
              <a:chExt cx="209548" cy="6032117"/>
            </a:xfrm>
          </p:grpSpPr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13C79F9C-916A-FA4F-B562-76BAA53C912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6" name="Oval 175">
                <a:extLst>
                  <a:ext uri="{FF2B5EF4-FFF2-40B4-BE49-F238E27FC236}">
                    <a16:creationId xmlns:a16="http://schemas.microsoft.com/office/drawing/2014/main" id="{AF92CB52-2869-AEAC-B931-548E7E68C4CB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6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E32F2F60-5461-E884-3315-21725DF5441E}"/>
                </a:ext>
              </a:extLst>
            </p:cNvPr>
            <p:cNvGrpSpPr/>
            <p:nvPr/>
          </p:nvGrpSpPr>
          <p:grpSpPr>
            <a:xfrm>
              <a:off x="19194716" y="1454930"/>
              <a:ext cx="2116554" cy="948758"/>
              <a:chOff x="19194716" y="1454930"/>
              <a:chExt cx="2116554" cy="948758"/>
            </a:xfrm>
          </p:grpSpPr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3307CFAB-EBE2-69FE-1D0E-4581B527FA9C}"/>
                  </a:ext>
                </a:extLst>
              </p:cNvPr>
              <p:cNvSpPr/>
              <p:nvPr/>
            </p:nvSpPr>
            <p:spPr>
              <a:xfrm>
                <a:off x="19348206" y="1915532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69868B64-D632-E1C9-A7AB-55A4D5D2C2B7}"/>
                  </a:ext>
                </a:extLst>
              </p:cNvPr>
              <p:cNvSpPr/>
              <p:nvPr/>
            </p:nvSpPr>
            <p:spPr>
              <a:xfrm>
                <a:off x="19194716" y="1454930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4" name="Textbox 200">
                <a:extLst>
                  <a:ext uri="{FF2B5EF4-FFF2-40B4-BE49-F238E27FC236}">
                    <a16:creationId xmlns:a16="http://schemas.microsoft.com/office/drawing/2014/main" id="{52EA5A90-6E4E-ADBF-4015-DC3B5D813829}"/>
                  </a:ext>
                </a:extLst>
              </p:cNvPr>
              <p:cNvSpPr txBox="1"/>
              <p:nvPr/>
            </p:nvSpPr>
            <p:spPr>
              <a:xfrm>
                <a:off x="19888205" y="1522805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06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D8F0A39E-229E-2426-6B01-2698B55CD778}"/>
              </a:ext>
            </a:extLst>
          </p:cNvPr>
          <p:cNvSpPr/>
          <p:nvPr/>
        </p:nvSpPr>
        <p:spPr>
          <a:xfrm>
            <a:off x="19887328" y="4160939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95" name="!!L3">
            <a:extLst>
              <a:ext uri="{FF2B5EF4-FFF2-40B4-BE49-F238E27FC236}">
                <a16:creationId xmlns:a16="http://schemas.microsoft.com/office/drawing/2014/main" id="{828C427B-6E98-74D3-8018-45A488F79CFE}"/>
              </a:ext>
            </a:extLst>
          </p:cNvPr>
          <p:cNvGrpSpPr/>
          <p:nvPr/>
        </p:nvGrpSpPr>
        <p:grpSpPr>
          <a:xfrm>
            <a:off x="9362291" y="-3169516"/>
            <a:ext cx="2452684" cy="8803887"/>
            <a:chOff x="9362291" y="-641472"/>
            <a:chExt cx="2452684" cy="8803887"/>
          </a:xfrm>
        </p:grpSpPr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6A948C43-314E-71C6-7ACF-EA4F3DD0E57E}"/>
                </a:ext>
              </a:extLst>
            </p:cNvPr>
            <p:cNvSpPr/>
            <p:nvPr/>
          </p:nvSpPr>
          <p:spPr>
            <a:xfrm>
              <a:off x="9505164" y="6340760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id="{DEC5F421-882C-106D-6F59-CD66D4AF8039}"/>
                </a:ext>
              </a:extLst>
            </p:cNvPr>
            <p:cNvGrpSpPr/>
            <p:nvPr/>
          </p:nvGrpSpPr>
          <p:grpSpPr>
            <a:xfrm>
              <a:off x="9362291" y="5709731"/>
              <a:ext cx="2452684" cy="2452684"/>
              <a:chOff x="8158166" y="5631658"/>
              <a:chExt cx="2452684" cy="2452684"/>
            </a:xfrm>
          </p:grpSpPr>
          <p:sp>
            <p:nvSpPr>
              <p:cNvPr id="205" name="Arc 204">
                <a:extLst>
                  <a:ext uri="{FF2B5EF4-FFF2-40B4-BE49-F238E27FC236}">
                    <a16:creationId xmlns:a16="http://schemas.microsoft.com/office/drawing/2014/main" id="{2A277833-C214-A3F6-3C67-ECAA8BF1FD51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6" name="Oval 205">
                <a:extLst>
                  <a:ext uri="{FF2B5EF4-FFF2-40B4-BE49-F238E27FC236}">
                    <a16:creationId xmlns:a16="http://schemas.microsoft.com/office/drawing/2014/main" id="{02FBFF87-2D1C-FFAE-A266-FAA13235EB12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DA4FA4E6-DD06-9E23-88DB-6C7F86ACEE71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634E7A6B-3EAD-E0F4-56B5-D8EF48DD950B}"/>
                </a:ext>
              </a:extLst>
            </p:cNvPr>
            <p:cNvGrpSpPr/>
            <p:nvPr/>
          </p:nvGrpSpPr>
          <p:grpSpPr>
            <a:xfrm>
              <a:off x="10483858" y="-641472"/>
              <a:ext cx="209548" cy="6032117"/>
              <a:chOff x="9279733" y="-719545"/>
              <a:chExt cx="209548" cy="6032117"/>
            </a:xfrm>
          </p:grpSpPr>
          <p:cxnSp>
            <p:nvCxnSpPr>
              <p:cNvPr id="203" name="Straight Connector 202">
                <a:extLst>
                  <a:ext uri="{FF2B5EF4-FFF2-40B4-BE49-F238E27FC236}">
                    <a16:creationId xmlns:a16="http://schemas.microsoft.com/office/drawing/2014/main" id="{93655FDE-02AB-2058-4622-E238A3F3984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4" name="Oval 203">
                <a:extLst>
                  <a:ext uri="{FF2B5EF4-FFF2-40B4-BE49-F238E27FC236}">
                    <a16:creationId xmlns:a16="http://schemas.microsoft.com/office/drawing/2014/main" id="{8AE46E96-F8D4-E896-9FBD-2D0E9C43D86B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9" name="Group 198">
              <a:extLst>
                <a:ext uri="{FF2B5EF4-FFF2-40B4-BE49-F238E27FC236}">
                  <a16:creationId xmlns:a16="http://schemas.microsoft.com/office/drawing/2014/main" id="{AD475CB0-EB38-B0F4-3CDF-5EE297FEEAE6}"/>
                </a:ext>
              </a:extLst>
            </p:cNvPr>
            <p:cNvGrpSpPr/>
            <p:nvPr/>
          </p:nvGrpSpPr>
          <p:grpSpPr>
            <a:xfrm>
              <a:off x="9530355" y="5392002"/>
              <a:ext cx="2116554" cy="948758"/>
              <a:chOff x="9530355" y="5392002"/>
              <a:chExt cx="2116554" cy="948758"/>
            </a:xfrm>
          </p:grpSpPr>
          <p:sp>
            <p:nvSpPr>
              <p:cNvPr id="200" name="Freeform: Shape 199">
                <a:extLst>
                  <a:ext uri="{FF2B5EF4-FFF2-40B4-BE49-F238E27FC236}">
                    <a16:creationId xmlns:a16="http://schemas.microsoft.com/office/drawing/2014/main" id="{32A6B379-834C-01BF-642A-AD1DC766ECF2}"/>
                  </a:ext>
                </a:extLst>
              </p:cNvPr>
              <p:cNvSpPr/>
              <p:nvPr/>
            </p:nvSpPr>
            <p:spPr>
              <a:xfrm>
                <a:off x="9683845" y="5852604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1E1EEFAD-E4E6-65AA-FD04-1EC60BEECE57}"/>
                  </a:ext>
                </a:extLst>
              </p:cNvPr>
              <p:cNvSpPr/>
              <p:nvPr/>
            </p:nvSpPr>
            <p:spPr>
              <a:xfrm>
                <a:off x="9530355" y="5392002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202" name="Textbox 200">
                <a:extLst>
                  <a:ext uri="{FF2B5EF4-FFF2-40B4-BE49-F238E27FC236}">
                    <a16:creationId xmlns:a16="http://schemas.microsoft.com/office/drawing/2014/main" id="{0B452104-E397-A73A-4C91-8499F7117AA8}"/>
                  </a:ext>
                </a:extLst>
              </p:cNvPr>
              <p:cNvSpPr txBox="1"/>
              <p:nvPr/>
            </p:nvSpPr>
            <p:spPr>
              <a:xfrm>
                <a:off x="10223844" y="5459877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03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208" name="Freeform 109">
            <a:extLst>
              <a:ext uri="{FF2B5EF4-FFF2-40B4-BE49-F238E27FC236}">
                <a16:creationId xmlns:a16="http://schemas.microsoft.com/office/drawing/2014/main" id="{86291BA6-0AB0-4E98-AA7D-3C6B88F7D7A7}"/>
              </a:ext>
            </a:extLst>
          </p:cNvPr>
          <p:cNvSpPr>
            <a:spLocks noEditPoints="1"/>
          </p:cNvSpPr>
          <p:nvPr/>
        </p:nvSpPr>
        <p:spPr bwMode="auto">
          <a:xfrm>
            <a:off x="10217207" y="4145702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24" name="!!L4">
            <a:extLst>
              <a:ext uri="{FF2B5EF4-FFF2-40B4-BE49-F238E27FC236}">
                <a16:creationId xmlns:a16="http://schemas.microsoft.com/office/drawing/2014/main" id="{C074976D-92B4-F978-EC36-5DB0C9C110B1}"/>
              </a:ext>
            </a:extLst>
          </p:cNvPr>
          <p:cNvGrpSpPr/>
          <p:nvPr/>
        </p:nvGrpSpPr>
        <p:grpSpPr>
          <a:xfrm>
            <a:off x="12583744" y="-3169516"/>
            <a:ext cx="2452684" cy="8803887"/>
            <a:chOff x="12583744" y="-3169516"/>
            <a:chExt cx="2452684" cy="8803887"/>
          </a:xfrm>
        </p:grpSpPr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849C127-C503-78A0-8CAF-9573850E3F98}"/>
                </a:ext>
              </a:extLst>
            </p:cNvPr>
            <p:cNvSpPr/>
            <p:nvPr/>
          </p:nvSpPr>
          <p:spPr>
            <a:xfrm>
              <a:off x="12726617" y="3812716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FA3B64DE-8FEF-260D-D688-E995CDC649F4}"/>
                </a:ext>
              </a:extLst>
            </p:cNvPr>
            <p:cNvGrpSpPr/>
            <p:nvPr/>
          </p:nvGrpSpPr>
          <p:grpSpPr>
            <a:xfrm>
              <a:off x="12583744" y="3181687"/>
              <a:ext cx="2452684" cy="2452684"/>
              <a:chOff x="8158166" y="5631658"/>
              <a:chExt cx="2452684" cy="2452684"/>
            </a:xfrm>
          </p:grpSpPr>
          <p:sp>
            <p:nvSpPr>
              <p:cNvPr id="234" name="Arc 233">
                <a:extLst>
                  <a:ext uri="{FF2B5EF4-FFF2-40B4-BE49-F238E27FC236}">
                    <a16:creationId xmlns:a16="http://schemas.microsoft.com/office/drawing/2014/main" id="{185AFA11-D1B8-C8F1-3B79-5E4B3B373D98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3B3FA7CD-A153-2059-B4F1-0927E4C343D8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6" name="Oval 235">
                <a:extLst>
                  <a:ext uri="{FF2B5EF4-FFF2-40B4-BE49-F238E27FC236}">
                    <a16:creationId xmlns:a16="http://schemas.microsoft.com/office/drawing/2014/main" id="{AD73C7A7-AE6B-5EE9-6183-26C25BFA6303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7" name="Group 226">
              <a:extLst>
                <a:ext uri="{FF2B5EF4-FFF2-40B4-BE49-F238E27FC236}">
                  <a16:creationId xmlns:a16="http://schemas.microsoft.com/office/drawing/2014/main" id="{A656D269-E7A9-094C-F145-2D201F23FE8D}"/>
                </a:ext>
              </a:extLst>
            </p:cNvPr>
            <p:cNvGrpSpPr/>
            <p:nvPr/>
          </p:nvGrpSpPr>
          <p:grpSpPr>
            <a:xfrm>
              <a:off x="13705311" y="-3169516"/>
              <a:ext cx="209548" cy="6032117"/>
              <a:chOff x="9279733" y="-719545"/>
              <a:chExt cx="209548" cy="6032117"/>
            </a:xfrm>
          </p:grpSpPr>
          <p:cxnSp>
            <p:nvCxnSpPr>
              <p:cNvPr id="232" name="Straight Connector 231">
                <a:extLst>
                  <a:ext uri="{FF2B5EF4-FFF2-40B4-BE49-F238E27FC236}">
                    <a16:creationId xmlns:a16="http://schemas.microsoft.com/office/drawing/2014/main" id="{7CB14B98-DD25-78F8-D095-718107ECD39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86F39106-A7DF-F535-8B6A-6001A6E022A4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4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8" name="Group 227">
              <a:extLst>
                <a:ext uri="{FF2B5EF4-FFF2-40B4-BE49-F238E27FC236}">
                  <a16:creationId xmlns:a16="http://schemas.microsoft.com/office/drawing/2014/main" id="{B05DE3C9-C46A-966D-D3C7-70155C8AC366}"/>
                </a:ext>
              </a:extLst>
            </p:cNvPr>
            <p:cNvGrpSpPr/>
            <p:nvPr/>
          </p:nvGrpSpPr>
          <p:grpSpPr>
            <a:xfrm>
              <a:off x="12751808" y="2863958"/>
              <a:ext cx="2116554" cy="948758"/>
              <a:chOff x="12751808" y="2863958"/>
              <a:chExt cx="2116554" cy="948758"/>
            </a:xfrm>
          </p:grpSpPr>
          <p:sp>
            <p:nvSpPr>
              <p:cNvPr id="229" name="Freeform: Shape 228">
                <a:extLst>
                  <a:ext uri="{FF2B5EF4-FFF2-40B4-BE49-F238E27FC236}">
                    <a16:creationId xmlns:a16="http://schemas.microsoft.com/office/drawing/2014/main" id="{0DC296B6-7827-B24A-BD42-057FE965C04F}"/>
                  </a:ext>
                </a:extLst>
              </p:cNvPr>
              <p:cNvSpPr/>
              <p:nvPr/>
            </p:nvSpPr>
            <p:spPr>
              <a:xfrm>
                <a:off x="12905298" y="3324560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0" name="Freeform: Shape 229">
                <a:extLst>
                  <a:ext uri="{FF2B5EF4-FFF2-40B4-BE49-F238E27FC236}">
                    <a16:creationId xmlns:a16="http://schemas.microsoft.com/office/drawing/2014/main" id="{3704E1A5-173C-6DDE-BBA3-EE9EE86C9573}"/>
                  </a:ext>
                </a:extLst>
              </p:cNvPr>
              <p:cNvSpPr/>
              <p:nvPr/>
            </p:nvSpPr>
            <p:spPr>
              <a:xfrm>
                <a:off x="12751808" y="2863958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1" name="Textbox 200">
                <a:extLst>
                  <a:ext uri="{FF2B5EF4-FFF2-40B4-BE49-F238E27FC236}">
                    <a16:creationId xmlns:a16="http://schemas.microsoft.com/office/drawing/2014/main" id="{79CF224B-C18F-4534-930C-409F68CC2BD6}"/>
                  </a:ext>
                </a:extLst>
              </p:cNvPr>
              <p:cNvSpPr txBox="1"/>
              <p:nvPr/>
            </p:nvSpPr>
            <p:spPr>
              <a:xfrm>
                <a:off x="13445297" y="2931833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04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237" name="Freeform 16">
            <a:extLst>
              <a:ext uri="{FF2B5EF4-FFF2-40B4-BE49-F238E27FC236}">
                <a16:creationId xmlns:a16="http://schemas.microsoft.com/office/drawing/2014/main" id="{13764928-8463-3D82-B50F-840B30B44CDB}"/>
              </a:ext>
            </a:extLst>
          </p:cNvPr>
          <p:cNvSpPr>
            <a:spLocks noEditPoints="1"/>
          </p:cNvSpPr>
          <p:nvPr/>
        </p:nvSpPr>
        <p:spPr bwMode="auto">
          <a:xfrm>
            <a:off x="13478384" y="4098090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7A03924-8D63-D928-D882-515A6C9F3670}"/>
              </a:ext>
            </a:extLst>
          </p:cNvPr>
          <p:cNvGrpSpPr/>
          <p:nvPr/>
        </p:nvGrpSpPr>
        <p:grpSpPr>
          <a:xfrm>
            <a:off x="6126117" y="6806402"/>
            <a:ext cx="2451435" cy="2410933"/>
            <a:chOff x="8113603" y="8618922"/>
            <a:chExt cx="2511120" cy="2469631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06E1E6E-4FAD-A3FE-8C62-EC173608B797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5" name="Textbox 200">
                <a:extLst>
                  <a:ext uri="{FF2B5EF4-FFF2-40B4-BE49-F238E27FC236}">
                    <a16:creationId xmlns:a16="http://schemas.microsoft.com/office/drawing/2014/main" id="{EE7CA21D-60F5-6232-38D2-B8895FA2E941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" name="Textbox 200">
                <a:extLst>
                  <a:ext uri="{FF2B5EF4-FFF2-40B4-BE49-F238E27FC236}">
                    <a16:creationId xmlns:a16="http://schemas.microsoft.com/office/drawing/2014/main" id="{2D1D529C-CF88-38EE-B81E-5342D86C5BDC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amet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elit</a:t>
                </a:r>
                <a:r>
                  <a:rPr lang="en-US" sz="1200" dirty="0">
                    <a:solidFill>
                      <a:schemeClr val="tx2"/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congue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massa</a:t>
                </a:r>
                <a:r>
                  <a:rPr lang="en-US" sz="1200" dirty="0">
                    <a:solidFill>
                      <a:schemeClr val="tx2"/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Fusce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posuere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tx2"/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tx2"/>
                    </a:solidFill>
                  </a:rPr>
                  <a:t>.</a:t>
                </a:r>
              </a:p>
            </p:txBody>
          </p:sp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3BC223F3-282F-794A-B754-BE210274DBC0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8" name="Textbox 200">
                <a:extLst>
                  <a:ext uri="{FF2B5EF4-FFF2-40B4-BE49-F238E27FC236}">
                    <a16:creationId xmlns:a16="http://schemas.microsoft.com/office/drawing/2014/main" id="{6012834B-7DB5-7C3B-AD5A-6280D10F1AF6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D92F0A7D-11A4-0D10-E651-A16B4E8CEB2C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DF654CB-66C0-C6B1-BC0B-B499985A182B}"/>
              </a:ext>
            </a:extLst>
          </p:cNvPr>
          <p:cNvGrpSpPr/>
          <p:nvPr/>
        </p:nvGrpSpPr>
        <p:grpSpPr>
          <a:xfrm>
            <a:off x="2904664" y="9273671"/>
            <a:ext cx="2451435" cy="2410933"/>
            <a:chOff x="8113603" y="8618922"/>
            <a:chExt cx="2511120" cy="2469631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9541725-D6E9-7EC9-A7D0-EC293B92A4E4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12" name="Textbox 200">
                <a:extLst>
                  <a:ext uri="{FF2B5EF4-FFF2-40B4-BE49-F238E27FC236}">
                    <a16:creationId xmlns:a16="http://schemas.microsoft.com/office/drawing/2014/main" id="{95AE61C5-575A-398D-FA75-EF2A53A41D2C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" name="Textbox 200">
                <a:extLst>
                  <a:ext uri="{FF2B5EF4-FFF2-40B4-BE49-F238E27FC236}">
                    <a16:creationId xmlns:a16="http://schemas.microsoft.com/office/drawing/2014/main" id="{9D6D788C-7173-7CEF-DF1E-194CDBC64AFB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 porttitor congue massa. Fusce posuere,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magna sed pulvinar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ultricies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.</a:t>
                </a:r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3CB92ECD-083D-D7A3-4D11-32C0BB4D2334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15" name="Textbox 200">
                <a:extLst>
                  <a:ext uri="{FF2B5EF4-FFF2-40B4-BE49-F238E27FC236}">
                    <a16:creationId xmlns:a16="http://schemas.microsoft.com/office/drawing/2014/main" id="{902D25E2-4B8C-E3DC-13EE-9B3B0F84F7A1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12E5F87-7F5C-6C47-7B61-6D68F8AB8D8E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!!L2">
            <a:extLst>
              <a:ext uri="{FF2B5EF4-FFF2-40B4-BE49-F238E27FC236}">
                <a16:creationId xmlns:a16="http://schemas.microsoft.com/office/drawing/2014/main" id="{D3A1A34B-B5AB-165A-850A-2CDD0FA3790B}"/>
              </a:ext>
            </a:extLst>
          </p:cNvPr>
          <p:cNvGrpSpPr/>
          <p:nvPr/>
        </p:nvGrpSpPr>
        <p:grpSpPr>
          <a:xfrm>
            <a:off x="6140838" y="-2307389"/>
            <a:ext cx="2452684" cy="8803887"/>
            <a:chOff x="6140838" y="-2307389"/>
            <a:chExt cx="2452684" cy="8803887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81ED0BF-1E8D-8CC8-4967-56CB042F7DCA}"/>
                </a:ext>
              </a:extLst>
            </p:cNvPr>
            <p:cNvSpPr/>
            <p:nvPr/>
          </p:nvSpPr>
          <p:spPr>
            <a:xfrm>
              <a:off x="6283711" y="4674843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92E7BDF-E1B6-71C7-0D0F-54DCC1F6785D}"/>
                </a:ext>
              </a:extLst>
            </p:cNvPr>
            <p:cNvGrpSpPr/>
            <p:nvPr/>
          </p:nvGrpSpPr>
          <p:grpSpPr>
            <a:xfrm>
              <a:off x="6140838" y="4043814"/>
              <a:ext cx="2452684" cy="2452684"/>
              <a:chOff x="8158166" y="5631658"/>
              <a:chExt cx="2452684" cy="2452684"/>
            </a:xfrm>
          </p:grpSpPr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887CACC7-AA94-511A-83A5-28A724450F93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D301186D-6F78-2B36-92FA-A02885604D55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7928593-144B-9308-161D-3C63EE0FADEF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5FBA151-74EC-72F5-F860-6BAA91A5BEB8}"/>
                </a:ext>
              </a:extLst>
            </p:cNvPr>
            <p:cNvGrpSpPr/>
            <p:nvPr/>
          </p:nvGrpSpPr>
          <p:grpSpPr>
            <a:xfrm>
              <a:off x="7262405" y="-2307389"/>
              <a:ext cx="209548" cy="6032117"/>
              <a:chOff x="9279733" y="-719545"/>
              <a:chExt cx="209548" cy="6032117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68F17C49-0565-1CC3-D21B-F1B6AD4607F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B0E3C52B-C116-080A-A8B8-F91CCF332690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16716B6-E7E0-6A67-F143-9DFCE5F0D525}"/>
                </a:ext>
              </a:extLst>
            </p:cNvPr>
            <p:cNvGrpSpPr/>
            <p:nvPr/>
          </p:nvGrpSpPr>
          <p:grpSpPr>
            <a:xfrm>
              <a:off x="6308902" y="3726085"/>
              <a:ext cx="2116554" cy="948758"/>
              <a:chOff x="6308902" y="3726085"/>
              <a:chExt cx="2116554" cy="948758"/>
            </a:xfrm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0E786730-4E6E-4275-2297-6F3E9AC49983}"/>
                  </a:ext>
                </a:extLst>
              </p:cNvPr>
              <p:cNvSpPr/>
              <p:nvPr/>
            </p:nvSpPr>
            <p:spPr>
              <a:xfrm>
                <a:off x="6462392" y="4186687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8440CEE0-C739-D5D1-D238-602D0EC3E29B}"/>
                  </a:ext>
                </a:extLst>
              </p:cNvPr>
              <p:cNvSpPr/>
              <p:nvPr/>
            </p:nvSpPr>
            <p:spPr>
              <a:xfrm>
                <a:off x="6308902" y="3726085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alpha val="5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  <a:effectLst>
                <a:outerShdw blurRad="63500" dist="63500" dir="81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00">
                <a:extLst>
                  <a:ext uri="{FF2B5EF4-FFF2-40B4-BE49-F238E27FC236}">
                    <a16:creationId xmlns:a16="http://schemas.microsoft.com/office/drawing/2014/main" id="{7E5F82FC-3785-E3DE-AA05-C6A4406AC219}"/>
                  </a:ext>
                </a:extLst>
              </p:cNvPr>
              <p:cNvSpPr txBox="1"/>
              <p:nvPr/>
            </p:nvSpPr>
            <p:spPr>
              <a:xfrm>
                <a:off x="7002391" y="3793960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02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29" name="Freeform 103">
            <a:extLst>
              <a:ext uri="{FF2B5EF4-FFF2-40B4-BE49-F238E27FC236}">
                <a16:creationId xmlns:a16="http://schemas.microsoft.com/office/drawing/2014/main" id="{7FD7F0D7-4DBB-DBDE-6F38-581CC1707833}"/>
              </a:ext>
            </a:extLst>
          </p:cNvPr>
          <p:cNvSpPr>
            <a:spLocks noEditPoints="1"/>
          </p:cNvSpPr>
          <p:nvPr/>
        </p:nvSpPr>
        <p:spPr bwMode="auto">
          <a:xfrm>
            <a:off x="6943833" y="5064995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30" name="!!L1">
            <a:extLst>
              <a:ext uri="{FF2B5EF4-FFF2-40B4-BE49-F238E27FC236}">
                <a16:creationId xmlns:a16="http://schemas.microsoft.com/office/drawing/2014/main" id="{E40B5B38-9001-5977-446C-2935211F673D}"/>
              </a:ext>
            </a:extLst>
          </p:cNvPr>
          <p:cNvGrpSpPr/>
          <p:nvPr/>
        </p:nvGrpSpPr>
        <p:grpSpPr>
          <a:xfrm>
            <a:off x="2919385" y="-497816"/>
            <a:ext cx="2452684" cy="9461583"/>
            <a:chOff x="2919385" y="-497816"/>
            <a:chExt cx="2452684" cy="9461583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3D6F2FF-79CA-458B-A751-AB431B6AFA67}"/>
                </a:ext>
              </a:extLst>
            </p:cNvPr>
            <p:cNvSpPr/>
            <p:nvPr/>
          </p:nvSpPr>
          <p:spPr>
            <a:xfrm>
              <a:off x="3062258" y="7142112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DF6FC135-3FF9-DBD9-E761-33F0D1CE5CEB}"/>
                </a:ext>
              </a:extLst>
            </p:cNvPr>
            <p:cNvGrpSpPr/>
            <p:nvPr/>
          </p:nvGrpSpPr>
          <p:grpSpPr>
            <a:xfrm>
              <a:off x="2919385" y="6511083"/>
              <a:ext cx="2452684" cy="2452684"/>
              <a:chOff x="8158166" y="5631658"/>
              <a:chExt cx="2452684" cy="2452684"/>
            </a:xfrm>
          </p:grpSpPr>
          <p:sp>
            <p:nvSpPr>
              <p:cNvPr id="41" name="Arc 40">
                <a:extLst>
                  <a:ext uri="{FF2B5EF4-FFF2-40B4-BE49-F238E27FC236}">
                    <a16:creationId xmlns:a16="http://schemas.microsoft.com/office/drawing/2014/main" id="{3B43BE49-7C29-A388-9EC4-4A0EE8EBECB2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E5282ABA-33AB-0702-F34F-8BEB3B42B6CB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DCE76E2F-8CD8-991B-8EBC-294B385D4220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D6003C05-AD5B-FDE4-C989-BAF1369D4042}"/>
                </a:ext>
              </a:extLst>
            </p:cNvPr>
            <p:cNvGrpSpPr/>
            <p:nvPr/>
          </p:nvGrpSpPr>
          <p:grpSpPr>
            <a:xfrm>
              <a:off x="4040952" y="-497816"/>
              <a:ext cx="209548" cy="6689813"/>
              <a:chOff x="4040952" y="-457200"/>
              <a:chExt cx="209548" cy="6689813"/>
            </a:xfrm>
          </p:grpSpPr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DFBCA01-2D08-D23F-46C9-E0611A209CA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15038" y="-457200"/>
                <a:ext cx="30688" cy="6585039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C0D6FCCF-ED31-7226-59EF-956272696A7E}"/>
                  </a:ext>
                </a:extLst>
              </p:cNvPr>
              <p:cNvSpPr/>
              <p:nvPr/>
            </p:nvSpPr>
            <p:spPr>
              <a:xfrm>
                <a:off x="4040952" y="6023065"/>
                <a:ext cx="209548" cy="209548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BE86E18E-7C0B-2079-7E13-11C8A1284B8A}"/>
                </a:ext>
              </a:extLst>
            </p:cNvPr>
            <p:cNvGrpSpPr/>
            <p:nvPr/>
          </p:nvGrpSpPr>
          <p:grpSpPr>
            <a:xfrm>
              <a:off x="3087449" y="6193354"/>
              <a:ext cx="2116554" cy="948758"/>
              <a:chOff x="3087449" y="6193354"/>
              <a:chExt cx="2116554" cy="948758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EFCBD4D1-87D4-25B1-959C-697FE80B0B07}"/>
                  </a:ext>
                </a:extLst>
              </p:cNvPr>
              <p:cNvGrpSpPr/>
              <p:nvPr/>
            </p:nvGrpSpPr>
            <p:grpSpPr>
              <a:xfrm>
                <a:off x="3087449" y="6193354"/>
                <a:ext cx="2116554" cy="948758"/>
                <a:chOff x="3087449" y="6193354"/>
                <a:chExt cx="2116554" cy="948758"/>
              </a:xfrm>
            </p:grpSpPr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EC02673D-6D9E-597C-F3A2-971F3826565F}"/>
                    </a:ext>
                  </a:extLst>
                </p:cNvPr>
                <p:cNvSpPr/>
                <p:nvPr/>
              </p:nvSpPr>
              <p:spPr>
                <a:xfrm>
                  <a:off x="3240939" y="6653956"/>
                  <a:ext cx="1809574" cy="488156"/>
                </a:xfrm>
                <a:custGeom>
                  <a:avLst/>
                  <a:gdLst>
                    <a:gd name="csX0" fmla="*/ 904787 w 1809574"/>
                    <a:gd name="csY0" fmla="*/ 0 h 488156"/>
                    <a:gd name="csX1" fmla="*/ 1803216 w 1809574"/>
                    <a:gd name="csY1" fmla="*/ 477691 h 488156"/>
                    <a:gd name="csX2" fmla="*/ 1809574 w 1809574"/>
                    <a:gd name="csY2" fmla="*/ 488156 h 488156"/>
                    <a:gd name="csX3" fmla="*/ 0 w 1809574"/>
                    <a:gd name="csY3" fmla="*/ 488156 h 488156"/>
                    <a:gd name="csX4" fmla="*/ 6358 w 1809574"/>
                    <a:gd name="csY4" fmla="*/ 477691 h 488156"/>
                    <a:gd name="csX5" fmla="*/ 904787 w 1809574"/>
                    <a:gd name="csY5" fmla="*/ 0 h 48815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809574" h="488156">
                      <a:moveTo>
                        <a:pt x="904787" y="0"/>
                      </a:moveTo>
                      <a:cubicBezTo>
                        <a:pt x="1278776" y="0"/>
                        <a:pt x="1608509" y="189487"/>
                        <a:pt x="1803216" y="477691"/>
                      </a:cubicBezTo>
                      <a:lnTo>
                        <a:pt x="1809574" y="488156"/>
                      </a:lnTo>
                      <a:lnTo>
                        <a:pt x="0" y="488156"/>
                      </a:lnTo>
                      <a:lnTo>
                        <a:pt x="6358" y="477691"/>
                      </a:lnTo>
                      <a:cubicBezTo>
                        <a:pt x="201065" y="189487"/>
                        <a:pt x="530798" y="0"/>
                        <a:pt x="90478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C0D53E58-5175-65B6-66DF-B41EA7AB22FA}"/>
                    </a:ext>
                  </a:extLst>
                </p:cNvPr>
                <p:cNvSpPr/>
                <p:nvPr/>
              </p:nvSpPr>
              <p:spPr>
                <a:xfrm>
                  <a:off x="3087449" y="6193354"/>
                  <a:ext cx="2116554" cy="848749"/>
                </a:xfrm>
                <a:custGeom>
                  <a:avLst/>
                  <a:gdLst>
                    <a:gd name="csX0" fmla="*/ 977362 w 2116554"/>
                    <a:gd name="csY0" fmla="*/ 0 h 848749"/>
                    <a:gd name="csX1" fmla="*/ 1005444 w 2116554"/>
                    <a:gd name="csY1" fmla="*/ 18934 h 848749"/>
                    <a:gd name="csX2" fmla="*/ 1058277 w 2116554"/>
                    <a:gd name="csY2" fmla="*/ 29600 h 848749"/>
                    <a:gd name="csX3" fmla="*/ 1111110 w 2116554"/>
                    <a:gd name="csY3" fmla="*/ 18934 h 848749"/>
                    <a:gd name="csX4" fmla="*/ 1139192 w 2116554"/>
                    <a:gd name="csY4" fmla="*/ 0 h 848749"/>
                    <a:gd name="csX5" fmla="*/ 1223278 w 2116554"/>
                    <a:gd name="csY5" fmla="*/ 6362 h 848749"/>
                    <a:gd name="csX6" fmla="*/ 2056601 w 2116554"/>
                    <a:gd name="csY6" fmla="*/ 655612 h 848749"/>
                    <a:gd name="csX7" fmla="*/ 2116554 w 2116554"/>
                    <a:gd name="csY7" fmla="*/ 848749 h 848749"/>
                    <a:gd name="csX8" fmla="*/ 0 w 2116554"/>
                    <a:gd name="csY8" fmla="*/ 848749 h 848749"/>
                    <a:gd name="csX9" fmla="*/ 59954 w 2116554"/>
                    <a:gd name="csY9" fmla="*/ 655612 h 848749"/>
                    <a:gd name="csX10" fmla="*/ 893276 w 2116554"/>
                    <a:gd name="csY10" fmla="*/ 6362 h 84874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</a:cxnLst>
                  <a:rect l="l" t="t" r="r" b="b"/>
                  <a:pathLst>
                    <a:path w="2116554" h="848749">
                      <a:moveTo>
                        <a:pt x="977362" y="0"/>
                      </a:moveTo>
                      <a:lnTo>
                        <a:pt x="1005444" y="18934"/>
                      </a:lnTo>
                      <a:cubicBezTo>
                        <a:pt x="1021683" y="25802"/>
                        <a:pt x="1039537" y="29600"/>
                        <a:pt x="1058277" y="29600"/>
                      </a:cubicBezTo>
                      <a:cubicBezTo>
                        <a:pt x="1077017" y="29600"/>
                        <a:pt x="1094871" y="25802"/>
                        <a:pt x="1111110" y="18934"/>
                      </a:cubicBezTo>
                      <a:lnTo>
                        <a:pt x="1139192" y="0"/>
                      </a:lnTo>
                      <a:lnTo>
                        <a:pt x="1223278" y="6362"/>
                      </a:lnTo>
                      <a:cubicBezTo>
                        <a:pt x="1599882" y="63906"/>
                        <a:pt x="1912681" y="315348"/>
                        <a:pt x="2056601" y="655612"/>
                      </a:cubicBezTo>
                      <a:lnTo>
                        <a:pt x="2116554" y="848749"/>
                      </a:lnTo>
                      <a:lnTo>
                        <a:pt x="0" y="848749"/>
                      </a:lnTo>
                      <a:lnTo>
                        <a:pt x="59954" y="655612"/>
                      </a:lnTo>
                      <a:cubicBezTo>
                        <a:pt x="203873" y="315348"/>
                        <a:pt x="516672" y="63906"/>
                        <a:pt x="893276" y="636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alpha val="50000"/>
                      </a:schemeClr>
                    </a:gs>
                  </a:gsLst>
                  <a:lin ang="13500000" scaled="0"/>
                </a:gradFill>
                <a:ln>
                  <a:noFill/>
                </a:ln>
                <a:effectLst>
                  <a:outerShdw blurRad="63500" dist="63500" dir="5400000" algn="t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6" name="Textbox 200">
                <a:extLst>
                  <a:ext uri="{FF2B5EF4-FFF2-40B4-BE49-F238E27FC236}">
                    <a16:creationId xmlns:a16="http://schemas.microsoft.com/office/drawing/2014/main" id="{16536307-507E-A1AA-2E1A-BC79C6EAAED6}"/>
                  </a:ext>
                </a:extLst>
              </p:cNvPr>
              <p:cNvSpPr txBox="1"/>
              <p:nvPr/>
            </p:nvSpPr>
            <p:spPr>
              <a:xfrm>
                <a:off x="3780938" y="6261229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01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0B83874F-C807-C8D9-F058-E3D3BFE815EF}"/>
              </a:ext>
            </a:extLst>
          </p:cNvPr>
          <p:cNvSpPr/>
          <p:nvPr/>
        </p:nvSpPr>
        <p:spPr>
          <a:xfrm>
            <a:off x="3726173" y="7506371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47558004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1751213-890D-783E-794F-58670CE2F9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Rectangle 151">
            <a:extLst>
              <a:ext uri="{FF2B5EF4-FFF2-40B4-BE49-F238E27FC236}">
                <a16:creationId xmlns:a16="http://schemas.microsoft.com/office/drawing/2014/main" id="{EBF27CBD-C17D-19B3-4575-032522400EC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194</a:t>
            </a:r>
            <a:endParaRPr lang="en-US" sz="3000" i="0" spc="300" dirty="0">
              <a:solidFill>
                <a:schemeClr val="tx2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53" name="!!L5">
            <a:extLst>
              <a:ext uri="{FF2B5EF4-FFF2-40B4-BE49-F238E27FC236}">
                <a16:creationId xmlns:a16="http://schemas.microsoft.com/office/drawing/2014/main" id="{41266D92-CA83-56ED-E3BF-4C69978A3FA7}"/>
              </a:ext>
            </a:extLst>
          </p:cNvPr>
          <p:cNvGrpSpPr/>
          <p:nvPr/>
        </p:nvGrpSpPr>
        <p:grpSpPr>
          <a:xfrm>
            <a:off x="15805197" y="-3169516"/>
            <a:ext cx="2452684" cy="8803887"/>
            <a:chOff x="15805197" y="-1824948"/>
            <a:chExt cx="2452684" cy="8803887"/>
          </a:xfrm>
        </p:grpSpPr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527B7E0-F40E-1F52-B19D-AB421D9B3953}"/>
                </a:ext>
              </a:extLst>
            </p:cNvPr>
            <p:cNvSpPr/>
            <p:nvPr/>
          </p:nvSpPr>
          <p:spPr>
            <a:xfrm>
              <a:off x="15948070" y="5157284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C080051B-893B-CD60-8D86-F1A405F99DB7}"/>
                </a:ext>
              </a:extLst>
            </p:cNvPr>
            <p:cNvGrpSpPr/>
            <p:nvPr/>
          </p:nvGrpSpPr>
          <p:grpSpPr>
            <a:xfrm>
              <a:off x="15805197" y="4526255"/>
              <a:ext cx="2452684" cy="2452684"/>
              <a:chOff x="8158166" y="5631658"/>
              <a:chExt cx="2452684" cy="2452684"/>
            </a:xfrm>
          </p:grpSpPr>
          <p:sp>
            <p:nvSpPr>
              <p:cNvPr id="163" name="Arc 162">
                <a:extLst>
                  <a:ext uri="{FF2B5EF4-FFF2-40B4-BE49-F238E27FC236}">
                    <a16:creationId xmlns:a16="http://schemas.microsoft.com/office/drawing/2014/main" id="{1A6CDE0C-794B-9718-662E-DFF5254A653C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Oval 163">
                <a:extLst>
                  <a:ext uri="{FF2B5EF4-FFF2-40B4-BE49-F238E27FC236}">
                    <a16:creationId xmlns:a16="http://schemas.microsoft.com/office/drawing/2014/main" id="{884E93A4-48A1-BFB0-8999-47C0CCF39381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A8B88D06-A27C-3094-96E7-BE621052A0E0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C86D9A92-203F-A8C5-94DE-F943648539DE}"/>
                </a:ext>
              </a:extLst>
            </p:cNvPr>
            <p:cNvGrpSpPr/>
            <p:nvPr/>
          </p:nvGrpSpPr>
          <p:grpSpPr>
            <a:xfrm>
              <a:off x="16926764" y="-1824948"/>
              <a:ext cx="209548" cy="6032117"/>
              <a:chOff x="9279733" y="-719545"/>
              <a:chExt cx="209548" cy="6032117"/>
            </a:xfrm>
          </p:grpSpPr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64F887EA-6AE2-637F-1AFE-7BB470E5DF3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DD9FB66A-99CA-9B27-9398-082D29602672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5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9673F9F2-3841-EB40-6AE9-30580E959442}"/>
                </a:ext>
              </a:extLst>
            </p:cNvPr>
            <p:cNvGrpSpPr/>
            <p:nvPr/>
          </p:nvGrpSpPr>
          <p:grpSpPr>
            <a:xfrm>
              <a:off x="15973261" y="4208526"/>
              <a:ext cx="2116554" cy="948758"/>
              <a:chOff x="15973261" y="4208526"/>
              <a:chExt cx="2116554" cy="948758"/>
            </a:xfrm>
          </p:grpSpPr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4A348D07-1FF8-6DD4-3E1F-027AE81F3E8E}"/>
                  </a:ext>
                </a:extLst>
              </p:cNvPr>
              <p:cNvSpPr/>
              <p:nvPr/>
            </p:nvSpPr>
            <p:spPr>
              <a:xfrm>
                <a:off x="16126751" y="4669128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4ECF3DF1-86F1-84BE-F150-BDD08B06D375}"/>
                  </a:ext>
                </a:extLst>
              </p:cNvPr>
              <p:cNvSpPr/>
              <p:nvPr/>
            </p:nvSpPr>
            <p:spPr>
              <a:xfrm>
                <a:off x="15973261" y="4208526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0" name="Textbox 200">
                <a:extLst>
                  <a:ext uri="{FF2B5EF4-FFF2-40B4-BE49-F238E27FC236}">
                    <a16:creationId xmlns:a16="http://schemas.microsoft.com/office/drawing/2014/main" id="{15C925FA-09DB-F0DA-4FDD-78C575AA72B0}"/>
                  </a:ext>
                </a:extLst>
              </p:cNvPr>
              <p:cNvSpPr txBox="1"/>
              <p:nvPr/>
            </p:nvSpPr>
            <p:spPr>
              <a:xfrm>
                <a:off x="16666750" y="4276401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05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2F65B91A-3086-F310-4BF3-6F7250AE5DDB}"/>
              </a:ext>
            </a:extLst>
          </p:cNvPr>
          <p:cNvSpPr/>
          <p:nvPr/>
        </p:nvSpPr>
        <p:spPr>
          <a:xfrm>
            <a:off x="16650637" y="4145702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67" name="!!L6">
            <a:extLst>
              <a:ext uri="{FF2B5EF4-FFF2-40B4-BE49-F238E27FC236}">
                <a16:creationId xmlns:a16="http://schemas.microsoft.com/office/drawing/2014/main" id="{0AB71682-E257-0AE5-AA15-3B46956466C2}"/>
              </a:ext>
            </a:extLst>
          </p:cNvPr>
          <p:cNvGrpSpPr/>
          <p:nvPr/>
        </p:nvGrpSpPr>
        <p:grpSpPr>
          <a:xfrm>
            <a:off x="19026652" y="-3169516"/>
            <a:ext cx="2452684" cy="8803887"/>
            <a:chOff x="19026652" y="-4578544"/>
            <a:chExt cx="2452684" cy="8803887"/>
          </a:xfrm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E656B883-898B-3BD0-9605-EB469C15CF54}"/>
                </a:ext>
              </a:extLst>
            </p:cNvPr>
            <p:cNvSpPr/>
            <p:nvPr/>
          </p:nvSpPr>
          <p:spPr>
            <a:xfrm>
              <a:off x="19169525" y="2403688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F8DDB6C4-60CA-0D2D-3F53-19698177D9E3}"/>
                </a:ext>
              </a:extLst>
            </p:cNvPr>
            <p:cNvGrpSpPr/>
            <p:nvPr/>
          </p:nvGrpSpPr>
          <p:grpSpPr>
            <a:xfrm>
              <a:off x="19026652" y="1772659"/>
              <a:ext cx="2452684" cy="2452684"/>
              <a:chOff x="8158166" y="5631658"/>
              <a:chExt cx="2452684" cy="2452684"/>
            </a:xfrm>
          </p:grpSpPr>
          <p:sp>
            <p:nvSpPr>
              <p:cNvPr id="177" name="Arc 176">
                <a:extLst>
                  <a:ext uri="{FF2B5EF4-FFF2-40B4-BE49-F238E27FC236}">
                    <a16:creationId xmlns:a16="http://schemas.microsoft.com/office/drawing/2014/main" id="{1DADD039-147A-A2DE-B4D8-A1703717F892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89D15931-EA68-EEE6-423B-5D4EBD54E74A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8E834D9C-D1B7-0B78-98EE-534F72286493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98763C66-7F7C-1961-D9C8-A53C30589348}"/>
                </a:ext>
              </a:extLst>
            </p:cNvPr>
            <p:cNvGrpSpPr/>
            <p:nvPr/>
          </p:nvGrpSpPr>
          <p:grpSpPr>
            <a:xfrm>
              <a:off x="20148219" y="-4578544"/>
              <a:ext cx="209548" cy="6032117"/>
              <a:chOff x="9279733" y="-719545"/>
              <a:chExt cx="209548" cy="6032117"/>
            </a:xfrm>
          </p:grpSpPr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C354277F-A848-A7A3-3BA9-C866C4E7FB6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6" name="Oval 175">
                <a:extLst>
                  <a:ext uri="{FF2B5EF4-FFF2-40B4-BE49-F238E27FC236}">
                    <a16:creationId xmlns:a16="http://schemas.microsoft.com/office/drawing/2014/main" id="{7F17D135-67B6-7BB5-D496-60F004374DAE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6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1DC79273-EB0E-08DB-3704-203FADB9E664}"/>
                </a:ext>
              </a:extLst>
            </p:cNvPr>
            <p:cNvGrpSpPr/>
            <p:nvPr/>
          </p:nvGrpSpPr>
          <p:grpSpPr>
            <a:xfrm>
              <a:off x="19194716" y="1454930"/>
              <a:ext cx="2116554" cy="948758"/>
              <a:chOff x="19194716" y="1454930"/>
              <a:chExt cx="2116554" cy="948758"/>
            </a:xfrm>
          </p:grpSpPr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291F0C8A-939B-8ECE-0358-D7C4772B2A50}"/>
                  </a:ext>
                </a:extLst>
              </p:cNvPr>
              <p:cNvSpPr/>
              <p:nvPr/>
            </p:nvSpPr>
            <p:spPr>
              <a:xfrm>
                <a:off x="19348206" y="1915532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E843ECF2-7060-6D8B-581A-15C639A7CEA3}"/>
                  </a:ext>
                </a:extLst>
              </p:cNvPr>
              <p:cNvSpPr/>
              <p:nvPr/>
            </p:nvSpPr>
            <p:spPr>
              <a:xfrm>
                <a:off x="19194716" y="1454930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4" name="Textbox 200">
                <a:extLst>
                  <a:ext uri="{FF2B5EF4-FFF2-40B4-BE49-F238E27FC236}">
                    <a16:creationId xmlns:a16="http://schemas.microsoft.com/office/drawing/2014/main" id="{FDB1B902-807C-A268-2E3E-1C30DBB3701C}"/>
                  </a:ext>
                </a:extLst>
              </p:cNvPr>
              <p:cNvSpPr txBox="1"/>
              <p:nvPr/>
            </p:nvSpPr>
            <p:spPr>
              <a:xfrm>
                <a:off x="19888205" y="1522805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06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85801468-8600-30B8-E08F-C60634976544}"/>
              </a:ext>
            </a:extLst>
          </p:cNvPr>
          <p:cNvSpPr/>
          <p:nvPr/>
        </p:nvSpPr>
        <p:spPr>
          <a:xfrm>
            <a:off x="19887328" y="4160939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24" name="!!L4">
            <a:extLst>
              <a:ext uri="{FF2B5EF4-FFF2-40B4-BE49-F238E27FC236}">
                <a16:creationId xmlns:a16="http://schemas.microsoft.com/office/drawing/2014/main" id="{D4718659-4F41-B26D-0209-879F6C3A00B6}"/>
              </a:ext>
            </a:extLst>
          </p:cNvPr>
          <p:cNvGrpSpPr/>
          <p:nvPr/>
        </p:nvGrpSpPr>
        <p:grpSpPr>
          <a:xfrm>
            <a:off x="12583744" y="-3169516"/>
            <a:ext cx="2452684" cy="8803887"/>
            <a:chOff x="12583744" y="-3169516"/>
            <a:chExt cx="2452684" cy="8803887"/>
          </a:xfrm>
        </p:grpSpPr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85FD8A04-6A69-33F7-7CD3-B473FBC14A86}"/>
                </a:ext>
              </a:extLst>
            </p:cNvPr>
            <p:cNvSpPr/>
            <p:nvPr/>
          </p:nvSpPr>
          <p:spPr>
            <a:xfrm>
              <a:off x="12726617" y="3812716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C20F24EC-AA6F-5D3E-2F50-ECC2964415CA}"/>
                </a:ext>
              </a:extLst>
            </p:cNvPr>
            <p:cNvGrpSpPr/>
            <p:nvPr/>
          </p:nvGrpSpPr>
          <p:grpSpPr>
            <a:xfrm>
              <a:off x="12583744" y="3181687"/>
              <a:ext cx="2452684" cy="2452684"/>
              <a:chOff x="8158166" y="5631658"/>
              <a:chExt cx="2452684" cy="2452684"/>
            </a:xfrm>
          </p:grpSpPr>
          <p:sp>
            <p:nvSpPr>
              <p:cNvPr id="234" name="Arc 233">
                <a:extLst>
                  <a:ext uri="{FF2B5EF4-FFF2-40B4-BE49-F238E27FC236}">
                    <a16:creationId xmlns:a16="http://schemas.microsoft.com/office/drawing/2014/main" id="{561BCFC7-3EBA-071E-DCC2-68FAB5970DB1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82D58C9B-BDFC-7E57-9735-0DC05EB3A554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6" name="Oval 235">
                <a:extLst>
                  <a:ext uri="{FF2B5EF4-FFF2-40B4-BE49-F238E27FC236}">
                    <a16:creationId xmlns:a16="http://schemas.microsoft.com/office/drawing/2014/main" id="{2BE092F0-26C2-8455-AC25-0126DE0F3189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7" name="Group 226">
              <a:extLst>
                <a:ext uri="{FF2B5EF4-FFF2-40B4-BE49-F238E27FC236}">
                  <a16:creationId xmlns:a16="http://schemas.microsoft.com/office/drawing/2014/main" id="{6624271C-ACDC-B480-0446-CB47D7BDD404}"/>
                </a:ext>
              </a:extLst>
            </p:cNvPr>
            <p:cNvGrpSpPr/>
            <p:nvPr/>
          </p:nvGrpSpPr>
          <p:grpSpPr>
            <a:xfrm>
              <a:off x="13705311" y="-3169516"/>
              <a:ext cx="209548" cy="6032117"/>
              <a:chOff x="9279733" y="-719545"/>
              <a:chExt cx="209548" cy="6032117"/>
            </a:xfrm>
          </p:grpSpPr>
          <p:cxnSp>
            <p:nvCxnSpPr>
              <p:cNvPr id="232" name="Straight Connector 231">
                <a:extLst>
                  <a:ext uri="{FF2B5EF4-FFF2-40B4-BE49-F238E27FC236}">
                    <a16:creationId xmlns:a16="http://schemas.microsoft.com/office/drawing/2014/main" id="{DE6E4D65-1C90-10F3-A34F-90C4FDF0FB2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4AE2742E-03F6-45CA-339B-4A16FAAF9473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4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8" name="Group 227">
              <a:extLst>
                <a:ext uri="{FF2B5EF4-FFF2-40B4-BE49-F238E27FC236}">
                  <a16:creationId xmlns:a16="http://schemas.microsoft.com/office/drawing/2014/main" id="{8E49EDE6-1833-9752-B7EB-6327BCE9B207}"/>
                </a:ext>
              </a:extLst>
            </p:cNvPr>
            <p:cNvGrpSpPr/>
            <p:nvPr/>
          </p:nvGrpSpPr>
          <p:grpSpPr>
            <a:xfrm>
              <a:off x="12751808" y="2863958"/>
              <a:ext cx="2116554" cy="948758"/>
              <a:chOff x="12751808" y="2863958"/>
              <a:chExt cx="2116554" cy="948758"/>
            </a:xfrm>
          </p:grpSpPr>
          <p:sp>
            <p:nvSpPr>
              <p:cNvPr id="229" name="Freeform: Shape 228">
                <a:extLst>
                  <a:ext uri="{FF2B5EF4-FFF2-40B4-BE49-F238E27FC236}">
                    <a16:creationId xmlns:a16="http://schemas.microsoft.com/office/drawing/2014/main" id="{16B68241-602E-63F4-A320-5C908FD5BA2F}"/>
                  </a:ext>
                </a:extLst>
              </p:cNvPr>
              <p:cNvSpPr/>
              <p:nvPr/>
            </p:nvSpPr>
            <p:spPr>
              <a:xfrm>
                <a:off x="12905298" y="3324560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0" name="Freeform: Shape 229">
                <a:extLst>
                  <a:ext uri="{FF2B5EF4-FFF2-40B4-BE49-F238E27FC236}">
                    <a16:creationId xmlns:a16="http://schemas.microsoft.com/office/drawing/2014/main" id="{1CACB19C-3201-7EE0-D487-90CEDA5A49A2}"/>
                  </a:ext>
                </a:extLst>
              </p:cNvPr>
              <p:cNvSpPr/>
              <p:nvPr/>
            </p:nvSpPr>
            <p:spPr>
              <a:xfrm>
                <a:off x="12751808" y="2863958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1" name="Textbox 200">
                <a:extLst>
                  <a:ext uri="{FF2B5EF4-FFF2-40B4-BE49-F238E27FC236}">
                    <a16:creationId xmlns:a16="http://schemas.microsoft.com/office/drawing/2014/main" id="{41A23215-BBE9-764E-1ADC-80CCAEFB314D}"/>
                  </a:ext>
                </a:extLst>
              </p:cNvPr>
              <p:cNvSpPr txBox="1"/>
              <p:nvPr/>
            </p:nvSpPr>
            <p:spPr>
              <a:xfrm>
                <a:off x="13445297" y="2931833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04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237" name="Freeform 16">
            <a:extLst>
              <a:ext uri="{FF2B5EF4-FFF2-40B4-BE49-F238E27FC236}">
                <a16:creationId xmlns:a16="http://schemas.microsoft.com/office/drawing/2014/main" id="{221D9978-4C3D-FF89-1EB0-B52A9E4B14CB}"/>
              </a:ext>
            </a:extLst>
          </p:cNvPr>
          <p:cNvSpPr>
            <a:spLocks noEditPoints="1"/>
          </p:cNvSpPr>
          <p:nvPr/>
        </p:nvSpPr>
        <p:spPr bwMode="auto">
          <a:xfrm>
            <a:off x="13478384" y="4098090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" name="!!SubTitle">
            <a:extLst>
              <a:ext uri="{FF2B5EF4-FFF2-40B4-BE49-F238E27FC236}">
                <a16:creationId xmlns:a16="http://schemas.microsoft.com/office/drawing/2014/main" id="{FDFF3EF8-9922-80AC-A20C-C9A1D5096A77}"/>
              </a:ext>
            </a:extLst>
          </p:cNvPr>
          <p:cNvSpPr txBox="1"/>
          <p:nvPr/>
        </p:nvSpPr>
        <p:spPr>
          <a:xfrm>
            <a:off x="9617417" y="1250297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365F24E6-9581-C7BF-FDBB-E6756BB478C5}"/>
              </a:ext>
            </a:extLst>
          </p:cNvPr>
          <p:cNvSpPr txBox="1"/>
          <p:nvPr/>
        </p:nvSpPr>
        <p:spPr>
          <a:xfrm>
            <a:off x="7416415" y="11314065"/>
            <a:ext cx="955120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Lantern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B0C4020-EF12-4932-4055-00A5F766DFC5}"/>
              </a:ext>
            </a:extLst>
          </p:cNvPr>
          <p:cNvGrpSpPr/>
          <p:nvPr/>
        </p:nvGrpSpPr>
        <p:grpSpPr>
          <a:xfrm>
            <a:off x="9347570" y="8472319"/>
            <a:ext cx="2451435" cy="2410933"/>
            <a:chOff x="8113603" y="8618922"/>
            <a:chExt cx="2511120" cy="246963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B502BBC-2CA0-40C8-789E-3BAAE26E1194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7" name="Textbox 200">
                <a:extLst>
                  <a:ext uri="{FF2B5EF4-FFF2-40B4-BE49-F238E27FC236}">
                    <a16:creationId xmlns:a16="http://schemas.microsoft.com/office/drawing/2014/main" id="{195F735B-265A-0965-29E0-D48D4DCC424A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" name="Textbox 200">
                <a:extLst>
                  <a:ext uri="{FF2B5EF4-FFF2-40B4-BE49-F238E27FC236}">
                    <a16:creationId xmlns:a16="http://schemas.microsoft.com/office/drawing/2014/main" id="{4FD15DF8-C381-6F24-7B14-6FD2DA621DDF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amet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elit</a:t>
                </a:r>
                <a:r>
                  <a:rPr lang="en-US" sz="1200" dirty="0">
                    <a:solidFill>
                      <a:schemeClr val="tx2"/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congue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massa</a:t>
                </a:r>
                <a:r>
                  <a:rPr lang="en-US" sz="1200" dirty="0">
                    <a:solidFill>
                      <a:schemeClr val="tx2"/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Fusce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posuere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tx2"/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tx2"/>
                    </a:solidFill>
                  </a:rPr>
                  <a:t>.</a:t>
                </a:r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A34ED67B-8E21-F288-550E-9C4A39C0773D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10" name="Textbox 200">
                <a:extLst>
                  <a:ext uri="{FF2B5EF4-FFF2-40B4-BE49-F238E27FC236}">
                    <a16:creationId xmlns:a16="http://schemas.microsoft.com/office/drawing/2014/main" id="{2ACAAF33-C932-C8A0-5EEC-C11F6B42BF57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8A23A94-F075-BA9F-B757-2A54C5D782E5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BF9D663-E8A7-0D8B-CFE5-5F296EA19AF6}"/>
              </a:ext>
            </a:extLst>
          </p:cNvPr>
          <p:cNvGrpSpPr/>
          <p:nvPr/>
        </p:nvGrpSpPr>
        <p:grpSpPr>
          <a:xfrm>
            <a:off x="6126117" y="6806402"/>
            <a:ext cx="2451435" cy="2410933"/>
            <a:chOff x="8113603" y="8618922"/>
            <a:chExt cx="2511120" cy="246963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B6D3E3D-8068-E801-DD03-62FEAD20330C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14" name="Textbox 200">
                <a:extLst>
                  <a:ext uri="{FF2B5EF4-FFF2-40B4-BE49-F238E27FC236}">
                    <a16:creationId xmlns:a16="http://schemas.microsoft.com/office/drawing/2014/main" id="{5B328758-A7C5-BDD2-A9C8-814DB8287FC1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5" name="Textbox 200">
                <a:extLst>
                  <a:ext uri="{FF2B5EF4-FFF2-40B4-BE49-F238E27FC236}">
                    <a16:creationId xmlns:a16="http://schemas.microsoft.com/office/drawing/2014/main" id="{291072FF-1CA0-5455-9944-CD755850DB52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amet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elit</a:t>
                </a:r>
                <a:r>
                  <a:rPr lang="en-US" sz="1200" dirty="0">
                    <a:solidFill>
                      <a:schemeClr val="tx2"/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congue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massa</a:t>
                </a:r>
                <a:r>
                  <a:rPr lang="en-US" sz="1200" dirty="0">
                    <a:solidFill>
                      <a:schemeClr val="tx2"/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Fusce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posuere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tx2"/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tx2"/>
                    </a:solidFill>
                  </a:rPr>
                  <a:t>.</a:t>
                </a:r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69B9D3C1-FCDD-B769-F30F-B768DBD7DEDD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17" name="Textbox 200">
                <a:extLst>
                  <a:ext uri="{FF2B5EF4-FFF2-40B4-BE49-F238E27FC236}">
                    <a16:creationId xmlns:a16="http://schemas.microsoft.com/office/drawing/2014/main" id="{45290D5C-B8AF-B244-F836-BCC181CD2A2A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3D17706-96FE-A985-3141-59FE44BAE9E9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D07C19-70C0-EE3D-1647-87E178879028}"/>
              </a:ext>
            </a:extLst>
          </p:cNvPr>
          <p:cNvGrpSpPr/>
          <p:nvPr/>
        </p:nvGrpSpPr>
        <p:grpSpPr>
          <a:xfrm>
            <a:off x="2904664" y="9273671"/>
            <a:ext cx="2451435" cy="2410933"/>
            <a:chOff x="8113603" y="8618922"/>
            <a:chExt cx="2511120" cy="246963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A0786D3-8C42-7F3B-F115-600A5DE00C57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21" name="Textbox 200">
                <a:extLst>
                  <a:ext uri="{FF2B5EF4-FFF2-40B4-BE49-F238E27FC236}">
                    <a16:creationId xmlns:a16="http://schemas.microsoft.com/office/drawing/2014/main" id="{C516BCD3-0432-CAE3-7214-F040FD96BA78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" name="Textbox 200">
                <a:extLst>
                  <a:ext uri="{FF2B5EF4-FFF2-40B4-BE49-F238E27FC236}">
                    <a16:creationId xmlns:a16="http://schemas.microsoft.com/office/drawing/2014/main" id="{B008610C-C285-58C5-3582-CEE1CFF699C5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 porttitor congue massa. Fusce posuere,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magna sed pulvinar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ultricies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.</a:t>
                </a:r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7BD851AC-7646-4486-7E20-881B21AE1091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24" name="Textbox 200">
                <a:extLst>
                  <a:ext uri="{FF2B5EF4-FFF2-40B4-BE49-F238E27FC236}">
                    <a16:creationId xmlns:a16="http://schemas.microsoft.com/office/drawing/2014/main" id="{BEC03886-03DC-D21F-7803-1EA783E4A784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56ED2AD-0ED3-7304-7EBD-D2583C1C4600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!!L2">
            <a:extLst>
              <a:ext uri="{FF2B5EF4-FFF2-40B4-BE49-F238E27FC236}">
                <a16:creationId xmlns:a16="http://schemas.microsoft.com/office/drawing/2014/main" id="{6CB4B018-BFB0-473A-6865-5365C11B5620}"/>
              </a:ext>
            </a:extLst>
          </p:cNvPr>
          <p:cNvGrpSpPr/>
          <p:nvPr/>
        </p:nvGrpSpPr>
        <p:grpSpPr>
          <a:xfrm>
            <a:off x="6140838" y="-2307389"/>
            <a:ext cx="2452684" cy="8803887"/>
            <a:chOff x="6140838" y="-2307389"/>
            <a:chExt cx="2452684" cy="8803887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C88392A-8A94-E7A2-7EC6-820412CB0B09}"/>
                </a:ext>
              </a:extLst>
            </p:cNvPr>
            <p:cNvSpPr/>
            <p:nvPr/>
          </p:nvSpPr>
          <p:spPr>
            <a:xfrm>
              <a:off x="6283711" y="4674843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0C48771-F9DC-C635-D151-9EA17D4BF3CB}"/>
                </a:ext>
              </a:extLst>
            </p:cNvPr>
            <p:cNvGrpSpPr/>
            <p:nvPr/>
          </p:nvGrpSpPr>
          <p:grpSpPr>
            <a:xfrm>
              <a:off x="6140838" y="4043814"/>
              <a:ext cx="2452684" cy="2452684"/>
              <a:chOff x="8158166" y="5631658"/>
              <a:chExt cx="2452684" cy="2452684"/>
            </a:xfrm>
          </p:grpSpPr>
          <p:sp>
            <p:nvSpPr>
              <p:cNvPr id="35" name="Arc 34">
                <a:extLst>
                  <a:ext uri="{FF2B5EF4-FFF2-40B4-BE49-F238E27FC236}">
                    <a16:creationId xmlns:a16="http://schemas.microsoft.com/office/drawing/2014/main" id="{09233F90-4BA2-0850-A1AE-3A0FB5CB8C23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2527BE14-74C7-60B7-0C91-690BEAC57973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AE631D32-85F5-E124-6E97-6015FA210E49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90F42A80-8716-0652-6611-7BD7CB00600B}"/>
                </a:ext>
              </a:extLst>
            </p:cNvPr>
            <p:cNvGrpSpPr/>
            <p:nvPr/>
          </p:nvGrpSpPr>
          <p:grpSpPr>
            <a:xfrm>
              <a:off x="7262405" y="-2307389"/>
              <a:ext cx="209548" cy="6032117"/>
              <a:chOff x="9279733" y="-719545"/>
              <a:chExt cx="209548" cy="6032117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B341CB6-B1EB-6011-A1A0-AB247A6082F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788C3C1A-F861-FFFF-A0D4-E91E33A1DC51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5EDDF72-C9A9-B2D7-C5D4-988D93039B6C}"/>
                </a:ext>
              </a:extLst>
            </p:cNvPr>
            <p:cNvGrpSpPr/>
            <p:nvPr/>
          </p:nvGrpSpPr>
          <p:grpSpPr>
            <a:xfrm>
              <a:off x="6308902" y="3726085"/>
              <a:ext cx="2116554" cy="948758"/>
              <a:chOff x="6308902" y="3726085"/>
              <a:chExt cx="2116554" cy="948758"/>
            </a:xfrm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C5AAD5CC-A965-FC67-2A33-6A106D89C600}"/>
                  </a:ext>
                </a:extLst>
              </p:cNvPr>
              <p:cNvSpPr/>
              <p:nvPr/>
            </p:nvSpPr>
            <p:spPr>
              <a:xfrm>
                <a:off x="6462392" y="4186687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A7FAD768-EBBE-466F-6682-F4F56BBCABAC}"/>
                  </a:ext>
                </a:extLst>
              </p:cNvPr>
              <p:cNvSpPr/>
              <p:nvPr/>
            </p:nvSpPr>
            <p:spPr>
              <a:xfrm>
                <a:off x="6308902" y="3726085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alpha val="5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  <a:effectLst>
                <a:outerShdw blurRad="63500" dist="63500" dir="81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2" name="Textbox 200">
                <a:extLst>
                  <a:ext uri="{FF2B5EF4-FFF2-40B4-BE49-F238E27FC236}">
                    <a16:creationId xmlns:a16="http://schemas.microsoft.com/office/drawing/2014/main" id="{F5D2128A-2A10-622C-8A9C-E5FE88447A4A}"/>
                  </a:ext>
                </a:extLst>
              </p:cNvPr>
              <p:cNvSpPr txBox="1"/>
              <p:nvPr/>
            </p:nvSpPr>
            <p:spPr>
              <a:xfrm>
                <a:off x="7002391" y="3793960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02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38" name="Freeform 103">
            <a:extLst>
              <a:ext uri="{FF2B5EF4-FFF2-40B4-BE49-F238E27FC236}">
                <a16:creationId xmlns:a16="http://schemas.microsoft.com/office/drawing/2014/main" id="{B2C4EC73-CD60-5B68-9029-D6B5D328196F}"/>
              </a:ext>
            </a:extLst>
          </p:cNvPr>
          <p:cNvSpPr>
            <a:spLocks noEditPoints="1"/>
          </p:cNvSpPr>
          <p:nvPr/>
        </p:nvSpPr>
        <p:spPr bwMode="auto">
          <a:xfrm>
            <a:off x="6943833" y="5064995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39" name="!!L3">
            <a:extLst>
              <a:ext uri="{FF2B5EF4-FFF2-40B4-BE49-F238E27FC236}">
                <a16:creationId xmlns:a16="http://schemas.microsoft.com/office/drawing/2014/main" id="{56920A3D-9596-1AA0-7C24-873C04202E46}"/>
              </a:ext>
            </a:extLst>
          </p:cNvPr>
          <p:cNvGrpSpPr/>
          <p:nvPr/>
        </p:nvGrpSpPr>
        <p:grpSpPr>
          <a:xfrm>
            <a:off x="9362291" y="-641472"/>
            <a:ext cx="2452684" cy="8803887"/>
            <a:chOff x="9362291" y="-641472"/>
            <a:chExt cx="2452684" cy="8803887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67C5B8A-7DA7-E439-3D79-58A4D2648C56}"/>
                </a:ext>
              </a:extLst>
            </p:cNvPr>
            <p:cNvSpPr/>
            <p:nvPr/>
          </p:nvSpPr>
          <p:spPr>
            <a:xfrm>
              <a:off x="9505164" y="6340760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FE107C3-290F-7A23-4E0B-5ACA0D07581D}"/>
                </a:ext>
              </a:extLst>
            </p:cNvPr>
            <p:cNvGrpSpPr/>
            <p:nvPr/>
          </p:nvGrpSpPr>
          <p:grpSpPr>
            <a:xfrm>
              <a:off x="9362291" y="5709731"/>
              <a:ext cx="2452684" cy="2452684"/>
              <a:chOff x="8158166" y="5631658"/>
              <a:chExt cx="2452684" cy="2452684"/>
            </a:xfrm>
          </p:grpSpPr>
          <p:sp>
            <p:nvSpPr>
              <p:cNvPr id="49" name="Arc 48">
                <a:extLst>
                  <a:ext uri="{FF2B5EF4-FFF2-40B4-BE49-F238E27FC236}">
                    <a16:creationId xmlns:a16="http://schemas.microsoft.com/office/drawing/2014/main" id="{E08CC05A-F831-49DE-FF1C-849D3B7B8470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DF73E2B0-71D8-0550-457B-5B466896B42E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37011BC9-EA82-69A1-4631-36AB095CF938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0FE72DCC-1E30-DA5B-F602-BC0A29D1B22C}"/>
                </a:ext>
              </a:extLst>
            </p:cNvPr>
            <p:cNvGrpSpPr/>
            <p:nvPr/>
          </p:nvGrpSpPr>
          <p:grpSpPr>
            <a:xfrm>
              <a:off x="10483858" y="-641472"/>
              <a:ext cx="209548" cy="6032117"/>
              <a:chOff x="9279733" y="-719545"/>
              <a:chExt cx="209548" cy="6032117"/>
            </a:xfrm>
          </p:grpSpPr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6732AC09-B910-AE33-4A44-34F721FFDCD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6EB6BA62-4E61-CCF0-828A-299D8CC62171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792DC87-4315-0E89-9C99-E39BD09EB6F1}"/>
                </a:ext>
              </a:extLst>
            </p:cNvPr>
            <p:cNvGrpSpPr/>
            <p:nvPr/>
          </p:nvGrpSpPr>
          <p:grpSpPr>
            <a:xfrm>
              <a:off x="9530355" y="5392002"/>
              <a:ext cx="2116554" cy="948758"/>
              <a:chOff x="9530355" y="5392002"/>
              <a:chExt cx="2116554" cy="948758"/>
            </a:xfrm>
          </p:grpSpPr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BE1B8171-914F-D129-E336-BC0F4B617C03}"/>
                  </a:ext>
                </a:extLst>
              </p:cNvPr>
              <p:cNvSpPr/>
              <p:nvPr/>
            </p:nvSpPr>
            <p:spPr>
              <a:xfrm>
                <a:off x="9683845" y="5852604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B149AEE7-4CEC-21F5-262A-E5E5A476B2DD}"/>
                  </a:ext>
                </a:extLst>
              </p:cNvPr>
              <p:cNvSpPr/>
              <p:nvPr/>
            </p:nvSpPr>
            <p:spPr>
              <a:xfrm>
                <a:off x="9530355" y="5392002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alpha val="50000"/>
                    </a:schemeClr>
                  </a:gs>
                </a:gsLst>
                <a:lin ang="1350000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Textbox 200">
                <a:extLst>
                  <a:ext uri="{FF2B5EF4-FFF2-40B4-BE49-F238E27FC236}">
                    <a16:creationId xmlns:a16="http://schemas.microsoft.com/office/drawing/2014/main" id="{686F7739-ECFF-C504-B1D0-0958B71B8080}"/>
                  </a:ext>
                </a:extLst>
              </p:cNvPr>
              <p:cNvSpPr txBox="1"/>
              <p:nvPr/>
            </p:nvSpPr>
            <p:spPr>
              <a:xfrm>
                <a:off x="10223844" y="5459877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03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52" name="Freeform 109">
            <a:extLst>
              <a:ext uri="{FF2B5EF4-FFF2-40B4-BE49-F238E27FC236}">
                <a16:creationId xmlns:a16="http://schemas.microsoft.com/office/drawing/2014/main" id="{DA21D67F-AABB-F0E4-7A29-C87CFB3CF230}"/>
              </a:ext>
            </a:extLst>
          </p:cNvPr>
          <p:cNvSpPr>
            <a:spLocks noEditPoints="1"/>
          </p:cNvSpPr>
          <p:nvPr/>
        </p:nvSpPr>
        <p:spPr bwMode="auto">
          <a:xfrm>
            <a:off x="10217207" y="6673746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53" name="!!L1">
            <a:extLst>
              <a:ext uri="{FF2B5EF4-FFF2-40B4-BE49-F238E27FC236}">
                <a16:creationId xmlns:a16="http://schemas.microsoft.com/office/drawing/2014/main" id="{F4BD67BA-BC48-F082-72E5-3AB966233233}"/>
              </a:ext>
            </a:extLst>
          </p:cNvPr>
          <p:cNvGrpSpPr/>
          <p:nvPr/>
        </p:nvGrpSpPr>
        <p:grpSpPr>
          <a:xfrm>
            <a:off x="2919385" y="-497816"/>
            <a:ext cx="2452684" cy="9461583"/>
            <a:chOff x="2919385" y="-497816"/>
            <a:chExt cx="2452684" cy="9461583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68D8BF5-B3E9-37AC-2B19-5B6F41989AA6}"/>
                </a:ext>
              </a:extLst>
            </p:cNvPr>
            <p:cNvSpPr/>
            <p:nvPr/>
          </p:nvSpPr>
          <p:spPr>
            <a:xfrm>
              <a:off x="3062258" y="7142112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E9860121-6404-F262-B5AB-733C28027932}"/>
                </a:ext>
              </a:extLst>
            </p:cNvPr>
            <p:cNvGrpSpPr/>
            <p:nvPr/>
          </p:nvGrpSpPr>
          <p:grpSpPr>
            <a:xfrm>
              <a:off x="2919385" y="6511083"/>
              <a:ext cx="2452684" cy="2452684"/>
              <a:chOff x="8158166" y="5631658"/>
              <a:chExt cx="2452684" cy="2452684"/>
            </a:xfrm>
          </p:grpSpPr>
          <p:sp>
            <p:nvSpPr>
              <p:cNvPr id="128" name="Arc 127">
                <a:extLst>
                  <a:ext uri="{FF2B5EF4-FFF2-40B4-BE49-F238E27FC236}">
                    <a16:creationId xmlns:a16="http://schemas.microsoft.com/office/drawing/2014/main" id="{F67B850A-8C74-3632-5408-3E2EAC2276C8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23552A14-2B85-3F66-BC13-71436ED4203C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103CC51A-6155-EE36-8CE2-B010D4A61D9B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1D359ACD-D896-0197-8A1F-0F7D7DB45A6D}"/>
                </a:ext>
              </a:extLst>
            </p:cNvPr>
            <p:cNvGrpSpPr/>
            <p:nvPr/>
          </p:nvGrpSpPr>
          <p:grpSpPr>
            <a:xfrm>
              <a:off x="4040952" y="-497816"/>
              <a:ext cx="209548" cy="6689813"/>
              <a:chOff x="4040952" y="-457200"/>
              <a:chExt cx="209548" cy="6689813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BF3BE217-AC9B-A0DF-D9C6-C48946BB7C0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15038" y="-457200"/>
                <a:ext cx="30688" cy="6585039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5B267A1F-16FF-B1D9-F131-99022DDFFB98}"/>
                  </a:ext>
                </a:extLst>
              </p:cNvPr>
              <p:cNvSpPr/>
              <p:nvPr/>
            </p:nvSpPr>
            <p:spPr>
              <a:xfrm>
                <a:off x="4040952" y="6023065"/>
                <a:ext cx="209548" cy="209548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01437601-6F1E-F46A-1338-952F8078CF07}"/>
                </a:ext>
              </a:extLst>
            </p:cNvPr>
            <p:cNvGrpSpPr/>
            <p:nvPr/>
          </p:nvGrpSpPr>
          <p:grpSpPr>
            <a:xfrm>
              <a:off x="3087449" y="6193354"/>
              <a:ext cx="2116554" cy="948758"/>
              <a:chOff x="3087449" y="6193354"/>
              <a:chExt cx="2116554" cy="948758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1D5CCC6B-34B7-3F66-B71B-A5CD8AB58EBD}"/>
                  </a:ext>
                </a:extLst>
              </p:cNvPr>
              <p:cNvGrpSpPr/>
              <p:nvPr/>
            </p:nvGrpSpPr>
            <p:grpSpPr>
              <a:xfrm>
                <a:off x="3087449" y="6193354"/>
                <a:ext cx="2116554" cy="948758"/>
                <a:chOff x="3087449" y="6193354"/>
                <a:chExt cx="2116554" cy="948758"/>
              </a:xfrm>
            </p:grpSpPr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84D59CBB-73F2-5D89-4E0C-0184B2E2A614}"/>
                    </a:ext>
                  </a:extLst>
                </p:cNvPr>
                <p:cNvSpPr/>
                <p:nvPr/>
              </p:nvSpPr>
              <p:spPr>
                <a:xfrm>
                  <a:off x="3240939" y="6653956"/>
                  <a:ext cx="1809574" cy="488156"/>
                </a:xfrm>
                <a:custGeom>
                  <a:avLst/>
                  <a:gdLst>
                    <a:gd name="csX0" fmla="*/ 904787 w 1809574"/>
                    <a:gd name="csY0" fmla="*/ 0 h 488156"/>
                    <a:gd name="csX1" fmla="*/ 1803216 w 1809574"/>
                    <a:gd name="csY1" fmla="*/ 477691 h 488156"/>
                    <a:gd name="csX2" fmla="*/ 1809574 w 1809574"/>
                    <a:gd name="csY2" fmla="*/ 488156 h 488156"/>
                    <a:gd name="csX3" fmla="*/ 0 w 1809574"/>
                    <a:gd name="csY3" fmla="*/ 488156 h 488156"/>
                    <a:gd name="csX4" fmla="*/ 6358 w 1809574"/>
                    <a:gd name="csY4" fmla="*/ 477691 h 488156"/>
                    <a:gd name="csX5" fmla="*/ 904787 w 1809574"/>
                    <a:gd name="csY5" fmla="*/ 0 h 48815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809574" h="488156">
                      <a:moveTo>
                        <a:pt x="904787" y="0"/>
                      </a:moveTo>
                      <a:cubicBezTo>
                        <a:pt x="1278776" y="0"/>
                        <a:pt x="1608509" y="189487"/>
                        <a:pt x="1803216" y="477691"/>
                      </a:cubicBezTo>
                      <a:lnTo>
                        <a:pt x="1809574" y="488156"/>
                      </a:lnTo>
                      <a:lnTo>
                        <a:pt x="0" y="488156"/>
                      </a:lnTo>
                      <a:lnTo>
                        <a:pt x="6358" y="477691"/>
                      </a:lnTo>
                      <a:cubicBezTo>
                        <a:pt x="201065" y="189487"/>
                        <a:pt x="530798" y="0"/>
                        <a:pt x="90478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8CEEE42F-1FF8-72DD-51AE-61CD9F880190}"/>
                    </a:ext>
                  </a:extLst>
                </p:cNvPr>
                <p:cNvSpPr/>
                <p:nvPr/>
              </p:nvSpPr>
              <p:spPr>
                <a:xfrm>
                  <a:off x="3087449" y="6193354"/>
                  <a:ext cx="2116554" cy="848749"/>
                </a:xfrm>
                <a:custGeom>
                  <a:avLst/>
                  <a:gdLst>
                    <a:gd name="csX0" fmla="*/ 977362 w 2116554"/>
                    <a:gd name="csY0" fmla="*/ 0 h 848749"/>
                    <a:gd name="csX1" fmla="*/ 1005444 w 2116554"/>
                    <a:gd name="csY1" fmla="*/ 18934 h 848749"/>
                    <a:gd name="csX2" fmla="*/ 1058277 w 2116554"/>
                    <a:gd name="csY2" fmla="*/ 29600 h 848749"/>
                    <a:gd name="csX3" fmla="*/ 1111110 w 2116554"/>
                    <a:gd name="csY3" fmla="*/ 18934 h 848749"/>
                    <a:gd name="csX4" fmla="*/ 1139192 w 2116554"/>
                    <a:gd name="csY4" fmla="*/ 0 h 848749"/>
                    <a:gd name="csX5" fmla="*/ 1223278 w 2116554"/>
                    <a:gd name="csY5" fmla="*/ 6362 h 848749"/>
                    <a:gd name="csX6" fmla="*/ 2056601 w 2116554"/>
                    <a:gd name="csY6" fmla="*/ 655612 h 848749"/>
                    <a:gd name="csX7" fmla="*/ 2116554 w 2116554"/>
                    <a:gd name="csY7" fmla="*/ 848749 h 848749"/>
                    <a:gd name="csX8" fmla="*/ 0 w 2116554"/>
                    <a:gd name="csY8" fmla="*/ 848749 h 848749"/>
                    <a:gd name="csX9" fmla="*/ 59954 w 2116554"/>
                    <a:gd name="csY9" fmla="*/ 655612 h 848749"/>
                    <a:gd name="csX10" fmla="*/ 893276 w 2116554"/>
                    <a:gd name="csY10" fmla="*/ 6362 h 84874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</a:cxnLst>
                  <a:rect l="l" t="t" r="r" b="b"/>
                  <a:pathLst>
                    <a:path w="2116554" h="848749">
                      <a:moveTo>
                        <a:pt x="977362" y="0"/>
                      </a:moveTo>
                      <a:lnTo>
                        <a:pt x="1005444" y="18934"/>
                      </a:lnTo>
                      <a:cubicBezTo>
                        <a:pt x="1021683" y="25802"/>
                        <a:pt x="1039537" y="29600"/>
                        <a:pt x="1058277" y="29600"/>
                      </a:cubicBezTo>
                      <a:cubicBezTo>
                        <a:pt x="1077017" y="29600"/>
                        <a:pt x="1094871" y="25802"/>
                        <a:pt x="1111110" y="18934"/>
                      </a:cubicBezTo>
                      <a:lnTo>
                        <a:pt x="1139192" y="0"/>
                      </a:lnTo>
                      <a:lnTo>
                        <a:pt x="1223278" y="6362"/>
                      </a:lnTo>
                      <a:cubicBezTo>
                        <a:pt x="1599882" y="63906"/>
                        <a:pt x="1912681" y="315348"/>
                        <a:pt x="2056601" y="655612"/>
                      </a:cubicBezTo>
                      <a:lnTo>
                        <a:pt x="2116554" y="848749"/>
                      </a:lnTo>
                      <a:lnTo>
                        <a:pt x="0" y="848749"/>
                      </a:lnTo>
                      <a:lnTo>
                        <a:pt x="59954" y="655612"/>
                      </a:lnTo>
                      <a:cubicBezTo>
                        <a:pt x="203873" y="315348"/>
                        <a:pt x="516672" y="63906"/>
                        <a:pt x="893276" y="636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alpha val="50000"/>
                      </a:schemeClr>
                    </a:gs>
                  </a:gsLst>
                  <a:lin ang="13500000" scaled="0"/>
                </a:gradFill>
                <a:ln>
                  <a:noFill/>
                </a:ln>
                <a:effectLst>
                  <a:outerShdw blurRad="63500" dist="63500" dir="5400000" algn="t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9" name="Textbox 200">
                <a:extLst>
                  <a:ext uri="{FF2B5EF4-FFF2-40B4-BE49-F238E27FC236}">
                    <a16:creationId xmlns:a16="http://schemas.microsoft.com/office/drawing/2014/main" id="{5D7960FE-81E6-5CE2-C21D-EC1C0C46D922}"/>
                  </a:ext>
                </a:extLst>
              </p:cNvPr>
              <p:cNvSpPr txBox="1"/>
              <p:nvPr/>
            </p:nvSpPr>
            <p:spPr>
              <a:xfrm>
                <a:off x="3780938" y="6261229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01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7392AFB0-FCDB-C289-FAD4-4D34237FE3D8}"/>
              </a:ext>
            </a:extLst>
          </p:cNvPr>
          <p:cNvSpPr/>
          <p:nvPr/>
        </p:nvSpPr>
        <p:spPr>
          <a:xfrm>
            <a:off x="3726173" y="7506371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99782950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13FAA2B-C956-4D59-1B32-EF753B5E6F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Rectangle 151">
            <a:extLst>
              <a:ext uri="{FF2B5EF4-FFF2-40B4-BE49-F238E27FC236}">
                <a16:creationId xmlns:a16="http://schemas.microsoft.com/office/drawing/2014/main" id="{454194E9-B268-1B09-EA64-46E5DCFE2A0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194</a:t>
            </a:r>
            <a:endParaRPr lang="en-US" sz="3000" i="0" spc="300" dirty="0">
              <a:solidFill>
                <a:schemeClr val="tx2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53" name="!!L5">
            <a:extLst>
              <a:ext uri="{FF2B5EF4-FFF2-40B4-BE49-F238E27FC236}">
                <a16:creationId xmlns:a16="http://schemas.microsoft.com/office/drawing/2014/main" id="{FC8EA3E3-671C-A2A9-F5E4-7CD7653112E7}"/>
              </a:ext>
            </a:extLst>
          </p:cNvPr>
          <p:cNvGrpSpPr/>
          <p:nvPr/>
        </p:nvGrpSpPr>
        <p:grpSpPr>
          <a:xfrm>
            <a:off x="15805197" y="-3169516"/>
            <a:ext cx="2452684" cy="8803887"/>
            <a:chOff x="15805197" y="-1824948"/>
            <a:chExt cx="2452684" cy="8803887"/>
          </a:xfrm>
        </p:grpSpPr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873CCC6A-6421-96A0-C8CF-F326C9BA87EC}"/>
                </a:ext>
              </a:extLst>
            </p:cNvPr>
            <p:cNvSpPr/>
            <p:nvPr/>
          </p:nvSpPr>
          <p:spPr>
            <a:xfrm>
              <a:off x="15948070" y="5157284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CC2D73F2-445D-1E04-AF73-359A3E9E0D06}"/>
                </a:ext>
              </a:extLst>
            </p:cNvPr>
            <p:cNvGrpSpPr/>
            <p:nvPr/>
          </p:nvGrpSpPr>
          <p:grpSpPr>
            <a:xfrm>
              <a:off x="15805197" y="4526255"/>
              <a:ext cx="2452684" cy="2452684"/>
              <a:chOff x="8158166" y="5631658"/>
              <a:chExt cx="2452684" cy="2452684"/>
            </a:xfrm>
          </p:grpSpPr>
          <p:sp>
            <p:nvSpPr>
              <p:cNvPr id="163" name="Arc 162">
                <a:extLst>
                  <a:ext uri="{FF2B5EF4-FFF2-40B4-BE49-F238E27FC236}">
                    <a16:creationId xmlns:a16="http://schemas.microsoft.com/office/drawing/2014/main" id="{EB2E69BA-3DCA-8AC2-EF2A-9869610BFE3E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Oval 163">
                <a:extLst>
                  <a:ext uri="{FF2B5EF4-FFF2-40B4-BE49-F238E27FC236}">
                    <a16:creationId xmlns:a16="http://schemas.microsoft.com/office/drawing/2014/main" id="{E32440D2-C01F-B720-D9EA-9BAE6D33C74A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1BD733D2-EC5F-6174-B5DD-BFF16F3A51B7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5A74E0C3-BADA-AF65-8E4B-24C1BD2EF71F}"/>
                </a:ext>
              </a:extLst>
            </p:cNvPr>
            <p:cNvGrpSpPr/>
            <p:nvPr/>
          </p:nvGrpSpPr>
          <p:grpSpPr>
            <a:xfrm>
              <a:off x="16926764" y="-1824948"/>
              <a:ext cx="209548" cy="6032117"/>
              <a:chOff x="9279733" y="-719545"/>
              <a:chExt cx="209548" cy="6032117"/>
            </a:xfrm>
          </p:grpSpPr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07D14582-A2BA-A0FC-7887-C7377B26B84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DEF2F6CB-767E-887F-D2BB-2782C9B9A04A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5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6CD379C2-E1CB-BFC0-6436-631D90A8B671}"/>
                </a:ext>
              </a:extLst>
            </p:cNvPr>
            <p:cNvGrpSpPr/>
            <p:nvPr/>
          </p:nvGrpSpPr>
          <p:grpSpPr>
            <a:xfrm>
              <a:off x="15973261" y="4208526"/>
              <a:ext cx="2116554" cy="948758"/>
              <a:chOff x="15973261" y="4208526"/>
              <a:chExt cx="2116554" cy="948758"/>
            </a:xfrm>
          </p:grpSpPr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375D0867-94D1-8D59-AA0E-AA1577CFD555}"/>
                  </a:ext>
                </a:extLst>
              </p:cNvPr>
              <p:cNvSpPr/>
              <p:nvPr/>
            </p:nvSpPr>
            <p:spPr>
              <a:xfrm>
                <a:off x="16126751" y="4669128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180DDCFB-7408-DFDE-049E-B86B974B6788}"/>
                  </a:ext>
                </a:extLst>
              </p:cNvPr>
              <p:cNvSpPr/>
              <p:nvPr/>
            </p:nvSpPr>
            <p:spPr>
              <a:xfrm>
                <a:off x="15973261" y="4208526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0" name="Textbox 200">
                <a:extLst>
                  <a:ext uri="{FF2B5EF4-FFF2-40B4-BE49-F238E27FC236}">
                    <a16:creationId xmlns:a16="http://schemas.microsoft.com/office/drawing/2014/main" id="{84DD576B-DC44-4BC7-F616-F51A18558E41}"/>
                  </a:ext>
                </a:extLst>
              </p:cNvPr>
              <p:cNvSpPr txBox="1"/>
              <p:nvPr/>
            </p:nvSpPr>
            <p:spPr>
              <a:xfrm>
                <a:off x="16666750" y="4276401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05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EFD16476-ADB4-3083-0989-140C8935A323}"/>
              </a:ext>
            </a:extLst>
          </p:cNvPr>
          <p:cNvSpPr/>
          <p:nvPr/>
        </p:nvSpPr>
        <p:spPr>
          <a:xfrm>
            <a:off x="16650637" y="4145702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67" name="!!L6">
            <a:extLst>
              <a:ext uri="{FF2B5EF4-FFF2-40B4-BE49-F238E27FC236}">
                <a16:creationId xmlns:a16="http://schemas.microsoft.com/office/drawing/2014/main" id="{7CC14A24-E9F8-F3E9-A80A-D69129E570D9}"/>
              </a:ext>
            </a:extLst>
          </p:cNvPr>
          <p:cNvGrpSpPr/>
          <p:nvPr/>
        </p:nvGrpSpPr>
        <p:grpSpPr>
          <a:xfrm>
            <a:off x="19026652" y="-3169516"/>
            <a:ext cx="2452684" cy="8803887"/>
            <a:chOff x="19026652" y="-4578544"/>
            <a:chExt cx="2452684" cy="8803887"/>
          </a:xfrm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96DFE7AB-DF46-3D50-BC8D-8185582F263E}"/>
                </a:ext>
              </a:extLst>
            </p:cNvPr>
            <p:cNvSpPr/>
            <p:nvPr/>
          </p:nvSpPr>
          <p:spPr>
            <a:xfrm>
              <a:off x="19169525" y="2403688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AE0F0281-5AE2-9D4D-4E77-C0987A28B7BD}"/>
                </a:ext>
              </a:extLst>
            </p:cNvPr>
            <p:cNvGrpSpPr/>
            <p:nvPr/>
          </p:nvGrpSpPr>
          <p:grpSpPr>
            <a:xfrm>
              <a:off x="19026652" y="1772659"/>
              <a:ext cx="2452684" cy="2452684"/>
              <a:chOff x="8158166" y="5631658"/>
              <a:chExt cx="2452684" cy="2452684"/>
            </a:xfrm>
          </p:grpSpPr>
          <p:sp>
            <p:nvSpPr>
              <p:cNvPr id="177" name="Arc 176">
                <a:extLst>
                  <a:ext uri="{FF2B5EF4-FFF2-40B4-BE49-F238E27FC236}">
                    <a16:creationId xmlns:a16="http://schemas.microsoft.com/office/drawing/2014/main" id="{BCA12630-717C-60CF-AE7C-0595D2014569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9494EF68-41D9-5683-9708-D8444EF150B1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529374C6-6E8E-282F-3AA5-7612D91CA7B3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186E20A0-B174-C015-5336-CC64E8C33F6C}"/>
                </a:ext>
              </a:extLst>
            </p:cNvPr>
            <p:cNvGrpSpPr/>
            <p:nvPr/>
          </p:nvGrpSpPr>
          <p:grpSpPr>
            <a:xfrm>
              <a:off x="20148219" y="-4578544"/>
              <a:ext cx="209548" cy="6032117"/>
              <a:chOff x="9279733" y="-719545"/>
              <a:chExt cx="209548" cy="6032117"/>
            </a:xfrm>
          </p:grpSpPr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A64788E6-1D0D-1F49-6B61-639BF1D276E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6" name="Oval 175">
                <a:extLst>
                  <a:ext uri="{FF2B5EF4-FFF2-40B4-BE49-F238E27FC236}">
                    <a16:creationId xmlns:a16="http://schemas.microsoft.com/office/drawing/2014/main" id="{01053BA7-39CA-DB41-690E-6F5B693B7347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6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B38AD0FD-120A-49DB-8F46-DDEEC4574991}"/>
                </a:ext>
              </a:extLst>
            </p:cNvPr>
            <p:cNvGrpSpPr/>
            <p:nvPr/>
          </p:nvGrpSpPr>
          <p:grpSpPr>
            <a:xfrm>
              <a:off x="19194716" y="1454930"/>
              <a:ext cx="2116554" cy="948758"/>
              <a:chOff x="19194716" y="1454930"/>
              <a:chExt cx="2116554" cy="948758"/>
            </a:xfrm>
          </p:grpSpPr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1CFD62F9-6CBD-5AF9-AB37-4261C3DDB01D}"/>
                  </a:ext>
                </a:extLst>
              </p:cNvPr>
              <p:cNvSpPr/>
              <p:nvPr/>
            </p:nvSpPr>
            <p:spPr>
              <a:xfrm>
                <a:off x="19348206" y="1915532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FB8C2463-CC05-D264-8611-FE5361195E50}"/>
                  </a:ext>
                </a:extLst>
              </p:cNvPr>
              <p:cNvSpPr/>
              <p:nvPr/>
            </p:nvSpPr>
            <p:spPr>
              <a:xfrm>
                <a:off x="19194716" y="1454930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4" name="Textbox 200">
                <a:extLst>
                  <a:ext uri="{FF2B5EF4-FFF2-40B4-BE49-F238E27FC236}">
                    <a16:creationId xmlns:a16="http://schemas.microsoft.com/office/drawing/2014/main" id="{0C00FADD-041B-EC3D-85B3-73E1C8D2B193}"/>
                  </a:ext>
                </a:extLst>
              </p:cNvPr>
              <p:cNvSpPr txBox="1"/>
              <p:nvPr/>
            </p:nvSpPr>
            <p:spPr>
              <a:xfrm>
                <a:off x="19888205" y="1522805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06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95A65561-DE31-4758-5CF7-3C521D962B12}"/>
              </a:ext>
            </a:extLst>
          </p:cNvPr>
          <p:cNvSpPr/>
          <p:nvPr/>
        </p:nvSpPr>
        <p:spPr>
          <a:xfrm>
            <a:off x="19887328" y="4160939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" name="!!SubTitle">
            <a:extLst>
              <a:ext uri="{FF2B5EF4-FFF2-40B4-BE49-F238E27FC236}">
                <a16:creationId xmlns:a16="http://schemas.microsoft.com/office/drawing/2014/main" id="{2D492F72-E3B3-90EC-9DF2-569B09EDA94A}"/>
              </a:ext>
            </a:extLst>
          </p:cNvPr>
          <p:cNvSpPr txBox="1"/>
          <p:nvPr/>
        </p:nvSpPr>
        <p:spPr>
          <a:xfrm>
            <a:off x="9617417" y="1250297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74BDED5A-EC6F-653C-2271-EA6EC615D7AE}"/>
              </a:ext>
            </a:extLst>
          </p:cNvPr>
          <p:cNvSpPr txBox="1"/>
          <p:nvPr/>
        </p:nvSpPr>
        <p:spPr>
          <a:xfrm>
            <a:off x="7416415" y="11314065"/>
            <a:ext cx="955120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Lantern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629FAC0-241F-AD67-59F9-AF846980C2A2}"/>
              </a:ext>
            </a:extLst>
          </p:cNvPr>
          <p:cNvGrpSpPr/>
          <p:nvPr/>
        </p:nvGrpSpPr>
        <p:grpSpPr>
          <a:xfrm>
            <a:off x="9347570" y="8472319"/>
            <a:ext cx="2451435" cy="2410933"/>
            <a:chOff x="8113603" y="8618922"/>
            <a:chExt cx="2511120" cy="246963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B32DC54-1B26-8ECB-2D99-5285EC2D8A22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7" name="Textbox 200">
                <a:extLst>
                  <a:ext uri="{FF2B5EF4-FFF2-40B4-BE49-F238E27FC236}">
                    <a16:creationId xmlns:a16="http://schemas.microsoft.com/office/drawing/2014/main" id="{A975CCE5-4A74-FC48-3EC3-7F14E037A55A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" name="Textbox 200">
                <a:extLst>
                  <a:ext uri="{FF2B5EF4-FFF2-40B4-BE49-F238E27FC236}">
                    <a16:creationId xmlns:a16="http://schemas.microsoft.com/office/drawing/2014/main" id="{5250A695-67B6-BC6C-30BA-D97903B31C61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amet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elit</a:t>
                </a:r>
                <a:r>
                  <a:rPr lang="en-US" sz="1200" dirty="0">
                    <a:solidFill>
                      <a:schemeClr val="tx2"/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congue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massa</a:t>
                </a:r>
                <a:r>
                  <a:rPr lang="en-US" sz="1200" dirty="0">
                    <a:solidFill>
                      <a:schemeClr val="tx2"/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Fusce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posuere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tx2"/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tx2"/>
                    </a:solidFill>
                  </a:rPr>
                  <a:t>.</a:t>
                </a:r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422B8E35-F1DF-AD3D-082B-893B4E93A0F1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10" name="Textbox 200">
                <a:extLst>
                  <a:ext uri="{FF2B5EF4-FFF2-40B4-BE49-F238E27FC236}">
                    <a16:creationId xmlns:a16="http://schemas.microsoft.com/office/drawing/2014/main" id="{3E12ACDD-1D7A-476F-4208-A809E268307A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2BB341E-3455-2AEF-F2C7-C411535690CB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842C54C-3152-FE06-3AE5-5C7F206B456B}"/>
              </a:ext>
            </a:extLst>
          </p:cNvPr>
          <p:cNvGrpSpPr/>
          <p:nvPr/>
        </p:nvGrpSpPr>
        <p:grpSpPr>
          <a:xfrm>
            <a:off x="6126117" y="6806402"/>
            <a:ext cx="2451435" cy="2410933"/>
            <a:chOff x="8113603" y="8618922"/>
            <a:chExt cx="2511120" cy="246963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417D952-E45D-1414-A58B-1F98ED3A313C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14" name="Textbox 200">
                <a:extLst>
                  <a:ext uri="{FF2B5EF4-FFF2-40B4-BE49-F238E27FC236}">
                    <a16:creationId xmlns:a16="http://schemas.microsoft.com/office/drawing/2014/main" id="{F9DF54FD-7FCE-6C0E-2368-0C14B950CE51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5" name="Textbox 200">
                <a:extLst>
                  <a:ext uri="{FF2B5EF4-FFF2-40B4-BE49-F238E27FC236}">
                    <a16:creationId xmlns:a16="http://schemas.microsoft.com/office/drawing/2014/main" id="{7DE175CF-4946-3D84-9BC9-96CFD094B05F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amet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elit</a:t>
                </a:r>
                <a:r>
                  <a:rPr lang="en-US" sz="1200" dirty="0">
                    <a:solidFill>
                      <a:schemeClr val="tx2"/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congue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massa</a:t>
                </a:r>
                <a:r>
                  <a:rPr lang="en-US" sz="1200" dirty="0">
                    <a:solidFill>
                      <a:schemeClr val="tx2"/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Fusce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posuere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tx2"/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tx2"/>
                    </a:solidFill>
                  </a:rPr>
                  <a:t>.</a:t>
                </a:r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E0F5B626-AFE9-C79D-ECFB-651CFE0AB0D2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17" name="Textbox 200">
                <a:extLst>
                  <a:ext uri="{FF2B5EF4-FFF2-40B4-BE49-F238E27FC236}">
                    <a16:creationId xmlns:a16="http://schemas.microsoft.com/office/drawing/2014/main" id="{1AB19FF3-D4F9-40FD-633C-2D24E87EC5D0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5A83644-FDBF-FFB3-CAAD-C316605E0589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F993FF1-9D71-83DA-77E0-728C717A8F5F}"/>
              </a:ext>
            </a:extLst>
          </p:cNvPr>
          <p:cNvGrpSpPr/>
          <p:nvPr/>
        </p:nvGrpSpPr>
        <p:grpSpPr>
          <a:xfrm>
            <a:off x="2904664" y="9273671"/>
            <a:ext cx="2451435" cy="2410933"/>
            <a:chOff x="8113603" y="8618922"/>
            <a:chExt cx="2511120" cy="246963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9095A45-344B-60DF-5C96-13A93DC005B3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21" name="Textbox 200">
                <a:extLst>
                  <a:ext uri="{FF2B5EF4-FFF2-40B4-BE49-F238E27FC236}">
                    <a16:creationId xmlns:a16="http://schemas.microsoft.com/office/drawing/2014/main" id="{13B8697F-04AC-2C0A-CD63-287ED36EBA51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" name="Textbox 200">
                <a:extLst>
                  <a:ext uri="{FF2B5EF4-FFF2-40B4-BE49-F238E27FC236}">
                    <a16:creationId xmlns:a16="http://schemas.microsoft.com/office/drawing/2014/main" id="{21CEB69F-74C1-7937-9DF7-52686A6242E2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 porttitor congue massa. Fusce posuere,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magna sed pulvinar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ultricies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.</a:t>
                </a:r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7DEF8750-137E-D742-CD53-BF36A00FBAF8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24" name="Textbox 200">
                <a:extLst>
                  <a:ext uri="{FF2B5EF4-FFF2-40B4-BE49-F238E27FC236}">
                    <a16:creationId xmlns:a16="http://schemas.microsoft.com/office/drawing/2014/main" id="{8BBDC0B3-E966-9120-B9DB-918DC6ED32F9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4E98D9C-7BC4-1977-C54A-383AB29BC7D1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!!L2">
            <a:extLst>
              <a:ext uri="{FF2B5EF4-FFF2-40B4-BE49-F238E27FC236}">
                <a16:creationId xmlns:a16="http://schemas.microsoft.com/office/drawing/2014/main" id="{59160A1E-6518-8B8D-A0DA-C5CFF916293A}"/>
              </a:ext>
            </a:extLst>
          </p:cNvPr>
          <p:cNvGrpSpPr/>
          <p:nvPr/>
        </p:nvGrpSpPr>
        <p:grpSpPr>
          <a:xfrm>
            <a:off x="6140838" y="-2307389"/>
            <a:ext cx="2452684" cy="8803887"/>
            <a:chOff x="6140838" y="-2307389"/>
            <a:chExt cx="2452684" cy="8803887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15D68E8-5423-3962-5F52-BEAB7ABBECD6}"/>
                </a:ext>
              </a:extLst>
            </p:cNvPr>
            <p:cNvSpPr/>
            <p:nvPr/>
          </p:nvSpPr>
          <p:spPr>
            <a:xfrm>
              <a:off x="6283711" y="4674843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F30F5F7-9173-671B-EFF9-2EE689E775E4}"/>
                </a:ext>
              </a:extLst>
            </p:cNvPr>
            <p:cNvGrpSpPr/>
            <p:nvPr/>
          </p:nvGrpSpPr>
          <p:grpSpPr>
            <a:xfrm>
              <a:off x="6140838" y="4043814"/>
              <a:ext cx="2452684" cy="2452684"/>
              <a:chOff x="8158166" y="5631658"/>
              <a:chExt cx="2452684" cy="2452684"/>
            </a:xfrm>
          </p:grpSpPr>
          <p:sp>
            <p:nvSpPr>
              <p:cNvPr id="35" name="Arc 34">
                <a:extLst>
                  <a:ext uri="{FF2B5EF4-FFF2-40B4-BE49-F238E27FC236}">
                    <a16:creationId xmlns:a16="http://schemas.microsoft.com/office/drawing/2014/main" id="{C437A63E-FFB1-C166-43E6-30D7B51EEC91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7717351F-163B-B1DA-FA2A-D18C04DDAD3D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41178B10-6C73-06BE-7F60-3938BEB43443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AF65606-E2BF-C8BD-F3D2-03B9BBC6FD1B}"/>
                </a:ext>
              </a:extLst>
            </p:cNvPr>
            <p:cNvGrpSpPr/>
            <p:nvPr/>
          </p:nvGrpSpPr>
          <p:grpSpPr>
            <a:xfrm>
              <a:off x="7262405" y="-2307389"/>
              <a:ext cx="209548" cy="6032117"/>
              <a:chOff x="9279733" y="-719545"/>
              <a:chExt cx="209548" cy="6032117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862CF13-A85F-CC6B-6C8B-F5B689DEF07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9ADB6986-7566-9452-4C26-78F6EA388421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2F36585-6803-199E-F67C-0CA0D8A5678D}"/>
                </a:ext>
              </a:extLst>
            </p:cNvPr>
            <p:cNvGrpSpPr/>
            <p:nvPr/>
          </p:nvGrpSpPr>
          <p:grpSpPr>
            <a:xfrm>
              <a:off x="6308902" y="3726085"/>
              <a:ext cx="2116554" cy="948758"/>
              <a:chOff x="6308902" y="3726085"/>
              <a:chExt cx="2116554" cy="948758"/>
            </a:xfrm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E4F6820-B9FC-0901-0068-9720D4590D1D}"/>
                  </a:ext>
                </a:extLst>
              </p:cNvPr>
              <p:cNvSpPr/>
              <p:nvPr/>
            </p:nvSpPr>
            <p:spPr>
              <a:xfrm>
                <a:off x="6462392" y="4186687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B7EDC04E-A42E-D414-3741-519416202B77}"/>
                  </a:ext>
                </a:extLst>
              </p:cNvPr>
              <p:cNvSpPr/>
              <p:nvPr/>
            </p:nvSpPr>
            <p:spPr>
              <a:xfrm>
                <a:off x="6308902" y="3726085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alpha val="5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  <a:effectLst>
                <a:outerShdw blurRad="63500" dist="63500" dir="81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2" name="Textbox 200">
                <a:extLst>
                  <a:ext uri="{FF2B5EF4-FFF2-40B4-BE49-F238E27FC236}">
                    <a16:creationId xmlns:a16="http://schemas.microsoft.com/office/drawing/2014/main" id="{A9DE2695-2C72-D72A-3A86-DC21B57EF5B0}"/>
                  </a:ext>
                </a:extLst>
              </p:cNvPr>
              <p:cNvSpPr txBox="1"/>
              <p:nvPr/>
            </p:nvSpPr>
            <p:spPr>
              <a:xfrm>
                <a:off x="7002391" y="3793960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02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38" name="Freeform 103">
            <a:extLst>
              <a:ext uri="{FF2B5EF4-FFF2-40B4-BE49-F238E27FC236}">
                <a16:creationId xmlns:a16="http://schemas.microsoft.com/office/drawing/2014/main" id="{B169BC98-39AB-17CF-9E20-D692694B8860}"/>
              </a:ext>
            </a:extLst>
          </p:cNvPr>
          <p:cNvSpPr>
            <a:spLocks noEditPoints="1"/>
          </p:cNvSpPr>
          <p:nvPr/>
        </p:nvSpPr>
        <p:spPr bwMode="auto">
          <a:xfrm>
            <a:off x="6943833" y="5064995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39" name="!!L3">
            <a:extLst>
              <a:ext uri="{FF2B5EF4-FFF2-40B4-BE49-F238E27FC236}">
                <a16:creationId xmlns:a16="http://schemas.microsoft.com/office/drawing/2014/main" id="{025DFBA9-A3A5-23E5-DD2F-58444257FEB2}"/>
              </a:ext>
            </a:extLst>
          </p:cNvPr>
          <p:cNvGrpSpPr/>
          <p:nvPr/>
        </p:nvGrpSpPr>
        <p:grpSpPr>
          <a:xfrm>
            <a:off x="9362291" y="-641472"/>
            <a:ext cx="2452684" cy="8803887"/>
            <a:chOff x="9362291" y="-641472"/>
            <a:chExt cx="2452684" cy="8803887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D607194-D53F-7BC4-4656-7092407FED92}"/>
                </a:ext>
              </a:extLst>
            </p:cNvPr>
            <p:cNvSpPr/>
            <p:nvPr/>
          </p:nvSpPr>
          <p:spPr>
            <a:xfrm>
              <a:off x="9505164" y="6340760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DE6AC9FE-1634-F4CB-C1C7-94C416F8A2A3}"/>
                </a:ext>
              </a:extLst>
            </p:cNvPr>
            <p:cNvGrpSpPr/>
            <p:nvPr/>
          </p:nvGrpSpPr>
          <p:grpSpPr>
            <a:xfrm>
              <a:off x="9362291" y="5709731"/>
              <a:ext cx="2452684" cy="2452684"/>
              <a:chOff x="8158166" y="5631658"/>
              <a:chExt cx="2452684" cy="2452684"/>
            </a:xfrm>
          </p:grpSpPr>
          <p:sp>
            <p:nvSpPr>
              <p:cNvPr id="49" name="Arc 48">
                <a:extLst>
                  <a:ext uri="{FF2B5EF4-FFF2-40B4-BE49-F238E27FC236}">
                    <a16:creationId xmlns:a16="http://schemas.microsoft.com/office/drawing/2014/main" id="{2F7992A4-D467-E628-FCDC-A1262A66A0D8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9C593402-8137-3F7C-B542-5A12DD735F66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B6C43498-BFE5-512D-DD55-08BCF9AF9CB5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834702EB-DF34-1917-30E3-2ADD0B422193}"/>
                </a:ext>
              </a:extLst>
            </p:cNvPr>
            <p:cNvGrpSpPr/>
            <p:nvPr/>
          </p:nvGrpSpPr>
          <p:grpSpPr>
            <a:xfrm>
              <a:off x="10483858" y="-641472"/>
              <a:ext cx="209548" cy="6032117"/>
              <a:chOff x="9279733" y="-719545"/>
              <a:chExt cx="209548" cy="6032117"/>
            </a:xfrm>
          </p:grpSpPr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8654D4B-15D6-FCB0-1C6B-09C4595A43D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1ABD8890-5888-D7B3-DDCC-9489F0D595FC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D8FC729-A0FD-B344-CB1D-19FD9E196F0A}"/>
                </a:ext>
              </a:extLst>
            </p:cNvPr>
            <p:cNvGrpSpPr/>
            <p:nvPr/>
          </p:nvGrpSpPr>
          <p:grpSpPr>
            <a:xfrm>
              <a:off x="9530355" y="5392002"/>
              <a:ext cx="2116554" cy="948758"/>
              <a:chOff x="9530355" y="5392002"/>
              <a:chExt cx="2116554" cy="948758"/>
            </a:xfrm>
          </p:grpSpPr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72E38D17-3A00-645F-8BEB-4C3C19FF346D}"/>
                  </a:ext>
                </a:extLst>
              </p:cNvPr>
              <p:cNvSpPr/>
              <p:nvPr/>
            </p:nvSpPr>
            <p:spPr>
              <a:xfrm>
                <a:off x="9683845" y="5852604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892AC66B-9971-6FE9-1799-6CDA70BFDE5B}"/>
                  </a:ext>
                </a:extLst>
              </p:cNvPr>
              <p:cNvSpPr/>
              <p:nvPr/>
            </p:nvSpPr>
            <p:spPr>
              <a:xfrm>
                <a:off x="9530355" y="5392002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alpha val="50000"/>
                    </a:schemeClr>
                  </a:gs>
                </a:gsLst>
                <a:lin ang="1350000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Textbox 200">
                <a:extLst>
                  <a:ext uri="{FF2B5EF4-FFF2-40B4-BE49-F238E27FC236}">
                    <a16:creationId xmlns:a16="http://schemas.microsoft.com/office/drawing/2014/main" id="{7955347C-76CE-A996-994C-860FF9A467E8}"/>
                  </a:ext>
                </a:extLst>
              </p:cNvPr>
              <p:cNvSpPr txBox="1"/>
              <p:nvPr/>
            </p:nvSpPr>
            <p:spPr>
              <a:xfrm>
                <a:off x="10223844" y="5459877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03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52" name="Freeform 109">
            <a:extLst>
              <a:ext uri="{FF2B5EF4-FFF2-40B4-BE49-F238E27FC236}">
                <a16:creationId xmlns:a16="http://schemas.microsoft.com/office/drawing/2014/main" id="{5CC25D36-EE02-7382-0F88-C6F7C480E1A4}"/>
              </a:ext>
            </a:extLst>
          </p:cNvPr>
          <p:cNvSpPr>
            <a:spLocks noEditPoints="1"/>
          </p:cNvSpPr>
          <p:nvPr/>
        </p:nvSpPr>
        <p:spPr bwMode="auto">
          <a:xfrm>
            <a:off x="10217207" y="6673746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53" name="!!L1">
            <a:extLst>
              <a:ext uri="{FF2B5EF4-FFF2-40B4-BE49-F238E27FC236}">
                <a16:creationId xmlns:a16="http://schemas.microsoft.com/office/drawing/2014/main" id="{6C44E6B2-434E-0F94-0E05-2E9C77905D86}"/>
              </a:ext>
            </a:extLst>
          </p:cNvPr>
          <p:cNvGrpSpPr/>
          <p:nvPr/>
        </p:nvGrpSpPr>
        <p:grpSpPr>
          <a:xfrm>
            <a:off x="2919385" y="-497816"/>
            <a:ext cx="2452684" cy="9461583"/>
            <a:chOff x="2919385" y="-497816"/>
            <a:chExt cx="2452684" cy="9461583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BD28743-7DBE-E7D1-955A-664C31F14FEC}"/>
                </a:ext>
              </a:extLst>
            </p:cNvPr>
            <p:cNvSpPr/>
            <p:nvPr/>
          </p:nvSpPr>
          <p:spPr>
            <a:xfrm>
              <a:off x="3062258" y="7142112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D06A8C51-7740-9321-97A6-BDFD640E1336}"/>
                </a:ext>
              </a:extLst>
            </p:cNvPr>
            <p:cNvGrpSpPr/>
            <p:nvPr/>
          </p:nvGrpSpPr>
          <p:grpSpPr>
            <a:xfrm>
              <a:off x="2919385" y="6511083"/>
              <a:ext cx="2452684" cy="2452684"/>
              <a:chOff x="8158166" y="5631658"/>
              <a:chExt cx="2452684" cy="2452684"/>
            </a:xfrm>
          </p:grpSpPr>
          <p:sp>
            <p:nvSpPr>
              <p:cNvPr id="128" name="Arc 127">
                <a:extLst>
                  <a:ext uri="{FF2B5EF4-FFF2-40B4-BE49-F238E27FC236}">
                    <a16:creationId xmlns:a16="http://schemas.microsoft.com/office/drawing/2014/main" id="{81FAFBC8-F603-B34C-EE4E-9D8FFF52333F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8C123EEB-2A15-329E-18D0-74BB1255FED3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9D1A365F-73B4-3C3C-A27E-6022E788523F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B00CE943-A34A-BE5E-5527-797249B4422F}"/>
                </a:ext>
              </a:extLst>
            </p:cNvPr>
            <p:cNvGrpSpPr/>
            <p:nvPr/>
          </p:nvGrpSpPr>
          <p:grpSpPr>
            <a:xfrm>
              <a:off x="4040952" y="-497816"/>
              <a:ext cx="209548" cy="6689813"/>
              <a:chOff x="4040952" y="-457200"/>
              <a:chExt cx="209548" cy="6689813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BDDFD875-9D9F-2C7B-7981-C1E610B3BF5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15038" y="-457200"/>
                <a:ext cx="30688" cy="6585039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65134559-1162-3EAB-70FD-C034144EF7AC}"/>
                  </a:ext>
                </a:extLst>
              </p:cNvPr>
              <p:cNvSpPr/>
              <p:nvPr/>
            </p:nvSpPr>
            <p:spPr>
              <a:xfrm>
                <a:off x="4040952" y="6023065"/>
                <a:ext cx="209548" cy="209548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3755D03-4ECA-C3DA-A117-6091248556CD}"/>
                </a:ext>
              </a:extLst>
            </p:cNvPr>
            <p:cNvGrpSpPr/>
            <p:nvPr/>
          </p:nvGrpSpPr>
          <p:grpSpPr>
            <a:xfrm>
              <a:off x="3087449" y="6193354"/>
              <a:ext cx="2116554" cy="948758"/>
              <a:chOff x="3087449" y="6193354"/>
              <a:chExt cx="2116554" cy="948758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FEDEB923-533B-5742-953B-168593F9BD71}"/>
                  </a:ext>
                </a:extLst>
              </p:cNvPr>
              <p:cNvGrpSpPr/>
              <p:nvPr/>
            </p:nvGrpSpPr>
            <p:grpSpPr>
              <a:xfrm>
                <a:off x="3087449" y="6193354"/>
                <a:ext cx="2116554" cy="948758"/>
                <a:chOff x="3087449" y="6193354"/>
                <a:chExt cx="2116554" cy="948758"/>
              </a:xfrm>
            </p:grpSpPr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348FF8C8-6F4E-636C-046B-DD7404CA2B02}"/>
                    </a:ext>
                  </a:extLst>
                </p:cNvPr>
                <p:cNvSpPr/>
                <p:nvPr/>
              </p:nvSpPr>
              <p:spPr>
                <a:xfrm>
                  <a:off x="3240939" y="6653956"/>
                  <a:ext cx="1809574" cy="488156"/>
                </a:xfrm>
                <a:custGeom>
                  <a:avLst/>
                  <a:gdLst>
                    <a:gd name="csX0" fmla="*/ 904787 w 1809574"/>
                    <a:gd name="csY0" fmla="*/ 0 h 488156"/>
                    <a:gd name="csX1" fmla="*/ 1803216 w 1809574"/>
                    <a:gd name="csY1" fmla="*/ 477691 h 488156"/>
                    <a:gd name="csX2" fmla="*/ 1809574 w 1809574"/>
                    <a:gd name="csY2" fmla="*/ 488156 h 488156"/>
                    <a:gd name="csX3" fmla="*/ 0 w 1809574"/>
                    <a:gd name="csY3" fmla="*/ 488156 h 488156"/>
                    <a:gd name="csX4" fmla="*/ 6358 w 1809574"/>
                    <a:gd name="csY4" fmla="*/ 477691 h 488156"/>
                    <a:gd name="csX5" fmla="*/ 904787 w 1809574"/>
                    <a:gd name="csY5" fmla="*/ 0 h 48815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809574" h="488156">
                      <a:moveTo>
                        <a:pt x="904787" y="0"/>
                      </a:moveTo>
                      <a:cubicBezTo>
                        <a:pt x="1278776" y="0"/>
                        <a:pt x="1608509" y="189487"/>
                        <a:pt x="1803216" y="477691"/>
                      </a:cubicBezTo>
                      <a:lnTo>
                        <a:pt x="1809574" y="488156"/>
                      </a:lnTo>
                      <a:lnTo>
                        <a:pt x="0" y="488156"/>
                      </a:lnTo>
                      <a:lnTo>
                        <a:pt x="6358" y="477691"/>
                      </a:lnTo>
                      <a:cubicBezTo>
                        <a:pt x="201065" y="189487"/>
                        <a:pt x="530798" y="0"/>
                        <a:pt x="90478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57DC241B-8DB0-FA8A-6F82-FD8DFE757600}"/>
                    </a:ext>
                  </a:extLst>
                </p:cNvPr>
                <p:cNvSpPr/>
                <p:nvPr/>
              </p:nvSpPr>
              <p:spPr>
                <a:xfrm>
                  <a:off x="3087449" y="6193354"/>
                  <a:ext cx="2116554" cy="848749"/>
                </a:xfrm>
                <a:custGeom>
                  <a:avLst/>
                  <a:gdLst>
                    <a:gd name="csX0" fmla="*/ 977362 w 2116554"/>
                    <a:gd name="csY0" fmla="*/ 0 h 848749"/>
                    <a:gd name="csX1" fmla="*/ 1005444 w 2116554"/>
                    <a:gd name="csY1" fmla="*/ 18934 h 848749"/>
                    <a:gd name="csX2" fmla="*/ 1058277 w 2116554"/>
                    <a:gd name="csY2" fmla="*/ 29600 h 848749"/>
                    <a:gd name="csX3" fmla="*/ 1111110 w 2116554"/>
                    <a:gd name="csY3" fmla="*/ 18934 h 848749"/>
                    <a:gd name="csX4" fmla="*/ 1139192 w 2116554"/>
                    <a:gd name="csY4" fmla="*/ 0 h 848749"/>
                    <a:gd name="csX5" fmla="*/ 1223278 w 2116554"/>
                    <a:gd name="csY5" fmla="*/ 6362 h 848749"/>
                    <a:gd name="csX6" fmla="*/ 2056601 w 2116554"/>
                    <a:gd name="csY6" fmla="*/ 655612 h 848749"/>
                    <a:gd name="csX7" fmla="*/ 2116554 w 2116554"/>
                    <a:gd name="csY7" fmla="*/ 848749 h 848749"/>
                    <a:gd name="csX8" fmla="*/ 0 w 2116554"/>
                    <a:gd name="csY8" fmla="*/ 848749 h 848749"/>
                    <a:gd name="csX9" fmla="*/ 59954 w 2116554"/>
                    <a:gd name="csY9" fmla="*/ 655612 h 848749"/>
                    <a:gd name="csX10" fmla="*/ 893276 w 2116554"/>
                    <a:gd name="csY10" fmla="*/ 6362 h 84874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</a:cxnLst>
                  <a:rect l="l" t="t" r="r" b="b"/>
                  <a:pathLst>
                    <a:path w="2116554" h="848749">
                      <a:moveTo>
                        <a:pt x="977362" y="0"/>
                      </a:moveTo>
                      <a:lnTo>
                        <a:pt x="1005444" y="18934"/>
                      </a:lnTo>
                      <a:cubicBezTo>
                        <a:pt x="1021683" y="25802"/>
                        <a:pt x="1039537" y="29600"/>
                        <a:pt x="1058277" y="29600"/>
                      </a:cubicBezTo>
                      <a:cubicBezTo>
                        <a:pt x="1077017" y="29600"/>
                        <a:pt x="1094871" y="25802"/>
                        <a:pt x="1111110" y="18934"/>
                      </a:cubicBezTo>
                      <a:lnTo>
                        <a:pt x="1139192" y="0"/>
                      </a:lnTo>
                      <a:lnTo>
                        <a:pt x="1223278" y="6362"/>
                      </a:lnTo>
                      <a:cubicBezTo>
                        <a:pt x="1599882" y="63906"/>
                        <a:pt x="1912681" y="315348"/>
                        <a:pt x="2056601" y="655612"/>
                      </a:cubicBezTo>
                      <a:lnTo>
                        <a:pt x="2116554" y="848749"/>
                      </a:lnTo>
                      <a:lnTo>
                        <a:pt x="0" y="848749"/>
                      </a:lnTo>
                      <a:lnTo>
                        <a:pt x="59954" y="655612"/>
                      </a:lnTo>
                      <a:cubicBezTo>
                        <a:pt x="203873" y="315348"/>
                        <a:pt x="516672" y="63906"/>
                        <a:pt x="893276" y="636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alpha val="50000"/>
                      </a:schemeClr>
                    </a:gs>
                  </a:gsLst>
                  <a:lin ang="13500000" scaled="0"/>
                </a:gradFill>
                <a:ln>
                  <a:noFill/>
                </a:ln>
                <a:effectLst>
                  <a:outerShdw blurRad="63500" dist="63500" dir="5400000" algn="t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9" name="Textbox 200">
                <a:extLst>
                  <a:ext uri="{FF2B5EF4-FFF2-40B4-BE49-F238E27FC236}">
                    <a16:creationId xmlns:a16="http://schemas.microsoft.com/office/drawing/2014/main" id="{4AD91B49-9DBB-537D-4509-9A8F4F0F0B9C}"/>
                  </a:ext>
                </a:extLst>
              </p:cNvPr>
              <p:cNvSpPr txBox="1"/>
              <p:nvPr/>
            </p:nvSpPr>
            <p:spPr>
              <a:xfrm>
                <a:off x="3780938" y="6261229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01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5CDADEC4-5A25-5FC3-0F6F-3257EC973B51}"/>
              </a:ext>
            </a:extLst>
          </p:cNvPr>
          <p:cNvSpPr/>
          <p:nvPr/>
        </p:nvSpPr>
        <p:spPr>
          <a:xfrm>
            <a:off x="3726173" y="7506371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FD4D4CAD-4671-CBB0-85CE-62742DDF91E7}"/>
              </a:ext>
            </a:extLst>
          </p:cNvPr>
          <p:cNvGrpSpPr/>
          <p:nvPr/>
        </p:nvGrpSpPr>
        <p:grpSpPr>
          <a:xfrm>
            <a:off x="12569023" y="5944275"/>
            <a:ext cx="2451435" cy="2410933"/>
            <a:chOff x="8113603" y="8618922"/>
            <a:chExt cx="2511120" cy="2469631"/>
          </a:xfrm>
        </p:grpSpPr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C164C8AF-F465-40C3-4690-345661A0D5CA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135" name="Textbox 200">
                <a:extLst>
                  <a:ext uri="{FF2B5EF4-FFF2-40B4-BE49-F238E27FC236}">
                    <a16:creationId xmlns:a16="http://schemas.microsoft.com/office/drawing/2014/main" id="{59607C6B-A9EE-D43D-E6DE-B008060329A0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6" name="Textbox 200">
                <a:extLst>
                  <a:ext uri="{FF2B5EF4-FFF2-40B4-BE49-F238E27FC236}">
                    <a16:creationId xmlns:a16="http://schemas.microsoft.com/office/drawing/2014/main" id="{C3C5A837-5FA1-47C3-AFF1-2AAA8A7D1AF8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amet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elit</a:t>
                </a:r>
                <a:r>
                  <a:rPr lang="en-US" sz="1200" dirty="0">
                    <a:solidFill>
                      <a:schemeClr val="tx2"/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congue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massa</a:t>
                </a:r>
                <a:r>
                  <a:rPr lang="en-US" sz="1200" dirty="0">
                    <a:solidFill>
                      <a:schemeClr val="tx2"/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Fusce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posuere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tx2"/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tx2"/>
                    </a:solidFill>
                  </a:rPr>
                  <a:t>.</a:t>
                </a:r>
              </a:p>
            </p:txBody>
          </p:sp>
          <p:sp>
            <p:nvSpPr>
              <p:cNvPr id="137" name="Rectangle: Rounded Corners 136">
                <a:extLst>
                  <a:ext uri="{FF2B5EF4-FFF2-40B4-BE49-F238E27FC236}">
                    <a16:creationId xmlns:a16="http://schemas.microsoft.com/office/drawing/2014/main" id="{28814AC6-E80E-4A16-6AEE-7E0229C78650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138" name="Textbox 200">
                <a:extLst>
                  <a:ext uri="{FF2B5EF4-FFF2-40B4-BE49-F238E27FC236}">
                    <a16:creationId xmlns:a16="http://schemas.microsoft.com/office/drawing/2014/main" id="{E085368C-2518-5913-7928-A249BD66E080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20787586-48B8-6AFA-B76A-5F2E3D581862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!!L4">
            <a:extLst>
              <a:ext uri="{FF2B5EF4-FFF2-40B4-BE49-F238E27FC236}">
                <a16:creationId xmlns:a16="http://schemas.microsoft.com/office/drawing/2014/main" id="{6C4D91FF-DA63-F2D2-243C-D27618F53EE0}"/>
              </a:ext>
            </a:extLst>
          </p:cNvPr>
          <p:cNvGrpSpPr/>
          <p:nvPr/>
        </p:nvGrpSpPr>
        <p:grpSpPr>
          <a:xfrm>
            <a:off x="12583744" y="-3169516"/>
            <a:ext cx="2452684" cy="8803887"/>
            <a:chOff x="12583744" y="-3169516"/>
            <a:chExt cx="2452684" cy="8803887"/>
          </a:xfrm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4970588-17D1-2B6C-1B2B-2A92841E0A0F}"/>
                </a:ext>
              </a:extLst>
            </p:cNvPr>
            <p:cNvSpPr/>
            <p:nvPr/>
          </p:nvSpPr>
          <p:spPr>
            <a:xfrm>
              <a:off x="12726617" y="3812716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3B4AAAE3-DAF1-F529-88EB-7705E4F4A530}"/>
                </a:ext>
              </a:extLst>
            </p:cNvPr>
            <p:cNvGrpSpPr/>
            <p:nvPr/>
          </p:nvGrpSpPr>
          <p:grpSpPr>
            <a:xfrm>
              <a:off x="12583744" y="3181687"/>
              <a:ext cx="2452684" cy="2452684"/>
              <a:chOff x="8158166" y="5631658"/>
              <a:chExt cx="2452684" cy="2452684"/>
            </a:xfrm>
          </p:grpSpPr>
          <p:sp>
            <p:nvSpPr>
              <p:cNvPr id="149" name="Arc 148">
                <a:extLst>
                  <a:ext uri="{FF2B5EF4-FFF2-40B4-BE49-F238E27FC236}">
                    <a16:creationId xmlns:a16="http://schemas.microsoft.com/office/drawing/2014/main" id="{B1361D7F-40A1-F2CF-3A4F-72BC9436E94D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E6DF0D38-ACA0-4FBA-F381-A66D2A77C54A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8E4EBF69-A6FE-3A63-F1F7-C796C06C9A64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F590C97D-87B0-3103-1E08-A7C0D1F482E9}"/>
                </a:ext>
              </a:extLst>
            </p:cNvPr>
            <p:cNvGrpSpPr/>
            <p:nvPr/>
          </p:nvGrpSpPr>
          <p:grpSpPr>
            <a:xfrm>
              <a:off x="13705311" y="-3169516"/>
              <a:ext cx="209548" cy="6032117"/>
              <a:chOff x="9279733" y="-719545"/>
              <a:chExt cx="209548" cy="6032117"/>
            </a:xfrm>
          </p:grpSpPr>
          <p:cxnSp>
            <p:nvCxnSpPr>
              <p:cNvPr id="147" name="Straight Connector 146">
                <a:extLst>
                  <a:ext uri="{FF2B5EF4-FFF2-40B4-BE49-F238E27FC236}">
                    <a16:creationId xmlns:a16="http://schemas.microsoft.com/office/drawing/2014/main" id="{EDD1559C-1617-7F15-C769-60C9093FFE5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254CA880-CEF8-7E4A-A6EB-FF6CB3B608AD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4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F48689A6-EB74-FC11-BDD7-517EF9A9B5FA}"/>
                </a:ext>
              </a:extLst>
            </p:cNvPr>
            <p:cNvGrpSpPr/>
            <p:nvPr/>
          </p:nvGrpSpPr>
          <p:grpSpPr>
            <a:xfrm>
              <a:off x="12751808" y="2863958"/>
              <a:ext cx="2116554" cy="948758"/>
              <a:chOff x="12751808" y="2863958"/>
              <a:chExt cx="2116554" cy="948758"/>
            </a:xfrm>
          </p:grpSpPr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51F5ED48-A4FA-D5CE-F659-D76A40750928}"/>
                  </a:ext>
                </a:extLst>
              </p:cNvPr>
              <p:cNvSpPr/>
              <p:nvPr/>
            </p:nvSpPr>
            <p:spPr>
              <a:xfrm>
                <a:off x="12905298" y="3324560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774AC79E-E49E-28A7-42B3-6263519EADB5}"/>
                  </a:ext>
                </a:extLst>
              </p:cNvPr>
              <p:cNvSpPr/>
              <p:nvPr/>
            </p:nvSpPr>
            <p:spPr>
              <a:xfrm>
                <a:off x="12751808" y="2863958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alpha val="50000"/>
                    </a:schemeClr>
                  </a:gs>
                </a:gsLst>
                <a:lin ang="1350000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6" name="Textbox 200">
                <a:extLst>
                  <a:ext uri="{FF2B5EF4-FFF2-40B4-BE49-F238E27FC236}">
                    <a16:creationId xmlns:a16="http://schemas.microsoft.com/office/drawing/2014/main" id="{7E01C2AC-ABBE-93F1-0162-7999F2F3F398}"/>
                  </a:ext>
                </a:extLst>
              </p:cNvPr>
              <p:cNvSpPr txBox="1"/>
              <p:nvPr/>
            </p:nvSpPr>
            <p:spPr>
              <a:xfrm>
                <a:off x="13445297" y="2931833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04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238" name="Freeform 16">
            <a:extLst>
              <a:ext uri="{FF2B5EF4-FFF2-40B4-BE49-F238E27FC236}">
                <a16:creationId xmlns:a16="http://schemas.microsoft.com/office/drawing/2014/main" id="{5CA06BE5-E089-F0DA-8311-DEAD204517E2}"/>
              </a:ext>
            </a:extLst>
          </p:cNvPr>
          <p:cNvSpPr>
            <a:spLocks noEditPoints="1"/>
          </p:cNvSpPr>
          <p:nvPr/>
        </p:nvSpPr>
        <p:spPr bwMode="auto">
          <a:xfrm>
            <a:off x="13478384" y="4098090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93774168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1123A76-00BD-0143-2ACF-B9F759628B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!!L6">
            <a:extLst>
              <a:ext uri="{FF2B5EF4-FFF2-40B4-BE49-F238E27FC236}">
                <a16:creationId xmlns:a16="http://schemas.microsoft.com/office/drawing/2014/main" id="{4F927808-6226-E15A-C1BB-5EEF983C0242}"/>
              </a:ext>
            </a:extLst>
          </p:cNvPr>
          <p:cNvGrpSpPr/>
          <p:nvPr/>
        </p:nvGrpSpPr>
        <p:grpSpPr>
          <a:xfrm>
            <a:off x="19026652" y="-3169516"/>
            <a:ext cx="2452684" cy="8803887"/>
            <a:chOff x="19026652" y="-4578544"/>
            <a:chExt cx="2452684" cy="8803887"/>
          </a:xfrm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344996E-79E1-C41B-C39A-DDEB2F09F7A5}"/>
                </a:ext>
              </a:extLst>
            </p:cNvPr>
            <p:cNvSpPr/>
            <p:nvPr/>
          </p:nvSpPr>
          <p:spPr>
            <a:xfrm>
              <a:off x="19169525" y="2403688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F60969AB-F7C9-C4D1-4AD2-EFBDFBF4C5A7}"/>
                </a:ext>
              </a:extLst>
            </p:cNvPr>
            <p:cNvGrpSpPr/>
            <p:nvPr/>
          </p:nvGrpSpPr>
          <p:grpSpPr>
            <a:xfrm>
              <a:off x="19026652" y="1772659"/>
              <a:ext cx="2452684" cy="2452684"/>
              <a:chOff x="8158166" y="5631658"/>
              <a:chExt cx="2452684" cy="2452684"/>
            </a:xfrm>
          </p:grpSpPr>
          <p:sp>
            <p:nvSpPr>
              <p:cNvPr id="177" name="Arc 176">
                <a:extLst>
                  <a:ext uri="{FF2B5EF4-FFF2-40B4-BE49-F238E27FC236}">
                    <a16:creationId xmlns:a16="http://schemas.microsoft.com/office/drawing/2014/main" id="{3EF36F40-2E4C-2D77-8A33-8CABD8777AA4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B5F713D9-E6C2-93CA-EBBF-ED57A50AFB70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FDB852F6-2FF6-B3CD-17BF-79598BE808F4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22CC072D-7E48-1A29-5DAA-3D500C7FB7F8}"/>
                </a:ext>
              </a:extLst>
            </p:cNvPr>
            <p:cNvGrpSpPr/>
            <p:nvPr/>
          </p:nvGrpSpPr>
          <p:grpSpPr>
            <a:xfrm>
              <a:off x="20148219" y="-4578544"/>
              <a:ext cx="209548" cy="6032117"/>
              <a:chOff x="9279733" y="-719545"/>
              <a:chExt cx="209548" cy="6032117"/>
            </a:xfrm>
          </p:grpSpPr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1532B2DD-E8B6-D879-A05F-165C7E15EEC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6" name="Oval 175">
                <a:extLst>
                  <a:ext uri="{FF2B5EF4-FFF2-40B4-BE49-F238E27FC236}">
                    <a16:creationId xmlns:a16="http://schemas.microsoft.com/office/drawing/2014/main" id="{80894952-24A8-93DD-886D-D06AD768505F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6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08656FD3-EA33-D06D-D682-0B70CBC366DD}"/>
                </a:ext>
              </a:extLst>
            </p:cNvPr>
            <p:cNvGrpSpPr/>
            <p:nvPr/>
          </p:nvGrpSpPr>
          <p:grpSpPr>
            <a:xfrm>
              <a:off x="19194716" y="1454930"/>
              <a:ext cx="2116554" cy="948758"/>
              <a:chOff x="19194716" y="1454930"/>
              <a:chExt cx="2116554" cy="948758"/>
            </a:xfrm>
          </p:grpSpPr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DA486BEB-3845-79B6-C7FA-29849E5165CF}"/>
                  </a:ext>
                </a:extLst>
              </p:cNvPr>
              <p:cNvSpPr/>
              <p:nvPr/>
            </p:nvSpPr>
            <p:spPr>
              <a:xfrm>
                <a:off x="19348206" y="1915532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24E755A2-2BC2-A877-2341-52E4A13D7D52}"/>
                  </a:ext>
                </a:extLst>
              </p:cNvPr>
              <p:cNvSpPr/>
              <p:nvPr/>
            </p:nvSpPr>
            <p:spPr>
              <a:xfrm>
                <a:off x="19194716" y="1454930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4" name="Textbox 200">
                <a:extLst>
                  <a:ext uri="{FF2B5EF4-FFF2-40B4-BE49-F238E27FC236}">
                    <a16:creationId xmlns:a16="http://schemas.microsoft.com/office/drawing/2014/main" id="{E2164EA6-374A-6F40-9915-01CB0BF76818}"/>
                  </a:ext>
                </a:extLst>
              </p:cNvPr>
              <p:cNvSpPr txBox="1"/>
              <p:nvPr/>
            </p:nvSpPr>
            <p:spPr>
              <a:xfrm>
                <a:off x="19888205" y="1522805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06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E7708631-985E-DDE9-F1DA-9FC342A1CADF}"/>
              </a:ext>
            </a:extLst>
          </p:cNvPr>
          <p:cNvSpPr/>
          <p:nvPr/>
        </p:nvSpPr>
        <p:spPr>
          <a:xfrm>
            <a:off x="19887328" y="4160939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" name="!!SubTitle">
            <a:extLst>
              <a:ext uri="{FF2B5EF4-FFF2-40B4-BE49-F238E27FC236}">
                <a16:creationId xmlns:a16="http://schemas.microsoft.com/office/drawing/2014/main" id="{A2A89F04-6545-1C65-662C-AE16FFCE5752}"/>
              </a:ext>
            </a:extLst>
          </p:cNvPr>
          <p:cNvSpPr txBox="1"/>
          <p:nvPr/>
        </p:nvSpPr>
        <p:spPr>
          <a:xfrm>
            <a:off x="9617417" y="1250297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C5C8A254-C472-3A14-AB2A-133849C593EB}"/>
              </a:ext>
            </a:extLst>
          </p:cNvPr>
          <p:cNvSpPr txBox="1"/>
          <p:nvPr/>
        </p:nvSpPr>
        <p:spPr>
          <a:xfrm>
            <a:off x="7416415" y="11314065"/>
            <a:ext cx="955120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Lantern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C976EB4-EB8D-A7EB-AE4E-C5D65B593205}"/>
              </a:ext>
            </a:extLst>
          </p:cNvPr>
          <p:cNvGrpSpPr/>
          <p:nvPr/>
        </p:nvGrpSpPr>
        <p:grpSpPr>
          <a:xfrm>
            <a:off x="9347570" y="8472319"/>
            <a:ext cx="2451435" cy="2410933"/>
            <a:chOff x="8113603" y="8618922"/>
            <a:chExt cx="2511120" cy="246963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08C55B9-3F0B-FF6B-7BBE-9DA3C5CB3940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7" name="Textbox 200">
                <a:extLst>
                  <a:ext uri="{FF2B5EF4-FFF2-40B4-BE49-F238E27FC236}">
                    <a16:creationId xmlns:a16="http://schemas.microsoft.com/office/drawing/2014/main" id="{865882A6-4CE4-3B65-CB81-06F8D9ABA188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" name="Textbox 200">
                <a:extLst>
                  <a:ext uri="{FF2B5EF4-FFF2-40B4-BE49-F238E27FC236}">
                    <a16:creationId xmlns:a16="http://schemas.microsoft.com/office/drawing/2014/main" id="{E99B810A-A839-65B5-C535-2E1870957484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amet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elit</a:t>
                </a:r>
                <a:r>
                  <a:rPr lang="en-US" sz="1200" dirty="0">
                    <a:solidFill>
                      <a:schemeClr val="tx2"/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congue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massa</a:t>
                </a:r>
                <a:r>
                  <a:rPr lang="en-US" sz="1200" dirty="0">
                    <a:solidFill>
                      <a:schemeClr val="tx2"/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Fusce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posuere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tx2"/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tx2"/>
                    </a:solidFill>
                  </a:rPr>
                  <a:t>.</a:t>
                </a:r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EA6FFD8A-8F27-5FD1-2829-D5D604FCF512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10" name="Textbox 200">
                <a:extLst>
                  <a:ext uri="{FF2B5EF4-FFF2-40B4-BE49-F238E27FC236}">
                    <a16:creationId xmlns:a16="http://schemas.microsoft.com/office/drawing/2014/main" id="{0C86BBD6-F8EA-9C01-EB33-B78595F3E2E0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1536784-59E0-9648-914B-30BD93BC8F9B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6BE218-B94F-D264-7B86-32E81BC9BD28}"/>
              </a:ext>
            </a:extLst>
          </p:cNvPr>
          <p:cNvGrpSpPr/>
          <p:nvPr/>
        </p:nvGrpSpPr>
        <p:grpSpPr>
          <a:xfrm>
            <a:off x="15790476" y="7288843"/>
            <a:ext cx="2451435" cy="2410933"/>
            <a:chOff x="8113603" y="8618922"/>
            <a:chExt cx="2511120" cy="246963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BC916A6-C7FD-3E40-7DE0-E4622EF2B366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14" name="Textbox 200">
                <a:extLst>
                  <a:ext uri="{FF2B5EF4-FFF2-40B4-BE49-F238E27FC236}">
                    <a16:creationId xmlns:a16="http://schemas.microsoft.com/office/drawing/2014/main" id="{5834329F-9683-E9A5-4EA1-B354DEF34B75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5" name="Textbox 200">
                <a:extLst>
                  <a:ext uri="{FF2B5EF4-FFF2-40B4-BE49-F238E27FC236}">
                    <a16:creationId xmlns:a16="http://schemas.microsoft.com/office/drawing/2014/main" id="{AB3F3DBB-E6E4-F731-06BB-391636912DE0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amet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elit</a:t>
                </a:r>
                <a:r>
                  <a:rPr lang="en-US" sz="1200" dirty="0">
                    <a:solidFill>
                      <a:schemeClr val="tx2"/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congue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massa</a:t>
                </a:r>
                <a:r>
                  <a:rPr lang="en-US" sz="1200" dirty="0">
                    <a:solidFill>
                      <a:schemeClr val="tx2"/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Fusce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posuere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tx2"/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tx2"/>
                    </a:solidFill>
                  </a:rPr>
                  <a:t>.</a:t>
                </a:r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D6AF5499-BB0A-FC2E-365A-1631E62880B1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5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17" name="Textbox 200">
                <a:extLst>
                  <a:ext uri="{FF2B5EF4-FFF2-40B4-BE49-F238E27FC236}">
                    <a16:creationId xmlns:a16="http://schemas.microsoft.com/office/drawing/2014/main" id="{C32D15C6-0FD4-C9B2-A4A3-0184FA2219CA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769A1E5-066F-5AE1-CE59-FC3F5C575168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BDB7236-FB0C-E856-FA09-75D4933FF19F}"/>
              </a:ext>
            </a:extLst>
          </p:cNvPr>
          <p:cNvGrpSpPr/>
          <p:nvPr/>
        </p:nvGrpSpPr>
        <p:grpSpPr>
          <a:xfrm>
            <a:off x="6126117" y="6806402"/>
            <a:ext cx="2451435" cy="2410933"/>
            <a:chOff x="8113603" y="8618922"/>
            <a:chExt cx="2511120" cy="246963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5AFFA71-C135-ED1F-E799-067968191FD2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28" name="Textbox 200">
                <a:extLst>
                  <a:ext uri="{FF2B5EF4-FFF2-40B4-BE49-F238E27FC236}">
                    <a16:creationId xmlns:a16="http://schemas.microsoft.com/office/drawing/2014/main" id="{DD19447B-8035-4B36-85E6-0DFE969D1E43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9" name="Textbox 200">
                <a:extLst>
                  <a:ext uri="{FF2B5EF4-FFF2-40B4-BE49-F238E27FC236}">
                    <a16:creationId xmlns:a16="http://schemas.microsoft.com/office/drawing/2014/main" id="{C0435812-49F6-427F-14F6-51B07974FBD0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amet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elit</a:t>
                </a:r>
                <a:r>
                  <a:rPr lang="en-US" sz="1200" dirty="0">
                    <a:solidFill>
                      <a:schemeClr val="tx2"/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congue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massa</a:t>
                </a:r>
                <a:r>
                  <a:rPr lang="en-US" sz="1200" dirty="0">
                    <a:solidFill>
                      <a:schemeClr val="tx2"/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Fusce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posuere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tx2"/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tx2"/>
                    </a:solidFill>
                  </a:rPr>
                  <a:t>.</a:t>
                </a:r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E09EDC3F-7A02-41A2-1EC4-C96492C7C7B6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31" name="Textbox 200">
                <a:extLst>
                  <a:ext uri="{FF2B5EF4-FFF2-40B4-BE49-F238E27FC236}">
                    <a16:creationId xmlns:a16="http://schemas.microsoft.com/office/drawing/2014/main" id="{73D099A6-D4DB-233F-30A8-E1F00DCC5E6F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B606CDA-56D4-5F70-91F5-CDE531307B67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8FE89AF-4BED-4E0B-2E49-16502249809F}"/>
              </a:ext>
            </a:extLst>
          </p:cNvPr>
          <p:cNvGrpSpPr/>
          <p:nvPr/>
        </p:nvGrpSpPr>
        <p:grpSpPr>
          <a:xfrm>
            <a:off x="2904664" y="9273671"/>
            <a:ext cx="2451435" cy="2410933"/>
            <a:chOff x="8113603" y="8618922"/>
            <a:chExt cx="2511120" cy="2469631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BC18F75-EEFC-DC19-967E-9CD857B7C564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35" name="Textbox 200">
                <a:extLst>
                  <a:ext uri="{FF2B5EF4-FFF2-40B4-BE49-F238E27FC236}">
                    <a16:creationId xmlns:a16="http://schemas.microsoft.com/office/drawing/2014/main" id="{75EC59F0-5C64-926D-DF23-BE498526248E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6" name="Textbox 200">
                <a:extLst>
                  <a:ext uri="{FF2B5EF4-FFF2-40B4-BE49-F238E27FC236}">
                    <a16:creationId xmlns:a16="http://schemas.microsoft.com/office/drawing/2014/main" id="{86CE6405-27B2-FF34-AEEB-519979FB3EC4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 porttitor congue massa. Fusce posuere,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magna sed pulvinar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ultricies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.</a:t>
                </a:r>
              </a:p>
            </p:txBody>
          </p:sp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C03C7A51-59BE-EE14-4282-F9F67B097E58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38" name="Textbox 200">
                <a:extLst>
                  <a:ext uri="{FF2B5EF4-FFF2-40B4-BE49-F238E27FC236}">
                    <a16:creationId xmlns:a16="http://schemas.microsoft.com/office/drawing/2014/main" id="{5DE8B69E-9126-955B-2701-76AC25308DAA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37F932D-CC3C-E6C7-FC1E-00B7567E3372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08240651-5C86-8D86-03CC-89362FBF7EF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194</a:t>
            </a:r>
            <a:endParaRPr lang="en-US" sz="3000" i="0" spc="300" dirty="0">
              <a:solidFill>
                <a:schemeClr val="tx2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40" name="!!L5">
            <a:extLst>
              <a:ext uri="{FF2B5EF4-FFF2-40B4-BE49-F238E27FC236}">
                <a16:creationId xmlns:a16="http://schemas.microsoft.com/office/drawing/2014/main" id="{E04BB59E-27F8-BB1B-B918-8B1EFD8BB334}"/>
              </a:ext>
            </a:extLst>
          </p:cNvPr>
          <p:cNvGrpSpPr/>
          <p:nvPr/>
        </p:nvGrpSpPr>
        <p:grpSpPr>
          <a:xfrm>
            <a:off x="15805197" y="-1824948"/>
            <a:ext cx="2452684" cy="8803887"/>
            <a:chOff x="15805197" y="-1824948"/>
            <a:chExt cx="2452684" cy="8803887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485B889-FA9E-F126-4425-4490EF663362}"/>
                </a:ext>
              </a:extLst>
            </p:cNvPr>
            <p:cNvSpPr/>
            <p:nvPr/>
          </p:nvSpPr>
          <p:spPr>
            <a:xfrm>
              <a:off x="15948070" y="5157284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46D41B3-1B8F-1A62-0348-2A9FE3344BF5}"/>
                </a:ext>
              </a:extLst>
            </p:cNvPr>
            <p:cNvGrpSpPr/>
            <p:nvPr/>
          </p:nvGrpSpPr>
          <p:grpSpPr>
            <a:xfrm>
              <a:off x="15805197" y="4526255"/>
              <a:ext cx="2452684" cy="2452684"/>
              <a:chOff x="8158166" y="5631658"/>
              <a:chExt cx="2452684" cy="2452684"/>
            </a:xfrm>
          </p:grpSpPr>
          <p:sp>
            <p:nvSpPr>
              <p:cNvPr id="50" name="Arc 49">
                <a:extLst>
                  <a:ext uri="{FF2B5EF4-FFF2-40B4-BE49-F238E27FC236}">
                    <a16:creationId xmlns:a16="http://schemas.microsoft.com/office/drawing/2014/main" id="{5D29B5D8-BB41-330F-F2EC-B6DC406B9AD8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BFF0563E-5DCA-41CC-6CEA-2B77884C117E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33D093E7-D949-FDC5-8008-D5784DE7653C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BF4EC5F9-B227-0A62-8E72-89515AD771BF}"/>
                </a:ext>
              </a:extLst>
            </p:cNvPr>
            <p:cNvGrpSpPr/>
            <p:nvPr/>
          </p:nvGrpSpPr>
          <p:grpSpPr>
            <a:xfrm>
              <a:off x="16926764" y="-1824948"/>
              <a:ext cx="209548" cy="6032117"/>
              <a:chOff x="9279733" y="-719545"/>
              <a:chExt cx="209548" cy="6032117"/>
            </a:xfrm>
          </p:grpSpPr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CC1F37BA-6900-6AFD-C4A7-3B727E7BC95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7CC3FB5C-74AB-B899-AED3-1B29989B4160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5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1DD0329B-0AA6-2714-1B47-58548F66186B}"/>
                </a:ext>
              </a:extLst>
            </p:cNvPr>
            <p:cNvGrpSpPr/>
            <p:nvPr/>
          </p:nvGrpSpPr>
          <p:grpSpPr>
            <a:xfrm>
              <a:off x="15973261" y="4208526"/>
              <a:ext cx="2116554" cy="948758"/>
              <a:chOff x="15973261" y="4208526"/>
              <a:chExt cx="2116554" cy="948758"/>
            </a:xfrm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8DE6B534-DC05-77E0-6C1C-5E6608AC3DA2}"/>
                  </a:ext>
                </a:extLst>
              </p:cNvPr>
              <p:cNvSpPr/>
              <p:nvPr/>
            </p:nvSpPr>
            <p:spPr>
              <a:xfrm>
                <a:off x="16126751" y="4669128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5901EDDB-9959-73C9-15B3-55662F1A78BD}"/>
                  </a:ext>
                </a:extLst>
              </p:cNvPr>
              <p:cNvSpPr/>
              <p:nvPr/>
            </p:nvSpPr>
            <p:spPr>
              <a:xfrm>
                <a:off x="15973261" y="4208526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5">
                      <a:alpha val="50000"/>
                    </a:schemeClr>
                  </a:gs>
                </a:gsLst>
                <a:lin ang="1350000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7" name="Textbox 200">
                <a:extLst>
                  <a:ext uri="{FF2B5EF4-FFF2-40B4-BE49-F238E27FC236}">
                    <a16:creationId xmlns:a16="http://schemas.microsoft.com/office/drawing/2014/main" id="{5781D9B5-A425-D781-6179-FCBC2B573A60}"/>
                  </a:ext>
                </a:extLst>
              </p:cNvPr>
              <p:cNvSpPr txBox="1"/>
              <p:nvPr/>
            </p:nvSpPr>
            <p:spPr>
              <a:xfrm>
                <a:off x="16666750" y="4276401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05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D2E9048D-BAE5-6B44-3C81-E5509E00EE15}"/>
              </a:ext>
            </a:extLst>
          </p:cNvPr>
          <p:cNvSpPr/>
          <p:nvPr/>
        </p:nvSpPr>
        <p:spPr>
          <a:xfrm>
            <a:off x="16650637" y="5490270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54" name="!!L2">
            <a:extLst>
              <a:ext uri="{FF2B5EF4-FFF2-40B4-BE49-F238E27FC236}">
                <a16:creationId xmlns:a16="http://schemas.microsoft.com/office/drawing/2014/main" id="{436DCE0C-6363-9459-F21B-663E9486A829}"/>
              </a:ext>
            </a:extLst>
          </p:cNvPr>
          <p:cNvGrpSpPr/>
          <p:nvPr/>
        </p:nvGrpSpPr>
        <p:grpSpPr>
          <a:xfrm>
            <a:off x="6140838" y="-2307389"/>
            <a:ext cx="2452684" cy="8803887"/>
            <a:chOff x="6140838" y="-2307389"/>
            <a:chExt cx="2452684" cy="8803887"/>
          </a:xfrm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745F7E-82FB-F8F0-17ED-C7E6875BBB89}"/>
                </a:ext>
              </a:extLst>
            </p:cNvPr>
            <p:cNvSpPr/>
            <p:nvPr/>
          </p:nvSpPr>
          <p:spPr>
            <a:xfrm>
              <a:off x="6283711" y="4674843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AF7E3031-6A58-3FD5-C1A6-D95D9E24E470}"/>
                </a:ext>
              </a:extLst>
            </p:cNvPr>
            <p:cNvGrpSpPr/>
            <p:nvPr/>
          </p:nvGrpSpPr>
          <p:grpSpPr>
            <a:xfrm>
              <a:off x="6140838" y="4043814"/>
              <a:ext cx="2452684" cy="2452684"/>
              <a:chOff x="8158166" y="5631658"/>
              <a:chExt cx="2452684" cy="2452684"/>
            </a:xfrm>
          </p:grpSpPr>
          <p:sp>
            <p:nvSpPr>
              <p:cNvPr id="128" name="Arc 127">
                <a:extLst>
                  <a:ext uri="{FF2B5EF4-FFF2-40B4-BE49-F238E27FC236}">
                    <a16:creationId xmlns:a16="http://schemas.microsoft.com/office/drawing/2014/main" id="{02EA5720-01CC-D3D0-9B4E-36318FBF705E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C9C97BB9-E46E-E780-AE12-ECF6E127E215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6B53B82B-D842-BEB2-C5E3-53DD1FF2558A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21AD3615-C303-643B-A5FF-8FFED2F81D69}"/>
                </a:ext>
              </a:extLst>
            </p:cNvPr>
            <p:cNvGrpSpPr/>
            <p:nvPr/>
          </p:nvGrpSpPr>
          <p:grpSpPr>
            <a:xfrm>
              <a:off x="7262405" y="-2307389"/>
              <a:ext cx="209548" cy="6032117"/>
              <a:chOff x="9279733" y="-719545"/>
              <a:chExt cx="209548" cy="6032117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27A10BA4-612C-43F6-5458-9CC298D1313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92AD115F-62BC-F4FE-02BF-DA0369955FD6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A49D7D5-34E9-06CE-4DC0-F5816FBDE7D1}"/>
                </a:ext>
              </a:extLst>
            </p:cNvPr>
            <p:cNvGrpSpPr/>
            <p:nvPr/>
          </p:nvGrpSpPr>
          <p:grpSpPr>
            <a:xfrm>
              <a:off x="6308902" y="3726085"/>
              <a:ext cx="2116554" cy="948758"/>
              <a:chOff x="6308902" y="3726085"/>
              <a:chExt cx="2116554" cy="948758"/>
            </a:xfrm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EDD6CBD-F53B-7323-C91D-FFBE51FAE978}"/>
                  </a:ext>
                </a:extLst>
              </p:cNvPr>
              <p:cNvSpPr/>
              <p:nvPr/>
            </p:nvSpPr>
            <p:spPr>
              <a:xfrm>
                <a:off x="6462392" y="4186687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4FBB724D-9B49-E42F-A8FD-08B85D8FBAA1}"/>
                  </a:ext>
                </a:extLst>
              </p:cNvPr>
              <p:cNvSpPr/>
              <p:nvPr/>
            </p:nvSpPr>
            <p:spPr>
              <a:xfrm>
                <a:off x="6308902" y="3726085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alpha val="5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  <a:effectLst>
                <a:outerShdw blurRad="63500" dist="63500" dir="81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1" name="Textbox 200">
                <a:extLst>
                  <a:ext uri="{FF2B5EF4-FFF2-40B4-BE49-F238E27FC236}">
                    <a16:creationId xmlns:a16="http://schemas.microsoft.com/office/drawing/2014/main" id="{F6B98154-0B0F-19E6-A3B9-7651BFF15309}"/>
                  </a:ext>
                </a:extLst>
              </p:cNvPr>
              <p:cNvSpPr txBox="1"/>
              <p:nvPr/>
            </p:nvSpPr>
            <p:spPr>
              <a:xfrm>
                <a:off x="7002391" y="3793960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02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131" name="Freeform 103">
            <a:extLst>
              <a:ext uri="{FF2B5EF4-FFF2-40B4-BE49-F238E27FC236}">
                <a16:creationId xmlns:a16="http://schemas.microsoft.com/office/drawing/2014/main" id="{D9E7C311-79E7-9FCE-9E66-38F5CF9BB179}"/>
              </a:ext>
            </a:extLst>
          </p:cNvPr>
          <p:cNvSpPr>
            <a:spLocks noEditPoints="1"/>
          </p:cNvSpPr>
          <p:nvPr/>
        </p:nvSpPr>
        <p:spPr bwMode="auto">
          <a:xfrm>
            <a:off x="6943833" y="5064995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32" name="!!L3">
            <a:extLst>
              <a:ext uri="{FF2B5EF4-FFF2-40B4-BE49-F238E27FC236}">
                <a16:creationId xmlns:a16="http://schemas.microsoft.com/office/drawing/2014/main" id="{A790CD30-6571-36EA-CEFB-F26AD9C09CC7}"/>
              </a:ext>
            </a:extLst>
          </p:cNvPr>
          <p:cNvGrpSpPr/>
          <p:nvPr/>
        </p:nvGrpSpPr>
        <p:grpSpPr>
          <a:xfrm>
            <a:off x="9362291" y="-641472"/>
            <a:ext cx="2452684" cy="8803887"/>
            <a:chOff x="9362291" y="-641472"/>
            <a:chExt cx="2452684" cy="8803887"/>
          </a:xfrm>
        </p:grpSpPr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44921C4-B392-590A-3A15-284193C0037C}"/>
                </a:ext>
              </a:extLst>
            </p:cNvPr>
            <p:cNvSpPr/>
            <p:nvPr/>
          </p:nvSpPr>
          <p:spPr>
            <a:xfrm>
              <a:off x="9505164" y="6340760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1354E395-AC08-7BE6-AEDB-5466F71EC34B}"/>
                </a:ext>
              </a:extLst>
            </p:cNvPr>
            <p:cNvGrpSpPr/>
            <p:nvPr/>
          </p:nvGrpSpPr>
          <p:grpSpPr>
            <a:xfrm>
              <a:off x="9362291" y="5709731"/>
              <a:ext cx="2452684" cy="2452684"/>
              <a:chOff x="8158166" y="5631658"/>
              <a:chExt cx="2452684" cy="2452684"/>
            </a:xfrm>
          </p:grpSpPr>
          <p:sp>
            <p:nvSpPr>
              <p:cNvPr id="142" name="Arc 141">
                <a:extLst>
                  <a:ext uri="{FF2B5EF4-FFF2-40B4-BE49-F238E27FC236}">
                    <a16:creationId xmlns:a16="http://schemas.microsoft.com/office/drawing/2014/main" id="{0EDDDB00-9AB3-2964-CE9E-FF6DFE6EA5B8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DF2A78D3-3491-BF8D-0144-D5AC64B3F290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CB5981B0-F766-42CD-526B-93B3C1C30F88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030DFBB4-ADF5-4716-4F2D-F2A65050E190}"/>
                </a:ext>
              </a:extLst>
            </p:cNvPr>
            <p:cNvGrpSpPr/>
            <p:nvPr/>
          </p:nvGrpSpPr>
          <p:grpSpPr>
            <a:xfrm>
              <a:off x="10483858" y="-641472"/>
              <a:ext cx="209548" cy="6032117"/>
              <a:chOff x="9279733" y="-719545"/>
              <a:chExt cx="209548" cy="6032117"/>
            </a:xfrm>
          </p:grpSpPr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D44B0269-B79D-B4A5-907F-582E3C50BB8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25372F88-445E-3432-EACD-053513C5A0BA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E34C6F00-2207-9CC1-46F4-BA2F3B1D9C77}"/>
                </a:ext>
              </a:extLst>
            </p:cNvPr>
            <p:cNvGrpSpPr/>
            <p:nvPr/>
          </p:nvGrpSpPr>
          <p:grpSpPr>
            <a:xfrm>
              <a:off x="9530355" y="5392002"/>
              <a:ext cx="2116554" cy="948758"/>
              <a:chOff x="9530355" y="5392002"/>
              <a:chExt cx="2116554" cy="948758"/>
            </a:xfrm>
          </p:grpSpPr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44DEBBA7-4430-5B93-266F-7939D89DD485}"/>
                  </a:ext>
                </a:extLst>
              </p:cNvPr>
              <p:cNvSpPr/>
              <p:nvPr/>
            </p:nvSpPr>
            <p:spPr>
              <a:xfrm>
                <a:off x="9683845" y="5852604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5412A5FC-80F6-B9F1-0ED6-51850F4B1BD4}"/>
                  </a:ext>
                </a:extLst>
              </p:cNvPr>
              <p:cNvSpPr/>
              <p:nvPr/>
            </p:nvSpPr>
            <p:spPr>
              <a:xfrm>
                <a:off x="9530355" y="5392002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alpha val="50000"/>
                    </a:schemeClr>
                  </a:gs>
                </a:gsLst>
                <a:lin ang="1350000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39" name="Textbox 200">
                <a:extLst>
                  <a:ext uri="{FF2B5EF4-FFF2-40B4-BE49-F238E27FC236}">
                    <a16:creationId xmlns:a16="http://schemas.microsoft.com/office/drawing/2014/main" id="{D48D5E08-662F-2DB8-FFD5-5BE6AC20F38F}"/>
                  </a:ext>
                </a:extLst>
              </p:cNvPr>
              <p:cNvSpPr txBox="1"/>
              <p:nvPr/>
            </p:nvSpPr>
            <p:spPr>
              <a:xfrm>
                <a:off x="10223844" y="5459877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03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145" name="Freeform 109">
            <a:extLst>
              <a:ext uri="{FF2B5EF4-FFF2-40B4-BE49-F238E27FC236}">
                <a16:creationId xmlns:a16="http://schemas.microsoft.com/office/drawing/2014/main" id="{816EA907-79C5-DB26-3B7F-FCB162A6E027}"/>
              </a:ext>
            </a:extLst>
          </p:cNvPr>
          <p:cNvSpPr>
            <a:spLocks noEditPoints="1"/>
          </p:cNvSpPr>
          <p:nvPr/>
        </p:nvSpPr>
        <p:spPr bwMode="auto">
          <a:xfrm>
            <a:off x="10217207" y="6673746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46" name="!!L1">
            <a:extLst>
              <a:ext uri="{FF2B5EF4-FFF2-40B4-BE49-F238E27FC236}">
                <a16:creationId xmlns:a16="http://schemas.microsoft.com/office/drawing/2014/main" id="{D7A74314-A3A6-9E63-A846-4ECE8C1CBFFE}"/>
              </a:ext>
            </a:extLst>
          </p:cNvPr>
          <p:cNvGrpSpPr/>
          <p:nvPr/>
        </p:nvGrpSpPr>
        <p:grpSpPr>
          <a:xfrm>
            <a:off x="2919385" y="-497816"/>
            <a:ext cx="2452684" cy="9461583"/>
            <a:chOff x="2919385" y="-497816"/>
            <a:chExt cx="2452684" cy="9461583"/>
          </a:xfrm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085D2FD0-5CE4-2402-5CC3-4C5E2B9BBB7A}"/>
                </a:ext>
              </a:extLst>
            </p:cNvPr>
            <p:cNvSpPr/>
            <p:nvPr/>
          </p:nvSpPr>
          <p:spPr>
            <a:xfrm>
              <a:off x="3062258" y="7142112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3C7EBD98-AB47-9942-0F8B-31912FF467C2}"/>
                </a:ext>
              </a:extLst>
            </p:cNvPr>
            <p:cNvGrpSpPr/>
            <p:nvPr/>
          </p:nvGrpSpPr>
          <p:grpSpPr>
            <a:xfrm>
              <a:off x="2919385" y="6511083"/>
              <a:ext cx="2452684" cy="2452684"/>
              <a:chOff x="8158166" y="5631658"/>
              <a:chExt cx="2452684" cy="2452684"/>
            </a:xfrm>
          </p:grpSpPr>
          <p:sp>
            <p:nvSpPr>
              <p:cNvPr id="243" name="Arc 242">
                <a:extLst>
                  <a:ext uri="{FF2B5EF4-FFF2-40B4-BE49-F238E27FC236}">
                    <a16:creationId xmlns:a16="http://schemas.microsoft.com/office/drawing/2014/main" id="{E314C654-0F13-F9B8-CF88-BF522DB05646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4" name="Oval 243">
                <a:extLst>
                  <a:ext uri="{FF2B5EF4-FFF2-40B4-BE49-F238E27FC236}">
                    <a16:creationId xmlns:a16="http://schemas.microsoft.com/office/drawing/2014/main" id="{B2F56727-D38F-8E3D-0742-3DE511BC8828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5" name="Oval 244">
                <a:extLst>
                  <a:ext uri="{FF2B5EF4-FFF2-40B4-BE49-F238E27FC236}">
                    <a16:creationId xmlns:a16="http://schemas.microsoft.com/office/drawing/2014/main" id="{E60D533D-8201-A9CE-6B93-24A1DDD1ABC4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33541023-C3EF-36D9-C563-525D965C622B}"/>
                </a:ext>
              </a:extLst>
            </p:cNvPr>
            <p:cNvGrpSpPr/>
            <p:nvPr/>
          </p:nvGrpSpPr>
          <p:grpSpPr>
            <a:xfrm>
              <a:off x="4040952" y="-497816"/>
              <a:ext cx="209548" cy="6689813"/>
              <a:chOff x="4040952" y="-457200"/>
              <a:chExt cx="209548" cy="6689813"/>
            </a:xfrm>
          </p:grpSpPr>
          <p:cxnSp>
            <p:nvCxnSpPr>
              <p:cNvPr id="241" name="Straight Connector 240">
                <a:extLst>
                  <a:ext uri="{FF2B5EF4-FFF2-40B4-BE49-F238E27FC236}">
                    <a16:creationId xmlns:a16="http://schemas.microsoft.com/office/drawing/2014/main" id="{EF8E2D99-4C59-D851-56B8-0DFF0F39312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15038" y="-457200"/>
                <a:ext cx="30688" cy="6585039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2" name="Oval 241">
                <a:extLst>
                  <a:ext uri="{FF2B5EF4-FFF2-40B4-BE49-F238E27FC236}">
                    <a16:creationId xmlns:a16="http://schemas.microsoft.com/office/drawing/2014/main" id="{72B63752-8940-68C7-84B8-1D848EE10708}"/>
                  </a:ext>
                </a:extLst>
              </p:cNvPr>
              <p:cNvSpPr/>
              <p:nvPr/>
            </p:nvSpPr>
            <p:spPr>
              <a:xfrm>
                <a:off x="4040952" y="6023065"/>
                <a:ext cx="209548" cy="209548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41E4D718-D17A-0BAA-F65B-2CDE34B29DAC}"/>
                </a:ext>
              </a:extLst>
            </p:cNvPr>
            <p:cNvGrpSpPr/>
            <p:nvPr/>
          </p:nvGrpSpPr>
          <p:grpSpPr>
            <a:xfrm>
              <a:off x="3087449" y="6193354"/>
              <a:ext cx="2116554" cy="948758"/>
              <a:chOff x="3087449" y="6193354"/>
              <a:chExt cx="2116554" cy="948758"/>
            </a:xfrm>
          </p:grpSpPr>
          <p:grpSp>
            <p:nvGrpSpPr>
              <p:cNvPr id="151" name="Group 150">
                <a:extLst>
                  <a:ext uri="{FF2B5EF4-FFF2-40B4-BE49-F238E27FC236}">
                    <a16:creationId xmlns:a16="http://schemas.microsoft.com/office/drawing/2014/main" id="{6A39E77A-4609-03FC-0FFB-38662922B5C2}"/>
                  </a:ext>
                </a:extLst>
              </p:cNvPr>
              <p:cNvGrpSpPr/>
              <p:nvPr/>
            </p:nvGrpSpPr>
            <p:grpSpPr>
              <a:xfrm>
                <a:off x="3087449" y="6193354"/>
                <a:ext cx="2116554" cy="948758"/>
                <a:chOff x="3087449" y="6193354"/>
                <a:chExt cx="2116554" cy="948758"/>
              </a:xfrm>
            </p:grpSpPr>
            <p:sp>
              <p:nvSpPr>
                <p:cNvPr id="239" name="Freeform: Shape 238">
                  <a:extLst>
                    <a:ext uri="{FF2B5EF4-FFF2-40B4-BE49-F238E27FC236}">
                      <a16:creationId xmlns:a16="http://schemas.microsoft.com/office/drawing/2014/main" id="{D04B6971-02A9-962B-89A9-A4418C799701}"/>
                    </a:ext>
                  </a:extLst>
                </p:cNvPr>
                <p:cNvSpPr/>
                <p:nvPr/>
              </p:nvSpPr>
              <p:spPr>
                <a:xfrm>
                  <a:off x="3240939" y="6653956"/>
                  <a:ext cx="1809574" cy="488156"/>
                </a:xfrm>
                <a:custGeom>
                  <a:avLst/>
                  <a:gdLst>
                    <a:gd name="csX0" fmla="*/ 904787 w 1809574"/>
                    <a:gd name="csY0" fmla="*/ 0 h 488156"/>
                    <a:gd name="csX1" fmla="*/ 1803216 w 1809574"/>
                    <a:gd name="csY1" fmla="*/ 477691 h 488156"/>
                    <a:gd name="csX2" fmla="*/ 1809574 w 1809574"/>
                    <a:gd name="csY2" fmla="*/ 488156 h 488156"/>
                    <a:gd name="csX3" fmla="*/ 0 w 1809574"/>
                    <a:gd name="csY3" fmla="*/ 488156 h 488156"/>
                    <a:gd name="csX4" fmla="*/ 6358 w 1809574"/>
                    <a:gd name="csY4" fmla="*/ 477691 h 488156"/>
                    <a:gd name="csX5" fmla="*/ 904787 w 1809574"/>
                    <a:gd name="csY5" fmla="*/ 0 h 48815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809574" h="488156">
                      <a:moveTo>
                        <a:pt x="904787" y="0"/>
                      </a:moveTo>
                      <a:cubicBezTo>
                        <a:pt x="1278776" y="0"/>
                        <a:pt x="1608509" y="189487"/>
                        <a:pt x="1803216" y="477691"/>
                      </a:cubicBezTo>
                      <a:lnTo>
                        <a:pt x="1809574" y="488156"/>
                      </a:lnTo>
                      <a:lnTo>
                        <a:pt x="0" y="488156"/>
                      </a:lnTo>
                      <a:lnTo>
                        <a:pt x="6358" y="477691"/>
                      </a:lnTo>
                      <a:cubicBezTo>
                        <a:pt x="201065" y="189487"/>
                        <a:pt x="530798" y="0"/>
                        <a:pt x="90478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0" name="Freeform: Shape 239">
                  <a:extLst>
                    <a:ext uri="{FF2B5EF4-FFF2-40B4-BE49-F238E27FC236}">
                      <a16:creationId xmlns:a16="http://schemas.microsoft.com/office/drawing/2014/main" id="{09306043-A53E-76DD-0C7E-2CCF05D4EA9A}"/>
                    </a:ext>
                  </a:extLst>
                </p:cNvPr>
                <p:cNvSpPr/>
                <p:nvPr/>
              </p:nvSpPr>
              <p:spPr>
                <a:xfrm>
                  <a:off x="3087449" y="6193354"/>
                  <a:ext cx="2116554" cy="848749"/>
                </a:xfrm>
                <a:custGeom>
                  <a:avLst/>
                  <a:gdLst>
                    <a:gd name="csX0" fmla="*/ 977362 w 2116554"/>
                    <a:gd name="csY0" fmla="*/ 0 h 848749"/>
                    <a:gd name="csX1" fmla="*/ 1005444 w 2116554"/>
                    <a:gd name="csY1" fmla="*/ 18934 h 848749"/>
                    <a:gd name="csX2" fmla="*/ 1058277 w 2116554"/>
                    <a:gd name="csY2" fmla="*/ 29600 h 848749"/>
                    <a:gd name="csX3" fmla="*/ 1111110 w 2116554"/>
                    <a:gd name="csY3" fmla="*/ 18934 h 848749"/>
                    <a:gd name="csX4" fmla="*/ 1139192 w 2116554"/>
                    <a:gd name="csY4" fmla="*/ 0 h 848749"/>
                    <a:gd name="csX5" fmla="*/ 1223278 w 2116554"/>
                    <a:gd name="csY5" fmla="*/ 6362 h 848749"/>
                    <a:gd name="csX6" fmla="*/ 2056601 w 2116554"/>
                    <a:gd name="csY6" fmla="*/ 655612 h 848749"/>
                    <a:gd name="csX7" fmla="*/ 2116554 w 2116554"/>
                    <a:gd name="csY7" fmla="*/ 848749 h 848749"/>
                    <a:gd name="csX8" fmla="*/ 0 w 2116554"/>
                    <a:gd name="csY8" fmla="*/ 848749 h 848749"/>
                    <a:gd name="csX9" fmla="*/ 59954 w 2116554"/>
                    <a:gd name="csY9" fmla="*/ 655612 h 848749"/>
                    <a:gd name="csX10" fmla="*/ 893276 w 2116554"/>
                    <a:gd name="csY10" fmla="*/ 6362 h 84874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</a:cxnLst>
                  <a:rect l="l" t="t" r="r" b="b"/>
                  <a:pathLst>
                    <a:path w="2116554" h="848749">
                      <a:moveTo>
                        <a:pt x="977362" y="0"/>
                      </a:moveTo>
                      <a:lnTo>
                        <a:pt x="1005444" y="18934"/>
                      </a:lnTo>
                      <a:cubicBezTo>
                        <a:pt x="1021683" y="25802"/>
                        <a:pt x="1039537" y="29600"/>
                        <a:pt x="1058277" y="29600"/>
                      </a:cubicBezTo>
                      <a:cubicBezTo>
                        <a:pt x="1077017" y="29600"/>
                        <a:pt x="1094871" y="25802"/>
                        <a:pt x="1111110" y="18934"/>
                      </a:cubicBezTo>
                      <a:lnTo>
                        <a:pt x="1139192" y="0"/>
                      </a:lnTo>
                      <a:lnTo>
                        <a:pt x="1223278" y="6362"/>
                      </a:lnTo>
                      <a:cubicBezTo>
                        <a:pt x="1599882" y="63906"/>
                        <a:pt x="1912681" y="315348"/>
                        <a:pt x="2056601" y="655612"/>
                      </a:cubicBezTo>
                      <a:lnTo>
                        <a:pt x="2116554" y="848749"/>
                      </a:lnTo>
                      <a:lnTo>
                        <a:pt x="0" y="848749"/>
                      </a:lnTo>
                      <a:lnTo>
                        <a:pt x="59954" y="655612"/>
                      </a:lnTo>
                      <a:cubicBezTo>
                        <a:pt x="203873" y="315348"/>
                        <a:pt x="516672" y="63906"/>
                        <a:pt x="893276" y="636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alpha val="50000"/>
                      </a:schemeClr>
                    </a:gs>
                  </a:gsLst>
                  <a:lin ang="13500000" scaled="0"/>
                </a:gradFill>
                <a:ln>
                  <a:noFill/>
                </a:ln>
                <a:effectLst>
                  <a:outerShdw blurRad="63500" dist="63500" dir="5400000" algn="t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38" name="Textbox 200">
                <a:extLst>
                  <a:ext uri="{FF2B5EF4-FFF2-40B4-BE49-F238E27FC236}">
                    <a16:creationId xmlns:a16="http://schemas.microsoft.com/office/drawing/2014/main" id="{09AEDD36-624C-01BC-0AFA-6E5792B01D66}"/>
                  </a:ext>
                </a:extLst>
              </p:cNvPr>
              <p:cNvSpPr txBox="1"/>
              <p:nvPr/>
            </p:nvSpPr>
            <p:spPr>
              <a:xfrm>
                <a:off x="3780938" y="6261229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01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300CE5DD-EAE0-D872-FC28-4A36E0D989C5}"/>
              </a:ext>
            </a:extLst>
          </p:cNvPr>
          <p:cNvSpPr/>
          <p:nvPr/>
        </p:nvSpPr>
        <p:spPr>
          <a:xfrm>
            <a:off x="3726173" y="7506371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25E4A307-FA48-9650-837F-E74D0C7EA9D3}"/>
              </a:ext>
            </a:extLst>
          </p:cNvPr>
          <p:cNvGrpSpPr/>
          <p:nvPr/>
        </p:nvGrpSpPr>
        <p:grpSpPr>
          <a:xfrm>
            <a:off x="12569023" y="5944275"/>
            <a:ext cx="2451435" cy="2410933"/>
            <a:chOff x="8113603" y="8618922"/>
            <a:chExt cx="2511120" cy="2469631"/>
          </a:xfrm>
        </p:grpSpPr>
        <p:grpSp>
          <p:nvGrpSpPr>
            <p:cNvPr id="249" name="Group 248">
              <a:extLst>
                <a:ext uri="{FF2B5EF4-FFF2-40B4-BE49-F238E27FC236}">
                  <a16:creationId xmlns:a16="http://schemas.microsoft.com/office/drawing/2014/main" id="{5CD03D40-F761-24A2-8A96-E4A99A47FF24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251" name="Textbox 200">
                <a:extLst>
                  <a:ext uri="{FF2B5EF4-FFF2-40B4-BE49-F238E27FC236}">
                    <a16:creationId xmlns:a16="http://schemas.microsoft.com/office/drawing/2014/main" id="{18A6B1A3-38B6-8DD7-FD17-474E3B2C5C42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2" name="Textbox 200">
                <a:extLst>
                  <a:ext uri="{FF2B5EF4-FFF2-40B4-BE49-F238E27FC236}">
                    <a16:creationId xmlns:a16="http://schemas.microsoft.com/office/drawing/2014/main" id="{9273F80D-D8D2-3D7F-4CA6-D34E03F34F78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amet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elit</a:t>
                </a:r>
                <a:r>
                  <a:rPr lang="en-US" sz="1200" dirty="0">
                    <a:solidFill>
                      <a:schemeClr val="tx2"/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congue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massa</a:t>
                </a:r>
                <a:r>
                  <a:rPr lang="en-US" sz="1200" dirty="0">
                    <a:solidFill>
                      <a:schemeClr val="tx2"/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Fusce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posuere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tx2"/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tx2"/>
                    </a:solidFill>
                  </a:rPr>
                  <a:t>.</a:t>
                </a:r>
              </a:p>
            </p:txBody>
          </p:sp>
          <p:sp>
            <p:nvSpPr>
              <p:cNvPr id="253" name="Rectangle: Rounded Corners 252">
                <a:extLst>
                  <a:ext uri="{FF2B5EF4-FFF2-40B4-BE49-F238E27FC236}">
                    <a16:creationId xmlns:a16="http://schemas.microsoft.com/office/drawing/2014/main" id="{15E6B01E-5D1C-F65D-F34E-FD465A278942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254" name="Textbox 200">
                <a:extLst>
                  <a:ext uri="{FF2B5EF4-FFF2-40B4-BE49-F238E27FC236}">
                    <a16:creationId xmlns:a16="http://schemas.microsoft.com/office/drawing/2014/main" id="{69F9B9FB-B63A-B8B8-4CED-07BEC76C0439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3CDEA074-5122-1ED6-EB90-B5B446486F08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5" name="!!L4">
            <a:extLst>
              <a:ext uri="{FF2B5EF4-FFF2-40B4-BE49-F238E27FC236}">
                <a16:creationId xmlns:a16="http://schemas.microsoft.com/office/drawing/2014/main" id="{21D3F919-E4E0-5EFF-E7E7-4A709B6F16A1}"/>
              </a:ext>
            </a:extLst>
          </p:cNvPr>
          <p:cNvGrpSpPr/>
          <p:nvPr/>
        </p:nvGrpSpPr>
        <p:grpSpPr>
          <a:xfrm>
            <a:off x="12583744" y="-3169516"/>
            <a:ext cx="2452684" cy="8803887"/>
            <a:chOff x="12583744" y="-3169516"/>
            <a:chExt cx="2452684" cy="8803887"/>
          </a:xfrm>
        </p:grpSpPr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5C649803-5533-D84C-DCFD-64676D2D0261}"/>
                </a:ext>
              </a:extLst>
            </p:cNvPr>
            <p:cNvSpPr/>
            <p:nvPr/>
          </p:nvSpPr>
          <p:spPr>
            <a:xfrm>
              <a:off x="12726617" y="3812716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57" name="Group 256">
              <a:extLst>
                <a:ext uri="{FF2B5EF4-FFF2-40B4-BE49-F238E27FC236}">
                  <a16:creationId xmlns:a16="http://schemas.microsoft.com/office/drawing/2014/main" id="{C446E05C-3606-557B-B966-713E6A54AB3B}"/>
                </a:ext>
              </a:extLst>
            </p:cNvPr>
            <p:cNvGrpSpPr/>
            <p:nvPr/>
          </p:nvGrpSpPr>
          <p:grpSpPr>
            <a:xfrm>
              <a:off x="12583744" y="3181687"/>
              <a:ext cx="2452684" cy="2452684"/>
              <a:chOff x="8158166" y="5631658"/>
              <a:chExt cx="2452684" cy="2452684"/>
            </a:xfrm>
          </p:grpSpPr>
          <p:sp>
            <p:nvSpPr>
              <p:cNvPr id="265" name="Arc 264">
                <a:extLst>
                  <a:ext uri="{FF2B5EF4-FFF2-40B4-BE49-F238E27FC236}">
                    <a16:creationId xmlns:a16="http://schemas.microsoft.com/office/drawing/2014/main" id="{82C5580C-DF5C-3061-1AE6-C6D1AE86549C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6" name="Oval 265">
                <a:extLst>
                  <a:ext uri="{FF2B5EF4-FFF2-40B4-BE49-F238E27FC236}">
                    <a16:creationId xmlns:a16="http://schemas.microsoft.com/office/drawing/2014/main" id="{CFA9F6A1-D6DC-6BFE-C2BC-BFD0DA3CCDD7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id="{EBE4A252-F315-1AE2-ACD8-A3810C0848C9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F52FA7A8-121E-5E42-5858-DA497F7D7FF9}"/>
                </a:ext>
              </a:extLst>
            </p:cNvPr>
            <p:cNvGrpSpPr/>
            <p:nvPr/>
          </p:nvGrpSpPr>
          <p:grpSpPr>
            <a:xfrm>
              <a:off x="13705311" y="-3169516"/>
              <a:ext cx="209548" cy="6032117"/>
              <a:chOff x="9279733" y="-719545"/>
              <a:chExt cx="209548" cy="6032117"/>
            </a:xfrm>
          </p:grpSpPr>
          <p:cxnSp>
            <p:nvCxnSpPr>
              <p:cNvPr id="263" name="Straight Connector 262">
                <a:extLst>
                  <a:ext uri="{FF2B5EF4-FFF2-40B4-BE49-F238E27FC236}">
                    <a16:creationId xmlns:a16="http://schemas.microsoft.com/office/drawing/2014/main" id="{A9B806F1-9624-766B-D59F-7316882A847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4" name="Oval 263">
                <a:extLst>
                  <a:ext uri="{FF2B5EF4-FFF2-40B4-BE49-F238E27FC236}">
                    <a16:creationId xmlns:a16="http://schemas.microsoft.com/office/drawing/2014/main" id="{4B2B11A9-E3FB-9167-F9AE-CC25493EF17F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4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9" name="Group 258">
              <a:extLst>
                <a:ext uri="{FF2B5EF4-FFF2-40B4-BE49-F238E27FC236}">
                  <a16:creationId xmlns:a16="http://schemas.microsoft.com/office/drawing/2014/main" id="{CFBABDB9-70B2-1737-65BA-85CF0D93A2CB}"/>
                </a:ext>
              </a:extLst>
            </p:cNvPr>
            <p:cNvGrpSpPr/>
            <p:nvPr/>
          </p:nvGrpSpPr>
          <p:grpSpPr>
            <a:xfrm>
              <a:off x="12751808" y="2863958"/>
              <a:ext cx="2116554" cy="948758"/>
              <a:chOff x="12751808" y="2863958"/>
              <a:chExt cx="2116554" cy="948758"/>
            </a:xfrm>
          </p:grpSpPr>
          <p:sp>
            <p:nvSpPr>
              <p:cNvPr id="260" name="Freeform: Shape 259">
                <a:extLst>
                  <a:ext uri="{FF2B5EF4-FFF2-40B4-BE49-F238E27FC236}">
                    <a16:creationId xmlns:a16="http://schemas.microsoft.com/office/drawing/2014/main" id="{427CB982-57C3-F0B5-596D-9D93C7B48270}"/>
                  </a:ext>
                </a:extLst>
              </p:cNvPr>
              <p:cNvSpPr/>
              <p:nvPr/>
            </p:nvSpPr>
            <p:spPr>
              <a:xfrm>
                <a:off x="12905298" y="3324560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61" name="Freeform: Shape 260">
                <a:extLst>
                  <a:ext uri="{FF2B5EF4-FFF2-40B4-BE49-F238E27FC236}">
                    <a16:creationId xmlns:a16="http://schemas.microsoft.com/office/drawing/2014/main" id="{A82F2185-B9FD-C767-A301-DC02FC951DDC}"/>
                  </a:ext>
                </a:extLst>
              </p:cNvPr>
              <p:cNvSpPr/>
              <p:nvPr/>
            </p:nvSpPr>
            <p:spPr>
              <a:xfrm>
                <a:off x="12751808" y="2863958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alpha val="50000"/>
                    </a:schemeClr>
                  </a:gs>
                </a:gsLst>
                <a:lin ang="1350000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62" name="Textbox 200">
                <a:extLst>
                  <a:ext uri="{FF2B5EF4-FFF2-40B4-BE49-F238E27FC236}">
                    <a16:creationId xmlns:a16="http://schemas.microsoft.com/office/drawing/2014/main" id="{D5215507-C0BA-4FCF-DD41-DEAFE93ECF25}"/>
                  </a:ext>
                </a:extLst>
              </p:cNvPr>
              <p:cNvSpPr txBox="1"/>
              <p:nvPr/>
            </p:nvSpPr>
            <p:spPr>
              <a:xfrm>
                <a:off x="13445297" y="2931833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04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268" name="Freeform 16">
            <a:extLst>
              <a:ext uri="{FF2B5EF4-FFF2-40B4-BE49-F238E27FC236}">
                <a16:creationId xmlns:a16="http://schemas.microsoft.com/office/drawing/2014/main" id="{EFD3EA0E-D4F9-0F6F-7948-B01CA68F88F4}"/>
              </a:ext>
            </a:extLst>
          </p:cNvPr>
          <p:cNvSpPr>
            <a:spLocks noEditPoints="1"/>
          </p:cNvSpPr>
          <p:nvPr/>
        </p:nvSpPr>
        <p:spPr bwMode="auto">
          <a:xfrm>
            <a:off x="13478384" y="4098090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71406770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4CD2694-7D4A-FC0F-6811-F4F399886C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!!SubTitle">
            <a:extLst>
              <a:ext uri="{FF2B5EF4-FFF2-40B4-BE49-F238E27FC236}">
                <a16:creationId xmlns:a16="http://schemas.microsoft.com/office/drawing/2014/main" id="{80451577-07AB-D02D-43EF-ACA9C37196CC}"/>
              </a:ext>
            </a:extLst>
          </p:cNvPr>
          <p:cNvSpPr txBox="1"/>
          <p:nvPr/>
        </p:nvSpPr>
        <p:spPr>
          <a:xfrm>
            <a:off x="9617417" y="1250297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1" name="!!MainTitle1">
            <a:extLst>
              <a:ext uri="{FF2B5EF4-FFF2-40B4-BE49-F238E27FC236}">
                <a16:creationId xmlns:a16="http://schemas.microsoft.com/office/drawing/2014/main" id="{03E88F38-DE8C-A162-9C86-37E90AD62405}"/>
              </a:ext>
            </a:extLst>
          </p:cNvPr>
          <p:cNvSpPr txBox="1"/>
          <p:nvPr/>
        </p:nvSpPr>
        <p:spPr>
          <a:xfrm>
            <a:off x="7416415" y="11314065"/>
            <a:ext cx="955120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Lantern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285D303-19C2-ED2D-1A6D-09653AFC2FD9}"/>
              </a:ext>
            </a:extLst>
          </p:cNvPr>
          <p:cNvGrpSpPr/>
          <p:nvPr/>
        </p:nvGrpSpPr>
        <p:grpSpPr>
          <a:xfrm>
            <a:off x="9347570" y="8472319"/>
            <a:ext cx="2451435" cy="2410933"/>
            <a:chOff x="8113603" y="8618922"/>
            <a:chExt cx="2511120" cy="2469631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60FAED48-0BD7-0CA9-82FD-E6E8BA2500A7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40" name="Textbox 200">
                <a:extLst>
                  <a:ext uri="{FF2B5EF4-FFF2-40B4-BE49-F238E27FC236}">
                    <a16:creationId xmlns:a16="http://schemas.microsoft.com/office/drawing/2014/main" id="{1A275392-C94E-D729-C893-C1AE6E29555E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1" name="Textbox 200">
                <a:extLst>
                  <a:ext uri="{FF2B5EF4-FFF2-40B4-BE49-F238E27FC236}">
                    <a16:creationId xmlns:a16="http://schemas.microsoft.com/office/drawing/2014/main" id="{E18EEAAE-ED57-D139-78CF-D278DA401E76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amet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elit</a:t>
                </a:r>
                <a:r>
                  <a:rPr lang="en-US" sz="1200" dirty="0">
                    <a:solidFill>
                      <a:schemeClr val="tx2"/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congue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massa</a:t>
                </a:r>
                <a:r>
                  <a:rPr lang="en-US" sz="1200" dirty="0">
                    <a:solidFill>
                      <a:schemeClr val="tx2"/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Fusce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posuere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tx2"/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tx2"/>
                    </a:solidFill>
                  </a:rPr>
                  <a:t>.</a:t>
                </a:r>
              </a:p>
            </p:txBody>
          </p:sp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E37A15B1-A1AD-6F3B-F215-5637BE92EA6F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39" name="Textbox 200">
                <a:extLst>
                  <a:ext uri="{FF2B5EF4-FFF2-40B4-BE49-F238E27FC236}">
                    <a16:creationId xmlns:a16="http://schemas.microsoft.com/office/drawing/2014/main" id="{FAE8A66D-1E44-1B78-6243-2B0304A6DDED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55E1964-D60C-649C-6142-63157575E619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C87CF9C-0679-42E0-FF4F-ED20D2B45B55}"/>
              </a:ext>
            </a:extLst>
          </p:cNvPr>
          <p:cNvGrpSpPr/>
          <p:nvPr/>
        </p:nvGrpSpPr>
        <p:grpSpPr>
          <a:xfrm>
            <a:off x="15790476" y="7288843"/>
            <a:ext cx="2451435" cy="2410933"/>
            <a:chOff x="8113603" y="8618922"/>
            <a:chExt cx="2511120" cy="2469631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237B55AA-82D6-46ED-5B42-674251DC6148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68" name="Textbox 200">
                <a:extLst>
                  <a:ext uri="{FF2B5EF4-FFF2-40B4-BE49-F238E27FC236}">
                    <a16:creationId xmlns:a16="http://schemas.microsoft.com/office/drawing/2014/main" id="{72695098-CA08-E3AA-92F3-9E64B7A46B66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1" name="Textbox 200">
                <a:extLst>
                  <a:ext uri="{FF2B5EF4-FFF2-40B4-BE49-F238E27FC236}">
                    <a16:creationId xmlns:a16="http://schemas.microsoft.com/office/drawing/2014/main" id="{86E6FA2F-19D0-661F-C67F-58B92B882D5D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amet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elit</a:t>
                </a:r>
                <a:r>
                  <a:rPr lang="en-US" sz="1200" dirty="0">
                    <a:solidFill>
                      <a:schemeClr val="tx2"/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congue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massa</a:t>
                </a:r>
                <a:r>
                  <a:rPr lang="en-US" sz="1200" dirty="0">
                    <a:solidFill>
                      <a:schemeClr val="tx2"/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Fusce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posuere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tx2"/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tx2"/>
                    </a:solidFill>
                  </a:rPr>
                  <a:t>.</a:t>
                </a:r>
              </a:p>
            </p:txBody>
          </p:sp>
          <p:sp>
            <p:nvSpPr>
              <p:cNvPr id="72" name="Rectangle: Rounded Corners 71">
                <a:extLst>
                  <a:ext uri="{FF2B5EF4-FFF2-40B4-BE49-F238E27FC236}">
                    <a16:creationId xmlns:a16="http://schemas.microsoft.com/office/drawing/2014/main" id="{00A7ECD9-E207-8FF6-5F1D-E164FA7A7151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5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75" name="Textbox 200">
                <a:extLst>
                  <a:ext uri="{FF2B5EF4-FFF2-40B4-BE49-F238E27FC236}">
                    <a16:creationId xmlns:a16="http://schemas.microsoft.com/office/drawing/2014/main" id="{CC5B8A7D-87CB-EE50-0DF5-BB4C8DAD6123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F448402B-8CDE-C384-59FC-92BA5517DA4B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EC134ED-20AA-CF88-9D15-640B0E2ECEF6}"/>
              </a:ext>
            </a:extLst>
          </p:cNvPr>
          <p:cNvGrpSpPr/>
          <p:nvPr/>
        </p:nvGrpSpPr>
        <p:grpSpPr>
          <a:xfrm>
            <a:off x="12569023" y="5944275"/>
            <a:ext cx="2451435" cy="2410933"/>
            <a:chOff x="8113603" y="8618922"/>
            <a:chExt cx="2511120" cy="2469631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393086FD-D082-BFFB-3170-D803231A60F5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109" name="Textbox 200">
                <a:extLst>
                  <a:ext uri="{FF2B5EF4-FFF2-40B4-BE49-F238E27FC236}">
                    <a16:creationId xmlns:a16="http://schemas.microsoft.com/office/drawing/2014/main" id="{7895641A-E3CD-A3A3-CB3C-F5BA5A5AD944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0" name="Textbox 200">
                <a:extLst>
                  <a:ext uri="{FF2B5EF4-FFF2-40B4-BE49-F238E27FC236}">
                    <a16:creationId xmlns:a16="http://schemas.microsoft.com/office/drawing/2014/main" id="{9C944225-5913-25E2-B7FA-53574F97D09D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amet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elit</a:t>
                </a:r>
                <a:r>
                  <a:rPr lang="en-US" sz="1200" dirty="0">
                    <a:solidFill>
                      <a:schemeClr val="tx2"/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congue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massa</a:t>
                </a:r>
                <a:r>
                  <a:rPr lang="en-US" sz="1200" dirty="0">
                    <a:solidFill>
                      <a:schemeClr val="tx2"/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Fusce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posuere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tx2"/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tx2"/>
                    </a:solidFill>
                  </a:rPr>
                  <a:t>.</a:t>
                </a:r>
              </a:p>
            </p:txBody>
          </p:sp>
          <p:sp>
            <p:nvSpPr>
              <p:cNvPr id="111" name="Rectangle: Rounded Corners 110">
                <a:extLst>
                  <a:ext uri="{FF2B5EF4-FFF2-40B4-BE49-F238E27FC236}">
                    <a16:creationId xmlns:a16="http://schemas.microsoft.com/office/drawing/2014/main" id="{F335BF4F-9092-8806-A02C-28C42EC7A821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112" name="Textbox 200">
                <a:extLst>
                  <a:ext uri="{FF2B5EF4-FFF2-40B4-BE49-F238E27FC236}">
                    <a16:creationId xmlns:a16="http://schemas.microsoft.com/office/drawing/2014/main" id="{901082A0-4ACA-0B0C-5325-995DCADD6960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BC220AC8-E60E-2233-BA8F-906470F8084B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112BC637-FD06-A646-B1C5-517684A503F2}"/>
              </a:ext>
            </a:extLst>
          </p:cNvPr>
          <p:cNvGrpSpPr/>
          <p:nvPr/>
        </p:nvGrpSpPr>
        <p:grpSpPr>
          <a:xfrm>
            <a:off x="19011931" y="4535247"/>
            <a:ext cx="2451435" cy="2410933"/>
            <a:chOff x="8113603" y="8618922"/>
            <a:chExt cx="2511120" cy="2469631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A69E660C-D728-1068-62B6-0BB3C425DD07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129" name="Textbox 200">
                <a:extLst>
                  <a:ext uri="{FF2B5EF4-FFF2-40B4-BE49-F238E27FC236}">
                    <a16:creationId xmlns:a16="http://schemas.microsoft.com/office/drawing/2014/main" id="{0A630F70-F0B4-7F60-B65A-C5F14B97218E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0" name="Textbox 200">
                <a:extLst>
                  <a:ext uri="{FF2B5EF4-FFF2-40B4-BE49-F238E27FC236}">
                    <a16:creationId xmlns:a16="http://schemas.microsoft.com/office/drawing/2014/main" id="{4B32B3B0-417E-B5C2-0AA7-C5BC0740AA1E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amet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elit</a:t>
                </a:r>
                <a:r>
                  <a:rPr lang="en-US" sz="1200" dirty="0">
                    <a:solidFill>
                      <a:schemeClr val="tx2"/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congue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massa</a:t>
                </a:r>
                <a:r>
                  <a:rPr lang="en-US" sz="1200" dirty="0">
                    <a:solidFill>
                      <a:schemeClr val="tx2"/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Fusce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posuere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tx2"/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tx2"/>
                    </a:solidFill>
                  </a:rPr>
                  <a:t>.</a:t>
                </a:r>
              </a:p>
            </p:txBody>
          </p:sp>
          <p:sp>
            <p:nvSpPr>
              <p:cNvPr id="131" name="Rectangle: Rounded Corners 130">
                <a:extLst>
                  <a:ext uri="{FF2B5EF4-FFF2-40B4-BE49-F238E27FC236}">
                    <a16:creationId xmlns:a16="http://schemas.microsoft.com/office/drawing/2014/main" id="{828B50B0-44E3-B398-DE55-3624B7724873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6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32" name="Textbox 200">
                <a:extLst>
                  <a:ext uri="{FF2B5EF4-FFF2-40B4-BE49-F238E27FC236}">
                    <a16:creationId xmlns:a16="http://schemas.microsoft.com/office/drawing/2014/main" id="{2FE4AD91-95FC-8B63-3480-88F6B839A191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FBA4F2E5-68F3-3B0D-8006-E4CCC29DF859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6B26E1B5-9C0A-63FB-1715-BE2D69D66B8F}"/>
              </a:ext>
            </a:extLst>
          </p:cNvPr>
          <p:cNvGrpSpPr/>
          <p:nvPr/>
        </p:nvGrpSpPr>
        <p:grpSpPr>
          <a:xfrm>
            <a:off x="6126117" y="6806402"/>
            <a:ext cx="2451435" cy="2410933"/>
            <a:chOff x="8113603" y="8618922"/>
            <a:chExt cx="2511120" cy="2469631"/>
          </a:xfrm>
        </p:grpSpPr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351BFA8A-8EA8-8347-91CC-6CF096FFF14C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149" name="Textbox 200">
                <a:extLst>
                  <a:ext uri="{FF2B5EF4-FFF2-40B4-BE49-F238E27FC236}">
                    <a16:creationId xmlns:a16="http://schemas.microsoft.com/office/drawing/2014/main" id="{49062937-89FD-9CAA-906E-BF47DC972A68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50" name="Textbox 200">
                <a:extLst>
                  <a:ext uri="{FF2B5EF4-FFF2-40B4-BE49-F238E27FC236}">
                    <a16:creationId xmlns:a16="http://schemas.microsoft.com/office/drawing/2014/main" id="{F004DE9C-2248-5B5E-33CC-058DB8EEA434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amet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elit</a:t>
                </a:r>
                <a:r>
                  <a:rPr lang="en-US" sz="1200" dirty="0">
                    <a:solidFill>
                      <a:schemeClr val="tx2"/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congue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massa</a:t>
                </a:r>
                <a:r>
                  <a:rPr lang="en-US" sz="1200" dirty="0">
                    <a:solidFill>
                      <a:schemeClr val="tx2"/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Fusce</a:t>
                </a:r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2"/>
                    </a:solidFill>
                  </a:rPr>
                  <a:t>posuere</a:t>
                </a:r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tx2"/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tx2"/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tx2"/>
                    </a:solidFill>
                  </a:rPr>
                  <a:t>.</a:t>
                </a:r>
              </a:p>
            </p:txBody>
          </p:sp>
          <p:sp>
            <p:nvSpPr>
              <p:cNvPr id="151" name="Rectangle: Rounded Corners 150">
                <a:extLst>
                  <a:ext uri="{FF2B5EF4-FFF2-40B4-BE49-F238E27FC236}">
                    <a16:creationId xmlns:a16="http://schemas.microsoft.com/office/drawing/2014/main" id="{8C93D278-3922-2FA0-3939-671E6ACBF28B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152" name="Textbox 200">
                <a:extLst>
                  <a:ext uri="{FF2B5EF4-FFF2-40B4-BE49-F238E27FC236}">
                    <a16:creationId xmlns:a16="http://schemas.microsoft.com/office/drawing/2014/main" id="{AB1B3F48-56C4-6BA6-0E05-D9E584735DAE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95129A4B-BF29-4297-ADFF-0DA36BD6A52C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1F3B9F4C-3817-A39D-D632-6602B900F468}"/>
              </a:ext>
            </a:extLst>
          </p:cNvPr>
          <p:cNvGrpSpPr/>
          <p:nvPr/>
        </p:nvGrpSpPr>
        <p:grpSpPr>
          <a:xfrm>
            <a:off x="2904664" y="9273671"/>
            <a:ext cx="2451435" cy="2410933"/>
            <a:chOff x="8113603" y="8618922"/>
            <a:chExt cx="2511120" cy="2469631"/>
          </a:xfrm>
        </p:grpSpPr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C5EE0DFA-4C55-5D75-F000-48333605EB1A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191" name="Textbox 200">
                <a:extLst>
                  <a:ext uri="{FF2B5EF4-FFF2-40B4-BE49-F238E27FC236}">
                    <a16:creationId xmlns:a16="http://schemas.microsoft.com/office/drawing/2014/main" id="{0C45E0CD-ADCF-C832-A007-0CE75DE47A85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2" name="Textbox 200">
                <a:extLst>
                  <a:ext uri="{FF2B5EF4-FFF2-40B4-BE49-F238E27FC236}">
                    <a16:creationId xmlns:a16="http://schemas.microsoft.com/office/drawing/2014/main" id="{9A209216-5099-B165-0AA3-8D661C076055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 porttitor congue massa. Fusce posuere,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magna sed pulvinar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ultricies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.</a:t>
                </a:r>
              </a:p>
            </p:txBody>
          </p:sp>
          <p:sp>
            <p:nvSpPr>
              <p:cNvPr id="193" name="Rectangle: Rounded Corners 192">
                <a:extLst>
                  <a:ext uri="{FF2B5EF4-FFF2-40B4-BE49-F238E27FC236}">
                    <a16:creationId xmlns:a16="http://schemas.microsoft.com/office/drawing/2014/main" id="{4C622ACA-655B-4A15-63F7-C90295ED1892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194" name="Textbox 200">
                <a:extLst>
                  <a:ext uri="{FF2B5EF4-FFF2-40B4-BE49-F238E27FC236}">
                    <a16:creationId xmlns:a16="http://schemas.microsoft.com/office/drawing/2014/main" id="{F5ADE635-A466-A5EF-F056-5E67FA1FBFC7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921EA445-7753-9193-AFAA-B06CC059CACF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7" name="Rectangle 206">
            <a:extLst>
              <a:ext uri="{FF2B5EF4-FFF2-40B4-BE49-F238E27FC236}">
                <a16:creationId xmlns:a16="http://schemas.microsoft.com/office/drawing/2014/main" id="{E594696C-3EEF-5949-73F6-8C45AA7B6BA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194</a:t>
            </a:r>
            <a:endParaRPr lang="en-US" sz="3000" i="0" spc="300" dirty="0">
              <a:solidFill>
                <a:schemeClr val="tx2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7" name="!!L5">
            <a:extLst>
              <a:ext uri="{FF2B5EF4-FFF2-40B4-BE49-F238E27FC236}">
                <a16:creationId xmlns:a16="http://schemas.microsoft.com/office/drawing/2014/main" id="{6E23811C-1E9B-75BE-99F3-F77CFCE87E73}"/>
              </a:ext>
            </a:extLst>
          </p:cNvPr>
          <p:cNvGrpSpPr/>
          <p:nvPr/>
        </p:nvGrpSpPr>
        <p:grpSpPr>
          <a:xfrm>
            <a:off x="15805197" y="-1824948"/>
            <a:ext cx="2452684" cy="8803887"/>
            <a:chOff x="15805197" y="-1824948"/>
            <a:chExt cx="2452684" cy="8803887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C2595319-E73F-EE75-AF9D-5BB84DCDD384}"/>
                </a:ext>
              </a:extLst>
            </p:cNvPr>
            <p:cNvSpPr/>
            <p:nvPr/>
          </p:nvSpPr>
          <p:spPr>
            <a:xfrm>
              <a:off x="15948070" y="5157284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36AE4ED0-0E42-51E4-D3B1-145AD685DBAE}"/>
                </a:ext>
              </a:extLst>
            </p:cNvPr>
            <p:cNvGrpSpPr/>
            <p:nvPr/>
          </p:nvGrpSpPr>
          <p:grpSpPr>
            <a:xfrm>
              <a:off x="15805197" y="4526255"/>
              <a:ext cx="2452684" cy="2452684"/>
              <a:chOff x="8158166" y="5631658"/>
              <a:chExt cx="2452684" cy="2452684"/>
            </a:xfrm>
          </p:grpSpPr>
          <p:sp>
            <p:nvSpPr>
              <p:cNvPr id="89" name="Arc 88">
                <a:extLst>
                  <a:ext uri="{FF2B5EF4-FFF2-40B4-BE49-F238E27FC236}">
                    <a16:creationId xmlns:a16="http://schemas.microsoft.com/office/drawing/2014/main" id="{9E33D6E1-2436-72DA-5683-BA6336CF3832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3C1F275-6791-3998-55AD-DDC6FB895190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62A78101-9C13-A3DC-EBE5-47E5FC7F8925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AE61CA8-849B-F907-F755-1ABA27AC9038}"/>
                </a:ext>
              </a:extLst>
            </p:cNvPr>
            <p:cNvGrpSpPr/>
            <p:nvPr/>
          </p:nvGrpSpPr>
          <p:grpSpPr>
            <a:xfrm>
              <a:off x="16926764" y="-1824948"/>
              <a:ext cx="209548" cy="6032117"/>
              <a:chOff x="9279733" y="-719545"/>
              <a:chExt cx="209548" cy="6032117"/>
            </a:xfrm>
          </p:grpSpPr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83BEF48A-7ED2-1569-CA9C-0CDC36E8697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6C5026ED-7F1D-6DC8-A016-248A67E23A06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5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0" name="Group 329">
              <a:extLst>
                <a:ext uri="{FF2B5EF4-FFF2-40B4-BE49-F238E27FC236}">
                  <a16:creationId xmlns:a16="http://schemas.microsoft.com/office/drawing/2014/main" id="{6D6D8911-4611-194D-3624-05776A4840B8}"/>
                </a:ext>
              </a:extLst>
            </p:cNvPr>
            <p:cNvGrpSpPr/>
            <p:nvPr/>
          </p:nvGrpSpPr>
          <p:grpSpPr>
            <a:xfrm>
              <a:off x="15973261" y="4208526"/>
              <a:ext cx="2116554" cy="948758"/>
              <a:chOff x="15973261" y="4208526"/>
              <a:chExt cx="2116554" cy="948758"/>
            </a:xfrm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535DCE28-2286-D0A8-43C1-09B78DF2DF65}"/>
                  </a:ext>
                </a:extLst>
              </p:cNvPr>
              <p:cNvSpPr/>
              <p:nvPr/>
            </p:nvSpPr>
            <p:spPr>
              <a:xfrm>
                <a:off x="16126751" y="4669128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97843629-B60B-E49D-8103-C97616AC9378}"/>
                  </a:ext>
                </a:extLst>
              </p:cNvPr>
              <p:cNvSpPr/>
              <p:nvPr/>
            </p:nvSpPr>
            <p:spPr>
              <a:xfrm>
                <a:off x="15973261" y="4208526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5">
                      <a:alpha val="50000"/>
                    </a:schemeClr>
                  </a:gs>
                </a:gsLst>
                <a:lin ang="1350000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2" name="Textbox 200">
                <a:extLst>
                  <a:ext uri="{FF2B5EF4-FFF2-40B4-BE49-F238E27FC236}">
                    <a16:creationId xmlns:a16="http://schemas.microsoft.com/office/drawing/2014/main" id="{CFA5522B-7090-ED09-23BF-34E5E49C2BEA}"/>
                  </a:ext>
                </a:extLst>
              </p:cNvPr>
              <p:cNvSpPr txBox="1"/>
              <p:nvPr/>
            </p:nvSpPr>
            <p:spPr>
              <a:xfrm>
                <a:off x="16666750" y="4276401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05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CF27E4C7-45B6-FD6D-5B1D-4CDC3C2EBC1F}"/>
              </a:ext>
            </a:extLst>
          </p:cNvPr>
          <p:cNvSpPr/>
          <p:nvPr/>
        </p:nvSpPr>
        <p:spPr>
          <a:xfrm>
            <a:off x="16650637" y="5490270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9" name="!!L6">
            <a:extLst>
              <a:ext uri="{FF2B5EF4-FFF2-40B4-BE49-F238E27FC236}">
                <a16:creationId xmlns:a16="http://schemas.microsoft.com/office/drawing/2014/main" id="{594D1FE7-854C-344E-B223-4F9E99DA566D}"/>
              </a:ext>
            </a:extLst>
          </p:cNvPr>
          <p:cNvGrpSpPr/>
          <p:nvPr/>
        </p:nvGrpSpPr>
        <p:grpSpPr>
          <a:xfrm>
            <a:off x="19026652" y="-4578544"/>
            <a:ext cx="2452684" cy="8803887"/>
            <a:chOff x="19026652" y="-4578544"/>
            <a:chExt cx="2452684" cy="8803887"/>
          </a:xfrm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37F68DD-81C5-1941-173F-6F8C4994EB04}"/>
                </a:ext>
              </a:extLst>
            </p:cNvPr>
            <p:cNvSpPr/>
            <p:nvPr/>
          </p:nvSpPr>
          <p:spPr>
            <a:xfrm>
              <a:off x="19169525" y="2403688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0763C5C8-E7EB-B666-6D38-15C5F3C2F8AD}"/>
                </a:ext>
              </a:extLst>
            </p:cNvPr>
            <p:cNvGrpSpPr/>
            <p:nvPr/>
          </p:nvGrpSpPr>
          <p:grpSpPr>
            <a:xfrm>
              <a:off x="19026652" y="1772659"/>
              <a:ext cx="2452684" cy="2452684"/>
              <a:chOff x="8158166" y="5631658"/>
              <a:chExt cx="2452684" cy="2452684"/>
            </a:xfrm>
          </p:grpSpPr>
          <p:sp>
            <p:nvSpPr>
              <p:cNvPr id="135" name="Arc 134">
                <a:extLst>
                  <a:ext uri="{FF2B5EF4-FFF2-40B4-BE49-F238E27FC236}">
                    <a16:creationId xmlns:a16="http://schemas.microsoft.com/office/drawing/2014/main" id="{2A6359F2-E2DD-3B11-96F2-12E77DEAE529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741D68CB-908B-4DEB-AE67-51A437002EC0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62902125-D8C0-2D9D-DE85-D7D9A17B5AC4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4BB97E66-2EF7-61E9-158F-9CCD91507C76}"/>
                </a:ext>
              </a:extLst>
            </p:cNvPr>
            <p:cNvGrpSpPr/>
            <p:nvPr/>
          </p:nvGrpSpPr>
          <p:grpSpPr>
            <a:xfrm>
              <a:off x="20148219" y="-4578544"/>
              <a:ext cx="209548" cy="6032117"/>
              <a:chOff x="9279733" y="-719545"/>
              <a:chExt cx="209548" cy="6032117"/>
            </a:xfrm>
          </p:grpSpPr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00CC0386-95B7-DF45-9BB2-C9F71D4D0E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C1645EA5-BC69-8D89-7F22-A282E27F09B6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6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72C3DCEE-E25E-5259-DD17-B8F95EAE8DFF}"/>
                </a:ext>
              </a:extLst>
            </p:cNvPr>
            <p:cNvGrpSpPr/>
            <p:nvPr/>
          </p:nvGrpSpPr>
          <p:grpSpPr>
            <a:xfrm>
              <a:off x="19194716" y="1454930"/>
              <a:ext cx="2116554" cy="948758"/>
              <a:chOff x="19194716" y="1454930"/>
              <a:chExt cx="2116554" cy="948758"/>
            </a:xfrm>
          </p:grpSpPr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1C71F0F8-EB40-6215-8A11-67F5FE7C9880}"/>
                  </a:ext>
                </a:extLst>
              </p:cNvPr>
              <p:cNvSpPr/>
              <p:nvPr/>
            </p:nvSpPr>
            <p:spPr>
              <a:xfrm>
                <a:off x="19348206" y="1915532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50A18775-292D-A9CE-BAF8-689A8C90ED84}"/>
                  </a:ext>
                </a:extLst>
              </p:cNvPr>
              <p:cNvSpPr/>
              <p:nvPr/>
            </p:nvSpPr>
            <p:spPr>
              <a:xfrm>
                <a:off x="19194716" y="1454930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6">
                      <a:alpha val="50000"/>
                    </a:schemeClr>
                  </a:gs>
                </a:gsLst>
                <a:lin ang="1350000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4" name="Textbox 200">
                <a:extLst>
                  <a:ext uri="{FF2B5EF4-FFF2-40B4-BE49-F238E27FC236}">
                    <a16:creationId xmlns:a16="http://schemas.microsoft.com/office/drawing/2014/main" id="{9FAD7090-E3E7-E5B0-7F27-26C5AA6C35D1}"/>
                  </a:ext>
                </a:extLst>
              </p:cNvPr>
              <p:cNvSpPr txBox="1"/>
              <p:nvPr/>
            </p:nvSpPr>
            <p:spPr>
              <a:xfrm>
                <a:off x="19888205" y="1522805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06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8E53D1A3-FF3B-6773-85FC-9659BD81DD31}"/>
              </a:ext>
            </a:extLst>
          </p:cNvPr>
          <p:cNvSpPr/>
          <p:nvPr/>
        </p:nvSpPr>
        <p:spPr>
          <a:xfrm>
            <a:off x="19887328" y="2751911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1" name="!!L2">
            <a:extLst>
              <a:ext uri="{FF2B5EF4-FFF2-40B4-BE49-F238E27FC236}">
                <a16:creationId xmlns:a16="http://schemas.microsoft.com/office/drawing/2014/main" id="{0D692E9B-22B7-B907-ABD9-A18A0F36DB03}"/>
              </a:ext>
            </a:extLst>
          </p:cNvPr>
          <p:cNvGrpSpPr/>
          <p:nvPr/>
        </p:nvGrpSpPr>
        <p:grpSpPr>
          <a:xfrm>
            <a:off x="6140838" y="-2307389"/>
            <a:ext cx="2452684" cy="8803887"/>
            <a:chOff x="6140838" y="-2307389"/>
            <a:chExt cx="2452684" cy="8803887"/>
          </a:xfrm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F533210-8DA3-3CFF-959A-BA8280D38E11}"/>
                </a:ext>
              </a:extLst>
            </p:cNvPr>
            <p:cNvSpPr/>
            <p:nvPr/>
          </p:nvSpPr>
          <p:spPr>
            <a:xfrm>
              <a:off x="6283711" y="4674843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7BB406A2-8037-9500-C0AA-9B49C983C0AF}"/>
                </a:ext>
              </a:extLst>
            </p:cNvPr>
            <p:cNvGrpSpPr/>
            <p:nvPr/>
          </p:nvGrpSpPr>
          <p:grpSpPr>
            <a:xfrm>
              <a:off x="6140838" y="4043814"/>
              <a:ext cx="2452684" cy="2452684"/>
              <a:chOff x="8158166" y="5631658"/>
              <a:chExt cx="2452684" cy="2452684"/>
            </a:xfrm>
          </p:grpSpPr>
          <p:sp>
            <p:nvSpPr>
              <p:cNvPr id="155" name="Arc 154">
                <a:extLst>
                  <a:ext uri="{FF2B5EF4-FFF2-40B4-BE49-F238E27FC236}">
                    <a16:creationId xmlns:a16="http://schemas.microsoft.com/office/drawing/2014/main" id="{5E9C1082-7AD1-D206-A60B-B526070E034A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4642F5AA-D4C1-DE51-FAD3-8EB7C38675B1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F245233B-0F69-7F1F-6752-2CB0D893972B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8C8E814E-21B9-376B-C235-28BD7B171D0C}"/>
                </a:ext>
              </a:extLst>
            </p:cNvPr>
            <p:cNvGrpSpPr/>
            <p:nvPr/>
          </p:nvGrpSpPr>
          <p:grpSpPr>
            <a:xfrm>
              <a:off x="7262405" y="-2307389"/>
              <a:ext cx="209548" cy="6032117"/>
              <a:chOff x="9279733" y="-719545"/>
              <a:chExt cx="209548" cy="6032117"/>
            </a:xfrm>
          </p:grpSpPr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92EDD182-64A2-1066-6515-BB2E8D0EBD8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C3E26556-A8E3-A6D6-566E-5003AFA3E0CE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7" name="Group 326">
              <a:extLst>
                <a:ext uri="{FF2B5EF4-FFF2-40B4-BE49-F238E27FC236}">
                  <a16:creationId xmlns:a16="http://schemas.microsoft.com/office/drawing/2014/main" id="{C53ACFE1-8A3B-71BB-9325-D1A6B81EA36E}"/>
                </a:ext>
              </a:extLst>
            </p:cNvPr>
            <p:cNvGrpSpPr/>
            <p:nvPr/>
          </p:nvGrpSpPr>
          <p:grpSpPr>
            <a:xfrm>
              <a:off x="6308902" y="3726085"/>
              <a:ext cx="2116554" cy="948758"/>
              <a:chOff x="6308902" y="3726085"/>
              <a:chExt cx="2116554" cy="948758"/>
            </a:xfrm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81A2C8A7-0866-791F-10DF-F866979E9FCF}"/>
                  </a:ext>
                </a:extLst>
              </p:cNvPr>
              <p:cNvSpPr/>
              <p:nvPr/>
            </p:nvSpPr>
            <p:spPr>
              <a:xfrm>
                <a:off x="6462392" y="4186687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06FFEFAA-D2CB-7946-F66E-B7393C109C69}"/>
                  </a:ext>
                </a:extLst>
              </p:cNvPr>
              <p:cNvSpPr/>
              <p:nvPr/>
            </p:nvSpPr>
            <p:spPr>
              <a:xfrm>
                <a:off x="6308902" y="3726085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alpha val="5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  <a:effectLst>
                <a:outerShdw blurRad="63500" dist="63500" dir="81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4" name="Textbox 200">
                <a:extLst>
                  <a:ext uri="{FF2B5EF4-FFF2-40B4-BE49-F238E27FC236}">
                    <a16:creationId xmlns:a16="http://schemas.microsoft.com/office/drawing/2014/main" id="{BF7EAA72-D4DE-69D4-61A1-5E104E7F888E}"/>
                  </a:ext>
                </a:extLst>
              </p:cNvPr>
              <p:cNvSpPr txBox="1"/>
              <p:nvPr/>
            </p:nvSpPr>
            <p:spPr>
              <a:xfrm>
                <a:off x="7002391" y="3793960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02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4" name="Freeform 103">
            <a:extLst>
              <a:ext uri="{FF2B5EF4-FFF2-40B4-BE49-F238E27FC236}">
                <a16:creationId xmlns:a16="http://schemas.microsoft.com/office/drawing/2014/main" id="{5A19CA63-69F0-ADAE-8505-568B9A10755F}"/>
              </a:ext>
            </a:extLst>
          </p:cNvPr>
          <p:cNvSpPr>
            <a:spLocks noEditPoints="1"/>
          </p:cNvSpPr>
          <p:nvPr/>
        </p:nvSpPr>
        <p:spPr bwMode="auto">
          <a:xfrm>
            <a:off x="6943833" y="5064995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3" name="!!L3">
            <a:extLst>
              <a:ext uri="{FF2B5EF4-FFF2-40B4-BE49-F238E27FC236}">
                <a16:creationId xmlns:a16="http://schemas.microsoft.com/office/drawing/2014/main" id="{E4B1EC3C-E9D2-07D9-2EAE-F3B5DAC3A844}"/>
              </a:ext>
            </a:extLst>
          </p:cNvPr>
          <p:cNvGrpSpPr/>
          <p:nvPr/>
        </p:nvGrpSpPr>
        <p:grpSpPr>
          <a:xfrm>
            <a:off x="9362291" y="-641472"/>
            <a:ext cx="2452684" cy="8803887"/>
            <a:chOff x="9362291" y="-641472"/>
            <a:chExt cx="2452684" cy="8803887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B78F57-06E8-E0A7-1D18-F42C331FAC74}"/>
                </a:ext>
              </a:extLst>
            </p:cNvPr>
            <p:cNvSpPr/>
            <p:nvPr/>
          </p:nvSpPr>
          <p:spPr>
            <a:xfrm>
              <a:off x="9505164" y="6340760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06FFD9E9-B53D-97BE-052B-775B2F007896}"/>
                </a:ext>
              </a:extLst>
            </p:cNvPr>
            <p:cNvGrpSpPr/>
            <p:nvPr/>
          </p:nvGrpSpPr>
          <p:grpSpPr>
            <a:xfrm>
              <a:off x="9362291" y="5709731"/>
              <a:ext cx="2452684" cy="2452684"/>
              <a:chOff x="8158166" y="5631658"/>
              <a:chExt cx="2452684" cy="2452684"/>
            </a:xfrm>
          </p:grpSpPr>
          <p:sp>
            <p:nvSpPr>
              <p:cNvPr id="6" name="Arc 5">
                <a:extLst>
                  <a:ext uri="{FF2B5EF4-FFF2-40B4-BE49-F238E27FC236}">
                    <a16:creationId xmlns:a16="http://schemas.microsoft.com/office/drawing/2014/main" id="{7DB6EE0F-B3CA-1605-016F-92BFC01FF4CE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E74451F7-4CD7-E0EF-AF61-5DA22F1E0EE3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3EDB88F8-2A2F-6A5D-182C-199118C52AE4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EEAE585-3EEB-67C5-2495-89F09CD042D9}"/>
                </a:ext>
              </a:extLst>
            </p:cNvPr>
            <p:cNvGrpSpPr/>
            <p:nvPr/>
          </p:nvGrpSpPr>
          <p:grpSpPr>
            <a:xfrm>
              <a:off x="10483858" y="-641472"/>
              <a:ext cx="209548" cy="6032117"/>
              <a:chOff x="9279733" y="-719545"/>
              <a:chExt cx="209548" cy="6032117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C22842-BC0E-55A7-93E1-FF17BB50FE4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7570618E-B855-D796-5CDA-898F3A8E8696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8" name="Group 327">
              <a:extLst>
                <a:ext uri="{FF2B5EF4-FFF2-40B4-BE49-F238E27FC236}">
                  <a16:creationId xmlns:a16="http://schemas.microsoft.com/office/drawing/2014/main" id="{033B85D8-C8E2-AC42-CD7C-CD01516170A6}"/>
                </a:ext>
              </a:extLst>
            </p:cNvPr>
            <p:cNvGrpSpPr/>
            <p:nvPr/>
          </p:nvGrpSpPr>
          <p:grpSpPr>
            <a:xfrm>
              <a:off x="9530355" y="5392002"/>
              <a:ext cx="2116554" cy="948758"/>
              <a:chOff x="9530355" y="5392002"/>
              <a:chExt cx="2116554" cy="948758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07F0B32-7E0C-8BB4-17E1-A2DC6778B299}"/>
                  </a:ext>
                </a:extLst>
              </p:cNvPr>
              <p:cNvSpPr/>
              <p:nvPr/>
            </p:nvSpPr>
            <p:spPr>
              <a:xfrm>
                <a:off x="9683845" y="5852604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4CD8B4B-6F59-7431-56C3-2585AB4162E1}"/>
                  </a:ext>
                </a:extLst>
              </p:cNvPr>
              <p:cNvSpPr/>
              <p:nvPr/>
            </p:nvSpPr>
            <p:spPr>
              <a:xfrm>
                <a:off x="9530355" y="5392002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alpha val="50000"/>
                    </a:schemeClr>
                  </a:gs>
                </a:gsLst>
                <a:lin ang="1350000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Textbox 200">
                <a:extLst>
                  <a:ext uri="{FF2B5EF4-FFF2-40B4-BE49-F238E27FC236}">
                    <a16:creationId xmlns:a16="http://schemas.microsoft.com/office/drawing/2014/main" id="{74CBA02B-76D9-504B-3824-BE665241E854}"/>
                  </a:ext>
                </a:extLst>
              </p:cNvPr>
              <p:cNvSpPr txBox="1"/>
              <p:nvPr/>
            </p:nvSpPr>
            <p:spPr>
              <a:xfrm>
                <a:off x="10223844" y="5459877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03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5" name="Freeform 109">
            <a:extLst>
              <a:ext uri="{FF2B5EF4-FFF2-40B4-BE49-F238E27FC236}">
                <a16:creationId xmlns:a16="http://schemas.microsoft.com/office/drawing/2014/main" id="{D327CEE1-C9B4-3C63-AE6F-E8C71864737E}"/>
              </a:ext>
            </a:extLst>
          </p:cNvPr>
          <p:cNvSpPr>
            <a:spLocks noEditPoints="1"/>
          </p:cNvSpPr>
          <p:nvPr/>
        </p:nvSpPr>
        <p:spPr bwMode="auto">
          <a:xfrm>
            <a:off x="10217207" y="6673746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9" name="!!L1">
            <a:extLst>
              <a:ext uri="{FF2B5EF4-FFF2-40B4-BE49-F238E27FC236}">
                <a16:creationId xmlns:a16="http://schemas.microsoft.com/office/drawing/2014/main" id="{A5AB87B4-FA5C-51E6-3C45-499C845AD31B}"/>
              </a:ext>
            </a:extLst>
          </p:cNvPr>
          <p:cNvGrpSpPr/>
          <p:nvPr/>
        </p:nvGrpSpPr>
        <p:grpSpPr>
          <a:xfrm>
            <a:off x="2919385" y="-497816"/>
            <a:ext cx="2452684" cy="9461583"/>
            <a:chOff x="2919385" y="-497816"/>
            <a:chExt cx="2452684" cy="9461583"/>
          </a:xfrm>
        </p:grpSpPr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2F8A5835-206B-74F7-03CC-4A36B7D16353}"/>
                </a:ext>
              </a:extLst>
            </p:cNvPr>
            <p:cNvSpPr/>
            <p:nvPr/>
          </p:nvSpPr>
          <p:spPr>
            <a:xfrm>
              <a:off x="3062258" y="7142112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id="{4FC286A0-4615-75A2-F050-D7B44089993A}"/>
                </a:ext>
              </a:extLst>
            </p:cNvPr>
            <p:cNvGrpSpPr/>
            <p:nvPr/>
          </p:nvGrpSpPr>
          <p:grpSpPr>
            <a:xfrm>
              <a:off x="2919385" y="6511083"/>
              <a:ext cx="2452684" cy="2452684"/>
              <a:chOff x="8158166" y="5631658"/>
              <a:chExt cx="2452684" cy="2452684"/>
            </a:xfrm>
          </p:grpSpPr>
          <p:sp>
            <p:nvSpPr>
              <p:cNvPr id="197" name="Arc 196">
                <a:extLst>
                  <a:ext uri="{FF2B5EF4-FFF2-40B4-BE49-F238E27FC236}">
                    <a16:creationId xmlns:a16="http://schemas.microsoft.com/office/drawing/2014/main" id="{82658807-B3A4-4C2B-51E9-EA1E92B1F875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id="{AAFF0C06-DBC8-4BF3-49F8-47F708C952EC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094D8361-5C62-6E6C-5C50-42D24394A2FD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7CB767F3-CC2D-C44D-8D7D-6B23E076EEC3}"/>
                </a:ext>
              </a:extLst>
            </p:cNvPr>
            <p:cNvGrpSpPr/>
            <p:nvPr/>
          </p:nvGrpSpPr>
          <p:grpSpPr>
            <a:xfrm>
              <a:off x="4040952" y="-497816"/>
              <a:ext cx="209548" cy="6689813"/>
              <a:chOff x="4040952" y="-457200"/>
              <a:chExt cx="209548" cy="6689813"/>
            </a:xfrm>
          </p:grpSpPr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EF73BA70-92C4-7889-0717-D9A3EDCCF50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15038" y="-457200"/>
                <a:ext cx="30688" cy="6585039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6" name="Oval 195">
                <a:extLst>
                  <a:ext uri="{FF2B5EF4-FFF2-40B4-BE49-F238E27FC236}">
                    <a16:creationId xmlns:a16="http://schemas.microsoft.com/office/drawing/2014/main" id="{70CA0B08-9620-BB34-B929-56BEC66F435A}"/>
                  </a:ext>
                </a:extLst>
              </p:cNvPr>
              <p:cNvSpPr/>
              <p:nvPr/>
            </p:nvSpPr>
            <p:spPr>
              <a:xfrm>
                <a:off x="4040952" y="6023065"/>
                <a:ext cx="209548" cy="209548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EBF840EF-8CE1-38FE-DA7D-8C7C9F7DD291}"/>
                </a:ext>
              </a:extLst>
            </p:cNvPr>
            <p:cNvGrpSpPr/>
            <p:nvPr/>
          </p:nvGrpSpPr>
          <p:grpSpPr>
            <a:xfrm>
              <a:off x="3087449" y="6193354"/>
              <a:ext cx="2116554" cy="948758"/>
              <a:chOff x="3087449" y="6193354"/>
              <a:chExt cx="2116554" cy="948758"/>
            </a:xfrm>
          </p:grpSpPr>
          <p:grpSp>
            <p:nvGrpSpPr>
              <p:cNvPr id="325" name="Group 324">
                <a:extLst>
                  <a:ext uri="{FF2B5EF4-FFF2-40B4-BE49-F238E27FC236}">
                    <a16:creationId xmlns:a16="http://schemas.microsoft.com/office/drawing/2014/main" id="{2A955137-BE0E-2801-6A98-EB5C28B227E6}"/>
                  </a:ext>
                </a:extLst>
              </p:cNvPr>
              <p:cNvGrpSpPr/>
              <p:nvPr/>
            </p:nvGrpSpPr>
            <p:grpSpPr>
              <a:xfrm>
                <a:off x="3087449" y="6193354"/>
                <a:ext cx="2116554" cy="948758"/>
                <a:chOff x="3087449" y="6193354"/>
                <a:chExt cx="2116554" cy="948758"/>
              </a:xfrm>
            </p:grpSpPr>
            <p:sp>
              <p:nvSpPr>
                <p:cNvPr id="181" name="Freeform: Shape 180">
                  <a:extLst>
                    <a:ext uri="{FF2B5EF4-FFF2-40B4-BE49-F238E27FC236}">
                      <a16:creationId xmlns:a16="http://schemas.microsoft.com/office/drawing/2014/main" id="{D7F6FD52-82DA-9520-7B3E-9985EFDBAD1B}"/>
                    </a:ext>
                  </a:extLst>
                </p:cNvPr>
                <p:cNvSpPr/>
                <p:nvPr/>
              </p:nvSpPr>
              <p:spPr>
                <a:xfrm>
                  <a:off x="3240939" y="6653956"/>
                  <a:ext cx="1809574" cy="488156"/>
                </a:xfrm>
                <a:custGeom>
                  <a:avLst/>
                  <a:gdLst>
                    <a:gd name="csX0" fmla="*/ 904787 w 1809574"/>
                    <a:gd name="csY0" fmla="*/ 0 h 488156"/>
                    <a:gd name="csX1" fmla="*/ 1803216 w 1809574"/>
                    <a:gd name="csY1" fmla="*/ 477691 h 488156"/>
                    <a:gd name="csX2" fmla="*/ 1809574 w 1809574"/>
                    <a:gd name="csY2" fmla="*/ 488156 h 488156"/>
                    <a:gd name="csX3" fmla="*/ 0 w 1809574"/>
                    <a:gd name="csY3" fmla="*/ 488156 h 488156"/>
                    <a:gd name="csX4" fmla="*/ 6358 w 1809574"/>
                    <a:gd name="csY4" fmla="*/ 477691 h 488156"/>
                    <a:gd name="csX5" fmla="*/ 904787 w 1809574"/>
                    <a:gd name="csY5" fmla="*/ 0 h 48815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809574" h="488156">
                      <a:moveTo>
                        <a:pt x="904787" y="0"/>
                      </a:moveTo>
                      <a:cubicBezTo>
                        <a:pt x="1278776" y="0"/>
                        <a:pt x="1608509" y="189487"/>
                        <a:pt x="1803216" y="477691"/>
                      </a:cubicBezTo>
                      <a:lnTo>
                        <a:pt x="1809574" y="488156"/>
                      </a:lnTo>
                      <a:lnTo>
                        <a:pt x="0" y="488156"/>
                      </a:lnTo>
                      <a:lnTo>
                        <a:pt x="6358" y="477691"/>
                      </a:lnTo>
                      <a:cubicBezTo>
                        <a:pt x="201065" y="189487"/>
                        <a:pt x="530798" y="0"/>
                        <a:pt x="90478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" name="Freeform: Shape 182">
                  <a:extLst>
                    <a:ext uri="{FF2B5EF4-FFF2-40B4-BE49-F238E27FC236}">
                      <a16:creationId xmlns:a16="http://schemas.microsoft.com/office/drawing/2014/main" id="{FCF3468E-07E7-6F4F-1305-D3F8CD180823}"/>
                    </a:ext>
                  </a:extLst>
                </p:cNvPr>
                <p:cNvSpPr/>
                <p:nvPr/>
              </p:nvSpPr>
              <p:spPr>
                <a:xfrm>
                  <a:off x="3087449" y="6193354"/>
                  <a:ext cx="2116554" cy="848749"/>
                </a:xfrm>
                <a:custGeom>
                  <a:avLst/>
                  <a:gdLst>
                    <a:gd name="csX0" fmla="*/ 977362 w 2116554"/>
                    <a:gd name="csY0" fmla="*/ 0 h 848749"/>
                    <a:gd name="csX1" fmla="*/ 1005444 w 2116554"/>
                    <a:gd name="csY1" fmla="*/ 18934 h 848749"/>
                    <a:gd name="csX2" fmla="*/ 1058277 w 2116554"/>
                    <a:gd name="csY2" fmla="*/ 29600 h 848749"/>
                    <a:gd name="csX3" fmla="*/ 1111110 w 2116554"/>
                    <a:gd name="csY3" fmla="*/ 18934 h 848749"/>
                    <a:gd name="csX4" fmla="*/ 1139192 w 2116554"/>
                    <a:gd name="csY4" fmla="*/ 0 h 848749"/>
                    <a:gd name="csX5" fmla="*/ 1223278 w 2116554"/>
                    <a:gd name="csY5" fmla="*/ 6362 h 848749"/>
                    <a:gd name="csX6" fmla="*/ 2056601 w 2116554"/>
                    <a:gd name="csY6" fmla="*/ 655612 h 848749"/>
                    <a:gd name="csX7" fmla="*/ 2116554 w 2116554"/>
                    <a:gd name="csY7" fmla="*/ 848749 h 848749"/>
                    <a:gd name="csX8" fmla="*/ 0 w 2116554"/>
                    <a:gd name="csY8" fmla="*/ 848749 h 848749"/>
                    <a:gd name="csX9" fmla="*/ 59954 w 2116554"/>
                    <a:gd name="csY9" fmla="*/ 655612 h 848749"/>
                    <a:gd name="csX10" fmla="*/ 893276 w 2116554"/>
                    <a:gd name="csY10" fmla="*/ 6362 h 84874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</a:cxnLst>
                  <a:rect l="l" t="t" r="r" b="b"/>
                  <a:pathLst>
                    <a:path w="2116554" h="848749">
                      <a:moveTo>
                        <a:pt x="977362" y="0"/>
                      </a:moveTo>
                      <a:lnTo>
                        <a:pt x="1005444" y="18934"/>
                      </a:lnTo>
                      <a:cubicBezTo>
                        <a:pt x="1021683" y="25802"/>
                        <a:pt x="1039537" y="29600"/>
                        <a:pt x="1058277" y="29600"/>
                      </a:cubicBezTo>
                      <a:cubicBezTo>
                        <a:pt x="1077017" y="29600"/>
                        <a:pt x="1094871" y="25802"/>
                        <a:pt x="1111110" y="18934"/>
                      </a:cubicBezTo>
                      <a:lnTo>
                        <a:pt x="1139192" y="0"/>
                      </a:lnTo>
                      <a:lnTo>
                        <a:pt x="1223278" y="6362"/>
                      </a:lnTo>
                      <a:cubicBezTo>
                        <a:pt x="1599882" y="63906"/>
                        <a:pt x="1912681" y="315348"/>
                        <a:pt x="2056601" y="655612"/>
                      </a:cubicBezTo>
                      <a:lnTo>
                        <a:pt x="2116554" y="848749"/>
                      </a:lnTo>
                      <a:lnTo>
                        <a:pt x="0" y="848749"/>
                      </a:lnTo>
                      <a:lnTo>
                        <a:pt x="59954" y="655612"/>
                      </a:lnTo>
                      <a:cubicBezTo>
                        <a:pt x="203873" y="315348"/>
                        <a:pt x="516672" y="63906"/>
                        <a:pt x="893276" y="636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alpha val="50000"/>
                      </a:schemeClr>
                    </a:gs>
                  </a:gsLst>
                  <a:lin ang="13500000" scaled="0"/>
                </a:gradFill>
                <a:ln>
                  <a:noFill/>
                </a:ln>
                <a:effectLst>
                  <a:outerShdw blurRad="63500" dist="63500" dir="5400000" algn="t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86" name="Textbox 200">
                <a:extLst>
                  <a:ext uri="{FF2B5EF4-FFF2-40B4-BE49-F238E27FC236}">
                    <a16:creationId xmlns:a16="http://schemas.microsoft.com/office/drawing/2014/main" id="{FE957AD5-927E-7ABE-1193-D029D9A388A5}"/>
                  </a:ext>
                </a:extLst>
              </p:cNvPr>
              <p:cNvSpPr txBox="1"/>
              <p:nvPr/>
            </p:nvSpPr>
            <p:spPr>
              <a:xfrm>
                <a:off x="3780938" y="6261229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01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10F1E8D-D869-BD0C-23C9-1E1BE3309C2E}"/>
              </a:ext>
            </a:extLst>
          </p:cNvPr>
          <p:cNvSpPr/>
          <p:nvPr/>
        </p:nvSpPr>
        <p:spPr>
          <a:xfrm>
            <a:off x="3726173" y="7506371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5" name="!!L4">
            <a:extLst>
              <a:ext uri="{FF2B5EF4-FFF2-40B4-BE49-F238E27FC236}">
                <a16:creationId xmlns:a16="http://schemas.microsoft.com/office/drawing/2014/main" id="{9D58B562-1A2D-F8AE-FA50-2BE8E477A9AD}"/>
              </a:ext>
            </a:extLst>
          </p:cNvPr>
          <p:cNvGrpSpPr/>
          <p:nvPr/>
        </p:nvGrpSpPr>
        <p:grpSpPr>
          <a:xfrm>
            <a:off x="12583744" y="-3169516"/>
            <a:ext cx="2452684" cy="8803887"/>
            <a:chOff x="12583744" y="-3169516"/>
            <a:chExt cx="2452684" cy="8803887"/>
          </a:xfrm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E2C38D70-4B1C-7F70-BAEB-B2E127CFD9C6}"/>
                </a:ext>
              </a:extLst>
            </p:cNvPr>
            <p:cNvSpPr/>
            <p:nvPr/>
          </p:nvSpPr>
          <p:spPr>
            <a:xfrm>
              <a:off x="12726617" y="3812716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89EB1BDD-8B59-36A8-1FEF-F8A9AA5686AD}"/>
                </a:ext>
              </a:extLst>
            </p:cNvPr>
            <p:cNvGrpSpPr/>
            <p:nvPr/>
          </p:nvGrpSpPr>
          <p:grpSpPr>
            <a:xfrm>
              <a:off x="12583744" y="3181687"/>
              <a:ext cx="2452684" cy="2452684"/>
              <a:chOff x="8158166" y="5631658"/>
              <a:chExt cx="2452684" cy="2452684"/>
            </a:xfrm>
          </p:grpSpPr>
          <p:sp>
            <p:nvSpPr>
              <p:cNvPr id="115" name="Arc 114">
                <a:extLst>
                  <a:ext uri="{FF2B5EF4-FFF2-40B4-BE49-F238E27FC236}">
                    <a16:creationId xmlns:a16="http://schemas.microsoft.com/office/drawing/2014/main" id="{34A53744-2787-93D5-F353-B12542D9FE30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27CDEB75-BAB4-5188-0F61-ADE755E67FB8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C3A04B0B-B698-ACE4-D513-C095D0BCBD13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35BF7635-9701-62F2-97EA-0151FB29FCA2}"/>
                </a:ext>
              </a:extLst>
            </p:cNvPr>
            <p:cNvGrpSpPr/>
            <p:nvPr/>
          </p:nvGrpSpPr>
          <p:grpSpPr>
            <a:xfrm>
              <a:off x="13705311" y="-3169516"/>
              <a:ext cx="209548" cy="6032117"/>
              <a:chOff x="9279733" y="-719545"/>
              <a:chExt cx="209548" cy="6032117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27C3D04A-549D-8674-C64F-E9BEBBBEBFD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45AFB8AF-3ECD-32A2-F2B5-E2486ECCF83B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4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9" name="Group 328">
              <a:extLst>
                <a:ext uri="{FF2B5EF4-FFF2-40B4-BE49-F238E27FC236}">
                  <a16:creationId xmlns:a16="http://schemas.microsoft.com/office/drawing/2014/main" id="{92DCB6B5-5D9A-9870-29B0-B8E6C1D02647}"/>
                </a:ext>
              </a:extLst>
            </p:cNvPr>
            <p:cNvGrpSpPr/>
            <p:nvPr/>
          </p:nvGrpSpPr>
          <p:grpSpPr>
            <a:xfrm>
              <a:off x="12751808" y="2863958"/>
              <a:ext cx="2116554" cy="948758"/>
              <a:chOff x="12751808" y="2863958"/>
              <a:chExt cx="2116554" cy="948758"/>
            </a:xfrm>
          </p:grpSpPr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CDB985B7-41F5-FBD7-5627-3807CB42416E}"/>
                  </a:ext>
                </a:extLst>
              </p:cNvPr>
              <p:cNvSpPr/>
              <p:nvPr/>
            </p:nvSpPr>
            <p:spPr>
              <a:xfrm>
                <a:off x="12905298" y="3324560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CF914BC8-A6BF-231E-6870-692962A39E1E}"/>
                  </a:ext>
                </a:extLst>
              </p:cNvPr>
              <p:cNvSpPr/>
              <p:nvPr/>
            </p:nvSpPr>
            <p:spPr>
              <a:xfrm>
                <a:off x="12751808" y="2863958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alpha val="50000"/>
                    </a:schemeClr>
                  </a:gs>
                </a:gsLst>
                <a:lin ang="1350000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4" name="Textbox 200">
                <a:extLst>
                  <a:ext uri="{FF2B5EF4-FFF2-40B4-BE49-F238E27FC236}">
                    <a16:creationId xmlns:a16="http://schemas.microsoft.com/office/drawing/2014/main" id="{4C41F344-8215-BB16-87BA-B2021A7A004D}"/>
                  </a:ext>
                </a:extLst>
              </p:cNvPr>
              <p:cNvSpPr txBox="1"/>
              <p:nvPr/>
            </p:nvSpPr>
            <p:spPr>
              <a:xfrm>
                <a:off x="13445297" y="2931833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04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8" name="Freeform 16">
            <a:extLst>
              <a:ext uri="{FF2B5EF4-FFF2-40B4-BE49-F238E27FC236}">
                <a16:creationId xmlns:a16="http://schemas.microsoft.com/office/drawing/2014/main" id="{B1D06DA2-C05E-3219-862E-82CD38A581D6}"/>
              </a:ext>
            </a:extLst>
          </p:cNvPr>
          <p:cNvSpPr>
            <a:spLocks noEditPoints="1"/>
          </p:cNvSpPr>
          <p:nvPr/>
        </p:nvSpPr>
        <p:spPr bwMode="auto">
          <a:xfrm>
            <a:off x="13478384" y="4098090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95437060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Rectangle 206">
            <a:extLst>
              <a:ext uri="{FF2B5EF4-FFF2-40B4-BE49-F238E27FC236}">
                <a16:creationId xmlns:a16="http://schemas.microsoft.com/office/drawing/2014/main" id="{A74A6C0B-09C3-A92F-2FD5-1AEC701434A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194</a:t>
            </a:r>
            <a:endParaRPr lang="en-US" sz="3000" i="0" spc="300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7" name="!!L5">
            <a:extLst>
              <a:ext uri="{FF2B5EF4-FFF2-40B4-BE49-F238E27FC236}">
                <a16:creationId xmlns:a16="http://schemas.microsoft.com/office/drawing/2014/main" id="{55550341-96DD-EDEA-C6C9-50F0A2EECF18}"/>
              </a:ext>
            </a:extLst>
          </p:cNvPr>
          <p:cNvGrpSpPr/>
          <p:nvPr/>
        </p:nvGrpSpPr>
        <p:grpSpPr>
          <a:xfrm>
            <a:off x="15805197" y="-3169516"/>
            <a:ext cx="2452684" cy="8803887"/>
            <a:chOff x="15805197" y="-1824948"/>
            <a:chExt cx="2452684" cy="8803887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C692E9B1-EE59-659F-D17C-79A9A5E4ABFF}"/>
                </a:ext>
              </a:extLst>
            </p:cNvPr>
            <p:cNvSpPr/>
            <p:nvPr/>
          </p:nvSpPr>
          <p:spPr>
            <a:xfrm>
              <a:off x="15948070" y="5157284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AB98177-8C6E-7CD3-BE7D-0A0A0AC1DC78}"/>
                </a:ext>
              </a:extLst>
            </p:cNvPr>
            <p:cNvGrpSpPr/>
            <p:nvPr/>
          </p:nvGrpSpPr>
          <p:grpSpPr>
            <a:xfrm>
              <a:off x="15805197" y="4526255"/>
              <a:ext cx="2452684" cy="2452684"/>
              <a:chOff x="8158166" y="5631658"/>
              <a:chExt cx="2452684" cy="2452684"/>
            </a:xfrm>
          </p:grpSpPr>
          <p:sp>
            <p:nvSpPr>
              <p:cNvPr id="89" name="Arc 88">
                <a:extLst>
                  <a:ext uri="{FF2B5EF4-FFF2-40B4-BE49-F238E27FC236}">
                    <a16:creationId xmlns:a16="http://schemas.microsoft.com/office/drawing/2014/main" id="{69276EAB-6233-999B-845D-DEA63B4D30F8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2F50EF4A-BFB8-783D-D9B8-CC0002F0F44B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03A25101-683A-B3A5-A05B-57DFAB448549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6BADB89C-C4D7-1B4C-01A7-ACA6B573C5E1}"/>
                </a:ext>
              </a:extLst>
            </p:cNvPr>
            <p:cNvGrpSpPr/>
            <p:nvPr/>
          </p:nvGrpSpPr>
          <p:grpSpPr>
            <a:xfrm>
              <a:off x="16926764" y="-1824948"/>
              <a:ext cx="209548" cy="6032117"/>
              <a:chOff x="9279733" y="-719545"/>
              <a:chExt cx="209548" cy="6032117"/>
            </a:xfrm>
          </p:grpSpPr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DDB0FB8B-E3F9-915C-E203-DE83FEB6DB4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C44CD31E-EED5-E128-BF37-D05925FE11ED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5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0" name="Group 329">
              <a:extLst>
                <a:ext uri="{FF2B5EF4-FFF2-40B4-BE49-F238E27FC236}">
                  <a16:creationId xmlns:a16="http://schemas.microsoft.com/office/drawing/2014/main" id="{47B4D430-E49F-7B3E-839E-C923C467CEC8}"/>
                </a:ext>
              </a:extLst>
            </p:cNvPr>
            <p:cNvGrpSpPr/>
            <p:nvPr/>
          </p:nvGrpSpPr>
          <p:grpSpPr>
            <a:xfrm>
              <a:off x="15973261" y="4208526"/>
              <a:ext cx="2116554" cy="948758"/>
              <a:chOff x="15973261" y="4208526"/>
              <a:chExt cx="2116554" cy="948758"/>
            </a:xfrm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396E5E93-BF22-CCBA-A571-8B8C977A4D59}"/>
                  </a:ext>
                </a:extLst>
              </p:cNvPr>
              <p:cNvSpPr/>
              <p:nvPr/>
            </p:nvSpPr>
            <p:spPr>
              <a:xfrm>
                <a:off x="16126751" y="4669128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C0DA8C7A-9B3C-4A0E-68D6-73A3D55C458E}"/>
                  </a:ext>
                </a:extLst>
              </p:cNvPr>
              <p:cNvSpPr/>
              <p:nvPr/>
            </p:nvSpPr>
            <p:spPr>
              <a:xfrm>
                <a:off x="15973261" y="4208526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2" name="Textbox 200">
                <a:extLst>
                  <a:ext uri="{FF2B5EF4-FFF2-40B4-BE49-F238E27FC236}">
                    <a16:creationId xmlns:a16="http://schemas.microsoft.com/office/drawing/2014/main" id="{2696764F-8399-BE3C-9282-07BEA5A9233E}"/>
                  </a:ext>
                </a:extLst>
              </p:cNvPr>
              <p:cNvSpPr txBox="1"/>
              <p:nvPr/>
            </p:nvSpPr>
            <p:spPr>
              <a:xfrm>
                <a:off x="16666750" y="4276401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05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4108592-BCDF-82EA-BF43-4135277D4799}"/>
              </a:ext>
            </a:extLst>
          </p:cNvPr>
          <p:cNvSpPr/>
          <p:nvPr/>
        </p:nvSpPr>
        <p:spPr>
          <a:xfrm>
            <a:off x="16650637" y="4145702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9" name="!!L6">
            <a:extLst>
              <a:ext uri="{FF2B5EF4-FFF2-40B4-BE49-F238E27FC236}">
                <a16:creationId xmlns:a16="http://schemas.microsoft.com/office/drawing/2014/main" id="{46CE591B-F2A5-DD6F-6392-1F077323336B}"/>
              </a:ext>
            </a:extLst>
          </p:cNvPr>
          <p:cNvGrpSpPr/>
          <p:nvPr/>
        </p:nvGrpSpPr>
        <p:grpSpPr>
          <a:xfrm>
            <a:off x="19026652" y="-3169516"/>
            <a:ext cx="2452684" cy="8803887"/>
            <a:chOff x="19026652" y="-4578544"/>
            <a:chExt cx="2452684" cy="8803887"/>
          </a:xfrm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F1050E9-45DE-0E6D-24D1-89E4E4D06290}"/>
                </a:ext>
              </a:extLst>
            </p:cNvPr>
            <p:cNvSpPr/>
            <p:nvPr/>
          </p:nvSpPr>
          <p:spPr>
            <a:xfrm>
              <a:off x="19169525" y="2403688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BFE9DEB9-F889-74D8-84CA-BD48214417FF}"/>
                </a:ext>
              </a:extLst>
            </p:cNvPr>
            <p:cNvGrpSpPr/>
            <p:nvPr/>
          </p:nvGrpSpPr>
          <p:grpSpPr>
            <a:xfrm>
              <a:off x="19026652" y="1772659"/>
              <a:ext cx="2452684" cy="2452684"/>
              <a:chOff x="8158166" y="5631658"/>
              <a:chExt cx="2452684" cy="2452684"/>
            </a:xfrm>
          </p:grpSpPr>
          <p:sp>
            <p:nvSpPr>
              <p:cNvPr id="135" name="Arc 134">
                <a:extLst>
                  <a:ext uri="{FF2B5EF4-FFF2-40B4-BE49-F238E27FC236}">
                    <a16:creationId xmlns:a16="http://schemas.microsoft.com/office/drawing/2014/main" id="{28C4BF3D-6DF4-3591-5C6C-56DDEF8658A1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F01425F1-03A2-BBB1-5B7D-07AC2FEEBBAC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DD736738-7A59-C1CE-171E-E0DA502D4178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FE4C6EEA-B5F6-75E6-79E9-C7FBFB52F0E1}"/>
                </a:ext>
              </a:extLst>
            </p:cNvPr>
            <p:cNvGrpSpPr/>
            <p:nvPr/>
          </p:nvGrpSpPr>
          <p:grpSpPr>
            <a:xfrm>
              <a:off x="20148219" y="-4578544"/>
              <a:ext cx="209548" cy="6032117"/>
              <a:chOff x="9279733" y="-719545"/>
              <a:chExt cx="209548" cy="6032117"/>
            </a:xfrm>
          </p:grpSpPr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7E873C2E-44C4-8ABF-AD68-51F314258B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D8B08F97-FCA2-9E8C-0775-FE975AB457B8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6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7ACA1C50-7C27-3515-9337-CE45CDB672F0}"/>
                </a:ext>
              </a:extLst>
            </p:cNvPr>
            <p:cNvGrpSpPr/>
            <p:nvPr/>
          </p:nvGrpSpPr>
          <p:grpSpPr>
            <a:xfrm>
              <a:off x="19194716" y="1454930"/>
              <a:ext cx="2116554" cy="948758"/>
              <a:chOff x="19194716" y="1454930"/>
              <a:chExt cx="2116554" cy="948758"/>
            </a:xfrm>
          </p:grpSpPr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5AC8A7C8-56E4-3716-84DD-F559DE6E0B6C}"/>
                  </a:ext>
                </a:extLst>
              </p:cNvPr>
              <p:cNvSpPr/>
              <p:nvPr/>
            </p:nvSpPr>
            <p:spPr>
              <a:xfrm>
                <a:off x="19348206" y="1915532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CDD0D370-7BBE-58A8-573D-B49488589B96}"/>
                  </a:ext>
                </a:extLst>
              </p:cNvPr>
              <p:cNvSpPr/>
              <p:nvPr/>
            </p:nvSpPr>
            <p:spPr>
              <a:xfrm>
                <a:off x="19194716" y="1454930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4" name="Textbox 200">
                <a:extLst>
                  <a:ext uri="{FF2B5EF4-FFF2-40B4-BE49-F238E27FC236}">
                    <a16:creationId xmlns:a16="http://schemas.microsoft.com/office/drawing/2014/main" id="{E98F8A09-3280-3EF4-8B0D-4D0CCC3BCB8A}"/>
                  </a:ext>
                </a:extLst>
              </p:cNvPr>
              <p:cNvSpPr txBox="1"/>
              <p:nvPr/>
            </p:nvSpPr>
            <p:spPr>
              <a:xfrm>
                <a:off x="19888205" y="1522805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06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415BAEC-6822-6190-0B49-ED66E6476D9F}"/>
              </a:ext>
            </a:extLst>
          </p:cNvPr>
          <p:cNvSpPr/>
          <p:nvPr/>
        </p:nvSpPr>
        <p:spPr>
          <a:xfrm>
            <a:off x="19887328" y="4160939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1" name="!!L2">
            <a:extLst>
              <a:ext uri="{FF2B5EF4-FFF2-40B4-BE49-F238E27FC236}">
                <a16:creationId xmlns:a16="http://schemas.microsoft.com/office/drawing/2014/main" id="{25C4A288-9A7B-F606-0408-E6AD4B4755F4}"/>
              </a:ext>
            </a:extLst>
          </p:cNvPr>
          <p:cNvGrpSpPr/>
          <p:nvPr/>
        </p:nvGrpSpPr>
        <p:grpSpPr>
          <a:xfrm>
            <a:off x="6140838" y="-3169516"/>
            <a:ext cx="2452684" cy="8803887"/>
            <a:chOff x="6140838" y="-2307389"/>
            <a:chExt cx="2452684" cy="8803887"/>
          </a:xfrm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A564C56-E773-E770-4557-293A1FC7CBCA}"/>
                </a:ext>
              </a:extLst>
            </p:cNvPr>
            <p:cNvSpPr/>
            <p:nvPr/>
          </p:nvSpPr>
          <p:spPr>
            <a:xfrm>
              <a:off x="6283711" y="4674843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F38DA996-E1C9-65F4-E8BA-1617C8B56244}"/>
                </a:ext>
              </a:extLst>
            </p:cNvPr>
            <p:cNvGrpSpPr/>
            <p:nvPr/>
          </p:nvGrpSpPr>
          <p:grpSpPr>
            <a:xfrm>
              <a:off x="6140838" y="4043814"/>
              <a:ext cx="2452684" cy="2452684"/>
              <a:chOff x="8158166" y="5631658"/>
              <a:chExt cx="2452684" cy="2452684"/>
            </a:xfrm>
          </p:grpSpPr>
          <p:sp>
            <p:nvSpPr>
              <p:cNvPr id="155" name="Arc 154">
                <a:extLst>
                  <a:ext uri="{FF2B5EF4-FFF2-40B4-BE49-F238E27FC236}">
                    <a16:creationId xmlns:a16="http://schemas.microsoft.com/office/drawing/2014/main" id="{D675E7E4-2834-B12C-2701-7D2E90B4AB64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243BB7A0-7CF5-D936-C228-BB79FACFDE45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42662969-E5DC-667D-345E-1E5D7666B58F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54D87FD5-1EC0-BC5E-546D-4D2C0E44C789}"/>
                </a:ext>
              </a:extLst>
            </p:cNvPr>
            <p:cNvGrpSpPr/>
            <p:nvPr/>
          </p:nvGrpSpPr>
          <p:grpSpPr>
            <a:xfrm>
              <a:off x="7262405" y="-2307389"/>
              <a:ext cx="209548" cy="6032117"/>
              <a:chOff x="9279733" y="-719545"/>
              <a:chExt cx="209548" cy="6032117"/>
            </a:xfrm>
          </p:grpSpPr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BD623FD3-B0FD-6889-1583-44A9644A897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FB0D3064-C4CD-1731-2A3C-8A93892DAA78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7" name="Group 326">
              <a:extLst>
                <a:ext uri="{FF2B5EF4-FFF2-40B4-BE49-F238E27FC236}">
                  <a16:creationId xmlns:a16="http://schemas.microsoft.com/office/drawing/2014/main" id="{CE24DD35-46BE-E2FD-6A47-A8DDFB7F221E}"/>
                </a:ext>
              </a:extLst>
            </p:cNvPr>
            <p:cNvGrpSpPr/>
            <p:nvPr/>
          </p:nvGrpSpPr>
          <p:grpSpPr>
            <a:xfrm>
              <a:off x="6308902" y="3726085"/>
              <a:ext cx="2116554" cy="948758"/>
              <a:chOff x="6308902" y="3726085"/>
              <a:chExt cx="2116554" cy="948758"/>
            </a:xfrm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C1CF6A74-62F6-043E-9B3D-0F13D7095C3E}"/>
                  </a:ext>
                </a:extLst>
              </p:cNvPr>
              <p:cNvSpPr/>
              <p:nvPr/>
            </p:nvSpPr>
            <p:spPr>
              <a:xfrm>
                <a:off x="6462392" y="4186687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902960EB-1BFF-FDC7-8D19-7D6B59731504}"/>
                  </a:ext>
                </a:extLst>
              </p:cNvPr>
              <p:cNvSpPr/>
              <p:nvPr/>
            </p:nvSpPr>
            <p:spPr>
              <a:xfrm>
                <a:off x="6308902" y="3726085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outerShdw blurRad="63500" dist="63500" dir="81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4" name="Textbox 200">
                <a:extLst>
                  <a:ext uri="{FF2B5EF4-FFF2-40B4-BE49-F238E27FC236}">
                    <a16:creationId xmlns:a16="http://schemas.microsoft.com/office/drawing/2014/main" id="{48DA2073-0D61-DC68-9451-F32855FCF885}"/>
                  </a:ext>
                </a:extLst>
              </p:cNvPr>
              <p:cNvSpPr txBox="1"/>
              <p:nvPr/>
            </p:nvSpPr>
            <p:spPr>
              <a:xfrm>
                <a:off x="7002391" y="3793960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02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4" name="Freeform 103">
            <a:extLst>
              <a:ext uri="{FF2B5EF4-FFF2-40B4-BE49-F238E27FC236}">
                <a16:creationId xmlns:a16="http://schemas.microsoft.com/office/drawing/2014/main" id="{6DB021AA-B7C1-D918-ECD3-F02DAE45B7C9}"/>
              </a:ext>
            </a:extLst>
          </p:cNvPr>
          <p:cNvSpPr>
            <a:spLocks noEditPoints="1"/>
          </p:cNvSpPr>
          <p:nvPr/>
        </p:nvSpPr>
        <p:spPr bwMode="auto">
          <a:xfrm>
            <a:off x="6943833" y="4202868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3" name="!!L3">
            <a:extLst>
              <a:ext uri="{FF2B5EF4-FFF2-40B4-BE49-F238E27FC236}">
                <a16:creationId xmlns:a16="http://schemas.microsoft.com/office/drawing/2014/main" id="{2F1287A5-1BB7-A63C-1C79-72B5F944BA3E}"/>
              </a:ext>
            </a:extLst>
          </p:cNvPr>
          <p:cNvGrpSpPr/>
          <p:nvPr/>
        </p:nvGrpSpPr>
        <p:grpSpPr>
          <a:xfrm>
            <a:off x="9362291" y="-3169516"/>
            <a:ext cx="2452684" cy="8803887"/>
            <a:chOff x="9362291" y="-641472"/>
            <a:chExt cx="2452684" cy="8803887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6E0961E-E87C-9BB4-14A5-88EF75659FEF}"/>
                </a:ext>
              </a:extLst>
            </p:cNvPr>
            <p:cNvSpPr/>
            <p:nvPr/>
          </p:nvSpPr>
          <p:spPr>
            <a:xfrm>
              <a:off x="9505164" y="6340760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10D3841-954E-502D-CD03-E0C19A28781A}"/>
                </a:ext>
              </a:extLst>
            </p:cNvPr>
            <p:cNvGrpSpPr/>
            <p:nvPr/>
          </p:nvGrpSpPr>
          <p:grpSpPr>
            <a:xfrm>
              <a:off x="9362291" y="5709731"/>
              <a:ext cx="2452684" cy="2452684"/>
              <a:chOff x="8158166" y="5631658"/>
              <a:chExt cx="2452684" cy="2452684"/>
            </a:xfrm>
          </p:grpSpPr>
          <p:sp>
            <p:nvSpPr>
              <p:cNvPr id="6" name="Arc 5">
                <a:extLst>
                  <a:ext uri="{FF2B5EF4-FFF2-40B4-BE49-F238E27FC236}">
                    <a16:creationId xmlns:a16="http://schemas.microsoft.com/office/drawing/2014/main" id="{EF48E6C0-FE05-5FBD-6BCC-D51EDAB86D4C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C905990C-677B-B9E8-8C94-C3B7A3B36553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C952CE8E-4F18-E689-AB27-973C00A3EBD0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09F65DD-F99E-ED8C-CBD8-9C6FA6253FA6}"/>
                </a:ext>
              </a:extLst>
            </p:cNvPr>
            <p:cNvGrpSpPr/>
            <p:nvPr/>
          </p:nvGrpSpPr>
          <p:grpSpPr>
            <a:xfrm>
              <a:off x="10483858" y="-641472"/>
              <a:ext cx="209548" cy="6032117"/>
              <a:chOff x="9279733" y="-719545"/>
              <a:chExt cx="209548" cy="6032117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B21140A-BB62-7AA3-EE61-09435C64AD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8E193D97-B89F-0F03-04C1-1EDCC59D9FA2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8" name="Group 327">
              <a:extLst>
                <a:ext uri="{FF2B5EF4-FFF2-40B4-BE49-F238E27FC236}">
                  <a16:creationId xmlns:a16="http://schemas.microsoft.com/office/drawing/2014/main" id="{B9638DB8-0C3B-F4C1-0D0E-AD0782ACDF92}"/>
                </a:ext>
              </a:extLst>
            </p:cNvPr>
            <p:cNvGrpSpPr/>
            <p:nvPr/>
          </p:nvGrpSpPr>
          <p:grpSpPr>
            <a:xfrm>
              <a:off x="9530355" y="5392002"/>
              <a:ext cx="2116554" cy="948758"/>
              <a:chOff x="9530355" y="5392002"/>
              <a:chExt cx="2116554" cy="948758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52D1F3A-4982-ED42-9295-31974EE326B5}"/>
                  </a:ext>
                </a:extLst>
              </p:cNvPr>
              <p:cNvSpPr/>
              <p:nvPr/>
            </p:nvSpPr>
            <p:spPr>
              <a:xfrm>
                <a:off x="9683845" y="5852604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1D3088A4-E9B5-ECAF-37A8-2A83A3F908EA}"/>
                  </a:ext>
                </a:extLst>
              </p:cNvPr>
              <p:cNvSpPr/>
              <p:nvPr/>
            </p:nvSpPr>
            <p:spPr>
              <a:xfrm>
                <a:off x="9530355" y="5392002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Textbox 200">
                <a:extLst>
                  <a:ext uri="{FF2B5EF4-FFF2-40B4-BE49-F238E27FC236}">
                    <a16:creationId xmlns:a16="http://schemas.microsoft.com/office/drawing/2014/main" id="{CF85DB81-6AD4-1C5A-4C26-7D68F8D4F0A6}"/>
                  </a:ext>
                </a:extLst>
              </p:cNvPr>
              <p:cNvSpPr txBox="1"/>
              <p:nvPr/>
            </p:nvSpPr>
            <p:spPr>
              <a:xfrm>
                <a:off x="10223844" y="5459877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03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5" name="Freeform 109">
            <a:extLst>
              <a:ext uri="{FF2B5EF4-FFF2-40B4-BE49-F238E27FC236}">
                <a16:creationId xmlns:a16="http://schemas.microsoft.com/office/drawing/2014/main" id="{4F58AFAC-0E8D-39C3-236E-8D6ED0A046DB}"/>
              </a:ext>
            </a:extLst>
          </p:cNvPr>
          <p:cNvSpPr>
            <a:spLocks noEditPoints="1"/>
          </p:cNvSpPr>
          <p:nvPr/>
        </p:nvSpPr>
        <p:spPr bwMode="auto">
          <a:xfrm>
            <a:off x="10217207" y="4145702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5" name="!!L4">
            <a:extLst>
              <a:ext uri="{FF2B5EF4-FFF2-40B4-BE49-F238E27FC236}">
                <a16:creationId xmlns:a16="http://schemas.microsoft.com/office/drawing/2014/main" id="{BDA122AF-A5C1-CFF5-D196-259519C30ADD}"/>
              </a:ext>
            </a:extLst>
          </p:cNvPr>
          <p:cNvGrpSpPr/>
          <p:nvPr/>
        </p:nvGrpSpPr>
        <p:grpSpPr>
          <a:xfrm>
            <a:off x="12583744" y="-3169516"/>
            <a:ext cx="2452684" cy="8803887"/>
            <a:chOff x="12583744" y="-3169516"/>
            <a:chExt cx="2452684" cy="8803887"/>
          </a:xfrm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5839E13D-50AB-F336-504A-30CAC989F507}"/>
                </a:ext>
              </a:extLst>
            </p:cNvPr>
            <p:cNvSpPr/>
            <p:nvPr/>
          </p:nvSpPr>
          <p:spPr>
            <a:xfrm>
              <a:off x="12726617" y="3812716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ED3F73AC-3CE8-B9A5-4773-3E6D0EFF1DB0}"/>
                </a:ext>
              </a:extLst>
            </p:cNvPr>
            <p:cNvGrpSpPr/>
            <p:nvPr/>
          </p:nvGrpSpPr>
          <p:grpSpPr>
            <a:xfrm>
              <a:off x="12583744" y="3181687"/>
              <a:ext cx="2452684" cy="2452684"/>
              <a:chOff x="8158166" y="5631658"/>
              <a:chExt cx="2452684" cy="2452684"/>
            </a:xfrm>
          </p:grpSpPr>
          <p:sp>
            <p:nvSpPr>
              <p:cNvPr id="115" name="Arc 114">
                <a:extLst>
                  <a:ext uri="{FF2B5EF4-FFF2-40B4-BE49-F238E27FC236}">
                    <a16:creationId xmlns:a16="http://schemas.microsoft.com/office/drawing/2014/main" id="{7890509E-7CBE-EBDD-193A-9AFE17DC9F31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1D67B416-DD2B-22CC-F4CA-B76D2F036871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78AF9346-3ACC-7947-8BE5-AA5DBE185FA3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69A5371-4C56-8B39-CEF6-A9F5D9AFC4AF}"/>
                </a:ext>
              </a:extLst>
            </p:cNvPr>
            <p:cNvGrpSpPr/>
            <p:nvPr/>
          </p:nvGrpSpPr>
          <p:grpSpPr>
            <a:xfrm>
              <a:off x="13705311" y="-3169516"/>
              <a:ext cx="209548" cy="6032117"/>
              <a:chOff x="9279733" y="-719545"/>
              <a:chExt cx="209548" cy="6032117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2B96F0AE-DBA2-6FE2-CB5E-6E302E03AEC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03EB8116-C376-34AA-5C04-E7CD9D59CF26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4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9" name="Group 328">
              <a:extLst>
                <a:ext uri="{FF2B5EF4-FFF2-40B4-BE49-F238E27FC236}">
                  <a16:creationId xmlns:a16="http://schemas.microsoft.com/office/drawing/2014/main" id="{3EE283CB-CF54-769B-10E0-240072C2E43C}"/>
                </a:ext>
              </a:extLst>
            </p:cNvPr>
            <p:cNvGrpSpPr/>
            <p:nvPr/>
          </p:nvGrpSpPr>
          <p:grpSpPr>
            <a:xfrm>
              <a:off x="12751808" y="2863958"/>
              <a:ext cx="2116554" cy="948758"/>
              <a:chOff x="12751808" y="2863958"/>
              <a:chExt cx="2116554" cy="948758"/>
            </a:xfrm>
          </p:grpSpPr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0E61FC5E-CDD9-FDE7-5D6A-3DEE86EED712}"/>
                  </a:ext>
                </a:extLst>
              </p:cNvPr>
              <p:cNvSpPr/>
              <p:nvPr/>
            </p:nvSpPr>
            <p:spPr>
              <a:xfrm>
                <a:off x="12905298" y="3324560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E62258D7-115A-C6A4-FDF8-30FE19A8BECD}"/>
                  </a:ext>
                </a:extLst>
              </p:cNvPr>
              <p:cNvSpPr/>
              <p:nvPr/>
            </p:nvSpPr>
            <p:spPr>
              <a:xfrm>
                <a:off x="12751808" y="2863958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4" name="Textbox 200">
                <a:extLst>
                  <a:ext uri="{FF2B5EF4-FFF2-40B4-BE49-F238E27FC236}">
                    <a16:creationId xmlns:a16="http://schemas.microsoft.com/office/drawing/2014/main" id="{EB47727E-D11B-E26F-A906-9E76A1ED6595}"/>
                  </a:ext>
                </a:extLst>
              </p:cNvPr>
              <p:cNvSpPr txBox="1"/>
              <p:nvPr/>
            </p:nvSpPr>
            <p:spPr>
              <a:xfrm>
                <a:off x="13445297" y="2931833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04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8" name="Freeform 16">
            <a:extLst>
              <a:ext uri="{FF2B5EF4-FFF2-40B4-BE49-F238E27FC236}">
                <a16:creationId xmlns:a16="http://schemas.microsoft.com/office/drawing/2014/main" id="{48676381-5274-FD1B-222D-EA04C906D87C}"/>
              </a:ext>
            </a:extLst>
          </p:cNvPr>
          <p:cNvSpPr>
            <a:spLocks noEditPoints="1"/>
          </p:cNvSpPr>
          <p:nvPr/>
        </p:nvSpPr>
        <p:spPr bwMode="auto">
          <a:xfrm>
            <a:off x="13478384" y="4098090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D399553-31F3-66AD-407F-6B5DF2923A1C}"/>
              </a:ext>
            </a:extLst>
          </p:cNvPr>
          <p:cNvGrpSpPr/>
          <p:nvPr/>
        </p:nvGrpSpPr>
        <p:grpSpPr>
          <a:xfrm>
            <a:off x="2904664" y="9273671"/>
            <a:ext cx="2451435" cy="2410933"/>
            <a:chOff x="8113603" y="8618922"/>
            <a:chExt cx="2511120" cy="246963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80C14EB-FBE2-BBD7-5FB4-6BED2CD6962D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16" name="Textbox 200">
                <a:extLst>
                  <a:ext uri="{FF2B5EF4-FFF2-40B4-BE49-F238E27FC236}">
                    <a16:creationId xmlns:a16="http://schemas.microsoft.com/office/drawing/2014/main" id="{ADA78CFF-0677-6CCA-FE44-7B0B702B5E02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" name="Textbox 200">
                <a:extLst>
                  <a:ext uri="{FF2B5EF4-FFF2-40B4-BE49-F238E27FC236}">
                    <a16:creationId xmlns:a16="http://schemas.microsoft.com/office/drawing/2014/main" id="{D5FCCA5C-F8F2-E302-D142-603E3984F892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 porttitor congue massa. Fusce posuere,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magna sed pulvinar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ultricies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.</a:t>
                </a:r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8EFBED49-2011-EFC2-A4E5-80C80AF441A8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1" name="Textbox 200">
                <a:extLst>
                  <a:ext uri="{FF2B5EF4-FFF2-40B4-BE49-F238E27FC236}">
                    <a16:creationId xmlns:a16="http://schemas.microsoft.com/office/drawing/2014/main" id="{D5FCFBAA-EE0C-ECE9-23A8-FED0973A8A0D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bg1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D99E1B2-1AE3-BF7D-6A49-52BF53356D01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!!L1">
            <a:extLst>
              <a:ext uri="{FF2B5EF4-FFF2-40B4-BE49-F238E27FC236}">
                <a16:creationId xmlns:a16="http://schemas.microsoft.com/office/drawing/2014/main" id="{DABAC79E-E929-82DA-A8D5-DBF0A30D9F3E}"/>
              </a:ext>
            </a:extLst>
          </p:cNvPr>
          <p:cNvGrpSpPr/>
          <p:nvPr/>
        </p:nvGrpSpPr>
        <p:grpSpPr>
          <a:xfrm>
            <a:off x="2919385" y="-497816"/>
            <a:ext cx="2452684" cy="9461583"/>
            <a:chOff x="2919385" y="-497816"/>
            <a:chExt cx="2452684" cy="9461583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4A6A6EC-B16D-223A-4774-50922BCDFE28}"/>
                </a:ext>
              </a:extLst>
            </p:cNvPr>
            <p:cNvSpPr/>
            <p:nvPr/>
          </p:nvSpPr>
          <p:spPr>
            <a:xfrm>
              <a:off x="3062258" y="7142112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34678B4-B675-1B8C-3D6F-63E46B0DC61D}"/>
                </a:ext>
              </a:extLst>
            </p:cNvPr>
            <p:cNvGrpSpPr/>
            <p:nvPr/>
          </p:nvGrpSpPr>
          <p:grpSpPr>
            <a:xfrm>
              <a:off x="2919385" y="6511083"/>
              <a:ext cx="2452684" cy="2452684"/>
              <a:chOff x="8158166" y="5631658"/>
              <a:chExt cx="2452684" cy="2452684"/>
            </a:xfrm>
          </p:grpSpPr>
          <p:sp>
            <p:nvSpPr>
              <p:cNvPr id="43" name="Arc 42">
                <a:extLst>
                  <a:ext uri="{FF2B5EF4-FFF2-40B4-BE49-F238E27FC236}">
                    <a16:creationId xmlns:a16="http://schemas.microsoft.com/office/drawing/2014/main" id="{D0E5B36C-7EC7-8396-DC22-E7E68127742A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B22F5899-5896-8C76-2369-574069B9B62E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CEBDBA82-833A-EA3F-8CD6-DE400D9F3874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7BD009B-3993-3D92-665F-1FB11B3D47B2}"/>
                </a:ext>
              </a:extLst>
            </p:cNvPr>
            <p:cNvGrpSpPr/>
            <p:nvPr/>
          </p:nvGrpSpPr>
          <p:grpSpPr>
            <a:xfrm>
              <a:off x="4040952" y="-497816"/>
              <a:ext cx="209548" cy="6689813"/>
              <a:chOff x="4040952" y="-457200"/>
              <a:chExt cx="209548" cy="6689813"/>
            </a:xfrm>
          </p:grpSpPr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BBA4CF88-0375-A9DE-E5A9-8EE52E456C2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15038" y="-457200"/>
                <a:ext cx="30688" cy="6585039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52E6F83-E96C-7E03-57F2-47D95C8F36D5}"/>
                  </a:ext>
                </a:extLst>
              </p:cNvPr>
              <p:cNvSpPr/>
              <p:nvPr/>
            </p:nvSpPr>
            <p:spPr>
              <a:xfrm>
                <a:off x="4040952" y="6023065"/>
                <a:ext cx="209548" cy="209548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2D508579-4B0B-3D74-BCD1-CF0FC6D0FF93}"/>
                </a:ext>
              </a:extLst>
            </p:cNvPr>
            <p:cNvGrpSpPr/>
            <p:nvPr/>
          </p:nvGrpSpPr>
          <p:grpSpPr>
            <a:xfrm>
              <a:off x="3087449" y="6193354"/>
              <a:ext cx="2116554" cy="948758"/>
              <a:chOff x="3087449" y="6193354"/>
              <a:chExt cx="2116554" cy="948758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AF70AD1C-C557-A18C-9538-5110018E38E8}"/>
                  </a:ext>
                </a:extLst>
              </p:cNvPr>
              <p:cNvGrpSpPr/>
              <p:nvPr/>
            </p:nvGrpSpPr>
            <p:grpSpPr>
              <a:xfrm>
                <a:off x="3087449" y="6193354"/>
                <a:ext cx="2116554" cy="948758"/>
                <a:chOff x="3087449" y="6193354"/>
                <a:chExt cx="2116554" cy="948758"/>
              </a:xfrm>
            </p:grpSpPr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6EFF3061-BE5A-4996-BC23-FF3A9B3ED9CE}"/>
                    </a:ext>
                  </a:extLst>
                </p:cNvPr>
                <p:cNvSpPr/>
                <p:nvPr/>
              </p:nvSpPr>
              <p:spPr>
                <a:xfrm>
                  <a:off x="3240939" y="6653956"/>
                  <a:ext cx="1809574" cy="488156"/>
                </a:xfrm>
                <a:custGeom>
                  <a:avLst/>
                  <a:gdLst>
                    <a:gd name="csX0" fmla="*/ 904787 w 1809574"/>
                    <a:gd name="csY0" fmla="*/ 0 h 488156"/>
                    <a:gd name="csX1" fmla="*/ 1803216 w 1809574"/>
                    <a:gd name="csY1" fmla="*/ 477691 h 488156"/>
                    <a:gd name="csX2" fmla="*/ 1809574 w 1809574"/>
                    <a:gd name="csY2" fmla="*/ 488156 h 488156"/>
                    <a:gd name="csX3" fmla="*/ 0 w 1809574"/>
                    <a:gd name="csY3" fmla="*/ 488156 h 488156"/>
                    <a:gd name="csX4" fmla="*/ 6358 w 1809574"/>
                    <a:gd name="csY4" fmla="*/ 477691 h 488156"/>
                    <a:gd name="csX5" fmla="*/ 904787 w 1809574"/>
                    <a:gd name="csY5" fmla="*/ 0 h 48815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809574" h="488156">
                      <a:moveTo>
                        <a:pt x="904787" y="0"/>
                      </a:moveTo>
                      <a:cubicBezTo>
                        <a:pt x="1278776" y="0"/>
                        <a:pt x="1608509" y="189487"/>
                        <a:pt x="1803216" y="477691"/>
                      </a:cubicBezTo>
                      <a:lnTo>
                        <a:pt x="1809574" y="488156"/>
                      </a:lnTo>
                      <a:lnTo>
                        <a:pt x="0" y="488156"/>
                      </a:lnTo>
                      <a:lnTo>
                        <a:pt x="6358" y="477691"/>
                      </a:lnTo>
                      <a:cubicBezTo>
                        <a:pt x="201065" y="189487"/>
                        <a:pt x="530798" y="0"/>
                        <a:pt x="90478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99564761-5E39-405E-8EE6-B0AE76A92CAB}"/>
                    </a:ext>
                  </a:extLst>
                </p:cNvPr>
                <p:cNvSpPr/>
                <p:nvPr/>
              </p:nvSpPr>
              <p:spPr>
                <a:xfrm>
                  <a:off x="3087449" y="6193354"/>
                  <a:ext cx="2116554" cy="848749"/>
                </a:xfrm>
                <a:custGeom>
                  <a:avLst/>
                  <a:gdLst>
                    <a:gd name="csX0" fmla="*/ 977362 w 2116554"/>
                    <a:gd name="csY0" fmla="*/ 0 h 848749"/>
                    <a:gd name="csX1" fmla="*/ 1005444 w 2116554"/>
                    <a:gd name="csY1" fmla="*/ 18934 h 848749"/>
                    <a:gd name="csX2" fmla="*/ 1058277 w 2116554"/>
                    <a:gd name="csY2" fmla="*/ 29600 h 848749"/>
                    <a:gd name="csX3" fmla="*/ 1111110 w 2116554"/>
                    <a:gd name="csY3" fmla="*/ 18934 h 848749"/>
                    <a:gd name="csX4" fmla="*/ 1139192 w 2116554"/>
                    <a:gd name="csY4" fmla="*/ 0 h 848749"/>
                    <a:gd name="csX5" fmla="*/ 1223278 w 2116554"/>
                    <a:gd name="csY5" fmla="*/ 6362 h 848749"/>
                    <a:gd name="csX6" fmla="*/ 2056601 w 2116554"/>
                    <a:gd name="csY6" fmla="*/ 655612 h 848749"/>
                    <a:gd name="csX7" fmla="*/ 2116554 w 2116554"/>
                    <a:gd name="csY7" fmla="*/ 848749 h 848749"/>
                    <a:gd name="csX8" fmla="*/ 0 w 2116554"/>
                    <a:gd name="csY8" fmla="*/ 848749 h 848749"/>
                    <a:gd name="csX9" fmla="*/ 59954 w 2116554"/>
                    <a:gd name="csY9" fmla="*/ 655612 h 848749"/>
                    <a:gd name="csX10" fmla="*/ 893276 w 2116554"/>
                    <a:gd name="csY10" fmla="*/ 6362 h 84874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</a:cxnLst>
                  <a:rect l="l" t="t" r="r" b="b"/>
                  <a:pathLst>
                    <a:path w="2116554" h="848749">
                      <a:moveTo>
                        <a:pt x="977362" y="0"/>
                      </a:moveTo>
                      <a:lnTo>
                        <a:pt x="1005444" y="18934"/>
                      </a:lnTo>
                      <a:cubicBezTo>
                        <a:pt x="1021683" y="25802"/>
                        <a:pt x="1039537" y="29600"/>
                        <a:pt x="1058277" y="29600"/>
                      </a:cubicBezTo>
                      <a:cubicBezTo>
                        <a:pt x="1077017" y="29600"/>
                        <a:pt x="1094871" y="25802"/>
                        <a:pt x="1111110" y="18934"/>
                      </a:cubicBezTo>
                      <a:lnTo>
                        <a:pt x="1139192" y="0"/>
                      </a:lnTo>
                      <a:lnTo>
                        <a:pt x="1223278" y="6362"/>
                      </a:lnTo>
                      <a:cubicBezTo>
                        <a:pt x="1599882" y="63906"/>
                        <a:pt x="1912681" y="315348"/>
                        <a:pt x="2056601" y="655612"/>
                      </a:cubicBezTo>
                      <a:lnTo>
                        <a:pt x="2116554" y="848749"/>
                      </a:lnTo>
                      <a:lnTo>
                        <a:pt x="0" y="848749"/>
                      </a:lnTo>
                      <a:lnTo>
                        <a:pt x="59954" y="655612"/>
                      </a:lnTo>
                      <a:cubicBezTo>
                        <a:pt x="203873" y="315348"/>
                        <a:pt x="516672" y="63906"/>
                        <a:pt x="893276" y="636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alpha val="50000"/>
                      </a:schemeClr>
                    </a:gs>
                  </a:gsLst>
                  <a:lin ang="13500000" scaled="0"/>
                </a:gradFill>
                <a:ln>
                  <a:noFill/>
                </a:ln>
                <a:effectLst>
                  <a:outerShdw blurRad="63500" dist="63500" dir="5400000" algn="t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8" name="Textbox 200">
                <a:extLst>
                  <a:ext uri="{FF2B5EF4-FFF2-40B4-BE49-F238E27FC236}">
                    <a16:creationId xmlns:a16="http://schemas.microsoft.com/office/drawing/2014/main" id="{5B57FD12-57CC-15ED-35A8-C08E27074006}"/>
                  </a:ext>
                </a:extLst>
              </p:cNvPr>
              <p:cNvSpPr txBox="1"/>
              <p:nvPr/>
            </p:nvSpPr>
            <p:spPr>
              <a:xfrm>
                <a:off x="3780938" y="6261229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01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83FC7C57-DDC8-3839-4323-FCD6E09DD098}"/>
              </a:ext>
            </a:extLst>
          </p:cNvPr>
          <p:cNvSpPr/>
          <p:nvPr/>
        </p:nvSpPr>
        <p:spPr>
          <a:xfrm>
            <a:off x="3726173" y="7506371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021C196B-B690-98A1-8731-0D3EA643E058}"/>
              </a:ext>
            </a:extLst>
          </p:cNvPr>
          <p:cNvSpPr txBox="1"/>
          <p:nvPr/>
        </p:nvSpPr>
        <p:spPr>
          <a:xfrm>
            <a:off x="9617417" y="1250297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8" name="!!MainTitle1">
            <a:extLst>
              <a:ext uri="{FF2B5EF4-FFF2-40B4-BE49-F238E27FC236}">
                <a16:creationId xmlns:a16="http://schemas.microsoft.com/office/drawing/2014/main" id="{758D9392-D1CC-173E-D625-962670F916D8}"/>
              </a:ext>
            </a:extLst>
          </p:cNvPr>
          <p:cNvSpPr txBox="1"/>
          <p:nvPr/>
        </p:nvSpPr>
        <p:spPr>
          <a:xfrm>
            <a:off x="7416415" y="11314065"/>
            <a:ext cx="955120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Lantern </a:t>
            </a:r>
            <a:r>
              <a:rPr lang="en-US" sz="7500" noProof="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928927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Rectangle 206">
            <a:extLst>
              <a:ext uri="{FF2B5EF4-FFF2-40B4-BE49-F238E27FC236}">
                <a16:creationId xmlns:a16="http://schemas.microsoft.com/office/drawing/2014/main" id="{A74A6C0B-09C3-A92F-2FD5-1AEC701434A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194</a:t>
            </a:r>
            <a:endParaRPr lang="en-US" sz="3000" i="0" spc="300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7" name="!!L5">
            <a:extLst>
              <a:ext uri="{FF2B5EF4-FFF2-40B4-BE49-F238E27FC236}">
                <a16:creationId xmlns:a16="http://schemas.microsoft.com/office/drawing/2014/main" id="{55550341-96DD-EDEA-C6C9-50F0A2EECF18}"/>
              </a:ext>
            </a:extLst>
          </p:cNvPr>
          <p:cNvGrpSpPr/>
          <p:nvPr/>
        </p:nvGrpSpPr>
        <p:grpSpPr>
          <a:xfrm>
            <a:off x="15805197" y="-3169516"/>
            <a:ext cx="2452684" cy="8803887"/>
            <a:chOff x="15805197" y="-1824948"/>
            <a:chExt cx="2452684" cy="8803887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C692E9B1-EE59-659F-D17C-79A9A5E4ABFF}"/>
                </a:ext>
              </a:extLst>
            </p:cNvPr>
            <p:cNvSpPr/>
            <p:nvPr/>
          </p:nvSpPr>
          <p:spPr>
            <a:xfrm>
              <a:off x="15948070" y="5157284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AB98177-8C6E-7CD3-BE7D-0A0A0AC1DC78}"/>
                </a:ext>
              </a:extLst>
            </p:cNvPr>
            <p:cNvGrpSpPr/>
            <p:nvPr/>
          </p:nvGrpSpPr>
          <p:grpSpPr>
            <a:xfrm>
              <a:off x="15805197" y="4526255"/>
              <a:ext cx="2452684" cy="2452684"/>
              <a:chOff x="8158166" y="5631658"/>
              <a:chExt cx="2452684" cy="2452684"/>
            </a:xfrm>
          </p:grpSpPr>
          <p:sp>
            <p:nvSpPr>
              <p:cNvPr id="89" name="Arc 88">
                <a:extLst>
                  <a:ext uri="{FF2B5EF4-FFF2-40B4-BE49-F238E27FC236}">
                    <a16:creationId xmlns:a16="http://schemas.microsoft.com/office/drawing/2014/main" id="{69276EAB-6233-999B-845D-DEA63B4D30F8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2F50EF4A-BFB8-783D-D9B8-CC0002F0F44B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03A25101-683A-B3A5-A05B-57DFAB448549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6BADB89C-C4D7-1B4C-01A7-ACA6B573C5E1}"/>
                </a:ext>
              </a:extLst>
            </p:cNvPr>
            <p:cNvGrpSpPr/>
            <p:nvPr/>
          </p:nvGrpSpPr>
          <p:grpSpPr>
            <a:xfrm>
              <a:off x="16926764" y="-1824948"/>
              <a:ext cx="209548" cy="6032117"/>
              <a:chOff x="9279733" y="-719545"/>
              <a:chExt cx="209548" cy="6032117"/>
            </a:xfrm>
          </p:grpSpPr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DDB0FB8B-E3F9-915C-E203-DE83FEB6DB4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C44CD31E-EED5-E128-BF37-D05925FE11ED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5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0" name="Group 329">
              <a:extLst>
                <a:ext uri="{FF2B5EF4-FFF2-40B4-BE49-F238E27FC236}">
                  <a16:creationId xmlns:a16="http://schemas.microsoft.com/office/drawing/2014/main" id="{47B4D430-E49F-7B3E-839E-C923C467CEC8}"/>
                </a:ext>
              </a:extLst>
            </p:cNvPr>
            <p:cNvGrpSpPr/>
            <p:nvPr/>
          </p:nvGrpSpPr>
          <p:grpSpPr>
            <a:xfrm>
              <a:off x="15973261" y="4208526"/>
              <a:ext cx="2116554" cy="948758"/>
              <a:chOff x="15973261" y="4208526"/>
              <a:chExt cx="2116554" cy="948758"/>
            </a:xfrm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396E5E93-BF22-CCBA-A571-8B8C977A4D59}"/>
                  </a:ext>
                </a:extLst>
              </p:cNvPr>
              <p:cNvSpPr/>
              <p:nvPr/>
            </p:nvSpPr>
            <p:spPr>
              <a:xfrm>
                <a:off x="16126751" y="4669128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C0DA8C7A-9B3C-4A0E-68D6-73A3D55C458E}"/>
                  </a:ext>
                </a:extLst>
              </p:cNvPr>
              <p:cNvSpPr/>
              <p:nvPr/>
            </p:nvSpPr>
            <p:spPr>
              <a:xfrm>
                <a:off x="15973261" y="4208526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2" name="Textbox 200">
                <a:extLst>
                  <a:ext uri="{FF2B5EF4-FFF2-40B4-BE49-F238E27FC236}">
                    <a16:creationId xmlns:a16="http://schemas.microsoft.com/office/drawing/2014/main" id="{2696764F-8399-BE3C-9282-07BEA5A9233E}"/>
                  </a:ext>
                </a:extLst>
              </p:cNvPr>
              <p:cNvSpPr txBox="1"/>
              <p:nvPr/>
            </p:nvSpPr>
            <p:spPr>
              <a:xfrm>
                <a:off x="16666750" y="4276401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05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4108592-BCDF-82EA-BF43-4135277D4799}"/>
              </a:ext>
            </a:extLst>
          </p:cNvPr>
          <p:cNvSpPr/>
          <p:nvPr/>
        </p:nvSpPr>
        <p:spPr>
          <a:xfrm>
            <a:off x="16650637" y="4145702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9" name="!!L6">
            <a:extLst>
              <a:ext uri="{FF2B5EF4-FFF2-40B4-BE49-F238E27FC236}">
                <a16:creationId xmlns:a16="http://schemas.microsoft.com/office/drawing/2014/main" id="{46CE591B-F2A5-DD6F-6392-1F077323336B}"/>
              </a:ext>
            </a:extLst>
          </p:cNvPr>
          <p:cNvGrpSpPr/>
          <p:nvPr/>
        </p:nvGrpSpPr>
        <p:grpSpPr>
          <a:xfrm>
            <a:off x="19026652" y="-3169516"/>
            <a:ext cx="2452684" cy="8803887"/>
            <a:chOff x="19026652" y="-4578544"/>
            <a:chExt cx="2452684" cy="8803887"/>
          </a:xfrm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F1050E9-45DE-0E6D-24D1-89E4E4D06290}"/>
                </a:ext>
              </a:extLst>
            </p:cNvPr>
            <p:cNvSpPr/>
            <p:nvPr/>
          </p:nvSpPr>
          <p:spPr>
            <a:xfrm>
              <a:off x="19169525" y="2403688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BFE9DEB9-F889-74D8-84CA-BD48214417FF}"/>
                </a:ext>
              </a:extLst>
            </p:cNvPr>
            <p:cNvGrpSpPr/>
            <p:nvPr/>
          </p:nvGrpSpPr>
          <p:grpSpPr>
            <a:xfrm>
              <a:off x="19026652" y="1772659"/>
              <a:ext cx="2452684" cy="2452684"/>
              <a:chOff x="8158166" y="5631658"/>
              <a:chExt cx="2452684" cy="2452684"/>
            </a:xfrm>
          </p:grpSpPr>
          <p:sp>
            <p:nvSpPr>
              <p:cNvPr id="135" name="Arc 134">
                <a:extLst>
                  <a:ext uri="{FF2B5EF4-FFF2-40B4-BE49-F238E27FC236}">
                    <a16:creationId xmlns:a16="http://schemas.microsoft.com/office/drawing/2014/main" id="{28C4BF3D-6DF4-3591-5C6C-56DDEF8658A1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F01425F1-03A2-BBB1-5B7D-07AC2FEEBBAC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DD736738-7A59-C1CE-171E-E0DA502D4178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FE4C6EEA-B5F6-75E6-79E9-C7FBFB52F0E1}"/>
                </a:ext>
              </a:extLst>
            </p:cNvPr>
            <p:cNvGrpSpPr/>
            <p:nvPr/>
          </p:nvGrpSpPr>
          <p:grpSpPr>
            <a:xfrm>
              <a:off x="20148219" y="-4578544"/>
              <a:ext cx="209548" cy="6032117"/>
              <a:chOff x="9279733" y="-719545"/>
              <a:chExt cx="209548" cy="6032117"/>
            </a:xfrm>
          </p:grpSpPr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7E873C2E-44C4-8ABF-AD68-51F314258B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D8B08F97-FCA2-9E8C-0775-FE975AB457B8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6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7ACA1C50-7C27-3515-9337-CE45CDB672F0}"/>
                </a:ext>
              </a:extLst>
            </p:cNvPr>
            <p:cNvGrpSpPr/>
            <p:nvPr/>
          </p:nvGrpSpPr>
          <p:grpSpPr>
            <a:xfrm>
              <a:off x="19194716" y="1454930"/>
              <a:ext cx="2116554" cy="948758"/>
              <a:chOff x="19194716" y="1454930"/>
              <a:chExt cx="2116554" cy="948758"/>
            </a:xfrm>
          </p:grpSpPr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5AC8A7C8-56E4-3716-84DD-F559DE6E0B6C}"/>
                  </a:ext>
                </a:extLst>
              </p:cNvPr>
              <p:cNvSpPr/>
              <p:nvPr/>
            </p:nvSpPr>
            <p:spPr>
              <a:xfrm>
                <a:off x="19348206" y="1915532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CDD0D370-7BBE-58A8-573D-B49488589B96}"/>
                  </a:ext>
                </a:extLst>
              </p:cNvPr>
              <p:cNvSpPr/>
              <p:nvPr/>
            </p:nvSpPr>
            <p:spPr>
              <a:xfrm>
                <a:off x="19194716" y="1454930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4" name="Textbox 200">
                <a:extLst>
                  <a:ext uri="{FF2B5EF4-FFF2-40B4-BE49-F238E27FC236}">
                    <a16:creationId xmlns:a16="http://schemas.microsoft.com/office/drawing/2014/main" id="{E98F8A09-3280-3EF4-8B0D-4D0CCC3BCB8A}"/>
                  </a:ext>
                </a:extLst>
              </p:cNvPr>
              <p:cNvSpPr txBox="1"/>
              <p:nvPr/>
            </p:nvSpPr>
            <p:spPr>
              <a:xfrm>
                <a:off x="19888205" y="1522805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06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415BAEC-6822-6190-0B49-ED66E6476D9F}"/>
              </a:ext>
            </a:extLst>
          </p:cNvPr>
          <p:cNvSpPr/>
          <p:nvPr/>
        </p:nvSpPr>
        <p:spPr>
          <a:xfrm>
            <a:off x="19887328" y="4160939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3" name="!!L3">
            <a:extLst>
              <a:ext uri="{FF2B5EF4-FFF2-40B4-BE49-F238E27FC236}">
                <a16:creationId xmlns:a16="http://schemas.microsoft.com/office/drawing/2014/main" id="{2F1287A5-1BB7-A63C-1C79-72B5F944BA3E}"/>
              </a:ext>
            </a:extLst>
          </p:cNvPr>
          <p:cNvGrpSpPr/>
          <p:nvPr/>
        </p:nvGrpSpPr>
        <p:grpSpPr>
          <a:xfrm>
            <a:off x="9362291" y="-3169516"/>
            <a:ext cx="2452684" cy="8803887"/>
            <a:chOff x="9362291" y="-641472"/>
            <a:chExt cx="2452684" cy="8803887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6E0961E-E87C-9BB4-14A5-88EF75659FEF}"/>
                </a:ext>
              </a:extLst>
            </p:cNvPr>
            <p:cNvSpPr/>
            <p:nvPr/>
          </p:nvSpPr>
          <p:spPr>
            <a:xfrm>
              <a:off x="9505164" y="6340760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10D3841-954E-502D-CD03-E0C19A28781A}"/>
                </a:ext>
              </a:extLst>
            </p:cNvPr>
            <p:cNvGrpSpPr/>
            <p:nvPr/>
          </p:nvGrpSpPr>
          <p:grpSpPr>
            <a:xfrm>
              <a:off x="9362291" y="5709731"/>
              <a:ext cx="2452684" cy="2452684"/>
              <a:chOff x="8158166" y="5631658"/>
              <a:chExt cx="2452684" cy="2452684"/>
            </a:xfrm>
          </p:grpSpPr>
          <p:sp>
            <p:nvSpPr>
              <p:cNvPr id="6" name="Arc 5">
                <a:extLst>
                  <a:ext uri="{FF2B5EF4-FFF2-40B4-BE49-F238E27FC236}">
                    <a16:creationId xmlns:a16="http://schemas.microsoft.com/office/drawing/2014/main" id="{EF48E6C0-FE05-5FBD-6BCC-D51EDAB86D4C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C905990C-677B-B9E8-8C94-C3B7A3B36553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C952CE8E-4F18-E689-AB27-973C00A3EBD0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09F65DD-F99E-ED8C-CBD8-9C6FA6253FA6}"/>
                </a:ext>
              </a:extLst>
            </p:cNvPr>
            <p:cNvGrpSpPr/>
            <p:nvPr/>
          </p:nvGrpSpPr>
          <p:grpSpPr>
            <a:xfrm>
              <a:off x="10483858" y="-641472"/>
              <a:ext cx="209548" cy="6032117"/>
              <a:chOff x="9279733" y="-719545"/>
              <a:chExt cx="209548" cy="6032117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B21140A-BB62-7AA3-EE61-09435C64AD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8E193D97-B89F-0F03-04C1-1EDCC59D9FA2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8" name="Group 327">
              <a:extLst>
                <a:ext uri="{FF2B5EF4-FFF2-40B4-BE49-F238E27FC236}">
                  <a16:creationId xmlns:a16="http://schemas.microsoft.com/office/drawing/2014/main" id="{B9638DB8-0C3B-F4C1-0D0E-AD0782ACDF92}"/>
                </a:ext>
              </a:extLst>
            </p:cNvPr>
            <p:cNvGrpSpPr/>
            <p:nvPr/>
          </p:nvGrpSpPr>
          <p:grpSpPr>
            <a:xfrm>
              <a:off x="9530355" y="5392002"/>
              <a:ext cx="2116554" cy="948758"/>
              <a:chOff x="9530355" y="5392002"/>
              <a:chExt cx="2116554" cy="948758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52D1F3A-4982-ED42-9295-31974EE326B5}"/>
                  </a:ext>
                </a:extLst>
              </p:cNvPr>
              <p:cNvSpPr/>
              <p:nvPr/>
            </p:nvSpPr>
            <p:spPr>
              <a:xfrm>
                <a:off x="9683845" y="5852604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1D3088A4-E9B5-ECAF-37A8-2A83A3F908EA}"/>
                  </a:ext>
                </a:extLst>
              </p:cNvPr>
              <p:cNvSpPr/>
              <p:nvPr/>
            </p:nvSpPr>
            <p:spPr>
              <a:xfrm>
                <a:off x="9530355" y="5392002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Textbox 200">
                <a:extLst>
                  <a:ext uri="{FF2B5EF4-FFF2-40B4-BE49-F238E27FC236}">
                    <a16:creationId xmlns:a16="http://schemas.microsoft.com/office/drawing/2014/main" id="{CF85DB81-6AD4-1C5A-4C26-7D68F8D4F0A6}"/>
                  </a:ext>
                </a:extLst>
              </p:cNvPr>
              <p:cNvSpPr txBox="1"/>
              <p:nvPr/>
            </p:nvSpPr>
            <p:spPr>
              <a:xfrm>
                <a:off x="10223844" y="5459877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03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5" name="Freeform 109">
            <a:extLst>
              <a:ext uri="{FF2B5EF4-FFF2-40B4-BE49-F238E27FC236}">
                <a16:creationId xmlns:a16="http://schemas.microsoft.com/office/drawing/2014/main" id="{4F58AFAC-0E8D-39C3-236E-8D6ED0A046DB}"/>
              </a:ext>
            </a:extLst>
          </p:cNvPr>
          <p:cNvSpPr>
            <a:spLocks noEditPoints="1"/>
          </p:cNvSpPr>
          <p:nvPr/>
        </p:nvSpPr>
        <p:spPr bwMode="auto">
          <a:xfrm>
            <a:off x="10217207" y="4145702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5" name="!!L4">
            <a:extLst>
              <a:ext uri="{FF2B5EF4-FFF2-40B4-BE49-F238E27FC236}">
                <a16:creationId xmlns:a16="http://schemas.microsoft.com/office/drawing/2014/main" id="{BDA122AF-A5C1-CFF5-D196-259519C30ADD}"/>
              </a:ext>
            </a:extLst>
          </p:cNvPr>
          <p:cNvGrpSpPr/>
          <p:nvPr/>
        </p:nvGrpSpPr>
        <p:grpSpPr>
          <a:xfrm>
            <a:off x="12583744" y="-3169516"/>
            <a:ext cx="2452684" cy="8803887"/>
            <a:chOff x="12583744" y="-3169516"/>
            <a:chExt cx="2452684" cy="8803887"/>
          </a:xfrm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5839E13D-50AB-F336-504A-30CAC989F507}"/>
                </a:ext>
              </a:extLst>
            </p:cNvPr>
            <p:cNvSpPr/>
            <p:nvPr/>
          </p:nvSpPr>
          <p:spPr>
            <a:xfrm>
              <a:off x="12726617" y="3812716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ED3F73AC-3CE8-B9A5-4773-3E6D0EFF1DB0}"/>
                </a:ext>
              </a:extLst>
            </p:cNvPr>
            <p:cNvGrpSpPr/>
            <p:nvPr/>
          </p:nvGrpSpPr>
          <p:grpSpPr>
            <a:xfrm>
              <a:off x="12583744" y="3181687"/>
              <a:ext cx="2452684" cy="2452684"/>
              <a:chOff x="8158166" y="5631658"/>
              <a:chExt cx="2452684" cy="2452684"/>
            </a:xfrm>
          </p:grpSpPr>
          <p:sp>
            <p:nvSpPr>
              <p:cNvPr id="115" name="Arc 114">
                <a:extLst>
                  <a:ext uri="{FF2B5EF4-FFF2-40B4-BE49-F238E27FC236}">
                    <a16:creationId xmlns:a16="http://schemas.microsoft.com/office/drawing/2014/main" id="{7890509E-7CBE-EBDD-193A-9AFE17DC9F31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1D67B416-DD2B-22CC-F4CA-B76D2F036871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78AF9346-3ACC-7947-8BE5-AA5DBE185FA3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69A5371-4C56-8B39-CEF6-A9F5D9AFC4AF}"/>
                </a:ext>
              </a:extLst>
            </p:cNvPr>
            <p:cNvGrpSpPr/>
            <p:nvPr/>
          </p:nvGrpSpPr>
          <p:grpSpPr>
            <a:xfrm>
              <a:off x="13705311" y="-3169516"/>
              <a:ext cx="209548" cy="6032117"/>
              <a:chOff x="9279733" y="-719545"/>
              <a:chExt cx="209548" cy="6032117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2B96F0AE-DBA2-6FE2-CB5E-6E302E03AEC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03EB8116-C376-34AA-5C04-E7CD9D59CF26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4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9" name="Group 328">
              <a:extLst>
                <a:ext uri="{FF2B5EF4-FFF2-40B4-BE49-F238E27FC236}">
                  <a16:creationId xmlns:a16="http://schemas.microsoft.com/office/drawing/2014/main" id="{3EE283CB-CF54-769B-10E0-240072C2E43C}"/>
                </a:ext>
              </a:extLst>
            </p:cNvPr>
            <p:cNvGrpSpPr/>
            <p:nvPr/>
          </p:nvGrpSpPr>
          <p:grpSpPr>
            <a:xfrm>
              <a:off x="12751808" y="2863958"/>
              <a:ext cx="2116554" cy="948758"/>
              <a:chOff x="12751808" y="2863958"/>
              <a:chExt cx="2116554" cy="948758"/>
            </a:xfrm>
          </p:grpSpPr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0E61FC5E-CDD9-FDE7-5D6A-3DEE86EED712}"/>
                  </a:ext>
                </a:extLst>
              </p:cNvPr>
              <p:cNvSpPr/>
              <p:nvPr/>
            </p:nvSpPr>
            <p:spPr>
              <a:xfrm>
                <a:off x="12905298" y="3324560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E62258D7-115A-C6A4-FDF8-30FE19A8BECD}"/>
                  </a:ext>
                </a:extLst>
              </p:cNvPr>
              <p:cNvSpPr/>
              <p:nvPr/>
            </p:nvSpPr>
            <p:spPr>
              <a:xfrm>
                <a:off x="12751808" y="2863958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4" name="Textbox 200">
                <a:extLst>
                  <a:ext uri="{FF2B5EF4-FFF2-40B4-BE49-F238E27FC236}">
                    <a16:creationId xmlns:a16="http://schemas.microsoft.com/office/drawing/2014/main" id="{EB47727E-D11B-E26F-A906-9E76A1ED6595}"/>
                  </a:ext>
                </a:extLst>
              </p:cNvPr>
              <p:cNvSpPr txBox="1"/>
              <p:nvPr/>
            </p:nvSpPr>
            <p:spPr>
              <a:xfrm>
                <a:off x="13445297" y="2931833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04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8" name="Freeform 16">
            <a:extLst>
              <a:ext uri="{FF2B5EF4-FFF2-40B4-BE49-F238E27FC236}">
                <a16:creationId xmlns:a16="http://schemas.microsoft.com/office/drawing/2014/main" id="{48676381-5274-FD1B-222D-EA04C906D87C}"/>
              </a:ext>
            </a:extLst>
          </p:cNvPr>
          <p:cNvSpPr>
            <a:spLocks noEditPoints="1"/>
          </p:cNvSpPr>
          <p:nvPr/>
        </p:nvSpPr>
        <p:spPr bwMode="auto">
          <a:xfrm>
            <a:off x="13478384" y="4098090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D399553-31F3-66AD-407F-6B5DF2923A1C}"/>
              </a:ext>
            </a:extLst>
          </p:cNvPr>
          <p:cNvGrpSpPr/>
          <p:nvPr/>
        </p:nvGrpSpPr>
        <p:grpSpPr>
          <a:xfrm>
            <a:off x="2904664" y="9273671"/>
            <a:ext cx="2451435" cy="2410933"/>
            <a:chOff x="8113603" y="8618922"/>
            <a:chExt cx="2511120" cy="246963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80C14EB-FBE2-BBD7-5FB4-6BED2CD6962D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16" name="Textbox 200">
                <a:extLst>
                  <a:ext uri="{FF2B5EF4-FFF2-40B4-BE49-F238E27FC236}">
                    <a16:creationId xmlns:a16="http://schemas.microsoft.com/office/drawing/2014/main" id="{ADA78CFF-0677-6CCA-FE44-7B0B702B5E02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" name="Textbox 200">
                <a:extLst>
                  <a:ext uri="{FF2B5EF4-FFF2-40B4-BE49-F238E27FC236}">
                    <a16:creationId xmlns:a16="http://schemas.microsoft.com/office/drawing/2014/main" id="{D5FCCA5C-F8F2-E302-D142-603E3984F892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 porttitor congue massa. Fusce posuere,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magna sed pulvinar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ultricies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.</a:t>
                </a:r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8EFBED49-2011-EFC2-A4E5-80C80AF441A8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1" name="Textbox 200">
                <a:extLst>
                  <a:ext uri="{FF2B5EF4-FFF2-40B4-BE49-F238E27FC236}">
                    <a16:creationId xmlns:a16="http://schemas.microsoft.com/office/drawing/2014/main" id="{D5FCFBAA-EE0C-ECE9-23A8-FED0973A8A0D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bg1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D99E1B2-1AE3-BF7D-6A49-52BF53356D01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!!L1">
            <a:extLst>
              <a:ext uri="{FF2B5EF4-FFF2-40B4-BE49-F238E27FC236}">
                <a16:creationId xmlns:a16="http://schemas.microsoft.com/office/drawing/2014/main" id="{DABAC79E-E929-82DA-A8D5-DBF0A30D9F3E}"/>
              </a:ext>
            </a:extLst>
          </p:cNvPr>
          <p:cNvGrpSpPr/>
          <p:nvPr/>
        </p:nvGrpSpPr>
        <p:grpSpPr>
          <a:xfrm>
            <a:off x="2919385" y="-497816"/>
            <a:ext cx="2452684" cy="9461583"/>
            <a:chOff x="2919385" y="-497816"/>
            <a:chExt cx="2452684" cy="9461583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4A6A6EC-B16D-223A-4774-50922BCDFE28}"/>
                </a:ext>
              </a:extLst>
            </p:cNvPr>
            <p:cNvSpPr/>
            <p:nvPr/>
          </p:nvSpPr>
          <p:spPr>
            <a:xfrm>
              <a:off x="3062258" y="7142112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34678B4-B675-1B8C-3D6F-63E46B0DC61D}"/>
                </a:ext>
              </a:extLst>
            </p:cNvPr>
            <p:cNvGrpSpPr/>
            <p:nvPr/>
          </p:nvGrpSpPr>
          <p:grpSpPr>
            <a:xfrm>
              <a:off x="2919385" y="6511083"/>
              <a:ext cx="2452684" cy="2452684"/>
              <a:chOff x="8158166" y="5631658"/>
              <a:chExt cx="2452684" cy="2452684"/>
            </a:xfrm>
          </p:grpSpPr>
          <p:sp>
            <p:nvSpPr>
              <p:cNvPr id="43" name="Arc 42">
                <a:extLst>
                  <a:ext uri="{FF2B5EF4-FFF2-40B4-BE49-F238E27FC236}">
                    <a16:creationId xmlns:a16="http://schemas.microsoft.com/office/drawing/2014/main" id="{D0E5B36C-7EC7-8396-DC22-E7E68127742A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B22F5899-5896-8C76-2369-574069B9B62E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CEBDBA82-833A-EA3F-8CD6-DE400D9F3874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7BD009B-3993-3D92-665F-1FB11B3D47B2}"/>
                </a:ext>
              </a:extLst>
            </p:cNvPr>
            <p:cNvGrpSpPr/>
            <p:nvPr/>
          </p:nvGrpSpPr>
          <p:grpSpPr>
            <a:xfrm>
              <a:off x="4040952" y="-497816"/>
              <a:ext cx="209548" cy="6689813"/>
              <a:chOff x="4040952" y="-457200"/>
              <a:chExt cx="209548" cy="6689813"/>
            </a:xfrm>
          </p:grpSpPr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BBA4CF88-0375-A9DE-E5A9-8EE52E456C2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15038" y="-457200"/>
                <a:ext cx="30688" cy="6585039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52E6F83-E96C-7E03-57F2-47D95C8F36D5}"/>
                  </a:ext>
                </a:extLst>
              </p:cNvPr>
              <p:cNvSpPr/>
              <p:nvPr/>
            </p:nvSpPr>
            <p:spPr>
              <a:xfrm>
                <a:off x="4040952" y="6023065"/>
                <a:ext cx="209548" cy="209548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2D508579-4B0B-3D74-BCD1-CF0FC6D0FF93}"/>
                </a:ext>
              </a:extLst>
            </p:cNvPr>
            <p:cNvGrpSpPr/>
            <p:nvPr/>
          </p:nvGrpSpPr>
          <p:grpSpPr>
            <a:xfrm>
              <a:off x="3087449" y="6193354"/>
              <a:ext cx="2116554" cy="948758"/>
              <a:chOff x="3087449" y="6193354"/>
              <a:chExt cx="2116554" cy="948758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AF70AD1C-C557-A18C-9538-5110018E38E8}"/>
                  </a:ext>
                </a:extLst>
              </p:cNvPr>
              <p:cNvGrpSpPr/>
              <p:nvPr/>
            </p:nvGrpSpPr>
            <p:grpSpPr>
              <a:xfrm>
                <a:off x="3087449" y="6193354"/>
                <a:ext cx="2116554" cy="948758"/>
                <a:chOff x="3087449" y="6193354"/>
                <a:chExt cx="2116554" cy="948758"/>
              </a:xfrm>
            </p:grpSpPr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6EFF3061-BE5A-4996-BC23-FF3A9B3ED9CE}"/>
                    </a:ext>
                  </a:extLst>
                </p:cNvPr>
                <p:cNvSpPr/>
                <p:nvPr/>
              </p:nvSpPr>
              <p:spPr>
                <a:xfrm>
                  <a:off x="3240939" y="6653956"/>
                  <a:ext cx="1809574" cy="488156"/>
                </a:xfrm>
                <a:custGeom>
                  <a:avLst/>
                  <a:gdLst>
                    <a:gd name="csX0" fmla="*/ 904787 w 1809574"/>
                    <a:gd name="csY0" fmla="*/ 0 h 488156"/>
                    <a:gd name="csX1" fmla="*/ 1803216 w 1809574"/>
                    <a:gd name="csY1" fmla="*/ 477691 h 488156"/>
                    <a:gd name="csX2" fmla="*/ 1809574 w 1809574"/>
                    <a:gd name="csY2" fmla="*/ 488156 h 488156"/>
                    <a:gd name="csX3" fmla="*/ 0 w 1809574"/>
                    <a:gd name="csY3" fmla="*/ 488156 h 488156"/>
                    <a:gd name="csX4" fmla="*/ 6358 w 1809574"/>
                    <a:gd name="csY4" fmla="*/ 477691 h 488156"/>
                    <a:gd name="csX5" fmla="*/ 904787 w 1809574"/>
                    <a:gd name="csY5" fmla="*/ 0 h 48815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809574" h="488156">
                      <a:moveTo>
                        <a:pt x="904787" y="0"/>
                      </a:moveTo>
                      <a:cubicBezTo>
                        <a:pt x="1278776" y="0"/>
                        <a:pt x="1608509" y="189487"/>
                        <a:pt x="1803216" y="477691"/>
                      </a:cubicBezTo>
                      <a:lnTo>
                        <a:pt x="1809574" y="488156"/>
                      </a:lnTo>
                      <a:lnTo>
                        <a:pt x="0" y="488156"/>
                      </a:lnTo>
                      <a:lnTo>
                        <a:pt x="6358" y="477691"/>
                      </a:lnTo>
                      <a:cubicBezTo>
                        <a:pt x="201065" y="189487"/>
                        <a:pt x="530798" y="0"/>
                        <a:pt x="90478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99564761-5E39-405E-8EE6-B0AE76A92CAB}"/>
                    </a:ext>
                  </a:extLst>
                </p:cNvPr>
                <p:cNvSpPr/>
                <p:nvPr/>
              </p:nvSpPr>
              <p:spPr>
                <a:xfrm>
                  <a:off x="3087449" y="6193354"/>
                  <a:ext cx="2116554" cy="848749"/>
                </a:xfrm>
                <a:custGeom>
                  <a:avLst/>
                  <a:gdLst>
                    <a:gd name="csX0" fmla="*/ 977362 w 2116554"/>
                    <a:gd name="csY0" fmla="*/ 0 h 848749"/>
                    <a:gd name="csX1" fmla="*/ 1005444 w 2116554"/>
                    <a:gd name="csY1" fmla="*/ 18934 h 848749"/>
                    <a:gd name="csX2" fmla="*/ 1058277 w 2116554"/>
                    <a:gd name="csY2" fmla="*/ 29600 h 848749"/>
                    <a:gd name="csX3" fmla="*/ 1111110 w 2116554"/>
                    <a:gd name="csY3" fmla="*/ 18934 h 848749"/>
                    <a:gd name="csX4" fmla="*/ 1139192 w 2116554"/>
                    <a:gd name="csY4" fmla="*/ 0 h 848749"/>
                    <a:gd name="csX5" fmla="*/ 1223278 w 2116554"/>
                    <a:gd name="csY5" fmla="*/ 6362 h 848749"/>
                    <a:gd name="csX6" fmla="*/ 2056601 w 2116554"/>
                    <a:gd name="csY6" fmla="*/ 655612 h 848749"/>
                    <a:gd name="csX7" fmla="*/ 2116554 w 2116554"/>
                    <a:gd name="csY7" fmla="*/ 848749 h 848749"/>
                    <a:gd name="csX8" fmla="*/ 0 w 2116554"/>
                    <a:gd name="csY8" fmla="*/ 848749 h 848749"/>
                    <a:gd name="csX9" fmla="*/ 59954 w 2116554"/>
                    <a:gd name="csY9" fmla="*/ 655612 h 848749"/>
                    <a:gd name="csX10" fmla="*/ 893276 w 2116554"/>
                    <a:gd name="csY10" fmla="*/ 6362 h 84874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</a:cxnLst>
                  <a:rect l="l" t="t" r="r" b="b"/>
                  <a:pathLst>
                    <a:path w="2116554" h="848749">
                      <a:moveTo>
                        <a:pt x="977362" y="0"/>
                      </a:moveTo>
                      <a:lnTo>
                        <a:pt x="1005444" y="18934"/>
                      </a:lnTo>
                      <a:cubicBezTo>
                        <a:pt x="1021683" y="25802"/>
                        <a:pt x="1039537" y="29600"/>
                        <a:pt x="1058277" y="29600"/>
                      </a:cubicBezTo>
                      <a:cubicBezTo>
                        <a:pt x="1077017" y="29600"/>
                        <a:pt x="1094871" y="25802"/>
                        <a:pt x="1111110" y="18934"/>
                      </a:cubicBezTo>
                      <a:lnTo>
                        <a:pt x="1139192" y="0"/>
                      </a:lnTo>
                      <a:lnTo>
                        <a:pt x="1223278" y="6362"/>
                      </a:lnTo>
                      <a:cubicBezTo>
                        <a:pt x="1599882" y="63906"/>
                        <a:pt x="1912681" y="315348"/>
                        <a:pt x="2056601" y="655612"/>
                      </a:cubicBezTo>
                      <a:lnTo>
                        <a:pt x="2116554" y="848749"/>
                      </a:lnTo>
                      <a:lnTo>
                        <a:pt x="0" y="848749"/>
                      </a:lnTo>
                      <a:lnTo>
                        <a:pt x="59954" y="655612"/>
                      </a:lnTo>
                      <a:cubicBezTo>
                        <a:pt x="203873" y="315348"/>
                        <a:pt x="516672" y="63906"/>
                        <a:pt x="893276" y="636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alpha val="50000"/>
                      </a:schemeClr>
                    </a:gs>
                  </a:gsLst>
                  <a:lin ang="13500000" scaled="0"/>
                </a:gradFill>
                <a:ln>
                  <a:noFill/>
                </a:ln>
                <a:effectLst>
                  <a:outerShdw blurRad="63500" dist="63500" dir="5400000" algn="t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8" name="Textbox 200">
                <a:extLst>
                  <a:ext uri="{FF2B5EF4-FFF2-40B4-BE49-F238E27FC236}">
                    <a16:creationId xmlns:a16="http://schemas.microsoft.com/office/drawing/2014/main" id="{5B57FD12-57CC-15ED-35A8-C08E27074006}"/>
                  </a:ext>
                </a:extLst>
              </p:cNvPr>
              <p:cNvSpPr txBox="1"/>
              <p:nvPr/>
            </p:nvSpPr>
            <p:spPr>
              <a:xfrm>
                <a:off x="3780938" y="6261229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01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83FC7C57-DDC8-3839-4323-FCD6E09DD098}"/>
              </a:ext>
            </a:extLst>
          </p:cNvPr>
          <p:cNvSpPr/>
          <p:nvPr/>
        </p:nvSpPr>
        <p:spPr>
          <a:xfrm>
            <a:off x="3726173" y="7506371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021C196B-B690-98A1-8731-0D3EA643E058}"/>
              </a:ext>
            </a:extLst>
          </p:cNvPr>
          <p:cNvSpPr txBox="1"/>
          <p:nvPr/>
        </p:nvSpPr>
        <p:spPr>
          <a:xfrm>
            <a:off x="9617417" y="1250297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8" name="!!MainTitle1">
            <a:extLst>
              <a:ext uri="{FF2B5EF4-FFF2-40B4-BE49-F238E27FC236}">
                <a16:creationId xmlns:a16="http://schemas.microsoft.com/office/drawing/2014/main" id="{758D9392-D1CC-173E-D625-962670F916D8}"/>
              </a:ext>
            </a:extLst>
          </p:cNvPr>
          <p:cNvSpPr txBox="1"/>
          <p:nvPr/>
        </p:nvSpPr>
        <p:spPr>
          <a:xfrm>
            <a:off x="7416415" y="11314065"/>
            <a:ext cx="955120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Lantern </a:t>
            </a:r>
            <a:r>
              <a:rPr lang="en-US" sz="7500" noProof="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1CF213C-3F18-DCDD-EBAF-DB363D849B67}"/>
              </a:ext>
            </a:extLst>
          </p:cNvPr>
          <p:cNvGrpSpPr/>
          <p:nvPr/>
        </p:nvGrpSpPr>
        <p:grpSpPr>
          <a:xfrm>
            <a:off x="6126117" y="6806402"/>
            <a:ext cx="2451435" cy="2410933"/>
            <a:chOff x="8113603" y="8618922"/>
            <a:chExt cx="2511120" cy="246963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D9079A6-82E1-ACC4-7503-D7EBDEAB3CFF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50" name="Textbox 200">
                <a:extLst>
                  <a:ext uri="{FF2B5EF4-FFF2-40B4-BE49-F238E27FC236}">
                    <a16:creationId xmlns:a16="http://schemas.microsoft.com/office/drawing/2014/main" id="{249B5A86-3A13-CA28-71BE-061C34B33332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1" name="Textbox 200">
                <a:extLst>
                  <a:ext uri="{FF2B5EF4-FFF2-40B4-BE49-F238E27FC236}">
                    <a16:creationId xmlns:a16="http://schemas.microsoft.com/office/drawing/2014/main" id="{69C4EEC7-8F52-345A-97B9-4910950F3ECD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congue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massa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Fusce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posuere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</a:t>
                </a:r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C7573C23-52DB-76E3-2633-BA43EAE5F000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3" name="Textbox 200">
                <a:extLst>
                  <a:ext uri="{FF2B5EF4-FFF2-40B4-BE49-F238E27FC236}">
                    <a16:creationId xmlns:a16="http://schemas.microsoft.com/office/drawing/2014/main" id="{6B933D50-ED41-C83B-3D83-C0875FF9D11A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bg1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950F606-BDA6-938D-CCEF-4FE5F0BC8F85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!!L2">
            <a:extLst>
              <a:ext uri="{FF2B5EF4-FFF2-40B4-BE49-F238E27FC236}">
                <a16:creationId xmlns:a16="http://schemas.microsoft.com/office/drawing/2014/main" id="{5C349859-997F-30D1-9D55-1FEDA38487FE}"/>
              </a:ext>
            </a:extLst>
          </p:cNvPr>
          <p:cNvGrpSpPr/>
          <p:nvPr/>
        </p:nvGrpSpPr>
        <p:grpSpPr>
          <a:xfrm>
            <a:off x="6140838" y="-2307389"/>
            <a:ext cx="2452684" cy="8803887"/>
            <a:chOff x="6140838" y="-2307389"/>
            <a:chExt cx="2452684" cy="8803887"/>
          </a:xfrm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A6F31E3-5BCC-E878-2DC5-55BE4D7942C8}"/>
                </a:ext>
              </a:extLst>
            </p:cNvPr>
            <p:cNvSpPr/>
            <p:nvPr/>
          </p:nvSpPr>
          <p:spPr>
            <a:xfrm>
              <a:off x="6283711" y="4674843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04C0129A-FF22-EB7D-2660-520683954321}"/>
                </a:ext>
              </a:extLst>
            </p:cNvPr>
            <p:cNvGrpSpPr/>
            <p:nvPr/>
          </p:nvGrpSpPr>
          <p:grpSpPr>
            <a:xfrm>
              <a:off x="6140838" y="4043814"/>
              <a:ext cx="2452684" cy="2452684"/>
              <a:chOff x="8158166" y="5631658"/>
              <a:chExt cx="2452684" cy="2452684"/>
            </a:xfrm>
          </p:grpSpPr>
          <p:sp>
            <p:nvSpPr>
              <p:cNvPr id="70" name="Arc 69">
                <a:extLst>
                  <a:ext uri="{FF2B5EF4-FFF2-40B4-BE49-F238E27FC236}">
                    <a16:creationId xmlns:a16="http://schemas.microsoft.com/office/drawing/2014/main" id="{5E32CF5F-D381-76CD-8CE6-3D65A263A560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0E027989-02F3-2CB6-8A6A-D121CF980B40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68540482-2B9E-29E1-E950-DA0922DDA633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552B244-4F7B-6C81-1389-8F6114E6F2E8}"/>
                </a:ext>
              </a:extLst>
            </p:cNvPr>
            <p:cNvGrpSpPr/>
            <p:nvPr/>
          </p:nvGrpSpPr>
          <p:grpSpPr>
            <a:xfrm>
              <a:off x="7262405" y="-2307389"/>
              <a:ext cx="209548" cy="6032117"/>
              <a:chOff x="9279733" y="-719545"/>
              <a:chExt cx="209548" cy="6032117"/>
            </a:xfrm>
          </p:grpSpPr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C071880B-8D15-209D-E98D-82239CDCE5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FA5EB668-D39A-D40D-BFF8-3FD980C2C64E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7F7DDFF5-49C4-82D4-76B2-29AAB78CA186}"/>
                </a:ext>
              </a:extLst>
            </p:cNvPr>
            <p:cNvGrpSpPr/>
            <p:nvPr/>
          </p:nvGrpSpPr>
          <p:grpSpPr>
            <a:xfrm>
              <a:off x="6308902" y="3726085"/>
              <a:ext cx="2116554" cy="948758"/>
              <a:chOff x="6308902" y="3726085"/>
              <a:chExt cx="2116554" cy="948758"/>
            </a:xfrm>
          </p:grpSpPr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B8ECEF56-33A4-0C57-DC10-9B60AEDB9468}"/>
                  </a:ext>
                </a:extLst>
              </p:cNvPr>
              <p:cNvSpPr/>
              <p:nvPr/>
            </p:nvSpPr>
            <p:spPr>
              <a:xfrm>
                <a:off x="6462392" y="4186687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E514857D-D477-7A6E-CFF5-8351799DE583}"/>
                  </a:ext>
                </a:extLst>
              </p:cNvPr>
              <p:cNvSpPr/>
              <p:nvPr/>
            </p:nvSpPr>
            <p:spPr>
              <a:xfrm>
                <a:off x="6308902" y="3726085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alpha val="5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  <a:effectLst>
                <a:outerShdw blurRad="63500" dist="63500" dir="81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7B7E8904-B804-3647-7BBA-D3974DA8037B}"/>
                  </a:ext>
                </a:extLst>
              </p:cNvPr>
              <p:cNvSpPr txBox="1"/>
              <p:nvPr/>
            </p:nvSpPr>
            <p:spPr>
              <a:xfrm>
                <a:off x="7002391" y="3793960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02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73" name="Freeform 103">
            <a:extLst>
              <a:ext uri="{FF2B5EF4-FFF2-40B4-BE49-F238E27FC236}">
                <a16:creationId xmlns:a16="http://schemas.microsoft.com/office/drawing/2014/main" id="{5FEACC21-93E3-7F35-D33F-72CD4382D40A}"/>
              </a:ext>
            </a:extLst>
          </p:cNvPr>
          <p:cNvSpPr>
            <a:spLocks noEditPoints="1"/>
          </p:cNvSpPr>
          <p:nvPr/>
        </p:nvSpPr>
        <p:spPr bwMode="auto">
          <a:xfrm>
            <a:off x="6943833" y="5064995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223526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Rectangle 206">
            <a:extLst>
              <a:ext uri="{FF2B5EF4-FFF2-40B4-BE49-F238E27FC236}">
                <a16:creationId xmlns:a16="http://schemas.microsoft.com/office/drawing/2014/main" id="{A74A6C0B-09C3-A92F-2FD5-1AEC701434A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194</a:t>
            </a:r>
            <a:endParaRPr lang="en-US" sz="3000" i="0" spc="300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7" name="!!L5">
            <a:extLst>
              <a:ext uri="{FF2B5EF4-FFF2-40B4-BE49-F238E27FC236}">
                <a16:creationId xmlns:a16="http://schemas.microsoft.com/office/drawing/2014/main" id="{55550341-96DD-EDEA-C6C9-50F0A2EECF18}"/>
              </a:ext>
            </a:extLst>
          </p:cNvPr>
          <p:cNvGrpSpPr/>
          <p:nvPr/>
        </p:nvGrpSpPr>
        <p:grpSpPr>
          <a:xfrm>
            <a:off x="15805197" y="-3169516"/>
            <a:ext cx="2452684" cy="8803887"/>
            <a:chOff x="15805197" y="-1824948"/>
            <a:chExt cx="2452684" cy="8803887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C692E9B1-EE59-659F-D17C-79A9A5E4ABFF}"/>
                </a:ext>
              </a:extLst>
            </p:cNvPr>
            <p:cNvSpPr/>
            <p:nvPr/>
          </p:nvSpPr>
          <p:spPr>
            <a:xfrm>
              <a:off x="15948070" y="5157284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AB98177-8C6E-7CD3-BE7D-0A0A0AC1DC78}"/>
                </a:ext>
              </a:extLst>
            </p:cNvPr>
            <p:cNvGrpSpPr/>
            <p:nvPr/>
          </p:nvGrpSpPr>
          <p:grpSpPr>
            <a:xfrm>
              <a:off x="15805197" y="4526255"/>
              <a:ext cx="2452684" cy="2452684"/>
              <a:chOff x="8158166" y="5631658"/>
              <a:chExt cx="2452684" cy="2452684"/>
            </a:xfrm>
          </p:grpSpPr>
          <p:sp>
            <p:nvSpPr>
              <p:cNvPr id="89" name="Arc 88">
                <a:extLst>
                  <a:ext uri="{FF2B5EF4-FFF2-40B4-BE49-F238E27FC236}">
                    <a16:creationId xmlns:a16="http://schemas.microsoft.com/office/drawing/2014/main" id="{69276EAB-6233-999B-845D-DEA63B4D30F8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2F50EF4A-BFB8-783D-D9B8-CC0002F0F44B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03A25101-683A-B3A5-A05B-57DFAB448549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6BADB89C-C4D7-1B4C-01A7-ACA6B573C5E1}"/>
                </a:ext>
              </a:extLst>
            </p:cNvPr>
            <p:cNvGrpSpPr/>
            <p:nvPr/>
          </p:nvGrpSpPr>
          <p:grpSpPr>
            <a:xfrm>
              <a:off x="16926764" y="-1824948"/>
              <a:ext cx="209548" cy="6032117"/>
              <a:chOff x="9279733" y="-719545"/>
              <a:chExt cx="209548" cy="6032117"/>
            </a:xfrm>
          </p:grpSpPr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DDB0FB8B-E3F9-915C-E203-DE83FEB6DB4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C44CD31E-EED5-E128-BF37-D05925FE11ED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5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0" name="Group 329">
              <a:extLst>
                <a:ext uri="{FF2B5EF4-FFF2-40B4-BE49-F238E27FC236}">
                  <a16:creationId xmlns:a16="http://schemas.microsoft.com/office/drawing/2014/main" id="{47B4D430-E49F-7B3E-839E-C923C467CEC8}"/>
                </a:ext>
              </a:extLst>
            </p:cNvPr>
            <p:cNvGrpSpPr/>
            <p:nvPr/>
          </p:nvGrpSpPr>
          <p:grpSpPr>
            <a:xfrm>
              <a:off x="15973261" y="4208526"/>
              <a:ext cx="2116554" cy="948758"/>
              <a:chOff x="15973261" y="4208526"/>
              <a:chExt cx="2116554" cy="948758"/>
            </a:xfrm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396E5E93-BF22-CCBA-A571-8B8C977A4D59}"/>
                  </a:ext>
                </a:extLst>
              </p:cNvPr>
              <p:cNvSpPr/>
              <p:nvPr/>
            </p:nvSpPr>
            <p:spPr>
              <a:xfrm>
                <a:off x="16126751" y="4669128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C0DA8C7A-9B3C-4A0E-68D6-73A3D55C458E}"/>
                  </a:ext>
                </a:extLst>
              </p:cNvPr>
              <p:cNvSpPr/>
              <p:nvPr/>
            </p:nvSpPr>
            <p:spPr>
              <a:xfrm>
                <a:off x="15973261" y="4208526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2" name="Textbox 200">
                <a:extLst>
                  <a:ext uri="{FF2B5EF4-FFF2-40B4-BE49-F238E27FC236}">
                    <a16:creationId xmlns:a16="http://schemas.microsoft.com/office/drawing/2014/main" id="{2696764F-8399-BE3C-9282-07BEA5A9233E}"/>
                  </a:ext>
                </a:extLst>
              </p:cNvPr>
              <p:cNvSpPr txBox="1"/>
              <p:nvPr/>
            </p:nvSpPr>
            <p:spPr>
              <a:xfrm>
                <a:off x="16666750" y="4276401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05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4108592-BCDF-82EA-BF43-4135277D4799}"/>
              </a:ext>
            </a:extLst>
          </p:cNvPr>
          <p:cNvSpPr/>
          <p:nvPr/>
        </p:nvSpPr>
        <p:spPr>
          <a:xfrm>
            <a:off x="16650637" y="4145702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9" name="!!L6">
            <a:extLst>
              <a:ext uri="{FF2B5EF4-FFF2-40B4-BE49-F238E27FC236}">
                <a16:creationId xmlns:a16="http://schemas.microsoft.com/office/drawing/2014/main" id="{46CE591B-F2A5-DD6F-6392-1F077323336B}"/>
              </a:ext>
            </a:extLst>
          </p:cNvPr>
          <p:cNvGrpSpPr/>
          <p:nvPr/>
        </p:nvGrpSpPr>
        <p:grpSpPr>
          <a:xfrm>
            <a:off x="19026652" y="-3169516"/>
            <a:ext cx="2452684" cy="8803887"/>
            <a:chOff x="19026652" y="-4578544"/>
            <a:chExt cx="2452684" cy="8803887"/>
          </a:xfrm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F1050E9-45DE-0E6D-24D1-89E4E4D06290}"/>
                </a:ext>
              </a:extLst>
            </p:cNvPr>
            <p:cNvSpPr/>
            <p:nvPr/>
          </p:nvSpPr>
          <p:spPr>
            <a:xfrm>
              <a:off x="19169525" y="2403688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BFE9DEB9-F889-74D8-84CA-BD48214417FF}"/>
                </a:ext>
              </a:extLst>
            </p:cNvPr>
            <p:cNvGrpSpPr/>
            <p:nvPr/>
          </p:nvGrpSpPr>
          <p:grpSpPr>
            <a:xfrm>
              <a:off x="19026652" y="1772659"/>
              <a:ext cx="2452684" cy="2452684"/>
              <a:chOff x="8158166" y="5631658"/>
              <a:chExt cx="2452684" cy="2452684"/>
            </a:xfrm>
          </p:grpSpPr>
          <p:sp>
            <p:nvSpPr>
              <p:cNvPr id="135" name="Arc 134">
                <a:extLst>
                  <a:ext uri="{FF2B5EF4-FFF2-40B4-BE49-F238E27FC236}">
                    <a16:creationId xmlns:a16="http://schemas.microsoft.com/office/drawing/2014/main" id="{28C4BF3D-6DF4-3591-5C6C-56DDEF8658A1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F01425F1-03A2-BBB1-5B7D-07AC2FEEBBAC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DD736738-7A59-C1CE-171E-E0DA502D4178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FE4C6EEA-B5F6-75E6-79E9-C7FBFB52F0E1}"/>
                </a:ext>
              </a:extLst>
            </p:cNvPr>
            <p:cNvGrpSpPr/>
            <p:nvPr/>
          </p:nvGrpSpPr>
          <p:grpSpPr>
            <a:xfrm>
              <a:off x="20148219" y="-4578544"/>
              <a:ext cx="209548" cy="6032117"/>
              <a:chOff x="9279733" y="-719545"/>
              <a:chExt cx="209548" cy="6032117"/>
            </a:xfrm>
          </p:grpSpPr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7E873C2E-44C4-8ABF-AD68-51F314258B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D8B08F97-FCA2-9E8C-0775-FE975AB457B8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6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7ACA1C50-7C27-3515-9337-CE45CDB672F0}"/>
                </a:ext>
              </a:extLst>
            </p:cNvPr>
            <p:cNvGrpSpPr/>
            <p:nvPr/>
          </p:nvGrpSpPr>
          <p:grpSpPr>
            <a:xfrm>
              <a:off x="19194716" y="1454930"/>
              <a:ext cx="2116554" cy="948758"/>
              <a:chOff x="19194716" y="1454930"/>
              <a:chExt cx="2116554" cy="948758"/>
            </a:xfrm>
          </p:grpSpPr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5AC8A7C8-56E4-3716-84DD-F559DE6E0B6C}"/>
                  </a:ext>
                </a:extLst>
              </p:cNvPr>
              <p:cNvSpPr/>
              <p:nvPr/>
            </p:nvSpPr>
            <p:spPr>
              <a:xfrm>
                <a:off x="19348206" y="1915532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CDD0D370-7BBE-58A8-573D-B49488589B96}"/>
                  </a:ext>
                </a:extLst>
              </p:cNvPr>
              <p:cNvSpPr/>
              <p:nvPr/>
            </p:nvSpPr>
            <p:spPr>
              <a:xfrm>
                <a:off x="19194716" y="1454930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4" name="Textbox 200">
                <a:extLst>
                  <a:ext uri="{FF2B5EF4-FFF2-40B4-BE49-F238E27FC236}">
                    <a16:creationId xmlns:a16="http://schemas.microsoft.com/office/drawing/2014/main" id="{E98F8A09-3280-3EF4-8B0D-4D0CCC3BCB8A}"/>
                  </a:ext>
                </a:extLst>
              </p:cNvPr>
              <p:cNvSpPr txBox="1"/>
              <p:nvPr/>
            </p:nvSpPr>
            <p:spPr>
              <a:xfrm>
                <a:off x="19888205" y="1522805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06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415BAEC-6822-6190-0B49-ED66E6476D9F}"/>
              </a:ext>
            </a:extLst>
          </p:cNvPr>
          <p:cNvSpPr/>
          <p:nvPr/>
        </p:nvSpPr>
        <p:spPr>
          <a:xfrm>
            <a:off x="19887328" y="4160939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5" name="!!L4">
            <a:extLst>
              <a:ext uri="{FF2B5EF4-FFF2-40B4-BE49-F238E27FC236}">
                <a16:creationId xmlns:a16="http://schemas.microsoft.com/office/drawing/2014/main" id="{BDA122AF-A5C1-CFF5-D196-259519C30ADD}"/>
              </a:ext>
            </a:extLst>
          </p:cNvPr>
          <p:cNvGrpSpPr/>
          <p:nvPr/>
        </p:nvGrpSpPr>
        <p:grpSpPr>
          <a:xfrm>
            <a:off x="12583744" y="-3169516"/>
            <a:ext cx="2452684" cy="8803887"/>
            <a:chOff x="12583744" y="-3169516"/>
            <a:chExt cx="2452684" cy="8803887"/>
          </a:xfrm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5839E13D-50AB-F336-504A-30CAC989F507}"/>
                </a:ext>
              </a:extLst>
            </p:cNvPr>
            <p:cNvSpPr/>
            <p:nvPr/>
          </p:nvSpPr>
          <p:spPr>
            <a:xfrm>
              <a:off x="12726617" y="3812716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ED3F73AC-3CE8-B9A5-4773-3E6D0EFF1DB0}"/>
                </a:ext>
              </a:extLst>
            </p:cNvPr>
            <p:cNvGrpSpPr/>
            <p:nvPr/>
          </p:nvGrpSpPr>
          <p:grpSpPr>
            <a:xfrm>
              <a:off x="12583744" y="3181687"/>
              <a:ext cx="2452684" cy="2452684"/>
              <a:chOff x="8158166" y="5631658"/>
              <a:chExt cx="2452684" cy="2452684"/>
            </a:xfrm>
          </p:grpSpPr>
          <p:sp>
            <p:nvSpPr>
              <p:cNvPr id="115" name="Arc 114">
                <a:extLst>
                  <a:ext uri="{FF2B5EF4-FFF2-40B4-BE49-F238E27FC236}">
                    <a16:creationId xmlns:a16="http://schemas.microsoft.com/office/drawing/2014/main" id="{7890509E-7CBE-EBDD-193A-9AFE17DC9F31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1D67B416-DD2B-22CC-F4CA-B76D2F036871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78AF9346-3ACC-7947-8BE5-AA5DBE185FA3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69A5371-4C56-8B39-CEF6-A9F5D9AFC4AF}"/>
                </a:ext>
              </a:extLst>
            </p:cNvPr>
            <p:cNvGrpSpPr/>
            <p:nvPr/>
          </p:nvGrpSpPr>
          <p:grpSpPr>
            <a:xfrm>
              <a:off x="13705311" y="-3169516"/>
              <a:ext cx="209548" cy="6032117"/>
              <a:chOff x="9279733" y="-719545"/>
              <a:chExt cx="209548" cy="6032117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2B96F0AE-DBA2-6FE2-CB5E-6E302E03AEC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03EB8116-C376-34AA-5C04-E7CD9D59CF26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4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9" name="Group 328">
              <a:extLst>
                <a:ext uri="{FF2B5EF4-FFF2-40B4-BE49-F238E27FC236}">
                  <a16:creationId xmlns:a16="http://schemas.microsoft.com/office/drawing/2014/main" id="{3EE283CB-CF54-769B-10E0-240072C2E43C}"/>
                </a:ext>
              </a:extLst>
            </p:cNvPr>
            <p:cNvGrpSpPr/>
            <p:nvPr/>
          </p:nvGrpSpPr>
          <p:grpSpPr>
            <a:xfrm>
              <a:off x="12751808" y="2863958"/>
              <a:ext cx="2116554" cy="948758"/>
              <a:chOff x="12751808" y="2863958"/>
              <a:chExt cx="2116554" cy="948758"/>
            </a:xfrm>
          </p:grpSpPr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0E61FC5E-CDD9-FDE7-5D6A-3DEE86EED712}"/>
                  </a:ext>
                </a:extLst>
              </p:cNvPr>
              <p:cNvSpPr/>
              <p:nvPr/>
            </p:nvSpPr>
            <p:spPr>
              <a:xfrm>
                <a:off x="12905298" y="3324560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E62258D7-115A-C6A4-FDF8-30FE19A8BECD}"/>
                  </a:ext>
                </a:extLst>
              </p:cNvPr>
              <p:cNvSpPr/>
              <p:nvPr/>
            </p:nvSpPr>
            <p:spPr>
              <a:xfrm>
                <a:off x="12751808" y="2863958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4" name="Textbox 200">
                <a:extLst>
                  <a:ext uri="{FF2B5EF4-FFF2-40B4-BE49-F238E27FC236}">
                    <a16:creationId xmlns:a16="http://schemas.microsoft.com/office/drawing/2014/main" id="{EB47727E-D11B-E26F-A906-9E76A1ED6595}"/>
                  </a:ext>
                </a:extLst>
              </p:cNvPr>
              <p:cNvSpPr txBox="1"/>
              <p:nvPr/>
            </p:nvSpPr>
            <p:spPr>
              <a:xfrm>
                <a:off x="13445297" y="2931833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04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8" name="Freeform 16">
            <a:extLst>
              <a:ext uri="{FF2B5EF4-FFF2-40B4-BE49-F238E27FC236}">
                <a16:creationId xmlns:a16="http://schemas.microsoft.com/office/drawing/2014/main" id="{48676381-5274-FD1B-222D-EA04C906D87C}"/>
              </a:ext>
            </a:extLst>
          </p:cNvPr>
          <p:cNvSpPr>
            <a:spLocks noEditPoints="1"/>
          </p:cNvSpPr>
          <p:nvPr/>
        </p:nvSpPr>
        <p:spPr bwMode="auto">
          <a:xfrm>
            <a:off x="13478384" y="4098090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D399553-31F3-66AD-407F-6B5DF2923A1C}"/>
              </a:ext>
            </a:extLst>
          </p:cNvPr>
          <p:cNvGrpSpPr/>
          <p:nvPr/>
        </p:nvGrpSpPr>
        <p:grpSpPr>
          <a:xfrm>
            <a:off x="2904664" y="9273671"/>
            <a:ext cx="2451435" cy="2410933"/>
            <a:chOff x="8113603" y="8618922"/>
            <a:chExt cx="2511120" cy="246963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80C14EB-FBE2-BBD7-5FB4-6BED2CD6962D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16" name="Textbox 200">
                <a:extLst>
                  <a:ext uri="{FF2B5EF4-FFF2-40B4-BE49-F238E27FC236}">
                    <a16:creationId xmlns:a16="http://schemas.microsoft.com/office/drawing/2014/main" id="{ADA78CFF-0677-6CCA-FE44-7B0B702B5E02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" name="Textbox 200">
                <a:extLst>
                  <a:ext uri="{FF2B5EF4-FFF2-40B4-BE49-F238E27FC236}">
                    <a16:creationId xmlns:a16="http://schemas.microsoft.com/office/drawing/2014/main" id="{D5FCCA5C-F8F2-E302-D142-603E3984F892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 porttitor congue massa. Fusce posuere,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magna sed pulvinar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ultricies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.</a:t>
                </a:r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8EFBED49-2011-EFC2-A4E5-80C80AF441A8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1" name="Textbox 200">
                <a:extLst>
                  <a:ext uri="{FF2B5EF4-FFF2-40B4-BE49-F238E27FC236}">
                    <a16:creationId xmlns:a16="http://schemas.microsoft.com/office/drawing/2014/main" id="{D5FCFBAA-EE0C-ECE9-23A8-FED0973A8A0D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bg1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D99E1B2-1AE3-BF7D-6A49-52BF53356D01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!!L1">
            <a:extLst>
              <a:ext uri="{FF2B5EF4-FFF2-40B4-BE49-F238E27FC236}">
                <a16:creationId xmlns:a16="http://schemas.microsoft.com/office/drawing/2014/main" id="{DABAC79E-E929-82DA-A8D5-DBF0A30D9F3E}"/>
              </a:ext>
            </a:extLst>
          </p:cNvPr>
          <p:cNvGrpSpPr/>
          <p:nvPr/>
        </p:nvGrpSpPr>
        <p:grpSpPr>
          <a:xfrm>
            <a:off x="2919385" y="-497816"/>
            <a:ext cx="2452684" cy="9461583"/>
            <a:chOff x="2919385" y="-497816"/>
            <a:chExt cx="2452684" cy="9461583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4A6A6EC-B16D-223A-4774-50922BCDFE28}"/>
                </a:ext>
              </a:extLst>
            </p:cNvPr>
            <p:cNvSpPr/>
            <p:nvPr/>
          </p:nvSpPr>
          <p:spPr>
            <a:xfrm>
              <a:off x="3062258" y="7142112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34678B4-B675-1B8C-3D6F-63E46B0DC61D}"/>
                </a:ext>
              </a:extLst>
            </p:cNvPr>
            <p:cNvGrpSpPr/>
            <p:nvPr/>
          </p:nvGrpSpPr>
          <p:grpSpPr>
            <a:xfrm>
              <a:off x="2919385" y="6511083"/>
              <a:ext cx="2452684" cy="2452684"/>
              <a:chOff x="8158166" y="5631658"/>
              <a:chExt cx="2452684" cy="2452684"/>
            </a:xfrm>
          </p:grpSpPr>
          <p:sp>
            <p:nvSpPr>
              <p:cNvPr id="43" name="Arc 42">
                <a:extLst>
                  <a:ext uri="{FF2B5EF4-FFF2-40B4-BE49-F238E27FC236}">
                    <a16:creationId xmlns:a16="http://schemas.microsoft.com/office/drawing/2014/main" id="{D0E5B36C-7EC7-8396-DC22-E7E68127742A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B22F5899-5896-8C76-2369-574069B9B62E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CEBDBA82-833A-EA3F-8CD6-DE400D9F3874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7BD009B-3993-3D92-665F-1FB11B3D47B2}"/>
                </a:ext>
              </a:extLst>
            </p:cNvPr>
            <p:cNvGrpSpPr/>
            <p:nvPr/>
          </p:nvGrpSpPr>
          <p:grpSpPr>
            <a:xfrm>
              <a:off x="4040952" y="-497816"/>
              <a:ext cx="209548" cy="6689813"/>
              <a:chOff x="4040952" y="-457200"/>
              <a:chExt cx="209548" cy="6689813"/>
            </a:xfrm>
          </p:grpSpPr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BBA4CF88-0375-A9DE-E5A9-8EE52E456C2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15038" y="-457200"/>
                <a:ext cx="30688" cy="6585039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52E6F83-E96C-7E03-57F2-47D95C8F36D5}"/>
                  </a:ext>
                </a:extLst>
              </p:cNvPr>
              <p:cNvSpPr/>
              <p:nvPr/>
            </p:nvSpPr>
            <p:spPr>
              <a:xfrm>
                <a:off x="4040952" y="6023065"/>
                <a:ext cx="209548" cy="209548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2D508579-4B0B-3D74-BCD1-CF0FC6D0FF93}"/>
                </a:ext>
              </a:extLst>
            </p:cNvPr>
            <p:cNvGrpSpPr/>
            <p:nvPr/>
          </p:nvGrpSpPr>
          <p:grpSpPr>
            <a:xfrm>
              <a:off x="3087449" y="6193354"/>
              <a:ext cx="2116554" cy="948758"/>
              <a:chOff x="3087449" y="6193354"/>
              <a:chExt cx="2116554" cy="948758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AF70AD1C-C557-A18C-9538-5110018E38E8}"/>
                  </a:ext>
                </a:extLst>
              </p:cNvPr>
              <p:cNvGrpSpPr/>
              <p:nvPr/>
            </p:nvGrpSpPr>
            <p:grpSpPr>
              <a:xfrm>
                <a:off x="3087449" y="6193354"/>
                <a:ext cx="2116554" cy="948758"/>
                <a:chOff x="3087449" y="6193354"/>
                <a:chExt cx="2116554" cy="948758"/>
              </a:xfrm>
            </p:grpSpPr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6EFF3061-BE5A-4996-BC23-FF3A9B3ED9CE}"/>
                    </a:ext>
                  </a:extLst>
                </p:cNvPr>
                <p:cNvSpPr/>
                <p:nvPr/>
              </p:nvSpPr>
              <p:spPr>
                <a:xfrm>
                  <a:off x="3240939" y="6653956"/>
                  <a:ext cx="1809574" cy="488156"/>
                </a:xfrm>
                <a:custGeom>
                  <a:avLst/>
                  <a:gdLst>
                    <a:gd name="csX0" fmla="*/ 904787 w 1809574"/>
                    <a:gd name="csY0" fmla="*/ 0 h 488156"/>
                    <a:gd name="csX1" fmla="*/ 1803216 w 1809574"/>
                    <a:gd name="csY1" fmla="*/ 477691 h 488156"/>
                    <a:gd name="csX2" fmla="*/ 1809574 w 1809574"/>
                    <a:gd name="csY2" fmla="*/ 488156 h 488156"/>
                    <a:gd name="csX3" fmla="*/ 0 w 1809574"/>
                    <a:gd name="csY3" fmla="*/ 488156 h 488156"/>
                    <a:gd name="csX4" fmla="*/ 6358 w 1809574"/>
                    <a:gd name="csY4" fmla="*/ 477691 h 488156"/>
                    <a:gd name="csX5" fmla="*/ 904787 w 1809574"/>
                    <a:gd name="csY5" fmla="*/ 0 h 48815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809574" h="488156">
                      <a:moveTo>
                        <a:pt x="904787" y="0"/>
                      </a:moveTo>
                      <a:cubicBezTo>
                        <a:pt x="1278776" y="0"/>
                        <a:pt x="1608509" y="189487"/>
                        <a:pt x="1803216" y="477691"/>
                      </a:cubicBezTo>
                      <a:lnTo>
                        <a:pt x="1809574" y="488156"/>
                      </a:lnTo>
                      <a:lnTo>
                        <a:pt x="0" y="488156"/>
                      </a:lnTo>
                      <a:lnTo>
                        <a:pt x="6358" y="477691"/>
                      </a:lnTo>
                      <a:cubicBezTo>
                        <a:pt x="201065" y="189487"/>
                        <a:pt x="530798" y="0"/>
                        <a:pt x="90478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99564761-5E39-405E-8EE6-B0AE76A92CAB}"/>
                    </a:ext>
                  </a:extLst>
                </p:cNvPr>
                <p:cNvSpPr/>
                <p:nvPr/>
              </p:nvSpPr>
              <p:spPr>
                <a:xfrm>
                  <a:off x="3087449" y="6193354"/>
                  <a:ext cx="2116554" cy="848749"/>
                </a:xfrm>
                <a:custGeom>
                  <a:avLst/>
                  <a:gdLst>
                    <a:gd name="csX0" fmla="*/ 977362 w 2116554"/>
                    <a:gd name="csY0" fmla="*/ 0 h 848749"/>
                    <a:gd name="csX1" fmla="*/ 1005444 w 2116554"/>
                    <a:gd name="csY1" fmla="*/ 18934 h 848749"/>
                    <a:gd name="csX2" fmla="*/ 1058277 w 2116554"/>
                    <a:gd name="csY2" fmla="*/ 29600 h 848749"/>
                    <a:gd name="csX3" fmla="*/ 1111110 w 2116554"/>
                    <a:gd name="csY3" fmla="*/ 18934 h 848749"/>
                    <a:gd name="csX4" fmla="*/ 1139192 w 2116554"/>
                    <a:gd name="csY4" fmla="*/ 0 h 848749"/>
                    <a:gd name="csX5" fmla="*/ 1223278 w 2116554"/>
                    <a:gd name="csY5" fmla="*/ 6362 h 848749"/>
                    <a:gd name="csX6" fmla="*/ 2056601 w 2116554"/>
                    <a:gd name="csY6" fmla="*/ 655612 h 848749"/>
                    <a:gd name="csX7" fmla="*/ 2116554 w 2116554"/>
                    <a:gd name="csY7" fmla="*/ 848749 h 848749"/>
                    <a:gd name="csX8" fmla="*/ 0 w 2116554"/>
                    <a:gd name="csY8" fmla="*/ 848749 h 848749"/>
                    <a:gd name="csX9" fmla="*/ 59954 w 2116554"/>
                    <a:gd name="csY9" fmla="*/ 655612 h 848749"/>
                    <a:gd name="csX10" fmla="*/ 893276 w 2116554"/>
                    <a:gd name="csY10" fmla="*/ 6362 h 84874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</a:cxnLst>
                  <a:rect l="l" t="t" r="r" b="b"/>
                  <a:pathLst>
                    <a:path w="2116554" h="848749">
                      <a:moveTo>
                        <a:pt x="977362" y="0"/>
                      </a:moveTo>
                      <a:lnTo>
                        <a:pt x="1005444" y="18934"/>
                      </a:lnTo>
                      <a:cubicBezTo>
                        <a:pt x="1021683" y="25802"/>
                        <a:pt x="1039537" y="29600"/>
                        <a:pt x="1058277" y="29600"/>
                      </a:cubicBezTo>
                      <a:cubicBezTo>
                        <a:pt x="1077017" y="29600"/>
                        <a:pt x="1094871" y="25802"/>
                        <a:pt x="1111110" y="18934"/>
                      </a:cubicBezTo>
                      <a:lnTo>
                        <a:pt x="1139192" y="0"/>
                      </a:lnTo>
                      <a:lnTo>
                        <a:pt x="1223278" y="6362"/>
                      </a:lnTo>
                      <a:cubicBezTo>
                        <a:pt x="1599882" y="63906"/>
                        <a:pt x="1912681" y="315348"/>
                        <a:pt x="2056601" y="655612"/>
                      </a:cubicBezTo>
                      <a:lnTo>
                        <a:pt x="2116554" y="848749"/>
                      </a:lnTo>
                      <a:lnTo>
                        <a:pt x="0" y="848749"/>
                      </a:lnTo>
                      <a:lnTo>
                        <a:pt x="59954" y="655612"/>
                      </a:lnTo>
                      <a:cubicBezTo>
                        <a:pt x="203873" y="315348"/>
                        <a:pt x="516672" y="63906"/>
                        <a:pt x="893276" y="636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alpha val="50000"/>
                      </a:schemeClr>
                    </a:gs>
                  </a:gsLst>
                  <a:lin ang="13500000" scaled="0"/>
                </a:gradFill>
                <a:ln>
                  <a:noFill/>
                </a:ln>
                <a:effectLst>
                  <a:outerShdw blurRad="63500" dist="63500" dir="5400000" algn="t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8" name="Textbox 200">
                <a:extLst>
                  <a:ext uri="{FF2B5EF4-FFF2-40B4-BE49-F238E27FC236}">
                    <a16:creationId xmlns:a16="http://schemas.microsoft.com/office/drawing/2014/main" id="{5B57FD12-57CC-15ED-35A8-C08E27074006}"/>
                  </a:ext>
                </a:extLst>
              </p:cNvPr>
              <p:cNvSpPr txBox="1"/>
              <p:nvPr/>
            </p:nvSpPr>
            <p:spPr>
              <a:xfrm>
                <a:off x="3780938" y="6261229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01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83FC7C57-DDC8-3839-4323-FCD6E09DD098}"/>
              </a:ext>
            </a:extLst>
          </p:cNvPr>
          <p:cNvSpPr/>
          <p:nvPr/>
        </p:nvSpPr>
        <p:spPr>
          <a:xfrm>
            <a:off x="3726173" y="7506371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021C196B-B690-98A1-8731-0D3EA643E058}"/>
              </a:ext>
            </a:extLst>
          </p:cNvPr>
          <p:cNvSpPr txBox="1"/>
          <p:nvPr/>
        </p:nvSpPr>
        <p:spPr>
          <a:xfrm>
            <a:off x="9617417" y="1250297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8" name="!!MainTitle1">
            <a:extLst>
              <a:ext uri="{FF2B5EF4-FFF2-40B4-BE49-F238E27FC236}">
                <a16:creationId xmlns:a16="http://schemas.microsoft.com/office/drawing/2014/main" id="{758D9392-D1CC-173E-D625-962670F916D8}"/>
              </a:ext>
            </a:extLst>
          </p:cNvPr>
          <p:cNvSpPr txBox="1"/>
          <p:nvPr/>
        </p:nvSpPr>
        <p:spPr>
          <a:xfrm>
            <a:off x="7416415" y="11314065"/>
            <a:ext cx="955120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Lantern </a:t>
            </a:r>
            <a:r>
              <a:rPr lang="en-US" sz="7500" noProof="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1CF213C-3F18-DCDD-EBAF-DB363D849B67}"/>
              </a:ext>
            </a:extLst>
          </p:cNvPr>
          <p:cNvGrpSpPr/>
          <p:nvPr/>
        </p:nvGrpSpPr>
        <p:grpSpPr>
          <a:xfrm>
            <a:off x="6126117" y="6806402"/>
            <a:ext cx="2451435" cy="2410933"/>
            <a:chOff x="8113603" y="8618922"/>
            <a:chExt cx="2511120" cy="246963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D9079A6-82E1-ACC4-7503-D7EBDEAB3CFF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50" name="Textbox 200">
                <a:extLst>
                  <a:ext uri="{FF2B5EF4-FFF2-40B4-BE49-F238E27FC236}">
                    <a16:creationId xmlns:a16="http://schemas.microsoft.com/office/drawing/2014/main" id="{249B5A86-3A13-CA28-71BE-061C34B33332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1" name="Textbox 200">
                <a:extLst>
                  <a:ext uri="{FF2B5EF4-FFF2-40B4-BE49-F238E27FC236}">
                    <a16:creationId xmlns:a16="http://schemas.microsoft.com/office/drawing/2014/main" id="{69C4EEC7-8F52-345A-97B9-4910950F3ECD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congue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massa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Fusce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posuere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</a:t>
                </a:r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C7573C23-52DB-76E3-2633-BA43EAE5F000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3" name="Textbox 200">
                <a:extLst>
                  <a:ext uri="{FF2B5EF4-FFF2-40B4-BE49-F238E27FC236}">
                    <a16:creationId xmlns:a16="http://schemas.microsoft.com/office/drawing/2014/main" id="{6B933D50-ED41-C83B-3D83-C0875FF9D11A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bg1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950F606-BDA6-938D-CCEF-4FE5F0BC8F85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!!L2">
            <a:extLst>
              <a:ext uri="{FF2B5EF4-FFF2-40B4-BE49-F238E27FC236}">
                <a16:creationId xmlns:a16="http://schemas.microsoft.com/office/drawing/2014/main" id="{5C349859-997F-30D1-9D55-1FEDA38487FE}"/>
              </a:ext>
            </a:extLst>
          </p:cNvPr>
          <p:cNvGrpSpPr/>
          <p:nvPr/>
        </p:nvGrpSpPr>
        <p:grpSpPr>
          <a:xfrm>
            <a:off x="6140838" y="-2307389"/>
            <a:ext cx="2452684" cy="8803887"/>
            <a:chOff x="6140838" y="-2307389"/>
            <a:chExt cx="2452684" cy="8803887"/>
          </a:xfrm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A6F31E3-5BCC-E878-2DC5-55BE4D7942C8}"/>
                </a:ext>
              </a:extLst>
            </p:cNvPr>
            <p:cNvSpPr/>
            <p:nvPr/>
          </p:nvSpPr>
          <p:spPr>
            <a:xfrm>
              <a:off x="6283711" y="4674843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04C0129A-FF22-EB7D-2660-520683954321}"/>
                </a:ext>
              </a:extLst>
            </p:cNvPr>
            <p:cNvGrpSpPr/>
            <p:nvPr/>
          </p:nvGrpSpPr>
          <p:grpSpPr>
            <a:xfrm>
              <a:off x="6140838" y="4043814"/>
              <a:ext cx="2452684" cy="2452684"/>
              <a:chOff x="8158166" y="5631658"/>
              <a:chExt cx="2452684" cy="2452684"/>
            </a:xfrm>
          </p:grpSpPr>
          <p:sp>
            <p:nvSpPr>
              <p:cNvPr id="70" name="Arc 69">
                <a:extLst>
                  <a:ext uri="{FF2B5EF4-FFF2-40B4-BE49-F238E27FC236}">
                    <a16:creationId xmlns:a16="http://schemas.microsoft.com/office/drawing/2014/main" id="{5E32CF5F-D381-76CD-8CE6-3D65A263A560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0E027989-02F3-2CB6-8A6A-D121CF980B40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68540482-2B9E-29E1-E950-DA0922DDA633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552B244-4F7B-6C81-1389-8F6114E6F2E8}"/>
                </a:ext>
              </a:extLst>
            </p:cNvPr>
            <p:cNvGrpSpPr/>
            <p:nvPr/>
          </p:nvGrpSpPr>
          <p:grpSpPr>
            <a:xfrm>
              <a:off x="7262405" y="-2307389"/>
              <a:ext cx="209548" cy="6032117"/>
              <a:chOff x="9279733" y="-719545"/>
              <a:chExt cx="209548" cy="6032117"/>
            </a:xfrm>
          </p:grpSpPr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C071880B-8D15-209D-E98D-82239CDCE5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FA5EB668-D39A-D40D-BFF8-3FD980C2C64E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7F7DDFF5-49C4-82D4-76B2-29AAB78CA186}"/>
                </a:ext>
              </a:extLst>
            </p:cNvPr>
            <p:cNvGrpSpPr/>
            <p:nvPr/>
          </p:nvGrpSpPr>
          <p:grpSpPr>
            <a:xfrm>
              <a:off x="6308902" y="3726085"/>
              <a:ext cx="2116554" cy="948758"/>
              <a:chOff x="6308902" y="3726085"/>
              <a:chExt cx="2116554" cy="948758"/>
            </a:xfrm>
          </p:grpSpPr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B8ECEF56-33A4-0C57-DC10-9B60AEDB9468}"/>
                  </a:ext>
                </a:extLst>
              </p:cNvPr>
              <p:cNvSpPr/>
              <p:nvPr/>
            </p:nvSpPr>
            <p:spPr>
              <a:xfrm>
                <a:off x="6462392" y="4186687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E514857D-D477-7A6E-CFF5-8351799DE583}"/>
                  </a:ext>
                </a:extLst>
              </p:cNvPr>
              <p:cNvSpPr/>
              <p:nvPr/>
            </p:nvSpPr>
            <p:spPr>
              <a:xfrm>
                <a:off x="6308902" y="3726085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alpha val="5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  <a:effectLst>
                <a:outerShdw blurRad="63500" dist="63500" dir="81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7B7E8904-B804-3647-7BBA-D3974DA8037B}"/>
                  </a:ext>
                </a:extLst>
              </p:cNvPr>
              <p:cNvSpPr txBox="1"/>
              <p:nvPr/>
            </p:nvSpPr>
            <p:spPr>
              <a:xfrm>
                <a:off x="7002391" y="3793960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02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73" name="Freeform 103">
            <a:extLst>
              <a:ext uri="{FF2B5EF4-FFF2-40B4-BE49-F238E27FC236}">
                <a16:creationId xmlns:a16="http://schemas.microsoft.com/office/drawing/2014/main" id="{5FEACC21-93E3-7F35-D33F-72CD4382D40A}"/>
              </a:ext>
            </a:extLst>
          </p:cNvPr>
          <p:cNvSpPr>
            <a:spLocks noEditPoints="1"/>
          </p:cNvSpPr>
          <p:nvPr/>
        </p:nvSpPr>
        <p:spPr bwMode="auto">
          <a:xfrm>
            <a:off x="6943833" y="5064995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E9491E1-851C-009A-F8A0-3995475BB69B}"/>
              </a:ext>
            </a:extLst>
          </p:cNvPr>
          <p:cNvGrpSpPr/>
          <p:nvPr/>
        </p:nvGrpSpPr>
        <p:grpSpPr>
          <a:xfrm>
            <a:off x="9347570" y="8472319"/>
            <a:ext cx="2451435" cy="2410933"/>
            <a:chOff x="8113603" y="8618922"/>
            <a:chExt cx="2511120" cy="246963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DB5E3A7-FFF3-60B4-8BCE-75EDE6EE93AD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75" name="Textbox 200">
                <a:extLst>
                  <a:ext uri="{FF2B5EF4-FFF2-40B4-BE49-F238E27FC236}">
                    <a16:creationId xmlns:a16="http://schemas.microsoft.com/office/drawing/2014/main" id="{85DEEB55-AC39-A9F6-F688-DB865E72A985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6" name="Textbox 200">
                <a:extLst>
                  <a:ext uri="{FF2B5EF4-FFF2-40B4-BE49-F238E27FC236}">
                    <a16:creationId xmlns:a16="http://schemas.microsoft.com/office/drawing/2014/main" id="{AD4C7446-BD38-4205-3096-CD17626D9FD7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congue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massa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Fusce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posuere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</a:t>
                </a:r>
              </a:p>
            </p:txBody>
          </p:sp>
          <p:sp>
            <p:nvSpPr>
              <p:cNvPr id="77" name="Rectangle: Rounded Corners 76">
                <a:extLst>
                  <a:ext uri="{FF2B5EF4-FFF2-40B4-BE49-F238E27FC236}">
                    <a16:creationId xmlns:a16="http://schemas.microsoft.com/office/drawing/2014/main" id="{A3FD1FD0-FFED-E4C1-3C44-143164ECCEC2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8" name="Textbox 200">
                <a:extLst>
                  <a:ext uri="{FF2B5EF4-FFF2-40B4-BE49-F238E27FC236}">
                    <a16:creationId xmlns:a16="http://schemas.microsoft.com/office/drawing/2014/main" id="{ABA1AF29-F9F1-ECDB-FA33-E86763E07FB3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bg1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39BAA338-D463-F5BC-B0C0-B443565B7E85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!!L3">
            <a:extLst>
              <a:ext uri="{FF2B5EF4-FFF2-40B4-BE49-F238E27FC236}">
                <a16:creationId xmlns:a16="http://schemas.microsoft.com/office/drawing/2014/main" id="{9CDC9601-5F39-6DB4-9E79-A03E2E5849FD}"/>
              </a:ext>
            </a:extLst>
          </p:cNvPr>
          <p:cNvGrpSpPr/>
          <p:nvPr/>
        </p:nvGrpSpPr>
        <p:grpSpPr>
          <a:xfrm>
            <a:off x="9362291" y="-641472"/>
            <a:ext cx="2452684" cy="8803887"/>
            <a:chOff x="9362291" y="-641472"/>
            <a:chExt cx="2452684" cy="8803887"/>
          </a:xfrm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C656021-9557-1C87-BDCD-A2371240D0EB}"/>
                </a:ext>
              </a:extLst>
            </p:cNvPr>
            <p:cNvSpPr/>
            <p:nvPr/>
          </p:nvSpPr>
          <p:spPr>
            <a:xfrm>
              <a:off x="9505164" y="6340760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9B0FD143-8459-9C2D-F9EC-08CF159AD7B7}"/>
                </a:ext>
              </a:extLst>
            </p:cNvPr>
            <p:cNvGrpSpPr/>
            <p:nvPr/>
          </p:nvGrpSpPr>
          <p:grpSpPr>
            <a:xfrm>
              <a:off x="9362291" y="5709731"/>
              <a:ext cx="2452684" cy="2452684"/>
              <a:chOff x="8158166" y="5631658"/>
              <a:chExt cx="2452684" cy="2452684"/>
            </a:xfrm>
          </p:grpSpPr>
          <p:sp>
            <p:nvSpPr>
              <p:cNvPr id="93" name="Arc 92">
                <a:extLst>
                  <a:ext uri="{FF2B5EF4-FFF2-40B4-BE49-F238E27FC236}">
                    <a16:creationId xmlns:a16="http://schemas.microsoft.com/office/drawing/2014/main" id="{AE66C526-8186-59A2-4BBF-8CA2470C948A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F09FDCBA-86E1-07A4-AA2B-B6C29D4FA21E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00CAF6C-F964-B2F8-27FA-4C2C1EE3DCC3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5AE85F31-B35B-760D-DF29-320876676D40}"/>
                </a:ext>
              </a:extLst>
            </p:cNvPr>
            <p:cNvGrpSpPr/>
            <p:nvPr/>
          </p:nvGrpSpPr>
          <p:grpSpPr>
            <a:xfrm>
              <a:off x="10483858" y="-641472"/>
              <a:ext cx="209548" cy="6032117"/>
              <a:chOff x="9279733" y="-719545"/>
              <a:chExt cx="209548" cy="6032117"/>
            </a:xfrm>
          </p:grpSpPr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A606DD23-EC36-20CD-F927-EB455E64BA5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14F62F78-BA0B-2694-2744-52B12CB3E9E6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5F8727A4-5395-218B-28D0-FB4BD390A318}"/>
                </a:ext>
              </a:extLst>
            </p:cNvPr>
            <p:cNvGrpSpPr/>
            <p:nvPr/>
          </p:nvGrpSpPr>
          <p:grpSpPr>
            <a:xfrm>
              <a:off x="9530355" y="5392002"/>
              <a:ext cx="2116554" cy="948758"/>
              <a:chOff x="9530355" y="5392002"/>
              <a:chExt cx="2116554" cy="948758"/>
            </a:xfrm>
          </p:grpSpPr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C9225F10-64A3-9767-F24B-2145802A7F12}"/>
                  </a:ext>
                </a:extLst>
              </p:cNvPr>
              <p:cNvSpPr/>
              <p:nvPr/>
            </p:nvSpPr>
            <p:spPr>
              <a:xfrm>
                <a:off x="9683845" y="5852604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6B82B62A-722F-4B04-2018-E26AC193658F}"/>
                  </a:ext>
                </a:extLst>
              </p:cNvPr>
              <p:cNvSpPr/>
              <p:nvPr/>
            </p:nvSpPr>
            <p:spPr>
              <a:xfrm>
                <a:off x="9530355" y="5392002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alpha val="50000"/>
                    </a:schemeClr>
                  </a:gs>
                </a:gsLst>
                <a:lin ang="1350000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804F83DD-107A-2FC1-F5BB-F9D9A4BE4E3F}"/>
                  </a:ext>
                </a:extLst>
              </p:cNvPr>
              <p:cNvSpPr txBox="1"/>
              <p:nvPr/>
            </p:nvSpPr>
            <p:spPr>
              <a:xfrm>
                <a:off x="10223844" y="5459877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03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96" name="Freeform 109">
            <a:extLst>
              <a:ext uri="{FF2B5EF4-FFF2-40B4-BE49-F238E27FC236}">
                <a16:creationId xmlns:a16="http://schemas.microsoft.com/office/drawing/2014/main" id="{05CF3D39-A7A1-558E-E32B-84C10D509710}"/>
              </a:ext>
            </a:extLst>
          </p:cNvPr>
          <p:cNvSpPr>
            <a:spLocks noEditPoints="1"/>
          </p:cNvSpPr>
          <p:nvPr/>
        </p:nvSpPr>
        <p:spPr bwMode="auto">
          <a:xfrm>
            <a:off x="10217207" y="6673746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03378772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Rectangle 206">
            <a:extLst>
              <a:ext uri="{FF2B5EF4-FFF2-40B4-BE49-F238E27FC236}">
                <a16:creationId xmlns:a16="http://schemas.microsoft.com/office/drawing/2014/main" id="{A74A6C0B-09C3-A92F-2FD5-1AEC701434A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194</a:t>
            </a:r>
            <a:endParaRPr lang="en-US" sz="3000" i="0" spc="300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7" name="!!L5">
            <a:extLst>
              <a:ext uri="{FF2B5EF4-FFF2-40B4-BE49-F238E27FC236}">
                <a16:creationId xmlns:a16="http://schemas.microsoft.com/office/drawing/2014/main" id="{55550341-96DD-EDEA-C6C9-50F0A2EECF18}"/>
              </a:ext>
            </a:extLst>
          </p:cNvPr>
          <p:cNvGrpSpPr/>
          <p:nvPr/>
        </p:nvGrpSpPr>
        <p:grpSpPr>
          <a:xfrm>
            <a:off x="15805197" y="-3169516"/>
            <a:ext cx="2452684" cy="8803887"/>
            <a:chOff x="15805197" y="-1824948"/>
            <a:chExt cx="2452684" cy="8803887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C692E9B1-EE59-659F-D17C-79A9A5E4ABFF}"/>
                </a:ext>
              </a:extLst>
            </p:cNvPr>
            <p:cNvSpPr/>
            <p:nvPr/>
          </p:nvSpPr>
          <p:spPr>
            <a:xfrm>
              <a:off x="15948070" y="5157284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AB98177-8C6E-7CD3-BE7D-0A0A0AC1DC78}"/>
                </a:ext>
              </a:extLst>
            </p:cNvPr>
            <p:cNvGrpSpPr/>
            <p:nvPr/>
          </p:nvGrpSpPr>
          <p:grpSpPr>
            <a:xfrm>
              <a:off x="15805197" y="4526255"/>
              <a:ext cx="2452684" cy="2452684"/>
              <a:chOff x="8158166" y="5631658"/>
              <a:chExt cx="2452684" cy="2452684"/>
            </a:xfrm>
          </p:grpSpPr>
          <p:sp>
            <p:nvSpPr>
              <p:cNvPr id="89" name="Arc 88">
                <a:extLst>
                  <a:ext uri="{FF2B5EF4-FFF2-40B4-BE49-F238E27FC236}">
                    <a16:creationId xmlns:a16="http://schemas.microsoft.com/office/drawing/2014/main" id="{69276EAB-6233-999B-845D-DEA63B4D30F8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2F50EF4A-BFB8-783D-D9B8-CC0002F0F44B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03A25101-683A-B3A5-A05B-57DFAB448549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6BADB89C-C4D7-1B4C-01A7-ACA6B573C5E1}"/>
                </a:ext>
              </a:extLst>
            </p:cNvPr>
            <p:cNvGrpSpPr/>
            <p:nvPr/>
          </p:nvGrpSpPr>
          <p:grpSpPr>
            <a:xfrm>
              <a:off x="16926764" y="-1824948"/>
              <a:ext cx="209548" cy="6032117"/>
              <a:chOff x="9279733" y="-719545"/>
              <a:chExt cx="209548" cy="6032117"/>
            </a:xfrm>
          </p:grpSpPr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DDB0FB8B-E3F9-915C-E203-DE83FEB6DB4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C44CD31E-EED5-E128-BF37-D05925FE11ED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5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0" name="Group 329">
              <a:extLst>
                <a:ext uri="{FF2B5EF4-FFF2-40B4-BE49-F238E27FC236}">
                  <a16:creationId xmlns:a16="http://schemas.microsoft.com/office/drawing/2014/main" id="{47B4D430-E49F-7B3E-839E-C923C467CEC8}"/>
                </a:ext>
              </a:extLst>
            </p:cNvPr>
            <p:cNvGrpSpPr/>
            <p:nvPr/>
          </p:nvGrpSpPr>
          <p:grpSpPr>
            <a:xfrm>
              <a:off x="15973261" y="4208526"/>
              <a:ext cx="2116554" cy="948758"/>
              <a:chOff x="15973261" y="4208526"/>
              <a:chExt cx="2116554" cy="948758"/>
            </a:xfrm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396E5E93-BF22-CCBA-A571-8B8C977A4D59}"/>
                  </a:ext>
                </a:extLst>
              </p:cNvPr>
              <p:cNvSpPr/>
              <p:nvPr/>
            </p:nvSpPr>
            <p:spPr>
              <a:xfrm>
                <a:off x="16126751" y="4669128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C0DA8C7A-9B3C-4A0E-68D6-73A3D55C458E}"/>
                  </a:ext>
                </a:extLst>
              </p:cNvPr>
              <p:cNvSpPr/>
              <p:nvPr/>
            </p:nvSpPr>
            <p:spPr>
              <a:xfrm>
                <a:off x="15973261" y="4208526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2" name="Textbox 200">
                <a:extLst>
                  <a:ext uri="{FF2B5EF4-FFF2-40B4-BE49-F238E27FC236}">
                    <a16:creationId xmlns:a16="http://schemas.microsoft.com/office/drawing/2014/main" id="{2696764F-8399-BE3C-9282-07BEA5A9233E}"/>
                  </a:ext>
                </a:extLst>
              </p:cNvPr>
              <p:cNvSpPr txBox="1"/>
              <p:nvPr/>
            </p:nvSpPr>
            <p:spPr>
              <a:xfrm>
                <a:off x="16666750" y="4276401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05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4108592-BCDF-82EA-BF43-4135277D4799}"/>
              </a:ext>
            </a:extLst>
          </p:cNvPr>
          <p:cNvSpPr/>
          <p:nvPr/>
        </p:nvSpPr>
        <p:spPr>
          <a:xfrm>
            <a:off x="16650637" y="4145702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9" name="!!L6">
            <a:extLst>
              <a:ext uri="{FF2B5EF4-FFF2-40B4-BE49-F238E27FC236}">
                <a16:creationId xmlns:a16="http://schemas.microsoft.com/office/drawing/2014/main" id="{46CE591B-F2A5-DD6F-6392-1F077323336B}"/>
              </a:ext>
            </a:extLst>
          </p:cNvPr>
          <p:cNvGrpSpPr/>
          <p:nvPr/>
        </p:nvGrpSpPr>
        <p:grpSpPr>
          <a:xfrm>
            <a:off x="19026652" y="-3169516"/>
            <a:ext cx="2452684" cy="8803887"/>
            <a:chOff x="19026652" y="-4578544"/>
            <a:chExt cx="2452684" cy="8803887"/>
          </a:xfrm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F1050E9-45DE-0E6D-24D1-89E4E4D06290}"/>
                </a:ext>
              </a:extLst>
            </p:cNvPr>
            <p:cNvSpPr/>
            <p:nvPr/>
          </p:nvSpPr>
          <p:spPr>
            <a:xfrm>
              <a:off x="19169525" y="2403688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BFE9DEB9-F889-74D8-84CA-BD48214417FF}"/>
                </a:ext>
              </a:extLst>
            </p:cNvPr>
            <p:cNvGrpSpPr/>
            <p:nvPr/>
          </p:nvGrpSpPr>
          <p:grpSpPr>
            <a:xfrm>
              <a:off x="19026652" y="1772659"/>
              <a:ext cx="2452684" cy="2452684"/>
              <a:chOff x="8158166" y="5631658"/>
              <a:chExt cx="2452684" cy="2452684"/>
            </a:xfrm>
          </p:grpSpPr>
          <p:sp>
            <p:nvSpPr>
              <p:cNvPr id="135" name="Arc 134">
                <a:extLst>
                  <a:ext uri="{FF2B5EF4-FFF2-40B4-BE49-F238E27FC236}">
                    <a16:creationId xmlns:a16="http://schemas.microsoft.com/office/drawing/2014/main" id="{28C4BF3D-6DF4-3591-5C6C-56DDEF8658A1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F01425F1-03A2-BBB1-5B7D-07AC2FEEBBAC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DD736738-7A59-C1CE-171E-E0DA502D4178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FE4C6EEA-B5F6-75E6-79E9-C7FBFB52F0E1}"/>
                </a:ext>
              </a:extLst>
            </p:cNvPr>
            <p:cNvGrpSpPr/>
            <p:nvPr/>
          </p:nvGrpSpPr>
          <p:grpSpPr>
            <a:xfrm>
              <a:off x="20148219" y="-4578544"/>
              <a:ext cx="209548" cy="6032117"/>
              <a:chOff x="9279733" y="-719545"/>
              <a:chExt cx="209548" cy="6032117"/>
            </a:xfrm>
          </p:grpSpPr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7E873C2E-44C4-8ABF-AD68-51F314258B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D8B08F97-FCA2-9E8C-0775-FE975AB457B8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6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7ACA1C50-7C27-3515-9337-CE45CDB672F0}"/>
                </a:ext>
              </a:extLst>
            </p:cNvPr>
            <p:cNvGrpSpPr/>
            <p:nvPr/>
          </p:nvGrpSpPr>
          <p:grpSpPr>
            <a:xfrm>
              <a:off x="19194716" y="1454930"/>
              <a:ext cx="2116554" cy="948758"/>
              <a:chOff x="19194716" y="1454930"/>
              <a:chExt cx="2116554" cy="948758"/>
            </a:xfrm>
          </p:grpSpPr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5AC8A7C8-56E4-3716-84DD-F559DE6E0B6C}"/>
                  </a:ext>
                </a:extLst>
              </p:cNvPr>
              <p:cNvSpPr/>
              <p:nvPr/>
            </p:nvSpPr>
            <p:spPr>
              <a:xfrm>
                <a:off x="19348206" y="1915532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CDD0D370-7BBE-58A8-573D-B49488589B96}"/>
                  </a:ext>
                </a:extLst>
              </p:cNvPr>
              <p:cNvSpPr/>
              <p:nvPr/>
            </p:nvSpPr>
            <p:spPr>
              <a:xfrm>
                <a:off x="19194716" y="1454930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4" name="Textbox 200">
                <a:extLst>
                  <a:ext uri="{FF2B5EF4-FFF2-40B4-BE49-F238E27FC236}">
                    <a16:creationId xmlns:a16="http://schemas.microsoft.com/office/drawing/2014/main" id="{E98F8A09-3280-3EF4-8B0D-4D0CCC3BCB8A}"/>
                  </a:ext>
                </a:extLst>
              </p:cNvPr>
              <p:cNvSpPr txBox="1"/>
              <p:nvPr/>
            </p:nvSpPr>
            <p:spPr>
              <a:xfrm>
                <a:off x="19888205" y="1522805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06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415BAEC-6822-6190-0B49-ED66E6476D9F}"/>
              </a:ext>
            </a:extLst>
          </p:cNvPr>
          <p:cNvSpPr/>
          <p:nvPr/>
        </p:nvSpPr>
        <p:spPr>
          <a:xfrm>
            <a:off x="19887328" y="4160939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D399553-31F3-66AD-407F-6B5DF2923A1C}"/>
              </a:ext>
            </a:extLst>
          </p:cNvPr>
          <p:cNvGrpSpPr/>
          <p:nvPr/>
        </p:nvGrpSpPr>
        <p:grpSpPr>
          <a:xfrm>
            <a:off x="2904664" y="9273671"/>
            <a:ext cx="2451435" cy="2410933"/>
            <a:chOff x="8113603" y="8618922"/>
            <a:chExt cx="2511120" cy="246963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80C14EB-FBE2-BBD7-5FB4-6BED2CD6962D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16" name="Textbox 200">
                <a:extLst>
                  <a:ext uri="{FF2B5EF4-FFF2-40B4-BE49-F238E27FC236}">
                    <a16:creationId xmlns:a16="http://schemas.microsoft.com/office/drawing/2014/main" id="{ADA78CFF-0677-6CCA-FE44-7B0B702B5E02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" name="Textbox 200">
                <a:extLst>
                  <a:ext uri="{FF2B5EF4-FFF2-40B4-BE49-F238E27FC236}">
                    <a16:creationId xmlns:a16="http://schemas.microsoft.com/office/drawing/2014/main" id="{D5FCCA5C-F8F2-E302-D142-603E3984F892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 porttitor congue massa. Fusce posuere,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magna sed pulvinar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ultricies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.</a:t>
                </a:r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8EFBED49-2011-EFC2-A4E5-80C80AF441A8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1" name="Textbox 200">
                <a:extLst>
                  <a:ext uri="{FF2B5EF4-FFF2-40B4-BE49-F238E27FC236}">
                    <a16:creationId xmlns:a16="http://schemas.microsoft.com/office/drawing/2014/main" id="{D5FCFBAA-EE0C-ECE9-23A8-FED0973A8A0D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bg1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D99E1B2-1AE3-BF7D-6A49-52BF53356D01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!!L1">
            <a:extLst>
              <a:ext uri="{FF2B5EF4-FFF2-40B4-BE49-F238E27FC236}">
                <a16:creationId xmlns:a16="http://schemas.microsoft.com/office/drawing/2014/main" id="{DABAC79E-E929-82DA-A8D5-DBF0A30D9F3E}"/>
              </a:ext>
            </a:extLst>
          </p:cNvPr>
          <p:cNvGrpSpPr/>
          <p:nvPr/>
        </p:nvGrpSpPr>
        <p:grpSpPr>
          <a:xfrm>
            <a:off x="2919385" y="-497816"/>
            <a:ext cx="2452684" cy="9461583"/>
            <a:chOff x="2919385" y="-497816"/>
            <a:chExt cx="2452684" cy="9461583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4A6A6EC-B16D-223A-4774-50922BCDFE28}"/>
                </a:ext>
              </a:extLst>
            </p:cNvPr>
            <p:cNvSpPr/>
            <p:nvPr/>
          </p:nvSpPr>
          <p:spPr>
            <a:xfrm>
              <a:off x="3062258" y="7142112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34678B4-B675-1B8C-3D6F-63E46B0DC61D}"/>
                </a:ext>
              </a:extLst>
            </p:cNvPr>
            <p:cNvGrpSpPr/>
            <p:nvPr/>
          </p:nvGrpSpPr>
          <p:grpSpPr>
            <a:xfrm>
              <a:off x="2919385" y="6511083"/>
              <a:ext cx="2452684" cy="2452684"/>
              <a:chOff x="8158166" y="5631658"/>
              <a:chExt cx="2452684" cy="2452684"/>
            </a:xfrm>
          </p:grpSpPr>
          <p:sp>
            <p:nvSpPr>
              <p:cNvPr id="43" name="Arc 42">
                <a:extLst>
                  <a:ext uri="{FF2B5EF4-FFF2-40B4-BE49-F238E27FC236}">
                    <a16:creationId xmlns:a16="http://schemas.microsoft.com/office/drawing/2014/main" id="{D0E5B36C-7EC7-8396-DC22-E7E68127742A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B22F5899-5896-8C76-2369-574069B9B62E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CEBDBA82-833A-EA3F-8CD6-DE400D9F3874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7BD009B-3993-3D92-665F-1FB11B3D47B2}"/>
                </a:ext>
              </a:extLst>
            </p:cNvPr>
            <p:cNvGrpSpPr/>
            <p:nvPr/>
          </p:nvGrpSpPr>
          <p:grpSpPr>
            <a:xfrm>
              <a:off x="4040952" y="-497816"/>
              <a:ext cx="209548" cy="6689813"/>
              <a:chOff x="4040952" y="-457200"/>
              <a:chExt cx="209548" cy="6689813"/>
            </a:xfrm>
          </p:grpSpPr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BBA4CF88-0375-A9DE-E5A9-8EE52E456C2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15038" y="-457200"/>
                <a:ext cx="30688" cy="6585039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52E6F83-E96C-7E03-57F2-47D95C8F36D5}"/>
                  </a:ext>
                </a:extLst>
              </p:cNvPr>
              <p:cNvSpPr/>
              <p:nvPr/>
            </p:nvSpPr>
            <p:spPr>
              <a:xfrm>
                <a:off x="4040952" y="6023065"/>
                <a:ext cx="209548" cy="209548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2D508579-4B0B-3D74-BCD1-CF0FC6D0FF93}"/>
                </a:ext>
              </a:extLst>
            </p:cNvPr>
            <p:cNvGrpSpPr/>
            <p:nvPr/>
          </p:nvGrpSpPr>
          <p:grpSpPr>
            <a:xfrm>
              <a:off x="3087449" y="6193354"/>
              <a:ext cx="2116554" cy="948758"/>
              <a:chOff x="3087449" y="6193354"/>
              <a:chExt cx="2116554" cy="948758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AF70AD1C-C557-A18C-9538-5110018E38E8}"/>
                  </a:ext>
                </a:extLst>
              </p:cNvPr>
              <p:cNvGrpSpPr/>
              <p:nvPr/>
            </p:nvGrpSpPr>
            <p:grpSpPr>
              <a:xfrm>
                <a:off x="3087449" y="6193354"/>
                <a:ext cx="2116554" cy="948758"/>
                <a:chOff x="3087449" y="6193354"/>
                <a:chExt cx="2116554" cy="948758"/>
              </a:xfrm>
            </p:grpSpPr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6EFF3061-BE5A-4996-BC23-FF3A9B3ED9CE}"/>
                    </a:ext>
                  </a:extLst>
                </p:cNvPr>
                <p:cNvSpPr/>
                <p:nvPr/>
              </p:nvSpPr>
              <p:spPr>
                <a:xfrm>
                  <a:off x="3240939" y="6653956"/>
                  <a:ext cx="1809574" cy="488156"/>
                </a:xfrm>
                <a:custGeom>
                  <a:avLst/>
                  <a:gdLst>
                    <a:gd name="csX0" fmla="*/ 904787 w 1809574"/>
                    <a:gd name="csY0" fmla="*/ 0 h 488156"/>
                    <a:gd name="csX1" fmla="*/ 1803216 w 1809574"/>
                    <a:gd name="csY1" fmla="*/ 477691 h 488156"/>
                    <a:gd name="csX2" fmla="*/ 1809574 w 1809574"/>
                    <a:gd name="csY2" fmla="*/ 488156 h 488156"/>
                    <a:gd name="csX3" fmla="*/ 0 w 1809574"/>
                    <a:gd name="csY3" fmla="*/ 488156 h 488156"/>
                    <a:gd name="csX4" fmla="*/ 6358 w 1809574"/>
                    <a:gd name="csY4" fmla="*/ 477691 h 488156"/>
                    <a:gd name="csX5" fmla="*/ 904787 w 1809574"/>
                    <a:gd name="csY5" fmla="*/ 0 h 48815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809574" h="488156">
                      <a:moveTo>
                        <a:pt x="904787" y="0"/>
                      </a:moveTo>
                      <a:cubicBezTo>
                        <a:pt x="1278776" y="0"/>
                        <a:pt x="1608509" y="189487"/>
                        <a:pt x="1803216" y="477691"/>
                      </a:cubicBezTo>
                      <a:lnTo>
                        <a:pt x="1809574" y="488156"/>
                      </a:lnTo>
                      <a:lnTo>
                        <a:pt x="0" y="488156"/>
                      </a:lnTo>
                      <a:lnTo>
                        <a:pt x="6358" y="477691"/>
                      </a:lnTo>
                      <a:cubicBezTo>
                        <a:pt x="201065" y="189487"/>
                        <a:pt x="530798" y="0"/>
                        <a:pt x="90478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99564761-5E39-405E-8EE6-B0AE76A92CAB}"/>
                    </a:ext>
                  </a:extLst>
                </p:cNvPr>
                <p:cNvSpPr/>
                <p:nvPr/>
              </p:nvSpPr>
              <p:spPr>
                <a:xfrm>
                  <a:off x="3087449" y="6193354"/>
                  <a:ext cx="2116554" cy="848749"/>
                </a:xfrm>
                <a:custGeom>
                  <a:avLst/>
                  <a:gdLst>
                    <a:gd name="csX0" fmla="*/ 977362 w 2116554"/>
                    <a:gd name="csY0" fmla="*/ 0 h 848749"/>
                    <a:gd name="csX1" fmla="*/ 1005444 w 2116554"/>
                    <a:gd name="csY1" fmla="*/ 18934 h 848749"/>
                    <a:gd name="csX2" fmla="*/ 1058277 w 2116554"/>
                    <a:gd name="csY2" fmla="*/ 29600 h 848749"/>
                    <a:gd name="csX3" fmla="*/ 1111110 w 2116554"/>
                    <a:gd name="csY3" fmla="*/ 18934 h 848749"/>
                    <a:gd name="csX4" fmla="*/ 1139192 w 2116554"/>
                    <a:gd name="csY4" fmla="*/ 0 h 848749"/>
                    <a:gd name="csX5" fmla="*/ 1223278 w 2116554"/>
                    <a:gd name="csY5" fmla="*/ 6362 h 848749"/>
                    <a:gd name="csX6" fmla="*/ 2056601 w 2116554"/>
                    <a:gd name="csY6" fmla="*/ 655612 h 848749"/>
                    <a:gd name="csX7" fmla="*/ 2116554 w 2116554"/>
                    <a:gd name="csY7" fmla="*/ 848749 h 848749"/>
                    <a:gd name="csX8" fmla="*/ 0 w 2116554"/>
                    <a:gd name="csY8" fmla="*/ 848749 h 848749"/>
                    <a:gd name="csX9" fmla="*/ 59954 w 2116554"/>
                    <a:gd name="csY9" fmla="*/ 655612 h 848749"/>
                    <a:gd name="csX10" fmla="*/ 893276 w 2116554"/>
                    <a:gd name="csY10" fmla="*/ 6362 h 84874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</a:cxnLst>
                  <a:rect l="l" t="t" r="r" b="b"/>
                  <a:pathLst>
                    <a:path w="2116554" h="848749">
                      <a:moveTo>
                        <a:pt x="977362" y="0"/>
                      </a:moveTo>
                      <a:lnTo>
                        <a:pt x="1005444" y="18934"/>
                      </a:lnTo>
                      <a:cubicBezTo>
                        <a:pt x="1021683" y="25802"/>
                        <a:pt x="1039537" y="29600"/>
                        <a:pt x="1058277" y="29600"/>
                      </a:cubicBezTo>
                      <a:cubicBezTo>
                        <a:pt x="1077017" y="29600"/>
                        <a:pt x="1094871" y="25802"/>
                        <a:pt x="1111110" y="18934"/>
                      </a:cubicBezTo>
                      <a:lnTo>
                        <a:pt x="1139192" y="0"/>
                      </a:lnTo>
                      <a:lnTo>
                        <a:pt x="1223278" y="6362"/>
                      </a:lnTo>
                      <a:cubicBezTo>
                        <a:pt x="1599882" y="63906"/>
                        <a:pt x="1912681" y="315348"/>
                        <a:pt x="2056601" y="655612"/>
                      </a:cubicBezTo>
                      <a:lnTo>
                        <a:pt x="2116554" y="848749"/>
                      </a:lnTo>
                      <a:lnTo>
                        <a:pt x="0" y="848749"/>
                      </a:lnTo>
                      <a:lnTo>
                        <a:pt x="59954" y="655612"/>
                      </a:lnTo>
                      <a:cubicBezTo>
                        <a:pt x="203873" y="315348"/>
                        <a:pt x="516672" y="63906"/>
                        <a:pt x="893276" y="636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alpha val="50000"/>
                      </a:schemeClr>
                    </a:gs>
                  </a:gsLst>
                  <a:lin ang="13500000" scaled="0"/>
                </a:gradFill>
                <a:ln>
                  <a:noFill/>
                </a:ln>
                <a:effectLst>
                  <a:outerShdw blurRad="63500" dist="63500" dir="5400000" algn="t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8" name="Textbox 200">
                <a:extLst>
                  <a:ext uri="{FF2B5EF4-FFF2-40B4-BE49-F238E27FC236}">
                    <a16:creationId xmlns:a16="http://schemas.microsoft.com/office/drawing/2014/main" id="{5B57FD12-57CC-15ED-35A8-C08E27074006}"/>
                  </a:ext>
                </a:extLst>
              </p:cNvPr>
              <p:cNvSpPr txBox="1"/>
              <p:nvPr/>
            </p:nvSpPr>
            <p:spPr>
              <a:xfrm>
                <a:off x="3780938" y="6261229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01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83FC7C57-DDC8-3839-4323-FCD6E09DD098}"/>
              </a:ext>
            </a:extLst>
          </p:cNvPr>
          <p:cNvSpPr/>
          <p:nvPr/>
        </p:nvSpPr>
        <p:spPr>
          <a:xfrm>
            <a:off x="3726173" y="7506371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021C196B-B690-98A1-8731-0D3EA643E058}"/>
              </a:ext>
            </a:extLst>
          </p:cNvPr>
          <p:cNvSpPr txBox="1"/>
          <p:nvPr/>
        </p:nvSpPr>
        <p:spPr>
          <a:xfrm>
            <a:off x="9617417" y="1250297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8" name="!!MainTitle1">
            <a:extLst>
              <a:ext uri="{FF2B5EF4-FFF2-40B4-BE49-F238E27FC236}">
                <a16:creationId xmlns:a16="http://schemas.microsoft.com/office/drawing/2014/main" id="{758D9392-D1CC-173E-D625-962670F916D8}"/>
              </a:ext>
            </a:extLst>
          </p:cNvPr>
          <p:cNvSpPr txBox="1"/>
          <p:nvPr/>
        </p:nvSpPr>
        <p:spPr>
          <a:xfrm>
            <a:off x="7416415" y="11314065"/>
            <a:ext cx="955120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Lantern </a:t>
            </a:r>
            <a:r>
              <a:rPr lang="en-US" sz="7500" noProof="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1CF213C-3F18-DCDD-EBAF-DB363D849B67}"/>
              </a:ext>
            </a:extLst>
          </p:cNvPr>
          <p:cNvGrpSpPr/>
          <p:nvPr/>
        </p:nvGrpSpPr>
        <p:grpSpPr>
          <a:xfrm>
            <a:off x="6126117" y="6806402"/>
            <a:ext cx="2451435" cy="2410933"/>
            <a:chOff x="8113603" y="8618922"/>
            <a:chExt cx="2511120" cy="246963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D9079A6-82E1-ACC4-7503-D7EBDEAB3CFF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50" name="Textbox 200">
                <a:extLst>
                  <a:ext uri="{FF2B5EF4-FFF2-40B4-BE49-F238E27FC236}">
                    <a16:creationId xmlns:a16="http://schemas.microsoft.com/office/drawing/2014/main" id="{249B5A86-3A13-CA28-71BE-061C34B33332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1" name="Textbox 200">
                <a:extLst>
                  <a:ext uri="{FF2B5EF4-FFF2-40B4-BE49-F238E27FC236}">
                    <a16:creationId xmlns:a16="http://schemas.microsoft.com/office/drawing/2014/main" id="{69C4EEC7-8F52-345A-97B9-4910950F3ECD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congue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massa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Fusce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posuere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</a:t>
                </a:r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C7573C23-52DB-76E3-2633-BA43EAE5F000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3" name="Textbox 200">
                <a:extLst>
                  <a:ext uri="{FF2B5EF4-FFF2-40B4-BE49-F238E27FC236}">
                    <a16:creationId xmlns:a16="http://schemas.microsoft.com/office/drawing/2014/main" id="{6B933D50-ED41-C83B-3D83-C0875FF9D11A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bg1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950F606-BDA6-938D-CCEF-4FE5F0BC8F85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!!L2">
            <a:extLst>
              <a:ext uri="{FF2B5EF4-FFF2-40B4-BE49-F238E27FC236}">
                <a16:creationId xmlns:a16="http://schemas.microsoft.com/office/drawing/2014/main" id="{5C349859-997F-30D1-9D55-1FEDA38487FE}"/>
              </a:ext>
            </a:extLst>
          </p:cNvPr>
          <p:cNvGrpSpPr/>
          <p:nvPr/>
        </p:nvGrpSpPr>
        <p:grpSpPr>
          <a:xfrm>
            <a:off x="6140838" y="-2307389"/>
            <a:ext cx="2452684" cy="8803887"/>
            <a:chOff x="6140838" y="-2307389"/>
            <a:chExt cx="2452684" cy="8803887"/>
          </a:xfrm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A6F31E3-5BCC-E878-2DC5-55BE4D7942C8}"/>
                </a:ext>
              </a:extLst>
            </p:cNvPr>
            <p:cNvSpPr/>
            <p:nvPr/>
          </p:nvSpPr>
          <p:spPr>
            <a:xfrm>
              <a:off x="6283711" y="4674843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04C0129A-FF22-EB7D-2660-520683954321}"/>
                </a:ext>
              </a:extLst>
            </p:cNvPr>
            <p:cNvGrpSpPr/>
            <p:nvPr/>
          </p:nvGrpSpPr>
          <p:grpSpPr>
            <a:xfrm>
              <a:off x="6140838" y="4043814"/>
              <a:ext cx="2452684" cy="2452684"/>
              <a:chOff x="8158166" y="5631658"/>
              <a:chExt cx="2452684" cy="2452684"/>
            </a:xfrm>
          </p:grpSpPr>
          <p:sp>
            <p:nvSpPr>
              <p:cNvPr id="70" name="Arc 69">
                <a:extLst>
                  <a:ext uri="{FF2B5EF4-FFF2-40B4-BE49-F238E27FC236}">
                    <a16:creationId xmlns:a16="http://schemas.microsoft.com/office/drawing/2014/main" id="{5E32CF5F-D381-76CD-8CE6-3D65A263A560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0E027989-02F3-2CB6-8A6A-D121CF980B40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68540482-2B9E-29E1-E950-DA0922DDA633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552B244-4F7B-6C81-1389-8F6114E6F2E8}"/>
                </a:ext>
              </a:extLst>
            </p:cNvPr>
            <p:cNvGrpSpPr/>
            <p:nvPr/>
          </p:nvGrpSpPr>
          <p:grpSpPr>
            <a:xfrm>
              <a:off x="7262405" y="-2307389"/>
              <a:ext cx="209548" cy="6032117"/>
              <a:chOff x="9279733" y="-719545"/>
              <a:chExt cx="209548" cy="6032117"/>
            </a:xfrm>
          </p:grpSpPr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C071880B-8D15-209D-E98D-82239CDCE5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FA5EB668-D39A-D40D-BFF8-3FD980C2C64E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7F7DDFF5-49C4-82D4-76B2-29AAB78CA186}"/>
                </a:ext>
              </a:extLst>
            </p:cNvPr>
            <p:cNvGrpSpPr/>
            <p:nvPr/>
          </p:nvGrpSpPr>
          <p:grpSpPr>
            <a:xfrm>
              <a:off x="6308902" y="3726085"/>
              <a:ext cx="2116554" cy="948758"/>
              <a:chOff x="6308902" y="3726085"/>
              <a:chExt cx="2116554" cy="948758"/>
            </a:xfrm>
          </p:grpSpPr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B8ECEF56-33A4-0C57-DC10-9B60AEDB9468}"/>
                  </a:ext>
                </a:extLst>
              </p:cNvPr>
              <p:cNvSpPr/>
              <p:nvPr/>
            </p:nvSpPr>
            <p:spPr>
              <a:xfrm>
                <a:off x="6462392" y="4186687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E514857D-D477-7A6E-CFF5-8351799DE583}"/>
                  </a:ext>
                </a:extLst>
              </p:cNvPr>
              <p:cNvSpPr/>
              <p:nvPr/>
            </p:nvSpPr>
            <p:spPr>
              <a:xfrm>
                <a:off x="6308902" y="3726085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alpha val="5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  <a:effectLst>
                <a:outerShdw blurRad="63500" dist="63500" dir="81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7B7E8904-B804-3647-7BBA-D3974DA8037B}"/>
                  </a:ext>
                </a:extLst>
              </p:cNvPr>
              <p:cNvSpPr txBox="1"/>
              <p:nvPr/>
            </p:nvSpPr>
            <p:spPr>
              <a:xfrm>
                <a:off x="7002391" y="3793960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02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73" name="Freeform 103">
            <a:extLst>
              <a:ext uri="{FF2B5EF4-FFF2-40B4-BE49-F238E27FC236}">
                <a16:creationId xmlns:a16="http://schemas.microsoft.com/office/drawing/2014/main" id="{5FEACC21-93E3-7F35-D33F-72CD4382D40A}"/>
              </a:ext>
            </a:extLst>
          </p:cNvPr>
          <p:cNvSpPr>
            <a:spLocks noEditPoints="1"/>
          </p:cNvSpPr>
          <p:nvPr/>
        </p:nvSpPr>
        <p:spPr bwMode="auto">
          <a:xfrm>
            <a:off x="6943833" y="5064995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E9491E1-851C-009A-F8A0-3995475BB69B}"/>
              </a:ext>
            </a:extLst>
          </p:cNvPr>
          <p:cNvGrpSpPr/>
          <p:nvPr/>
        </p:nvGrpSpPr>
        <p:grpSpPr>
          <a:xfrm>
            <a:off x="9347570" y="8472319"/>
            <a:ext cx="2451435" cy="2410933"/>
            <a:chOff x="8113603" y="8618922"/>
            <a:chExt cx="2511120" cy="246963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DB5E3A7-FFF3-60B4-8BCE-75EDE6EE93AD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75" name="Textbox 200">
                <a:extLst>
                  <a:ext uri="{FF2B5EF4-FFF2-40B4-BE49-F238E27FC236}">
                    <a16:creationId xmlns:a16="http://schemas.microsoft.com/office/drawing/2014/main" id="{85DEEB55-AC39-A9F6-F688-DB865E72A985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6" name="Textbox 200">
                <a:extLst>
                  <a:ext uri="{FF2B5EF4-FFF2-40B4-BE49-F238E27FC236}">
                    <a16:creationId xmlns:a16="http://schemas.microsoft.com/office/drawing/2014/main" id="{AD4C7446-BD38-4205-3096-CD17626D9FD7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congue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massa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Fusce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posuere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</a:t>
                </a:r>
              </a:p>
            </p:txBody>
          </p:sp>
          <p:sp>
            <p:nvSpPr>
              <p:cNvPr id="77" name="Rectangle: Rounded Corners 76">
                <a:extLst>
                  <a:ext uri="{FF2B5EF4-FFF2-40B4-BE49-F238E27FC236}">
                    <a16:creationId xmlns:a16="http://schemas.microsoft.com/office/drawing/2014/main" id="{A3FD1FD0-FFED-E4C1-3C44-143164ECCEC2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8" name="Textbox 200">
                <a:extLst>
                  <a:ext uri="{FF2B5EF4-FFF2-40B4-BE49-F238E27FC236}">
                    <a16:creationId xmlns:a16="http://schemas.microsoft.com/office/drawing/2014/main" id="{ABA1AF29-F9F1-ECDB-FA33-E86763E07FB3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bg1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39BAA338-D463-F5BC-B0C0-B443565B7E85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!!L3">
            <a:extLst>
              <a:ext uri="{FF2B5EF4-FFF2-40B4-BE49-F238E27FC236}">
                <a16:creationId xmlns:a16="http://schemas.microsoft.com/office/drawing/2014/main" id="{9CDC9601-5F39-6DB4-9E79-A03E2E5849FD}"/>
              </a:ext>
            </a:extLst>
          </p:cNvPr>
          <p:cNvGrpSpPr/>
          <p:nvPr/>
        </p:nvGrpSpPr>
        <p:grpSpPr>
          <a:xfrm>
            <a:off x="9362291" y="-641472"/>
            <a:ext cx="2452684" cy="8803887"/>
            <a:chOff x="9362291" y="-641472"/>
            <a:chExt cx="2452684" cy="8803887"/>
          </a:xfrm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C656021-9557-1C87-BDCD-A2371240D0EB}"/>
                </a:ext>
              </a:extLst>
            </p:cNvPr>
            <p:cNvSpPr/>
            <p:nvPr/>
          </p:nvSpPr>
          <p:spPr>
            <a:xfrm>
              <a:off x="9505164" y="6340760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9B0FD143-8459-9C2D-F9EC-08CF159AD7B7}"/>
                </a:ext>
              </a:extLst>
            </p:cNvPr>
            <p:cNvGrpSpPr/>
            <p:nvPr/>
          </p:nvGrpSpPr>
          <p:grpSpPr>
            <a:xfrm>
              <a:off x="9362291" y="5709731"/>
              <a:ext cx="2452684" cy="2452684"/>
              <a:chOff x="8158166" y="5631658"/>
              <a:chExt cx="2452684" cy="2452684"/>
            </a:xfrm>
          </p:grpSpPr>
          <p:sp>
            <p:nvSpPr>
              <p:cNvPr id="93" name="Arc 92">
                <a:extLst>
                  <a:ext uri="{FF2B5EF4-FFF2-40B4-BE49-F238E27FC236}">
                    <a16:creationId xmlns:a16="http://schemas.microsoft.com/office/drawing/2014/main" id="{AE66C526-8186-59A2-4BBF-8CA2470C948A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F09FDCBA-86E1-07A4-AA2B-B6C29D4FA21E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00CAF6C-F964-B2F8-27FA-4C2C1EE3DCC3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5AE85F31-B35B-760D-DF29-320876676D40}"/>
                </a:ext>
              </a:extLst>
            </p:cNvPr>
            <p:cNvGrpSpPr/>
            <p:nvPr/>
          </p:nvGrpSpPr>
          <p:grpSpPr>
            <a:xfrm>
              <a:off x="10483858" y="-641472"/>
              <a:ext cx="209548" cy="6032117"/>
              <a:chOff x="9279733" y="-719545"/>
              <a:chExt cx="209548" cy="6032117"/>
            </a:xfrm>
          </p:grpSpPr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A606DD23-EC36-20CD-F927-EB455E64BA5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14F62F78-BA0B-2694-2744-52B12CB3E9E6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5F8727A4-5395-218B-28D0-FB4BD390A318}"/>
                </a:ext>
              </a:extLst>
            </p:cNvPr>
            <p:cNvGrpSpPr/>
            <p:nvPr/>
          </p:nvGrpSpPr>
          <p:grpSpPr>
            <a:xfrm>
              <a:off x="9530355" y="5392002"/>
              <a:ext cx="2116554" cy="948758"/>
              <a:chOff x="9530355" y="5392002"/>
              <a:chExt cx="2116554" cy="948758"/>
            </a:xfrm>
          </p:grpSpPr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C9225F10-64A3-9767-F24B-2145802A7F12}"/>
                  </a:ext>
                </a:extLst>
              </p:cNvPr>
              <p:cNvSpPr/>
              <p:nvPr/>
            </p:nvSpPr>
            <p:spPr>
              <a:xfrm>
                <a:off x="9683845" y="5852604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6B82B62A-722F-4B04-2018-E26AC193658F}"/>
                  </a:ext>
                </a:extLst>
              </p:cNvPr>
              <p:cNvSpPr/>
              <p:nvPr/>
            </p:nvSpPr>
            <p:spPr>
              <a:xfrm>
                <a:off x="9530355" y="5392002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alpha val="50000"/>
                    </a:schemeClr>
                  </a:gs>
                </a:gsLst>
                <a:lin ang="1350000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804F83DD-107A-2FC1-F5BB-F9D9A4BE4E3F}"/>
                  </a:ext>
                </a:extLst>
              </p:cNvPr>
              <p:cNvSpPr txBox="1"/>
              <p:nvPr/>
            </p:nvSpPr>
            <p:spPr>
              <a:xfrm>
                <a:off x="10223844" y="5459877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03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96" name="Freeform 109">
            <a:extLst>
              <a:ext uri="{FF2B5EF4-FFF2-40B4-BE49-F238E27FC236}">
                <a16:creationId xmlns:a16="http://schemas.microsoft.com/office/drawing/2014/main" id="{05CF3D39-A7A1-558E-E32B-84C10D509710}"/>
              </a:ext>
            </a:extLst>
          </p:cNvPr>
          <p:cNvSpPr>
            <a:spLocks noEditPoints="1"/>
          </p:cNvSpPr>
          <p:nvPr/>
        </p:nvSpPr>
        <p:spPr bwMode="auto">
          <a:xfrm>
            <a:off x="10217207" y="6673746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9DE6611-D382-8681-B5C3-E88B16C436F4}"/>
              </a:ext>
            </a:extLst>
          </p:cNvPr>
          <p:cNvGrpSpPr/>
          <p:nvPr/>
        </p:nvGrpSpPr>
        <p:grpSpPr>
          <a:xfrm>
            <a:off x="12569023" y="5944275"/>
            <a:ext cx="2451435" cy="2410933"/>
            <a:chOff x="8113603" y="8618922"/>
            <a:chExt cx="2511120" cy="246963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3A68985-7D6B-FC13-433F-F6B94F97A307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24" name="Textbox 200">
                <a:extLst>
                  <a:ext uri="{FF2B5EF4-FFF2-40B4-BE49-F238E27FC236}">
                    <a16:creationId xmlns:a16="http://schemas.microsoft.com/office/drawing/2014/main" id="{B537AC34-D3E0-C9E7-D684-400BAC9656E7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" name="Textbox 200">
                <a:extLst>
                  <a:ext uri="{FF2B5EF4-FFF2-40B4-BE49-F238E27FC236}">
                    <a16:creationId xmlns:a16="http://schemas.microsoft.com/office/drawing/2014/main" id="{351182D6-2A51-E1C4-1662-EC3A3ED57AA2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congue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massa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Fusce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posuere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</a:t>
                </a:r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E66446D9-AB7B-7D5B-3123-96F855EF2BD0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8" name="Textbox 200">
                <a:extLst>
                  <a:ext uri="{FF2B5EF4-FFF2-40B4-BE49-F238E27FC236}">
                    <a16:creationId xmlns:a16="http://schemas.microsoft.com/office/drawing/2014/main" id="{4B708C11-0D6D-584D-926F-2C15E758CA20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bg1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D9214B5-501E-119A-DFCA-36D7461961AF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!!L4">
            <a:extLst>
              <a:ext uri="{FF2B5EF4-FFF2-40B4-BE49-F238E27FC236}">
                <a16:creationId xmlns:a16="http://schemas.microsoft.com/office/drawing/2014/main" id="{FCC69AF1-9F27-EB06-45EC-666D6D53FB84}"/>
              </a:ext>
            </a:extLst>
          </p:cNvPr>
          <p:cNvGrpSpPr/>
          <p:nvPr/>
        </p:nvGrpSpPr>
        <p:grpSpPr>
          <a:xfrm>
            <a:off x="12583744" y="-3169516"/>
            <a:ext cx="2452684" cy="8803887"/>
            <a:chOff x="12583744" y="-3169516"/>
            <a:chExt cx="2452684" cy="8803887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E5EFA3C-0145-A5ED-98A9-ACD6F6FD9B9F}"/>
                </a:ext>
              </a:extLst>
            </p:cNvPr>
            <p:cNvSpPr/>
            <p:nvPr/>
          </p:nvSpPr>
          <p:spPr>
            <a:xfrm>
              <a:off x="12726617" y="3812716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9B5F86E2-1671-7568-F68B-8AF6331E07E5}"/>
                </a:ext>
              </a:extLst>
            </p:cNvPr>
            <p:cNvGrpSpPr/>
            <p:nvPr/>
          </p:nvGrpSpPr>
          <p:grpSpPr>
            <a:xfrm>
              <a:off x="12583744" y="3181687"/>
              <a:ext cx="2452684" cy="2452684"/>
              <a:chOff x="8158166" y="5631658"/>
              <a:chExt cx="2452684" cy="2452684"/>
            </a:xfrm>
          </p:grpSpPr>
          <p:sp>
            <p:nvSpPr>
              <p:cNvPr id="108" name="Arc 107">
                <a:extLst>
                  <a:ext uri="{FF2B5EF4-FFF2-40B4-BE49-F238E27FC236}">
                    <a16:creationId xmlns:a16="http://schemas.microsoft.com/office/drawing/2014/main" id="{B35117DE-C02E-6131-E36B-DDF43496255E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36241C14-5685-DBAC-62F7-277927A5A9A2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B0432DBC-FE69-48E3-0D50-FD867B39687A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90E0F19F-9DFC-C1CB-2E91-6102EAF36023}"/>
                </a:ext>
              </a:extLst>
            </p:cNvPr>
            <p:cNvGrpSpPr/>
            <p:nvPr/>
          </p:nvGrpSpPr>
          <p:grpSpPr>
            <a:xfrm>
              <a:off x="13705311" y="-3169516"/>
              <a:ext cx="209548" cy="6032117"/>
              <a:chOff x="9279733" y="-719545"/>
              <a:chExt cx="209548" cy="6032117"/>
            </a:xfrm>
          </p:grpSpPr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02BD56C0-C117-C47D-21F7-183ED0DA613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2D59BEBD-C786-2B9E-20FC-7B919178CE23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4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2A46BAB-F6A9-4BCD-C33C-777FFB79A64D}"/>
                </a:ext>
              </a:extLst>
            </p:cNvPr>
            <p:cNvGrpSpPr/>
            <p:nvPr/>
          </p:nvGrpSpPr>
          <p:grpSpPr>
            <a:xfrm>
              <a:off x="12751808" y="2863958"/>
              <a:ext cx="2116554" cy="948758"/>
              <a:chOff x="12751808" y="2863958"/>
              <a:chExt cx="2116554" cy="948758"/>
            </a:xfrm>
          </p:grpSpPr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7A39A3F2-BE81-0B16-CAB6-D8AF51C55633}"/>
                  </a:ext>
                </a:extLst>
              </p:cNvPr>
              <p:cNvSpPr/>
              <p:nvPr/>
            </p:nvSpPr>
            <p:spPr>
              <a:xfrm>
                <a:off x="12905298" y="3324560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46863571-9537-2369-1550-5F2F38E30095}"/>
                  </a:ext>
                </a:extLst>
              </p:cNvPr>
              <p:cNvSpPr/>
              <p:nvPr/>
            </p:nvSpPr>
            <p:spPr>
              <a:xfrm>
                <a:off x="12751808" y="2863958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alpha val="50000"/>
                    </a:schemeClr>
                  </a:gs>
                </a:gsLst>
                <a:lin ang="1350000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5" name="Textbox 200">
                <a:extLst>
                  <a:ext uri="{FF2B5EF4-FFF2-40B4-BE49-F238E27FC236}">
                    <a16:creationId xmlns:a16="http://schemas.microsoft.com/office/drawing/2014/main" id="{6F3E29A6-3EB1-B3FD-2A38-72212CB09CC7}"/>
                  </a:ext>
                </a:extLst>
              </p:cNvPr>
              <p:cNvSpPr txBox="1"/>
              <p:nvPr/>
            </p:nvSpPr>
            <p:spPr>
              <a:xfrm>
                <a:off x="13445297" y="2931833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04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111" name="Freeform 16">
            <a:extLst>
              <a:ext uri="{FF2B5EF4-FFF2-40B4-BE49-F238E27FC236}">
                <a16:creationId xmlns:a16="http://schemas.microsoft.com/office/drawing/2014/main" id="{55C1204D-8157-1626-7F14-C666B7E93432}"/>
              </a:ext>
            </a:extLst>
          </p:cNvPr>
          <p:cNvSpPr>
            <a:spLocks noEditPoints="1"/>
          </p:cNvSpPr>
          <p:nvPr/>
        </p:nvSpPr>
        <p:spPr bwMode="auto">
          <a:xfrm>
            <a:off x="13478384" y="4098090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87083568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Rectangle 206">
            <a:extLst>
              <a:ext uri="{FF2B5EF4-FFF2-40B4-BE49-F238E27FC236}">
                <a16:creationId xmlns:a16="http://schemas.microsoft.com/office/drawing/2014/main" id="{A74A6C0B-09C3-A92F-2FD5-1AEC701434A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194</a:t>
            </a:r>
            <a:endParaRPr lang="en-US" sz="3000" i="0" spc="300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9" name="!!L6">
            <a:extLst>
              <a:ext uri="{FF2B5EF4-FFF2-40B4-BE49-F238E27FC236}">
                <a16:creationId xmlns:a16="http://schemas.microsoft.com/office/drawing/2014/main" id="{46CE591B-F2A5-DD6F-6392-1F077323336B}"/>
              </a:ext>
            </a:extLst>
          </p:cNvPr>
          <p:cNvGrpSpPr/>
          <p:nvPr/>
        </p:nvGrpSpPr>
        <p:grpSpPr>
          <a:xfrm>
            <a:off x="19026652" y="-3169516"/>
            <a:ext cx="2452684" cy="8803887"/>
            <a:chOff x="19026652" y="-4578544"/>
            <a:chExt cx="2452684" cy="8803887"/>
          </a:xfrm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F1050E9-45DE-0E6D-24D1-89E4E4D06290}"/>
                </a:ext>
              </a:extLst>
            </p:cNvPr>
            <p:cNvSpPr/>
            <p:nvPr/>
          </p:nvSpPr>
          <p:spPr>
            <a:xfrm>
              <a:off x="19169525" y="2403688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BFE9DEB9-F889-74D8-84CA-BD48214417FF}"/>
                </a:ext>
              </a:extLst>
            </p:cNvPr>
            <p:cNvGrpSpPr/>
            <p:nvPr/>
          </p:nvGrpSpPr>
          <p:grpSpPr>
            <a:xfrm>
              <a:off x="19026652" y="1772659"/>
              <a:ext cx="2452684" cy="2452684"/>
              <a:chOff x="8158166" y="5631658"/>
              <a:chExt cx="2452684" cy="2452684"/>
            </a:xfrm>
          </p:grpSpPr>
          <p:sp>
            <p:nvSpPr>
              <p:cNvPr id="135" name="Arc 134">
                <a:extLst>
                  <a:ext uri="{FF2B5EF4-FFF2-40B4-BE49-F238E27FC236}">
                    <a16:creationId xmlns:a16="http://schemas.microsoft.com/office/drawing/2014/main" id="{28C4BF3D-6DF4-3591-5C6C-56DDEF8658A1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F01425F1-03A2-BBB1-5B7D-07AC2FEEBBAC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DD736738-7A59-C1CE-171E-E0DA502D4178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FE4C6EEA-B5F6-75E6-79E9-C7FBFB52F0E1}"/>
                </a:ext>
              </a:extLst>
            </p:cNvPr>
            <p:cNvGrpSpPr/>
            <p:nvPr/>
          </p:nvGrpSpPr>
          <p:grpSpPr>
            <a:xfrm>
              <a:off x="20148219" y="-4578544"/>
              <a:ext cx="209548" cy="6032117"/>
              <a:chOff x="9279733" y="-719545"/>
              <a:chExt cx="209548" cy="6032117"/>
            </a:xfrm>
          </p:grpSpPr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7E873C2E-44C4-8ABF-AD68-51F314258B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D8B08F97-FCA2-9E8C-0775-FE975AB457B8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6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7ACA1C50-7C27-3515-9337-CE45CDB672F0}"/>
                </a:ext>
              </a:extLst>
            </p:cNvPr>
            <p:cNvGrpSpPr/>
            <p:nvPr/>
          </p:nvGrpSpPr>
          <p:grpSpPr>
            <a:xfrm>
              <a:off x="19194716" y="1454930"/>
              <a:ext cx="2116554" cy="948758"/>
              <a:chOff x="19194716" y="1454930"/>
              <a:chExt cx="2116554" cy="948758"/>
            </a:xfrm>
          </p:grpSpPr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5AC8A7C8-56E4-3716-84DD-F559DE6E0B6C}"/>
                  </a:ext>
                </a:extLst>
              </p:cNvPr>
              <p:cNvSpPr/>
              <p:nvPr/>
            </p:nvSpPr>
            <p:spPr>
              <a:xfrm>
                <a:off x="19348206" y="1915532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CDD0D370-7BBE-58A8-573D-B49488589B96}"/>
                  </a:ext>
                </a:extLst>
              </p:cNvPr>
              <p:cNvSpPr/>
              <p:nvPr/>
            </p:nvSpPr>
            <p:spPr>
              <a:xfrm>
                <a:off x="19194716" y="1454930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4" name="Textbox 200">
                <a:extLst>
                  <a:ext uri="{FF2B5EF4-FFF2-40B4-BE49-F238E27FC236}">
                    <a16:creationId xmlns:a16="http://schemas.microsoft.com/office/drawing/2014/main" id="{E98F8A09-3280-3EF4-8B0D-4D0CCC3BCB8A}"/>
                  </a:ext>
                </a:extLst>
              </p:cNvPr>
              <p:cNvSpPr txBox="1"/>
              <p:nvPr/>
            </p:nvSpPr>
            <p:spPr>
              <a:xfrm>
                <a:off x="19888205" y="1522805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06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415BAEC-6822-6190-0B49-ED66E6476D9F}"/>
              </a:ext>
            </a:extLst>
          </p:cNvPr>
          <p:cNvSpPr/>
          <p:nvPr/>
        </p:nvSpPr>
        <p:spPr>
          <a:xfrm>
            <a:off x="19887328" y="4160939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D399553-31F3-66AD-407F-6B5DF2923A1C}"/>
              </a:ext>
            </a:extLst>
          </p:cNvPr>
          <p:cNvGrpSpPr/>
          <p:nvPr/>
        </p:nvGrpSpPr>
        <p:grpSpPr>
          <a:xfrm>
            <a:off x="2904664" y="9273671"/>
            <a:ext cx="2451435" cy="2410933"/>
            <a:chOff x="8113603" y="8618922"/>
            <a:chExt cx="2511120" cy="246963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80C14EB-FBE2-BBD7-5FB4-6BED2CD6962D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16" name="Textbox 200">
                <a:extLst>
                  <a:ext uri="{FF2B5EF4-FFF2-40B4-BE49-F238E27FC236}">
                    <a16:creationId xmlns:a16="http://schemas.microsoft.com/office/drawing/2014/main" id="{ADA78CFF-0677-6CCA-FE44-7B0B702B5E02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" name="Textbox 200">
                <a:extLst>
                  <a:ext uri="{FF2B5EF4-FFF2-40B4-BE49-F238E27FC236}">
                    <a16:creationId xmlns:a16="http://schemas.microsoft.com/office/drawing/2014/main" id="{D5FCCA5C-F8F2-E302-D142-603E3984F892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 porttitor congue massa. Fusce posuere,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magna sed pulvinar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ultricies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.</a:t>
                </a:r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8EFBED49-2011-EFC2-A4E5-80C80AF441A8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1" name="Textbox 200">
                <a:extLst>
                  <a:ext uri="{FF2B5EF4-FFF2-40B4-BE49-F238E27FC236}">
                    <a16:creationId xmlns:a16="http://schemas.microsoft.com/office/drawing/2014/main" id="{D5FCFBAA-EE0C-ECE9-23A8-FED0973A8A0D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bg1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D99E1B2-1AE3-BF7D-6A49-52BF53356D01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!!L1">
            <a:extLst>
              <a:ext uri="{FF2B5EF4-FFF2-40B4-BE49-F238E27FC236}">
                <a16:creationId xmlns:a16="http://schemas.microsoft.com/office/drawing/2014/main" id="{DABAC79E-E929-82DA-A8D5-DBF0A30D9F3E}"/>
              </a:ext>
            </a:extLst>
          </p:cNvPr>
          <p:cNvGrpSpPr/>
          <p:nvPr/>
        </p:nvGrpSpPr>
        <p:grpSpPr>
          <a:xfrm>
            <a:off x="2919385" y="-497816"/>
            <a:ext cx="2452684" cy="9461583"/>
            <a:chOff x="2919385" y="-497816"/>
            <a:chExt cx="2452684" cy="9461583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4A6A6EC-B16D-223A-4774-50922BCDFE28}"/>
                </a:ext>
              </a:extLst>
            </p:cNvPr>
            <p:cNvSpPr/>
            <p:nvPr/>
          </p:nvSpPr>
          <p:spPr>
            <a:xfrm>
              <a:off x="3062258" y="7142112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34678B4-B675-1B8C-3D6F-63E46B0DC61D}"/>
                </a:ext>
              </a:extLst>
            </p:cNvPr>
            <p:cNvGrpSpPr/>
            <p:nvPr/>
          </p:nvGrpSpPr>
          <p:grpSpPr>
            <a:xfrm>
              <a:off x="2919385" y="6511083"/>
              <a:ext cx="2452684" cy="2452684"/>
              <a:chOff x="8158166" y="5631658"/>
              <a:chExt cx="2452684" cy="2452684"/>
            </a:xfrm>
          </p:grpSpPr>
          <p:sp>
            <p:nvSpPr>
              <p:cNvPr id="43" name="Arc 42">
                <a:extLst>
                  <a:ext uri="{FF2B5EF4-FFF2-40B4-BE49-F238E27FC236}">
                    <a16:creationId xmlns:a16="http://schemas.microsoft.com/office/drawing/2014/main" id="{D0E5B36C-7EC7-8396-DC22-E7E68127742A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B22F5899-5896-8C76-2369-574069B9B62E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CEBDBA82-833A-EA3F-8CD6-DE400D9F3874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7BD009B-3993-3D92-665F-1FB11B3D47B2}"/>
                </a:ext>
              </a:extLst>
            </p:cNvPr>
            <p:cNvGrpSpPr/>
            <p:nvPr/>
          </p:nvGrpSpPr>
          <p:grpSpPr>
            <a:xfrm>
              <a:off x="4040952" y="-497816"/>
              <a:ext cx="209548" cy="6689813"/>
              <a:chOff x="4040952" y="-457200"/>
              <a:chExt cx="209548" cy="6689813"/>
            </a:xfrm>
          </p:grpSpPr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BBA4CF88-0375-A9DE-E5A9-8EE52E456C2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15038" y="-457200"/>
                <a:ext cx="30688" cy="6585039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52E6F83-E96C-7E03-57F2-47D95C8F36D5}"/>
                  </a:ext>
                </a:extLst>
              </p:cNvPr>
              <p:cNvSpPr/>
              <p:nvPr/>
            </p:nvSpPr>
            <p:spPr>
              <a:xfrm>
                <a:off x="4040952" y="6023065"/>
                <a:ext cx="209548" cy="209548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2D508579-4B0B-3D74-BCD1-CF0FC6D0FF93}"/>
                </a:ext>
              </a:extLst>
            </p:cNvPr>
            <p:cNvGrpSpPr/>
            <p:nvPr/>
          </p:nvGrpSpPr>
          <p:grpSpPr>
            <a:xfrm>
              <a:off x="3087449" y="6193354"/>
              <a:ext cx="2116554" cy="948758"/>
              <a:chOff x="3087449" y="6193354"/>
              <a:chExt cx="2116554" cy="948758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AF70AD1C-C557-A18C-9538-5110018E38E8}"/>
                  </a:ext>
                </a:extLst>
              </p:cNvPr>
              <p:cNvGrpSpPr/>
              <p:nvPr/>
            </p:nvGrpSpPr>
            <p:grpSpPr>
              <a:xfrm>
                <a:off x="3087449" y="6193354"/>
                <a:ext cx="2116554" cy="948758"/>
                <a:chOff x="3087449" y="6193354"/>
                <a:chExt cx="2116554" cy="948758"/>
              </a:xfrm>
            </p:grpSpPr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6EFF3061-BE5A-4996-BC23-FF3A9B3ED9CE}"/>
                    </a:ext>
                  </a:extLst>
                </p:cNvPr>
                <p:cNvSpPr/>
                <p:nvPr/>
              </p:nvSpPr>
              <p:spPr>
                <a:xfrm>
                  <a:off x="3240939" y="6653956"/>
                  <a:ext cx="1809574" cy="488156"/>
                </a:xfrm>
                <a:custGeom>
                  <a:avLst/>
                  <a:gdLst>
                    <a:gd name="csX0" fmla="*/ 904787 w 1809574"/>
                    <a:gd name="csY0" fmla="*/ 0 h 488156"/>
                    <a:gd name="csX1" fmla="*/ 1803216 w 1809574"/>
                    <a:gd name="csY1" fmla="*/ 477691 h 488156"/>
                    <a:gd name="csX2" fmla="*/ 1809574 w 1809574"/>
                    <a:gd name="csY2" fmla="*/ 488156 h 488156"/>
                    <a:gd name="csX3" fmla="*/ 0 w 1809574"/>
                    <a:gd name="csY3" fmla="*/ 488156 h 488156"/>
                    <a:gd name="csX4" fmla="*/ 6358 w 1809574"/>
                    <a:gd name="csY4" fmla="*/ 477691 h 488156"/>
                    <a:gd name="csX5" fmla="*/ 904787 w 1809574"/>
                    <a:gd name="csY5" fmla="*/ 0 h 48815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809574" h="488156">
                      <a:moveTo>
                        <a:pt x="904787" y="0"/>
                      </a:moveTo>
                      <a:cubicBezTo>
                        <a:pt x="1278776" y="0"/>
                        <a:pt x="1608509" y="189487"/>
                        <a:pt x="1803216" y="477691"/>
                      </a:cubicBezTo>
                      <a:lnTo>
                        <a:pt x="1809574" y="488156"/>
                      </a:lnTo>
                      <a:lnTo>
                        <a:pt x="0" y="488156"/>
                      </a:lnTo>
                      <a:lnTo>
                        <a:pt x="6358" y="477691"/>
                      </a:lnTo>
                      <a:cubicBezTo>
                        <a:pt x="201065" y="189487"/>
                        <a:pt x="530798" y="0"/>
                        <a:pt x="90478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99564761-5E39-405E-8EE6-B0AE76A92CAB}"/>
                    </a:ext>
                  </a:extLst>
                </p:cNvPr>
                <p:cNvSpPr/>
                <p:nvPr/>
              </p:nvSpPr>
              <p:spPr>
                <a:xfrm>
                  <a:off x="3087449" y="6193354"/>
                  <a:ext cx="2116554" cy="848749"/>
                </a:xfrm>
                <a:custGeom>
                  <a:avLst/>
                  <a:gdLst>
                    <a:gd name="csX0" fmla="*/ 977362 w 2116554"/>
                    <a:gd name="csY0" fmla="*/ 0 h 848749"/>
                    <a:gd name="csX1" fmla="*/ 1005444 w 2116554"/>
                    <a:gd name="csY1" fmla="*/ 18934 h 848749"/>
                    <a:gd name="csX2" fmla="*/ 1058277 w 2116554"/>
                    <a:gd name="csY2" fmla="*/ 29600 h 848749"/>
                    <a:gd name="csX3" fmla="*/ 1111110 w 2116554"/>
                    <a:gd name="csY3" fmla="*/ 18934 h 848749"/>
                    <a:gd name="csX4" fmla="*/ 1139192 w 2116554"/>
                    <a:gd name="csY4" fmla="*/ 0 h 848749"/>
                    <a:gd name="csX5" fmla="*/ 1223278 w 2116554"/>
                    <a:gd name="csY5" fmla="*/ 6362 h 848749"/>
                    <a:gd name="csX6" fmla="*/ 2056601 w 2116554"/>
                    <a:gd name="csY6" fmla="*/ 655612 h 848749"/>
                    <a:gd name="csX7" fmla="*/ 2116554 w 2116554"/>
                    <a:gd name="csY7" fmla="*/ 848749 h 848749"/>
                    <a:gd name="csX8" fmla="*/ 0 w 2116554"/>
                    <a:gd name="csY8" fmla="*/ 848749 h 848749"/>
                    <a:gd name="csX9" fmla="*/ 59954 w 2116554"/>
                    <a:gd name="csY9" fmla="*/ 655612 h 848749"/>
                    <a:gd name="csX10" fmla="*/ 893276 w 2116554"/>
                    <a:gd name="csY10" fmla="*/ 6362 h 84874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</a:cxnLst>
                  <a:rect l="l" t="t" r="r" b="b"/>
                  <a:pathLst>
                    <a:path w="2116554" h="848749">
                      <a:moveTo>
                        <a:pt x="977362" y="0"/>
                      </a:moveTo>
                      <a:lnTo>
                        <a:pt x="1005444" y="18934"/>
                      </a:lnTo>
                      <a:cubicBezTo>
                        <a:pt x="1021683" y="25802"/>
                        <a:pt x="1039537" y="29600"/>
                        <a:pt x="1058277" y="29600"/>
                      </a:cubicBezTo>
                      <a:cubicBezTo>
                        <a:pt x="1077017" y="29600"/>
                        <a:pt x="1094871" y="25802"/>
                        <a:pt x="1111110" y="18934"/>
                      </a:cubicBezTo>
                      <a:lnTo>
                        <a:pt x="1139192" y="0"/>
                      </a:lnTo>
                      <a:lnTo>
                        <a:pt x="1223278" y="6362"/>
                      </a:lnTo>
                      <a:cubicBezTo>
                        <a:pt x="1599882" y="63906"/>
                        <a:pt x="1912681" y="315348"/>
                        <a:pt x="2056601" y="655612"/>
                      </a:cubicBezTo>
                      <a:lnTo>
                        <a:pt x="2116554" y="848749"/>
                      </a:lnTo>
                      <a:lnTo>
                        <a:pt x="0" y="848749"/>
                      </a:lnTo>
                      <a:lnTo>
                        <a:pt x="59954" y="655612"/>
                      </a:lnTo>
                      <a:cubicBezTo>
                        <a:pt x="203873" y="315348"/>
                        <a:pt x="516672" y="63906"/>
                        <a:pt x="893276" y="636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alpha val="50000"/>
                      </a:schemeClr>
                    </a:gs>
                  </a:gsLst>
                  <a:lin ang="13500000" scaled="0"/>
                </a:gradFill>
                <a:ln>
                  <a:noFill/>
                </a:ln>
                <a:effectLst>
                  <a:outerShdw blurRad="63500" dist="63500" dir="5400000" algn="t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8" name="Textbox 200">
                <a:extLst>
                  <a:ext uri="{FF2B5EF4-FFF2-40B4-BE49-F238E27FC236}">
                    <a16:creationId xmlns:a16="http://schemas.microsoft.com/office/drawing/2014/main" id="{5B57FD12-57CC-15ED-35A8-C08E27074006}"/>
                  </a:ext>
                </a:extLst>
              </p:cNvPr>
              <p:cNvSpPr txBox="1"/>
              <p:nvPr/>
            </p:nvSpPr>
            <p:spPr>
              <a:xfrm>
                <a:off x="3780938" y="6261229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01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83FC7C57-DDC8-3839-4323-FCD6E09DD098}"/>
              </a:ext>
            </a:extLst>
          </p:cNvPr>
          <p:cNvSpPr/>
          <p:nvPr/>
        </p:nvSpPr>
        <p:spPr>
          <a:xfrm>
            <a:off x="3726173" y="7506371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021C196B-B690-98A1-8731-0D3EA643E058}"/>
              </a:ext>
            </a:extLst>
          </p:cNvPr>
          <p:cNvSpPr txBox="1"/>
          <p:nvPr/>
        </p:nvSpPr>
        <p:spPr>
          <a:xfrm>
            <a:off x="9617417" y="1250297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8" name="!!MainTitle1">
            <a:extLst>
              <a:ext uri="{FF2B5EF4-FFF2-40B4-BE49-F238E27FC236}">
                <a16:creationId xmlns:a16="http://schemas.microsoft.com/office/drawing/2014/main" id="{758D9392-D1CC-173E-D625-962670F916D8}"/>
              </a:ext>
            </a:extLst>
          </p:cNvPr>
          <p:cNvSpPr txBox="1"/>
          <p:nvPr/>
        </p:nvSpPr>
        <p:spPr>
          <a:xfrm>
            <a:off x="7416415" y="11314065"/>
            <a:ext cx="955120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Lantern </a:t>
            </a:r>
            <a:r>
              <a:rPr lang="en-US" sz="7500" noProof="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1CF213C-3F18-DCDD-EBAF-DB363D849B67}"/>
              </a:ext>
            </a:extLst>
          </p:cNvPr>
          <p:cNvGrpSpPr/>
          <p:nvPr/>
        </p:nvGrpSpPr>
        <p:grpSpPr>
          <a:xfrm>
            <a:off x="6126117" y="6806402"/>
            <a:ext cx="2451435" cy="2410933"/>
            <a:chOff x="8113603" y="8618922"/>
            <a:chExt cx="2511120" cy="246963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D9079A6-82E1-ACC4-7503-D7EBDEAB3CFF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50" name="Textbox 200">
                <a:extLst>
                  <a:ext uri="{FF2B5EF4-FFF2-40B4-BE49-F238E27FC236}">
                    <a16:creationId xmlns:a16="http://schemas.microsoft.com/office/drawing/2014/main" id="{249B5A86-3A13-CA28-71BE-061C34B33332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1" name="Textbox 200">
                <a:extLst>
                  <a:ext uri="{FF2B5EF4-FFF2-40B4-BE49-F238E27FC236}">
                    <a16:creationId xmlns:a16="http://schemas.microsoft.com/office/drawing/2014/main" id="{69C4EEC7-8F52-345A-97B9-4910950F3ECD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congue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massa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Fusce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posuere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</a:t>
                </a:r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C7573C23-52DB-76E3-2633-BA43EAE5F000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3" name="Textbox 200">
                <a:extLst>
                  <a:ext uri="{FF2B5EF4-FFF2-40B4-BE49-F238E27FC236}">
                    <a16:creationId xmlns:a16="http://schemas.microsoft.com/office/drawing/2014/main" id="{6B933D50-ED41-C83B-3D83-C0875FF9D11A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bg1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950F606-BDA6-938D-CCEF-4FE5F0BC8F85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!!L2">
            <a:extLst>
              <a:ext uri="{FF2B5EF4-FFF2-40B4-BE49-F238E27FC236}">
                <a16:creationId xmlns:a16="http://schemas.microsoft.com/office/drawing/2014/main" id="{5C349859-997F-30D1-9D55-1FEDA38487FE}"/>
              </a:ext>
            </a:extLst>
          </p:cNvPr>
          <p:cNvGrpSpPr/>
          <p:nvPr/>
        </p:nvGrpSpPr>
        <p:grpSpPr>
          <a:xfrm>
            <a:off x="6140838" y="-2307389"/>
            <a:ext cx="2452684" cy="8803887"/>
            <a:chOff x="6140838" y="-2307389"/>
            <a:chExt cx="2452684" cy="8803887"/>
          </a:xfrm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A6F31E3-5BCC-E878-2DC5-55BE4D7942C8}"/>
                </a:ext>
              </a:extLst>
            </p:cNvPr>
            <p:cNvSpPr/>
            <p:nvPr/>
          </p:nvSpPr>
          <p:spPr>
            <a:xfrm>
              <a:off x="6283711" y="4674843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04C0129A-FF22-EB7D-2660-520683954321}"/>
                </a:ext>
              </a:extLst>
            </p:cNvPr>
            <p:cNvGrpSpPr/>
            <p:nvPr/>
          </p:nvGrpSpPr>
          <p:grpSpPr>
            <a:xfrm>
              <a:off x="6140838" y="4043814"/>
              <a:ext cx="2452684" cy="2452684"/>
              <a:chOff x="8158166" y="5631658"/>
              <a:chExt cx="2452684" cy="2452684"/>
            </a:xfrm>
          </p:grpSpPr>
          <p:sp>
            <p:nvSpPr>
              <p:cNvPr id="70" name="Arc 69">
                <a:extLst>
                  <a:ext uri="{FF2B5EF4-FFF2-40B4-BE49-F238E27FC236}">
                    <a16:creationId xmlns:a16="http://schemas.microsoft.com/office/drawing/2014/main" id="{5E32CF5F-D381-76CD-8CE6-3D65A263A560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0E027989-02F3-2CB6-8A6A-D121CF980B40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68540482-2B9E-29E1-E950-DA0922DDA633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552B244-4F7B-6C81-1389-8F6114E6F2E8}"/>
                </a:ext>
              </a:extLst>
            </p:cNvPr>
            <p:cNvGrpSpPr/>
            <p:nvPr/>
          </p:nvGrpSpPr>
          <p:grpSpPr>
            <a:xfrm>
              <a:off x="7262405" y="-2307389"/>
              <a:ext cx="209548" cy="6032117"/>
              <a:chOff x="9279733" y="-719545"/>
              <a:chExt cx="209548" cy="6032117"/>
            </a:xfrm>
          </p:grpSpPr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C071880B-8D15-209D-E98D-82239CDCE5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FA5EB668-D39A-D40D-BFF8-3FD980C2C64E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7F7DDFF5-49C4-82D4-76B2-29AAB78CA186}"/>
                </a:ext>
              </a:extLst>
            </p:cNvPr>
            <p:cNvGrpSpPr/>
            <p:nvPr/>
          </p:nvGrpSpPr>
          <p:grpSpPr>
            <a:xfrm>
              <a:off x="6308902" y="3726085"/>
              <a:ext cx="2116554" cy="948758"/>
              <a:chOff x="6308902" y="3726085"/>
              <a:chExt cx="2116554" cy="948758"/>
            </a:xfrm>
          </p:grpSpPr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B8ECEF56-33A4-0C57-DC10-9B60AEDB9468}"/>
                  </a:ext>
                </a:extLst>
              </p:cNvPr>
              <p:cNvSpPr/>
              <p:nvPr/>
            </p:nvSpPr>
            <p:spPr>
              <a:xfrm>
                <a:off x="6462392" y="4186687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E514857D-D477-7A6E-CFF5-8351799DE583}"/>
                  </a:ext>
                </a:extLst>
              </p:cNvPr>
              <p:cNvSpPr/>
              <p:nvPr/>
            </p:nvSpPr>
            <p:spPr>
              <a:xfrm>
                <a:off x="6308902" y="3726085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alpha val="5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  <a:effectLst>
                <a:outerShdw blurRad="63500" dist="63500" dir="81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7B7E8904-B804-3647-7BBA-D3974DA8037B}"/>
                  </a:ext>
                </a:extLst>
              </p:cNvPr>
              <p:cNvSpPr txBox="1"/>
              <p:nvPr/>
            </p:nvSpPr>
            <p:spPr>
              <a:xfrm>
                <a:off x="7002391" y="3793960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02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73" name="Freeform 103">
            <a:extLst>
              <a:ext uri="{FF2B5EF4-FFF2-40B4-BE49-F238E27FC236}">
                <a16:creationId xmlns:a16="http://schemas.microsoft.com/office/drawing/2014/main" id="{5FEACC21-93E3-7F35-D33F-72CD4382D40A}"/>
              </a:ext>
            </a:extLst>
          </p:cNvPr>
          <p:cNvSpPr>
            <a:spLocks noEditPoints="1"/>
          </p:cNvSpPr>
          <p:nvPr/>
        </p:nvSpPr>
        <p:spPr bwMode="auto">
          <a:xfrm>
            <a:off x="6943833" y="5064995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E9491E1-851C-009A-F8A0-3995475BB69B}"/>
              </a:ext>
            </a:extLst>
          </p:cNvPr>
          <p:cNvGrpSpPr/>
          <p:nvPr/>
        </p:nvGrpSpPr>
        <p:grpSpPr>
          <a:xfrm>
            <a:off x="9347570" y="8472319"/>
            <a:ext cx="2451435" cy="2410933"/>
            <a:chOff x="8113603" y="8618922"/>
            <a:chExt cx="2511120" cy="246963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DB5E3A7-FFF3-60B4-8BCE-75EDE6EE93AD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75" name="Textbox 200">
                <a:extLst>
                  <a:ext uri="{FF2B5EF4-FFF2-40B4-BE49-F238E27FC236}">
                    <a16:creationId xmlns:a16="http://schemas.microsoft.com/office/drawing/2014/main" id="{85DEEB55-AC39-A9F6-F688-DB865E72A985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6" name="Textbox 200">
                <a:extLst>
                  <a:ext uri="{FF2B5EF4-FFF2-40B4-BE49-F238E27FC236}">
                    <a16:creationId xmlns:a16="http://schemas.microsoft.com/office/drawing/2014/main" id="{AD4C7446-BD38-4205-3096-CD17626D9FD7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congue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massa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Fusce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posuere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</a:t>
                </a:r>
              </a:p>
            </p:txBody>
          </p:sp>
          <p:sp>
            <p:nvSpPr>
              <p:cNvPr id="77" name="Rectangle: Rounded Corners 76">
                <a:extLst>
                  <a:ext uri="{FF2B5EF4-FFF2-40B4-BE49-F238E27FC236}">
                    <a16:creationId xmlns:a16="http://schemas.microsoft.com/office/drawing/2014/main" id="{A3FD1FD0-FFED-E4C1-3C44-143164ECCEC2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8" name="Textbox 200">
                <a:extLst>
                  <a:ext uri="{FF2B5EF4-FFF2-40B4-BE49-F238E27FC236}">
                    <a16:creationId xmlns:a16="http://schemas.microsoft.com/office/drawing/2014/main" id="{ABA1AF29-F9F1-ECDB-FA33-E86763E07FB3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bg1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39BAA338-D463-F5BC-B0C0-B443565B7E85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!!L3">
            <a:extLst>
              <a:ext uri="{FF2B5EF4-FFF2-40B4-BE49-F238E27FC236}">
                <a16:creationId xmlns:a16="http://schemas.microsoft.com/office/drawing/2014/main" id="{9CDC9601-5F39-6DB4-9E79-A03E2E5849FD}"/>
              </a:ext>
            </a:extLst>
          </p:cNvPr>
          <p:cNvGrpSpPr/>
          <p:nvPr/>
        </p:nvGrpSpPr>
        <p:grpSpPr>
          <a:xfrm>
            <a:off x="9362291" y="-641472"/>
            <a:ext cx="2452684" cy="8803887"/>
            <a:chOff x="9362291" y="-641472"/>
            <a:chExt cx="2452684" cy="8803887"/>
          </a:xfrm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C656021-9557-1C87-BDCD-A2371240D0EB}"/>
                </a:ext>
              </a:extLst>
            </p:cNvPr>
            <p:cNvSpPr/>
            <p:nvPr/>
          </p:nvSpPr>
          <p:spPr>
            <a:xfrm>
              <a:off x="9505164" y="6340760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9B0FD143-8459-9C2D-F9EC-08CF159AD7B7}"/>
                </a:ext>
              </a:extLst>
            </p:cNvPr>
            <p:cNvGrpSpPr/>
            <p:nvPr/>
          </p:nvGrpSpPr>
          <p:grpSpPr>
            <a:xfrm>
              <a:off x="9362291" y="5709731"/>
              <a:ext cx="2452684" cy="2452684"/>
              <a:chOff x="8158166" y="5631658"/>
              <a:chExt cx="2452684" cy="2452684"/>
            </a:xfrm>
          </p:grpSpPr>
          <p:sp>
            <p:nvSpPr>
              <p:cNvPr id="93" name="Arc 92">
                <a:extLst>
                  <a:ext uri="{FF2B5EF4-FFF2-40B4-BE49-F238E27FC236}">
                    <a16:creationId xmlns:a16="http://schemas.microsoft.com/office/drawing/2014/main" id="{AE66C526-8186-59A2-4BBF-8CA2470C948A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F09FDCBA-86E1-07A4-AA2B-B6C29D4FA21E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00CAF6C-F964-B2F8-27FA-4C2C1EE3DCC3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5AE85F31-B35B-760D-DF29-320876676D40}"/>
                </a:ext>
              </a:extLst>
            </p:cNvPr>
            <p:cNvGrpSpPr/>
            <p:nvPr/>
          </p:nvGrpSpPr>
          <p:grpSpPr>
            <a:xfrm>
              <a:off x="10483858" y="-641472"/>
              <a:ext cx="209548" cy="6032117"/>
              <a:chOff x="9279733" y="-719545"/>
              <a:chExt cx="209548" cy="6032117"/>
            </a:xfrm>
          </p:grpSpPr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A606DD23-EC36-20CD-F927-EB455E64BA5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14F62F78-BA0B-2694-2744-52B12CB3E9E6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5F8727A4-5395-218B-28D0-FB4BD390A318}"/>
                </a:ext>
              </a:extLst>
            </p:cNvPr>
            <p:cNvGrpSpPr/>
            <p:nvPr/>
          </p:nvGrpSpPr>
          <p:grpSpPr>
            <a:xfrm>
              <a:off x="9530355" y="5392002"/>
              <a:ext cx="2116554" cy="948758"/>
              <a:chOff x="9530355" y="5392002"/>
              <a:chExt cx="2116554" cy="948758"/>
            </a:xfrm>
          </p:grpSpPr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C9225F10-64A3-9767-F24B-2145802A7F12}"/>
                  </a:ext>
                </a:extLst>
              </p:cNvPr>
              <p:cNvSpPr/>
              <p:nvPr/>
            </p:nvSpPr>
            <p:spPr>
              <a:xfrm>
                <a:off x="9683845" y="5852604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6B82B62A-722F-4B04-2018-E26AC193658F}"/>
                  </a:ext>
                </a:extLst>
              </p:cNvPr>
              <p:cNvSpPr/>
              <p:nvPr/>
            </p:nvSpPr>
            <p:spPr>
              <a:xfrm>
                <a:off x="9530355" y="5392002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alpha val="50000"/>
                    </a:schemeClr>
                  </a:gs>
                </a:gsLst>
                <a:lin ang="1350000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804F83DD-107A-2FC1-F5BB-F9D9A4BE4E3F}"/>
                  </a:ext>
                </a:extLst>
              </p:cNvPr>
              <p:cNvSpPr txBox="1"/>
              <p:nvPr/>
            </p:nvSpPr>
            <p:spPr>
              <a:xfrm>
                <a:off x="10223844" y="5459877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03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96" name="Freeform 109">
            <a:extLst>
              <a:ext uri="{FF2B5EF4-FFF2-40B4-BE49-F238E27FC236}">
                <a16:creationId xmlns:a16="http://schemas.microsoft.com/office/drawing/2014/main" id="{05CF3D39-A7A1-558E-E32B-84C10D509710}"/>
              </a:ext>
            </a:extLst>
          </p:cNvPr>
          <p:cNvSpPr>
            <a:spLocks noEditPoints="1"/>
          </p:cNvSpPr>
          <p:nvPr/>
        </p:nvSpPr>
        <p:spPr bwMode="auto">
          <a:xfrm>
            <a:off x="10217207" y="6673746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9DE6611-D382-8681-B5C3-E88B16C436F4}"/>
              </a:ext>
            </a:extLst>
          </p:cNvPr>
          <p:cNvGrpSpPr/>
          <p:nvPr/>
        </p:nvGrpSpPr>
        <p:grpSpPr>
          <a:xfrm>
            <a:off x="12569023" y="5944275"/>
            <a:ext cx="2451435" cy="2410933"/>
            <a:chOff x="8113603" y="8618922"/>
            <a:chExt cx="2511120" cy="246963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3A68985-7D6B-FC13-433F-F6B94F97A307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24" name="Textbox 200">
                <a:extLst>
                  <a:ext uri="{FF2B5EF4-FFF2-40B4-BE49-F238E27FC236}">
                    <a16:creationId xmlns:a16="http://schemas.microsoft.com/office/drawing/2014/main" id="{B537AC34-D3E0-C9E7-D684-400BAC9656E7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" name="Textbox 200">
                <a:extLst>
                  <a:ext uri="{FF2B5EF4-FFF2-40B4-BE49-F238E27FC236}">
                    <a16:creationId xmlns:a16="http://schemas.microsoft.com/office/drawing/2014/main" id="{351182D6-2A51-E1C4-1662-EC3A3ED57AA2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congue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massa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Fusce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posuere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</a:t>
                </a:r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E66446D9-AB7B-7D5B-3123-96F855EF2BD0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8" name="Textbox 200">
                <a:extLst>
                  <a:ext uri="{FF2B5EF4-FFF2-40B4-BE49-F238E27FC236}">
                    <a16:creationId xmlns:a16="http://schemas.microsoft.com/office/drawing/2014/main" id="{4B708C11-0D6D-584D-926F-2C15E758CA20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bg1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D9214B5-501E-119A-DFCA-36D7461961AF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!!L4">
            <a:extLst>
              <a:ext uri="{FF2B5EF4-FFF2-40B4-BE49-F238E27FC236}">
                <a16:creationId xmlns:a16="http://schemas.microsoft.com/office/drawing/2014/main" id="{FCC69AF1-9F27-EB06-45EC-666D6D53FB84}"/>
              </a:ext>
            </a:extLst>
          </p:cNvPr>
          <p:cNvGrpSpPr/>
          <p:nvPr/>
        </p:nvGrpSpPr>
        <p:grpSpPr>
          <a:xfrm>
            <a:off x="12583744" y="-3169516"/>
            <a:ext cx="2452684" cy="8803887"/>
            <a:chOff x="12583744" y="-3169516"/>
            <a:chExt cx="2452684" cy="8803887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E5EFA3C-0145-A5ED-98A9-ACD6F6FD9B9F}"/>
                </a:ext>
              </a:extLst>
            </p:cNvPr>
            <p:cNvSpPr/>
            <p:nvPr/>
          </p:nvSpPr>
          <p:spPr>
            <a:xfrm>
              <a:off x="12726617" y="3812716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9B5F86E2-1671-7568-F68B-8AF6331E07E5}"/>
                </a:ext>
              </a:extLst>
            </p:cNvPr>
            <p:cNvGrpSpPr/>
            <p:nvPr/>
          </p:nvGrpSpPr>
          <p:grpSpPr>
            <a:xfrm>
              <a:off x="12583744" y="3181687"/>
              <a:ext cx="2452684" cy="2452684"/>
              <a:chOff x="8158166" y="5631658"/>
              <a:chExt cx="2452684" cy="2452684"/>
            </a:xfrm>
          </p:grpSpPr>
          <p:sp>
            <p:nvSpPr>
              <p:cNvPr id="108" name="Arc 107">
                <a:extLst>
                  <a:ext uri="{FF2B5EF4-FFF2-40B4-BE49-F238E27FC236}">
                    <a16:creationId xmlns:a16="http://schemas.microsoft.com/office/drawing/2014/main" id="{B35117DE-C02E-6131-E36B-DDF43496255E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36241C14-5685-DBAC-62F7-277927A5A9A2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B0432DBC-FE69-48E3-0D50-FD867B39687A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90E0F19F-9DFC-C1CB-2E91-6102EAF36023}"/>
                </a:ext>
              </a:extLst>
            </p:cNvPr>
            <p:cNvGrpSpPr/>
            <p:nvPr/>
          </p:nvGrpSpPr>
          <p:grpSpPr>
            <a:xfrm>
              <a:off x="13705311" y="-3169516"/>
              <a:ext cx="209548" cy="6032117"/>
              <a:chOff x="9279733" y="-719545"/>
              <a:chExt cx="209548" cy="6032117"/>
            </a:xfrm>
          </p:grpSpPr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02BD56C0-C117-C47D-21F7-183ED0DA613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2D59BEBD-C786-2B9E-20FC-7B919178CE23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4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2A46BAB-F6A9-4BCD-C33C-777FFB79A64D}"/>
                </a:ext>
              </a:extLst>
            </p:cNvPr>
            <p:cNvGrpSpPr/>
            <p:nvPr/>
          </p:nvGrpSpPr>
          <p:grpSpPr>
            <a:xfrm>
              <a:off x="12751808" y="2863958"/>
              <a:ext cx="2116554" cy="948758"/>
              <a:chOff x="12751808" y="2863958"/>
              <a:chExt cx="2116554" cy="948758"/>
            </a:xfrm>
          </p:grpSpPr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7A39A3F2-BE81-0B16-CAB6-D8AF51C55633}"/>
                  </a:ext>
                </a:extLst>
              </p:cNvPr>
              <p:cNvSpPr/>
              <p:nvPr/>
            </p:nvSpPr>
            <p:spPr>
              <a:xfrm>
                <a:off x="12905298" y="3324560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46863571-9537-2369-1550-5F2F38E30095}"/>
                  </a:ext>
                </a:extLst>
              </p:cNvPr>
              <p:cNvSpPr/>
              <p:nvPr/>
            </p:nvSpPr>
            <p:spPr>
              <a:xfrm>
                <a:off x="12751808" y="2863958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alpha val="50000"/>
                    </a:schemeClr>
                  </a:gs>
                </a:gsLst>
                <a:lin ang="1350000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5" name="Textbox 200">
                <a:extLst>
                  <a:ext uri="{FF2B5EF4-FFF2-40B4-BE49-F238E27FC236}">
                    <a16:creationId xmlns:a16="http://schemas.microsoft.com/office/drawing/2014/main" id="{6F3E29A6-3EB1-B3FD-2A38-72212CB09CC7}"/>
                  </a:ext>
                </a:extLst>
              </p:cNvPr>
              <p:cNvSpPr txBox="1"/>
              <p:nvPr/>
            </p:nvSpPr>
            <p:spPr>
              <a:xfrm>
                <a:off x="13445297" y="2931833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04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111" name="Freeform 16">
            <a:extLst>
              <a:ext uri="{FF2B5EF4-FFF2-40B4-BE49-F238E27FC236}">
                <a16:creationId xmlns:a16="http://schemas.microsoft.com/office/drawing/2014/main" id="{55C1204D-8157-1626-7F14-C666B7E93432}"/>
              </a:ext>
            </a:extLst>
          </p:cNvPr>
          <p:cNvSpPr>
            <a:spLocks noEditPoints="1"/>
          </p:cNvSpPr>
          <p:nvPr/>
        </p:nvSpPr>
        <p:spPr bwMode="auto">
          <a:xfrm>
            <a:off x="13478384" y="4098090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324AB7C-DD45-DBDE-8AAC-238036779052}"/>
              </a:ext>
            </a:extLst>
          </p:cNvPr>
          <p:cNvGrpSpPr/>
          <p:nvPr/>
        </p:nvGrpSpPr>
        <p:grpSpPr>
          <a:xfrm>
            <a:off x="15790476" y="7288843"/>
            <a:ext cx="2451435" cy="2410933"/>
            <a:chOff x="8113603" y="8618922"/>
            <a:chExt cx="2511120" cy="246963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47AB2EC-D2E2-A690-78CB-138254C8C077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100" name="Textbox 200">
                <a:extLst>
                  <a:ext uri="{FF2B5EF4-FFF2-40B4-BE49-F238E27FC236}">
                    <a16:creationId xmlns:a16="http://schemas.microsoft.com/office/drawing/2014/main" id="{93529295-BA24-FBD2-FBBB-7FB648DD9D44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1" name="Textbox 200">
                <a:extLst>
                  <a:ext uri="{FF2B5EF4-FFF2-40B4-BE49-F238E27FC236}">
                    <a16:creationId xmlns:a16="http://schemas.microsoft.com/office/drawing/2014/main" id="{1563FE16-78D7-DC07-757B-505535D87D64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congue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massa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Fusce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posuere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</a:t>
                </a:r>
              </a:p>
            </p:txBody>
          </p:sp>
          <p:sp>
            <p:nvSpPr>
              <p:cNvPr id="102" name="Rectangle: Rounded Corners 101">
                <a:extLst>
                  <a:ext uri="{FF2B5EF4-FFF2-40B4-BE49-F238E27FC236}">
                    <a16:creationId xmlns:a16="http://schemas.microsoft.com/office/drawing/2014/main" id="{B66ED9D4-F835-6079-4B35-93F381F1383F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5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03" name="Textbox 200">
                <a:extLst>
                  <a:ext uri="{FF2B5EF4-FFF2-40B4-BE49-F238E27FC236}">
                    <a16:creationId xmlns:a16="http://schemas.microsoft.com/office/drawing/2014/main" id="{C84BB120-2571-774D-27FC-8587790962A9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bg1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7D39F6E0-5D23-A10C-E917-B93D29582218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!!L5">
            <a:extLst>
              <a:ext uri="{FF2B5EF4-FFF2-40B4-BE49-F238E27FC236}">
                <a16:creationId xmlns:a16="http://schemas.microsoft.com/office/drawing/2014/main" id="{74E982C1-296D-8C4B-E08B-091B2819A4F9}"/>
              </a:ext>
            </a:extLst>
          </p:cNvPr>
          <p:cNvGrpSpPr/>
          <p:nvPr/>
        </p:nvGrpSpPr>
        <p:grpSpPr>
          <a:xfrm>
            <a:off x="15805197" y="-1824948"/>
            <a:ext cx="2452684" cy="8803887"/>
            <a:chOff x="15805197" y="-1824948"/>
            <a:chExt cx="2452684" cy="8803887"/>
          </a:xfrm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AADF695-58C7-A486-43CC-97D52CAAB1D5}"/>
                </a:ext>
              </a:extLst>
            </p:cNvPr>
            <p:cNvSpPr/>
            <p:nvPr/>
          </p:nvSpPr>
          <p:spPr>
            <a:xfrm>
              <a:off x="15948070" y="5157284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E755B356-FB5D-8364-3FFE-5A3A74BCAFB6}"/>
                </a:ext>
              </a:extLst>
            </p:cNvPr>
            <p:cNvGrpSpPr/>
            <p:nvPr/>
          </p:nvGrpSpPr>
          <p:grpSpPr>
            <a:xfrm>
              <a:off x="15805197" y="4526255"/>
              <a:ext cx="2452684" cy="2452684"/>
              <a:chOff x="8158166" y="5631658"/>
              <a:chExt cx="2452684" cy="2452684"/>
            </a:xfrm>
          </p:grpSpPr>
          <p:sp>
            <p:nvSpPr>
              <p:cNvPr id="127" name="Arc 126">
                <a:extLst>
                  <a:ext uri="{FF2B5EF4-FFF2-40B4-BE49-F238E27FC236}">
                    <a16:creationId xmlns:a16="http://schemas.microsoft.com/office/drawing/2014/main" id="{D6AC015F-A470-83FB-6BA7-3CEB6A6B75B1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F44095D1-2F07-2479-B573-41E988651761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80FF38B5-9BE7-51FA-6BE7-8F3FAC714720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D5FC74F1-78AC-F2C5-4851-7D72234C6619}"/>
                </a:ext>
              </a:extLst>
            </p:cNvPr>
            <p:cNvGrpSpPr/>
            <p:nvPr/>
          </p:nvGrpSpPr>
          <p:grpSpPr>
            <a:xfrm>
              <a:off x="16926764" y="-1824948"/>
              <a:ext cx="209548" cy="6032117"/>
              <a:chOff x="9279733" y="-719545"/>
              <a:chExt cx="209548" cy="6032117"/>
            </a:xfrm>
          </p:grpSpPr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4A499CF4-067E-3674-1229-A8A97A16B5E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A9585441-0D84-1F9B-7A86-991EA17D4588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5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6E324554-62C2-C83D-2982-677892BB3876}"/>
                </a:ext>
              </a:extLst>
            </p:cNvPr>
            <p:cNvGrpSpPr/>
            <p:nvPr/>
          </p:nvGrpSpPr>
          <p:grpSpPr>
            <a:xfrm>
              <a:off x="15973261" y="4208526"/>
              <a:ext cx="2116554" cy="948758"/>
              <a:chOff x="15973261" y="4208526"/>
              <a:chExt cx="2116554" cy="948758"/>
            </a:xfrm>
          </p:grpSpPr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FC34F8F8-1541-37E2-A957-CC395C77A793}"/>
                  </a:ext>
                </a:extLst>
              </p:cNvPr>
              <p:cNvSpPr/>
              <p:nvPr/>
            </p:nvSpPr>
            <p:spPr>
              <a:xfrm>
                <a:off x="16126751" y="4669128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0A83896A-58ED-E675-865E-178C5D946291}"/>
                  </a:ext>
                </a:extLst>
              </p:cNvPr>
              <p:cNvSpPr/>
              <p:nvPr/>
            </p:nvSpPr>
            <p:spPr>
              <a:xfrm>
                <a:off x="15973261" y="4208526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5">
                      <a:alpha val="50000"/>
                    </a:schemeClr>
                  </a:gs>
                </a:gsLst>
                <a:lin ang="1350000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8" name="Textbox 200">
                <a:extLst>
                  <a:ext uri="{FF2B5EF4-FFF2-40B4-BE49-F238E27FC236}">
                    <a16:creationId xmlns:a16="http://schemas.microsoft.com/office/drawing/2014/main" id="{CDEEB6F7-6229-A1B4-5B68-6F0552800242}"/>
                  </a:ext>
                </a:extLst>
              </p:cNvPr>
              <p:cNvSpPr txBox="1"/>
              <p:nvPr/>
            </p:nvSpPr>
            <p:spPr>
              <a:xfrm>
                <a:off x="16666750" y="4276401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05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154CA695-BAF1-F9A1-4A1E-149A79E3B6D5}"/>
              </a:ext>
            </a:extLst>
          </p:cNvPr>
          <p:cNvSpPr/>
          <p:nvPr/>
        </p:nvSpPr>
        <p:spPr>
          <a:xfrm>
            <a:off x="16650637" y="5490270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7982345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!!SubTitle">
            <a:extLst>
              <a:ext uri="{FF2B5EF4-FFF2-40B4-BE49-F238E27FC236}">
                <a16:creationId xmlns:a16="http://schemas.microsoft.com/office/drawing/2014/main" id="{6CEEE02A-1DFF-581A-A73B-2AAF9730234B}"/>
              </a:ext>
            </a:extLst>
          </p:cNvPr>
          <p:cNvSpPr txBox="1"/>
          <p:nvPr/>
        </p:nvSpPr>
        <p:spPr>
          <a:xfrm>
            <a:off x="9617417" y="1250297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1" name="!!MainTitle1">
            <a:extLst>
              <a:ext uri="{FF2B5EF4-FFF2-40B4-BE49-F238E27FC236}">
                <a16:creationId xmlns:a16="http://schemas.microsoft.com/office/drawing/2014/main" id="{3D54D276-1E52-E573-4D3B-67B9B1BC0CA4}"/>
              </a:ext>
            </a:extLst>
          </p:cNvPr>
          <p:cNvSpPr txBox="1"/>
          <p:nvPr/>
        </p:nvSpPr>
        <p:spPr>
          <a:xfrm>
            <a:off x="7416415" y="11314065"/>
            <a:ext cx="955120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Lantern </a:t>
            </a:r>
            <a:r>
              <a:rPr lang="en-US" sz="7500" noProof="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6AC95B5-1956-C258-5998-24AB79FA7462}"/>
              </a:ext>
            </a:extLst>
          </p:cNvPr>
          <p:cNvGrpSpPr/>
          <p:nvPr/>
        </p:nvGrpSpPr>
        <p:grpSpPr>
          <a:xfrm>
            <a:off x="9347570" y="8472319"/>
            <a:ext cx="2451435" cy="2410933"/>
            <a:chOff x="8113603" y="8618922"/>
            <a:chExt cx="2511120" cy="2469631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A0152ADA-992D-02B6-74F1-B8564383C932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40" name="Textbox 200">
                <a:extLst>
                  <a:ext uri="{FF2B5EF4-FFF2-40B4-BE49-F238E27FC236}">
                    <a16:creationId xmlns:a16="http://schemas.microsoft.com/office/drawing/2014/main" id="{E8CE8A19-BAB8-EBE5-EBFC-BFD2F6BB1933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1" name="Textbox 200">
                <a:extLst>
                  <a:ext uri="{FF2B5EF4-FFF2-40B4-BE49-F238E27FC236}">
                    <a16:creationId xmlns:a16="http://schemas.microsoft.com/office/drawing/2014/main" id="{981B9D50-72FD-0B87-3608-372E080A2AB3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congue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massa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Fusce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posuere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</a:t>
                </a:r>
              </a:p>
            </p:txBody>
          </p:sp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71E0A5F1-E2A0-9497-46D6-635CB08E83C0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9" name="Textbox 200">
                <a:extLst>
                  <a:ext uri="{FF2B5EF4-FFF2-40B4-BE49-F238E27FC236}">
                    <a16:creationId xmlns:a16="http://schemas.microsoft.com/office/drawing/2014/main" id="{95065E98-709E-721A-3C27-C8EA0A11FE33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bg1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754243D-BC72-01DB-D261-0D4671C7F848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42861DD-252C-461A-32F2-18FE90749874}"/>
              </a:ext>
            </a:extLst>
          </p:cNvPr>
          <p:cNvGrpSpPr/>
          <p:nvPr/>
        </p:nvGrpSpPr>
        <p:grpSpPr>
          <a:xfrm>
            <a:off x="15790476" y="7288843"/>
            <a:ext cx="2451435" cy="2410933"/>
            <a:chOff x="8113603" y="8618922"/>
            <a:chExt cx="2511120" cy="2469631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638A7265-5E18-DE65-8771-CF4086396921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68" name="Textbox 200">
                <a:extLst>
                  <a:ext uri="{FF2B5EF4-FFF2-40B4-BE49-F238E27FC236}">
                    <a16:creationId xmlns:a16="http://schemas.microsoft.com/office/drawing/2014/main" id="{0E3D8CCC-AF80-D71F-C466-4010AAA0D027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1" name="Textbox 200">
                <a:extLst>
                  <a:ext uri="{FF2B5EF4-FFF2-40B4-BE49-F238E27FC236}">
                    <a16:creationId xmlns:a16="http://schemas.microsoft.com/office/drawing/2014/main" id="{5ADD5189-F0E8-E073-D1E9-A9E4D5C96A94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congue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massa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Fusce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posuere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</a:t>
                </a:r>
              </a:p>
            </p:txBody>
          </p:sp>
          <p:sp>
            <p:nvSpPr>
              <p:cNvPr id="72" name="Rectangle: Rounded Corners 71">
                <a:extLst>
                  <a:ext uri="{FF2B5EF4-FFF2-40B4-BE49-F238E27FC236}">
                    <a16:creationId xmlns:a16="http://schemas.microsoft.com/office/drawing/2014/main" id="{D2BD3811-C70A-669C-F87E-1480C0F10442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5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5" name="Textbox 200">
                <a:extLst>
                  <a:ext uri="{FF2B5EF4-FFF2-40B4-BE49-F238E27FC236}">
                    <a16:creationId xmlns:a16="http://schemas.microsoft.com/office/drawing/2014/main" id="{357A9302-1C38-6738-0C57-E9327D92A9A0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bg1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9EB82BE-8E25-EFB5-7C82-E968DB0EEF34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8F82EF9-9C63-17FB-8228-95D10F354A71}"/>
              </a:ext>
            </a:extLst>
          </p:cNvPr>
          <p:cNvGrpSpPr/>
          <p:nvPr/>
        </p:nvGrpSpPr>
        <p:grpSpPr>
          <a:xfrm>
            <a:off x="12569023" y="5944275"/>
            <a:ext cx="2451435" cy="2410933"/>
            <a:chOff x="8113603" y="8618922"/>
            <a:chExt cx="2511120" cy="2469631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EDA072DD-93BA-9BBF-A366-43BD1E54AD4C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109" name="Textbox 200">
                <a:extLst>
                  <a:ext uri="{FF2B5EF4-FFF2-40B4-BE49-F238E27FC236}">
                    <a16:creationId xmlns:a16="http://schemas.microsoft.com/office/drawing/2014/main" id="{27AA5FFD-D8C8-04C1-7C70-357CEA1FDBBA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0" name="Textbox 200">
                <a:extLst>
                  <a:ext uri="{FF2B5EF4-FFF2-40B4-BE49-F238E27FC236}">
                    <a16:creationId xmlns:a16="http://schemas.microsoft.com/office/drawing/2014/main" id="{384E7950-6A46-607C-9377-B2F8FD4A3BC9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congue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massa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Fusce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posuere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</a:t>
                </a:r>
              </a:p>
            </p:txBody>
          </p:sp>
          <p:sp>
            <p:nvSpPr>
              <p:cNvPr id="111" name="Rectangle: Rounded Corners 110">
                <a:extLst>
                  <a:ext uri="{FF2B5EF4-FFF2-40B4-BE49-F238E27FC236}">
                    <a16:creationId xmlns:a16="http://schemas.microsoft.com/office/drawing/2014/main" id="{81C9A93C-3899-A3F1-E1AB-FE899D937A96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12" name="Textbox 200">
                <a:extLst>
                  <a:ext uri="{FF2B5EF4-FFF2-40B4-BE49-F238E27FC236}">
                    <a16:creationId xmlns:a16="http://schemas.microsoft.com/office/drawing/2014/main" id="{5AAD7391-5568-B0D3-FECF-C52587F7411E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bg1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5536855F-719D-6FD2-DBD9-46B9023A60AE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ADF9EE9B-11C2-EBA2-983A-A92E3879484E}"/>
              </a:ext>
            </a:extLst>
          </p:cNvPr>
          <p:cNvGrpSpPr/>
          <p:nvPr/>
        </p:nvGrpSpPr>
        <p:grpSpPr>
          <a:xfrm>
            <a:off x="19011931" y="4535247"/>
            <a:ext cx="2451435" cy="2410933"/>
            <a:chOff x="8113603" y="8618922"/>
            <a:chExt cx="2511120" cy="2469631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9B21378A-9ADE-0169-69D7-D10C402B98AB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129" name="Textbox 200">
                <a:extLst>
                  <a:ext uri="{FF2B5EF4-FFF2-40B4-BE49-F238E27FC236}">
                    <a16:creationId xmlns:a16="http://schemas.microsoft.com/office/drawing/2014/main" id="{DEA51C63-94D2-94E3-FE76-E0864C872642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0" name="Textbox 200">
                <a:extLst>
                  <a:ext uri="{FF2B5EF4-FFF2-40B4-BE49-F238E27FC236}">
                    <a16:creationId xmlns:a16="http://schemas.microsoft.com/office/drawing/2014/main" id="{B3C0EB5E-1A90-DD79-00DD-FAA91D37B4EF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congue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massa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Fusce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posuere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</a:t>
                </a:r>
              </a:p>
            </p:txBody>
          </p:sp>
          <p:sp>
            <p:nvSpPr>
              <p:cNvPr id="131" name="Rectangle: Rounded Corners 130">
                <a:extLst>
                  <a:ext uri="{FF2B5EF4-FFF2-40B4-BE49-F238E27FC236}">
                    <a16:creationId xmlns:a16="http://schemas.microsoft.com/office/drawing/2014/main" id="{FE013143-6488-C382-0264-FEADD3A1AEE9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6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32" name="Textbox 200">
                <a:extLst>
                  <a:ext uri="{FF2B5EF4-FFF2-40B4-BE49-F238E27FC236}">
                    <a16:creationId xmlns:a16="http://schemas.microsoft.com/office/drawing/2014/main" id="{C46770B5-8F0A-9E95-7395-1095EDB25729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bg1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BA01C83C-2DC7-6139-E0DD-B144F7385FDF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389C8DFB-4F07-C870-FF3F-1887B69F2838}"/>
              </a:ext>
            </a:extLst>
          </p:cNvPr>
          <p:cNvGrpSpPr/>
          <p:nvPr/>
        </p:nvGrpSpPr>
        <p:grpSpPr>
          <a:xfrm>
            <a:off x="6126117" y="6806402"/>
            <a:ext cx="2451435" cy="2410933"/>
            <a:chOff x="8113603" y="8618922"/>
            <a:chExt cx="2511120" cy="2469631"/>
          </a:xfrm>
        </p:grpSpPr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D3A86A40-ED2F-6F5D-078D-F657419353BD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149" name="Textbox 200">
                <a:extLst>
                  <a:ext uri="{FF2B5EF4-FFF2-40B4-BE49-F238E27FC236}">
                    <a16:creationId xmlns:a16="http://schemas.microsoft.com/office/drawing/2014/main" id="{7F2BE865-6F2D-5165-7B8F-1D909B53DCFE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50" name="Textbox 200">
                <a:extLst>
                  <a:ext uri="{FF2B5EF4-FFF2-40B4-BE49-F238E27FC236}">
                    <a16:creationId xmlns:a16="http://schemas.microsoft.com/office/drawing/2014/main" id="{3F195358-FD8E-CF6A-FD29-82940FC004BB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Lorem ipsum dolor sit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consectetuer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Maecenas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porttitor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congue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massa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Fusce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posuere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,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magna sed pulvinar </a:t>
                </a:r>
              </a:p>
              <a:p>
                <a:pPr algn="ctr">
                  <a:defRPr/>
                </a:pPr>
                <a:r>
                  <a:rPr lang="en-US" sz="1200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ultricies</a:t>
                </a:r>
                <a:r>
                  <a:rPr lang="en-US" sz="12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.</a:t>
                </a:r>
              </a:p>
            </p:txBody>
          </p:sp>
          <p:sp>
            <p:nvSpPr>
              <p:cNvPr id="151" name="Rectangle: Rounded Corners 150">
                <a:extLst>
                  <a:ext uri="{FF2B5EF4-FFF2-40B4-BE49-F238E27FC236}">
                    <a16:creationId xmlns:a16="http://schemas.microsoft.com/office/drawing/2014/main" id="{C0D8D81A-CC48-70D3-54AA-9B54E46A372F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52" name="Textbox 200">
                <a:extLst>
                  <a:ext uri="{FF2B5EF4-FFF2-40B4-BE49-F238E27FC236}">
                    <a16:creationId xmlns:a16="http://schemas.microsoft.com/office/drawing/2014/main" id="{59C0E00F-BCF8-A661-B9E2-80ACE94FCB51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bg1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32A9A17D-A308-3751-603E-05DA45E4C139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A72321C2-50A4-19C1-495C-C55A6F405600}"/>
              </a:ext>
            </a:extLst>
          </p:cNvPr>
          <p:cNvGrpSpPr/>
          <p:nvPr/>
        </p:nvGrpSpPr>
        <p:grpSpPr>
          <a:xfrm>
            <a:off x="2904664" y="9273671"/>
            <a:ext cx="2451435" cy="2410933"/>
            <a:chOff x="8113603" y="8618922"/>
            <a:chExt cx="2511120" cy="2469631"/>
          </a:xfrm>
        </p:grpSpPr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37AE9883-9A43-B47D-1F53-B5B0F9EC42F3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191" name="Textbox 200">
                <a:extLst>
                  <a:ext uri="{FF2B5EF4-FFF2-40B4-BE49-F238E27FC236}">
                    <a16:creationId xmlns:a16="http://schemas.microsoft.com/office/drawing/2014/main" id="{1C962444-3839-456C-7E0E-02A2C410F086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2" name="Textbox 200">
                <a:extLst>
                  <a:ext uri="{FF2B5EF4-FFF2-40B4-BE49-F238E27FC236}">
                    <a16:creationId xmlns:a16="http://schemas.microsoft.com/office/drawing/2014/main" id="{1FA492BC-026D-DEFB-3F11-6232342D1DBC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 porttitor congue massa. Fusce posuere,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magna sed pulvinar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ultricies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ea typeface="+mn-ea"/>
                    <a:cs typeface="+mn-cs"/>
                  </a:rPr>
                  <a:t>.</a:t>
                </a:r>
              </a:p>
            </p:txBody>
          </p:sp>
          <p:sp>
            <p:nvSpPr>
              <p:cNvPr id="193" name="Rectangle: Rounded Corners 192">
                <a:extLst>
                  <a:ext uri="{FF2B5EF4-FFF2-40B4-BE49-F238E27FC236}">
                    <a16:creationId xmlns:a16="http://schemas.microsoft.com/office/drawing/2014/main" id="{4C606251-E558-B2E8-40F5-AC09F0BC3149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94" name="Textbox 200">
                <a:extLst>
                  <a:ext uri="{FF2B5EF4-FFF2-40B4-BE49-F238E27FC236}">
                    <a16:creationId xmlns:a16="http://schemas.microsoft.com/office/drawing/2014/main" id="{AA64DBE1-6219-2ED5-6D6A-9F7B16907E8D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bg1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158CA011-09AC-1894-3419-48AA1352333C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7" name="Rectangle 206">
            <a:extLst>
              <a:ext uri="{FF2B5EF4-FFF2-40B4-BE49-F238E27FC236}">
                <a16:creationId xmlns:a16="http://schemas.microsoft.com/office/drawing/2014/main" id="{A74A6C0B-09C3-A92F-2FD5-1AEC701434A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194</a:t>
            </a:r>
            <a:endParaRPr lang="en-US" sz="3000" i="0" spc="300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7" name="!!L5">
            <a:extLst>
              <a:ext uri="{FF2B5EF4-FFF2-40B4-BE49-F238E27FC236}">
                <a16:creationId xmlns:a16="http://schemas.microsoft.com/office/drawing/2014/main" id="{55550341-96DD-EDEA-C6C9-50F0A2EECF18}"/>
              </a:ext>
            </a:extLst>
          </p:cNvPr>
          <p:cNvGrpSpPr/>
          <p:nvPr/>
        </p:nvGrpSpPr>
        <p:grpSpPr>
          <a:xfrm>
            <a:off x="15805197" y="-1824948"/>
            <a:ext cx="2452684" cy="8803887"/>
            <a:chOff x="15805197" y="-1824948"/>
            <a:chExt cx="2452684" cy="8803887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C692E9B1-EE59-659F-D17C-79A9A5E4ABFF}"/>
                </a:ext>
              </a:extLst>
            </p:cNvPr>
            <p:cNvSpPr/>
            <p:nvPr/>
          </p:nvSpPr>
          <p:spPr>
            <a:xfrm>
              <a:off x="15948070" y="5157284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AB98177-8C6E-7CD3-BE7D-0A0A0AC1DC78}"/>
                </a:ext>
              </a:extLst>
            </p:cNvPr>
            <p:cNvGrpSpPr/>
            <p:nvPr/>
          </p:nvGrpSpPr>
          <p:grpSpPr>
            <a:xfrm>
              <a:off x="15805197" y="4526255"/>
              <a:ext cx="2452684" cy="2452684"/>
              <a:chOff x="8158166" y="5631658"/>
              <a:chExt cx="2452684" cy="2452684"/>
            </a:xfrm>
          </p:grpSpPr>
          <p:sp>
            <p:nvSpPr>
              <p:cNvPr id="89" name="Arc 88">
                <a:extLst>
                  <a:ext uri="{FF2B5EF4-FFF2-40B4-BE49-F238E27FC236}">
                    <a16:creationId xmlns:a16="http://schemas.microsoft.com/office/drawing/2014/main" id="{69276EAB-6233-999B-845D-DEA63B4D30F8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2F50EF4A-BFB8-783D-D9B8-CC0002F0F44B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03A25101-683A-B3A5-A05B-57DFAB448549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6BADB89C-C4D7-1B4C-01A7-ACA6B573C5E1}"/>
                </a:ext>
              </a:extLst>
            </p:cNvPr>
            <p:cNvGrpSpPr/>
            <p:nvPr/>
          </p:nvGrpSpPr>
          <p:grpSpPr>
            <a:xfrm>
              <a:off x="16926764" y="-1824948"/>
              <a:ext cx="209548" cy="6032117"/>
              <a:chOff x="9279733" y="-719545"/>
              <a:chExt cx="209548" cy="6032117"/>
            </a:xfrm>
          </p:grpSpPr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DDB0FB8B-E3F9-915C-E203-DE83FEB6DB4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C44CD31E-EED5-E128-BF37-D05925FE11ED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5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0" name="Group 329">
              <a:extLst>
                <a:ext uri="{FF2B5EF4-FFF2-40B4-BE49-F238E27FC236}">
                  <a16:creationId xmlns:a16="http://schemas.microsoft.com/office/drawing/2014/main" id="{47B4D430-E49F-7B3E-839E-C923C467CEC8}"/>
                </a:ext>
              </a:extLst>
            </p:cNvPr>
            <p:cNvGrpSpPr/>
            <p:nvPr/>
          </p:nvGrpSpPr>
          <p:grpSpPr>
            <a:xfrm>
              <a:off x="15973261" y="4208526"/>
              <a:ext cx="2116554" cy="948758"/>
              <a:chOff x="15973261" y="4208526"/>
              <a:chExt cx="2116554" cy="948758"/>
            </a:xfrm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396E5E93-BF22-CCBA-A571-8B8C977A4D59}"/>
                  </a:ext>
                </a:extLst>
              </p:cNvPr>
              <p:cNvSpPr/>
              <p:nvPr/>
            </p:nvSpPr>
            <p:spPr>
              <a:xfrm>
                <a:off x="16126751" y="4669128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C0DA8C7A-9B3C-4A0E-68D6-73A3D55C458E}"/>
                  </a:ext>
                </a:extLst>
              </p:cNvPr>
              <p:cNvSpPr/>
              <p:nvPr/>
            </p:nvSpPr>
            <p:spPr>
              <a:xfrm>
                <a:off x="15973261" y="4208526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5">
                      <a:alpha val="50000"/>
                    </a:schemeClr>
                  </a:gs>
                </a:gsLst>
                <a:lin ang="1350000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2" name="Textbox 200">
                <a:extLst>
                  <a:ext uri="{FF2B5EF4-FFF2-40B4-BE49-F238E27FC236}">
                    <a16:creationId xmlns:a16="http://schemas.microsoft.com/office/drawing/2014/main" id="{2696764F-8399-BE3C-9282-07BEA5A9233E}"/>
                  </a:ext>
                </a:extLst>
              </p:cNvPr>
              <p:cNvSpPr txBox="1"/>
              <p:nvPr/>
            </p:nvSpPr>
            <p:spPr>
              <a:xfrm>
                <a:off x="16666750" y="4276401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05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4108592-BCDF-82EA-BF43-4135277D4799}"/>
              </a:ext>
            </a:extLst>
          </p:cNvPr>
          <p:cNvSpPr/>
          <p:nvPr/>
        </p:nvSpPr>
        <p:spPr>
          <a:xfrm>
            <a:off x="16650637" y="5490270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9" name="!!L6">
            <a:extLst>
              <a:ext uri="{FF2B5EF4-FFF2-40B4-BE49-F238E27FC236}">
                <a16:creationId xmlns:a16="http://schemas.microsoft.com/office/drawing/2014/main" id="{46CE591B-F2A5-DD6F-6392-1F077323336B}"/>
              </a:ext>
            </a:extLst>
          </p:cNvPr>
          <p:cNvGrpSpPr/>
          <p:nvPr/>
        </p:nvGrpSpPr>
        <p:grpSpPr>
          <a:xfrm>
            <a:off x="19026652" y="-4578544"/>
            <a:ext cx="2452684" cy="8803887"/>
            <a:chOff x="19026652" y="-4578544"/>
            <a:chExt cx="2452684" cy="8803887"/>
          </a:xfrm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F1050E9-45DE-0E6D-24D1-89E4E4D06290}"/>
                </a:ext>
              </a:extLst>
            </p:cNvPr>
            <p:cNvSpPr/>
            <p:nvPr/>
          </p:nvSpPr>
          <p:spPr>
            <a:xfrm>
              <a:off x="19169525" y="2403688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BFE9DEB9-F889-74D8-84CA-BD48214417FF}"/>
                </a:ext>
              </a:extLst>
            </p:cNvPr>
            <p:cNvGrpSpPr/>
            <p:nvPr/>
          </p:nvGrpSpPr>
          <p:grpSpPr>
            <a:xfrm>
              <a:off x="19026652" y="1772659"/>
              <a:ext cx="2452684" cy="2452684"/>
              <a:chOff x="8158166" y="5631658"/>
              <a:chExt cx="2452684" cy="2452684"/>
            </a:xfrm>
          </p:grpSpPr>
          <p:sp>
            <p:nvSpPr>
              <p:cNvPr id="135" name="Arc 134">
                <a:extLst>
                  <a:ext uri="{FF2B5EF4-FFF2-40B4-BE49-F238E27FC236}">
                    <a16:creationId xmlns:a16="http://schemas.microsoft.com/office/drawing/2014/main" id="{28C4BF3D-6DF4-3591-5C6C-56DDEF8658A1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F01425F1-03A2-BBB1-5B7D-07AC2FEEBBAC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DD736738-7A59-C1CE-171E-E0DA502D4178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FE4C6EEA-B5F6-75E6-79E9-C7FBFB52F0E1}"/>
                </a:ext>
              </a:extLst>
            </p:cNvPr>
            <p:cNvGrpSpPr/>
            <p:nvPr/>
          </p:nvGrpSpPr>
          <p:grpSpPr>
            <a:xfrm>
              <a:off x="20148219" y="-4578544"/>
              <a:ext cx="209548" cy="6032117"/>
              <a:chOff x="9279733" y="-719545"/>
              <a:chExt cx="209548" cy="6032117"/>
            </a:xfrm>
          </p:grpSpPr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7E873C2E-44C4-8ABF-AD68-51F314258B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D8B08F97-FCA2-9E8C-0775-FE975AB457B8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6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7ACA1C50-7C27-3515-9337-CE45CDB672F0}"/>
                </a:ext>
              </a:extLst>
            </p:cNvPr>
            <p:cNvGrpSpPr/>
            <p:nvPr/>
          </p:nvGrpSpPr>
          <p:grpSpPr>
            <a:xfrm>
              <a:off x="19194716" y="1454930"/>
              <a:ext cx="2116554" cy="948758"/>
              <a:chOff x="19194716" y="1454930"/>
              <a:chExt cx="2116554" cy="948758"/>
            </a:xfrm>
          </p:grpSpPr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5AC8A7C8-56E4-3716-84DD-F559DE6E0B6C}"/>
                  </a:ext>
                </a:extLst>
              </p:cNvPr>
              <p:cNvSpPr/>
              <p:nvPr/>
            </p:nvSpPr>
            <p:spPr>
              <a:xfrm>
                <a:off x="19348206" y="1915532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CDD0D370-7BBE-58A8-573D-B49488589B96}"/>
                  </a:ext>
                </a:extLst>
              </p:cNvPr>
              <p:cNvSpPr/>
              <p:nvPr/>
            </p:nvSpPr>
            <p:spPr>
              <a:xfrm>
                <a:off x="19194716" y="1454930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6">
                      <a:alpha val="50000"/>
                    </a:schemeClr>
                  </a:gs>
                </a:gsLst>
                <a:lin ang="1350000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4" name="Textbox 200">
                <a:extLst>
                  <a:ext uri="{FF2B5EF4-FFF2-40B4-BE49-F238E27FC236}">
                    <a16:creationId xmlns:a16="http://schemas.microsoft.com/office/drawing/2014/main" id="{E98F8A09-3280-3EF4-8B0D-4D0CCC3BCB8A}"/>
                  </a:ext>
                </a:extLst>
              </p:cNvPr>
              <p:cNvSpPr txBox="1"/>
              <p:nvPr/>
            </p:nvSpPr>
            <p:spPr>
              <a:xfrm>
                <a:off x="19888205" y="1522805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06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415BAEC-6822-6190-0B49-ED66E6476D9F}"/>
              </a:ext>
            </a:extLst>
          </p:cNvPr>
          <p:cNvSpPr/>
          <p:nvPr/>
        </p:nvSpPr>
        <p:spPr>
          <a:xfrm>
            <a:off x="19887328" y="2751911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1" name="!!L2">
            <a:extLst>
              <a:ext uri="{FF2B5EF4-FFF2-40B4-BE49-F238E27FC236}">
                <a16:creationId xmlns:a16="http://schemas.microsoft.com/office/drawing/2014/main" id="{25C4A288-9A7B-F606-0408-E6AD4B4755F4}"/>
              </a:ext>
            </a:extLst>
          </p:cNvPr>
          <p:cNvGrpSpPr/>
          <p:nvPr/>
        </p:nvGrpSpPr>
        <p:grpSpPr>
          <a:xfrm>
            <a:off x="6140838" y="-2307389"/>
            <a:ext cx="2452684" cy="8803887"/>
            <a:chOff x="6140838" y="-2307389"/>
            <a:chExt cx="2452684" cy="8803887"/>
          </a:xfrm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A564C56-E773-E770-4557-293A1FC7CBCA}"/>
                </a:ext>
              </a:extLst>
            </p:cNvPr>
            <p:cNvSpPr/>
            <p:nvPr/>
          </p:nvSpPr>
          <p:spPr>
            <a:xfrm>
              <a:off x="6283711" y="4674843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F38DA996-E1C9-65F4-E8BA-1617C8B56244}"/>
                </a:ext>
              </a:extLst>
            </p:cNvPr>
            <p:cNvGrpSpPr/>
            <p:nvPr/>
          </p:nvGrpSpPr>
          <p:grpSpPr>
            <a:xfrm>
              <a:off x="6140838" y="4043814"/>
              <a:ext cx="2452684" cy="2452684"/>
              <a:chOff x="8158166" y="5631658"/>
              <a:chExt cx="2452684" cy="2452684"/>
            </a:xfrm>
          </p:grpSpPr>
          <p:sp>
            <p:nvSpPr>
              <p:cNvPr id="155" name="Arc 154">
                <a:extLst>
                  <a:ext uri="{FF2B5EF4-FFF2-40B4-BE49-F238E27FC236}">
                    <a16:creationId xmlns:a16="http://schemas.microsoft.com/office/drawing/2014/main" id="{D675E7E4-2834-B12C-2701-7D2E90B4AB64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243BB7A0-7CF5-D936-C228-BB79FACFDE45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42662969-E5DC-667D-345E-1E5D7666B58F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54D87FD5-1EC0-BC5E-546D-4D2C0E44C789}"/>
                </a:ext>
              </a:extLst>
            </p:cNvPr>
            <p:cNvGrpSpPr/>
            <p:nvPr/>
          </p:nvGrpSpPr>
          <p:grpSpPr>
            <a:xfrm>
              <a:off x="7262405" y="-2307389"/>
              <a:ext cx="209548" cy="6032117"/>
              <a:chOff x="9279733" y="-719545"/>
              <a:chExt cx="209548" cy="6032117"/>
            </a:xfrm>
          </p:grpSpPr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BD623FD3-B0FD-6889-1583-44A9644A897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FB0D3064-C4CD-1731-2A3C-8A93892DAA78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7" name="Group 326">
              <a:extLst>
                <a:ext uri="{FF2B5EF4-FFF2-40B4-BE49-F238E27FC236}">
                  <a16:creationId xmlns:a16="http://schemas.microsoft.com/office/drawing/2014/main" id="{CE24DD35-46BE-E2FD-6A47-A8DDFB7F221E}"/>
                </a:ext>
              </a:extLst>
            </p:cNvPr>
            <p:cNvGrpSpPr/>
            <p:nvPr/>
          </p:nvGrpSpPr>
          <p:grpSpPr>
            <a:xfrm>
              <a:off x="6308902" y="3726085"/>
              <a:ext cx="2116554" cy="948758"/>
              <a:chOff x="6308902" y="3726085"/>
              <a:chExt cx="2116554" cy="948758"/>
            </a:xfrm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C1CF6A74-62F6-043E-9B3D-0F13D7095C3E}"/>
                  </a:ext>
                </a:extLst>
              </p:cNvPr>
              <p:cNvSpPr/>
              <p:nvPr/>
            </p:nvSpPr>
            <p:spPr>
              <a:xfrm>
                <a:off x="6462392" y="4186687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902960EB-1BFF-FDC7-8D19-7D6B59731504}"/>
                  </a:ext>
                </a:extLst>
              </p:cNvPr>
              <p:cNvSpPr/>
              <p:nvPr/>
            </p:nvSpPr>
            <p:spPr>
              <a:xfrm>
                <a:off x="6308902" y="3726085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alpha val="5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  <a:effectLst>
                <a:outerShdw blurRad="63500" dist="63500" dir="81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4" name="Textbox 200">
                <a:extLst>
                  <a:ext uri="{FF2B5EF4-FFF2-40B4-BE49-F238E27FC236}">
                    <a16:creationId xmlns:a16="http://schemas.microsoft.com/office/drawing/2014/main" id="{48DA2073-0D61-DC68-9451-F32855FCF885}"/>
                  </a:ext>
                </a:extLst>
              </p:cNvPr>
              <p:cNvSpPr txBox="1"/>
              <p:nvPr/>
            </p:nvSpPr>
            <p:spPr>
              <a:xfrm>
                <a:off x="7002391" y="3793960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02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4" name="Freeform 103">
            <a:extLst>
              <a:ext uri="{FF2B5EF4-FFF2-40B4-BE49-F238E27FC236}">
                <a16:creationId xmlns:a16="http://schemas.microsoft.com/office/drawing/2014/main" id="{6DB021AA-B7C1-D918-ECD3-F02DAE45B7C9}"/>
              </a:ext>
            </a:extLst>
          </p:cNvPr>
          <p:cNvSpPr>
            <a:spLocks noEditPoints="1"/>
          </p:cNvSpPr>
          <p:nvPr/>
        </p:nvSpPr>
        <p:spPr bwMode="auto">
          <a:xfrm>
            <a:off x="6943833" y="5064995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3" name="!!L3">
            <a:extLst>
              <a:ext uri="{FF2B5EF4-FFF2-40B4-BE49-F238E27FC236}">
                <a16:creationId xmlns:a16="http://schemas.microsoft.com/office/drawing/2014/main" id="{2F1287A5-1BB7-A63C-1C79-72B5F944BA3E}"/>
              </a:ext>
            </a:extLst>
          </p:cNvPr>
          <p:cNvGrpSpPr/>
          <p:nvPr/>
        </p:nvGrpSpPr>
        <p:grpSpPr>
          <a:xfrm>
            <a:off x="9362291" y="-641472"/>
            <a:ext cx="2452684" cy="8803887"/>
            <a:chOff x="9362291" y="-641472"/>
            <a:chExt cx="2452684" cy="8803887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6E0961E-E87C-9BB4-14A5-88EF75659FEF}"/>
                </a:ext>
              </a:extLst>
            </p:cNvPr>
            <p:cNvSpPr/>
            <p:nvPr/>
          </p:nvSpPr>
          <p:spPr>
            <a:xfrm>
              <a:off x="9505164" y="6340760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10D3841-954E-502D-CD03-E0C19A28781A}"/>
                </a:ext>
              </a:extLst>
            </p:cNvPr>
            <p:cNvGrpSpPr/>
            <p:nvPr/>
          </p:nvGrpSpPr>
          <p:grpSpPr>
            <a:xfrm>
              <a:off x="9362291" y="5709731"/>
              <a:ext cx="2452684" cy="2452684"/>
              <a:chOff x="8158166" y="5631658"/>
              <a:chExt cx="2452684" cy="2452684"/>
            </a:xfrm>
          </p:grpSpPr>
          <p:sp>
            <p:nvSpPr>
              <p:cNvPr id="6" name="Arc 5">
                <a:extLst>
                  <a:ext uri="{FF2B5EF4-FFF2-40B4-BE49-F238E27FC236}">
                    <a16:creationId xmlns:a16="http://schemas.microsoft.com/office/drawing/2014/main" id="{EF48E6C0-FE05-5FBD-6BCC-D51EDAB86D4C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C905990C-677B-B9E8-8C94-C3B7A3B36553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C952CE8E-4F18-E689-AB27-973C00A3EBD0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09F65DD-F99E-ED8C-CBD8-9C6FA6253FA6}"/>
                </a:ext>
              </a:extLst>
            </p:cNvPr>
            <p:cNvGrpSpPr/>
            <p:nvPr/>
          </p:nvGrpSpPr>
          <p:grpSpPr>
            <a:xfrm>
              <a:off x="10483858" y="-641472"/>
              <a:ext cx="209548" cy="6032117"/>
              <a:chOff x="9279733" y="-719545"/>
              <a:chExt cx="209548" cy="6032117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B21140A-BB62-7AA3-EE61-09435C64AD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8E193D97-B89F-0F03-04C1-1EDCC59D9FA2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8" name="Group 327">
              <a:extLst>
                <a:ext uri="{FF2B5EF4-FFF2-40B4-BE49-F238E27FC236}">
                  <a16:creationId xmlns:a16="http://schemas.microsoft.com/office/drawing/2014/main" id="{B9638DB8-0C3B-F4C1-0D0E-AD0782ACDF92}"/>
                </a:ext>
              </a:extLst>
            </p:cNvPr>
            <p:cNvGrpSpPr/>
            <p:nvPr/>
          </p:nvGrpSpPr>
          <p:grpSpPr>
            <a:xfrm>
              <a:off x="9530355" y="5392002"/>
              <a:ext cx="2116554" cy="948758"/>
              <a:chOff x="9530355" y="5392002"/>
              <a:chExt cx="2116554" cy="948758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52D1F3A-4982-ED42-9295-31974EE326B5}"/>
                  </a:ext>
                </a:extLst>
              </p:cNvPr>
              <p:cNvSpPr/>
              <p:nvPr/>
            </p:nvSpPr>
            <p:spPr>
              <a:xfrm>
                <a:off x="9683845" y="5852604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1D3088A4-E9B5-ECAF-37A8-2A83A3F908EA}"/>
                  </a:ext>
                </a:extLst>
              </p:cNvPr>
              <p:cNvSpPr/>
              <p:nvPr/>
            </p:nvSpPr>
            <p:spPr>
              <a:xfrm>
                <a:off x="9530355" y="5392002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alpha val="50000"/>
                    </a:schemeClr>
                  </a:gs>
                </a:gsLst>
                <a:lin ang="1350000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Textbox 200">
                <a:extLst>
                  <a:ext uri="{FF2B5EF4-FFF2-40B4-BE49-F238E27FC236}">
                    <a16:creationId xmlns:a16="http://schemas.microsoft.com/office/drawing/2014/main" id="{CF85DB81-6AD4-1C5A-4C26-7D68F8D4F0A6}"/>
                  </a:ext>
                </a:extLst>
              </p:cNvPr>
              <p:cNvSpPr txBox="1"/>
              <p:nvPr/>
            </p:nvSpPr>
            <p:spPr>
              <a:xfrm>
                <a:off x="10223844" y="5459877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03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5" name="Freeform 109">
            <a:extLst>
              <a:ext uri="{FF2B5EF4-FFF2-40B4-BE49-F238E27FC236}">
                <a16:creationId xmlns:a16="http://schemas.microsoft.com/office/drawing/2014/main" id="{4F58AFAC-0E8D-39C3-236E-8D6ED0A046DB}"/>
              </a:ext>
            </a:extLst>
          </p:cNvPr>
          <p:cNvSpPr>
            <a:spLocks noEditPoints="1"/>
          </p:cNvSpPr>
          <p:nvPr/>
        </p:nvSpPr>
        <p:spPr bwMode="auto">
          <a:xfrm>
            <a:off x="10217207" y="6673746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9" name="!!L1">
            <a:extLst>
              <a:ext uri="{FF2B5EF4-FFF2-40B4-BE49-F238E27FC236}">
                <a16:creationId xmlns:a16="http://schemas.microsoft.com/office/drawing/2014/main" id="{3D8CE631-B86F-7254-BF7C-A271F923B781}"/>
              </a:ext>
            </a:extLst>
          </p:cNvPr>
          <p:cNvGrpSpPr/>
          <p:nvPr/>
        </p:nvGrpSpPr>
        <p:grpSpPr>
          <a:xfrm>
            <a:off x="2919385" y="-497816"/>
            <a:ext cx="2452684" cy="9461583"/>
            <a:chOff x="2919385" y="-497816"/>
            <a:chExt cx="2452684" cy="9461583"/>
          </a:xfrm>
        </p:grpSpPr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50197FBD-9529-90E6-41AE-76019D5780D5}"/>
                </a:ext>
              </a:extLst>
            </p:cNvPr>
            <p:cNvSpPr/>
            <p:nvPr/>
          </p:nvSpPr>
          <p:spPr>
            <a:xfrm>
              <a:off x="3062258" y="7142112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id="{D4226229-2E1F-B890-FFF9-48F36E07ABA0}"/>
                </a:ext>
              </a:extLst>
            </p:cNvPr>
            <p:cNvGrpSpPr/>
            <p:nvPr/>
          </p:nvGrpSpPr>
          <p:grpSpPr>
            <a:xfrm>
              <a:off x="2919385" y="6511083"/>
              <a:ext cx="2452684" cy="2452684"/>
              <a:chOff x="8158166" y="5631658"/>
              <a:chExt cx="2452684" cy="2452684"/>
            </a:xfrm>
          </p:grpSpPr>
          <p:sp>
            <p:nvSpPr>
              <p:cNvPr id="197" name="Arc 196">
                <a:extLst>
                  <a:ext uri="{FF2B5EF4-FFF2-40B4-BE49-F238E27FC236}">
                    <a16:creationId xmlns:a16="http://schemas.microsoft.com/office/drawing/2014/main" id="{9FB61BCF-7FDB-EF53-3529-936980271CCA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id="{4D4A5F63-67BD-5B04-D1E7-4644B42C82EC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92AC8261-8674-FD5B-D78A-027263D403E4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362E5B6B-8347-3F33-AA83-A9010417F752}"/>
                </a:ext>
              </a:extLst>
            </p:cNvPr>
            <p:cNvGrpSpPr/>
            <p:nvPr/>
          </p:nvGrpSpPr>
          <p:grpSpPr>
            <a:xfrm>
              <a:off x="4040952" y="-497816"/>
              <a:ext cx="209548" cy="6689813"/>
              <a:chOff x="4040952" y="-457200"/>
              <a:chExt cx="209548" cy="6689813"/>
            </a:xfrm>
          </p:grpSpPr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4637CB2C-7848-ED86-A4F1-1AC703FBE2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15038" y="-457200"/>
                <a:ext cx="30688" cy="6585039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6" name="Oval 195">
                <a:extLst>
                  <a:ext uri="{FF2B5EF4-FFF2-40B4-BE49-F238E27FC236}">
                    <a16:creationId xmlns:a16="http://schemas.microsoft.com/office/drawing/2014/main" id="{268ECAB3-CD29-3335-C89F-68F87779DC96}"/>
                  </a:ext>
                </a:extLst>
              </p:cNvPr>
              <p:cNvSpPr/>
              <p:nvPr/>
            </p:nvSpPr>
            <p:spPr>
              <a:xfrm>
                <a:off x="4040952" y="6023065"/>
                <a:ext cx="209548" cy="209548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9DBC1D70-1D27-A21A-D5D3-F676C2FA3972}"/>
                </a:ext>
              </a:extLst>
            </p:cNvPr>
            <p:cNvGrpSpPr/>
            <p:nvPr/>
          </p:nvGrpSpPr>
          <p:grpSpPr>
            <a:xfrm>
              <a:off x="3087449" y="6193354"/>
              <a:ext cx="2116554" cy="948758"/>
              <a:chOff x="3087449" y="6193354"/>
              <a:chExt cx="2116554" cy="948758"/>
            </a:xfrm>
          </p:grpSpPr>
          <p:grpSp>
            <p:nvGrpSpPr>
              <p:cNvPr id="325" name="Group 324">
                <a:extLst>
                  <a:ext uri="{FF2B5EF4-FFF2-40B4-BE49-F238E27FC236}">
                    <a16:creationId xmlns:a16="http://schemas.microsoft.com/office/drawing/2014/main" id="{D0975373-4D68-60D7-2362-E3135B27E10A}"/>
                  </a:ext>
                </a:extLst>
              </p:cNvPr>
              <p:cNvGrpSpPr/>
              <p:nvPr/>
            </p:nvGrpSpPr>
            <p:grpSpPr>
              <a:xfrm>
                <a:off x="3087449" y="6193354"/>
                <a:ext cx="2116554" cy="948758"/>
                <a:chOff x="3087449" y="6193354"/>
                <a:chExt cx="2116554" cy="948758"/>
              </a:xfrm>
            </p:grpSpPr>
            <p:sp>
              <p:nvSpPr>
                <p:cNvPr id="181" name="Freeform: Shape 180">
                  <a:extLst>
                    <a:ext uri="{FF2B5EF4-FFF2-40B4-BE49-F238E27FC236}">
                      <a16:creationId xmlns:a16="http://schemas.microsoft.com/office/drawing/2014/main" id="{E5FBC1D7-5419-536D-5E98-C5E445EB2886}"/>
                    </a:ext>
                  </a:extLst>
                </p:cNvPr>
                <p:cNvSpPr/>
                <p:nvPr/>
              </p:nvSpPr>
              <p:spPr>
                <a:xfrm>
                  <a:off x="3240939" y="6653956"/>
                  <a:ext cx="1809574" cy="488156"/>
                </a:xfrm>
                <a:custGeom>
                  <a:avLst/>
                  <a:gdLst>
                    <a:gd name="csX0" fmla="*/ 904787 w 1809574"/>
                    <a:gd name="csY0" fmla="*/ 0 h 488156"/>
                    <a:gd name="csX1" fmla="*/ 1803216 w 1809574"/>
                    <a:gd name="csY1" fmla="*/ 477691 h 488156"/>
                    <a:gd name="csX2" fmla="*/ 1809574 w 1809574"/>
                    <a:gd name="csY2" fmla="*/ 488156 h 488156"/>
                    <a:gd name="csX3" fmla="*/ 0 w 1809574"/>
                    <a:gd name="csY3" fmla="*/ 488156 h 488156"/>
                    <a:gd name="csX4" fmla="*/ 6358 w 1809574"/>
                    <a:gd name="csY4" fmla="*/ 477691 h 488156"/>
                    <a:gd name="csX5" fmla="*/ 904787 w 1809574"/>
                    <a:gd name="csY5" fmla="*/ 0 h 48815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809574" h="488156">
                      <a:moveTo>
                        <a:pt x="904787" y="0"/>
                      </a:moveTo>
                      <a:cubicBezTo>
                        <a:pt x="1278776" y="0"/>
                        <a:pt x="1608509" y="189487"/>
                        <a:pt x="1803216" y="477691"/>
                      </a:cubicBezTo>
                      <a:lnTo>
                        <a:pt x="1809574" y="488156"/>
                      </a:lnTo>
                      <a:lnTo>
                        <a:pt x="0" y="488156"/>
                      </a:lnTo>
                      <a:lnTo>
                        <a:pt x="6358" y="477691"/>
                      </a:lnTo>
                      <a:cubicBezTo>
                        <a:pt x="201065" y="189487"/>
                        <a:pt x="530798" y="0"/>
                        <a:pt x="90478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" name="Freeform: Shape 182">
                  <a:extLst>
                    <a:ext uri="{FF2B5EF4-FFF2-40B4-BE49-F238E27FC236}">
                      <a16:creationId xmlns:a16="http://schemas.microsoft.com/office/drawing/2014/main" id="{2A201629-D477-9EA8-D854-065003355F6E}"/>
                    </a:ext>
                  </a:extLst>
                </p:cNvPr>
                <p:cNvSpPr/>
                <p:nvPr/>
              </p:nvSpPr>
              <p:spPr>
                <a:xfrm>
                  <a:off x="3087449" y="6193354"/>
                  <a:ext cx="2116554" cy="848749"/>
                </a:xfrm>
                <a:custGeom>
                  <a:avLst/>
                  <a:gdLst>
                    <a:gd name="csX0" fmla="*/ 977362 w 2116554"/>
                    <a:gd name="csY0" fmla="*/ 0 h 848749"/>
                    <a:gd name="csX1" fmla="*/ 1005444 w 2116554"/>
                    <a:gd name="csY1" fmla="*/ 18934 h 848749"/>
                    <a:gd name="csX2" fmla="*/ 1058277 w 2116554"/>
                    <a:gd name="csY2" fmla="*/ 29600 h 848749"/>
                    <a:gd name="csX3" fmla="*/ 1111110 w 2116554"/>
                    <a:gd name="csY3" fmla="*/ 18934 h 848749"/>
                    <a:gd name="csX4" fmla="*/ 1139192 w 2116554"/>
                    <a:gd name="csY4" fmla="*/ 0 h 848749"/>
                    <a:gd name="csX5" fmla="*/ 1223278 w 2116554"/>
                    <a:gd name="csY5" fmla="*/ 6362 h 848749"/>
                    <a:gd name="csX6" fmla="*/ 2056601 w 2116554"/>
                    <a:gd name="csY6" fmla="*/ 655612 h 848749"/>
                    <a:gd name="csX7" fmla="*/ 2116554 w 2116554"/>
                    <a:gd name="csY7" fmla="*/ 848749 h 848749"/>
                    <a:gd name="csX8" fmla="*/ 0 w 2116554"/>
                    <a:gd name="csY8" fmla="*/ 848749 h 848749"/>
                    <a:gd name="csX9" fmla="*/ 59954 w 2116554"/>
                    <a:gd name="csY9" fmla="*/ 655612 h 848749"/>
                    <a:gd name="csX10" fmla="*/ 893276 w 2116554"/>
                    <a:gd name="csY10" fmla="*/ 6362 h 84874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</a:cxnLst>
                  <a:rect l="l" t="t" r="r" b="b"/>
                  <a:pathLst>
                    <a:path w="2116554" h="848749">
                      <a:moveTo>
                        <a:pt x="977362" y="0"/>
                      </a:moveTo>
                      <a:lnTo>
                        <a:pt x="1005444" y="18934"/>
                      </a:lnTo>
                      <a:cubicBezTo>
                        <a:pt x="1021683" y="25802"/>
                        <a:pt x="1039537" y="29600"/>
                        <a:pt x="1058277" y="29600"/>
                      </a:cubicBezTo>
                      <a:cubicBezTo>
                        <a:pt x="1077017" y="29600"/>
                        <a:pt x="1094871" y="25802"/>
                        <a:pt x="1111110" y="18934"/>
                      </a:cubicBezTo>
                      <a:lnTo>
                        <a:pt x="1139192" y="0"/>
                      </a:lnTo>
                      <a:lnTo>
                        <a:pt x="1223278" y="6362"/>
                      </a:lnTo>
                      <a:cubicBezTo>
                        <a:pt x="1599882" y="63906"/>
                        <a:pt x="1912681" y="315348"/>
                        <a:pt x="2056601" y="655612"/>
                      </a:cubicBezTo>
                      <a:lnTo>
                        <a:pt x="2116554" y="848749"/>
                      </a:lnTo>
                      <a:lnTo>
                        <a:pt x="0" y="848749"/>
                      </a:lnTo>
                      <a:lnTo>
                        <a:pt x="59954" y="655612"/>
                      </a:lnTo>
                      <a:cubicBezTo>
                        <a:pt x="203873" y="315348"/>
                        <a:pt x="516672" y="63906"/>
                        <a:pt x="893276" y="636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alpha val="50000"/>
                      </a:schemeClr>
                    </a:gs>
                  </a:gsLst>
                  <a:lin ang="13500000" scaled="0"/>
                </a:gradFill>
                <a:ln>
                  <a:noFill/>
                </a:ln>
                <a:effectLst>
                  <a:outerShdw blurRad="63500" dist="63500" dir="5400000" algn="t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86" name="Textbox 200">
                <a:extLst>
                  <a:ext uri="{FF2B5EF4-FFF2-40B4-BE49-F238E27FC236}">
                    <a16:creationId xmlns:a16="http://schemas.microsoft.com/office/drawing/2014/main" id="{C334B67B-5977-EF1D-160C-A046F16A73C8}"/>
                  </a:ext>
                </a:extLst>
              </p:cNvPr>
              <p:cNvSpPr txBox="1"/>
              <p:nvPr/>
            </p:nvSpPr>
            <p:spPr>
              <a:xfrm>
                <a:off x="3780938" y="6261229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01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A7834CB-9C13-1178-85A9-9D62C1686268}"/>
              </a:ext>
            </a:extLst>
          </p:cNvPr>
          <p:cNvSpPr/>
          <p:nvPr/>
        </p:nvSpPr>
        <p:spPr>
          <a:xfrm>
            <a:off x="3726173" y="7506371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5" name="!!L4">
            <a:extLst>
              <a:ext uri="{FF2B5EF4-FFF2-40B4-BE49-F238E27FC236}">
                <a16:creationId xmlns:a16="http://schemas.microsoft.com/office/drawing/2014/main" id="{BDA122AF-A5C1-CFF5-D196-259519C30ADD}"/>
              </a:ext>
            </a:extLst>
          </p:cNvPr>
          <p:cNvGrpSpPr/>
          <p:nvPr/>
        </p:nvGrpSpPr>
        <p:grpSpPr>
          <a:xfrm>
            <a:off x="12583744" y="-3169516"/>
            <a:ext cx="2452684" cy="8803887"/>
            <a:chOff x="12583744" y="-3169516"/>
            <a:chExt cx="2452684" cy="8803887"/>
          </a:xfrm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5839E13D-50AB-F336-504A-30CAC989F507}"/>
                </a:ext>
              </a:extLst>
            </p:cNvPr>
            <p:cNvSpPr/>
            <p:nvPr/>
          </p:nvSpPr>
          <p:spPr>
            <a:xfrm>
              <a:off x="12726617" y="3812716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ED3F73AC-3CE8-B9A5-4773-3E6D0EFF1DB0}"/>
                </a:ext>
              </a:extLst>
            </p:cNvPr>
            <p:cNvGrpSpPr/>
            <p:nvPr/>
          </p:nvGrpSpPr>
          <p:grpSpPr>
            <a:xfrm>
              <a:off x="12583744" y="3181687"/>
              <a:ext cx="2452684" cy="2452684"/>
              <a:chOff x="8158166" y="5631658"/>
              <a:chExt cx="2452684" cy="2452684"/>
            </a:xfrm>
          </p:grpSpPr>
          <p:sp>
            <p:nvSpPr>
              <p:cNvPr id="115" name="Arc 114">
                <a:extLst>
                  <a:ext uri="{FF2B5EF4-FFF2-40B4-BE49-F238E27FC236}">
                    <a16:creationId xmlns:a16="http://schemas.microsoft.com/office/drawing/2014/main" id="{7890509E-7CBE-EBDD-193A-9AFE17DC9F31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1D67B416-DD2B-22CC-F4CA-B76D2F036871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78AF9346-3ACC-7947-8BE5-AA5DBE185FA3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69A5371-4C56-8B39-CEF6-A9F5D9AFC4AF}"/>
                </a:ext>
              </a:extLst>
            </p:cNvPr>
            <p:cNvGrpSpPr/>
            <p:nvPr/>
          </p:nvGrpSpPr>
          <p:grpSpPr>
            <a:xfrm>
              <a:off x="13705311" y="-3169516"/>
              <a:ext cx="209548" cy="6032117"/>
              <a:chOff x="9279733" y="-719545"/>
              <a:chExt cx="209548" cy="6032117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2B96F0AE-DBA2-6FE2-CB5E-6E302E03AEC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03EB8116-C376-34AA-5C04-E7CD9D59CF26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4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9" name="Group 328">
              <a:extLst>
                <a:ext uri="{FF2B5EF4-FFF2-40B4-BE49-F238E27FC236}">
                  <a16:creationId xmlns:a16="http://schemas.microsoft.com/office/drawing/2014/main" id="{3EE283CB-CF54-769B-10E0-240072C2E43C}"/>
                </a:ext>
              </a:extLst>
            </p:cNvPr>
            <p:cNvGrpSpPr/>
            <p:nvPr/>
          </p:nvGrpSpPr>
          <p:grpSpPr>
            <a:xfrm>
              <a:off x="12751808" y="2863958"/>
              <a:ext cx="2116554" cy="948758"/>
              <a:chOff x="12751808" y="2863958"/>
              <a:chExt cx="2116554" cy="948758"/>
            </a:xfrm>
          </p:grpSpPr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0E61FC5E-CDD9-FDE7-5D6A-3DEE86EED712}"/>
                  </a:ext>
                </a:extLst>
              </p:cNvPr>
              <p:cNvSpPr/>
              <p:nvPr/>
            </p:nvSpPr>
            <p:spPr>
              <a:xfrm>
                <a:off x="12905298" y="3324560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E62258D7-115A-C6A4-FDF8-30FE19A8BECD}"/>
                  </a:ext>
                </a:extLst>
              </p:cNvPr>
              <p:cNvSpPr/>
              <p:nvPr/>
            </p:nvSpPr>
            <p:spPr>
              <a:xfrm>
                <a:off x="12751808" y="2863958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alpha val="50000"/>
                    </a:schemeClr>
                  </a:gs>
                </a:gsLst>
                <a:lin ang="1350000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4" name="Textbox 200">
                <a:extLst>
                  <a:ext uri="{FF2B5EF4-FFF2-40B4-BE49-F238E27FC236}">
                    <a16:creationId xmlns:a16="http://schemas.microsoft.com/office/drawing/2014/main" id="{EB47727E-D11B-E26F-A906-9E76A1ED6595}"/>
                  </a:ext>
                </a:extLst>
              </p:cNvPr>
              <p:cNvSpPr txBox="1"/>
              <p:nvPr/>
            </p:nvSpPr>
            <p:spPr>
              <a:xfrm>
                <a:off x="13445297" y="2931833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04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8" name="Freeform 16">
            <a:extLst>
              <a:ext uri="{FF2B5EF4-FFF2-40B4-BE49-F238E27FC236}">
                <a16:creationId xmlns:a16="http://schemas.microsoft.com/office/drawing/2014/main" id="{48676381-5274-FD1B-222D-EA04C906D87C}"/>
              </a:ext>
            </a:extLst>
          </p:cNvPr>
          <p:cNvSpPr>
            <a:spLocks noEditPoints="1"/>
          </p:cNvSpPr>
          <p:nvPr/>
        </p:nvSpPr>
        <p:spPr bwMode="auto">
          <a:xfrm>
            <a:off x="13478384" y="4098090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005063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!!SubTitle">
            <a:extLst>
              <a:ext uri="{FF2B5EF4-FFF2-40B4-BE49-F238E27FC236}">
                <a16:creationId xmlns:a16="http://schemas.microsoft.com/office/drawing/2014/main" id="{5CF6E286-C46F-1AA8-28BC-111FB8BB5F62}"/>
              </a:ext>
            </a:extLst>
          </p:cNvPr>
          <p:cNvSpPr txBox="1"/>
          <p:nvPr/>
        </p:nvSpPr>
        <p:spPr>
          <a:xfrm>
            <a:off x="8493715" y="8580396"/>
            <a:ext cx="73965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28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28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36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51" name="!!MainTitle1">
            <a:extLst>
              <a:ext uri="{FF2B5EF4-FFF2-40B4-BE49-F238E27FC236}">
                <a16:creationId xmlns:a16="http://schemas.microsoft.com/office/drawing/2014/main" id="{11BAF434-AE74-8330-BCBE-EA15874688EC}"/>
              </a:ext>
            </a:extLst>
          </p:cNvPr>
          <p:cNvSpPr txBox="1"/>
          <p:nvPr/>
        </p:nvSpPr>
        <p:spPr>
          <a:xfrm>
            <a:off x="6105864" y="7172319"/>
            <a:ext cx="1217230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9600" b="1" noProof="0" dirty="0">
                <a:gradFill>
                  <a:gsLst>
                    <a:gs pos="50000">
                      <a:schemeClr val="accent3"/>
                    </a:gs>
                    <a:gs pos="73000">
                      <a:schemeClr val="accent4"/>
                    </a:gs>
                    <a:gs pos="250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Lantern </a:t>
            </a:r>
            <a:r>
              <a:rPr lang="en-US" sz="9600" noProof="0" dirty="0">
                <a:gradFill>
                  <a:gsLst>
                    <a:gs pos="50000">
                      <a:schemeClr val="accent3"/>
                    </a:gs>
                    <a:gs pos="73000">
                      <a:schemeClr val="accent4"/>
                    </a:gs>
                    <a:gs pos="250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accent3"/>
                  </a:gs>
                  <a:gs pos="73000">
                    <a:schemeClr val="accent4"/>
                  </a:gs>
                  <a:gs pos="25000">
                    <a:schemeClr val="accent2"/>
                  </a:gs>
                  <a:gs pos="0">
                    <a:schemeClr val="accent1"/>
                  </a:gs>
                  <a:gs pos="100000">
                    <a:schemeClr val="accent6"/>
                  </a:gs>
                </a:gsLst>
                <a:lin ang="0" scaled="0"/>
              </a:gra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7DCE20A3-32EC-649A-AF4A-BBA11AC8B370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194</a:t>
            </a:r>
            <a:endParaRPr lang="en-US" sz="3000" i="0" spc="300" dirty="0">
              <a:solidFill>
                <a:schemeClr val="tx2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53" name="!!L5">
            <a:extLst>
              <a:ext uri="{FF2B5EF4-FFF2-40B4-BE49-F238E27FC236}">
                <a16:creationId xmlns:a16="http://schemas.microsoft.com/office/drawing/2014/main" id="{59949A35-F9A4-0F95-9E42-1EB20920EDE9}"/>
              </a:ext>
            </a:extLst>
          </p:cNvPr>
          <p:cNvGrpSpPr/>
          <p:nvPr/>
        </p:nvGrpSpPr>
        <p:grpSpPr>
          <a:xfrm>
            <a:off x="15805197" y="-3169516"/>
            <a:ext cx="2452684" cy="8803887"/>
            <a:chOff x="15805197" y="-1824948"/>
            <a:chExt cx="2452684" cy="8803887"/>
          </a:xfrm>
        </p:grpSpPr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50E1D30-840F-4D1A-C13A-526D5A43BD47}"/>
                </a:ext>
              </a:extLst>
            </p:cNvPr>
            <p:cNvSpPr/>
            <p:nvPr/>
          </p:nvSpPr>
          <p:spPr>
            <a:xfrm>
              <a:off x="15948070" y="5157284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5655FD18-4C74-B4B3-45D9-CFAAE97B15E4}"/>
                </a:ext>
              </a:extLst>
            </p:cNvPr>
            <p:cNvGrpSpPr/>
            <p:nvPr/>
          </p:nvGrpSpPr>
          <p:grpSpPr>
            <a:xfrm>
              <a:off x="15805197" y="4526255"/>
              <a:ext cx="2452684" cy="2452684"/>
              <a:chOff x="8158166" y="5631658"/>
              <a:chExt cx="2452684" cy="2452684"/>
            </a:xfrm>
          </p:grpSpPr>
          <p:sp>
            <p:nvSpPr>
              <p:cNvPr id="163" name="Arc 162">
                <a:extLst>
                  <a:ext uri="{FF2B5EF4-FFF2-40B4-BE49-F238E27FC236}">
                    <a16:creationId xmlns:a16="http://schemas.microsoft.com/office/drawing/2014/main" id="{DE512732-FA91-0689-D120-D1F499D0C67A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Oval 163">
                <a:extLst>
                  <a:ext uri="{FF2B5EF4-FFF2-40B4-BE49-F238E27FC236}">
                    <a16:creationId xmlns:a16="http://schemas.microsoft.com/office/drawing/2014/main" id="{C9D10AE4-3498-7678-EE9E-2466032FB49C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1226A262-D79F-D18B-068D-5F6E4A7F6EF9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26F29393-ADA3-683D-BF3C-A9542233A409}"/>
                </a:ext>
              </a:extLst>
            </p:cNvPr>
            <p:cNvGrpSpPr/>
            <p:nvPr/>
          </p:nvGrpSpPr>
          <p:grpSpPr>
            <a:xfrm>
              <a:off x="16926764" y="-1824948"/>
              <a:ext cx="209548" cy="6032117"/>
              <a:chOff x="9279733" y="-719545"/>
              <a:chExt cx="209548" cy="6032117"/>
            </a:xfrm>
          </p:grpSpPr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267E3776-A23B-3853-72F2-C4860925649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AC4976CF-2AD3-C3C5-D2AB-B64FFD47E8D1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5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A8DF5A9F-45CB-C15A-6141-BCF5F0C88303}"/>
                </a:ext>
              </a:extLst>
            </p:cNvPr>
            <p:cNvGrpSpPr/>
            <p:nvPr/>
          </p:nvGrpSpPr>
          <p:grpSpPr>
            <a:xfrm>
              <a:off x="15973261" y="4208526"/>
              <a:ext cx="2116554" cy="948758"/>
              <a:chOff x="15973261" y="4208526"/>
              <a:chExt cx="2116554" cy="948758"/>
            </a:xfrm>
          </p:grpSpPr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C83EE943-BB51-65FD-84A2-37E502B94FC4}"/>
                  </a:ext>
                </a:extLst>
              </p:cNvPr>
              <p:cNvSpPr/>
              <p:nvPr/>
            </p:nvSpPr>
            <p:spPr>
              <a:xfrm>
                <a:off x="16126751" y="4669128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54D6929B-7362-FFA9-BE15-7ECEFCFE24F0}"/>
                  </a:ext>
                </a:extLst>
              </p:cNvPr>
              <p:cNvSpPr/>
              <p:nvPr/>
            </p:nvSpPr>
            <p:spPr>
              <a:xfrm>
                <a:off x="15973261" y="4208526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0" name="Textbox 200">
                <a:extLst>
                  <a:ext uri="{FF2B5EF4-FFF2-40B4-BE49-F238E27FC236}">
                    <a16:creationId xmlns:a16="http://schemas.microsoft.com/office/drawing/2014/main" id="{3ED11EA1-3107-8A34-B770-9ED6AFACE594}"/>
                  </a:ext>
                </a:extLst>
              </p:cNvPr>
              <p:cNvSpPr txBox="1"/>
              <p:nvPr/>
            </p:nvSpPr>
            <p:spPr>
              <a:xfrm>
                <a:off x="16666750" y="4276401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05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5A056B00-37C4-48AA-065C-D9F68C7466ED}"/>
              </a:ext>
            </a:extLst>
          </p:cNvPr>
          <p:cNvSpPr/>
          <p:nvPr/>
        </p:nvSpPr>
        <p:spPr>
          <a:xfrm>
            <a:off x="16650637" y="4145702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67" name="!!L6">
            <a:extLst>
              <a:ext uri="{FF2B5EF4-FFF2-40B4-BE49-F238E27FC236}">
                <a16:creationId xmlns:a16="http://schemas.microsoft.com/office/drawing/2014/main" id="{696A5664-C934-DA5C-D48B-B032E9EDB6D7}"/>
              </a:ext>
            </a:extLst>
          </p:cNvPr>
          <p:cNvGrpSpPr/>
          <p:nvPr/>
        </p:nvGrpSpPr>
        <p:grpSpPr>
          <a:xfrm>
            <a:off x="19026652" y="-3169516"/>
            <a:ext cx="2452684" cy="8803887"/>
            <a:chOff x="19026652" y="-4578544"/>
            <a:chExt cx="2452684" cy="8803887"/>
          </a:xfrm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D637F86E-30BA-5027-D311-91BD1E86081C}"/>
                </a:ext>
              </a:extLst>
            </p:cNvPr>
            <p:cNvSpPr/>
            <p:nvPr/>
          </p:nvSpPr>
          <p:spPr>
            <a:xfrm>
              <a:off x="19169525" y="2403688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0C0C36DD-5A44-6E8D-6BD8-0932C29DE717}"/>
                </a:ext>
              </a:extLst>
            </p:cNvPr>
            <p:cNvGrpSpPr/>
            <p:nvPr/>
          </p:nvGrpSpPr>
          <p:grpSpPr>
            <a:xfrm>
              <a:off x="19026652" y="1772659"/>
              <a:ext cx="2452684" cy="2452684"/>
              <a:chOff x="8158166" y="5631658"/>
              <a:chExt cx="2452684" cy="2452684"/>
            </a:xfrm>
          </p:grpSpPr>
          <p:sp>
            <p:nvSpPr>
              <p:cNvPr id="177" name="Arc 176">
                <a:extLst>
                  <a:ext uri="{FF2B5EF4-FFF2-40B4-BE49-F238E27FC236}">
                    <a16:creationId xmlns:a16="http://schemas.microsoft.com/office/drawing/2014/main" id="{5720BFE6-98A5-BAD0-05D5-87B44F78854E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901DCD92-BCCA-235E-499E-5376A17F3C37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303E83A5-CF59-C37A-E8CC-BBAEB31F1C43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F07DA797-C157-69E4-83B7-38AAAFF1E6FF}"/>
                </a:ext>
              </a:extLst>
            </p:cNvPr>
            <p:cNvGrpSpPr/>
            <p:nvPr/>
          </p:nvGrpSpPr>
          <p:grpSpPr>
            <a:xfrm>
              <a:off x="20148219" y="-4578544"/>
              <a:ext cx="209548" cy="6032117"/>
              <a:chOff x="9279733" y="-719545"/>
              <a:chExt cx="209548" cy="6032117"/>
            </a:xfrm>
          </p:grpSpPr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DC66380E-AF39-A143-C809-BEF3714B64E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6" name="Oval 175">
                <a:extLst>
                  <a:ext uri="{FF2B5EF4-FFF2-40B4-BE49-F238E27FC236}">
                    <a16:creationId xmlns:a16="http://schemas.microsoft.com/office/drawing/2014/main" id="{742C8EA1-862C-F189-4610-7C520689D9D1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6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00152740-6BE1-75E6-A391-829D7A72BECC}"/>
                </a:ext>
              </a:extLst>
            </p:cNvPr>
            <p:cNvGrpSpPr/>
            <p:nvPr/>
          </p:nvGrpSpPr>
          <p:grpSpPr>
            <a:xfrm>
              <a:off x="19194716" y="1454930"/>
              <a:ext cx="2116554" cy="948758"/>
              <a:chOff x="19194716" y="1454930"/>
              <a:chExt cx="2116554" cy="948758"/>
            </a:xfrm>
          </p:grpSpPr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ED71FD0F-8E9F-AE96-F716-6C139C77E499}"/>
                  </a:ext>
                </a:extLst>
              </p:cNvPr>
              <p:cNvSpPr/>
              <p:nvPr/>
            </p:nvSpPr>
            <p:spPr>
              <a:xfrm>
                <a:off x="19348206" y="1915532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09FE6292-6385-747F-274B-0F09C4F64476}"/>
                  </a:ext>
                </a:extLst>
              </p:cNvPr>
              <p:cNvSpPr/>
              <p:nvPr/>
            </p:nvSpPr>
            <p:spPr>
              <a:xfrm>
                <a:off x="19194716" y="1454930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4" name="Textbox 200">
                <a:extLst>
                  <a:ext uri="{FF2B5EF4-FFF2-40B4-BE49-F238E27FC236}">
                    <a16:creationId xmlns:a16="http://schemas.microsoft.com/office/drawing/2014/main" id="{2CBCAE51-4D51-9019-F639-CC2526DA01DF}"/>
                  </a:ext>
                </a:extLst>
              </p:cNvPr>
              <p:cNvSpPr txBox="1"/>
              <p:nvPr/>
            </p:nvSpPr>
            <p:spPr>
              <a:xfrm>
                <a:off x="19888205" y="1522805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06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7E87B832-D17E-1FC2-669F-88D793AFE529}"/>
              </a:ext>
            </a:extLst>
          </p:cNvPr>
          <p:cNvSpPr/>
          <p:nvPr/>
        </p:nvSpPr>
        <p:spPr>
          <a:xfrm>
            <a:off x="19887328" y="4160939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81" name="!!L2">
            <a:extLst>
              <a:ext uri="{FF2B5EF4-FFF2-40B4-BE49-F238E27FC236}">
                <a16:creationId xmlns:a16="http://schemas.microsoft.com/office/drawing/2014/main" id="{E1DEF850-45BE-1CBC-EC46-2D1EF2BD573D}"/>
              </a:ext>
            </a:extLst>
          </p:cNvPr>
          <p:cNvGrpSpPr/>
          <p:nvPr/>
        </p:nvGrpSpPr>
        <p:grpSpPr>
          <a:xfrm>
            <a:off x="6140838" y="-3169516"/>
            <a:ext cx="2452684" cy="8803887"/>
            <a:chOff x="6140838" y="-2307389"/>
            <a:chExt cx="2452684" cy="8803887"/>
          </a:xfrm>
        </p:grpSpPr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BFCEF24A-D379-5D76-EE81-B256786B83F4}"/>
                </a:ext>
              </a:extLst>
            </p:cNvPr>
            <p:cNvSpPr/>
            <p:nvPr/>
          </p:nvSpPr>
          <p:spPr>
            <a:xfrm>
              <a:off x="6283711" y="4674843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83" name="Group 182">
              <a:extLst>
                <a:ext uri="{FF2B5EF4-FFF2-40B4-BE49-F238E27FC236}">
                  <a16:creationId xmlns:a16="http://schemas.microsoft.com/office/drawing/2014/main" id="{D66798F0-4E75-C31F-6A1A-6A442AAFB1DB}"/>
                </a:ext>
              </a:extLst>
            </p:cNvPr>
            <p:cNvGrpSpPr/>
            <p:nvPr/>
          </p:nvGrpSpPr>
          <p:grpSpPr>
            <a:xfrm>
              <a:off x="6140838" y="4043814"/>
              <a:ext cx="2452684" cy="2452684"/>
              <a:chOff x="8158166" y="5631658"/>
              <a:chExt cx="2452684" cy="2452684"/>
            </a:xfrm>
          </p:grpSpPr>
          <p:sp>
            <p:nvSpPr>
              <p:cNvPr id="191" name="Arc 190">
                <a:extLst>
                  <a:ext uri="{FF2B5EF4-FFF2-40B4-BE49-F238E27FC236}">
                    <a16:creationId xmlns:a16="http://schemas.microsoft.com/office/drawing/2014/main" id="{B91749B1-8E6C-B822-5B03-84E88D5D8724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2" name="Oval 191">
                <a:extLst>
                  <a:ext uri="{FF2B5EF4-FFF2-40B4-BE49-F238E27FC236}">
                    <a16:creationId xmlns:a16="http://schemas.microsoft.com/office/drawing/2014/main" id="{C0C0789A-4553-8C46-791E-E46277A7AD66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55854BC2-F966-D1B2-F4EF-7E4F9D89C8A6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id="{93961FA5-FC67-04F0-72DF-B0B13FCA3A5A}"/>
                </a:ext>
              </a:extLst>
            </p:cNvPr>
            <p:cNvGrpSpPr/>
            <p:nvPr/>
          </p:nvGrpSpPr>
          <p:grpSpPr>
            <a:xfrm>
              <a:off x="7262405" y="-2307389"/>
              <a:ext cx="209548" cy="6032117"/>
              <a:chOff x="9279733" y="-719545"/>
              <a:chExt cx="209548" cy="6032117"/>
            </a:xfrm>
          </p:grpSpPr>
          <p:cxnSp>
            <p:nvCxnSpPr>
              <p:cNvPr id="189" name="Straight Connector 188">
                <a:extLst>
                  <a:ext uri="{FF2B5EF4-FFF2-40B4-BE49-F238E27FC236}">
                    <a16:creationId xmlns:a16="http://schemas.microsoft.com/office/drawing/2014/main" id="{6FB83328-1376-1F3E-7F3A-DD0F366D13C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0" name="Oval 189">
                <a:extLst>
                  <a:ext uri="{FF2B5EF4-FFF2-40B4-BE49-F238E27FC236}">
                    <a16:creationId xmlns:a16="http://schemas.microsoft.com/office/drawing/2014/main" id="{88E169D2-663C-A6F7-160A-8406DBECED91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598128E8-2F2B-1AF2-3800-F408F99BDBB6}"/>
                </a:ext>
              </a:extLst>
            </p:cNvPr>
            <p:cNvGrpSpPr/>
            <p:nvPr/>
          </p:nvGrpSpPr>
          <p:grpSpPr>
            <a:xfrm>
              <a:off x="6308902" y="3726085"/>
              <a:ext cx="2116554" cy="948758"/>
              <a:chOff x="6308902" y="3726085"/>
              <a:chExt cx="2116554" cy="948758"/>
            </a:xfrm>
          </p:grpSpPr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id="{B32813B1-1A2E-2648-F25A-681054D64B95}"/>
                  </a:ext>
                </a:extLst>
              </p:cNvPr>
              <p:cNvSpPr/>
              <p:nvPr/>
            </p:nvSpPr>
            <p:spPr>
              <a:xfrm>
                <a:off x="6462392" y="4186687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:a16="http://schemas.microsoft.com/office/drawing/2014/main" id="{D4E6025D-96C7-B266-D640-71C877800438}"/>
                  </a:ext>
                </a:extLst>
              </p:cNvPr>
              <p:cNvSpPr/>
              <p:nvPr/>
            </p:nvSpPr>
            <p:spPr>
              <a:xfrm>
                <a:off x="6308902" y="3726085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dist="63500" dir="81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8" name="Textbox 200">
                <a:extLst>
                  <a:ext uri="{FF2B5EF4-FFF2-40B4-BE49-F238E27FC236}">
                    <a16:creationId xmlns:a16="http://schemas.microsoft.com/office/drawing/2014/main" id="{25DD62F8-19FD-1C69-0876-B10A17024D62}"/>
                  </a:ext>
                </a:extLst>
              </p:cNvPr>
              <p:cNvSpPr txBox="1"/>
              <p:nvPr/>
            </p:nvSpPr>
            <p:spPr>
              <a:xfrm>
                <a:off x="7002391" y="3793960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02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194" name="Freeform 103">
            <a:extLst>
              <a:ext uri="{FF2B5EF4-FFF2-40B4-BE49-F238E27FC236}">
                <a16:creationId xmlns:a16="http://schemas.microsoft.com/office/drawing/2014/main" id="{F296B4AC-06C8-D63D-3D31-4CA24E80AB69}"/>
              </a:ext>
            </a:extLst>
          </p:cNvPr>
          <p:cNvSpPr>
            <a:spLocks noEditPoints="1"/>
          </p:cNvSpPr>
          <p:nvPr/>
        </p:nvSpPr>
        <p:spPr bwMode="auto">
          <a:xfrm>
            <a:off x="6943833" y="4202868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95" name="!!L3">
            <a:extLst>
              <a:ext uri="{FF2B5EF4-FFF2-40B4-BE49-F238E27FC236}">
                <a16:creationId xmlns:a16="http://schemas.microsoft.com/office/drawing/2014/main" id="{394D5C9B-1E6E-49FA-68A8-FCF9C4197F7A}"/>
              </a:ext>
            </a:extLst>
          </p:cNvPr>
          <p:cNvGrpSpPr/>
          <p:nvPr/>
        </p:nvGrpSpPr>
        <p:grpSpPr>
          <a:xfrm>
            <a:off x="9362291" y="-3169516"/>
            <a:ext cx="2452684" cy="8803887"/>
            <a:chOff x="9362291" y="-641472"/>
            <a:chExt cx="2452684" cy="8803887"/>
          </a:xfrm>
        </p:grpSpPr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87CDBA8E-38E8-2F47-27A6-AD42D8F55862}"/>
                </a:ext>
              </a:extLst>
            </p:cNvPr>
            <p:cNvSpPr/>
            <p:nvPr/>
          </p:nvSpPr>
          <p:spPr>
            <a:xfrm>
              <a:off x="9505164" y="6340760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id="{B6A2292A-7115-859E-50EC-BB7A116E31F9}"/>
                </a:ext>
              </a:extLst>
            </p:cNvPr>
            <p:cNvGrpSpPr/>
            <p:nvPr/>
          </p:nvGrpSpPr>
          <p:grpSpPr>
            <a:xfrm>
              <a:off x="9362291" y="5709731"/>
              <a:ext cx="2452684" cy="2452684"/>
              <a:chOff x="8158166" y="5631658"/>
              <a:chExt cx="2452684" cy="2452684"/>
            </a:xfrm>
          </p:grpSpPr>
          <p:sp>
            <p:nvSpPr>
              <p:cNvPr id="205" name="Arc 204">
                <a:extLst>
                  <a:ext uri="{FF2B5EF4-FFF2-40B4-BE49-F238E27FC236}">
                    <a16:creationId xmlns:a16="http://schemas.microsoft.com/office/drawing/2014/main" id="{96B15143-98B3-E665-33EE-0B7EF63F74C3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6" name="Oval 205">
                <a:extLst>
                  <a:ext uri="{FF2B5EF4-FFF2-40B4-BE49-F238E27FC236}">
                    <a16:creationId xmlns:a16="http://schemas.microsoft.com/office/drawing/2014/main" id="{51256E02-DFE1-85AC-41EF-320B57B9C81F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A43BAA33-9EB0-84D3-CE50-C754041643F0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F83FDC1E-08CF-BFBF-AD02-97A60F56FDEE}"/>
                </a:ext>
              </a:extLst>
            </p:cNvPr>
            <p:cNvGrpSpPr/>
            <p:nvPr/>
          </p:nvGrpSpPr>
          <p:grpSpPr>
            <a:xfrm>
              <a:off x="10483858" y="-641472"/>
              <a:ext cx="209548" cy="6032117"/>
              <a:chOff x="9279733" y="-719545"/>
              <a:chExt cx="209548" cy="6032117"/>
            </a:xfrm>
          </p:grpSpPr>
          <p:cxnSp>
            <p:nvCxnSpPr>
              <p:cNvPr id="203" name="Straight Connector 202">
                <a:extLst>
                  <a:ext uri="{FF2B5EF4-FFF2-40B4-BE49-F238E27FC236}">
                    <a16:creationId xmlns:a16="http://schemas.microsoft.com/office/drawing/2014/main" id="{FB1741C4-4466-901F-9C06-7A67D4C8D4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4" name="Oval 203">
                <a:extLst>
                  <a:ext uri="{FF2B5EF4-FFF2-40B4-BE49-F238E27FC236}">
                    <a16:creationId xmlns:a16="http://schemas.microsoft.com/office/drawing/2014/main" id="{55D56722-BE1F-42D6-BA52-536C871AF462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9" name="Group 198">
              <a:extLst>
                <a:ext uri="{FF2B5EF4-FFF2-40B4-BE49-F238E27FC236}">
                  <a16:creationId xmlns:a16="http://schemas.microsoft.com/office/drawing/2014/main" id="{AE88EDD2-7E27-D9EA-08C5-03187D78EA12}"/>
                </a:ext>
              </a:extLst>
            </p:cNvPr>
            <p:cNvGrpSpPr/>
            <p:nvPr/>
          </p:nvGrpSpPr>
          <p:grpSpPr>
            <a:xfrm>
              <a:off x="9530355" y="5392002"/>
              <a:ext cx="2116554" cy="948758"/>
              <a:chOff x="9530355" y="5392002"/>
              <a:chExt cx="2116554" cy="948758"/>
            </a:xfrm>
          </p:grpSpPr>
          <p:sp>
            <p:nvSpPr>
              <p:cNvPr id="200" name="Freeform: Shape 199">
                <a:extLst>
                  <a:ext uri="{FF2B5EF4-FFF2-40B4-BE49-F238E27FC236}">
                    <a16:creationId xmlns:a16="http://schemas.microsoft.com/office/drawing/2014/main" id="{99133983-EDBA-C95E-51D5-B990A9CDD57E}"/>
                  </a:ext>
                </a:extLst>
              </p:cNvPr>
              <p:cNvSpPr/>
              <p:nvPr/>
            </p:nvSpPr>
            <p:spPr>
              <a:xfrm>
                <a:off x="9683845" y="5852604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80237834-BD4F-D1A4-36BB-F2DBB5066CC4}"/>
                  </a:ext>
                </a:extLst>
              </p:cNvPr>
              <p:cNvSpPr/>
              <p:nvPr/>
            </p:nvSpPr>
            <p:spPr>
              <a:xfrm>
                <a:off x="9530355" y="5392002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202" name="Textbox 200">
                <a:extLst>
                  <a:ext uri="{FF2B5EF4-FFF2-40B4-BE49-F238E27FC236}">
                    <a16:creationId xmlns:a16="http://schemas.microsoft.com/office/drawing/2014/main" id="{E3643F28-B170-C756-D442-626ECAC61EC3}"/>
                  </a:ext>
                </a:extLst>
              </p:cNvPr>
              <p:cNvSpPr txBox="1"/>
              <p:nvPr/>
            </p:nvSpPr>
            <p:spPr>
              <a:xfrm>
                <a:off x="10223844" y="5459877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03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208" name="Freeform 109">
            <a:extLst>
              <a:ext uri="{FF2B5EF4-FFF2-40B4-BE49-F238E27FC236}">
                <a16:creationId xmlns:a16="http://schemas.microsoft.com/office/drawing/2014/main" id="{692B31DB-1634-54DE-3F88-B88E8F7EFAE7}"/>
              </a:ext>
            </a:extLst>
          </p:cNvPr>
          <p:cNvSpPr>
            <a:spLocks noEditPoints="1"/>
          </p:cNvSpPr>
          <p:nvPr/>
        </p:nvSpPr>
        <p:spPr bwMode="auto">
          <a:xfrm>
            <a:off x="10217207" y="4145702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09" name="!!L1">
            <a:extLst>
              <a:ext uri="{FF2B5EF4-FFF2-40B4-BE49-F238E27FC236}">
                <a16:creationId xmlns:a16="http://schemas.microsoft.com/office/drawing/2014/main" id="{84A049BD-1511-0634-698F-6D7851EBE347}"/>
              </a:ext>
            </a:extLst>
          </p:cNvPr>
          <p:cNvGrpSpPr/>
          <p:nvPr/>
        </p:nvGrpSpPr>
        <p:grpSpPr>
          <a:xfrm>
            <a:off x="2919385" y="-3827212"/>
            <a:ext cx="2452684" cy="9461583"/>
            <a:chOff x="2919385" y="-497816"/>
            <a:chExt cx="2452684" cy="9461583"/>
          </a:xfrm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3896529E-4280-1B8C-E840-BEC44F480EC2}"/>
                </a:ext>
              </a:extLst>
            </p:cNvPr>
            <p:cNvSpPr/>
            <p:nvPr/>
          </p:nvSpPr>
          <p:spPr>
            <a:xfrm>
              <a:off x="3062258" y="7142112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27B3A227-E547-A8BF-119A-79BD55A9536F}"/>
                </a:ext>
              </a:extLst>
            </p:cNvPr>
            <p:cNvGrpSpPr/>
            <p:nvPr/>
          </p:nvGrpSpPr>
          <p:grpSpPr>
            <a:xfrm>
              <a:off x="2919385" y="6511083"/>
              <a:ext cx="2452684" cy="2452684"/>
              <a:chOff x="8158166" y="5631658"/>
              <a:chExt cx="2452684" cy="2452684"/>
            </a:xfrm>
          </p:grpSpPr>
          <p:sp>
            <p:nvSpPr>
              <p:cNvPr id="220" name="Arc 219">
                <a:extLst>
                  <a:ext uri="{FF2B5EF4-FFF2-40B4-BE49-F238E27FC236}">
                    <a16:creationId xmlns:a16="http://schemas.microsoft.com/office/drawing/2014/main" id="{52D5354E-C68A-E376-CBF7-17F7AA107095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73F1F58F-9C41-12B7-5CB3-CD50751CC54E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2" name="Oval 221">
                <a:extLst>
                  <a:ext uri="{FF2B5EF4-FFF2-40B4-BE49-F238E27FC236}">
                    <a16:creationId xmlns:a16="http://schemas.microsoft.com/office/drawing/2014/main" id="{EF7B6B09-F43B-B6C4-B6E5-2A53FA417F22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7DDE1ED2-45BD-D2FB-47C1-8FF548044D2F}"/>
                </a:ext>
              </a:extLst>
            </p:cNvPr>
            <p:cNvGrpSpPr/>
            <p:nvPr/>
          </p:nvGrpSpPr>
          <p:grpSpPr>
            <a:xfrm>
              <a:off x="4040952" y="-497816"/>
              <a:ext cx="209548" cy="6689813"/>
              <a:chOff x="4040952" y="-457200"/>
              <a:chExt cx="209548" cy="6689813"/>
            </a:xfrm>
          </p:grpSpPr>
          <p:cxnSp>
            <p:nvCxnSpPr>
              <p:cNvPr id="218" name="Straight Connector 217">
                <a:extLst>
                  <a:ext uri="{FF2B5EF4-FFF2-40B4-BE49-F238E27FC236}">
                    <a16:creationId xmlns:a16="http://schemas.microsoft.com/office/drawing/2014/main" id="{200425D2-E268-E382-AC6E-DDCB308F3FC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15038" y="-457200"/>
                <a:ext cx="30688" cy="6585039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CD42AE72-D3C2-F38A-4F6E-1D07EAFF7EB8}"/>
                  </a:ext>
                </a:extLst>
              </p:cNvPr>
              <p:cNvSpPr/>
              <p:nvPr/>
            </p:nvSpPr>
            <p:spPr>
              <a:xfrm>
                <a:off x="4040952" y="6023065"/>
                <a:ext cx="209548" cy="209548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id="{62EABDD4-7004-D12A-CA20-2514C44A561F}"/>
                </a:ext>
              </a:extLst>
            </p:cNvPr>
            <p:cNvGrpSpPr/>
            <p:nvPr/>
          </p:nvGrpSpPr>
          <p:grpSpPr>
            <a:xfrm>
              <a:off x="3087449" y="6193354"/>
              <a:ext cx="2116554" cy="948758"/>
              <a:chOff x="3087449" y="6193354"/>
              <a:chExt cx="2116554" cy="948758"/>
            </a:xfrm>
          </p:grpSpPr>
          <p:grpSp>
            <p:nvGrpSpPr>
              <p:cNvPr id="214" name="Group 213">
                <a:extLst>
                  <a:ext uri="{FF2B5EF4-FFF2-40B4-BE49-F238E27FC236}">
                    <a16:creationId xmlns:a16="http://schemas.microsoft.com/office/drawing/2014/main" id="{524726D4-DE32-B723-CA0A-DB4FC2FC8F98}"/>
                  </a:ext>
                </a:extLst>
              </p:cNvPr>
              <p:cNvGrpSpPr/>
              <p:nvPr/>
            </p:nvGrpSpPr>
            <p:grpSpPr>
              <a:xfrm>
                <a:off x="3087449" y="6193354"/>
                <a:ext cx="2116554" cy="948758"/>
                <a:chOff x="3087449" y="6193354"/>
                <a:chExt cx="2116554" cy="948758"/>
              </a:xfrm>
            </p:grpSpPr>
            <p:sp>
              <p:nvSpPr>
                <p:cNvPr id="216" name="Freeform: Shape 215">
                  <a:extLst>
                    <a:ext uri="{FF2B5EF4-FFF2-40B4-BE49-F238E27FC236}">
                      <a16:creationId xmlns:a16="http://schemas.microsoft.com/office/drawing/2014/main" id="{ED91E49D-FFB3-BE1F-6EB1-C6B80DFA3B50}"/>
                    </a:ext>
                  </a:extLst>
                </p:cNvPr>
                <p:cNvSpPr/>
                <p:nvPr/>
              </p:nvSpPr>
              <p:spPr>
                <a:xfrm>
                  <a:off x="3240939" y="6653956"/>
                  <a:ext cx="1809574" cy="488156"/>
                </a:xfrm>
                <a:custGeom>
                  <a:avLst/>
                  <a:gdLst>
                    <a:gd name="csX0" fmla="*/ 904787 w 1809574"/>
                    <a:gd name="csY0" fmla="*/ 0 h 488156"/>
                    <a:gd name="csX1" fmla="*/ 1803216 w 1809574"/>
                    <a:gd name="csY1" fmla="*/ 477691 h 488156"/>
                    <a:gd name="csX2" fmla="*/ 1809574 w 1809574"/>
                    <a:gd name="csY2" fmla="*/ 488156 h 488156"/>
                    <a:gd name="csX3" fmla="*/ 0 w 1809574"/>
                    <a:gd name="csY3" fmla="*/ 488156 h 488156"/>
                    <a:gd name="csX4" fmla="*/ 6358 w 1809574"/>
                    <a:gd name="csY4" fmla="*/ 477691 h 488156"/>
                    <a:gd name="csX5" fmla="*/ 904787 w 1809574"/>
                    <a:gd name="csY5" fmla="*/ 0 h 48815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809574" h="488156">
                      <a:moveTo>
                        <a:pt x="904787" y="0"/>
                      </a:moveTo>
                      <a:cubicBezTo>
                        <a:pt x="1278776" y="0"/>
                        <a:pt x="1608509" y="189487"/>
                        <a:pt x="1803216" y="477691"/>
                      </a:cubicBezTo>
                      <a:lnTo>
                        <a:pt x="1809574" y="488156"/>
                      </a:lnTo>
                      <a:lnTo>
                        <a:pt x="0" y="488156"/>
                      </a:lnTo>
                      <a:lnTo>
                        <a:pt x="6358" y="477691"/>
                      </a:lnTo>
                      <a:cubicBezTo>
                        <a:pt x="201065" y="189487"/>
                        <a:pt x="530798" y="0"/>
                        <a:pt x="90478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7" name="Freeform: Shape 216">
                  <a:extLst>
                    <a:ext uri="{FF2B5EF4-FFF2-40B4-BE49-F238E27FC236}">
                      <a16:creationId xmlns:a16="http://schemas.microsoft.com/office/drawing/2014/main" id="{6790EB7D-B8A9-6CC3-D922-2A3B0065CD86}"/>
                    </a:ext>
                  </a:extLst>
                </p:cNvPr>
                <p:cNvSpPr/>
                <p:nvPr/>
              </p:nvSpPr>
              <p:spPr>
                <a:xfrm>
                  <a:off x="3087449" y="6193354"/>
                  <a:ext cx="2116554" cy="848749"/>
                </a:xfrm>
                <a:custGeom>
                  <a:avLst/>
                  <a:gdLst>
                    <a:gd name="csX0" fmla="*/ 977362 w 2116554"/>
                    <a:gd name="csY0" fmla="*/ 0 h 848749"/>
                    <a:gd name="csX1" fmla="*/ 1005444 w 2116554"/>
                    <a:gd name="csY1" fmla="*/ 18934 h 848749"/>
                    <a:gd name="csX2" fmla="*/ 1058277 w 2116554"/>
                    <a:gd name="csY2" fmla="*/ 29600 h 848749"/>
                    <a:gd name="csX3" fmla="*/ 1111110 w 2116554"/>
                    <a:gd name="csY3" fmla="*/ 18934 h 848749"/>
                    <a:gd name="csX4" fmla="*/ 1139192 w 2116554"/>
                    <a:gd name="csY4" fmla="*/ 0 h 848749"/>
                    <a:gd name="csX5" fmla="*/ 1223278 w 2116554"/>
                    <a:gd name="csY5" fmla="*/ 6362 h 848749"/>
                    <a:gd name="csX6" fmla="*/ 2056601 w 2116554"/>
                    <a:gd name="csY6" fmla="*/ 655612 h 848749"/>
                    <a:gd name="csX7" fmla="*/ 2116554 w 2116554"/>
                    <a:gd name="csY7" fmla="*/ 848749 h 848749"/>
                    <a:gd name="csX8" fmla="*/ 0 w 2116554"/>
                    <a:gd name="csY8" fmla="*/ 848749 h 848749"/>
                    <a:gd name="csX9" fmla="*/ 59954 w 2116554"/>
                    <a:gd name="csY9" fmla="*/ 655612 h 848749"/>
                    <a:gd name="csX10" fmla="*/ 893276 w 2116554"/>
                    <a:gd name="csY10" fmla="*/ 6362 h 84874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</a:cxnLst>
                  <a:rect l="l" t="t" r="r" b="b"/>
                  <a:pathLst>
                    <a:path w="2116554" h="848749">
                      <a:moveTo>
                        <a:pt x="977362" y="0"/>
                      </a:moveTo>
                      <a:lnTo>
                        <a:pt x="1005444" y="18934"/>
                      </a:lnTo>
                      <a:cubicBezTo>
                        <a:pt x="1021683" y="25802"/>
                        <a:pt x="1039537" y="29600"/>
                        <a:pt x="1058277" y="29600"/>
                      </a:cubicBezTo>
                      <a:cubicBezTo>
                        <a:pt x="1077017" y="29600"/>
                        <a:pt x="1094871" y="25802"/>
                        <a:pt x="1111110" y="18934"/>
                      </a:cubicBezTo>
                      <a:lnTo>
                        <a:pt x="1139192" y="0"/>
                      </a:lnTo>
                      <a:lnTo>
                        <a:pt x="1223278" y="6362"/>
                      </a:lnTo>
                      <a:cubicBezTo>
                        <a:pt x="1599882" y="63906"/>
                        <a:pt x="1912681" y="315348"/>
                        <a:pt x="2056601" y="655612"/>
                      </a:cubicBezTo>
                      <a:lnTo>
                        <a:pt x="2116554" y="848749"/>
                      </a:lnTo>
                      <a:lnTo>
                        <a:pt x="0" y="848749"/>
                      </a:lnTo>
                      <a:lnTo>
                        <a:pt x="59954" y="655612"/>
                      </a:lnTo>
                      <a:cubicBezTo>
                        <a:pt x="203873" y="315348"/>
                        <a:pt x="516672" y="63906"/>
                        <a:pt x="893276" y="6362"/>
                      </a:cubicBezTo>
                      <a:close/>
                    </a:path>
                  </a:pathLst>
                </a:custGeom>
                <a:solidFill>
                  <a:schemeClr val="tx2">
                    <a:lumMod val="50000"/>
                    <a:lumOff val="50000"/>
                  </a:schemeClr>
                </a:solidFill>
                <a:ln>
                  <a:noFill/>
                </a:ln>
                <a:effectLst>
                  <a:outerShdw blurRad="63500" dist="63500" dir="5400000" algn="t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15" name="Textbox 200">
                <a:extLst>
                  <a:ext uri="{FF2B5EF4-FFF2-40B4-BE49-F238E27FC236}">
                    <a16:creationId xmlns:a16="http://schemas.microsoft.com/office/drawing/2014/main" id="{AFB6A304-EABE-3171-185C-ECF94BCC837C}"/>
                  </a:ext>
                </a:extLst>
              </p:cNvPr>
              <p:cNvSpPr txBox="1"/>
              <p:nvPr/>
            </p:nvSpPr>
            <p:spPr>
              <a:xfrm>
                <a:off x="3780938" y="6261229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01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C6668460-537E-4696-7002-0806D76C66D6}"/>
              </a:ext>
            </a:extLst>
          </p:cNvPr>
          <p:cNvSpPr/>
          <p:nvPr/>
        </p:nvSpPr>
        <p:spPr>
          <a:xfrm>
            <a:off x="3726173" y="4176975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24" name="!!L4">
            <a:extLst>
              <a:ext uri="{FF2B5EF4-FFF2-40B4-BE49-F238E27FC236}">
                <a16:creationId xmlns:a16="http://schemas.microsoft.com/office/drawing/2014/main" id="{B6DAED0F-1851-61B4-1A17-2226983F9A7E}"/>
              </a:ext>
            </a:extLst>
          </p:cNvPr>
          <p:cNvGrpSpPr/>
          <p:nvPr/>
        </p:nvGrpSpPr>
        <p:grpSpPr>
          <a:xfrm>
            <a:off x="12583744" y="-3169516"/>
            <a:ext cx="2452684" cy="8803887"/>
            <a:chOff x="12583744" y="-3169516"/>
            <a:chExt cx="2452684" cy="8803887"/>
          </a:xfrm>
        </p:grpSpPr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C1BC0491-1408-D712-51CD-8B1B0C5FBFD1}"/>
                </a:ext>
              </a:extLst>
            </p:cNvPr>
            <p:cNvSpPr/>
            <p:nvPr/>
          </p:nvSpPr>
          <p:spPr>
            <a:xfrm>
              <a:off x="12726617" y="3812716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594F18B4-015A-08B2-EB84-A2BB00941533}"/>
                </a:ext>
              </a:extLst>
            </p:cNvPr>
            <p:cNvGrpSpPr/>
            <p:nvPr/>
          </p:nvGrpSpPr>
          <p:grpSpPr>
            <a:xfrm>
              <a:off x="12583744" y="3181687"/>
              <a:ext cx="2452684" cy="2452684"/>
              <a:chOff x="8158166" y="5631658"/>
              <a:chExt cx="2452684" cy="2452684"/>
            </a:xfrm>
          </p:grpSpPr>
          <p:sp>
            <p:nvSpPr>
              <p:cNvPr id="234" name="Arc 233">
                <a:extLst>
                  <a:ext uri="{FF2B5EF4-FFF2-40B4-BE49-F238E27FC236}">
                    <a16:creationId xmlns:a16="http://schemas.microsoft.com/office/drawing/2014/main" id="{AEE49298-5DAA-4AE6-9F40-C1E92A3C9C25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920DC69C-D180-4329-B7E4-0FE0FB1177D0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6" name="Oval 235">
                <a:extLst>
                  <a:ext uri="{FF2B5EF4-FFF2-40B4-BE49-F238E27FC236}">
                    <a16:creationId xmlns:a16="http://schemas.microsoft.com/office/drawing/2014/main" id="{F29C27BA-CCB4-7C2C-0F84-2F0A27FB498D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7" name="Group 226">
              <a:extLst>
                <a:ext uri="{FF2B5EF4-FFF2-40B4-BE49-F238E27FC236}">
                  <a16:creationId xmlns:a16="http://schemas.microsoft.com/office/drawing/2014/main" id="{827BFAB8-AE0D-828F-E9E1-877FD484986F}"/>
                </a:ext>
              </a:extLst>
            </p:cNvPr>
            <p:cNvGrpSpPr/>
            <p:nvPr/>
          </p:nvGrpSpPr>
          <p:grpSpPr>
            <a:xfrm>
              <a:off x="13705311" y="-3169516"/>
              <a:ext cx="209548" cy="6032117"/>
              <a:chOff x="9279733" y="-719545"/>
              <a:chExt cx="209548" cy="6032117"/>
            </a:xfrm>
          </p:grpSpPr>
          <p:cxnSp>
            <p:nvCxnSpPr>
              <p:cNvPr id="232" name="Straight Connector 231">
                <a:extLst>
                  <a:ext uri="{FF2B5EF4-FFF2-40B4-BE49-F238E27FC236}">
                    <a16:creationId xmlns:a16="http://schemas.microsoft.com/office/drawing/2014/main" id="{877A1BAB-54F5-F2E9-9EA3-B8E93CB7AE2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8FBD71EE-7E83-4C6D-7F76-05D711DEF484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4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8" name="Group 227">
              <a:extLst>
                <a:ext uri="{FF2B5EF4-FFF2-40B4-BE49-F238E27FC236}">
                  <a16:creationId xmlns:a16="http://schemas.microsoft.com/office/drawing/2014/main" id="{E49AF3D7-16F5-F9F8-0DC6-9E76C03695C6}"/>
                </a:ext>
              </a:extLst>
            </p:cNvPr>
            <p:cNvGrpSpPr/>
            <p:nvPr/>
          </p:nvGrpSpPr>
          <p:grpSpPr>
            <a:xfrm>
              <a:off x="12751808" y="2863958"/>
              <a:ext cx="2116554" cy="948758"/>
              <a:chOff x="12751808" y="2863958"/>
              <a:chExt cx="2116554" cy="948758"/>
            </a:xfrm>
          </p:grpSpPr>
          <p:sp>
            <p:nvSpPr>
              <p:cNvPr id="229" name="Freeform: Shape 228">
                <a:extLst>
                  <a:ext uri="{FF2B5EF4-FFF2-40B4-BE49-F238E27FC236}">
                    <a16:creationId xmlns:a16="http://schemas.microsoft.com/office/drawing/2014/main" id="{D7E2F2FD-A881-82D3-6D22-F077C4123EBE}"/>
                  </a:ext>
                </a:extLst>
              </p:cNvPr>
              <p:cNvSpPr/>
              <p:nvPr/>
            </p:nvSpPr>
            <p:spPr>
              <a:xfrm>
                <a:off x="12905298" y="3324560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0" name="Freeform: Shape 229">
                <a:extLst>
                  <a:ext uri="{FF2B5EF4-FFF2-40B4-BE49-F238E27FC236}">
                    <a16:creationId xmlns:a16="http://schemas.microsoft.com/office/drawing/2014/main" id="{9D724EFC-7698-7365-84D5-A73B88AC57CA}"/>
                  </a:ext>
                </a:extLst>
              </p:cNvPr>
              <p:cNvSpPr/>
              <p:nvPr/>
            </p:nvSpPr>
            <p:spPr>
              <a:xfrm>
                <a:off x="12751808" y="2863958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1" name="Textbox 200">
                <a:extLst>
                  <a:ext uri="{FF2B5EF4-FFF2-40B4-BE49-F238E27FC236}">
                    <a16:creationId xmlns:a16="http://schemas.microsoft.com/office/drawing/2014/main" id="{1C3C97A1-BB19-C7F0-7FD4-970FA4119712}"/>
                  </a:ext>
                </a:extLst>
              </p:cNvPr>
              <p:cNvSpPr txBox="1"/>
              <p:nvPr/>
            </p:nvSpPr>
            <p:spPr>
              <a:xfrm>
                <a:off x="13445297" y="2931833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04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237" name="Freeform 16">
            <a:extLst>
              <a:ext uri="{FF2B5EF4-FFF2-40B4-BE49-F238E27FC236}">
                <a16:creationId xmlns:a16="http://schemas.microsoft.com/office/drawing/2014/main" id="{D9CF3BE0-EA86-F8A1-9B70-5FBBCA3AE27A}"/>
              </a:ext>
            </a:extLst>
          </p:cNvPr>
          <p:cNvSpPr>
            <a:spLocks noEditPoints="1"/>
          </p:cNvSpPr>
          <p:nvPr/>
        </p:nvSpPr>
        <p:spPr bwMode="auto">
          <a:xfrm>
            <a:off x="13478384" y="4098090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99377F-4A2A-1E98-F3ED-8621AEB550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Rectangle 151">
            <a:extLst>
              <a:ext uri="{FF2B5EF4-FFF2-40B4-BE49-F238E27FC236}">
                <a16:creationId xmlns:a16="http://schemas.microsoft.com/office/drawing/2014/main" id="{3135323B-CD0B-E8D2-4C8E-1E31640302A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194</a:t>
            </a:r>
            <a:endParaRPr lang="en-US" sz="3000" i="0" spc="300" dirty="0">
              <a:solidFill>
                <a:schemeClr val="tx2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53" name="!!L5">
            <a:extLst>
              <a:ext uri="{FF2B5EF4-FFF2-40B4-BE49-F238E27FC236}">
                <a16:creationId xmlns:a16="http://schemas.microsoft.com/office/drawing/2014/main" id="{15120A78-CA4B-1E72-D10F-A1D8E2D052C1}"/>
              </a:ext>
            </a:extLst>
          </p:cNvPr>
          <p:cNvGrpSpPr/>
          <p:nvPr/>
        </p:nvGrpSpPr>
        <p:grpSpPr>
          <a:xfrm>
            <a:off x="15805197" y="-3169516"/>
            <a:ext cx="2452684" cy="8803887"/>
            <a:chOff x="15805197" y="-1824948"/>
            <a:chExt cx="2452684" cy="8803887"/>
          </a:xfrm>
        </p:grpSpPr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7E022E85-F8C3-4424-1DE0-880731BEAE38}"/>
                </a:ext>
              </a:extLst>
            </p:cNvPr>
            <p:cNvSpPr/>
            <p:nvPr/>
          </p:nvSpPr>
          <p:spPr>
            <a:xfrm>
              <a:off x="15948070" y="5157284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0637AC38-0257-7077-ED59-72CD5EB618D0}"/>
                </a:ext>
              </a:extLst>
            </p:cNvPr>
            <p:cNvGrpSpPr/>
            <p:nvPr/>
          </p:nvGrpSpPr>
          <p:grpSpPr>
            <a:xfrm>
              <a:off x="15805197" y="4526255"/>
              <a:ext cx="2452684" cy="2452684"/>
              <a:chOff x="8158166" y="5631658"/>
              <a:chExt cx="2452684" cy="2452684"/>
            </a:xfrm>
          </p:grpSpPr>
          <p:sp>
            <p:nvSpPr>
              <p:cNvPr id="163" name="Arc 162">
                <a:extLst>
                  <a:ext uri="{FF2B5EF4-FFF2-40B4-BE49-F238E27FC236}">
                    <a16:creationId xmlns:a16="http://schemas.microsoft.com/office/drawing/2014/main" id="{F5432296-2033-02E3-CFB6-2C94709E9FA5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Oval 163">
                <a:extLst>
                  <a:ext uri="{FF2B5EF4-FFF2-40B4-BE49-F238E27FC236}">
                    <a16:creationId xmlns:a16="http://schemas.microsoft.com/office/drawing/2014/main" id="{4C3342AA-5256-9B73-865A-FF455D0241BB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ECFA4C4E-AB30-0ADA-A586-2B58F8AE8E3B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D5AFB128-103B-DD73-8E13-836CF0226DF9}"/>
                </a:ext>
              </a:extLst>
            </p:cNvPr>
            <p:cNvGrpSpPr/>
            <p:nvPr/>
          </p:nvGrpSpPr>
          <p:grpSpPr>
            <a:xfrm>
              <a:off x="16926764" y="-1824948"/>
              <a:ext cx="209548" cy="6032117"/>
              <a:chOff x="9279733" y="-719545"/>
              <a:chExt cx="209548" cy="6032117"/>
            </a:xfrm>
          </p:grpSpPr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2A54A1C9-1546-B81A-4462-B52B32672B0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E3786484-7261-894C-CF5C-E65B972E2C3E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5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6FA26159-5554-C589-F7CB-3C2D03DDA92F}"/>
                </a:ext>
              </a:extLst>
            </p:cNvPr>
            <p:cNvGrpSpPr/>
            <p:nvPr/>
          </p:nvGrpSpPr>
          <p:grpSpPr>
            <a:xfrm>
              <a:off x="15973261" y="4208526"/>
              <a:ext cx="2116554" cy="948758"/>
              <a:chOff x="15973261" y="4208526"/>
              <a:chExt cx="2116554" cy="948758"/>
            </a:xfrm>
          </p:grpSpPr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F288058F-A52A-ACFE-5BD6-1D41F6D2EC69}"/>
                  </a:ext>
                </a:extLst>
              </p:cNvPr>
              <p:cNvSpPr/>
              <p:nvPr/>
            </p:nvSpPr>
            <p:spPr>
              <a:xfrm>
                <a:off x="16126751" y="4669128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7E70C79C-E7A2-2249-68D3-709E45180377}"/>
                  </a:ext>
                </a:extLst>
              </p:cNvPr>
              <p:cNvSpPr/>
              <p:nvPr/>
            </p:nvSpPr>
            <p:spPr>
              <a:xfrm>
                <a:off x="15973261" y="4208526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0" name="Textbox 200">
                <a:extLst>
                  <a:ext uri="{FF2B5EF4-FFF2-40B4-BE49-F238E27FC236}">
                    <a16:creationId xmlns:a16="http://schemas.microsoft.com/office/drawing/2014/main" id="{A114FE19-3630-F8BB-B24E-ED71EE2DDCF9}"/>
                  </a:ext>
                </a:extLst>
              </p:cNvPr>
              <p:cNvSpPr txBox="1"/>
              <p:nvPr/>
            </p:nvSpPr>
            <p:spPr>
              <a:xfrm>
                <a:off x="16666750" y="4276401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05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9439FFC9-B9F2-8D58-05D9-1446E2917B82}"/>
              </a:ext>
            </a:extLst>
          </p:cNvPr>
          <p:cNvSpPr/>
          <p:nvPr/>
        </p:nvSpPr>
        <p:spPr>
          <a:xfrm>
            <a:off x="16650637" y="4145702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67" name="!!L6">
            <a:extLst>
              <a:ext uri="{FF2B5EF4-FFF2-40B4-BE49-F238E27FC236}">
                <a16:creationId xmlns:a16="http://schemas.microsoft.com/office/drawing/2014/main" id="{DFEB9CF5-1D94-57F4-3430-3BA9B7CB7555}"/>
              </a:ext>
            </a:extLst>
          </p:cNvPr>
          <p:cNvGrpSpPr/>
          <p:nvPr/>
        </p:nvGrpSpPr>
        <p:grpSpPr>
          <a:xfrm>
            <a:off x="19026652" y="-3169516"/>
            <a:ext cx="2452684" cy="8803887"/>
            <a:chOff x="19026652" y="-4578544"/>
            <a:chExt cx="2452684" cy="8803887"/>
          </a:xfrm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EE67C1E2-3BAD-7070-F832-C67C8BD38C31}"/>
                </a:ext>
              </a:extLst>
            </p:cNvPr>
            <p:cNvSpPr/>
            <p:nvPr/>
          </p:nvSpPr>
          <p:spPr>
            <a:xfrm>
              <a:off x="19169525" y="2403688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FB21E76F-9079-5075-763A-C9E5621E5CDD}"/>
                </a:ext>
              </a:extLst>
            </p:cNvPr>
            <p:cNvGrpSpPr/>
            <p:nvPr/>
          </p:nvGrpSpPr>
          <p:grpSpPr>
            <a:xfrm>
              <a:off x="19026652" y="1772659"/>
              <a:ext cx="2452684" cy="2452684"/>
              <a:chOff x="8158166" y="5631658"/>
              <a:chExt cx="2452684" cy="2452684"/>
            </a:xfrm>
          </p:grpSpPr>
          <p:sp>
            <p:nvSpPr>
              <p:cNvPr id="177" name="Arc 176">
                <a:extLst>
                  <a:ext uri="{FF2B5EF4-FFF2-40B4-BE49-F238E27FC236}">
                    <a16:creationId xmlns:a16="http://schemas.microsoft.com/office/drawing/2014/main" id="{E8E0D650-75D2-3A72-35EE-D2DBCD276CA3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F36CD988-3C10-9FE1-DC79-388386CA83EE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ECE3254A-C694-A723-38B3-EA3D5078E5D6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7A47B34D-3804-F8BF-256C-59B763660995}"/>
                </a:ext>
              </a:extLst>
            </p:cNvPr>
            <p:cNvGrpSpPr/>
            <p:nvPr/>
          </p:nvGrpSpPr>
          <p:grpSpPr>
            <a:xfrm>
              <a:off x="20148219" y="-4578544"/>
              <a:ext cx="209548" cy="6032117"/>
              <a:chOff x="9279733" y="-719545"/>
              <a:chExt cx="209548" cy="6032117"/>
            </a:xfrm>
          </p:grpSpPr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04D64671-3E4B-4119-0D3C-7CE0CEC0FCB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6" name="Oval 175">
                <a:extLst>
                  <a:ext uri="{FF2B5EF4-FFF2-40B4-BE49-F238E27FC236}">
                    <a16:creationId xmlns:a16="http://schemas.microsoft.com/office/drawing/2014/main" id="{D95FD9A6-6876-DC9A-FCAD-0F11BA63FE51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6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DB3D1FDA-0D8B-0158-4121-E5BA1B9C29AD}"/>
                </a:ext>
              </a:extLst>
            </p:cNvPr>
            <p:cNvGrpSpPr/>
            <p:nvPr/>
          </p:nvGrpSpPr>
          <p:grpSpPr>
            <a:xfrm>
              <a:off x="19194716" y="1454930"/>
              <a:ext cx="2116554" cy="948758"/>
              <a:chOff x="19194716" y="1454930"/>
              <a:chExt cx="2116554" cy="948758"/>
            </a:xfrm>
          </p:grpSpPr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9ADA5B9F-B2CC-26D1-14B8-B5FC6103C274}"/>
                  </a:ext>
                </a:extLst>
              </p:cNvPr>
              <p:cNvSpPr/>
              <p:nvPr/>
            </p:nvSpPr>
            <p:spPr>
              <a:xfrm>
                <a:off x="19348206" y="1915532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663A245D-C11B-18D8-5D65-4EEF67453537}"/>
                  </a:ext>
                </a:extLst>
              </p:cNvPr>
              <p:cNvSpPr/>
              <p:nvPr/>
            </p:nvSpPr>
            <p:spPr>
              <a:xfrm>
                <a:off x="19194716" y="1454930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4" name="Textbox 200">
                <a:extLst>
                  <a:ext uri="{FF2B5EF4-FFF2-40B4-BE49-F238E27FC236}">
                    <a16:creationId xmlns:a16="http://schemas.microsoft.com/office/drawing/2014/main" id="{1F39BD76-B0AD-5E41-5851-BE4B2B288E80}"/>
                  </a:ext>
                </a:extLst>
              </p:cNvPr>
              <p:cNvSpPr txBox="1"/>
              <p:nvPr/>
            </p:nvSpPr>
            <p:spPr>
              <a:xfrm>
                <a:off x="19888205" y="1522805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06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DF5161B4-96DB-B71F-62F7-BDC5D5BE9BBC}"/>
              </a:ext>
            </a:extLst>
          </p:cNvPr>
          <p:cNvSpPr/>
          <p:nvPr/>
        </p:nvSpPr>
        <p:spPr>
          <a:xfrm>
            <a:off x="19887328" y="4160939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81" name="!!L2">
            <a:extLst>
              <a:ext uri="{FF2B5EF4-FFF2-40B4-BE49-F238E27FC236}">
                <a16:creationId xmlns:a16="http://schemas.microsoft.com/office/drawing/2014/main" id="{781CCA74-4381-C48C-CE7E-0C6C53513FFE}"/>
              </a:ext>
            </a:extLst>
          </p:cNvPr>
          <p:cNvGrpSpPr/>
          <p:nvPr/>
        </p:nvGrpSpPr>
        <p:grpSpPr>
          <a:xfrm>
            <a:off x="6140838" y="-3169516"/>
            <a:ext cx="2452684" cy="8803887"/>
            <a:chOff x="6140838" y="-2307389"/>
            <a:chExt cx="2452684" cy="8803887"/>
          </a:xfrm>
        </p:grpSpPr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D0278A6-CB18-48D1-066F-068527DF11F3}"/>
                </a:ext>
              </a:extLst>
            </p:cNvPr>
            <p:cNvSpPr/>
            <p:nvPr/>
          </p:nvSpPr>
          <p:spPr>
            <a:xfrm>
              <a:off x="6283711" y="4674843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83" name="Group 182">
              <a:extLst>
                <a:ext uri="{FF2B5EF4-FFF2-40B4-BE49-F238E27FC236}">
                  <a16:creationId xmlns:a16="http://schemas.microsoft.com/office/drawing/2014/main" id="{E532647C-582E-910F-DBEA-79C312DD2863}"/>
                </a:ext>
              </a:extLst>
            </p:cNvPr>
            <p:cNvGrpSpPr/>
            <p:nvPr/>
          </p:nvGrpSpPr>
          <p:grpSpPr>
            <a:xfrm>
              <a:off x="6140838" y="4043814"/>
              <a:ext cx="2452684" cy="2452684"/>
              <a:chOff x="8158166" y="5631658"/>
              <a:chExt cx="2452684" cy="2452684"/>
            </a:xfrm>
          </p:grpSpPr>
          <p:sp>
            <p:nvSpPr>
              <p:cNvPr id="191" name="Arc 190">
                <a:extLst>
                  <a:ext uri="{FF2B5EF4-FFF2-40B4-BE49-F238E27FC236}">
                    <a16:creationId xmlns:a16="http://schemas.microsoft.com/office/drawing/2014/main" id="{E880941A-B1D7-5B93-8E12-11A0444534F5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2" name="Oval 191">
                <a:extLst>
                  <a:ext uri="{FF2B5EF4-FFF2-40B4-BE49-F238E27FC236}">
                    <a16:creationId xmlns:a16="http://schemas.microsoft.com/office/drawing/2014/main" id="{7114F8CD-205F-B9AB-BD85-9DC34103AC05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2F57B37E-E50F-8DA2-7669-EE8544E811E8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id="{92BBAA85-C416-5788-FBB6-18CF9C9982EE}"/>
                </a:ext>
              </a:extLst>
            </p:cNvPr>
            <p:cNvGrpSpPr/>
            <p:nvPr/>
          </p:nvGrpSpPr>
          <p:grpSpPr>
            <a:xfrm>
              <a:off x="7262405" y="-2307389"/>
              <a:ext cx="209548" cy="6032117"/>
              <a:chOff x="9279733" y="-719545"/>
              <a:chExt cx="209548" cy="6032117"/>
            </a:xfrm>
          </p:grpSpPr>
          <p:cxnSp>
            <p:nvCxnSpPr>
              <p:cNvPr id="189" name="Straight Connector 188">
                <a:extLst>
                  <a:ext uri="{FF2B5EF4-FFF2-40B4-BE49-F238E27FC236}">
                    <a16:creationId xmlns:a16="http://schemas.microsoft.com/office/drawing/2014/main" id="{681E2D05-BEDF-8A58-0172-A40216D1230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0" name="Oval 189">
                <a:extLst>
                  <a:ext uri="{FF2B5EF4-FFF2-40B4-BE49-F238E27FC236}">
                    <a16:creationId xmlns:a16="http://schemas.microsoft.com/office/drawing/2014/main" id="{5595E736-DED7-23A7-EF4C-43B43B44E021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4BD28F4D-04F3-991B-FC15-E882225378DB}"/>
                </a:ext>
              </a:extLst>
            </p:cNvPr>
            <p:cNvGrpSpPr/>
            <p:nvPr/>
          </p:nvGrpSpPr>
          <p:grpSpPr>
            <a:xfrm>
              <a:off x="6308902" y="3726085"/>
              <a:ext cx="2116554" cy="948758"/>
              <a:chOff x="6308902" y="3726085"/>
              <a:chExt cx="2116554" cy="948758"/>
            </a:xfrm>
          </p:grpSpPr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id="{EF1BC4D5-C360-6750-83E2-9CA792A8A734}"/>
                  </a:ext>
                </a:extLst>
              </p:cNvPr>
              <p:cNvSpPr/>
              <p:nvPr/>
            </p:nvSpPr>
            <p:spPr>
              <a:xfrm>
                <a:off x="6462392" y="4186687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:a16="http://schemas.microsoft.com/office/drawing/2014/main" id="{1C21E4FF-2FA3-1B91-4238-3C86AA0E9B73}"/>
                  </a:ext>
                </a:extLst>
              </p:cNvPr>
              <p:cNvSpPr/>
              <p:nvPr/>
            </p:nvSpPr>
            <p:spPr>
              <a:xfrm>
                <a:off x="6308902" y="3726085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dist="63500" dir="81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8" name="Textbox 200">
                <a:extLst>
                  <a:ext uri="{FF2B5EF4-FFF2-40B4-BE49-F238E27FC236}">
                    <a16:creationId xmlns:a16="http://schemas.microsoft.com/office/drawing/2014/main" id="{10056932-E46D-CAEE-FC42-313D8591A1BC}"/>
                  </a:ext>
                </a:extLst>
              </p:cNvPr>
              <p:cNvSpPr txBox="1"/>
              <p:nvPr/>
            </p:nvSpPr>
            <p:spPr>
              <a:xfrm>
                <a:off x="7002391" y="3793960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02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194" name="Freeform 103">
            <a:extLst>
              <a:ext uri="{FF2B5EF4-FFF2-40B4-BE49-F238E27FC236}">
                <a16:creationId xmlns:a16="http://schemas.microsoft.com/office/drawing/2014/main" id="{4F26E15C-AEAC-089A-E335-39AD3EF858C4}"/>
              </a:ext>
            </a:extLst>
          </p:cNvPr>
          <p:cNvSpPr>
            <a:spLocks noEditPoints="1"/>
          </p:cNvSpPr>
          <p:nvPr/>
        </p:nvSpPr>
        <p:spPr bwMode="auto">
          <a:xfrm>
            <a:off x="6943833" y="4202868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95" name="!!L3">
            <a:extLst>
              <a:ext uri="{FF2B5EF4-FFF2-40B4-BE49-F238E27FC236}">
                <a16:creationId xmlns:a16="http://schemas.microsoft.com/office/drawing/2014/main" id="{02B0B9E5-C195-05A1-1999-8892C9FD3816}"/>
              </a:ext>
            </a:extLst>
          </p:cNvPr>
          <p:cNvGrpSpPr/>
          <p:nvPr/>
        </p:nvGrpSpPr>
        <p:grpSpPr>
          <a:xfrm>
            <a:off x="9362291" y="-3169516"/>
            <a:ext cx="2452684" cy="8803887"/>
            <a:chOff x="9362291" y="-641472"/>
            <a:chExt cx="2452684" cy="8803887"/>
          </a:xfrm>
        </p:grpSpPr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01EF4B90-3230-CA73-8988-6E46C618C36B}"/>
                </a:ext>
              </a:extLst>
            </p:cNvPr>
            <p:cNvSpPr/>
            <p:nvPr/>
          </p:nvSpPr>
          <p:spPr>
            <a:xfrm>
              <a:off x="9505164" y="6340760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id="{E0C18758-755C-398E-27C9-87A6F20A6F60}"/>
                </a:ext>
              </a:extLst>
            </p:cNvPr>
            <p:cNvGrpSpPr/>
            <p:nvPr/>
          </p:nvGrpSpPr>
          <p:grpSpPr>
            <a:xfrm>
              <a:off x="9362291" y="5709731"/>
              <a:ext cx="2452684" cy="2452684"/>
              <a:chOff x="8158166" y="5631658"/>
              <a:chExt cx="2452684" cy="2452684"/>
            </a:xfrm>
          </p:grpSpPr>
          <p:sp>
            <p:nvSpPr>
              <p:cNvPr id="205" name="Arc 204">
                <a:extLst>
                  <a:ext uri="{FF2B5EF4-FFF2-40B4-BE49-F238E27FC236}">
                    <a16:creationId xmlns:a16="http://schemas.microsoft.com/office/drawing/2014/main" id="{53979ADA-C844-A0FE-73CE-474007DC5DC3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6" name="Oval 205">
                <a:extLst>
                  <a:ext uri="{FF2B5EF4-FFF2-40B4-BE49-F238E27FC236}">
                    <a16:creationId xmlns:a16="http://schemas.microsoft.com/office/drawing/2014/main" id="{8D7A433D-A6C8-7333-3D8D-DE68731DF06A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4E5D99A0-191A-389E-585E-652099957AD7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1D3D537C-6F70-DA0C-9D44-C66BF81A8847}"/>
                </a:ext>
              </a:extLst>
            </p:cNvPr>
            <p:cNvGrpSpPr/>
            <p:nvPr/>
          </p:nvGrpSpPr>
          <p:grpSpPr>
            <a:xfrm>
              <a:off x="10483858" y="-641472"/>
              <a:ext cx="209548" cy="6032117"/>
              <a:chOff x="9279733" y="-719545"/>
              <a:chExt cx="209548" cy="6032117"/>
            </a:xfrm>
          </p:grpSpPr>
          <p:cxnSp>
            <p:nvCxnSpPr>
              <p:cNvPr id="203" name="Straight Connector 202">
                <a:extLst>
                  <a:ext uri="{FF2B5EF4-FFF2-40B4-BE49-F238E27FC236}">
                    <a16:creationId xmlns:a16="http://schemas.microsoft.com/office/drawing/2014/main" id="{86B96C45-3672-52B7-A2A4-22664E62574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4" name="Oval 203">
                <a:extLst>
                  <a:ext uri="{FF2B5EF4-FFF2-40B4-BE49-F238E27FC236}">
                    <a16:creationId xmlns:a16="http://schemas.microsoft.com/office/drawing/2014/main" id="{4CA7CA5D-5640-DD66-FA49-A3A9AA453BFF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9" name="Group 198">
              <a:extLst>
                <a:ext uri="{FF2B5EF4-FFF2-40B4-BE49-F238E27FC236}">
                  <a16:creationId xmlns:a16="http://schemas.microsoft.com/office/drawing/2014/main" id="{15F54A7B-F065-27DF-A4E0-409DAC9C3A72}"/>
                </a:ext>
              </a:extLst>
            </p:cNvPr>
            <p:cNvGrpSpPr/>
            <p:nvPr/>
          </p:nvGrpSpPr>
          <p:grpSpPr>
            <a:xfrm>
              <a:off x="9530355" y="5392002"/>
              <a:ext cx="2116554" cy="948758"/>
              <a:chOff x="9530355" y="5392002"/>
              <a:chExt cx="2116554" cy="948758"/>
            </a:xfrm>
          </p:grpSpPr>
          <p:sp>
            <p:nvSpPr>
              <p:cNvPr id="200" name="Freeform: Shape 199">
                <a:extLst>
                  <a:ext uri="{FF2B5EF4-FFF2-40B4-BE49-F238E27FC236}">
                    <a16:creationId xmlns:a16="http://schemas.microsoft.com/office/drawing/2014/main" id="{2EE6E063-8E50-ADEA-1783-B11055474FC8}"/>
                  </a:ext>
                </a:extLst>
              </p:cNvPr>
              <p:cNvSpPr/>
              <p:nvPr/>
            </p:nvSpPr>
            <p:spPr>
              <a:xfrm>
                <a:off x="9683845" y="5852604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84BB4B73-5FFB-B397-9F73-934F5E3BBBB6}"/>
                  </a:ext>
                </a:extLst>
              </p:cNvPr>
              <p:cNvSpPr/>
              <p:nvPr/>
            </p:nvSpPr>
            <p:spPr>
              <a:xfrm>
                <a:off x="9530355" y="5392002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202" name="Textbox 200">
                <a:extLst>
                  <a:ext uri="{FF2B5EF4-FFF2-40B4-BE49-F238E27FC236}">
                    <a16:creationId xmlns:a16="http://schemas.microsoft.com/office/drawing/2014/main" id="{14E082B9-6BC1-99F0-9DBD-C6DCF099296A}"/>
                  </a:ext>
                </a:extLst>
              </p:cNvPr>
              <p:cNvSpPr txBox="1"/>
              <p:nvPr/>
            </p:nvSpPr>
            <p:spPr>
              <a:xfrm>
                <a:off x="10223844" y="5459877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03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208" name="Freeform 109">
            <a:extLst>
              <a:ext uri="{FF2B5EF4-FFF2-40B4-BE49-F238E27FC236}">
                <a16:creationId xmlns:a16="http://schemas.microsoft.com/office/drawing/2014/main" id="{EB23A8A7-AA38-0EEA-648A-6ECC83F26AC8}"/>
              </a:ext>
            </a:extLst>
          </p:cNvPr>
          <p:cNvSpPr>
            <a:spLocks noEditPoints="1"/>
          </p:cNvSpPr>
          <p:nvPr/>
        </p:nvSpPr>
        <p:spPr bwMode="auto">
          <a:xfrm>
            <a:off x="10217207" y="4145702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24" name="!!L4">
            <a:extLst>
              <a:ext uri="{FF2B5EF4-FFF2-40B4-BE49-F238E27FC236}">
                <a16:creationId xmlns:a16="http://schemas.microsoft.com/office/drawing/2014/main" id="{7EB69558-2C31-00AC-44D0-80F055CE68AF}"/>
              </a:ext>
            </a:extLst>
          </p:cNvPr>
          <p:cNvGrpSpPr/>
          <p:nvPr/>
        </p:nvGrpSpPr>
        <p:grpSpPr>
          <a:xfrm>
            <a:off x="12583744" y="-3169516"/>
            <a:ext cx="2452684" cy="8803887"/>
            <a:chOff x="12583744" y="-3169516"/>
            <a:chExt cx="2452684" cy="8803887"/>
          </a:xfrm>
        </p:grpSpPr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CA64CC17-43C3-4750-505A-125F405CC807}"/>
                </a:ext>
              </a:extLst>
            </p:cNvPr>
            <p:cNvSpPr/>
            <p:nvPr/>
          </p:nvSpPr>
          <p:spPr>
            <a:xfrm>
              <a:off x="12726617" y="3812716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5A1E51BF-B385-279C-9525-0D352048D46E}"/>
                </a:ext>
              </a:extLst>
            </p:cNvPr>
            <p:cNvGrpSpPr/>
            <p:nvPr/>
          </p:nvGrpSpPr>
          <p:grpSpPr>
            <a:xfrm>
              <a:off x="12583744" y="3181687"/>
              <a:ext cx="2452684" cy="2452684"/>
              <a:chOff x="8158166" y="5631658"/>
              <a:chExt cx="2452684" cy="2452684"/>
            </a:xfrm>
          </p:grpSpPr>
          <p:sp>
            <p:nvSpPr>
              <p:cNvPr id="234" name="Arc 233">
                <a:extLst>
                  <a:ext uri="{FF2B5EF4-FFF2-40B4-BE49-F238E27FC236}">
                    <a16:creationId xmlns:a16="http://schemas.microsoft.com/office/drawing/2014/main" id="{A7E40BE5-D50A-E3F1-5A72-226486D5209F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bg2">
                    <a:lumMod val="90000"/>
                    <a:lumOff val="10000"/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82AAC34C-51F2-69D8-5F96-36D4611A1223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6" name="Oval 235">
                <a:extLst>
                  <a:ext uri="{FF2B5EF4-FFF2-40B4-BE49-F238E27FC236}">
                    <a16:creationId xmlns:a16="http://schemas.microsoft.com/office/drawing/2014/main" id="{CBB2EE5E-5DA2-6EC5-8C58-5EA4501BB7F8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7" name="Group 226">
              <a:extLst>
                <a:ext uri="{FF2B5EF4-FFF2-40B4-BE49-F238E27FC236}">
                  <a16:creationId xmlns:a16="http://schemas.microsoft.com/office/drawing/2014/main" id="{D14A5C76-A53F-5E91-51AD-DD79C4B07B40}"/>
                </a:ext>
              </a:extLst>
            </p:cNvPr>
            <p:cNvGrpSpPr/>
            <p:nvPr/>
          </p:nvGrpSpPr>
          <p:grpSpPr>
            <a:xfrm>
              <a:off x="13705311" y="-3169516"/>
              <a:ext cx="209548" cy="6032117"/>
              <a:chOff x="9279733" y="-719545"/>
              <a:chExt cx="209548" cy="6032117"/>
            </a:xfrm>
          </p:grpSpPr>
          <p:cxnSp>
            <p:nvCxnSpPr>
              <p:cNvPr id="232" name="Straight Connector 231">
                <a:extLst>
                  <a:ext uri="{FF2B5EF4-FFF2-40B4-BE49-F238E27FC236}">
                    <a16:creationId xmlns:a16="http://schemas.microsoft.com/office/drawing/2014/main" id="{B867EE16-F735-1A6E-9806-8EB5E042384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53819" y="-719545"/>
                <a:ext cx="30688" cy="5927343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B43519EA-47DA-D4BF-8382-73F596922CA2}"/>
                  </a:ext>
                </a:extLst>
              </p:cNvPr>
              <p:cNvSpPr/>
              <p:nvPr/>
            </p:nvSpPr>
            <p:spPr>
              <a:xfrm>
                <a:off x="9279733" y="5103024"/>
                <a:ext cx="209548" cy="209548"/>
              </a:xfrm>
              <a:prstGeom prst="ellipse">
                <a:avLst/>
              </a:prstGeom>
              <a:solidFill>
                <a:schemeClr val="accent4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8" name="Group 227">
              <a:extLst>
                <a:ext uri="{FF2B5EF4-FFF2-40B4-BE49-F238E27FC236}">
                  <a16:creationId xmlns:a16="http://schemas.microsoft.com/office/drawing/2014/main" id="{A9DBACCA-13D8-8CBD-B658-B8174EA5EA5D}"/>
                </a:ext>
              </a:extLst>
            </p:cNvPr>
            <p:cNvGrpSpPr/>
            <p:nvPr/>
          </p:nvGrpSpPr>
          <p:grpSpPr>
            <a:xfrm>
              <a:off x="12751808" y="2863958"/>
              <a:ext cx="2116554" cy="948758"/>
              <a:chOff x="12751808" y="2863958"/>
              <a:chExt cx="2116554" cy="948758"/>
            </a:xfrm>
          </p:grpSpPr>
          <p:sp>
            <p:nvSpPr>
              <p:cNvPr id="229" name="Freeform: Shape 228">
                <a:extLst>
                  <a:ext uri="{FF2B5EF4-FFF2-40B4-BE49-F238E27FC236}">
                    <a16:creationId xmlns:a16="http://schemas.microsoft.com/office/drawing/2014/main" id="{094C77FB-C798-E3DA-71C0-D04AACB5E7FF}"/>
                  </a:ext>
                </a:extLst>
              </p:cNvPr>
              <p:cNvSpPr/>
              <p:nvPr/>
            </p:nvSpPr>
            <p:spPr>
              <a:xfrm>
                <a:off x="12905298" y="3324560"/>
                <a:ext cx="1809574" cy="488156"/>
              </a:xfrm>
              <a:custGeom>
                <a:avLst/>
                <a:gdLst>
                  <a:gd name="csX0" fmla="*/ 904787 w 1809574"/>
                  <a:gd name="csY0" fmla="*/ 0 h 488156"/>
                  <a:gd name="csX1" fmla="*/ 1803216 w 1809574"/>
                  <a:gd name="csY1" fmla="*/ 477691 h 488156"/>
                  <a:gd name="csX2" fmla="*/ 1809574 w 1809574"/>
                  <a:gd name="csY2" fmla="*/ 488156 h 488156"/>
                  <a:gd name="csX3" fmla="*/ 0 w 1809574"/>
                  <a:gd name="csY3" fmla="*/ 488156 h 488156"/>
                  <a:gd name="csX4" fmla="*/ 6358 w 1809574"/>
                  <a:gd name="csY4" fmla="*/ 477691 h 488156"/>
                  <a:gd name="csX5" fmla="*/ 904787 w 1809574"/>
                  <a:gd name="csY5" fmla="*/ 0 h 48815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09574" h="488156">
                    <a:moveTo>
                      <a:pt x="904787" y="0"/>
                    </a:moveTo>
                    <a:cubicBezTo>
                      <a:pt x="1278776" y="0"/>
                      <a:pt x="1608509" y="189487"/>
                      <a:pt x="1803216" y="477691"/>
                    </a:cubicBezTo>
                    <a:lnTo>
                      <a:pt x="1809574" y="488156"/>
                    </a:lnTo>
                    <a:lnTo>
                      <a:pt x="0" y="488156"/>
                    </a:lnTo>
                    <a:lnTo>
                      <a:pt x="6358" y="477691"/>
                    </a:lnTo>
                    <a:cubicBezTo>
                      <a:pt x="201065" y="189487"/>
                      <a:pt x="530798" y="0"/>
                      <a:pt x="90478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0" name="Freeform: Shape 229">
                <a:extLst>
                  <a:ext uri="{FF2B5EF4-FFF2-40B4-BE49-F238E27FC236}">
                    <a16:creationId xmlns:a16="http://schemas.microsoft.com/office/drawing/2014/main" id="{C3C611FC-4D88-1ACA-072A-744D51E382D0}"/>
                  </a:ext>
                </a:extLst>
              </p:cNvPr>
              <p:cNvSpPr/>
              <p:nvPr/>
            </p:nvSpPr>
            <p:spPr>
              <a:xfrm>
                <a:off x="12751808" y="2863958"/>
                <a:ext cx="2116554" cy="848749"/>
              </a:xfrm>
              <a:custGeom>
                <a:avLst/>
                <a:gdLst>
                  <a:gd name="csX0" fmla="*/ 977362 w 2116554"/>
                  <a:gd name="csY0" fmla="*/ 0 h 848749"/>
                  <a:gd name="csX1" fmla="*/ 1005444 w 2116554"/>
                  <a:gd name="csY1" fmla="*/ 18934 h 848749"/>
                  <a:gd name="csX2" fmla="*/ 1058277 w 2116554"/>
                  <a:gd name="csY2" fmla="*/ 29600 h 848749"/>
                  <a:gd name="csX3" fmla="*/ 1111110 w 2116554"/>
                  <a:gd name="csY3" fmla="*/ 18934 h 848749"/>
                  <a:gd name="csX4" fmla="*/ 1139192 w 2116554"/>
                  <a:gd name="csY4" fmla="*/ 0 h 848749"/>
                  <a:gd name="csX5" fmla="*/ 1223278 w 2116554"/>
                  <a:gd name="csY5" fmla="*/ 6362 h 848749"/>
                  <a:gd name="csX6" fmla="*/ 2056601 w 2116554"/>
                  <a:gd name="csY6" fmla="*/ 655612 h 848749"/>
                  <a:gd name="csX7" fmla="*/ 2116554 w 2116554"/>
                  <a:gd name="csY7" fmla="*/ 848749 h 848749"/>
                  <a:gd name="csX8" fmla="*/ 0 w 2116554"/>
                  <a:gd name="csY8" fmla="*/ 848749 h 848749"/>
                  <a:gd name="csX9" fmla="*/ 59954 w 2116554"/>
                  <a:gd name="csY9" fmla="*/ 655612 h 848749"/>
                  <a:gd name="csX10" fmla="*/ 893276 w 2116554"/>
                  <a:gd name="csY10" fmla="*/ 6362 h 8487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2116554" h="848749">
                    <a:moveTo>
                      <a:pt x="977362" y="0"/>
                    </a:moveTo>
                    <a:lnTo>
                      <a:pt x="1005444" y="18934"/>
                    </a:lnTo>
                    <a:cubicBezTo>
                      <a:pt x="1021683" y="25802"/>
                      <a:pt x="1039537" y="29600"/>
                      <a:pt x="1058277" y="29600"/>
                    </a:cubicBezTo>
                    <a:cubicBezTo>
                      <a:pt x="1077017" y="29600"/>
                      <a:pt x="1094871" y="25802"/>
                      <a:pt x="1111110" y="18934"/>
                    </a:cubicBezTo>
                    <a:lnTo>
                      <a:pt x="1139192" y="0"/>
                    </a:lnTo>
                    <a:lnTo>
                      <a:pt x="1223278" y="6362"/>
                    </a:lnTo>
                    <a:cubicBezTo>
                      <a:pt x="1599882" y="63906"/>
                      <a:pt x="1912681" y="315348"/>
                      <a:pt x="2056601" y="655612"/>
                    </a:cubicBezTo>
                    <a:lnTo>
                      <a:pt x="2116554" y="848749"/>
                    </a:lnTo>
                    <a:lnTo>
                      <a:pt x="0" y="848749"/>
                    </a:lnTo>
                    <a:lnTo>
                      <a:pt x="59954" y="655612"/>
                    </a:lnTo>
                    <a:cubicBezTo>
                      <a:pt x="203873" y="315348"/>
                      <a:pt x="516672" y="63906"/>
                      <a:pt x="893276" y="6362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1" name="Textbox 200">
                <a:extLst>
                  <a:ext uri="{FF2B5EF4-FFF2-40B4-BE49-F238E27FC236}">
                    <a16:creationId xmlns:a16="http://schemas.microsoft.com/office/drawing/2014/main" id="{42A998B1-FC04-9443-FE07-60E2C81B3B26}"/>
                  </a:ext>
                </a:extLst>
              </p:cNvPr>
              <p:cNvSpPr txBox="1"/>
              <p:nvPr/>
            </p:nvSpPr>
            <p:spPr>
              <a:xfrm>
                <a:off x="13445297" y="2931833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04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237" name="Freeform 16">
            <a:extLst>
              <a:ext uri="{FF2B5EF4-FFF2-40B4-BE49-F238E27FC236}">
                <a16:creationId xmlns:a16="http://schemas.microsoft.com/office/drawing/2014/main" id="{45144235-36EF-166E-C08F-69F799E534EC}"/>
              </a:ext>
            </a:extLst>
          </p:cNvPr>
          <p:cNvSpPr>
            <a:spLocks noEditPoints="1"/>
          </p:cNvSpPr>
          <p:nvPr/>
        </p:nvSpPr>
        <p:spPr bwMode="auto">
          <a:xfrm>
            <a:off x="13478384" y="4098090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8B6FE97-A1E0-A422-5461-C2C4E7D2EE2C}"/>
              </a:ext>
            </a:extLst>
          </p:cNvPr>
          <p:cNvGrpSpPr/>
          <p:nvPr/>
        </p:nvGrpSpPr>
        <p:grpSpPr>
          <a:xfrm>
            <a:off x="2904664" y="9273671"/>
            <a:ext cx="2451435" cy="2410933"/>
            <a:chOff x="8113603" y="8618922"/>
            <a:chExt cx="2511120" cy="2469631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B1398E2A-ECA7-395B-B253-67082F0A2623}"/>
                </a:ext>
              </a:extLst>
            </p:cNvPr>
            <p:cNvGrpSpPr/>
            <p:nvPr/>
          </p:nvGrpSpPr>
          <p:grpSpPr>
            <a:xfrm>
              <a:off x="8113603" y="8618922"/>
              <a:ext cx="2511120" cy="2469631"/>
              <a:chOff x="7804407" y="8680211"/>
              <a:chExt cx="2511120" cy="2469631"/>
            </a:xfrm>
          </p:grpSpPr>
          <p:sp>
            <p:nvSpPr>
              <p:cNvPr id="5" name="Textbox 200">
                <a:extLst>
                  <a:ext uri="{FF2B5EF4-FFF2-40B4-BE49-F238E27FC236}">
                    <a16:creationId xmlns:a16="http://schemas.microsoft.com/office/drawing/2014/main" id="{A02D557C-FCD6-6A55-FB8F-A5AB9E635460}"/>
                  </a:ext>
                </a:extLst>
              </p:cNvPr>
              <p:cNvSpPr txBox="1"/>
              <p:nvPr/>
            </p:nvSpPr>
            <p:spPr>
              <a:xfrm>
                <a:off x="7804407" y="8680211"/>
                <a:ext cx="2511120" cy="2837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SLIDEOCEAN</a:t>
                </a:r>
                <a:endParaRPr kumimoji="0" lang="en-US" sz="105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" name="Textbox 200">
                <a:extLst>
                  <a:ext uri="{FF2B5EF4-FFF2-40B4-BE49-F238E27FC236}">
                    <a16:creationId xmlns:a16="http://schemas.microsoft.com/office/drawing/2014/main" id="{1023A5BF-3477-58E5-158B-57CE7894538F}"/>
                  </a:ext>
                </a:extLst>
              </p:cNvPr>
              <p:cNvSpPr txBox="1"/>
              <p:nvPr/>
            </p:nvSpPr>
            <p:spPr>
              <a:xfrm>
                <a:off x="7804408" y="9920289"/>
                <a:ext cx="2511119" cy="1229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 porttitor congue massa. Fusce posuere,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magna sed pulvinar </a:t>
                </a:r>
              </a:p>
              <a:p>
                <a:pPr algn="ctr">
                  <a:defRPr/>
                </a:pP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ultricies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.</a:t>
                </a:r>
              </a:p>
            </p:txBody>
          </p:sp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71D88D4F-7210-51A5-7DAA-2430D2459E0D}"/>
                  </a:ext>
                </a:extLst>
              </p:cNvPr>
              <p:cNvSpPr/>
              <p:nvPr/>
            </p:nvSpPr>
            <p:spPr>
              <a:xfrm>
                <a:off x="7874019" y="9001125"/>
                <a:ext cx="2371898" cy="600075"/>
              </a:xfrm>
              <a:prstGeom prst="roundRect">
                <a:avLst/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alpha val="50000"/>
                    </a:schemeClr>
                  </a:gs>
                </a:gsLst>
                <a:lin ang="0" scaled="0"/>
              </a:gradFill>
              <a:ln>
                <a:noFill/>
              </a:ln>
              <a:effectLst>
                <a:outerShdw blurRad="63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8" name="Textbox 200">
                <a:extLst>
                  <a:ext uri="{FF2B5EF4-FFF2-40B4-BE49-F238E27FC236}">
                    <a16:creationId xmlns:a16="http://schemas.microsoft.com/office/drawing/2014/main" id="{610A308A-F568-43E3-C281-67D88909EFB5}"/>
                  </a:ext>
                </a:extLst>
              </p:cNvPr>
              <p:cNvSpPr txBox="1"/>
              <p:nvPr/>
            </p:nvSpPr>
            <p:spPr>
              <a:xfrm>
                <a:off x="7804407" y="9112000"/>
                <a:ext cx="2511120" cy="37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UNIQUE 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3FDE912B-D098-BD7E-CCCA-A8C972D721B1}"/>
                </a:ext>
              </a:extLst>
            </p:cNvPr>
            <p:cNvCxnSpPr>
              <a:cxnSpLocks/>
            </p:cNvCxnSpPr>
            <p:nvPr/>
          </p:nvCxnSpPr>
          <p:spPr>
            <a:xfrm>
              <a:off x="8556486" y="9700260"/>
              <a:ext cx="1625354" cy="0"/>
            </a:xfrm>
            <a:prstGeom prst="line">
              <a:avLst/>
            </a:prstGeom>
            <a:ln w="19050" cap="rnd">
              <a:solidFill>
                <a:schemeClr val="tx2">
                  <a:alpha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!!L1">
            <a:extLst>
              <a:ext uri="{FF2B5EF4-FFF2-40B4-BE49-F238E27FC236}">
                <a16:creationId xmlns:a16="http://schemas.microsoft.com/office/drawing/2014/main" id="{C2A56BB6-3CE9-ADEB-CC3F-43C80406130C}"/>
              </a:ext>
            </a:extLst>
          </p:cNvPr>
          <p:cNvGrpSpPr/>
          <p:nvPr/>
        </p:nvGrpSpPr>
        <p:grpSpPr>
          <a:xfrm>
            <a:off x="2919385" y="-497816"/>
            <a:ext cx="2452684" cy="9461583"/>
            <a:chOff x="2919385" y="-497816"/>
            <a:chExt cx="2452684" cy="9461583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08A0042-59F3-C113-1BD4-6367BC0E3772}"/>
                </a:ext>
              </a:extLst>
            </p:cNvPr>
            <p:cNvSpPr/>
            <p:nvPr/>
          </p:nvSpPr>
          <p:spPr>
            <a:xfrm>
              <a:off x="3062258" y="7142112"/>
              <a:ext cx="2166936" cy="1678780"/>
            </a:xfrm>
            <a:custGeom>
              <a:avLst/>
              <a:gdLst>
                <a:gd name="csX0" fmla="*/ 178681 w 2166936"/>
                <a:gd name="csY0" fmla="*/ 0 h 1678780"/>
                <a:gd name="csX1" fmla="*/ 1988255 w 2166936"/>
                <a:gd name="csY1" fmla="*/ 0 h 1678780"/>
                <a:gd name="csX2" fmla="*/ 2036167 w 2166936"/>
                <a:gd name="csY2" fmla="*/ 78867 h 1678780"/>
                <a:gd name="csX3" fmla="*/ 2166936 w 2166936"/>
                <a:gd name="csY3" fmla="*/ 595312 h 1678780"/>
                <a:gd name="csX4" fmla="*/ 1083468 w 2166936"/>
                <a:gd name="csY4" fmla="*/ 1678780 h 1678780"/>
                <a:gd name="csX5" fmla="*/ 0 w 2166936"/>
                <a:gd name="csY5" fmla="*/ 595312 h 1678780"/>
                <a:gd name="csX6" fmla="*/ 130769 w 2166936"/>
                <a:gd name="csY6" fmla="*/ 78867 h 1678780"/>
                <a:gd name="csX7" fmla="*/ 178681 w 2166936"/>
                <a:gd name="csY7" fmla="*/ 0 h 16787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66936" h="1678780">
                  <a:moveTo>
                    <a:pt x="178681" y="0"/>
                  </a:moveTo>
                  <a:lnTo>
                    <a:pt x="1988255" y="0"/>
                  </a:lnTo>
                  <a:lnTo>
                    <a:pt x="2036167" y="78867"/>
                  </a:lnTo>
                  <a:cubicBezTo>
                    <a:pt x="2119564" y="232387"/>
                    <a:pt x="2166936" y="408318"/>
                    <a:pt x="2166936" y="595312"/>
                  </a:cubicBezTo>
                  <a:cubicBezTo>
                    <a:pt x="2166936" y="1193695"/>
                    <a:pt x="1681851" y="1678780"/>
                    <a:pt x="1083468" y="1678780"/>
                  </a:cubicBezTo>
                  <a:cubicBezTo>
                    <a:pt x="485085" y="1678780"/>
                    <a:pt x="0" y="1193695"/>
                    <a:pt x="0" y="595312"/>
                  </a:cubicBezTo>
                  <a:cubicBezTo>
                    <a:pt x="0" y="408318"/>
                    <a:pt x="47372" y="232387"/>
                    <a:pt x="130769" y="78867"/>
                  </a:cubicBezTo>
                  <a:lnTo>
                    <a:pt x="178681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alpha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9DD0094-82E0-AC16-F33A-172BCB1942F2}"/>
                </a:ext>
              </a:extLst>
            </p:cNvPr>
            <p:cNvGrpSpPr/>
            <p:nvPr/>
          </p:nvGrpSpPr>
          <p:grpSpPr>
            <a:xfrm>
              <a:off x="2919385" y="6511083"/>
              <a:ext cx="2452684" cy="2452684"/>
              <a:chOff x="8158166" y="5631658"/>
              <a:chExt cx="2452684" cy="2452684"/>
            </a:xfrm>
          </p:grpSpPr>
          <p:sp>
            <p:nvSpPr>
              <p:cNvPr id="20" name="Arc 19">
                <a:extLst>
                  <a:ext uri="{FF2B5EF4-FFF2-40B4-BE49-F238E27FC236}">
                    <a16:creationId xmlns:a16="http://schemas.microsoft.com/office/drawing/2014/main" id="{7B3256EE-A52E-D834-54E5-6A4FADC0BB42}"/>
                  </a:ext>
                </a:extLst>
              </p:cNvPr>
              <p:cNvSpPr/>
              <p:nvPr/>
            </p:nvSpPr>
            <p:spPr>
              <a:xfrm>
                <a:off x="8158166" y="5631658"/>
                <a:ext cx="2452684" cy="2452684"/>
              </a:xfrm>
              <a:prstGeom prst="arc">
                <a:avLst>
                  <a:gd name="adj1" fmla="val 20070048"/>
                  <a:gd name="adj2" fmla="val 12276306"/>
                </a:avLst>
              </a:prstGeom>
              <a:ln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47907A47-34C0-EA58-AE22-75F79B96B1E5}"/>
                  </a:ext>
                </a:extLst>
              </p:cNvPr>
              <p:cNvSpPr/>
              <p:nvPr/>
            </p:nvSpPr>
            <p:spPr>
              <a:xfrm>
                <a:off x="8253414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210DD2C2-4F1B-E1DB-990B-B95B39738798}"/>
                  </a:ext>
                </a:extLst>
              </p:cNvPr>
              <p:cNvSpPr/>
              <p:nvPr/>
            </p:nvSpPr>
            <p:spPr>
              <a:xfrm>
                <a:off x="10450723" y="6286500"/>
                <a:ext cx="76200" cy="76200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2BE6F6C-9D34-558A-823F-D194DF6A9E1F}"/>
                </a:ext>
              </a:extLst>
            </p:cNvPr>
            <p:cNvGrpSpPr/>
            <p:nvPr/>
          </p:nvGrpSpPr>
          <p:grpSpPr>
            <a:xfrm>
              <a:off x="4040952" y="-497816"/>
              <a:ext cx="209548" cy="6689813"/>
              <a:chOff x="4040952" y="-457200"/>
              <a:chExt cx="209548" cy="6689813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A2B6FF76-C9A2-B133-60E3-CE862CDEBA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15038" y="-457200"/>
                <a:ext cx="30688" cy="6585039"/>
              </a:xfrm>
              <a:prstGeom prst="line">
                <a:avLst/>
              </a:prstGeom>
              <a:ln w="30480">
                <a:solidFill>
                  <a:schemeClr val="tx2">
                    <a:alpha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DA5CB892-FD31-C6A7-73F9-8464C7700CB0}"/>
                  </a:ext>
                </a:extLst>
              </p:cNvPr>
              <p:cNvSpPr/>
              <p:nvPr/>
            </p:nvSpPr>
            <p:spPr>
              <a:xfrm>
                <a:off x="4040952" y="6023065"/>
                <a:ext cx="209548" cy="209548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E736570-3307-9AF9-3A0C-E6561784E81E}"/>
                </a:ext>
              </a:extLst>
            </p:cNvPr>
            <p:cNvGrpSpPr/>
            <p:nvPr/>
          </p:nvGrpSpPr>
          <p:grpSpPr>
            <a:xfrm>
              <a:off x="3087449" y="6193354"/>
              <a:ext cx="2116554" cy="948758"/>
              <a:chOff x="3087449" y="6193354"/>
              <a:chExt cx="2116554" cy="948758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BE6BBB05-2673-9C90-15A7-0897DE86E890}"/>
                  </a:ext>
                </a:extLst>
              </p:cNvPr>
              <p:cNvGrpSpPr/>
              <p:nvPr/>
            </p:nvGrpSpPr>
            <p:grpSpPr>
              <a:xfrm>
                <a:off x="3087449" y="6193354"/>
                <a:ext cx="2116554" cy="948758"/>
                <a:chOff x="3087449" y="6193354"/>
                <a:chExt cx="2116554" cy="948758"/>
              </a:xfrm>
            </p:grpSpPr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id="{37AC05AA-99FA-2D3C-4918-F1EC5DD07F14}"/>
                    </a:ext>
                  </a:extLst>
                </p:cNvPr>
                <p:cNvSpPr/>
                <p:nvPr/>
              </p:nvSpPr>
              <p:spPr>
                <a:xfrm>
                  <a:off x="3240939" y="6653956"/>
                  <a:ext cx="1809574" cy="488156"/>
                </a:xfrm>
                <a:custGeom>
                  <a:avLst/>
                  <a:gdLst>
                    <a:gd name="csX0" fmla="*/ 904787 w 1809574"/>
                    <a:gd name="csY0" fmla="*/ 0 h 488156"/>
                    <a:gd name="csX1" fmla="*/ 1803216 w 1809574"/>
                    <a:gd name="csY1" fmla="*/ 477691 h 488156"/>
                    <a:gd name="csX2" fmla="*/ 1809574 w 1809574"/>
                    <a:gd name="csY2" fmla="*/ 488156 h 488156"/>
                    <a:gd name="csX3" fmla="*/ 0 w 1809574"/>
                    <a:gd name="csY3" fmla="*/ 488156 h 488156"/>
                    <a:gd name="csX4" fmla="*/ 6358 w 1809574"/>
                    <a:gd name="csY4" fmla="*/ 477691 h 488156"/>
                    <a:gd name="csX5" fmla="*/ 904787 w 1809574"/>
                    <a:gd name="csY5" fmla="*/ 0 h 48815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809574" h="488156">
                      <a:moveTo>
                        <a:pt x="904787" y="0"/>
                      </a:moveTo>
                      <a:cubicBezTo>
                        <a:pt x="1278776" y="0"/>
                        <a:pt x="1608509" y="189487"/>
                        <a:pt x="1803216" y="477691"/>
                      </a:cubicBezTo>
                      <a:lnTo>
                        <a:pt x="1809574" y="488156"/>
                      </a:lnTo>
                      <a:lnTo>
                        <a:pt x="0" y="488156"/>
                      </a:lnTo>
                      <a:lnTo>
                        <a:pt x="6358" y="477691"/>
                      </a:lnTo>
                      <a:cubicBezTo>
                        <a:pt x="201065" y="189487"/>
                        <a:pt x="530798" y="0"/>
                        <a:pt x="90478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Freeform: Shape 16">
                  <a:extLst>
                    <a:ext uri="{FF2B5EF4-FFF2-40B4-BE49-F238E27FC236}">
                      <a16:creationId xmlns:a16="http://schemas.microsoft.com/office/drawing/2014/main" id="{626FFE5B-6374-1150-7CBE-C48EBEDA926D}"/>
                    </a:ext>
                  </a:extLst>
                </p:cNvPr>
                <p:cNvSpPr/>
                <p:nvPr/>
              </p:nvSpPr>
              <p:spPr>
                <a:xfrm>
                  <a:off x="3087449" y="6193354"/>
                  <a:ext cx="2116554" cy="848749"/>
                </a:xfrm>
                <a:custGeom>
                  <a:avLst/>
                  <a:gdLst>
                    <a:gd name="csX0" fmla="*/ 977362 w 2116554"/>
                    <a:gd name="csY0" fmla="*/ 0 h 848749"/>
                    <a:gd name="csX1" fmla="*/ 1005444 w 2116554"/>
                    <a:gd name="csY1" fmla="*/ 18934 h 848749"/>
                    <a:gd name="csX2" fmla="*/ 1058277 w 2116554"/>
                    <a:gd name="csY2" fmla="*/ 29600 h 848749"/>
                    <a:gd name="csX3" fmla="*/ 1111110 w 2116554"/>
                    <a:gd name="csY3" fmla="*/ 18934 h 848749"/>
                    <a:gd name="csX4" fmla="*/ 1139192 w 2116554"/>
                    <a:gd name="csY4" fmla="*/ 0 h 848749"/>
                    <a:gd name="csX5" fmla="*/ 1223278 w 2116554"/>
                    <a:gd name="csY5" fmla="*/ 6362 h 848749"/>
                    <a:gd name="csX6" fmla="*/ 2056601 w 2116554"/>
                    <a:gd name="csY6" fmla="*/ 655612 h 848749"/>
                    <a:gd name="csX7" fmla="*/ 2116554 w 2116554"/>
                    <a:gd name="csY7" fmla="*/ 848749 h 848749"/>
                    <a:gd name="csX8" fmla="*/ 0 w 2116554"/>
                    <a:gd name="csY8" fmla="*/ 848749 h 848749"/>
                    <a:gd name="csX9" fmla="*/ 59954 w 2116554"/>
                    <a:gd name="csY9" fmla="*/ 655612 h 848749"/>
                    <a:gd name="csX10" fmla="*/ 893276 w 2116554"/>
                    <a:gd name="csY10" fmla="*/ 6362 h 84874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</a:cxnLst>
                  <a:rect l="l" t="t" r="r" b="b"/>
                  <a:pathLst>
                    <a:path w="2116554" h="848749">
                      <a:moveTo>
                        <a:pt x="977362" y="0"/>
                      </a:moveTo>
                      <a:lnTo>
                        <a:pt x="1005444" y="18934"/>
                      </a:lnTo>
                      <a:cubicBezTo>
                        <a:pt x="1021683" y="25802"/>
                        <a:pt x="1039537" y="29600"/>
                        <a:pt x="1058277" y="29600"/>
                      </a:cubicBezTo>
                      <a:cubicBezTo>
                        <a:pt x="1077017" y="29600"/>
                        <a:pt x="1094871" y="25802"/>
                        <a:pt x="1111110" y="18934"/>
                      </a:cubicBezTo>
                      <a:lnTo>
                        <a:pt x="1139192" y="0"/>
                      </a:lnTo>
                      <a:lnTo>
                        <a:pt x="1223278" y="6362"/>
                      </a:lnTo>
                      <a:cubicBezTo>
                        <a:pt x="1599882" y="63906"/>
                        <a:pt x="1912681" y="315348"/>
                        <a:pt x="2056601" y="655612"/>
                      </a:cubicBezTo>
                      <a:lnTo>
                        <a:pt x="2116554" y="848749"/>
                      </a:lnTo>
                      <a:lnTo>
                        <a:pt x="0" y="848749"/>
                      </a:lnTo>
                      <a:lnTo>
                        <a:pt x="59954" y="655612"/>
                      </a:lnTo>
                      <a:cubicBezTo>
                        <a:pt x="203873" y="315348"/>
                        <a:pt x="516672" y="63906"/>
                        <a:pt x="893276" y="636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alpha val="50000"/>
                      </a:schemeClr>
                    </a:gs>
                  </a:gsLst>
                  <a:lin ang="13500000" scaled="0"/>
                </a:gradFill>
                <a:ln>
                  <a:noFill/>
                </a:ln>
                <a:effectLst>
                  <a:outerShdw blurRad="63500" dist="63500" dir="5400000" algn="t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5" name="Textbox 200">
                <a:extLst>
                  <a:ext uri="{FF2B5EF4-FFF2-40B4-BE49-F238E27FC236}">
                    <a16:creationId xmlns:a16="http://schemas.microsoft.com/office/drawing/2014/main" id="{FD6E4450-2ABF-0F4F-4745-B095DD836D46}"/>
                  </a:ext>
                </a:extLst>
              </p:cNvPr>
              <p:cNvSpPr txBox="1"/>
              <p:nvPr/>
            </p:nvSpPr>
            <p:spPr>
              <a:xfrm>
                <a:off x="3780938" y="6261229"/>
                <a:ext cx="7295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Gobold Thin" panose="02000500000000000000" pitchFamily="2" charset="0"/>
                  </a:rPr>
                  <a:t>01</a:t>
                </a:r>
                <a:endPara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Gobold Thin" panose="02000500000000000000" pitchFamily="2" charset="0"/>
                </a:endParaRPr>
              </a:p>
            </p:txBody>
          </p:sp>
        </p:grp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EBBB1A90-EAAD-A845-A7F2-2C7858690BEE}"/>
              </a:ext>
            </a:extLst>
          </p:cNvPr>
          <p:cNvSpPr/>
          <p:nvPr/>
        </p:nvSpPr>
        <p:spPr>
          <a:xfrm>
            <a:off x="3726173" y="7506371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" name="!!SubTitle">
            <a:extLst>
              <a:ext uri="{FF2B5EF4-FFF2-40B4-BE49-F238E27FC236}">
                <a16:creationId xmlns:a16="http://schemas.microsoft.com/office/drawing/2014/main" id="{BBDDFBB9-A26C-C2EE-44CE-28B79509E8DD}"/>
              </a:ext>
            </a:extLst>
          </p:cNvPr>
          <p:cNvSpPr txBox="1"/>
          <p:nvPr/>
        </p:nvSpPr>
        <p:spPr>
          <a:xfrm>
            <a:off x="9617417" y="1250297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5" name="!!MainTitle1">
            <a:extLst>
              <a:ext uri="{FF2B5EF4-FFF2-40B4-BE49-F238E27FC236}">
                <a16:creationId xmlns:a16="http://schemas.microsoft.com/office/drawing/2014/main" id="{56E64C36-793A-D4E9-1329-43746EAE2E00}"/>
              </a:ext>
            </a:extLst>
          </p:cNvPr>
          <p:cNvSpPr txBox="1"/>
          <p:nvPr/>
        </p:nvSpPr>
        <p:spPr>
          <a:xfrm>
            <a:off x="7416415" y="11314065"/>
            <a:ext cx="955120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Lantern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6037504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theme/theme1.xml><?xml version="1.0" encoding="utf-8"?>
<a:theme xmlns:a="http://schemas.openxmlformats.org/drawingml/2006/main" name="SO01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2_L_18">
      <a:dk1>
        <a:srgbClr val="52606A"/>
      </a:dk1>
      <a:lt1>
        <a:srgbClr val="FFFFFF"/>
      </a:lt1>
      <a:dk2>
        <a:srgbClr val="11132A"/>
      </a:dk2>
      <a:lt2>
        <a:srgbClr val="FFFFFF"/>
      </a:lt2>
      <a:accent1>
        <a:srgbClr val="254CA7"/>
      </a:accent1>
      <a:accent2>
        <a:srgbClr val="F9D448"/>
      </a:accent2>
      <a:accent3>
        <a:srgbClr val="020860"/>
      </a:accent3>
      <a:accent4>
        <a:srgbClr val="787B84"/>
      </a:accent4>
      <a:accent5>
        <a:srgbClr val="D8D8D8"/>
      </a:accent5>
      <a:accent6>
        <a:srgbClr val="F2F2F2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2_L_1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292B38"/>
      </a:accent1>
      <a:accent2>
        <a:srgbClr val="55637E"/>
      </a:accent2>
      <a:accent3>
        <a:srgbClr val="75A2C3"/>
      </a:accent3>
      <a:accent4>
        <a:srgbClr val="551D2C"/>
      </a:accent4>
      <a:accent5>
        <a:srgbClr val="EC4227"/>
      </a:accent5>
      <a:accent6>
        <a:srgbClr val="FDC48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L_50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3AAFCF"/>
      </a:accent1>
      <a:accent2>
        <a:srgbClr val="2C81B0"/>
      </a:accent2>
      <a:accent3>
        <a:srgbClr val="7E98AF"/>
      </a:accent3>
      <a:accent4>
        <a:srgbClr val="AE5293"/>
      </a:accent4>
      <a:accent5>
        <a:srgbClr val="6E3C7B"/>
      </a:accent5>
      <a:accent6>
        <a:srgbClr val="D56B5F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D_2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E1923"/>
      </a:accent1>
      <a:accent2>
        <a:srgbClr val="1B1563"/>
      </a:accent2>
      <a:accent3>
        <a:srgbClr val="DCDBE7"/>
      </a:accent3>
      <a:accent4>
        <a:srgbClr val="383434"/>
      </a:accent4>
      <a:accent5>
        <a:srgbClr val="959597"/>
      </a:accent5>
      <a:accent6>
        <a:srgbClr val="DADADA"/>
      </a:accent6>
      <a:hlink>
        <a:srgbClr val="1B1563"/>
      </a:hlink>
      <a:folHlink>
        <a:srgbClr val="F8A3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73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003A46"/>
      </a:accent1>
      <a:accent2>
        <a:srgbClr val="005F73"/>
      </a:accent2>
      <a:accent3>
        <a:srgbClr val="0A9396"/>
      </a:accent3>
      <a:accent4>
        <a:srgbClr val="94D2BD"/>
      </a:accent4>
      <a:accent5>
        <a:srgbClr val="E9D8A6"/>
      </a:accent5>
      <a:accent6>
        <a:srgbClr val="EE9B0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L_37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2F2442"/>
      </a:accent1>
      <a:accent2>
        <a:srgbClr val="4F2A4B"/>
      </a:accent2>
      <a:accent3>
        <a:srgbClr val="202470"/>
      </a:accent3>
      <a:accent4>
        <a:srgbClr val="EF6D3F"/>
      </a:accent4>
      <a:accent5>
        <a:srgbClr val="F7B43B"/>
      </a:accent5>
      <a:accent6>
        <a:srgbClr val="F7D52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16394</TotalTime>
  <Words>1295</Words>
  <Application>Microsoft Office PowerPoint</Application>
  <PresentationFormat>Custom</PresentationFormat>
  <Paragraphs>334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14</vt:i4>
      </vt:variant>
    </vt:vector>
  </HeadingPairs>
  <TitlesOfParts>
    <vt:vector size="30" baseType="lpstr">
      <vt:lpstr>Aptos</vt:lpstr>
      <vt:lpstr>Arial</vt:lpstr>
      <vt:lpstr>Calibri</vt:lpstr>
      <vt:lpstr>Gobold Thin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194</dc:title>
  <dc:creator>Slide Ocean</dc:creator>
  <cp:keywords>SlideOcean.net</cp:keywords>
  <cp:lastModifiedBy>SO</cp:lastModifiedBy>
  <cp:revision>4166</cp:revision>
  <dcterms:created xsi:type="dcterms:W3CDTF">2024-04-24T08:43:56Z</dcterms:created>
  <dcterms:modified xsi:type="dcterms:W3CDTF">2026-02-04T01:45:13Z</dcterms:modified>
</cp:coreProperties>
</file>