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90" r:id="rId11"/>
    <p:sldId id="2147378267" r:id="rId12"/>
    <p:sldId id="2147378277" r:id="rId13"/>
    <p:sldId id="2147378278" r:id="rId14"/>
    <p:sldId id="2147378283" r:id="rId15"/>
    <p:sldId id="2147378280" r:id="rId16"/>
    <p:sldId id="2147378282" r:id="rId17"/>
    <p:sldId id="2147378281" r:id="rId18"/>
    <p:sldId id="2147378284" r:id="rId19"/>
    <p:sldId id="2147378279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1C1C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30" autoAdjust="0"/>
    <p:restoredTop sz="87046" autoAdjust="0"/>
  </p:normalViewPr>
  <p:slideViewPr>
    <p:cSldViewPr snapToGrid="0">
      <p:cViewPr varScale="1">
        <p:scale>
          <a:sx n="52" d="100"/>
          <a:sy n="52" d="100"/>
        </p:scale>
        <p:origin x="180" y="30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">
            <a:extLst>
              <a:ext uri="{FF2B5EF4-FFF2-40B4-BE49-F238E27FC236}">
                <a16:creationId xmlns:a16="http://schemas.microsoft.com/office/drawing/2014/main" id="{0DCF29E2-7DA8-FB54-22CE-7BCC72D51F29}"/>
              </a:ext>
            </a:extLst>
          </p:cNvPr>
          <p:cNvSpPr>
            <a:spLocks/>
          </p:cNvSpPr>
          <p:nvPr/>
        </p:nvSpPr>
        <p:spPr bwMode="auto">
          <a:xfrm>
            <a:off x="8294220" y="4313188"/>
            <a:ext cx="5571102" cy="3144946"/>
          </a:xfrm>
          <a:custGeom>
            <a:avLst/>
            <a:gdLst>
              <a:gd name="T0" fmla="*/ 1248 w 1248"/>
              <a:gd name="T1" fmla="*/ 705 h 705"/>
              <a:gd name="T2" fmla="*/ 1233 w 1248"/>
              <a:gd name="T3" fmla="*/ 519 h 705"/>
              <a:gd name="T4" fmla="*/ 1192 w 1248"/>
              <a:gd name="T5" fmla="*/ 567 h 705"/>
              <a:gd name="T6" fmla="*/ 1182 w 1248"/>
              <a:gd name="T7" fmla="*/ 542 h 705"/>
              <a:gd name="T8" fmla="*/ 623 w 1248"/>
              <a:gd name="T9" fmla="*/ 281 h 705"/>
              <a:gd name="T10" fmla="*/ 312 w 1248"/>
              <a:gd name="T11" fmla="*/ 0 h 705"/>
              <a:gd name="T12" fmla="*/ 0 w 1248"/>
              <a:gd name="T13" fmla="*/ 312 h 705"/>
              <a:gd name="T14" fmla="*/ 226 w 1248"/>
              <a:gd name="T15" fmla="*/ 612 h 705"/>
              <a:gd name="T16" fmla="*/ 226 w 1248"/>
              <a:gd name="T17" fmla="*/ 612 h 705"/>
              <a:gd name="T18" fmla="*/ 250 w 1248"/>
              <a:gd name="T19" fmla="*/ 618 h 705"/>
              <a:gd name="T20" fmla="*/ 251 w 1248"/>
              <a:gd name="T21" fmla="*/ 618 h 705"/>
              <a:gd name="T22" fmla="*/ 251 w 1248"/>
              <a:gd name="T23" fmla="*/ 618 h 705"/>
              <a:gd name="T24" fmla="*/ 511 w 1248"/>
              <a:gd name="T25" fmla="*/ 368 h 705"/>
              <a:gd name="T26" fmla="*/ 627 w 1248"/>
              <a:gd name="T27" fmla="*/ 328 h 705"/>
              <a:gd name="T28" fmla="*/ 1181 w 1248"/>
              <a:gd name="T29" fmla="*/ 571 h 705"/>
              <a:gd name="T30" fmla="*/ 1117 w 1248"/>
              <a:gd name="T31" fmla="*/ 572 h 705"/>
              <a:gd name="T32" fmla="*/ 1248 w 1248"/>
              <a:gd name="T33" fmla="*/ 705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48" h="705">
                <a:moveTo>
                  <a:pt x="1248" y="705"/>
                </a:moveTo>
                <a:cubicBezTo>
                  <a:pt x="1233" y="519"/>
                  <a:pt x="1233" y="519"/>
                  <a:pt x="1233" y="519"/>
                </a:cubicBezTo>
                <a:cubicBezTo>
                  <a:pt x="1192" y="567"/>
                  <a:pt x="1192" y="567"/>
                  <a:pt x="1192" y="567"/>
                </a:cubicBezTo>
                <a:cubicBezTo>
                  <a:pt x="1188" y="556"/>
                  <a:pt x="1187" y="553"/>
                  <a:pt x="1182" y="542"/>
                </a:cubicBezTo>
                <a:cubicBezTo>
                  <a:pt x="1087" y="335"/>
                  <a:pt x="851" y="233"/>
                  <a:pt x="623" y="281"/>
                </a:cubicBezTo>
                <a:cubicBezTo>
                  <a:pt x="607" y="123"/>
                  <a:pt x="474" y="0"/>
                  <a:pt x="312" y="0"/>
                </a:cubicBezTo>
                <a:cubicBezTo>
                  <a:pt x="140" y="0"/>
                  <a:pt x="0" y="139"/>
                  <a:pt x="0" y="312"/>
                </a:cubicBezTo>
                <a:cubicBezTo>
                  <a:pt x="0" y="454"/>
                  <a:pt x="96" y="574"/>
                  <a:pt x="226" y="612"/>
                </a:cubicBezTo>
                <a:cubicBezTo>
                  <a:pt x="226" y="612"/>
                  <a:pt x="226" y="612"/>
                  <a:pt x="226" y="612"/>
                </a:cubicBezTo>
                <a:cubicBezTo>
                  <a:pt x="234" y="614"/>
                  <a:pt x="242" y="616"/>
                  <a:pt x="250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303" y="513"/>
                  <a:pt x="393" y="423"/>
                  <a:pt x="511" y="368"/>
                </a:cubicBezTo>
                <a:cubicBezTo>
                  <a:pt x="580" y="336"/>
                  <a:pt x="626" y="328"/>
                  <a:pt x="627" y="328"/>
                </a:cubicBezTo>
                <a:cubicBezTo>
                  <a:pt x="853" y="278"/>
                  <a:pt x="1082" y="370"/>
                  <a:pt x="1181" y="571"/>
                </a:cubicBezTo>
                <a:cubicBezTo>
                  <a:pt x="1117" y="572"/>
                  <a:pt x="1117" y="572"/>
                  <a:pt x="1117" y="572"/>
                </a:cubicBezTo>
                <a:lnTo>
                  <a:pt x="1248" y="705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91440" rIns="182880" bIns="7315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7" name="Freeform 7">
            <a:extLst>
              <a:ext uri="{FF2B5EF4-FFF2-40B4-BE49-F238E27FC236}">
                <a16:creationId xmlns:a16="http://schemas.microsoft.com/office/drawing/2014/main" id="{A982CD2C-3591-6650-9435-863D40570CD2}"/>
              </a:ext>
            </a:extLst>
          </p:cNvPr>
          <p:cNvSpPr>
            <a:spLocks/>
          </p:cNvSpPr>
          <p:nvPr/>
        </p:nvSpPr>
        <p:spPr bwMode="auto">
          <a:xfrm>
            <a:off x="12840419" y="4313189"/>
            <a:ext cx="3146833" cy="5574873"/>
          </a:xfrm>
          <a:custGeom>
            <a:avLst/>
            <a:gdLst>
              <a:gd name="T0" fmla="*/ 0 w 705"/>
              <a:gd name="T1" fmla="*/ 1249 h 1249"/>
              <a:gd name="T2" fmla="*/ 186 w 705"/>
              <a:gd name="T3" fmla="*/ 1234 h 1249"/>
              <a:gd name="T4" fmla="*/ 139 w 705"/>
              <a:gd name="T5" fmla="*/ 1192 h 1249"/>
              <a:gd name="T6" fmla="*/ 164 w 705"/>
              <a:gd name="T7" fmla="*/ 1182 h 1249"/>
              <a:gd name="T8" fmla="*/ 424 w 705"/>
              <a:gd name="T9" fmla="*/ 623 h 1249"/>
              <a:gd name="T10" fmla="*/ 705 w 705"/>
              <a:gd name="T11" fmla="*/ 312 h 1249"/>
              <a:gd name="T12" fmla="*/ 393 w 705"/>
              <a:gd name="T13" fmla="*/ 0 h 1249"/>
              <a:gd name="T14" fmla="*/ 93 w 705"/>
              <a:gd name="T15" fmla="*/ 227 h 1249"/>
              <a:gd name="T16" fmla="*/ 93 w 705"/>
              <a:gd name="T17" fmla="*/ 227 h 1249"/>
              <a:gd name="T18" fmla="*/ 87 w 705"/>
              <a:gd name="T19" fmla="*/ 251 h 1249"/>
              <a:gd name="T20" fmla="*/ 87 w 705"/>
              <a:gd name="T21" fmla="*/ 251 h 1249"/>
              <a:gd name="T22" fmla="*/ 87 w 705"/>
              <a:gd name="T23" fmla="*/ 252 h 1249"/>
              <a:gd name="T24" fmla="*/ 337 w 705"/>
              <a:gd name="T25" fmla="*/ 512 h 1249"/>
              <a:gd name="T26" fmla="*/ 377 w 705"/>
              <a:gd name="T27" fmla="*/ 627 h 1249"/>
              <a:gd name="T28" fmla="*/ 135 w 705"/>
              <a:gd name="T29" fmla="*/ 1182 h 1249"/>
              <a:gd name="T30" fmla="*/ 133 w 705"/>
              <a:gd name="T31" fmla="*/ 1118 h 1249"/>
              <a:gd name="T32" fmla="*/ 0 w 705"/>
              <a:gd name="T33" fmla="*/ 1249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5" h="1249">
                <a:moveTo>
                  <a:pt x="0" y="1249"/>
                </a:moveTo>
                <a:cubicBezTo>
                  <a:pt x="186" y="1234"/>
                  <a:pt x="186" y="1234"/>
                  <a:pt x="186" y="1234"/>
                </a:cubicBezTo>
                <a:cubicBezTo>
                  <a:pt x="139" y="1192"/>
                  <a:pt x="139" y="1192"/>
                  <a:pt x="139" y="1192"/>
                </a:cubicBezTo>
                <a:cubicBezTo>
                  <a:pt x="150" y="1188"/>
                  <a:pt x="153" y="1187"/>
                  <a:pt x="164" y="1182"/>
                </a:cubicBezTo>
                <a:cubicBezTo>
                  <a:pt x="370" y="1087"/>
                  <a:pt x="473" y="851"/>
                  <a:pt x="424" y="623"/>
                </a:cubicBezTo>
                <a:cubicBezTo>
                  <a:pt x="582" y="608"/>
                  <a:pt x="705" y="474"/>
                  <a:pt x="705" y="312"/>
                </a:cubicBezTo>
                <a:cubicBezTo>
                  <a:pt x="705" y="140"/>
                  <a:pt x="565" y="0"/>
                  <a:pt x="393" y="0"/>
                </a:cubicBezTo>
                <a:cubicBezTo>
                  <a:pt x="250" y="1"/>
                  <a:pt x="130" y="96"/>
                  <a:pt x="93" y="227"/>
                </a:cubicBezTo>
                <a:cubicBezTo>
                  <a:pt x="93" y="227"/>
                  <a:pt x="93" y="227"/>
                  <a:pt x="93" y="227"/>
                </a:cubicBezTo>
                <a:cubicBezTo>
                  <a:pt x="90" y="235"/>
                  <a:pt x="88" y="243"/>
                  <a:pt x="87" y="251"/>
                </a:cubicBezTo>
                <a:cubicBezTo>
                  <a:pt x="87" y="251"/>
                  <a:pt x="87" y="251"/>
                  <a:pt x="87" y="251"/>
                </a:cubicBezTo>
                <a:cubicBezTo>
                  <a:pt x="87" y="252"/>
                  <a:pt x="87" y="252"/>
                  <a:pt x="87" y="252"/>
                </a:cubicBezTo>
                <a:cubicBezTo>
                  <a:pt x="192" y="304"/>
                  <a:pt x="282" y="394"/>
                  <a:pt x="337" y="512"/>
                </a:cubicBezTo>
                <a:cubicBezTo>
                  <a:pt x="369" y="580"/>
                  <a:pt x="377" y="626"/>
                  <a:pt x="377" y="627"/>
                </a:cubicBezTo>
                <a:cubicBezTo>
                  <a:pt x="428" y="854"/>
                  <a:pt x="336" y="1083"/>
                  <a:pt x="135" y="1182"/>
                </a:cubicBezTo>
                <a:cubicBezTo>
                  <a:pt x="133" y="1118"/>
                  <a:pt x="133" y="1118"/>
                  <a:pt x="133" y="1118"/>
                </a:cubicBezTo>
                <a:lnTo>
                  <a:pt x="0" y="1249"/>
                </a:lnTo>
                <a:close/>
              </a:path>
            </a:pathLst>
          </a:custGeom>
          <a:solidFill>
            <a:schemeClr val="accent2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0" rIns="182880" bIns="310896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80F90471-3320-D40D-8B85-771818306DA7}"/>
              </a:ext>
            </a:extLst>
          </p:cNvPr>
          <p:cNvSpPr>
            <a:spLocks/>
          </p:cNvSpPr>
          <p:nvPr/>
        </p:nvSpPr>
        <p:spPr bwMode="auto">
          <a:xfrm>
            <a:off x="10318047" y="9057304"/>
            <a:ext cx="5669206" cy="3003451"/>
          </a:xfrm>
          <a:custGeom>
            <a:avLst/>
            <a:gdLst>
              <a:gd name="T0" fmla="*/ 0 w 1270"/>
              <a:gd name="T1" fmla="*/ 0 h 673"/>
              <a:gd name="T2" fmla="*/ 22 w 1270"/>
              <a:gd name="T3" fmla="*/ 185 h 673"/>
              <a:gd name="T4" fmla="*/ 62 w 1270"/>
              <a:gd name="T5" fmla="*/ 136 h 673"/>
              <a:gd name="T6" fmla="*/ 73 w 1270"/>
              <a:gd name="T7" fmla="*/ 161 h 673"/>
              <a:gd name="T8" fmla="*/ 642 w 1270"/>
              <a:gd name="T9" fmla="*/ 398 h 673"/>
              <a:gd name="T10" fmla="*/ 964 w 1270"/>
              <a:gd name="T11" fmla="*/ 666 h 673"/>
              <a:gd name="T12" fmla="*/ 1263 w 1270"/>
              <a:gd name="T13" fmla="*/ 342 h 673"/>
              <a:gd name="T14" fmla="*/ 1025 w 1270"/>
              <a:gd name="T15" fmla="*/ 51 h 673"/>
              <a:gd name="T16" fmla="*/ 1025 w 1270"/>
              <a:gd name="T17" fmla="*/ 51 h 673"/>
              <a:gd name="T18" fmla="*/ 1000 w 1270"/>
              <a:gd name="T19" fmla="*/ 46 h 673"/>
              <a:gd name="T20" fmla="*/ 1000 w 1270"/>
              <a:gd name="T21" fmla="*/ 46 h 673"/>
              <a:gd name="T22" fmla="*/ 999 w 1270"/>
              <a:gd name="T23" fmla="*/ 46 h 673"/>
              <a:gd name="T24" fmla="*/ 750 w 1270"/>
              <a:gd name="T25" fmla="*/ 306 h 673"/>
              <a:gd name="T26" fmla="*/ 636 w 1270"/>
              <a:gd name="T27" fmla="*/ 351 h 673"/>
              <a:gd name="T28" fmla="*/ 72 w 1270"/>
              <a:gd name="T29" fmla="*/ 131 h 673"/>
              <a:gd name="T30" fmla="*/ 136 w 1270"/>
              <a:gd name="T31" fmla="*/ 127 h 673"/>
              <a:gd name="T32" fmla="*/ 0 w 1270"/>
              <a:gd name="T33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70" h="673">
                <a:moveTo>
                  <a:pt x="0" y="0"/>
                </a:moveTo>
                <a:cubicBezTo>
                  <a:pt x="22" y="185"/>
                  <a:pt x="22" y="185"/>
                  <a:pt x="22" y="185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6" y="147"/>
                  <a:pt x="67" y="150"/>
                  <a:pt x="73" y="161"/>
                </a:cubicBezTo>
                <a:cubicBezTo>
                  <a:pt x="176" y="363"/>
                  <a:pt x="416" y="456"/>
                  <a:pt x="642" y="398"/>
                </a:cubicBezTo>
                <a:cubicBezTo>
                  <a:pt x="664" y="555"/>
                  <a:pt x="802" y="673"/>
                  <a:pt x="964" y="666"/>
                </a:cubicBezTo>
                <a:cubicBezTo>
                  <a:pt x="1136" y="659"/>
                  <a:pt x="1270" y="514"/>
                  <a:pt x="1263" y="342"/>
                </a:cubicBezTo>
                <a:cubicBezTo>
                  <a:pt x="1257" y="199"/>
                  <a:pt x="1156" y="83"/>
                  <a:pt x="1025" y="51"/>
                </a:cubicBezTo>
                <a:cubicBezTo>
                  <a:pt x="1025" y="51"/>
                  <a:pt x="1025" y="51"/>
                  <a:pt x="1025" y="51"/>
                </a:cubicBezTo>
                <a:cubicBezTo>
                  <a:pt x="1017" y="49"/>
                  <a:pt x="1008" y="47"/>
                  <a:pt x="1000" y="46"/>
                </a:cubicBezTo>
                <a:cubicBezTo>
                  <a:pt x="1000" y="46"/>
                  <a:pt x="1000" y="46"/>
                  <a:pt x="1000" y="46"/>
                </a:cubicBezTo>
                <a:cubicBezTo>
                  <a:pt x="1000" y="46"/>
                  <a:pt x="999" y="46"/>
                  <a:pt x="999" y="46"/>
                </a:cubicBezTo>
                <a:cubicBezTo>
                  <a:pt x="951" y="153"/>
                  <a:pt x="865" y="247"/>
                  <a:pt x="750" y="306"/>
                </a:cubicBezTo>
                <a:cubicBezTo>
                  <a:pt x="682" y="341"/>
                  <a:pt x="637" y="351"/>
                  <a:pt x="636" y="351"/>
                </a:cubicBezTo>
                <a:cubicBezTo>
                  <a:pt x="412" y="411"/>
                  <a:pt x="179" y="328"/>
                  <a:pt x="72" y="131"/>
                </a:cubicBezTo>
                <a:cubicBezTo>
                  <a:pt x="136" y="127"/>
                  <a:pt x="136" y="127"/>
                  <a:pt x="136" y="12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3291840" tIns="548640" rIns="18288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2" name="Freeform 9">
            <a:extLst>
              <a:ext uri="{FF2B5EF4-FFF2-40B4-BE49-F238E27FC236}">
                <a16:creationId xmlns:a16="http://schemas.microsoft.com/office/drawing/2014/main" id="{77D584A3-92FA-33DF-47E9-627BCECBE668}"/>
              </a:ext>
            </a:extLst>
          </p:cNvPr>
          <p:cNvSpPr>
            <a:spLocks/>
          </p:cNvSpPr>
          <p:nvPr/>
        </p:nvSpPr>
        <p:spPr bwMode="auto">
          <a:xfrm>
            <a:off x="8294219" y="6387780"/>
            <a:ext cx="2999680" cy="5672976"/>
          </a:xfrm>
          <a:custGeom>
            <a:avLst/>
            <a:gdLst>
              <a:gd name="T0" fmla="*/ 672 w 672"/>
              <a:gd name="T1" fmla="*/ 0 h 1271"/>
              <a:gd name="T2" fmla="*/ 487 w 672"/>
              <a:gd name="T3" fmla="*/ 23 h 1271"/>
              <a:gd name="T4" fmla="*/ 536 w 672"/>
              <a:gd name="T5" fmla="*/ 62 h 1271"/>
              <a:gd name="T6" fmla="*/ 511 w 672"/>
              <a:gd name="T7" fmla="*/ 73 h 1271"/>
              <a:gd name="T8" fmla="*/ 274 w 672"/>
              <a:gd name="T9" fmla="*/ 643 h 1271"/>
              <a:gd name="T10" fmla="*/ 6 w 672"/>
              <a:gd name="T11" fmla="*/ 965 h 1271"/>
              <a:gd name="T12" fmla="*/ 331 w 672"/>
              <a:gd name="T13" fmla="*/ 1264 h 1271"/>
              <a:gd name="T14" fmla="*/ 622 w 672"/>
              <a:gd name="T15" fmla="*/ 1025 h 1271"/>
              <a:gd name="T16" fmla="*/ 622 w 672"/>
              <a:gd name="T17" fmla="*/ 1025 h 1271"/>
              <a:gd name="T18" fmla="*/ 627 w 672"/>
              <a:gd name="T19" fmla="*/ 1000 h 1271"/>
              <a:gd name="T20" fmla="*/ 627 w 672"/>
              <a:gd name="T21" fmla="*/ 1000 h 1271"/>
              <a:gd name="T22" fmla="*/ 627 w 672"/>
              <a:gd name="T23" fmla="*/ 1000 h 1271"/>
              <a:gd name="T24" fmla="*/ 366 w 672"/>
              <a:gd name="T25" fmla="*/ 750 h 1271"/>
              <a:gd name="T26" fmla="*/ 321 w 672"/>
              <a:gd name="T27" fmla="*/ 637 h 1271"/>
              <a:gd name="T28" fmla="*/ 540 w 672"/>
              <a:gd name="T29" fmla="*/ 73 h 1271"/>
              <a:gd name="T30" fmla="*/ 545 w 672"/>
              <a:gd name="T31" fmla="*/ 137 h 1271"/>
              <a:gd name="T32" fmla="*/ 672 w 672"/>
              <a:gd name="T33" fmla="*/ 0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2" h="1271">
                <a:moveTo>
                  <a:pt x="672" y="0"/>
                </a:moveTo>
                <a:cubicBezTo>
                  <a:pt x="487" y="23"/>
                  <a:pt x="487" y="23"/>
                  <a:pt x="487" y="23"/>
                </a:cubicBezTo>
                <a:cubicBezTo>
                  <a:pt x="536" y="62"/>
                  <a:pt x="536" y="62"/>
                  <a:pt x="536" y="62"/>
                </a:cubicBezTo>
                <a:cubicBezTo>
                  <a:pt x="525" y="67"/>
                  <a:pt x="522" y="68"/>
                  <a:pt x="511" y="73"/>
                </a:cubicBezTo>
                <a:cubicBezTo>
                  <a:pt x="309" y="177"/>
                  <a:pt x="216" y="417"/>
                  <a:pt x="274" y="643"/>
                </a:cubicBezTo>
                <a:cubicBezTo>
                  <a:pt x="117" y="665"/>
                  <a:pt x="0" y="803"/>
                  <a:pt x="6" y="965"/>
                </a:cubicBezTo>
                <a:cubicBezTo>
                  <a:pt x="14" y="1137"/>
                  <a:pt x="159" y="1271"/>
                  <a:pt x="331" y="1264"/>
                </a:cubicBezTo>
                <a:cubicBezTo>
                  <a:pt x="474" y="1258"/>
                  <a:pt x="590" y="1157"/>
                  <a:pt x="622" y="1025"/>
                </a:cubicBezTo>
                <a:cubicBezTo>
                  <a:pt x="622" y="1025"/>
                  <a:pt x="622" y="1025"/>
                  <a:pt x="622" y="1025"/>
                </a:cubicBezTo>
                <a:cubicBezTo>
                  <a:pt x="624" y="1017"/>
                  <a:pt x="625" y="1009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520" y="952"/>
                  <a:pt x="426" y="866"/>
                  <a:pt x="366" y="750"/>
                </a:cubicBezTo>
                <a:cubicBezTo>
                  <a:pt x="331" y="683"/>
                  <a:pt x="322" y="638"/>
                  <a:pt x="321" y="637"/>
                </a:cubicBezTo>
                <a:cubicBezTo>
                  <a:pt x="261" y="413"/>
                  <a:pt x="344" y="180"/>
                  <a:pt x="540" y="73"/>
                </a:cubicBezTo>
                <a:cubicBezTo>
                  <a:pt x="545" y="137"/>
                  <a:pt x="545" y="137"/>
                  <a:pt x="545" y="137"/>
                </a:cubicBezTo>
                <a:lnTo>
                  <a:pt x="672" y="0"/>
                </a:lnTo>
                <a:close/>
              </a:path>
            </a:pathLst>
          </a:custGeom>
          <a:solidFill>
            <a:schemeClr val="accent4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182880" tIns="91440" rIns="548640" bIns="731520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44" name="!!SubTitle">
            <a:extLst>
              <a:ext uri="{FF2B5EF4-FFF2-40B4-BE49-F238E27FC236}">
                <a16:creationId xmlns:a16="http://schemas.microsoft.com/office/drawing/2014/main" id="{D11AEB47-21E5-364D-BD2A-4216EAF5472E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5" name="!!MainTitle1">
            <a:extLst>
              <a:ext uri="{FF2B5EF4-FFF2-40B4-BE49-F238E27FC236}">
                <a16:creationId xmlns:a16="http://schemas.microsoft.com/office/drawing/2014/main" id="{C4D15400-F19A-2B94-51D8-72D96E816DC5}"/>
              </a:ext>
            </a:extLst>
          </p:cNvPr>
          <p:cNvSpPr txBox="1"/>
          <p:nvPr/>
        </p:nvSpPr>
        <p:spPr>
          <a:xfrm>
            <a:off x="7279453" y="1037172"/>
            <a:ext cx="98251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Circular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4BA0788-42B9-D8AD-DEB7-5BD03D9DA2B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5" name="Textbox 200">
            <a:extLst>
              <a:ext uri="{FF2B5EF4-FFF2-40B4-BE49-F238E27FC236}">
                <a16:creationId xmlns:a16="http://schemas.microsoft.com/office/drawing/2014/main" id="{EB69FA17-0323-3E0E-742A-BB40400FA2A3}"/>
              </a:ext>
            </a:extLst>
          </p:cNvPr>
          <p:cNvSpPr txBox="1"/>
          <p:nvPr/>
        </p:nvSpPr>
        <p:spPr>
          <a:xfrm>
            <a:off x="2453578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568F724-0BA9-683E-895C-1AD1C503B527}"/>
              </a:ext>
            </a:extLst>
          </p:cNvPr>
          <p:cNvGrpSpPr/>
          <p:nvPr/>
        </p:nvGrpSpPr>
        <p:grpSpPr>
          <a:xfrm flipH="1">
            <a:off x="3379244" y="4336522"/>
            <a:ext cx="3511593" cy="2800759"/>
            <a:chOff x="3526180" y="3340118"/>
            <a:chExt cx="3090520" cy="2445485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C11623AF-BE5A-2FD1-B596-405C0C87D442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74CC3985-9721-270A-D0C6-D1194687F23D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22525EB1-ACB8-89D1-4685-EE309B7DBD5A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3" name="Textbox 200">
            <a:extLst>
              <a:ext uri="{FF2B5EF4-FFF2-40B4-BE49-F238E27FC236}">
                <a16:creationId xmlns:a16="http://schemas.microsoft.com/office/drawing/2014/main" id="{BB91AAB6-2802-DD0C-CD34-E25077706F79}"/>
              </a:ext>
            </a:extLst>
          </p:cNvPr>
          <p:cNvSpPr txBox="1"/>
          <p:nvPr/>
        </p:nvSpPr>
        <p:spPr>
          <a:xfrm>
            <a:off x="17721656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208E1A1-54FD-633B-352E-6B4D391991D8}"/>
              </a:ext>
            </a:extLst>
          </p:cNvPr>
          <p:cNvGrpSpPr/>
          <p:nvPr/>
        </p:nvGrpSpPr>
        <p:grpSpPr>
          <a:xfrm flipH="1">
            <a:off x="18616753" y="4336522"/>
            <a:ext cx="3511593" cy="2800759"/>
            <a:chOff x="3526180" y="3340118"/>
            <a:chExt cx="3090520" cy="2445485"/>
          </a:xfrm>
        </p:grpSpPr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BD674E7A-D2AC-FD47-6C3A-672708BEFBC2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6FDACE88-438B-EAF9-1F86-24CD1D63FBC7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AB30122C-064D-2793-F670-19F6EC45E0B5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9" name="Textbox 200">
            <a:extLst>
              <a:ext uri="{FF2B5EF4-FFF2-40B4-BE49-F238E27FC236}">
                <a16:creationId xmlns:a16="http://schemas.microsoft.com/office/drawing/2014/main" id="{EC7E064D-1C3E-55EB-55CC-820AA26E9ACD}"/>
              </a:ext>
            </a:extLst>
          </p:cNvPr>
          <p:cNvSpPr txBox="1"/>
          <p:nvPr/>
        </p:nvSpPr>
        <p:spPr>
          <a:xfrm>
            <a:off x="17721661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7BBA9D11-D132-9B7B-8C26-622D612DCE48}"/>
              </a:ext>
            </a:extLst>
          </p:cNvPr>
          <p:cNvGrpSpPr/>
          <p:nvPr/>
        </p:nvGrpSpPr>
        <p:grpSpPr>
          <a:xfrm flipH="1">
            <a:off x="18616758" y="9419357"/>
            <a:ext cx="3511593" cy="2800759"/>
            <a:chOff x="3526180" y="3340118"/>
            <a:chExt cx="3090520" cy="2445485"/>
          </a:xfrm>
        </p:grpSpPr>
        <p:sp>
          <p:nvSpPr>
            <p:cNvPr id="81" name="Textbox 200">
              <a:extLst>
                <a:ext uri="{FF2B5EF4-FFF2-40B4-BE49-F238E27FC236}">
                  <a16:creationId xmlns:a16="http://schemas.microsoft.com/office/drawing/2014/main" id="{0228E55C-B89A-58BA-A2FD-4A03D742FC70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297BC863-BD5C-42EC-2DDE-F43BC3F5B0C7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82E38DF5-3137-1410-747E-D13B46566F52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84" name="Textbox 200">
            <a:extLst>
              <a:ext uri="{FF2B5EF4-FFF2-40B4-BE49-F238E27FC236}">
                <a16:creationId xmlns:a16="http://schemas.microsoft.com/office/drawing/2014/main" id="{C157C120-E1D0-E021-0CA4-6C5165CE75CC}"/>
              </a:ext>
            </a:extLst>
          </p:cNvPr>
          <p:cNvSpPr txBox="1"/>
          <p:nvPr/>
        </p:nvSpPr>
        <p:spPr>
          <a:xfrm>
            <a:off x="2453578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4"/>
                </a:solidFill>
                <a:latin typeface="+mj-lt"/>
              </a:rPr>
              <a:t>4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1A389B2-1751-07D1-F48A-6E0F02E9BC9F}"/>
              </a:ext>
            </a:extLst>
          </p:cNvPr>
          <p:cNvGrpSpPr/>
          <p:nvPr/>
        </p:nvGrpSpPr>
        <p:grpSpPr>
          <a:xfrm flipH="1">
            <a:off x="3379244" y="9419357"/>
            <a:ext cx="3511593" cy="2800759"/>
            <a:chOff x="3526180" y="3340118"/>
            <a:chExt cx="3090520" cy="2445485"/>
          </a:xfrm>
        </p:grpSpPr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C5ACD93F-9EE6-18EA-D39A-8948D70891E9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7D2D6927-148C-5239-BC8D-60C23D374623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BF6D32EC-6266-B47B-04AE-CE9AD40992D6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4AEA5457-F9A7-CFAA-5716-3F38210E797A}"/>
              </a:ext>
            </a:extLst>
          </p:cNvPr>
          <p:cNvSpPr/>
          <p:nvPr/>
        </p:nvSpPr>
        <p:spPr>
          <a:xfrm>
            <a:off x="14289979" y="10390021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4" name="Freeform 103">
            <a:extLst>
              <a:ext uri="{FF2B5EF4-FFF2-40B4-BE49-F238E27FC236}">
                <a16:creationId xmlns:a16="http://schemas.microsoft.com/office/drawing/2014/main" id="{778E2030-1078-46E9-C9C9-DDB49C1377E3}"/>
              </a:ext>
            </a:extLst>
          </p:cNvPr>
          <p:cNvSpPr>
            <a:spLocks noEditPoints="1"/>
          </p:cNvSpPr>
          <p:nvPr/>
        </p:nvSpPr>
        <p:spPr bwMode="auto">
          <a:xfrm>
            <a:off x="14247534" y="5186734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5" name="Freeform 109">
            <a:extLst>
              <a:ext uri="{FF2B5EF4-FFF2-40B4-BE49-F238E27FC236}">
                <a16:creationId xmlns:a16="http://schemas.microsoft.com/office/drawing/2014/main" id="{7ADB9ED2-BE10-63E5-1026-DAEF6EB282B5}"/>
              </a:ext>
            </a:extLst>
          </p:cNvPr>
          <p:cNvSpPr>
            <a:spLocks noEditPoints="1"/>
          </p:cNvSpPr>
          <p:nvPr/>
        </p:nvSpPr>
        <p:spPr bwMode="auto">
          <a:xfrm>
            <a:off x="9205472" y="10390021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927E841E-EE3C-F48D-80A3-49D38F80C5F2}"/>
              </a:ext>
            </a:extLst>
          </p:cNvPr>
          <p:cNvSpPr/>
          <p:nvPr/>
        </p:nvSpPr>
        <p:spPr>
          <a:xfrm>
            <a:off x="9171329" y="5090916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3864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6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000" decel="5000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6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6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ccel="50000" decel="50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6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6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50000" decel="50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6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50000" decel="50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6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55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5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grpId="0" nodeType="withEffect" p14:presetBounceEnd="5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 p14:presetBounceEnd="5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22" grpId="0" animBg="1"/>
          <p:bldP spid="22" grpId="1" animBg="1"/>
          <p:bldP spid="44" grpId="0"/>
          <p:bldP spid="45" grpId="0"/>
          <p:bldP spid="55" grpId="0"/>
          <p:bldP spid="73" grpId="0"/>
          <p:bldP spid="79" grpId="0"/>
          <p:bldP spid="84" grpId="0"/>
          <p:bldP spid="93" grpId="0" animBg="1"/>
          <p:bldP spid="94" grpId="0" animBg="1"/>
          <p:bldP spid="95" grpId="0" animBg="1"/>
          <p:bldP spid="9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6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000" decel="5000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6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6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ccel="50000" decel="50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6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6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50000" decel="50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6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6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50000" decel="50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6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6" grpId="1" animBg="1"/>
          <p:bldP spid="17" grpId="0" animBg="1"/>
          <p:bldP spid="17" grpId="1" animBg="1"/>
          <p:bldP spid="18" grpId="0" animBg="1"/>
          <p:bldP spid="18" grpId="1" animBg="1"/>
          <p:bldP spid="22" grpId="0" animBg="1"/>
          <p:bldP spid="22" grpId="1" animBg="1"/>
          <p:bldP spid="44" grpId="0"/>
          <p:bldP spid="45" grpId="0"/>
          <p:bldP spid="55" grpId="0"/>
          <p:bldP spid="73" grpId="0"/>
          <p:bldP spid="79" grpId="0"/>
          <p:bldP spid="84" grpId="0"/>
          <p:bldP spid="93" grpId="0" animBg="1"/>
          <p:bldP spid="94" grpId="0" animBg="1"/>
          <p:bldP spid="95" grpId="0" animBg="1"/>
          <p:bldP spid="96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5">
            <a:extLst>
              <a:ext uri="{FF2B5EF4-FFF2-40B4-BE49-F238E27FC236}">
                <a16:creationId xmlns:a16="http://schemas.microsoft.com/office/drawing/2014/main" id="{15288E81-9058-8B01-76DB-64560A794FE3}"/>
              </a:ext>
            </a:extLst>
          </p:cNvPr>
          <p:cNvSpPr>
            <a:spLocks/>
          </p:cNvSpPr>
          <p:nvPr/>
        </p:nvSpPr>
        <p:spPr bwMode="auto">
          <a:xfrm>
            <a:off x="8294220" y="4313188"/>
            <a:ext cx="5571102" cy="3144946"/>
          </a:xfrm>
          <a:custGeom>
            <a:avLst/>
            <a:gdLst>
              <a:gd name="T0" fmla="*/ 1248 w 1248"/>
              <a:gd name="T1" fmla="*/ 705 h 705"/>
              <a:gd name="T2" fmla="*/ 1233 w 1248"/>
              <a:gd name="T3" fmla="*/ 519 h 705"/>
              <a:gd name="T4" fmla="*/ 1192 w 1248"/>
              <a:gd name="T5" fmla="*/ 567 h 705"/>
              <a:gd name="T6" fmla="*/ 1182 w 1248"/>
              <a:gd name="T7" fmla="*/ 542 h 705"/>
              <a:gd name="T8" fmla="*/ 623 w 1248"/>
              <a:gd name="T9" fmla="*/ 281 h 705"/>
              <a:gd name="T10" fmla="*/ 312 w 1248"/>
              <a:gd name="T11" fmla="*/ 0 h 705"/>
              <a:gd name="T12" fmla="*/ 0 w 1248"/>
              <a:gd name="T13" fmla="*/ 312 h 705"/>
              <a:gd name="T14" fmla="*/ 226 w 1248"/>
              <a:gd name="T15" fmla="*/ 612 h 705"/>
              <a:gd name="T16" fmla="*/ 226 w 1248"/>
              <a:gd name="T17" fmla="*/ 612 h 705"/>
              <a:gd name="T18" fmla="*/ 250 w 1248"/>
              <a:gd name="T19" fmla="*/ 618 h 705"/>
              <a:gd name="T20" fmla="*/ 251 w 1248"/>
              <a:gd name="T21" fmla="*/ 618 h 705"/>
              <a:gd name="T22" fmla="*/ 251 w 1248"/>
              <a:gd name="T23" fmla="*/ 618 h 705"/>
              <a:gd name="T24" fmla="*/ 511 w 1248"/>
              <a:gd name="T25" fmla="*/ 368 h 705"/>
              <a:gd name="T26" fmla="*/ 627 w 1248"/>
              <a:gd name="T27" fmla="*/ 328 h 705"/>
              <a:gd name="T28" fmla="*/ 1181 w 1248"/>
              <a:gd name="T29" fmla="*/ 571 h 705"/>
              <a:gd name="T30" fmla="*/ 1117 w 1248"/>
              <a:gd name="T31" fmla="*/ 572 h 705"/>
              <a:gd name="T32" fmla="*/ 1248 w 1248"/>
              <a:gd name="T33" fmla="*/ 705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48" h="705">
                <a:moveTo>
                  <a:pt x="1248" y="705"/>
                </a:moveTo>
                <a:cubicBezTo>
                  <a:pt x="1233" y="519"/>
                  <a:pt x="1233" y="519"/>
                  <a:pt x="1233" y="519"/>
                </a:cubicBezTo>
                <a:cubicBezTo>
                  <a:pt x="1192" y="567"/>
                  <a:pt x="1192" y="567"/>
                  <a:pt x="1192" y="567"/>
                </a:cubicBezTo>
                <a:cubicBezTo>
                  <a:pt x="1188" y="556"/>
                  <a:pt x="1187" y="553"/>
                  <a:pt x="1182" y="542"/>
                </a:cubicBezTo>
                <a:cubicBezTo>
                  <a:pt x="1087" y="335"/>
                  <a:pt x="851" y="233"/>
                  <a:pt x="623" y="281"/>
                </a:cubicBezTo>
                <a:cubicBezTo>
                  <a:pt x="607" y="123"/>
                  <a:pt x="474" y="0"/>
                  <a:pt x="312" y="0"/>
                </a:cubicBezTo>
                <a:cubicBezTo>
                  <a:pt x="140" y="0"/>
                  <a:pt x="0" y="139"/>
                  <a:pt x="0" y="312"/>
                </a:cubicBezTo>
                <a:cubicBezTo>
                  <a:pt x="0" y="454"/>
                  <a:pt x="96" y="574"/>
                  <a:pt x="226" y="612"/>
                </a:cubicBezTo>
                <a:cubicBezTo>
                  <a:pt x="226" y="612"/>
                  <a:pt x="226" y="612"/>
                  <a:pt x="226" y="612"/>
                </a:cubicBezTo>
                <a:cubicBezTo>
                  <a:pt x="234" y="614"/>
                  <a:pt x="242" y="616"/>
                  <a:pt x="250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303" y="513"/>
                  <a:pt x="393" y="423"/>
                  <a:pt x="511" y="368"/>
                </a:cubicBezTo>
                <a:cubicBezTo>
                  <a:pt x="580" y="336"/>
                  <a:pt x="626" y="328"/>
                  <a:pt x="627" y="328"/>
                </a:cubicBezTo>
                <a:cubicBezTo>
                  <a:pt x="853" y="278"/>
                  <a:pt x="1082" y="370"/>
                  <a:pt x="1181" y="571"/>
                </a:cubicBezTo>
                <a:cubicBezTo>
                  <a:pt x="1117" y="572"/>
                  <a:pt x="1117" y="572"/>
                  <a:pt x="1117" y="572"/>
                </a:cubicBezTo>
                <a:lnTo>
                  <a:pt x="1248" y="705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91440" rIns="182880" bIns="7315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42" name="Freeform 7">
            <a:extLst>
              <a:ext uri="{FF2B5EF4-FFF2-40B4-BE49-F238E27FC236}">
                <a16:creationId xmlns:a16="http://schemas.microsoft.com/office/drawing/2014/main" id="{6763FC0C-08B4-4180-CE40-14CF37CD0CA3}"/>
              </a:ext>
            </a:extLst>
          </p:cNvPr>
          <p:cNvSpPr>
            <a:spLocks/>
          </p:cNvSpPr>
          <p:nvPr/>
        </p:nvSpPr>
        <p:spPr bwMode="auto">
          <a:xfrm>
            <a:off x="12840419" y="4313189"/>
            <a:ext cx="3146833" cy="5574873"/>
          </a:xfrm>
          <a:custGeom>
            <a:avLst/>
            <a:gdLst>
              <a:gd name="T0" fmla="*/ 0 w 705"/>
              <a:gd name="T1" fmla="*/ 1249 h 1249"/>
              <a:gd name="T2" fmla="*/ 186 w 705"/>
              <a:gd name="T3" fmla="*/ 1234 h 1249"/>
              <a:gd name="T4" fmla="*/ 139 w 705"/>
              <a:gd name="T5" fmla="*/ 1192 h 1249"/>
              <a:gd name="T6" fmla="*/ 164 w 705"/>
              <a:gd name="T7" fmla="*/ 1182 h 1249"/>
              <a:gd name="T8" fmla="*/ 424 w 705"/>
              <a:gd name="T9" fmla="*/ 623 h 1249"/>
              <a:gd name="T10" fmla="*/ 705 w 705"/>
              <a:gd name="T11" fmla="*/ 312 h 1249"/>
              <a:gd name="T12" fmla="*/ 393 w 705"/>
              <a:gd name="T13" fmla="*/ 0 h 1249"/>
              <a:gd name="T14" fmla="*/ 93 w 705"/>
              <a:gd name="T15" fmla="*/ 227 h 1249"/>
              <a:gd name="T16" fmla="*/ 93 w 705"/>
              <a:gd name="T17" fmla="*/ 227 h 1249"/>
              <a:gd name="T18" fmla="*/ 87 w 705"/>
              <a:gd name="T19" fmla="*/ 251 h 1249"/>
              <a:gd name="T20" fmla="*/ 87 w 705"/>
              <a:gd name="T21" fmla="*/ 251 h 1249"/>
              <a:gd name="T22" fmla="*/ 87 w 705"/>
              <a:gd name="T23" fmla="*/ 252 h 1249"/>
              <a:gd name="T24" fmla="*/ 337 w 705"/>
              <a:gd name="T25" fmla="*/ 512 h 1249"/>
              <a:gd name="T26" fmla="*/ 377 w 705"/>
              <a:gd name="T27" fmla="*/ 627 h 1249"/>
              <a:gd name="T28" fmla="*/ 135 w 705"/>
              <a:gd name="T29" fmla="*/ 1182 h 1249"/>
              <a:gd name="T30" fmla="*/ 133 w 705"/>
              <a:gd name="T31" fmla="*/ 1118 h 1249"/>
              <a:gd name="T32" fmla="*/ 0 w 705"/>
              <a:gd name="T33" fmla="*/ 1249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5" h="1249">
                <a:moveTo>
                  <a:pt x="0" y="1249"/>
                </a:moveTo>
                <a:cubicBezTo>
                  <a:pt x="186" y="1234"/>
                  <a:pt x="186" y="1234"/>
                  <a:pt x="186" y="1234"/>
                </a:cubicBezTo>
                <a:cubicBezTo>
                  <a:pt x="139" y="1192"/>
                  <a:pt x="139" y="1192"/>
                  <a:pt x="139" y="1192"/>
                </a:cubicBezTo>
                <a:cubicBezTo>
                  <a:pt x="150" y="1188"/>
                  <a:pt x="153" y="1187"/>
                  <a:pt x="164" y="1182"/>
                </a:cubicBezTo>
                <a:cubicBezTo>
                  <a:pt x="370" y="1087"/>
                  <a:pt x="473" y="851"/>
                  <a:pt x="424" y="623"/>
                </a:cubicBezTo>
                <a:cubicBezTo>
                  <a:pt x="582" y="608"/>
                  <a:pt x="705" y="474"/>
                  <a:pt x="705" y="312"/>
                </a:cubicBezTo>
                <a:cubicBezTo>
                  <a:pt x="705" y="140"/>
                  <a:pt x="565" y="0"/>
                  <a:pt x="393" y="0"/>
                </a:cubicBezTo>
                <a:cubicBezTo>
                  <a:pt x="250" y="1"/>
                  <a:pt x="130" y="96"/>
                  <a:pt x="93" y="227"/>
                </a:cubicBezTo>
                <a:cubicBezTo>
                  <a:pt x="93" y="227"/>
                  <a:pt x="93" y="227"/>
                  <a:pt x="93" y="227"/>
                </a:cubicBezTo>
                <a:cubicBezTo>
                  <a:pt x="90" y="235"/>
                  <a:pt x="88" y="243"/>
                  <a:pt x="87" y="251"/>
                </a:cubicBezTo>
                <a:cubicBezTo>
                  <a:pt x="87" y="251"/>
                  <a:pt x="87" y="251"/>
                  <a:pt x="87" y="251"/>
                </a:cubicBezTo>
                <a:cubicBezTo>
                  <a:pt x="87" y="252"/>
                  <a:pt x="87" y="252"/>
                  <a:pt x="87" y="252"/>
                </a:cubicBezTo>
                <a:cubicBezTo>
                  <a:pt x="192" y="304"/>
                  <a:pt x="282" y="394"/>
                  <a:pt x="337" y="512"/>
                </a:cubicBezTo>
                <a:cubicBezTo>
                  <a:pt x="369" y="580"/>
                  <a:pt x="377" y="626"/>
                  <a:pt x="377" y="627"/>
                </a:cubicBezTo>
                <a:cubicBezTo>
                  <a:pt x="428" y="854"/>
                  <a:pt x="336" y="1083"/>
                  <a:pt x="135" y="1182"/>
                </a:cubicBezTo>
                <a:cubicBezTo>
                  <a:pt x="133" y="1118"/>
                  <a:pt x="133" y="1118"/>
                  <a:pt x="133" y="1118"/>
                </a:cubicBezTo>
                <a:lnTo>
                  <a:pt x="0" y="1249"/>
                </a:lnTo>
                <a:close/>
              </a:path>
            </a:pathLst>
          </a:custGeom>
          <a:solidFill>
            <a:schemeClr val="accent2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0" rIns="182880" bIns="310896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43" name="Freeform 8">
            <a:extLst>
              <a:ext uri="{FF2B5EF4-FFF2-40B4-BE49-F238E27FC236}">
                <a16:creationId xmlns:a16="http://schemas.microsoft.com/office/drawing/2014/main" id="{FB4C068A-7797-1FCB-5C35-76C37CA70D24}"/>
              </a:ext>
            </a:extLst>
          </p:cNvPr>
          <p:cNvSpPr>
            <a:spLocks/>
          </p:cNvSpPr>
          <p:nvPr/>
        </p:nvSpPr>
        <p:spPr bwMode="auto">
          <a:xfrm>
            <a:off x="10318047" y="9057304"/>
            <a:ext cx="5669206" cy="3003451"/>
          </a:xfrm>
          <a:custGeom>
            <a:avLst/>
            <a:gdLst>
              <a:gd name="T0" fmla="*/ 0 w 1270"/>
              <a:gd name="T1" fmla="*/ 0 h 673"/>
              <a:gd name="T2" fmla="*/ 22 w 1270"/>
              <a:gd name="T3" fmla="*/ 185 h 673"/>
              <a:gd name="T4" fmla="*/ 62 w 1270"/>
              <a:gd name="T5" fmla="*/ 136 h 673"/>
              <a:gd name="T6" fmla="*/ 73 w 1270"/>
              <a:gd name="T7" fmla="*/ 161 h 673"/>
              <a:gd name="T8" fmla="*/ 642 w 1270"/>
              <a:gd name="T9" fmla="*/ 398 h 673"/>
              <a:gd name="T10" fmla="*/ 964 w 1270"/>
              <a:gd name="T11" fmla="*/ 666 h 673"/>
              <a:gd name="T12" fmla="*/ 1263 w 1270"/>
              <a:gd name="T13" fmla="*/ 342 h 673"/>
              <a:gd name="T14" fmla="*/ 1025 w 1270"/>
              <a:gd name="T15" fmla="*/ 51 h 673"/>
              <a:gd name="T16" fmla="*/ 1025 w 1270"/>
              <a:gd name="T17" fmla="*/ 51 h 673"/>
              <a:gd name="T18" fmla="*/ 1000 w 1270"/>
              <a:gd name="T19" fmla="*/ 46 h 673"/>
              <a:gd name="T20" fmla="*/ 1000 w 1270"/>
              <a:gd name="T21" fmla="*/ 46 h 673"/>
              <a:gd name="T22" fmla="*/ 999 w 1270"/>
              <a:gd name="T23" fmla="*/ 46 h 673"/>
              <a:gd name="T24" fmla="*/ 750 w 1270"/>
              <a:gd name="T25" fmla="*/ 306 h 673"/>
              <a:gd name="T26" fmla="*/ 636 w 1270"/>
              <a:gd name="T27" fmla="*/ 351 h 673"/>
              <a:gd name="T28" fmla="*/ 72 w 1270"/>
              <a:gd name="T29" fmla="*/ 131 h 673"/>
              <a:gd name="T30" fmla="*/ 136 w 1270"/>
              <a:gd name="T31" fmla="*/ 127 h 673"/>
              <a:gd name="T32" fmla="*/ 0 w 1270"/>
              <a:gd name="T33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70" h="673">
                <a:moveTo>
                  <a:pt x="0" y="0"/>
                </a:moveTo>
                <a:cubicBezTo>
                  <a:pt x="22" y="185"/>
                  <a:pt x="22" y="185"/>
                  <a:pt x="22" y="185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6" y="147"/>
                  <a:pt x="67" y="150"/>
                  <a:pt x="73" y="161"/>
                </a:cubicBezTo>
                <a:cubicBezTo>
                  <a:pt x="176" y="363"/>
                  <a:pt x="416" y="456"/>
                  <a:pt x="642" y="398"/>
                </a:cubicBezTo>
                <a:cubicBezTo>
                  <a:pt x="664" y="555"/>
                  <a:pt x="802" y="673"/>
                  <a:pt x="964" y="666"/>
                </a:cubicBezTo>
                <a:cubicBezTo>
                  <a:pt x="1136" y="659"/>
                  <a:pt x="1270" y="514"/>
                  <a:pt x="1263" y="342"/>
                </a:cubicBezTo>
                <a:cubicBezTo>
                  <a:pt x="1257" y="199"/>
                  <a:pt x="1156" y="83"/>
                  <a:pt x="1025" y="51"/>
                </a:cubicBezTo>
                <a:cubicBezTo>
                  <a:pt x="1025" y="51"/>
                  <a:pt x="1025" y="51"/>
                  <a:pt x="1025" y="51"/>
                </a:cubicBezTo>
                <a:cubicBezTo>
                  <a:pt x="1017" y="49"/>
                  <a:pt x="1008" y="47"/>
                  <a:pt x="1000" y="46"/>
                </a:cubicBezTo>
                <a:cubicBezTo>
                  <a:pt x="1000" y="46"/>
                  <a:pt x="1000" y="46"/>
                  <a:pt x="1000" y="46"/>
                </a:cubicBezTo>
                <a:cubicBezTo>
                  <a:pt x="1000" y="46"/>
                  <a:pt x="999" y="46"/>
                  <a:pt x="999" y="46"/>
                </a:cubicBezTo>
                <a:cubicBezTo>
                  <a:pt x="951" y="153"/>
                  <a:pt x="865" y="247"/>
                  <a:pt x="750" y="306"/>
                </a:cubicBezTo>
                <a:cubicBezTo>
                  <a:pt x="682" y="341"/>
                  <a:pt x="637" y="351"/>
                  <a:pt x="636" y="351"/>
                </a:cubicBezTo>
                <a:cubicBezTo>
                  <a:pt x="412" y="411"/>
                  <a:pt x="179" y="328"/>
                  <a:pt x="72" y="131"/>
                </a:cubicBezTo>
                <a:cubicBezTo>
                  <a:pt x="136" y="127"/>
                  <a:pt x="136" y="127"/>
                  <a:pt x="136" y="12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3291840" tIns="548640" rIns="18288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44" name="Freeform 9">
            <a:extLst>
              <a:ext uri="{FF2B5EF4-FFF2-40B4-BE49-F238E27FC236}">
                <a16:creationId xmlns:a16="http://schemas.microsoft.com/office/drawing/2014/main" id="{021C5582-24CC-EB70-7EC5-022C52542DBE}"/>
              </a:ext>
            </a:extLst>
          </p:cNvPr>
          <p:cNvSpPr>
            <a:spLocks/>
          </p:cNvSpPr>
          <p:nvPr/>
        </p:nvSpPr>
        <p:spPr bwMode="auto">
          <a:xfrm>
            <a:off x="8294219" y="6387780"/>
            <a:ext cx="2999680" cy="5672976"/>
          </a:xfrm>
          <a:custGeom>
            <a:avLst/>
            <a:gdLst>
              <a:gd name="T0" fmla="*/ 672 w 672"/>
              <a:gd name="T1" fmla="*/ 0 h 1271"/>
              <a:gd name="T2" fmla="*/ 487 w 672"/>
              <a:gd name="T3" fmla="*/ 23 h 1271"/>
              <a:gd name="T4" fmla="*/ 536 w 672"/>
              <a:gd name="T5" fmla="*/ 62 h 1271"/>
              <a:gd name="T6" fmla="*/ 511 w 672"/>
              <a:gd name="T7" fmla="*/ 73 h 1271"/>
              <a:gd name="T8" fmla="*/ 274 w 672"/>
              <a:gd name="T9" fmla="*/ 643 h 1271"/>
              <a:gd name="T10" fmla="*/ 6 w 672"/>
              <a:gd name="T11" fmla="*/ 965 h 1271"/>
              <a:gd name="T12" fmla="*/ 331 w 672"/>
              <a:gd name="T13" fmla="*/ 1264 h 1271"/>
              <a:gd name="T14" fmla="*/ 622 w 672"/>
              <a:gd name="T15" fmla="*/ 1025 h 1271"/>
              <a:gd name="T16" fmla="*/ 622 w 672"/>
              <a:gd name="T17" fmla="*/ 1025 h 1271"/>
              <a:gd name="T18" fmla="*/ 627 w 672"/>
              <a:gd name="T19" fmla="*/ 1000 h 1271"/>
              <a:gd name="T20" fmla="*/ 627 w 672"/>
              <a:gd name="T21" fmla="*/ 1000 h 1271"/>
              <a:gd name="T22" fmla="*/ 627 w 672"/>
              <a:gd name="T23" fmla="*/ 1000 h 1271"/>
              <a:gd name="T24" fmla="*/ 366 w 672"/>
              <a:gd name="T25" fmla="*/ 750 h 1271"/>
              <a:gd name="T26" fmla="*/ 321 w 672"/>
              <a:gd name="T27" fmla="*/ 637 h 1271"/>
              <a:gd name="T28" fmla="*/ 540 w 672"/>
              <a:gd name="T29" fmla="*/ 73 h 1271"/>
              <a:gd name="T30" fmla="*/ 545 w 672"/>
              <a:gd name="T31" fmla="*/ 137 h 1271"/>
              <a:gd name="T32" fmla="*/ 672 w 672"/>
              <a:gd name="T33" fmla="*/ 0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2" h="1271">
                <a:moveTo>
                  <a:pt x="672" y="0"/>
                </a:moveTo>
                <a:cubicBezTo>
                  <a:pt x="487" y="23"/>
                  <a:pt x="487" y="23"/>
                  <a:pt x="487" y="23"/>
                </a:cubicBezTo>
                <a:cubicBezTo>
                  <a:pt x="536" y="62"/>
                  <a:pt x="536" y="62"/>
                  <a:pt x="536" y="62"/>
                </a:cubicBezTo>
                <a:cubicBezTo>
                  <a:pt x="525" y="67"/>
                  <a:pt x="522" y="68"/>
                  <a:pt x="511" y="73"/>
                </a:cubicBezTo>
                <a:cubicBezTo>
                  <a:pt x="309" y="177"/>
                  <a:pt x="216" y="417"/>
                  <a:pt x="274" y="643"/>
                </a:cubicBezTo>
                <a:cubicBezTo>
                  <a:pt x="117" y="665"/>
                  <a:pt x="0" y="803"/>
                  <a:pt x="6" y="965"/>
                </a:cubicBezTo>
                <a:cubicBezTo>
                  <a:pt x="14" y="1137"/>
                  <a:pt x="159" y="1271"/>
                  <a:pt x="331" y="1264"/>
                </a:cubicBezTo>
                <a:cubicBezTo>
                  <a:pt x="474" y="1258"/>
                  <a:pt x="590" y="1157"/>
                  <a:pt x="622" y="1025"/>
                </a:cubicBezTo>
                <a:cubicBezTo>
                  <a:pt x="622" y="1025"/>
                  <a:pt x="622" y="1025"/>
                  <a:pt x="622" y="1025"/>
                </a:cubicBezTo>
                <a:cubicBezTo>
                  <a:pt x="624" y="1017"/>
                  <a:pt x="625" y="1009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520" y="952"/>
                  <a:pt x="426" y="866"/>
                  <a:pt x="366" y="750"/>
                </a:cubicBezTo>
                <a:cubicBezTo>
                  <a:pt x="331" y="683"/>
                  <a:pt x="322" y="638"/>
                  <a:pt x="321" y="637"/>
                </a:cubicBezTo>
                <a:cubicBezTo>
                  <a:pt x="261" y="413"/>
                  <a:pt x="344" y="180"/>
                  <a:pt x="540" y="73"/>
                </a:cubicBezTo>
                <a:cubicBezTo>
                  <a:pt x="545" y="137"/>
                  <a:pt x="545" y="137"/>
                  <a:pt x="545" y="137"/>
                </a:cubicBezTo>
                <a:lnTo>
                  <a:pt x="672" y="0"/>
                </a:lnTo>
                <a:close/>
              </a:path>
            </a:pathLst>
          </a:custGeom>
          <a:solidFill>
            <a:schemeClr val="accent4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182880" tIns="91440" rIns="548640" bIns="731520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C9D8D4B6-CE51-B49E-E87B-B8DACE227F2F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6" name="!!MainTitle1">
            <a:extLst>
              <a:ext uri="{FF2B5EF4-FFF2-40B4-BE49-F238E27FC236}">
                <a16:creationId xmlns:a16="http://schemas.microsoft.com/office/drawing/2014/main" id="{20BDB4F9-9EAE-5A02-1D82-EBE02092C2FA}"/>
              </a:ext>
            </a:extLst>
          </p:cNvPr>
          <p:cNvSpPr txBox="1"/>
          <p:nvPr/>
        </p:nvSpPr>
        <p:spPr>
          <a:xfrm>
            <a:off x="7279453" y="1037172"/>
            <a:ext cx="98251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Circular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FE813DA-438B-EF75-489E-C576E8D886B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68840BDF-7D5A-1CB1-CFC8-C66C9B71E0A6}"/>
              </a:ext>
            </a:extLst>
          </p:cNvPr>
          <p:cNvSpPr txBox="1"/>
          <p:nvPr/>
        </p:nvSpPr>
        <p:spPr>
          <a:xfrm>
            <a:off x="2453578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C3EB3AE-7178-82D7-0346-EDAA33D13E69}"/>
              </a:ext>
            </a:extLst>
          </p:cNvPr>
          <p:cNvGrpSpPr/>
          <p:nvPr/>
        </p:nvGrpSpPr>
        <p:grpSpPr>
          <a:xfrm flipH="1">
            <a:off x="3379244" y="4336522"/>
            <a:ext cx="3511593" cy="2800759"/>
            <a:chOff x="3526180" y="3340118"/>
            <a:chExt cx="3090520" cy="2445485"/>
          </a:xfrm>
        </p:grpSpPr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072A84D7-146C-4AF5-0C52-0DF1784EF054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6AB6A6F8-6791-A01D-C8E6-1299D681B334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43CF15CF-12DA-B8CF-DDC0-D1255CE30AB1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3" name="Textbox 200">
            <a:extLst>
              <a:ext uri="{FF2B5EF4-FFF2-40B4-BE49-F238E27FC236}">
                <a16:creationId xmlns:a16="http://schemas.microsoft.com/office/drawing/2014/main" id="{196FFEBC-7EA6-2370-4C49-2261F6D1ED11}"/>
              </a:ext>
            </a:extLst>
          </p:cNvPr>
          <p:cNvSpPr txBox="1"/>
          <p:nvPr/>
        </p:nvSpPr>
        <p:spPr>
          <a:xfrm>
            <a:off x="17721656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9017DB3-9B69-5C8E-7C6D-2F5CC48ECD75}"/>
              </a:ext>
            </a:extLst>
          </p:cNvPr>
          <p:cNvGrpSpPr/>
          <p:nvPr/>
        </p:nvGrpSpPr>
        <p:grpSpPr>
          <a:xfrm flipH="1">
            <a:off x="18616753" y="4336522"/>
            <a:ext cx="3511593" cy="2800759"/>
            <a:chOff x="3526180" y="3340118"/>
            <a:chExt cx="3090520" cy="2445485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079024E7-3827-B733-F688-44C42112E8F2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ADB203B0-707F-CAF1-2CEB-F7C1ABE8D8F4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9F4B8B4E-6ED6-0C1A-39F5-13CA7BBB7249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8" name="Textbox 200">
            <a:extLst>
              <a:ext uri="{FF2B5EF4-FFF2-40B4-BE49-F238E27FC236}">
                <a16:creationId xmlns:a16="http://schemas.microsoft.com/office/drawing/2014/main" id="{976A94FE-93FB-C03A-DF5D-28F6578F4A2D}"/>
              </a:ext>
            </a:extLst>
          </p:cNvPr>
          <p:cNvSpPr txBox="1"/>
          <p:nvPr/>
        </p:nvSpPr>
        <p:spPr>
          <a:xfrm>
            <a:off x="17721661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9A351E0-BECF-FA3C-1A7A-6E41E4BC201D}"/>
              </a:ext>
            </a:extLst>
          </p:cNvPr>
          <p:cNvGrpSpPr/>
          <p:nvPr/>
        </p:nvGrpSpPr>
        <p:grpSpPr>
          <a:xfrm flipH="1">
            <a:off x="18616758" y="9419357"/>
            <a:ext cx="3511593" cy="2800759"/>
            <a:chOff x="3526180" y="3340118"/>
            <a:chExt cx="3090520" cy="2445485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91E758F3-5C29-B553-312B-45578C8AEB29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EAC418CA-AA5B-64DC-044C-4F8054C5A8C8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5B666355-97BF-F67D-7B79-E8D4099D17FB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3" name="Textbox 200">
            <a:extLst>
              <a:ext uri="{FF2B5EF4-FFF2-40B4-BE49-F238E27FC236}">
                <a16:creationId xmlns:a16="http://schemas.microsoft.com/office/drawing/2014/main" id="{A5A5FB00-AFE9-F10F-6C11-FB849FA2EE9C}"/>
              </a:ext>
            </a:extLst>
          </p:cNvPr>
          <p:cNvSpPr txBox="1"/>
          <p:nvPr/>
        </p:nvSpPr>
        <p:spPr>
          <a:xfrm>
            <a:off x="2453578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4"/>
                </a:solidFill>
                <a:latin typeface="+mj-lt"/>
              </a:rPr>
              <a:t>4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F204220-B949-9C1B-31BB-66D6C8A96436}"/>
              </a:ext>
            </a:extLst>
          </p:cNvPr>
          <p:cNvGrpSpPr/>
          <p:nvPr/>
        </p:nvGrpSpPr>
        <p:grpSpPr>
          <a:xfrm flipH="1">
            <a:off x="3379244" y="9419357"/>
            <a:ext cx="3511593" cy="2800759"/>
            <a:chOff x="3526180" y="3340118"/>
            <a:chExt cx="3090520" cy="2445485"/>
          </a:xfrm>
        </p:grpSpPr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8B38F5AD-F5BF-177E-FA6A-BFA956547616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F5B53A19-0497-6308-B014-77532DF21DCB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0E72BB47-769F-37F9-A660-3AB1ACEC9C0D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0CA73789-3E99-540F-721F-63B61CEB946F}"/>
              </a:ext>
            </a:extLst>
          </p:cNvPr>
          <p:cNvSpPr/>
          <p:nvPr/>
        </p:nvSpPr>
        <p:spPr>
          <a:xfrm>
            <a:off x="14289979" y="10390021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9" name="Freeform 103">
            <a:extLst>
              <a:ext uri="{FF2B5EF4-FFF2-40B4-BE49-F238E27FC236}">
                <a16:creationId xmlns:a16="http://schemas.microsoft.com/office/drawing/2014/main" id="{E24057E9-35FA-3354-794B-33FA9B57BB9D}"/>
              </a:ext>
            </a:extLst>
          </p:cNvPr>
          <p:cNvSpPr>
            <a:spLocks noEditPoints="1"/>
          </p:cNvSpPr>
          <p:nvPr/>
        </p:nvSpPr>
        <p:spPr bwMode="auto">
          <a:xfrm>
            <a:off x="14247534" y="5186734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0" name="Freeform 109">
            <a:extLst>
              <a:ext uri="{FF2B5EF4-FFF2-40B4-BE49-F238E27FC236}">
                <a16:creationId xmlns:a16="http://schemas.microsoft.com/office/drawing/2014/main" id="{61DDB6AD-D666-3997-2673-9650A1508A62}"/>
              </a:ext>
            </a:extLst>
          </p:cNvPr>
          <p:cNvSpPr>
            <a:spLocks noEditPoints="1"/>
          </p:cNvSpPr>
          <p:nvPr/>
        </p:nvSpPr>
        <p:spPr bwMode="auto">
          <a:xfrm>
            <a:off x="9205472" y="10390021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2E9DF018-9A3F-6AA3-37DF-AA46B4847CA8}"/>
              </a:ext>
            </a:extLst>
          </p:cNvPr>
          <p:cNvSpPr/>
          <p:nvPr/>
        </p:nvSpPr>
        <p:spPr>
          <a:xfrm>
            <a:off x="9171329" y="5090916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50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5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7" dur="50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2" grpId="0" animBg="1"/>
          <p:bldP spid="43" grpId="0" animBg="1"/>
          <p:bldP spid="44" grpId="0" animBg="1"/>
          <p:bldP spid="45" grpId="0"/>
          <p:bldP spid="46" grpId="0"/>
          <p:bldP spid="48" grpId="0"/>
          <p:bldP spid="53" grpId="0"/>
          <p:bldP spid="58" grpId="0"/>
          <p:bldP spid="63" grpId="0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50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6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50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7" dur="500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2" grpId="0" animBg="1"/>
          <p:bldP spid="43" grpId="0" animBg="1"/>
          <p:bldP spid="44" grpId="0" animBg="1"/>
          <p:bldP spid="45" grpId="0"/>
          <p:bldP spid="46" grpId="0"/>
          <p:bldP spid="48" grpId="0"/>
          <p:bldP spid="53" grpId="0"/>
          <p:bldP spid="58" grpId="0"/>
          <p:bldP spid="63" grpId="0"/>
          <p:bldP spid="68" grpId="0" animBg="1"/>
          <p:bldP spid="68" grpId="1" animBg="1"/>
          <p:bldP spid="69" grpId="0" animBg="1"/>
          <p:bldP spid="69" grpId="1" animBg="1"/>
          <p:bldP spid="70" grpId="0" animBg="1"/>
          <p:bldP spid="70" grpId="1" animBg="1"/>
          <p:bldP spid="71" grpId="0" animBg="1"/>
          <p:bldP spid="71" grpId="1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8EF7F692-F736-9578-2234-A7D59EEAEF0F}"/>
              </a:ext>
            </a:extLst>
          </p:cNvPr>
          <p:cNvSpPr>
            <a:spLocks/>
          </p:cNvSpPr>
          <p:nvPr/>
        </p:nvSpPr>
        <p:spPr bwMode="auto">
          <a:xfrm>
            <a:off x="8294220" y="4313188"/>
            <a:ext cx="5571102" cy="3144946"/>
          </a:xfrm>
          <a:custGeom>
            <a:avLst/>
            <a:gdLst>
              <a:gd name="T0" fmla="*/ 1248 w 1248"/>
              <a:gd name="T1" fmla="*/ 705 h 705"/>
              <a:gd name="T2" fmla="*/ 1233 w 1248"/>
              <a:gd name="T3" fmla="*/ 519 h 705"/>
              <a:gd name="T4" fmla="*/ 1192 w 1248"/>
              <a:gd name="T5" fmla="*/ 567 h 705"/>
              <a:gd name="T6" fmla="*/ 1182 w 1248"/>
              <a:gd name="T7" fmla="*/ 542 h 705"/>
              <a:gd name="T8" fmla="*/ 623 w 1248"/>
              <a:gd name="T9" fmla="*/ 281 h 705"/>
              <a:gd name="T10" fmla="*/ 312 w 1248"/>
              <a:gd name="T11" fmla="*/ 0 h 705"/>
              <a:gd name="T12" fmla="*/ 0 w 1248"/>
              <a:gd name="T13" fmla="*/ 312 h 705"/>
              <a:gd name="T14" fmla="*/ 226 w 1248"/>
              <a:gd name="T15" fmla="*/ 612 h 705"/>
              <a:gd name="T16" fmla="*/ 226 w 1248"/>
              <a:gd name="T17" fmla="*/ 612 h 705"/>
              <a:gd name="T18" fmla="*/ 250 w 1248"/>
              <a:gd name="T19" fmla="*/ 618 h 705"/>
              <a:gd name="T20" fmla="*/ 251 w 1248"/>
              <a:gd name="T21" fmla="*/ 618 h 705"/>
              <a:gd name="T22" fmla="*/ 251 w 1248"/>
              <a:gd name="T23" fmla="*/ 618 h 705"/>
              <a:gd name="T24" fmla="*/ 511 w 1248"/>
              <a:gd name="T25" fmla="*/ 368 h 705"/>
              <a:gd name="T26" fmla="*/ 627 w 1248"/>
              <a:gd name="T27" fmla="*/ 328 h 705"/>
              <a:gd name="T28" fmla="*/ 1181 w 1248"/>
              <a:gd name="T29" fmla="*/ 571 h 705"/>
              <a:gd name="T30" fmla="*/ 1117 w 1248"/>
              <a:gd name="T31" fmla="*/ 572 h 705"/>
              <a:gd name="T32" fmla="*/ 1248 w 1248"/>
              <a:gd name="T33" fmla="*/ 705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48" h="705">
                <a:moveTo>
                  <a:pt x="1248" y="705"/>
                </a:moveTo>
                <a:cubicBezTo>
                  <a:pt x="1233" y="519"/>
                  <a:pt x="1233" y="519"/>
                  <a:pt x="1233" y="519"/>
                </a:cubicBezTo>
                <a:cubicBezTo>
                  <a:pt x="1192" y="567"/>
                  <a:pt x="1192" y="567"/>
                  <a:pt x="1192" y="567"/>
                </a:cubicBezTo>
                <a:cubicBezTo>
                  <a:pt x="1188" y="556"/>
                  <a:pt x="1187" y="553"/>
                  <a:pt x="1182" y="542"/>
                </a:cubicBezTo>
                <a:cubicBezTo>
                  <a:pt x="1087" y="335"/>
                  <a:pt x="851" y="233"/>
                  <a:pt x="623" y="281"/>
                </a:cubicBezTo>
                <a:cubicBezTo>
                  <a:pt x="607" y="123"/>
                  <a:pt x="474" y="0"/>
                  <a:pt x="312" y="0"/>
                </a:cubicBezTo>
                <a:cubicBezTo>
                  <a:pt x="140" y="0"/>
                  <a:pt x="0" y="139"/>
                  <a:pt x="0" y="312"/>
                </a:cubicBezTo>
                <a:cubicBezTo>
                  <a:pt x="0" y="454"/>
                  <a:pt x="96" y="574"/>
                  <a:pt x="226" y="612"/>
                </a:cubicBezTo>
                <a:cubicBezTo>
                  <a:pt x="226" y="612"/>
                  <a:pt x="226" y="612"/>
                  <a:pt x="226" y="612"/>
                </a:cubicBezTo>
                <a:cubicBezTo>
                  <a:pt x="234" y="614"/>
                  <a:pt x="242" y="616"/>
                  <a:pt x="250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303" y="513"/>
                  <a:pt x="393" y="423"/>
                  <a:pt x="511" y="368"/>
                </a:cubicBezTo>
                <a:cubicBezTo>
                  <a:pt x="580" y="336"/>
                  <a:pt x="626" y="328"/>
                  <a:pt x="627" y="328"/>
                </a:cubicBezTo>
                <a:cubicBezTo>
                  <a:pt x="853" y="278"/>
                  <a:pt x="1082" y="370"/>
                  <a:pt x="1181" y="571"/>
                </a:cubicBezTo>
                <a:cubicBezTo>
                  <a:pt x="1117" y="572"/>
                  <a:pt x="1117" y="572"/>
                  <a:pt x="1117" y="572"/>
                </a:cubicBezTo>
                <a:lnTo>
                  <a:pt x="1248" y="705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91440" rIns="182880" bIns="7315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99EB8797-2F71-D9BE-8D42-451F5C0C7ADA}"/>
              </a:ext>
            </a:extLst>
          </p:cNvPr>
          <p:cNvSpPr>
            <a:spLocks/>
          </p:cNvSpPr>
          <p:nvPr/>
        </p:nvSpPr>
        <p:spPr bwMode="auto">
          <a:xfrm>
            <a:off x="12840419" y="4313189"/>
            <a:ext cx="3146833" cy="5574873"/>
          </a:xfrm>
          <a:custGeom>
            <a:avLst/>
            <a:gdLst>
              <a:gd name="T0" fmla="*/ 0 w 705"/>
              <a:gd name="T1" fmla="*/ 1249 h 1249"/>
              <a:gd name="T2" fmla="*/ 186 w 705"/>
              <a:gd name="T3" fmla="*/ 1234 h 1249"/>
              <a:gd name="T4" fmla="*/ 139 w 705"/>
              <a:gd name="T5" fmla="*/ 1192 h 1249"/>
              <a:gd name="T6" fmla="*/ 164 w 705"/>
              <a:gd name="T7" fmla="*/ 1182 h 1249"/>
              <a:gd name="T8" fmla="*/ 424 w 705"/>
              <a:gd name="T9" fmla="*/ 623 h 1249"/>
              <a:gd name="T10" fmla="*/ 705 w 705"/>
              <a:gd name="T11" fmla="*/ 312 h 1249"/>
              <a:gd name="T12" fmla="*/ 393 w 705"/>
              <a:gd name="T13" fmla="*/ 0 h 1249"/>
              <a:gd name="T14" fmla="*/ 93 w 705"/>
              <a:gd name="T15" fmla="*/ 227 h 1249"/>
              <a:gd name="T16" fmla="*/ 93 w 705"/>
              <a:gd name="T17" fmla="*/ 227 h 1249"/>
              <a:gd name="T18" fmla="*/ 87 w 705"/>
              <a:gd name="T19" fmla="*/ 251 h 1249"/>
              <a:gd name="T20" fmla="*/ 87 w 705"/>
              <a:gd name="T21" fmla="*/ 251 h 1249"/>
              <a:gd name="T22" fmla="*/ 87 w 705"/>
              <a:gd name="T23" fmla="*/ 252 h 1249"/>
              <a:gd name="T24" fmla="*/ 337 w 705"/>
              <a:gd name="T25" fmla="*/ 512 h 1249"/>
              <a:gd name="T26" fmla="*/ 377 w 705"/>
              <a:gd name="T27" fmla="*/ 627 h 1249"/>
              <a:gd name="T28" fmla="*/ 135 w 705"/>
              <a:gd name="T29" fmla="*/ 1182 h 1249"/>
              <a:gd name="T30" fmla="*/ 133 w 705"/>
              <a:gd name="T31" fmla="*/ 1118 h 1249"/>
              <a:gd name="T32" fmla="*/ 0 w 705"/>
              <a:gd name="T33" fmla="*/ 1249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5" h="1249">
                <a:moveTo>
                  <a:pt x="0" y="1249"/>
                </a:moveTo>
                <a:cubicBezTo>
                  <a:pt x="186" y="1234"/>
                  <a:pt x="186" y="1234"/>
                  <a:pt x="186" y="1234"/>
                </a:cubicBezTo>
                <a:cubicBezTo>
                  <a:pt x="139" y="1192"/>
                  <a:pt x="139" y="1192"/>
                  <a:pt x="139" y="1192"/>
                </a:cubicBezTo>
                <a:cubicBezTo>
                  <a:pt x="150" y="1188"/>
                  <a:pt x="153" y="1187"/>
                  <a:pt x="164" y="1182"/>
                </a:cubicBezTo>
                <a:cubicBezTo>
                  <a:pt x="370" y="1087"/>
                  <a:pt x="473" y="851"/>
                  <a:pt x="424" y="623"/>
                </a:cubicBezTo>
                <a:cubicBezTo>
                  <a:pt x="582" y="608"/>
                  <a:pt x="705" y="474"/>
                  <a:pt x="705" y="312"/>
                </a:cubicBezTo>
                <a:cubicBezTo>
                  <a:pt x="705" y="140"/>
                  <a:pt x="565" y="0"/>
                  <a:pt x="393" y="0"/>
                </a:cubicBezTo>
                <a:cubicBezTo>
                  <a:pt x="250" y="1"/>
                  <a:pt x="130" y="96"/>
                  <a:pt x="93" y="227"/>
                </a:cubicBezTo>
                <a:cubicBezTo>
                  <a:pt x="93" y="227"/>
                  <a:pt x="93" y="227"/>
                  <a:pt x="93" y="227"/>
                </a:cubicBezTo>
                <a:cubicBezTo>
                  <a:pt x="90" y="235"/>
                  <a:pt x="88" y="243"/>
                  <a:pt x="87" y="251"/>
                </a:cubicBezTo>
                <a:cubicBezTo>
                  <a:pt x="87" y="251"/>
                  <a:pt x="87" y="251"/>
                  <a:pt x="87" y="251"/>
                </a:cubicBezTo>
                <a:cubicBezTo>
                  <a:pt x="87" y="252"/>
                  <a:pt x="87" y="252"/>
                  <a:pt x="87" y="252"/>
                </a:cubicBezTo>
                <a:cubicBezTo>
                  <a:pt x="192" y="304"/>
                  <a:pt x="282" y="394"/>
                  <a:pt x="337" y="512"/>
                </a:cubicBezTo>
                <a:cubicBezTo>
                  <a:pt x="369" y="580"/>
                  <a:pt x="377" y="626"/>
                  <a:pt x="377" y="627"/>
                </a:cubicBezTo>
                <a:cubicBezTo>
                  <a:pt x="428" y="854"/>
                  <a:pt x="336" y="1083"/>
                  <a:pt x="135" y="1182"/>
                </a:cubicBezTo>
                <a:cubicBezTo>
                  <a:pt x="133" y="1118"/>
                  <a:pt x="133" y="1118"/>
                  <a:pt x="133" y="1118"/>
                </a:cubicBezTo>
                <a:lnTo>
                  <a:pt x="0" y="1249"/>
                </a:lnTo>
                <a:close/>
              </a:path>
            </a:pathLst>
          </a:custGeom>
          <a:solidFill>
            <a:schemeClr val="accent2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0" rIns="182880" bIns="310896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854F7131-EFD6-9C0A-F9AA-A88465E1D6DF}"/>
              </a:ext>
            </a:extLst>
          </p:cNvPr>
          <p:cNvSpPr>
            <a:spLocks/>
          </p:cNvSpPr>
          <p:nvPr/>
        </p:nvSpPr>
        <p:spPr bwMode="auto">
          <a:xfrm>
            <a:off x="10318047" y="9057304"/>
            <a:ext cx="5669206" cy="3003451"/>
          </a:xfrm>
          <a:custGeom>
            <a:avLst/>
            <a:gdLst>
              <a:gd name="T0" fmla="*/ 0 w 1270"/>
              <a:gd name="T1" fmla="*/ 0 h 673"/>
              <a:gd name="T2" fmla="*/ 22 w 1270"/>
              <a:gd name="T3" fmla="*/ 185 h 673"/>
              <a:gd name="T4" fmla="*/ 62 w 1270"/>
              <a:gd name="T5" fmla="*/ 136 h 673"/>
              <a:gd name="T6" fmla="*/ 73 w 1270"/>
              <a:gd name="T7" fmla="*/ 161 h 673"/>
              <a:gd name="T8" fmla="*/ 642 w 1270"/>
              <a:gd name="T9" fmla="*/ 398 h 673"/>
              <a:gd name="T10" fmla="*/ 964 w 1270"/>
              <a:gd name="T11" fmla="*/ 666 h 673"/>
              <a:gd name="T12" fmla="*/ 1263 w 1270"/>
              <a:gd name="T13" fmla="*/ 342 h 673"/>
              <a:gd name="T14" fmla="*/ 1025 w 1270"/>
              <a:gd name="T15" fmla="*/ 51 h 673"/>
              <a:gd name="T16" fmla="*/ 1025 w 1270"/>
              <a:gd name="T17" fmla="*/ 51 h 673"/>
              <a:gd name="T18" fmla="*/ 1000 w 1270"/>
              <a:gd name="T19" fmla="*/ 46 h 673"/>
              <a:gd name="T20" fmla="*/ 1000 w 1270"/>
              <a:gd name="T21" fmla="*/ 46 h 673"/>
              <a:gd name="T22" fmla="*/ 999 w 1270"/>
              <a:gd name="T23" fmla="*/ 46 h 673"/>
              <a:gd name="T24" fmla="*/ 750 w 1270"/>
              <a:gd name="T25" fmla="*/ 306 h 673"/>
              <a:gd name="T26" fmla="*/ 636 w 1270"/>
              <a:gd name="T27" fmla="*/ 351 h 673"/>
              <a:gd name="T28" fmla="*/ 72 w 1270"/>
              <a:gd name="T29" fmla="*/ 131 h 673"/>
              <a:gd name="T30" fmla="*/ 136 w 1270"/>
              <a:gd name="T31" fmla="*/ 127 h 673"/>
              <a:gd name="T32" fmla="*/ 0 w 1270"/>
              <a:gd name="T33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70" h="673">
                <a:moveTo>
                  <a:pt x="0" y="0"/>
                </a:moveTo>
                <a:cubicBezTo>
                  <a:pt x="22" y="185"/>
                  <a:pt x="22" y="185"/>
                  <a:pt x="22" y="185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6" y="147"/>
                  <a:pt x="67" y="150"/>
                  <a:pt x="73" y="161"/>
                </a:cubicBezTo>
                <a:cubicBezTo>
                  <a:pt x="176" y="363"/>
                  <a:pt x="416" y="456"/>
                  <a:pt x="642" y="398"/>
                </a:cubicBezTo>
                <a:cubicBezTo>
                  <a:pt x="664" y="555"/>
                  <a:pt x="802" y="673"/>
                  <a:pt x="964" y="666"/>
                </a:cubicBezTo>
                <a:cubicBezTo>
                  <a:pt x="1136" y="659"/>
                  <a:pt x="1270" y="514"/>
                  <a:pt x="1263" y="342"/>
                </a:cubicBezTo>
                <a:cubicBezTo>
                  <a:pt x="1257" y="199"/>
                  <a:pt x="1156" y="83"/>
                  <a:pt x="1025" y="51"/>
                </a:cubicBezTo>
                <a:cubicBezTo>
                  <a:pt x="1025" y="51"/>
                  <a:pt x="1025" y="51"/>
                  <a:pt x="1025" y="51"/>
                </a:cubicBezTo>
                <a:cubicBezTo>
                  <a:pt x="1017" y="49"/>
                  <a:pt x="1008" y="47"/>
                  <a:pt x="1000" y="46"/>
                </a:cubicBezTo>
                <a:cubicBezTo>
                  <a:pt x="1000" y="46"/>
                  <a:pt x="1000" y="46"/>
                  <a:pt x="1000" y="46"/>
                </a:cubicBezTo>
                <a:cubicBezTo>
                  <a:pt x="1000" y="46"/>
                  <a:pt x="999" y="46"/>
                  <a:pt x="999" y="46"/>
                </a:cubicBezTo>
                <a:cubicBezTo>
                  <a:pt x="951" y="153"/>
                  <a:pt x="865" y="247"/>
                  <a:pt x="750" y="306"/>
                </a:cubicBezTo>
                <a:cubicBezTo>
                  <a:pt x="682" y="341"/>
                  <a:pt x="637" y="351"/>
                  <a:pt x="636" y="351"/>
                </a:cubicBezTo>
                <a:cubicBezTo>
                  <a:pt x="412" y="411"/>
                  <a:pt x="179" y="328"/>
                  <a:pt x="72" y="131"/>
                </a:cubicBezTo>
                <a:cubicBezTo>
                  <a:pt x="136" y="127"/>
                  <a:pt x="136" y="127"/>
                  <a:pt x="136" y="12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3291840" tIns="548640" rIns="18288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B739EFF5-B94F-9644-A0BF-83F20EE83D0B}"/>
              </a:ext>
            </a:extLst>
          </p:cNvPr>
          <p:cNvSpPr>
            <a:spLocks/>
          </p:cNvSpPr>
          <p:nvPr/>
        </p:nvSpPr>
        <p:spPr bwMode="auto">
          <a:xfrm>
            <a:off x="8294219" y="6387780"/>
            <a:ext cx="2999680" cy="5672976"/>
          </a:xfrm>
          <a:custGeom>
            <a:avLst/>
            <a:gdLst>
              <a:gd name="T0" fmla="*/ 672 w 672"/>
              <a:gd name="T1" fmla="*/ 0 h 1271"/>
              <a:gd name="T2" fmla="*/ 487 w 672"/>
              <a:gd name="T3" fmla="*/ 23 h 1271"/>
              <a:gd name="T4" fmla="*/ 536 w 672"/>
              <a:gd name="T5" fmla="*/ 62 h 1271"/>
              <a:gd name="T6" fmla="*/ 511 w 672"/>
              <a:gd name="T7" fmla="*/ 73 h 1271"/>
              <a:gd name="T8" fmla="*/ 274 w 672"/>
              <a:gd name="T9" fmla="*/ 643 h 1271"/>
              <a:gd name="T10" fmla="*/ 6 w 672"/>
              <a:gd name="T11" fmla="*/ 965 h 1271"/>
              <a:gd name="T12" fmla="*/ 331 w 672"/>
              <a:gd name="T13" fmla="*/ 1264 h 1271"/>
              <a:gd name="T14" fmla="*/ 622 w 672"/>
              <a:gd name="T15" fmla="*/ 1025 h 1271"/>
              <a:gd name="T16" fmla="*/ 622 w 672"/>
              <a:gd name="T17" fmla="*/ 1025 h 1271"/>
              <a:gd name="T18" fmla="*/ 627 w 672"/>
              <a:gd name="T19" fmla="*/ 1000 h 1271"/>
              <a:gd name="T20" fmla="*/ 627 w 672"/>
              <a:gd name="T21" fmla="*/ 1000 h 1271"/>
              <a:gd name="T22" fmla="*/ 627 w 672"/>
              <a:gd name="T23" fmla="*/ 1000 h 1271"/>
              <a:gd name="T24" fmla="*/ 366 w 672"/>
              <a:gd name="T25" fmla="*/ 750 h 1271"/>
              <a:gd name="T26" fmla="*/ 321 w 672"/>
              <a:gd name="T27" fmla="*/ 637 h 1271"/>
              <a:gd name="T28" fmla="*/ 540 w 672"/>
              <a:gd name="T29" fmla="*/ 73 h 1271"/>
              <a:gd name="T30" fmla="*/ 545 w 672"/>
              <a:gd name="T31" fmla="*/ 137 h 1271"/>
              <a:gd name="T32" fmla="*/ 672 w 672"/>
              <a:gd name="T33" fmla="*/ 0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2" h="1271">
                <a:moveTo>
                  <a:pt x="672" y="0"/>
                </a:moveTo>
                <a:cubicBezTo>
                  <a:pt x="487" y="23"/>
                  <a:pt x="487" y="23"/>
                  <a:pt x="487" y="23"/>
                </a:cubicBezTo>
                <a:cubicBezTo>
                  <a:pt x="536" y="62"/>
                  <a:pt x="536" y="62"/>
                  <a:pt x="536" y="62"/>
                </a:cubicBezTo>
                <a:cubicBezTo>
                  <a:pt x="525" y="67"/>
                  <a:pt x="522" y="68"/>
                  <a:pt x="511" y="73"/>
                </a:cubicBezTo>
                <a:cubicBezTo>
                  <a:pt x="309" y="177"/>
                  <a:pt x="216" y="417"/>
                  <a:pt x="274" y="643"/>
                </a:cubicBezTo>
                <a:cubicBezTo>
                  <a:pt x="117" y="665"/>
                  <a:pt x="0" y="803"/>
                  <a:pt x="6" y="965"/>
                </a:cubicBezTo>
                <a:cubicBezTo>
                  <a:pt x="14" y="1137"/>
                  <a:pt x="159" y="1271"/>
                  <a:pt x="331" y="1264"/>
                </a:cubicBezTo>
                <a:cubicBezTo>
                  <a:pt x="474" y="1258"/>
                  <a:pt x="590" y="1157"/>
                  <a:pt x="622" y="1025"/>
                </a:cubicBezTo>
                <a:cubicBezTo>
                  <a:pt x="622" y="1025"/>
                  <a:pt x="622" y="1025"/>
                  <a:pt x="622" y="1025"/>
                </a:cubicBezTo>
                <a:cubicBezTo>
                  <a:pt x="624" y="1017"/>
                  <a:pt x="625" y="1009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520" y="952"/>
                  <a:pt x="426" y="866"/>
                  <a:pt x="366" y="750"/>
                </a:cubicBezTo>
                <a:cubicBezTo>
                  <a:pt x="331" y="683"/>
                  <a:pt x="322" y="638"/>
                  <a:pt x="321" y="637"/>
                </a:cubicBezTo>
                <a:cubicBezTo>
                  <a:pt x="261" y="413"/>
                  <a:pt x="344" y="180"/>
                  <a:pt x="540" y="73"/>
                </a:cubicBezTo>
                <a:cubicBezTo>
                  <a:pt x="545" y="137"/>
                  <a:pt x="545" y="137"/>
                  <a:pt x="545" y="137"/>
                </a:cubicBezTo>
                <a:lnTo>
                  <a:pt x="672" y="0"/>
                </a:lnTo>
                <a:close/>
              </a:path>
            </a:pathLst>
          </a:custGeom>
          <a:solidFill>
            <a:schemeClr val="accent4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182880" tIns="91440" rIns="548640" bIns="731520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7" name="!!SubTitle">
            <a:extLst>
              <a:ext uri="{FF2B5EF4-FFF2-40B4-BE49-F238E27FC236}">
                <a16:creationId xmlns:a16="http://schemas.microsoft.com/office/drawing/2014/main" id="{EDB05220-D79B-0ED4-353E-1FD7ED27B96E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" name="!!MainTitle1">
            <a:extLst>
              <a:ext uri="{FF2B5EF4-FFF2-40B4-BE49-F238E27FC236}">
                <a16:creationId xmlns:a16="http://schemas.microsoft.com/office/drawing/2014/main" id="{391098E8-55E0-2F77-591A-51B7358E45E0}"/>
              </a:ext>
            </a:extLst>
          </p:cNvPr>
          <p:cNvSpPr txBox="1"/>
          <p:nvPr/>
        </p:nvSpPr>
        <p:spPr>
          <a:xfrm>
            <a:off x="7279453" y="1037172"/>
            <a:ext cx="98251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Circular </a:t>
            </a:r>
            <a:r>
              <a:rPr lang="en-US" sz="7500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60FBD31-5A2A-FC27-452F-53A0DFDA8BA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0" name="Textbox 200">
            <a:extLst>
              <a:ext uri="{FF2B5EF4-FFF2-40B4-BE49-F238E27FC236}">
                <a16:creationId xmlns:a16="http://schemas.microsoft.com/office/drawing/2014/main" id="{E6BDA067-5848-DF52-368D-2F50D1D2A4EC}"/>
              </a:ext>
            </a:extLst>
          </p:cNvPr>
          <p:cNvSpPr txBox="1"/>
          <p:nvPr/>
        </p:nvSpPr>
        <p:spPr>
          <a:xfrm>
            <a:off x="2453578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4737EA7-6112-4F67-7164-F023F7150C22}"/>
              </a:ext>
            </a:extLst>
          </p:cNvPr>
          <p:cNvGrpSpPr/>
          <p:nvPr/>
        </p:nvGrpSpPr>
        <p:grpSpPr>
          <a:xfrm flipH="1">
            <a:off x="3379244" y="4336522"/>
            <a:ext cx="3511593" cy="2554537"/>
            <a:chOff x="3526180" y="3340118"/>
            <a:chExt cx="3090520" cy="2230496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3EFC22E5-D93F-AA85-6623-E377B70E4DCB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D3D6E3A4-DDBC-BEA6-2037-6B8BBF92509D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BB16A21E-3C3D-5DBB-3917-E45E74F97840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370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5" name="Textbox 200">
            <a:extLst>
              <a:ext uri="{FF2B5EF4-FFF2-40B4-BE49-F238E27FC236}">
                <a16:creationId xmlns:a16="http://schemas.microsoft.com/office/drawing/2014/main" id="{834B10D0-6384-D852-8B7E-875EFDAF53B6}"/>
              </a:ext>
            </a:extLst>
          </p:cNvPr>
          <p:cNvSpPr txBox="1"/>
          <p:nvPr/>
        </p:nvSpPr>
        <p:spPr>
          <a:xfrm>
            <a:off x="17721656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87742D0-031A-6EE4-908E-984B80D62A93}"/>
              </a:ext>
            </a:extLst>
          </p:cNvPr>
          <p:cNvGrpSpPr/>
          <p:nvPr/>
        </p:nvGrpSpPr>
        <p:grpSpPr>
          <a:xfrm flipH="1">
            <a:off x="18616753" y="4336522"/>
            <a:ext cx="3511593" cy="2554537"/>
            <a:chOff x="3526180" y="3340118"/>
            <a:chExt cx="3090520" cy="2230496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78E28027-928A-536E-DE8C-6240C8115C18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2C5FE14F-2808-1E75-EECC-AE40FF2C626A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DC52DC19-86C7-C62E-CE17-6B843077ACE3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370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0" name="Textbox 200">
            <a:extLst>
              <a:ext uri="{FF2B5EF4-FFF2-40B4-BE49-F238E27FC236}">
                <a16:creationId xmlns:a16="http://schemas.microsoft.com/office/drawing/2014/main" id="{EB3D9AD8-D2CC-CA02-6F0D-BCD013D04D24}"/>
              </a:ext>
            </a:extLst>
          </p:cNvPr>
          <p:cNvSpPr txBox="1"/>
          <p:nvPr/>
        </p:nvSpPr>
        <p:spPr>
          <a:xfrm>
            <a:off x="17721661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D2F3A58-2495-F68C-5D4F-B1F7DDF4A61C}"/>
              </a:ext>
            </a:extLst>
          </p:cNvPr>
          <p:cNvGrpSpPr/>
          <p:nvPr/>
        </p:nvGrpSpPr>
        <p:grpSpPr>
          <a:xfrm flipH="1">
            <a:off x="18616758" y="9419357"/>
            <a:ext cx="3511593" cy="2554537"/>
            <a:chOff x="3526180" y="3340118"/>
            <a:chExt cx="3090520" cy="2230496"/>
          </a:xfrm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E883AEEB-217F-4408-EA58-5236FC8F30C7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B4725484-BAC1-1146-3900-ED2D217B6EC1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26CAEEA5-8D70-9837-AA6B-B64CCEED9536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370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5" name="Textbox 200">
            <a:extLst>
              <a:ext uri="{FF2B5EF4-FFF2-40B4-BE49-F238E27FC236}">
                <a16:creationId xmlns:a16="http://schemas.microsoft.com/office/drawing/2014/main" id="{12B47CD6-29CF-1733-A41C-81897D37A002}"/>
              </a:ext>
            </a:extLst>
          </p:cNvPr>
          <p:cNvSpPr txBox="1"/>
          <p:nvPr/>
        </p:nvSpPr>
        <p:spPr>
          <a:xfrm>
            <a:off x="2453578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4"/>
                </a:solidFill>
                <a:latin typeface="+mj-lt"/>
              </a:rPr>
              <a:t>4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0B53F95-475D-C269-4232-9A4BC78BEA3D}"/>
              </a:ext>
            </a:extLst>
          </p:cNvPr>
          <p:cNvGrpSpPr/>
          <p:nvPr/>
        </p:nvGrpSpPr>
        <p:grpSpPr>
          <a:xfrm flipH="1">
            <a:off x="3379244" y="9419357"/>
            <a:ext cx="3511593" cy="2554537"/>
            <a:chOff x="3526180" y="3340118"/>
            <a:chExt cx="3090520" cy="2230496"/>
          </a:xfrm>
        </p:grpSpPr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38DE9967-952D-C475-055A-6EA502E29815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94CB712E-2023-B7A2-FBE9-445E46C4B894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6F4177F1-0C9A-73F4-E8DF-A1164D8D4A3F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370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1108DD5-C47B-0CC9-BA42-1B0925B54F00}"/>
              </a:ext>
            </a:extLst>
          </p:cNvPr>
          <p:cNvSpPr/>
          <p:nvPr/>
        </p:nvSpPr>
        <p:spPr>
          <a:xfrm>
            <a:off x="14289979" y="10390021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 103">
            <a:extLst>
              <a:ext uri="{FF2B5EF4-FFF2-40B4-BE49-F238E27FC236}">
                <a16:creationId xmlns:a16="http://schemas.microsoft.com/office/drawing/2014/main" id="{9328739B-2445-8F5B-9301-E4FB0B7BDF5A}"/>
              </a:ext>
            </a:extLst>
          </p:cNvPr>
          <p:cNvSpPr>
            <a:spLocks noEditPoints="1"/>
          </p:cNvSpPr>
          <p:nvPr/>
        </p:nvSpPr>
        <p:spPr bwMode="auto">
          <a:xfrm>
            <a:off x="14247534" y="5186734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 109">
            <a:extLst>
              <a:ext uri="{FF2B5EF4-FFF2-40B4-BE49-F238E27FC236}">
                <a16:creationId xmlns:a16="http://schemas.microsoft.com/office/drawing/2014/main" id="{1C1E783F-4DC8-9B7C-5CEC-EB692F866533}"/>
              </a:ext>
            </a:extLst>
          </p:cNvPr>
          <p:cNvSpPr>
            <a:spLocks noEditPoints="1"/>
          </p:cNvSpPr>
          <p:nvPr/>
        </p:nvSpPr>
        <p:spPr bwMode="auto">
          <a:xfrm>
            <a:off x="9205472" y="10390021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4DD8044-7390-8D87-DBD1-3B2F12CBBB2D}"/>
              </a:ext>
            </a:extLst>
          </p:cNvPr>
          <p:cNvSpPr/>
          <p:nvPr/>
        </p:nvSpPr>
        <p:spPr>
          <a:xfrm>
            <a:off x="9171329" y="5090916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7" dur="5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7" grpId="0"/>
          <p:bldP spid="8" grpId="0"/>
          <p:bldP spid="10" grpId="0"/>
          <p:bldP spid="15" grpId="0"/>
          <p:bldP spid="20" grpId="0"/>
          <p:bldP spid="25" grpId="0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7" dur="5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7" grpId="0"/>
          <p:bldP spid="8" grpId="0"/>
          <p:bldP spid="10" grpId="0"/>
          <p:bldP spid="15" grpId="0"/>
          <p:bldP spid="20" grpId="0"/>
          <p:bldP spid="25" grpId="0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19A945EB-E01A-A265-641A-A5E1DDAEC5B9}"/>
              </a:ext>
            </a:extLst>
          </p:cNvPr>
          <p:cNvSpPr>
            <a:spLocks/>
          </p:cNvSpPr>
          <p:nvPr/>
        </p:nvSpPr>
        <p:spPr bwMode="auto">
          <a:xfrm>
            <a:off x="8294220" y="4313188"/>
            <a:ext cx="5571102" cy="3144946"/>
          </a:xfrm>
          <a:custGeom>
            <a:avLst/>
            <a:gdLst>
              <a:gd name="T0" fmla="*/ 1248 w 1248"/>
              <a:gd name="T1" fmla="*/ 705 h 705"/>
              <a:gd name="T2" fmla="*/ 1233 w 1248"/>
              <a:gd name="T3" fmla="*/ 519 h 705"/>
              <a:gd name="T4" fmla="*/ 1192 w 1248"/>
              <a:gd name="T5" fmla="*/ 567 h 705"/>
              <a:gd name="T6" fmla="*/ 1182 w 1248"/>
              <a:gd name="T7" fmla="*/ 542 h 705"/>
              <a:gd name="T8" fmla="*/ 623 w 1248"/>
              <a:gd name="T9" fmla="*/ 281 h 705"/>
              <a:gd name="T10" fmla="*/ 312 w 1248"/>
              <a:gd name="T11" fmla="*/ 0 h 705"/>
              <a:gd name="T12" fmla="*/ 0 w 1248"/>
              <a:gd name="T13" fmla="*/ 312 h 705"/>
              <a:gd name="T14" fmla="*/ 226 w 1248"/>
              <a:gd name="T15" fmla="*/ 612 h 705"/>
              <a:gd name="T16" fmla="*/ 226 w 1248"/>
              <a:gd name="T17" fmla="*/ 612 h 705"/>
              <a:gd name="T18" fmla="*/ 250 w 1248"/>
              <a:gd name="T19" fmla="*/ 618 h 705"/>
              <a:gd name="T20" fmla="*/ 251 w 1248"/>
              <a:gd name="T21" fmla="*/ 618 h 705"/>
              <a:gd name="T22" fmla="*/ 251 w 1248"/>
              <a:gd name="T23" fmla="*/ 618 h 705"/>
              <a:gd name="T24" fmla="*/ 511 w 1248"/>
              <a:gd name="T25" fmla="*/ 368 h 705"/>
              <a:gd name="T26" fmla="*/ 627 w 1248"/>
              <a:gd name="T27" fmla="*/ 328 h 705"/>
              <a:gd name="T28" fmla="*/ 1181 w 1248"/>
              <a:gd name="T29" fmla="*/ 571 h 705"/>
              <a:gd name="T30" fmla="*/ 1117 w 1248"/>
              <a:gd name="T31" fmla="*/ 572 h 705"/>
              <a:gd name="T32" fmla="*/ 1248 w 1248"/>
              <a:gd name="T33" fmla="*/ 705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48" h="705">
                <a:moveTo>
                  <a:pt x="1248" y="705"/>
                </a:moveTo>
                <a:cubicBezTo>
                  <a:pt x="1233" y="519"/>
                  <a:pt x="1233" y="519"/>
                  <a:pt x="1233" y="519"/>
                </a:cubicBezTo>
                <a:cubicBezTo>
                  <a:pt x="1192" y="567"/>
                  <a:pt x="1192" y="567"/>
                  <a:pt x="1192" y="567"/>
                </a:cubicBezTo>
                <a:cubicBezTo>
                  <a:pt x="1188" y="556"/>
                  <a:pt x="1187" y="553"/>
                  <a:pt x="1182" y="542"/>
                </a:cubicBezTo>
                <a:cubicBezTo>
                  <a:pt x="1087" y="335"/>
                  <a:pt x="851" y="233"/>
                  <a:pt x="623" y="281"/>
                </a:cubicBezTo>
                <a:cubicBezTo>
                  <a:pt x="607" y="123"/>
                  <a:pt x="474" y="0"/>
                  <a:pt x="312" y="0"/>
                </a:cubicBezTo>
                <a:cubicBezTo>
                  <a:pt x="140" y="0"/>
                  <a:pt x="0" y="139"/>
                  <a:pt x="0" y="312"/>
                </a:cubicBezTo>
                <a:cubicBezTo>
                  <a:pt x="0" y="454"/>
                  <a:pt x="96" y="574"/>
                  <a:pt x="226" y="612"/>
                </a:cubicBezTo>
                <a:cubicBezTo>
                  <a:pt x="226" y="612"/>
                  <a:pt x="226" y="612"/>
                  <a:pt x="226" y="612"/>
                </a:cubicBezTo>
                <a:cubicBezTo>
                  <a:pt x="234" y="614"/>
                  <a:pt x="242" y="616"/>
                  <a:pt x="250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303" y="513"/>
                  <a:pt x="393" y="423"/>
                  <a:pt x="511" y="368"/>
                </a:cubicBezTo>
                <a:cubicBezTo>
                  <a:pt x="580" y="336"/>
                  <a:pt x="626" y="328"/>
                  <a:pt x="627" y="328"/>
                </a:cubicBezTo>
                <a:cubicBezTo>
                  <a:pt x="853" y="278"/>
                  <a:pt x="1082" y="370"/>
                  <a:pt x="1181" y="571"/>
                </a:cubicBezTo>
                <a:cubicBezTo>
                  <a:pt x="1117" y="572"/>
                  <a:pt x="1117" y="572"/>
                  <a:pt x="1117" y="572"/>
                </a:cubicBezTo>
                <a:lnTo>
                  <a:pt x="1248" y="705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91440" rIns="182880" bIns="7315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26AF1FD1-1EDD-3D73-1A96-5462A6AA5618}"/>
              </a:ext>
            </a:extLst>
          </p:cNvPr>
          <p:cNvSpPr>
            <a:spLocks/>
          </p:cNvSpPr>
          <p:nvPr/>
        </p:nvSpPr>
        <p:spPr bwMode="auto">
          <a:xfrm>
            <a:off x="12840419" y="4313189"/>
            <a:ext cx="3146833" cy="5574873"/>
          </a:xfrm>
          <a:custGeom>
            <a:avLst/>
            <a:gdLst>
              <a:gd name="T0" fmla="*/ 0 w 705"/>
              <a:gd name="T1" fmla="*/ 1249 h 1249"/>
              <a:gd name="T2" fmla="*/ 186 w 705"/>
              <a:gd name="T3" fmla="*/ 1234 h 1249"/>
              <a:gd name="T4" fmla="*/ 139 w 705"/>
              <a:gd name="T5" fmla="*/ 1192 h 1249"/>
              <a:gd name="T6" fmla="*/ 164 w 705"/>
              <a:gd name="T7" fmla="*/ 1182 h 1249"/>
              <a:gd name="T8" fmla="*/ 424 w 705"/>
              <a:gd name="T9" fmla="*/ 623 h 1249"/>
              <a:gd name="T10" fmla="*/ 705 w 705"/>
              <a:gd name="T11" fmla="*/ 312 h 1249"/>
              <a:gd name="T12" fmla="*/ 393 w 705"/>
              <a:gd name="T13" fmla="*/ 0 h 1249"/>
              <a:gd name="T14" fmla="*/ 93 w 705"/>
              <a:gd name="T15" fmla="*/ 227 h 1249"/>
              <a:gd name="T16" fmla="*/ 93 w 705"/>
              <a:gd name="T17" fmla="*/ 227 h 1249"/>
              <a:gd name="T18" fmla="*/ 87 w 705"/>
              <a:gd name="T19" fmla="*/ 251 h 1249"/>
              <a:gd name="T20" fmla="*/ 87 w 705"/>
              <a:gd name="T21" fmla="*/ 251 h 1249"/>
              <a:gd name="T22" fmla="*/ 87 w 705"/>
              <a:gd name="T23" fmla="*/ 252 h 1249"/>
              <a:gd name="T24" fmla="*/ 337 w 705"/>
              <a:gd name="T25" fmla="*/ 512 h 1249"/>
              <a:gd name="T26" fmla="*/ 377 w 705"/>
              <a:gd name="T27" fmla="*/ 627 h 1249"/>
              <a:gd name="T28" fmla="*/ 135 w 705"/>
              <a:gd name="T29" fmla="*/ 1182 h 1249"/>
              <a:gd name="T30" fmla="*/ 133 w 705"/>
              <a:gd name="T31" fmla="*/ 1118 h 1249"/>
              <a:gd name="T32" fmla="*/ 0 w 705"/>
              <a:gd name="T33" fmla="*/ 1249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5" h="1249">
                <a:moveTo>
                  <a:pt x="0" y="1249"/>
                </a:moveTo>
                <a:cubicBezTo>
                  <a:pt x="186" y="1234"/>
                  <a:pt x="186" y="1234"/>
                  <a:pt x="186" y="1234"/>
                </a:cubicBezTo>
                <a:cubicBezTo>
                  <a:pt x="139" y="1192"/>
                  <a:pt x="139" y="1192"/>
                  <a:pt x="139" y="1192"/>
                </a:cubicBezTo>
                <a:cubicBezTo>
                  <a:pt x="150" y="1188"/>
                  <a:pt x="153" y="1187"/>
                  <a:pt x="164" y="1182"/>
                </a:cubicBezTo>
                <a:cubicBezTo>
                  <a:pt x="370" y="1087"/>
                  <a:pt x="473" y="851"/>
                  <a:pt x="424" y="623"/>
                </a:cubicBezTo>
                <a:cubicBezTo>
                  <a:pt x="582" y="608"/>
                  <a:pt x="705" y="474"/>
                  <a:pt x="705" y="312"/>
                </a:cubicBezTo>
                <a:cubicBezTo>
                  <a:pt x="705" y="140"/>
                  <a:pt x="565" y="0"/>
                  <a:pt x="393" y="0"/>
                </a:cubicBezTo>
                <a:cubicBezTo>
                  <a:pt x="250" y="1"/>
                  <a:pt x="130" y="96"/>
                  <a:pt x="93" y="227"/>
                </a:cubicBezTo>
                <a:cubicBezTo>
                  <a:pt x="93" y="227"/>
                  <a:pt x="93" y="227"/>
                  <a:pt x="93" y="227"/>
                </a:cubicBezTo>
                <a:cubicBezTo>
                  <a:pt x="90" y="235"/>
                  <a:pt x="88" y="243"/>
                  <a:pt x="87" y="251"/>
                </a:cubicBezTo>
                <a:cubicBezTo>
                  <a:pt x="87" y="251"/>
                  <a:pt x="87" y="251"/>
                  <a:pt x="87" y="251"/>
                </a:cubicBezTo>
                <a:cubicBezTo>
                  <a:pt x="87" y="252"/>
                  <a:pt x="87" y="252"/>
                  <a:pt x="87" y="252"/>
                </a:cubicBezTo>
                <a:cubicBezTo>
                  <a:pt x="192" y="304"/>
                  <a:pt x="282" y="394"/>
                  <a:pt x="337" y="512"/>
                </a:cubicBezTo>
                <a:cubicBezTo>
                  <a:pt x="369" y="580"/>
                  <a:pt x="377" y="626"/>
                  <a:pt x="377" y="627"/>
                </a:cubicBezTo>
                <a:cubicBezTo>
                  <a:pt x="428" y="854"/>
                  <a:pt x="336" y="1083"/>
                  <a:pt x="135" y="1182"/>
                </a:cubicBezTo>
                <a:cubicBezTo>
                  <a:pt x="133" y="1118"/>
                  <a:pt x="133" y="1118"/>
                  <a:pt x="133" y="1118"/>
                </a:cubicBezTo>
                <a:lnTo>
                  <a:pt x="0" y="1249"/>
                </a:lnTo>
                <a:close/>
              </a:path>
            </a:pathLst>
          </a:custGeom>
          <a:solidFill>
            <a:schemeClr val="accent2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0" rIns="182880" bIns="310896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7F5515CA-DB0C-515A-1845-03624B71129C}"/>
              </a:ext>
            </a:extLst>
          </p:cNvPr>
          <p:cNvSpPr>
            <a:spLocks/>
          </p:cNvSpPr>
          <p:nvPr/>
        </p:nvSpPr>
        <p:spPr bwMode="auto">
          <a:xfrm>
            <a:off x="10318047" y="9057304"/>
            <a:ext cx="5669206" cy="3003451"/>
          </a:xfrm>
          <a:custGeom>
            <a:avLst/>
            <a:gdLst>
              <a:gd name="T0" fmla="*/ 0 w 1270"/>
              <a:gd name="T1" fmla="*/ 0 h 673"/>
              <a:gd name="T2" fmla="*/ 22 w 1270"/>
              <a:gd name="T3" fmla="*/ 185 h 673"/>
              <a:gd name="T4" fmla="*/ 62 w 1270"/>
              <a:gd name="T5" fmla="*/ 136 h 673"/>
              <a:gd name="T6" fmla="*/ 73 w 1270"/>
              <a:gd name="T7" fmla="*/ 161 h 673"/>
              <a:gd name="T8" fmla="*/ 642 w 1270"/>
              <a:gd name="T9" fmla="*/ 398 h 673"/>
              <a:gd name="T10" fmla="*/ 964 w 1270"/>
              <a:gd name="T11" fmla="*/ 666 h 673"/>
              <a:gd name="T12" fmla="*/ 1263 w 1270"/>
              <a:gd name="T13" fmla="*/ 342 h 673"/>
              <a:gd name="T14" fmla="*/ 1025 w 1270"/>
              <a:gd name="T15" fmla="*/ 51 h 673"/>
              <a:gd name="T16" fmla="*/ 1025 w 1270"/>
              <a:gd name="T17" fmla="*/ 51 h 673"/>
              <a:gd name="T18" fmla="*/ 1000 w 1270"/>
              <a:gd name="T19" fmla="*/ 46 h 673"/>
              <a:gd name="T20" fmla="*/ 1000 w 1270"/>
              <a:gd name="T21" fmla="*/ 46 h 673"/>
              <a:gd name="T22" fmla="*/ 999 w 1270"/>
              <a:gd name="T23" fmla="*/ 46 h 673"/>
              <a:gd name="T24" fmla="*/ 750 w 1270"/>
              <a:gd name="T25" fmla="*/ 306 h 673"/>
              <a:gd name="T26" fmla="*/ 636 w 1270"/>
              <a:gd name="T27" fmla="*/ 351 h 673"/>
              <a:gd name="T28" fmla="*/ 72 w 1270"/>
              <a:gd name="T29" fmla="*/ 131 h 673"/>
              <a:gd name="T30" fmla="*/ 136 w 1270"/>
              <a:gd name="T31" fmla="*/ 127 h 673"/>
              <a:gd name="T32" fmla="*/ 0 w 1270"/>
              <a:gd name="T33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70" h="673">
                <a:moveTo>
                  <a:pt x="0" y="0"/>
                </a:moveTo>
                <a:cubicBezTo>
                  <a:pt x="22" y="185"/>
                  <a:pt x="22" y="185"/>
                  <a:pt x="22" y="185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6" y="147"/>
                  <a:pt x="67" y="150"/>
                  <a:pt x="73" y="161"/>
                </a:cubicBezTo>
                <a:cubicBezTo>
                  <a:pt x="176" y="363"/>
                  <a:pt x="416" y="456"/>
                  <a:pt x="642" y="398"/>
                </a:cubicBezTo>
                <a:cubicBezTo>
                  <a:pt x="664" y="555"/>
                  <a:pt x="802" y="673"/>
                  <a:pt x="964" y="666"/>
                </a:cubicBezTo>
                <a:cubicBezTo>
                  <a:pt x="1136" y="659"/>
                  <a:pt x="1270" y="514"/>
                  <a:pt x="1263" y="342"/>
                </a:cubicBezTo>
                <a:cubicBezTo>
                  <a:pt x="1257" y="199"/>
                  <a:pt x="1156" y="83"/>
                  <a:pt x="1025" y="51"/>
                </a:cubicBezTo>
                <a:cubicBezTo>
                  <a:pt x="1025" y="51"/>
                  <a:pt x="1025" y="51"/>
                  <a:pt x="1025" y="51"/>
                </a:cubicBezTo>
                <a:cubicBezTo>
                  <a:pt x="1017" y="49"/>
                  <a:pt x="1008" y="47"/>
                  <a:pt x="1000" y="46"/>
                </a:cubicBezTo>
                <a:cubicBezTo>
                  <a:pt x="1000" y="46"/>
                  <a:pt x="1000" y="46"/>
                  <a:pt x="1000" y="46"/>
                </a:cubicBezTo>
                <a:cubicBezTo>
                  <a:pt x="1000" y="46"/>
                  <a:pt x="999" y="46"/>
                  <a:pt x="999" y="46"/>
                </a:cubicBezTo>
                <a:cubicBezTo>
                  <a:pt x="951" y="153"/>
                  <a:pt x="865" y="247"/>
                  <a:pt x="750" y="306"/>
                </a:cubicBezTo>
                <a:cubicBezTo>
                  <a:pt x="682" y="341"/>
                  <a:pt x="637" y="351"/>
                  <a:pt x="636" y="351"/>
                </a:cubicBezTo>
                <a:cubicBezTo>
                  <a:pt x="412" y="411"/>
                  <a:pt x="179" y="328"/>
                  <a:pt x="72" y="131"/>
                </a:cubicBezTo>
                <a:cubicBezTo>
                  <a:pt x="136" y="127"/>
                  <a:pt x="136" y="127"/>
                  <a:pt x="136" y="12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3291840" tIns="548640" rIns="18288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20A4A30B-143E-5155-7919-8D6FEC942194}"/>
              </a:ext>
            </a:extLst>
          </p:cNvPr>
          <p:cNvSpPr>
            <a:spLocks/>
          </p:cNvSpPr>
          <p:nvPr/>
        </p:nvSpPr>
        <p:spPr bwMode="auto">
          <a:xfrm>
            <a:off x="8294219" y="6387780"/>
            <a:ext cx="2999680" cy="5672976"/>
          </a:xfrm>
          <a:custGeom>
            <a:avLst/>
            <a:gdLst>
              <a:gd name="T0" fmla="*/ 672 w 672"/>
              <a:gd name="T1" fmla="*/ 0 h 1271"/>
              <a:gd name="T2" fmla="*/ 487 w 672"/>
              <a:gd name="T3" fmla="*/ 23 h 1271"/>
              <a:gd name="T4" fmla="*/ 536 w 672"/>
              <a:gd name="T5" fmla="*/ 62 h 1271"/>
              <a:gd name="T6" fmla="*/ 511 w 672"/>
              <a:gd name="T7" fmla="*/ 73 h 1271"/>
              <a:gd name="T8" fmla="*/ 274 w 672"/>
              <a:gd name="T9" fmla="*/ 643 h 1271"/>
              <a:gd name="T10" fmla="*/ 6 w 672"/>
              <a:gd name="T11" fmla="*/ 965 h 1271"/>
              <a:gd name="T12" fmla="*/ 331 w 672"/>
              <a:gd name="T13" fmla="*/ 1264 h 1271"/>
              <a:gd name="T14" fmla="*/ 622 w 672"/>
              <a:gd name="T15" fmla="*/ 1025 h 1271"/>
              <a:gd name="T16" fmla="*/ 622 w 672"/>
              <a:gd name="T17" fmla="*/ 1025 h 1271"/>
              <a:gd name="T18" fmla="*/ 627 w 672"/>
              <a:gd name="T19" fmla="*/ 1000 h 1271"/>
              <a:gd name="T20" fmla="*/ 627 w 672"/>
              <a:gd name="T21" fmla="*/ 1000 h 1271"/>
              <a:gd name="T22" fmla="*/ 627 w 672"/>
              <a:gd name="T23" fmla="*/ 1000 h 1271"/>
              <a:gd name="T24" fmla="*/ 366 w 672"/>
              <a:gd name="T25" fmla="*/ 750 h 1271"/>
              <a:gd name="T26" fmla="*/ 321 w 672"/>
              <a:gd name="T27" fmla="*/ 637 h 1271"/>
              <a:gd name="T28" fmla="*/ 540 w 672"/>
              <a:gd name="T29" fmla="*/ 73 h 1271"/>
              <a:gd name="T30" fmla="*/ 545 w 672"/>
              <a:gd name="T31" fmla="*/ 137 h 1271"/>
              <a:gd name="T32" fmla="*/ 672 w 672"/>
              <a:gd name="T33" fmla="*/ 0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2" h="1271">
                <a:moveTo>
                  <a:pt x="672" y="0"/>
                </a:moveTo>
                <a:cubicBezTo>
                  <a:pt x="487" y="23"/>
                  <a:pt x="487" y="23"/>
                  <a:pt x="487" y="23"/>
                </a:cubicBezTo>
                <a:cubicBezTo>
                  <a:pt x="536" y="62"/>
                  <a:pt x="536" y="62"/>
                  <a:pt x="536" y="62"/>
                </a:cubicBezTo>
                <a:cubicBezTo>
                  <a:pt x="525" y="67"/>
                  <a:pt x="522" y="68"/>
                  <a:pt x="511" y="73"/>
                </a:cubicBezTo>
                <a:cubicBezTo>
                  <a:pt x="309" y="177"/>
                  <a:pt x="216" y="417"/>
                  <a:pt x="274" y="643"/>
                </a:cubicBezTo>
                <a:cubicBezTo>
                  <a:pt x="117" y="665"/>
                  <a:pt x="0" y="803"/>
                  <a:pt x="6" y="965"/>
                </a:cubicBezTo>
                <a:cubicBezTo>
                  <a:pt x="14" y="1137"/>
                  <a:pt x="159" y="1271"/>
                  <a:pt x="331" y="1264"/>
                </a:cubicBezTo>
                <a:cubicBezTo>
                  <a:pt x="474" y="1258"/>
                  <a:pt x="590" y="1157"/>
                  <a:pt x="622" y="1025"/>
                </a:cubicBezTo>
                <a:cubicBezTo>
                  <a:pt x="622" y="1025"/>
                  <a:pt x="622" y="1025"/>
                  <a:pt x="622" y="1025"/>
                </a:cubicBezTo>
                <a:cubicBezTo>
                  <a:pt x="624" y="1017"/>
                  <a:pt x="625" y="1009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520" y="952"/>
                  <a:pt x="426" y="866"/>
                  <a:pt x="366" y="750"/>
                </a:cubicBezTo>
                <a:cubicBezTo>
                  <a:pt x="331" y="683"/>
                  <a:pt x="322" y="638"/>
                  <a:pt x="321" y="637"/>
                </a:cubicBezTo>
                <a:cubicBezTo>
                  <a:pt x="261" y="413"/>
                  <a:pt x="344" y="180"/>
                  <a:pt x="540" y="73"/>
                </a:cubicBezTo>
                <a:cubicBezTo>
                  <a:pt x="545" y="137"/>
                  <a:pt x="545" y="137"/>
                  <a:pt x="545" y="137"/>
                </a:cubicBezTo>
                <a:lnTo>
                  <a:pt x="672" y="0"/>
                </a:lnTo>
                <a:close/>
              </a:path>
            </a:pathLst>
          </a:custGeom>
          <a:solidFill>
            <a:schemeClr val="accent4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182880" tIns="91440" rIns="548640" bIns="731520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" name="!!SubTitle">
            <a:extLst>
              <a:ext uri="{FF2B5EF4-FFF2-40B4-BE49-F238E27FC236}">
                <a16:creationId xmlns:a16="http://schemas.microsoft.com/office/drawing/2014/main" id="{05601EDE-E4F0-B23C-6264-043F82B14851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" name="!!MainTitle1">
            <a:extLst>
              <a:ext uri="{FF2B5EF4-FFF2-40B4-BE49-F238E27FC236}">
                <a16:creationId xmlns:a16="http://schemas.microsoft.com/office/drawing/2014/main" id="{1A78BA03-ACCB-73C6-65D2-25C3349D0713}"/>
              </a:ext>
            </a:extLst>
          </p:cNvPr>
          <p:cNvSpPr txBox="1"/>
          <p:nvPr/>
        </p:nvSpPr>
        <p:spPr>
          <a:xfrm>
            <a:off x="7279453" y="1037172"/>
            <a:ext cx="98251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Circular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9AF7BA-DA76-BB4F-D928-EE813DF7922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278FB742-742B-23B3-39E5-E8EA794A1513}"/>
              </a:ext>
            </a:extLst>
          </p:cNvPr>
          <p:cNvSpPr txBox="1"/>
          <p:nvPr/>
        </p:nvSpPr>
        <p:spPr>
          <a:xfrm>
            <a:off x="2453578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ADA7E33-2C2A-7C49-5755-4B8DBBA58DE8}"/>
              </a:ext>
            </a:extLst>
          </p:cNvPr>
          <p:cNvGrpSpPr/>
          <p:nvPr/>
        </p:nvGrpSpPr>
        <p:grpSpPr>
          <a:xfrm flipH="1">
            <a:off x="3379244" y="4336522"/>
            <a:ext cx="3511593" cy="2800759"/>
            <a:chOff x="3526180" y="3340118"/>
            <a:chExt cx="3090520" cy="2445485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3ADEC954-0D98-1C39-A3F3-D3308BF2A8D6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C3BDC3AF-5180-579A-FC28-0791ABB2CCB2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8C945F8E-3FCB-8C8F-44A5-DB512B775A91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" name="Textbox 200">
            <a:extLst>
              <a:ext uri="{FF2B5EF4-FFF2-40B4-BE49-F238E27FC236}">
                <a16:creationId xmlns:a16="http://schemas.microsoft.com/office/drawing/2014/main" id="{450EFD54-54BD-F343-795E-2810D1DBB768}"/>
              </a:ext>
            </a:extLst>
          </p:cNvPr>
          <p:cNvSpPr txBox="1"/>
          <p:nvPr/>
        </p:nvSpPr>
        <p:spPr>
          <a:xfrm>
            <a:off x="17721656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0CE4A2E-D696-9F8D-0216-78379B533F8C}"/>
              </a:ext>
            </a:extLst>
          </p:cNvPr>
          <p:cNvGrpSpPr/>
          <p:nvPr/>
        </p:nvGrpSpPr>
        <p:grpSpPr>
          <a:xfrm flipH="1">
            <a:off x="18616753" y="4336522"/>
            <a:ext cx="3511593" cy="2800759"/>
            <a:chOff x="3526180" y="3340118"/>
            <a:chExt cx="3090520" cy="2445485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C5F01C6D-C5C5-248A-A876-1CA3FC336E30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BA690655-C3B4-C41C-4286-72F4C1B38A80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42D12546-6B5D-83CD-E126-C1718D04DC5A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EA090988-02C5-2091-3ECB-02564F82DF0C}"/>
              </a:ext>
            </a:extLst>
          </p:cNvPr>
          <p:cNvSpPr txBox="1"/>
          <p:nvPr/>
        </p:nvSpPr>
        <p:spPr>
          <a:xfrm>
            <a:off x="17721661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C428B4B-54AE-3151-7961-9AB4EBA20300}"/>
              </a:ext>
            </a:extLst>
          </p:cNvPr>
          <p:cNvGrpSpPr/>
          <p:nvPr/>
        </p:nvGrpSpPr>
        <p:grpSpPr>
          <a:xfrm flipH="1">
            <a:off x="18616758" y="9419357"/>
            <a:ext cx="3511593" cy="2800759"/>
            <a:chOff x="3526180" y="3340118"/>
            <a:chExt cx="3090520" cy="2445485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FDE5A0F7-9377-3E40-9DF6-C894FA91EE76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EF1DE97D-BC54-BCE6-BD27-3CA442C6CAC1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DD23A526-9382-0EBE-DC5B-5266FB35F7AB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4" name="Textbox 200">
            <a:extLst>
              <a:ext uri="{FF2B5EF4-FFF2-40B4-BE49-F238E27FC236}">
                <a16:creationId xmlns:a16="http://schemas.microsoft.com/office/drawing/2014/main" id="{6FDC19EC-A540-DECC-6506-423011705235}"/>
              </a:ext>
            </a:extLst>
          </p:cNvPr>
          <p:cNvSpPr txBox="1"/>
          <p:nvPr/>
        </p:nvSpPr>
        <p:spPr>
          <a:xfrm>
            <a:off x="2453578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4"/>
                </a:solidFill>
                <a:latin typeface="+mj-lt"/>
              </a:rPr>
              <a:t>4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071C231-28EF-9F44-AF0E-E31B2514318C}"/>
              </a:ext>
            </a:extLst>
          </p:cNvPr>
          <p:cNvGrpSpPr/>
          <p:nvPr/>
        </p:nvGrpSpPr>
        <p:grpSpPr>
          <a:xfrm flipH="1">
            <a:off x="3379244" y="9419357"/>
            <a:ext cx="3511593" cy="2800759"/>
            <a:chOff x="3526180" y="3340118"/>
            <a:chExt cx="3090520" cy="2445485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D3957B9D-8EFC-05EE-736F-651DBD667D54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729418D8-E281-3219-3194-256ABBA96957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56BB6B58-99EE-10D6-8FA1-842E9721ED67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CF2A0451-1952-3B5B-B0A6-FA9164A87158}"/>
              </a:ext>
            </a:extLst>
          </p:cNvPr>
          <p:cNvSpPr/>
          <p:nvPr/>
        </p:nvSpPr>
        <p:spPr>
          <a:xfrm>
            <a:off x="14289979" y="10390021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Freeform 103">
            <a:extLst>
              <a:ext uri="{FF2B5EF4-FFF2-40B4-BE49-F238E27FC236}">
                <a16:creationId xmlns:a16="http://schemas.microsoft.com/office/drawing/2014/main" id="{8F5DC198-F231-CCAE-D3BD-D670AA3312D2}"/>
              </a:ext>
            </a:extLst>
          </p:cNvPr>
          <p:cNvSpPr>
            <a:spLocks noEditPoints="1"/>
          </p:cNvSpPr>
          <p:nvPr/>
        </p:nvSpPr>
        <p:spPr bwMode="auto">
          <a:xfrm>
            <a:off x="14247534" y="5186734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" name="Freeform 109">
            <a:extLst>
              <a:ext uri="{FF2B5EF4-FFF2-40B4-BE49-F238E27FC236}">
                <a16:creationId xmlns:a16="http://schemas.microsoft.com/office/drawing/2014/main" id="{ACE6EED9-97DA-0122-A78A-F74714A03639}"/>
              </a:ext>
            </a:extLst>
          </p:cNvPr>
          <p:cNvSpPr>
            <a:spLocks noEditPoints="1"/>
          </p:cNvSpPr>
          <p:nvPr/>
        </p:nvSpPr>
        <p:spPr bwMode="auto">
          <a:xfrm>
            <a:off x="9205472" y="10390021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FBA654C6-06B7-3726-60E7-13E643350E53}"/>
              </a:ext>
            </a:extLst>
          </p:cNvPr>
          <p:cNvSpPr/>
          <p:nvPr/>
        </p:nvSpPr>
        <p:spPr>
          <a:xfrm>
            <a:off x="9171329" y="5090916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6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000" decel="5000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6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6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ccel="50000" decel="50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6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6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50000" decel="50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6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6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50000" decel="50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6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55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grpId="0" nodeType="withEffect" p14:presetBounceEnd="5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 p14:presetBounceEnd="5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/>
          <p:bldP spid="7" grpId="0"/>
          <p:bldP spid="9" grpId="0"/>
          <p:bldP spid="14" grpId="0"/>
          <p:bldP spid="19" grpId="0"/>
          <p:bldP spid="24" grpId="0"/>
          <p:bldP spid="50" grpId="0" animBg="1"/>
          <p:bldP spid="51" grpId="0" animBg="1"/>
          <p:bldP spid="52" grpId="0" animBg="1"/>
          <p:bldP spid="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6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000" decel="5000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6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6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ccel="50000" decel="50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6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6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50000" decel="50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6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6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50000" decel="50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6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/>
          <p:bldP spid="7" grpId="0"/>
          <p:bldP spid="9" grpId="0"/>
          <p:bldP spid="14" grpId="0"/>
          <p:bldP spid="19" grpId="0"/>
          <p:bldP spid="24" grpId="0"/>
          <p:bldP spid="50" grpId="0" animBg="1"/>
          <p:bldP spid="51" grpId="0" animBg="1"/>
          <p:bldP spid="52" grpId="0" animBg="1"/>
          <p:bldP spid="53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C0556FF8-949B-B370-FEEC-FBC2120F9A51}"/>
              </a:ext>
            </a:extLst>
          </p:cNvPr>
          <p:cNvSpPr>
            <a:spLocks/>
          </p:cNvSpPr>
          <p:nvPr/>
        </p:nvSpPr>
        <p:spPr bwMode="auto">
          <a:xfrm>
            <a:off x="8294220" y="4313188"/>
            <a:ext cx="5571102" cy="3144946"/>
          </a:xfrm>
          <a:custGeom>
            <a:avLst/>
            <a:gdLst>
              <a:gd name="T0" fmla="*/ 1248 w 1248"/>
              <a:gd name="T1" fmla="*/ 705 h 705"/>
              <a:gd name="T2" fmla="*/ 1233 w 1248"/>
              <a:gd name="T3" fmla="*/ 519 h 705"/>
              <a:gd name="T4" fmla="*/ 1192 w 1248"/>
              <a:gd name="T5" fmla="*/ 567 h 705"/>
              <a:gd name="T6" fmla="*/ 1182 w 1248"/>
              <a:gd name="T7" fmla="*/ 542 h 705"/>
              <a:gd name="T8" fmla="*/ 623 w 1248"/>
              <a:gd name="T9" fmla="*/ 281 h 705"/>
              <a:gd name="T10" fmla="*/ 312 w 1248"/>
              <a:gd name="T11" fmla="*/ 0 h 705"/>
              <a:gd name="T12" fmla="*/ 0 w 1248"/>
              <a:gd name="T13" fmla="*/ 312 h 705"/>
              <a:gd name="T14" fmla="*/ 226 w 1248"/>
              <a:gd name="T15" fmla="*/ 612 h 705"/>
              <a:gd name="T16" fmla="*/ 226 w 1248"/>
              <a:gd name="T17" fmla="*/ 612 h 705"/>
              <a:gd name="T18" fmla="*/ 250 w 1248"/>
              <a:gd name="T19" fmla="*/ 618 h 705"/>
              <a:gd name="T20" fmla="*/ 251 w 1248"/>
              <a:gd name="T21" fmla="*/ 618 h 705"/>
              <a:gd name="T22" fmla="*/ 251 w 1248"/>
              <a:gd name="T23" fmla="*/ 618 h 705"/>
              <a:gd name="T24" fmla="*/ 511 w 1248"/>
              <a:gd name="T25" fmla="*/ 368 h 705"/>
              <a:gd name="T26" fmla="*/ 627 w 1248"/>
              <a:gd name="T27" fmla="*/ 328 h 705"/>
              <a:gd name="T28" fmla="*/ 1181 w 1248"/>
              <a:gd name="T29" fmla="*/ 571 h 705"/>
              <a:gd name="T30" fmla="*/ 1117 w 1248"/>
              <a:gd name="T31" fmla="*/ 572 h 705"/>
              <a:gd name="T32" fmla="*/ 1248 w 1248"/>
              <a:gd name="T33" fmla="*/ 705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48" h="705">
                <a:moveTo>
                  <a:pt x="1248" y="705"/>
                </a:moveTo>
                <a:cubicBezTo>
                  <a:pt x="1233" y="519"/>
                  <a:pt x="1233" y="519"/>
                  <a:pt x="1233" y="519"/>
                </a:cubicBezTo>
                <a:cubicBezTo>
                  <a:pt x="1192" y="567"/>
                  <a:pt x="1192" y="567"/>
                  <a:pt x="1192" y="567"/>
                </a:cubicBezTo>
                <a:cubicBezTo>
                  <a:pt x="1188" y="556"/>
                  <a:pt x="1187" y="553"/>
                  <a:pt x="1182" y="542"/>
                </a:cubicBezTo>
                <a:cubicBezTo>
                  <a:pt x="1087" y="335"/>
                  <a:pt x="851" y="233"/>
                  <a:pt x="623" y="281"/>
                </a:cubicBezTo>
                <a:cubicBezTo>
                  <a:pt x="607" y="123"/>
                  <a:pt x="474" y="0"/>
                  <a:pt x="312" y="0"/>
                </a:cubicBezTo>
                <a:cubicBezTo>
                  <a:pt x="140" y="0"/>
                  <a:pt x="0" y="139"/>
                  <a:pt x="0" y="312"/>
                </a:cubicBezTo>
                <a:cubicBezTo>
                  <a:pt x="0" y="454"/>
                  <a:pt x="96" y="574"/>
                  <a:pt x="226" y="612"/>
                </a:cubicBezTo>
                <a:cubicBezTo>
                  <a:pt x="226" y="612"/>
                  <a:pt x="226" y="612"/>
                  <a:pt x="226" y="612"/>
                </a:cubicBezTo>
                <a:cubicBezTo>
                  <a:pt x="234" y="614"/>
                  <a:pt x="242" y="616"/>
                  <a:pt x="250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303" y="513"/>
                  <a:pt x="393" y="423"/>
                  <a:pt x="511" y="368"/>
                </a:cubicBezTo>
                <a:cubicBezTo>
                  <a:pt x="580" y="336"/>
                  <a:pt x="626" y="328"/>
                  <a:pt x="627" y="328"/>
                </a:cubicBezTo>
                <a:cubicBezTo>
                  <a:pt x="853" y="278"/>
                  <a:pt x="1082" y="370"/>
                  <a:pt x="1181" y="571"/>
                </a:cubicBezTo>
                <a:cubicBezTo>
                  <a:pt x="1117" y="572"/>
                  <a:pt x="1117" y="572"/>
                  <a:pt x="1117" y="572"/>
                </a:cubicBezTo>
                <a:lnTo>
                  <a:pt x="1248" y="705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91440" rIns="182880" bIns="7315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02548068-B13D-5BAE-0CC3-C65A6242262C}"/>
              </a:ext>
            </a:extLst>
          </p:cNvPr>
          <p:cNvSpPr>
            <a:spLocks/>
          </p:cNvSpPr>
          <p:nvPr/>
        </p:nvSpPr>
        <p:spPr bwMode="auto">
          <a:xfrm>
            <a:off x="12840419" y="4313189"/>
            <a:ext cx="3146833" cy="5574873"/>
          </a:xfrm>
          <a:custGeom>
            <a:avLst/>
            <a:gdLst>
              <a:gd name="T0" fmla="*/ 0 w 705"/>
              <a:gd name="T1" fmla="*/ 1249 h 1249"/>
              <a:gd name="T2" fmla="*/ 186 w 705"/>
              <a:gd name="T3" fmla="*/ 1234 h 1249"/>
              <a:gd name="T4" fmla="*/ 139 w 705"/>
              <a:gd name="T5" fmla="*/ 1192 h 1249"/>
              <a:gd name="T6" fmla="*/ 164 w 705"/>
              <a:gd name="T7" fmla="*/ 1182 h 1249"/>
              <a:gd name="T8" fmla="*/ 424 w 705"/>
              <a:gd name="T9" fmla="*/ 623 h 1249"/>
              <a:gd name="T10" fmla="*/ 705 w 705"/>
              <a:gd name="T11" fmla="*/ 312 h 1249"/>
              <a:gd name="T12" fmla="*/ 393 w 705"/>
              <a:gd name="T13" fmla="*/ 0 h 1249"/>
              <a:gd name="T14" fmla="*/ 93 w 705"/>
              <a:gd name="T15" fmla="*/ 227 h 1249"/>
              <a:gd name="T16" fmla="*/ 93 w 705"/>
              <a:gd name="T17" fmla="*/ 227 h 1249"/>
              <a:gd name="T18" fmla="*/ 87 w 705"/>
              <a:gd name="T19" fmla="*/ 251 h 1249"/>
              <a:gd name="T20" fmla="*/ 87 w 705"/>
              <a:gd name="T21" fmla="*/ 251 h 1249"/>
              <a:gd name="T22" fmla="*/ 87 w 705"/>
              <a:gd name="T23" fmla="*/ 252 h 1249"/>
              <a:gd name="T24" fmla="*/ 337 w 705"/>
              <a:gd name="T25" fmla="*/ 512 h 1249"/>
              <a:gd name="T26" fmla="*/ 377 w 705"/>
              <a:gd name="T27" fmla="*/ 627 h 1249"/>
              <a:gd name="T28" fmla="*/ 135 w 705"/>
              <a:gd name="T29" fmla="*/ 1182 h 1249"/>
              <a:gd name="T30" fmla="*/ 133 w 705"/>
              <a:gd name="T31" fmla="*/ 1118 h 1249"/>
              <a:gd name="T32" fmla="*/ 0 w 705"/>
              <a:gd name="T33" fmla="*/ 1249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5" h="1249">
                <a:moveTo>
                  <a:pt x="0" y="1249"/>
                </a:moveTo>
                <a:cubicBezTo>
                  <a:pt x="186" y="1234"/>
                  <a:pt x="186" y="1234"/>
                  <a:pt x="186" y="1234"/>
                </a:cubicBezTo>
                <a:cubicBezTo>
                  <a:pt x="139" y="1192"/>
                  <a:pt x="139" y="1192"/>
                  <a:pt x="139" y="1192"/>
                </a:cubicBezTo>
                <a:cubicBezTo>
                  <a:pt x="150" y="1188"/>
                  <a:pt x="153" y="1187"/>
                  <a:pt x="164" y="1182"/>
                </a:cubicBezTo>
                <a:cubicBezTo>
                  <a:pt x="370" y="1087"/>
                  <a:pt x="473" y="851"/>
                  <a:pt x="424" y="623"/>
                </a:cubicBezTo>
                <a:cubicBezTo>
                  <a:pt x="582" y="608"/>
                  <a:pt x="705" y="474"/>
                  <a:pt x="705" y="312"/>
                </a:cubicBezTo>
                <a:cubicBezTo>
                  <a:pt x="705" y="140"/>
                  <a:pt x="565" y="0"/>
                  <a:pt x="393" y="0"/>
                </a:cubicBezTo>
                <a:cubicBezTo>
                  <a:pt x="250" y="1"/>
                  <a:pt x="130" y="96"/>
                  <a:pt x="93" y="227"/>
                </a:cubicBezTo>
                <a:cubicBezTo>
                  <a:pt x="93" y="227"/>
                  <a:pt x="93" y="227"/>
                  <a:pt x="93" y="227"/>
                </a:cubicBezTo>
                <a:cubicBezTo>
                  <a:pt x="90" y="235"/>
                  <a:pt x="88" y="243"/>
                  <a:pt x="87" y="251"/>
                </a:cubicBezTo>
                <a:cubicBezTo>
                  <a:pt x="87" y="251"/>
                  <a:pt x="87" y="251"/>
                  <a:pt x="87" y="251"/>
                </a:cubicBezTo>
                <a:cubicBezTo>
                  <a:pt x="87" y="252"/>
                  <a:pt x="87" y="252"/>
                  <a:pt x="87" y="252"/>
                </a:cubicBezTo>
                <a:cubicBezTo>
                  <a:pt x="192" y="304"/>
                  <a:pt x="282" y="394"/>
                  <a:pt x="337" y="512"/>
                </a:cubicBezTo>
                <a:cubicBezTo>
                  <a:pt x="369" y="580"/>
                  <a:pt x="377" y="626"/>
                  <a:pt x="377" y="627"/>
                </a:cubicBezTo>
                <a:cubicBezTo>
                  <a:pt x="428" y="854"/>
                  <a:pt x="336" y="1083"/>
                  <a:pt x="135" y="1182"/>
                </a:cubicBezTo>
                <a:cubicBezTo>
                  <a:pt x="133" y="1118"/>
                  <a:pt x="133" y="1118"/>
                  <a:pt x="133" y="1118"/>
                </a:cubicBezTo>
                <a:lnTo>
                  <a:pt x="0" y="1249"/>
                </a:lnTo>
                <a:close/>
              </a:path>
            </a:pathLst>
          </a:custGeom>
          <a:solidFill>
            <a:schemeClr val="accent2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0" rIns="182880" bIns="310896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DA16C5CF-0EC0-F3FA-8F5F-4D8BD0DD17AB}"/>
              </a:ext>
            </a:extLst>
          </p:cNvPr>
          <p:cNvSpPr>
            <a:spLocks/>
          </p:cNvSpPr>
          <p:nvPr/>
        </p:nvSpPr>
        <p:spPr bwMode="auto">
          <a:xfrm>
            <a:off x="10318047" y="9057304"/>
            <a:ext cx="5669206" cy="3003451"/>
          </a:xfrm>
          <a:custGeom>
            <a:avLst/>
            <a:gdLst>
              <a:gd name="T0" fmla="*/ 0 w 1270"/>
              <a:gd name="T1" fmla="*/ 0 h 673"/>
              <a:gd name="T2" fmla="*/ 22 w 1270"/>
              <a:gd name="T3" fmla="*/ 185 h 673"/>
              <a:gd name="T4" fmla="*/ 62 w 1270"/>
              <a:gd name="T5" fmla="*/ 136 h 673"/>
              <a:gd name="T6" fmla="*/ 73 w 1270"/>
              <a:gd name="T7" fmla="*/ 161 h 673"/>
              <a:gd name="T8" fmla="*/ 642 w 1270"/>
              <a:gd name="T9" fmla="*/ 398 h 673"/>
              <a:gd name="T10" fmla="*/ 964 w 1270"/>
              <a:gd name="T11" fmla="*/ 666 h 673"/>
              <a:gd name="T12" fmla="*/ 1263 w 1270"/>
              <a:gd name="T13" fmla="*/ 342 h 673"/>
              <a:gd name="T14" fmla="*/ 1025 w 1270"/>
              <a:gd name="T15" fmla="*/ 51 h 673"/>
              <a:gd name="T16" fmla="*/ 1025 w 1270"/>
              <a:gd name="T17" fmla="*/ 51 h 673"/>
              <a:gd name="T18" fmla="*/ 1000 w 1270"/>
              <a:gd name="T19" fmla="*/ 46 h 673"/>
              <a:gd name="T20" fmla="*/ 1000 w 1270"/>
              <a:gd name="T21" fmla="*/ 46 h 673"/>
              <a:gd name="T22" fmla="*/ 999 w 1270"/>
              <a:gd name="T23" fmla="*/ 46 h 673"/>
              <a:gd name="T24" fmla="*/ 750 w 1270"/>
              <a:gd name="T25" fmla="*/ 306 h 673"/>
              <a:gd name="T26" fmla="*/ 636 w 1270"/>
              <a:gd name="T27" fmla="*/ 351 h 673"/>
              <a:gd name="T28" fmla="*/ 72 w 1270"/>
              <a:gd name="T29" fmla="*/ 131 h 673"/>
              <a:gd name="T30" fmla="*/ 136 w 1270"/>
              <a:gd name="T31" fmla="*/ 127 h 673"/>
              <a:gd name="T32" fmla="*/ 0 w 1270"/>
              <a:gd name="T33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70" h="673">
                <a:moveTo>
                  <a:pt x="0" y="0"/>
                </a:moveTo>
                <a:cubicBezTo>
                  <a:pt x="22" y="185"/>
                  <a:pt x="22" y="185"/>
                  <a:pt x="22" y="185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6" y="147"/>
                  <a:pt x="67" y="150"/>
                  <a:pt x="73" y="161"/>
                </a:cubicBezTo>
                <a:cubicBezTo>
                  <a:pt x="176" y="363"/>
                  <a:pt x="416" y="456"/>
                  <a:pt x="642" y="398"/>
                </a:cubicBezTo>
                <a:cubicBezTo>
                  <a:pt x="664" y="555"/>
                  <a:pt x="802" y="673"/>
                  <a:pt x="964" y="666"/>
                </a:cubicBezTo>
                <a:cubicBezTo>
                  <a:pt x="1136" y="659"/>
                  <a:pt x="1270" y="514"/>
                  <a:pt x="1263" y="342"/>
                </a:cubicBezTo>
                <a:cubicBezTo>
                  <a:pt x="1257" y="199"/>
                  <a:pt x="1156" y="83"/>
                  <a:pt x="1025" y="51"/>
                </a:cubicBezTo>
                <a:cubicBezTo>
                  <a:pt x="1025" y="51"/>
                  <a:pt x="1025" y="51"/>
                  <a:pt x="1025" y="51"/>
                </a:cubicBezTo>
                <a:cubicBezTo>
                  <a:pt x="1017" y="49"/>
                  <a:pt x="1008" y="47"/>
                  <a:pt x="1000" y="46"/>
                </a:cubicBezTo>
                <a:cubicBezTo>
                  <a:pt x="1000" y="46"/>
                  <a:pt x="1000" y="46"/>
                  <a:pt x="1000" y="46"/>
                </a:cubicBezTo>
                <a:cubicBezTo>
                  <a:pt x="1000" y="46"/>
                  <a:pt x="999" y="46"/>
                  <a:pt x="999" y="46"/>
                </a:cubicBezTo>
                <a:cubicBezTo>
                  <a:pt x="951" y="153"/>
                  <a:pt x="865" y="247"/>
                  <a:pt x="750" y="306"/>
                </a:cubicBezTo>
                <a:cubicBezTo>
                  <a:pt x="682" y="341"/>
                  <a:pt x="637" y="351"/>
                  <a:pt x="636" y="351"/>
                </a:cubicBezTo>
                <a:cubicBezTo>
                  <a:pt x="412" y="411"/>
                  <a:pt x="179" y="328"/>
                  <a:pt x="72" y="131"/>
                </a:cubicBezTo>
                <a:cubicBezTo>
                  <a:pt x="136" y="127"/>
                  <a:pt x="136" y="127"/>
                  <a:pt x="136" y="12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3291840" tIns="548640" rIns="18288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B2AA64D7-4E60-B042-1AED-C0A48988F84C}"/>
              </a:ext>
            </a:extLst>
          </p:cNvPr>
          <p:cNvSpPr>
            <a:spLocks/>
          </p:cNvSpPr>
          <p:nvPr/>
        </p:nvSpPr>
        <p:spPr bwMode="auto">
          <a:xfrm>
            <a:off x="8294219" y="6387780"/>
            <a:ext cx="2999680" cy="5672976"/>
          </a:xfrm>
          <a:custGeom>
            <a:avLst/>
            <a:gdLst>
              <a:gd name="T0" fmla="*/ 672 w 672"/>
              <a:gd name="T1" fmla="*/ 0 h 1271"/>
              <a:gd name="T2" fmla="*/ 487 w 672"/>
              <a:gd name="T3" fmla="*/ 23 h 1271"/>
              <a:gd name="T4" fmla="*/ 536 w 672"/>
              <a:gd name="T5" fmla="*/ 62 h 1271"/>
              <a:gd name="T6" fmla="*/ 511 w 672"/>
              <a:gd name="T7" fmla="*/ 73 h 1271"/>
              <a:gd name="T8" fmla="*/ 274 w 672"/>
              <a:gd name="T9" fmla="*/ 643 h 1271"/>
              <a:gd name="T10" fmla="*/ 6 w 672"/>
              <a:gd name="T11" fmla="*/ 965 h 1271"/>
              <a:gd name="T12" fmla="*/ 331 w 672"/>
              <a:gd name="T13" fmla="*/ 1264 h 1271"/>
              <a:gd name="T14" fmla="*/ 622 w 672"/>
              <a:gd name="T15" fmla="*/ 1025 h 1271"/>
              <a:gd name="T16" fmla="*/ 622 w 672"/>
              <a:gd name="T17" fmla="*/ 1025 h 1271"/>
              <a:gd name="T18" fmla="*/ 627 w 672"/>
              <a:gd name="T19" fmla="*/ 1000 h 1271"/>
              <a:gd name="T20" fmla="*/ 627 w 672"/>
              <a:gd name="T21" fmla="*/ 1000 h 1271"/>
              <a:gd name="T22" fmla="*/ 627 w 672"/>
              <a:gd name="T23" fmla="*/ 1000 h 1271"/>
              <a:gd name="T24" fmla="*/ 366 w 672"/>
              <a:gd name="T25" fmla="*/ 750 h 1271"/>
              <a:gd name="T26" fmla="*/ 321 w 672"/>
              <a:gd name="T27" fmla="*/ 637 h 1271"/>
              <a:gd name="T28" fmla="*/ 540 w 672"/>
              <a:gd name="T29" fmla="*/ 73 h 1271"/>
              <a:gd name="T30" fmla="*/ 545 w 672"/>
              <a:gd name="T31" fmla="*/ 137 h 1271"/>
              <a:gd name="T32" fmla="*/ 672 w 672"/>
              <a:gd name="T33" fmla="*/ 0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2" h="1271">
                <a:moveTo>
                  <a:pt x="672" y="0"/>
                </a:moveTo>
                <a:cubicBezTo>
                  <a:pt x="487" y="23"/>
                  <a:pt x="487" y="23"/>
                  <a:pt x="487" y="23"/>
                </a:cubicBezTo>
                <a:cubicBezTo>
                  <a:pt x="536" y="62"/>
                  <a:pt x="536" y="62"/>
                  <a:pt x="536" y="62"/>
                </a:cubicBezTo>
                <a:cubicBezTo>
                  <a:pt x="525" y="67"/>
                  <a:pt x="522" y="68"/>
                  <a:pt x="511" y="73"/>
                </a:cubicBezTo>
                <a:cubicBezTo>
                  <a:pt x="309" y="177"/>
                  <a:pt x="216" y="417"/>
                  <a:pt x="274" y="643"/>
                </a:cubicBezTo>
                <a:cubicBezTo>
                  <a:pt x="117" y="665"/>
                  <a:pt x="0" y="803"/>
                  <a:pt x="6" y="965"/>
                </a:cubicBezTo>
                <a:cubicBezTo>
                  <a:pt x="14" y="1137"/>
                  <a:pt x="159" y="1271"/>
                  <a:pt x="331" y="1264"/>
                </a:cubicBezTo>
                <a:cubicBezTo>
                  <a:pt x="474" y="1258"/>
                  <a:pt x="590" y="1157"/>
                  <a:pt x="622" y="1025"/>
                </a:cubicBezTo>
                <a:cubicBezTo>
                  <a:pt x="622" y="1025"/>
                  <a:pt x="622" y="1025"/>
                  <a:pt x="622" y="1025"/>
                </a:cubicBezTo>
                <a:cubicBezTo>
                  <a:pt x="624" y="1017"/>
                  <a:pt x="625" y="1009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520" y="952"/>
                  <a:pt x="426" y="866"/>
                  <a:pt x="366" y="750"/>
                </a:cubicBezTo>
                <a:cubicBezTo>
                  <a:pt x="331" y="683"/>
                  <a:pt x="322" y="638"/>
                  <a:pt x="321" y="637"/>
                </a:cubicBezTo>
                <a:cubicBezTo>
                  <a:pt x="261" y="413"/>
                  <a:pt x="344" y="180"/>
                  <a:pt x="540" y="73"/>
                </a:cubicBezTo>
                <a:cubicBezTo>
                  <a:pt x="545" y="137"/>
                  <a:pt x="545" y="137"/>
                  <a:pt x="545" y="137"/>
                </a:cubicBezTo>
                <a:lnTo>
                  <a:pt x="672" y="0"/>
                </a:lnTo>
                <a:close/>
              </a:path>
            </a:pathLst>
          </a:custGeom>
          <a:solidFill>
            <a:schemeClr val="accent4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182880" tIns="91440" rIns="548640" bIns="731520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" name="!!SubTitle">
            <a:extLst>
              <a:ext uri="{FF2B5EF4-FFF2-40B4-BE49-F238E27FC236}">
                <a16:creationId xmlns:a16="http://schemas.microsoft.com/office/drawing/2014/main" id="{52BF1FFC-260B-A1DC-81F6-216CC22FFBB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" name="!!MainTitle1">
            <a:extLst>
              <a:ext uri="{FF2B5EF4-FFF2-40B4-BE49-F238E27FC236}">
                <a16:creationId xmlns:a16="http://schemas.microsoft.com/office/drawing/2014/main" id="{921F0B65-AF68-2297-53C9-8E42D8654E4D}"/>
              </a:ext>
            </a:extLst>
          </p:cNvPr>
          <p:cNvSpPr txBox="1"/>
          <p:nvPr/>
        </p:nvSpPr>
        <p:spPr>
          <a:xfrm>
            <a:off x="7279453" y="1037172"/>
            <a:ext cx="98251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Circular </a:t>
            </a:r>
            <a:r>
              <a:rPr lang="en-US" sz="7500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FB9805-048B-130C-212E-14746011C62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C1158956-37E9-56C1-F396-C0AB2CE93F4F}"/>
              </a:ext>
            </a:extLst>
          </p:cNvPr>
          <p:cNvSpPr txBox="1"/>
          <p:nvPr/>
        </p:nvSpPr>
        <p:spPr>
          <a:xfrm>
            <a:off x="2453578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64B10F-09E8-CDEF-8231-601D0B8D0336}"/>
              </a:ext>
            </a:extLst>
          </p:cNvPr>
          <p:cNvGrpSpPr/>
          <p:nvPr/>
        </p:nvGrpSpPr>
        <p:grpSpPr>
          <a:xfrm flipH="1">
            <a:off x="3379244" y="4336522"/>
            <a:ext cx="3511593" cy="2554537"/>
            <a:chOff x="3526180" y="3340118"/>
            <a:chExt cx="3090520" cy="2230496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75DC83C8-929F-32C5-B1D8-C34B7877AB8B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>
                      <a:lumMod val="85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86EE63F3-8A62-FB17-3560-3670BFDFCD45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6C503BF9-9879-10E0-700B-8403E030C421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370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" name="Textbox 200">
            <a:extLst>
              <a:ext uri="{FF2B5EF4-FFF2-40B4-BE49-F238E27FC236}">
                <a16:creationId xmlns:a16="http://schemas.microsoft.com/office/drawing/2014/main" id="{4195DBE0-5F74-3205-B8ED-878253B6ED2F}"/>
              </a:ext>
            </a:extLst>
          </p:cNvPr>
          <p:cNvSpPr txBox="1"/>
          <p:nvPr/>
        </p:nvSpPr>
        <p:spPr>
          <a:xfrm>
            <a:off x="17721656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EA877C5-D447-E963-C7D0-F3A6940FB59A}"/>
              </a:ext>
            </a:extLst>
          </p:cNvPr>
          <p:cNvGrpSpPr/>
          <p:nvPr/>
        </p:nvGrpSpPr>
        <p:grpSpPr>
          <a:xfrm flipH="1">
            <a:off x="18616753" y="4336522"/>
            <a:ext cx="3511593" cy="2554537"/>
            <a:chOff x="3526180" y="3340118"/>
            <a:chExt cx="3090520" cy="2230496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D371A0C3-ED01-69CA-0821-69D7C73ABE84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>
                      <a:lumMod val="85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BF7D8A7E-F5C9-4BB7-AD49-22CBE7474FF7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8833CA28-8474-1CBB-231B-87299F5710C9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370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DF60C7F8-AC62-478C-DCCD-6916BBA66A45}"/>
              </a:ext>
            </a:extLst>
          </p:cNvPr>
          <p:cNvSpPr txBox="1"/>
          <p:nvPr/>
        </p:nvSpPr>
        <p:spPr>
          <a:xfrm>
            <a:off x="17721661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C16F068-706E-8067-3CF5-D533A7C32AD7}"/>
              </a:ext>
            </a:extLst>
          </p:cNvPr>
          <p:cNvGrpSpPr/>
          <p:nvPr/>
        </p:nvGrpSpPr>
        <p:grpSpPr>
          <a:xfrm flipH="1">
            <a:off x="18616758" y="9419357"/>
            <a:ext cx="3511593" cy="2554537"/>
            <a:chOff x="3526180" y="3340118"/>
            <a:chExt cx="3090520" cy="2230496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B10258CD-09C7-E8C7-EA59-E8E700B7A710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>
                      <a:lumMod val="85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0F3FB158-ADCD-BD9A-8B30-03B459C52355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7DFD2CAF-4132-2FDE-946C-AB26E2AACD01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370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4" name="Textbox 200">
            <a:extLst>
              <a:ext uri="{FF2B5EF4-FFF2-40B4-BE49-F238E27FC236}">
                <a16:creationId xmlns:a16="http://schemas.microsoft.com/office/drawing/2014/main" id="{6F32E167-F4B4-D719-B3BE-89869A0CE7FC}"/>
              </a:ext>
            </a:extLst>
          </p:cNvPr>
          <p:cNvSpPr txBox="1"/>
          <p:nvPr/>
        </p:nvSpPr>
        <p:spPr>
          <a:xfrm>
            <a:off x="2453578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4"/>
                </a:solidFill>
                <a:latin typeface="+mj-lt"/>
              </a:rPr>
              <a:t>4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378263-CA11-ADA2-1C25-284DB0BDA49C}"/>
              </a:ext>
            </a:extLst>
          </p:cNvPr>
          <p:cNvGrpSpPr/>
          <p:nvPr/>
        </p:nvGrpSpPr>
        <p:grpSpPr>
          <a:xfrm flipH="1">
            <a:off x="3379244" y="9419357"/>
            <a:ext cx="3511593" cy="2554537"/>
            <a:chOff x="3526180" y="3340118"/>
            <a:chExt cx="3090520" cy="2230496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8A4E96F4-4139-1D4A-A90C-74EC9F2865F0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>
                      <a:lumMod val="85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5812FC79-851E-3DC7-8DF6-520B2A9A9A8B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C4A218F3-DE06-1F6E-0CC1-DAEBA0A9D112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370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73B44F9-8C92-FAC7-1DEF-85F3503193DB}"/>
              </a:ext>
            </a:extLst>
          </p:cNvPr>
          <p:cNvSpPr/>
          <p:nvPr/>
        </p:nvSpPr>
        <p:spPr>
          <a:xfrm>
            <a:off x="14289979" y="10390021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 103">
            <a:extLst>
              <a:ext uri="{FF2B5EF4-FFF2-40B4-BE49-F238E27FC236}">
                <a16:creationId xmlns:a16="http://schemas.microsoft.com/office/drawing/2014/main" id="{37E98D51-DE1F-F5DF-87FF-D31B0868B338}"/>
              </a:ext>
            </a:extLst>
          </p:cNvPr>
          <p:cNvSpPr>
            <a:spLocks noEditPoints="1"/>
          </p:cNvSpPr>
          <p:nvPr/>
        </p:nvSpPr>
        <p:spPr bwMode="auto">
          <a:xfrm>
            <a:off x="14247534" y="5186734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 109">
            <a:extLst>
              <a:ext uri="{FF2B5EF4-FFF2-40B4-BE49-F238E27FC236}">
                <a16:creationId xmlns:a16="http://schemas.microsoft.com/office/drawing/2014/main" id="{5505992B-6968-13C8-9583-90133329BF35}"/>
              </a:ext>
            </a:extLst>
          </p:cNvPr>
          <p:cNvSpPr>
            <a:spLocks noEditPoints="1"/>
          </p:cNvSpPr>
          <p:nvPr/>
        </p:nvSpPr>
        <p:spPr bwMode="auto">
          <a:xfrm>
            <a:off x="9205472" y="10390021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5AD72DE-D872-A535-4078-4CA8AEABBAC7}"/>
              </a:ext>
            </a:extLst>
          </p:cNvPr>
          <p:cNvSpPr/>
          <p:nvPr/>
        </p:nvSpPr>
        <p:spPr>
          <a:xfrm>
            <a:off x="9171329" y="5090916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5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7" dur="5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9" grpId="0"/>
          <p:bldP spid="14" grpId="0"/>
          <p:bldP spid="19" grpId="0"/>
          <p:bldP spid="24" grpId="0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5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5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7" dur="5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9" grpId="0"/>
          <p:bldP spid="14" grpId="0"/>
          <p:bldP spid="19" grpId="0"/>
          <p:bldP spid="24" grpId="0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5CC8E66E-3B3B-2632-9171-AF30B42E80E8}"/>
              </a:ext>
            </a:extLst>
          </p:cNvPr>
          <p:cNvSpPr>
            <a:spLocks/>
          </p:cNvSpPr>
          <p:nvPr/>
        </p:nvSpPr>
        <p:spPr bwMode="auto">
          <a:xfrm>
            <a:off x="8294220" y="4313188"/>
            <a:ext cx="5571102" cy="3144946"/>
          </a:xfrm>
          <a:custGeom>
            <a:avLst/>
            <a:gdLst>
              <a:gd name="T0" fmla="*/ 1248 w 1248"/>
              <a:gd name="T1" fmla="*/ 705 h 705"/>
              <a:gd name="T2" fmla="*/ 1233 w 1248"/>
              <a:gd name="T3" fmla="*/ 519 h 705"/>
              <a:gd name="T4" fmla="*/ 1192 w 1248"/>
              <a:gd name="T5" fmla="*/ 567 h 705"/>
              <a:gd name="T6" fmla="*/ 1182 w 1248"/>
              <a:gd name="T7" fmla="*/ 542 h 705"/>
              <a:gd name="T8" fmla="*/ 623 w 1248"/>
              <a:gd name="T9" fmla="*/ 281 h 705"/>
              <a:gd name="T10" fmla="*/ 312 w 1248"/>
              <a:gd name="T11" fmla="*/ 0 h 705"/>
              <a:gd name="T12" fmla="*/ 0 w 1248"/>
              <a:gd name="T13" fmla="*/ 312 h 705"/>
              <a:gd name="T14" fmla="*/ 226 w 1248"/>
              <a:gd name="T15" fmla="*/ 612 h 705"/>
              <a:gd name="T16" fmla="*/ 226 w 1248"/>
              <a:gd name="T17" fmla="*/ 612 h 705"/>
              <a:gd name="T18" fmla="*/ 250 w 1248"/>
              <a:gd name="T19" fmla="*/ 618 h 705"/>
              <a:gd name="T20" fmla="*/ 251 w 1248"/>
              <a:gd name="T21" fmla="*/ 618 h 705"/>
              <a:gd name="T22" fmla="*/ 251 w 1248"/>
              <a:gd name="T23" fmla="*/ 618 h 705"/>
              <a:gd name="T24" fmla="*/ 511 w 1248"/>
              <a:gd name="T25" fmla="*/ 368 h 705"/>
              <a:gd name="T26" fmla="*/ 627 w 1248"/>
              <a:gd name="T27" fmla="*/ 328 h 705"/>
              <a:gd name="T28" fmla="*/ 1181 w 1248"/>
              <a:gd name="T29" fmla="*/ 571 h 705"/>
              <a:gd name="T30" fmla="*/ 1117 w 1248"/>
              <a:gd name="T31" fmla="*/ 572 h 705"/>
              <a:gd name="T32" fmla="*/ 1248 w 1248"/>
              <a:gd name="T33" fmla="*/ 705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48" h="705">
                <a:moveTo>
                  <a:pt x="1248" y="705"/>
                </a:moveTo>
                <a:cubicBezTo>
                  <a:pt x="1233" y="519"/>
                  <a:pt x="1233" y="519"/>
                  <a:pt x="1233" y="519"/>
                </a:cubicBezTo>
                <a:cubicBezTo>
                  <a:pt x="1192" y="567"/>
                  <a:pt x="1192" y="567"/>
                  <a:pt x="1192" y="567"/>
                </a:cubicBezTo>
                <a:cubicBezTo>
                  <a:pt x="1188" y="556"/>
                  <a:pt x="1187" y="553"/>
                  <a:pt x="1182" y="542"/>
                </a:cubicBezTo>
                <a:cubicBezTo>
                  <a:pt x="1087" y="335"/>
                  <a:pt x="851" y="233"/>
                  <a:pt x="623" y="281"/>
                </a:cubicBezTo>
                <a:cubicBezTo>
                  <a:pt x="607" y="123"/>
                  <a:pt x="474" y="0"/>
                  <a:pt x="312" y="0"/>
                </a:cubicBezTo>
                <a:cubicBezTo>
                  <a:pt x="140" y="0"/>
                  <a:pt x="0" y="139"/>
                  <a:pt x="0" y="312"/>
                </a:cubicBezTo>
                <a:cubicBezTo>
                  <a:pt x="0" y="454"/>
                  <a:pt x="96" y="574"/>
                  <a:pt x="226" y="612"/>
                </a:cubicBezTo>
                <a:cubicBezTo>
                  <a:pt x="226" y="612"/>
                  <a:pt x="226" y="612"/>
                  <a:pt x="226" y="612"/>
                </a:cubicBezTo>
                <a:cubicBezTo>
                  <a:pt x="234" y="614"/>
                  <a:pt x="242" y="616"/>
                  <a:pt x="250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303" y="513"/>
                  <a:pt x="393" y="423"/>
                  <a:pt x="511" y="368"/>
                </a:cubicBezTo>
                <a:cubicBezTo>
                  <a:pt x="580" y="336"/>
                  <a:pt x="626" y="328"/>
                  <a:pt x="627" y="328"/>
                </a:cubicBezTo>
                <a:cubicBezTo>
                  <a:pt x="853" y="278"/>
                  <a:pt x="1082" y="370"/>
                  <a:pt x="1181" y="571"/>
                </a:cubicBezTo>
                <a:cubicBezTo>
                  <a:pt x="1117" y="572"/>
                  <a:pt x="1117" y="572"/>
                  <a:pt x="1117" y="572"/>
                </a:cubicBezTo>
                <a:lnTo>
                  <a:pt x="1248" y="705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91440" rIns="182880" bIns="7315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BF57BDFA-01B2-ADD9-A267-B77CD0198F6B}"/>
              </a:ext>
            </a:extLst>
          </p:cNvPr>
          <p:cNvSpPr>
            <a:spLocks/>
          </p:cNvSpPr>
          <p:nvPr/>
        </p:nvSpPr>
        <p:spPr bwMode="auto">
          <a:xfrm>
            <a:off x="12840419" y="4313189"/>
            <a:ext cx="3146833" cy="5574873"/>
          </a:xfrm>
          <a:custGeom>
            <a:avLst/>
            <a:gdLst>
              <a:gd name="T0" fmla="*/ 0 w 705"/>
              <a:gd name="T1" fmla="*/ 1249 h 1249"/>
              <a:gd name="T2" fmla="*/ 186 w 705"/>
              <a:gd name="T3" fmla="*/ 1234 h 1249"/>
              <a:gd name="T4" fmla="*/ 139 w 705"/>
              <a:gd name="T5" fmla="*/ 1192 h 1249"/>
              <a:gd name="T6" fmla="*/ 164 w 705"/>
              <a:gd name="T7" fmla="*/ 1182 h 1249"/>
              <a:gd name="T8" fmla="*/ 424 w 705"/>
              <a:gd name="T9" fmla="*/ 623 h 1249"/>
              <a:gd name="T10" fmla="*/ 705 w 705"/>
              <a:gd name="T11" fmla="*/ 312 h 1249"/>
              <a:gd name="T12" fmla="*/ 393 w 705"/>
              <a:gd name="T13" fmla="*/ 0 h 1249"/>
              <a:gd name="T14" fmla="*/ 93 w 705"/>
              <a:gd name="T15" fmla="*/ 227 h 1249"/>
              <a:gd name="T16" fmla="*/ 93 w 705"/>
              <a:gd name="T17" fmla="*/ 227 h 1249"/>
              <a:gd name="T18" fmla="*/ 87 w 705"/>
              <a:gd name="T19" fmla="*/ 251 h 1249"/>
              <a:gd name="T20" fmla="*/ 87 w 705"/>
              <a:gd name="T21" fmla="*/ 251 h 1249"/>
              <a:gd name="T22" fmla="*/ 87 w 705"/>
              <a:gd name="T23" fmla="*/ 252 h 1249"/>
              <a:gd name="T24" fmla="*/ 337 w 705"/>
              <a:gd name="T25" fmla="*/ 512 h 1249"/>
              <a:gd name="T26" fmla="*/ 377 w 705"/>
              <a:gd name="T27" fmla="*/ 627 h 1249"/>
              <a:gd name="T28" fmla="*/ 135 w 705"/>
              <a:gd name="T29" fmla="*/ 1182 h 1249"/>
              <a:gd name="T30" fmla="*/ 133 w 705"/>
              <a:gd name="T31" fmla="*/ 1118 h 1249"/>
              <a:gd name="T32" fmla="*/ 0 w 705"/>
              <a:gd name="T33" fmla="*/ 1249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5" h="1249">
                <a:moveTo>
                  <a:pt x="0" y="1249"/>
                </a:moveTo>
                <a:cubicBezTo>
                  <a:pt x="186" y="1234"/>
                  <a:pt x="186" y="1234"/>
                  <a:pt x="186" y="1234"/>
                </a:cubicBezTo>
                <a:cubicBezTo>
                  <a:pt x="139" y="1192"/>
                  <a:pt x="139" y="1192"/>
                  <a:pt x="139" y="1192"/>
                </a:cubicBezTo>
                <a:cubicBezTo>
                  <a:pt x="150" y="1188"/>
                  <a:pt x="153" y="1187"/>
                  <a:pt x="164" y="1182"/>
                </a:cubicBezTo>
                <a:cubicBezTo>
                  <a:pt x="370" y="1087"/>
                  <a:pt x="473" y="851"/>
                  <a:pt x="424" y="623"/>
                </a:cubicBezTo>
                <a:cubicBezTo>
                  <a:pt x="582" y="608"/>
                  <a:pt x="705" y="474"/>
                  <a:pt x="705" y="312"/>
                </a:cubicBezTo>
                <a:cubicBezTo>
                  <a:pt x="705" y="140"/>
                  <a:pt x="565" y="0"/>
                  <a:pt x="393" y="0"/>
                </a:cubicBezTo>
                <a:cubicBezTo>
                  <a:pt x="250" y="1"/>
                  <a:pt x="130" y="96"/>
                  <a:pt x="93" y="227"/>
                </a:cubicBezTo>
                <a:cubicBezTo>
                  <a:pt x="93" y="227"/>
                  <a:pt x="93" y="227"/>
                  <a:pt x="93" y="227"/>
                </a:cubicBezTo>
                <a:cubicBezTo>
                  <a:pt x="90" y="235"/>
                  <a:pt x="88" y="243"/>
                  <a:pt x="87" y="251"/>
                </a:cubicBezTo>
                <a:cubicBezTo>
                  <a:pt x="87" y="251"/>
                  <a:pt x="87" y="251"/>
                  <a:pt x="87" y="251"/>
                </a:cubicBezTo>
                <a:cubicBezTo>
                  <a:pt x="87" y="252"/>
                  <a:pt x="87" y="252"/>
                  <a:pt x="87" y="252"/>
                </a:cubicBezTo>
                <a:cubicBezTo>
                  <a:pt x="192" y="304"/>
                  <a:pt x="282" y="394"/>
                  <a:pt x="337" y="512"/>
                </a:cubicBezTo>
                <a:cubicBezTo>
                  <a:pt x="369" y="580"/>
                  <a:pt x="377" y="626"/>
                  <a:pt x="377" y="627"/>
                </a:cubicBezTo>
                <a:cubicBezTo>
                  <a:pt x="428" y="854"/>
                  <a:pt x="336" y="1083"/>
                  <a:pt x="135" y="1182"/>
                </a:cubicBezTo>
                <a:cubicBezTo>
                  <a:pt x="133" y="1118"/>
                  <a:pt x="133" y="1118"/>
                  <a:pt x="133" y="1118"/>
                </a:cubicBezTo>
                <a:lnTo>
                  <a:pt x="0" y="1249"/>
                </a:lnTo>
                <a:close/>
              </a:path>
            </a:pathLst>
          </a:custGeom>
          <a:solidFill>
            <a:schemeClr val="accent2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0" rIns="182880" bIns="310896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BF587167-8039-9B4E-EB5E-373050002791}"/>
              </a:ext>
            </a:extLst>
          </p:cNvPr>
          <p:cNvSpPr>
            <a:spLocks/>
          </p:cNvSpPr>
          <p:nvPr/>
        </p:nvSpPr>
        <p:spPr bwMode="auto">
          <a:xfrm>
            <a:off x="10318047" y="9057304"/>
            <a:ext cx="5669206" cy="3003451"/>
          </a:xfrm>
          <a:custGeom>
            <a:avLst/>
            <a:gdLst>
              <a:gd name="T0" fmla="*/ 0 w 1270"/>
              <a:gd name="T1" fmla="*/ 0 h 673"/>
              <a:gd name="T2" fmla="*/ 22 w 1270"/>
              <a:gd name="T3" fmla="*/ 185 h 673"/>
              <a:gd name="T4" fmla="*/ 62 w 1270"/>
              <a:gd name="T5" fmla="*/ 136 h 673"/>
              <a:gd name="T6" fmla="*/ 73 w 1270"/>
              <a:gd name="T7" fmla="*/ 161 h 673"/>
              <a:gd name="T8" fmla="*/ 642 w 1270"/>
              <a:gd name="T9" fmla="*/ 398 h 673"/>
              <a:gd name="T10" fmla="*/ 964 w 1270"/>
              <a:gd name="T11" fmla="*/ 666 h 673"/>
              <a:gd name="T12" fmla="*/ 1263 w 1270"/>
              <a:gd name="T13" fmla="*/ 342 h 673"/>
              <a:gd name="T14" fmla="*/ 1025 w 1270"/>
              <a:gd name="T15" fmla="*/ 51 h 673"/>
              <a:gd name="T16" fmla="*/ 1025 w 1270"/>
              <a:gd name="T17" fmla="*/ 51 h 673"/>
              <a:gd name="T18" fmla="*/ 1000 w 1270"/>
              <a:gd name="T19" fmla="*/ 46 h 673"/>
              <a:gd name="T20" fmla="*/ 1000 w 1270"/>
              <a:gd name="T21" fmla="*/ 46 h 673"/>
              <a:gd name="T22" fmla="*/ 999 w 1270"/>
              <a:gd name="T23" fmla="*/ 46 h 673"/>
              <a:gd name="T24" fmla="*/ 750 w 1270"/>
              <a:gd name="T25" fmla="*/ 306 h 673"/>
              <a:gd name="T26" fmla="*/ 636 w 1270"/>
              <a:gd name="T27" fmla="*/ 351 h 673"/>
              <a:gd name="T28" fmla="*/ 72 w 1270"/>
              <a:gd name="T29" fmla="*/ 131 h 673"/>
              <a:gd name="T30" fmla="*/ 136 w 1270"/>
              <a:gd name="T31" fmla="*/ 127 h 673"/>
              <a:gd name="T32" fmla="*/ 0 w 1270"/>
              <a:gd name="T33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70" h="673">
                <a:moveTo>
                  <a:pt x="0" y="0"/>
                </a:moveTo>
                <a:cubicBezTo>
                  <a:pt x="22" y="185"/>
                  <a:pt x="22" y="185"/>
                  <a:pt x="22" y="185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6" y="147"/>
                  <a:pt x="67" y="150"/>
                  <a:pt x="73" y="161"/>
                </a:cubicBezTo>
                <a:cubicBezTo>
                  <a:pt x="176" y="363"/>
                  <a:pt x="416" y="456"/>
                  <a:pt x="642" y="398"/>
                </a:cubicBezTo>
                <a:cubicBezTo>
                  <a:pt x="664" y="555"/>
                  <a:pt x="802" y="673"/>
                  <a:pt x="964" y="666"/>
                </a:cubicBezTo>
                <a:cubicBezTo>
                  <a:pt x="1136" y="659"/>
                  <a:pt x="1270" y="514"/>
                  <a:pt x="1263" y="342"/>
                </a:cubicBezTo>
                <a:cubicBezTo>
                  <a:pt x="1257" y="199"/>
                  <a:pt x="1156" y="83"/>
                  <a:pt x="1025" y="51"/>
                </a:cubicBezTo>
                <a:cubicBezTo>
                  <a:pt x="1025" y="51"/>
                  <a:pt x="1025" y="51"/>
                  <a:pt x="1025" y="51"/>
                </a:cubicBezTo>
                <a:cubicBezTo>
                  <a:pt x="1017" y="49"/>
                  <a:pt x="1008" y="47"/>
                  <a:pt x="1000" y="46"/>
                </a:cubicBezTo>
                <a:cubicBezTo>
                  <a:pt x="1000" y="46"/>
                  <a:pt x="1000" y="46"/>
                  <a:pt x="1000" y="46"/>
                </a:cubicBezTo>
                <a:cubicBezTo>
                  <a:pt x="1000" y="46"/>
                  <a:pt x="999" y="46"/>
                  <a:pt x="999" y="46"/>
                </a:cubicBezTo>
                <a:cubicBezTo>
                  <a:pt x="951" y="153"/>
                  <a:pt x="865" y="247"/>
                  <a:pt x="750" y="306"/>
                </a:cubicBezTo>
                <a:cubicBezTo>
                  <a:pt x="682" y="341"/>
                  <a:pt x="637" y="351"/>
                  <a:pt x="636" y="351"/>
                </a:cubicBezTo>
                <a:cubicBezTo>
                  <a:pt x="412" y="411"/>
                  <a:pt x="179" y="328"/>
                  <a:pt x="72" y="131"/>
                </a:cubicBezTo>
                <a:cubicBezTo>
                  <a:pt x="136" y="127"/>
                  <a:pt x="136" y="127"/>
                  <a:pt x="136" y="12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3291840" tIns="548640" rIns="18288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AF2EADAB-ADE1-E4E1-88A9-F166E65FB685}"/>
              </a:ext>
            </a:extLst>
          </p:cNvPr>
          <p:cNvSpPr>
            <a:spLocks/>
          </p:cNvSpPr>
          <p:nvPr/>
        </p:nvSpPr>
        <p:spPr bwMode="auto">
          <a:xfrm>
            <a:off x="8294219" y="6387780"/>
            <a:ext cx="2999680" cy="5672976"/>
          </a:xfrm>
          <a:custGeom>
            <a:avLst/>
            <a:gdLst>
              <a:gd name="T0" fmla="*/ 672 w 672"/>
              <a:gd name="T1" fmla="*/ 0 h 1271"/>
              <a:gd name="T2" fmla="*/ 487 w 672"/>
              <a:gd name="T3" fmla="*/ 23 h 1271"/>
              <a:gd name="T4" fmla="*/ 536 w 672"/>
              <a:gd name="T5" fmla="*/ 62 h 1271"/>
              <a:gd name="T6" fmla="*/ 511 w 672"/>
              <a:gd name="T7" fmla="*/ 73 h 1271"/>
              <a:gd name="T8" fmla="*/ 274 w 672"/>
              <a:gd name="T9" fmla="*/ 643 h 1271"/>
              <a:gd name="T10" fmla="*/ 6 w 672"/>
              <a:gd name="T11" fmla="*/ 965 h 1271"/>
              <a:gd name="T12" fmla="*/ 331 w 672"/>
              <a:gd name="T13" fmla="*/ 1264 h 1271"/>
              <a:gd name="T14" fmla="*/ 622 w 672"/>
              <a:gd name="T15" fmla="*/ 1025 h 1271"/>
              <a:gd name="T16" fmla="*/ 622 w 672"/>
              <a:gd name="T17" fmla="*/ 1025 h 1271"/>
              <a:gd name="T18" fmla="*/ 627 w 672"/>
              <a:gd name="T19" fmla="*/ 1000 h 1271"/>
              <a:gd name="T20" fmla="*/ 627 w 672"/>
              <a:gd name="T21" fmla="*/ 1000 h 1271"/>
              <a:gd name="T22" fmla="*/ 627 w 672"/>
              <a:gd name="T23" fmla="*/ 1000 h 1271"/>
              <a:gd name="T24" fmla="*/ 366 w 672"/>
              <a:gd name="T25" fmla="*/ 750 h 1271"/>
              <a:gd name="T26" fmla="*/ 321 w 672"/>
              <a:gd name="T27" fmla="*/ 637 h 1271"/>
              <a:gd name="T28" fmla="*/ 540 w 672"/>
              <a:gd name="T29" fmla="*/ 73 h 1271"/>
              <a:gd name="T30" fmla="*/ 545 w 672"/>
              <a:gd name="T31" fmla="*/ 137 h 1271"/>
              <a:gd name="T32" fmla="*/ 672 w 672"/>
              <a:gd name="T33" fmla="*/ 0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2" h="1271">
                <a:moveTo>
                  <a:pt x="672" y="0"/>
                </a:moveTo>
                <a:cubicBezTo>
                  <a:pt x="487" y="23"/>
                  <a:pt x="487" y="23"/>
                  <a:pt x="487" y="23"/>
                </a:cubicBezTo>
                <a:cubicBezTo>
                  <a:pt x="536" y="62"/>
                  <a:pt x="536" y="62"/>
                  <a:pt x="536" y="62"/>
                </a:cubicBezTo>
                <a:cubicBezTo>
                  <a:pt x="525" y="67"/>
                  <a:pt x="522" y="68"/>
                  <a:pt x="511" y="73"/>
                </a:cubicBezTo>
                <a:cubicBezTo>
                  <a:pt x="309" y="177"/>
                  <a:pt x="216" y="417"/>
                  <a:pt x="274" y="643"/>
                </a:cubicBezTo>
                <a:cubicBezTo>
                  <a:pt x="117" y="665"/>
                  <a:pt x="0" y="803"/>
                  <a:pt x="6" y="965"/>
                </a:cubicBezTo>
                <a:cubicBezTo>
                  <a:pt x="14" y="1137"/>
                  <a:pt x="159" y="1271"/>
                  <a:pt x="331" y="1264"/>
                </a:cubicBezTo>
                <a:cubicBezTo>
                  <a:pt x="474" y="1258"/>
                  <a:pt x="590" y="1157"/>
                  <a:pt x="622" y="1025"/>
                </a:cubicBezTo>
                <a:cubicBezTo>
                  <a:pt x="622" y="1025"/>
                  <a:pt x="622" y="1025"/>
                  <a:pt x="622" y="1025"/>
                </a:cubicBezTo>
                <a:cubicBezTo>
                  <a:pt x="624" y="1017"/>
                  <a:pt x="625" y="1009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520" y="952"/>
                  <a:pt x="426" y="866"/>
                  <a:pt x="366" y="750"/>
                </a:cubicBezTo>
                <a:cubicBezTo>
                  <a:pt x="331" y="683"/>
                  <a:pt x="322" y="638"/>
                  <a:pt x="321" y="637"/>
                </a:cubicBezTo>
                <a:cubicBezTo>
                  <a:pt x="261" y="413"/>
                  <a:pt x="344" y="180"/>
                  <a:pt x="540" y="73"/>
                </a:cubicBezTo>
                <a:cubicBezTo>
                  <a:pt x="545" y="137"/>
                  <a:pt x="545" y="137"/>
                  <a:pt x="545" y="137"/>
                </a:cubicBezTo>
                <a:lnTo>
                  <a:pt x="672" y="0"/>
                </a:lnTo>
                <a:close/>
              </a:path>
            </a:pathLst>
          </a:custGeom>
          <a:solidFill>
            <a:schemeClr val="accent4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182880" tIns="91440" rIns="548640" bIns="731520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" name="!!SubTitle">
            <a:extLst>
              <a:ext uri="{FF2B5EF4-FFF2-40B4-BE49-F238E27FC236}">
                <a16:creationId xmlns:a16="http://schemas.microsoft.com/office/drawing/2014/main" id="{58B8AD0E-0627-70FB-293F-3B69E395FCF4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" name="!!MainTitle1">
            <a:extLst>
              <a:ext uri="{FF2B5EF4-FFF2-40B4-BE49-F238E27FC236}">
                <a16:creationId xmlns:a16="http://schemas.microsoft.com/office/drawing/2014/main" id="{68CA43D5-0D4F-5C3F-745D-9D66ACBBED0F}"/>
              </a:ext>
            </a:extLst>
          </p:cNvPr>
          <p:cNvSpPr txBox="1"/>
          <p:nvPr/>
        </p:nvSpPr>
        <p:spPr>
          <a:xfrm>
            <a:off x="7279453" y="1037172"/>
            <a:ext cx="98251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Circular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93F1C6A-33D7-9F75-C239-C2F16B7028B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A0D9981E-19DA-4581-EE14-BDEF351950F4}"/>
              </a:ext>
            </a:extLst>
          </p:cNvPr>
          <p:cNvSpPr txBox="1"/>
          <p:nvPr/>
        </p:nvSpPr>
        <p:spPr>
          <a:xfrm>
            <a:off x="2453578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6A6E844-8E53-AE77-DF53-5B7BB8DDBA18}"/>
              </a:ext>
            </a:extLst>
          </p:cNvPr>
          <p:cNvGrpSpPr/>
          <p:nvPr/>
        </p:nvGrpSpPr>
        <p:grpSpPr>
          <a:xfrm flipH="1">
            <a:off x="3379244" y="4336522"/>
            <a:ext cx="3511593" cy="2800759"/>
            <a:chOff x="3526180" y="3340118"/>
            <a:chExt cx="3090520" cy="2445485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B2023427-0D1B-7BB5-C727-087596113D37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A1562336-593D-4DF5-48DD-DF059BF30183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0147F0F7-8210-4413-9EA2-6752EC02B99D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" name="Textbox 200">
            <a:extLst>
              <a:ext uri="{FF2B5EF4-FFF2-40B4-BE49-F238E27FC236}">
                <a16:creationId xmlns:a16="http://schemas.microsoft.com/office/drawing/2014/main" id="{F9929705-43E3-E9EB-9062-D3CC512ECB13}"/>
              </a:ext>
            </a:extLst>
          </p:cNvPr>
          <p:cNvSpPr txBox="1"/>
          <p:nvPr/>
        </p:nvSpPr>
        <p:spPr>
          <a:xfrm>
            <a:off x="17721656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00B1855-03CF-EDF7-510B-746F72961AE9}"/>
              </a:ext>
            </a:extLst>
          </p:cNvPr>
          <p:cNvGrpSpPr/>
          <p:nvPr/>
        </p:nvGrpSpPr>
        <p:grpSpPr>
          <a:xfrm flipH="1">
            <a:off x="18616753" y="4336522"/>
            <a:ext cx="3511593" cy="2800759"/>
            <a:chOff x="3526180" y="3340118"/>
            <a:chExt cx="3090520" cy="2445485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04C6BC24-3A6B-88C3-5426-B767F2EC6172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71209F93-2B70-D0C2-9B15-F51F2261FF7B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93055DC6-82B3-F18D-8462-137D445AA496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DA9D2404-2AB3-26A1-D893-BB0A07E75C96}"/>
              </a:ext>
            </a:extLst>
          </p:cNvPr>
          <p:cNvSpPr txBox="1"/>
          <p:nvPr/>
        </p:nvSpPr>
        <p:spPr>
          <a:xfrm>
            <a:off x="17721661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F536415-1E7B-E998-672C-D8ECF2DB45B4}"/>
              </a:ext>
            </a:extLst>
          </p:cNvPr>
          <p:cNvGrpSpPr/>
          <p:nvPr/>
        </p:nvGrpSpPr>
        <p:grpSpPr>
          <a:xfrm flipH="1">
            <a:off x="18616758" y="9419357"/>
            <a:ext cx="3511593" cy="2800759"/>
            <a:chOff x="3526180" y="3340118"/>
            <a:chExt cx="3090520" cy="2445485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CCA75857-E3CE-EFEA-8BDA-17751EA50782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F1A5AF57-511F-8B45-1F21-E480EC2294AB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C49411E4-6348-22AC-D8A2-6D19E8741C93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4" name="Textbox 200">
            <a:extLst>
              <a:ext uri="{FF2B5EF4-FFF2-40B4-BE49-F238E27FC236}">
                <a16:creationId xmlns:a16="http://schemas.microsoft.com/office/drawing/2014/main" id="{F62EE60E-3F17-1F64-EBF0-733B50369020}"/>
              </a:ext>
            </a:extLst>
          </p:cNvPr>
          <p:cNvSpPr txBox="1"/>
          <p:nvPr/>
        </p:nvSpPr>
        <p:spPr>
          <a:xfrm>
            <a:off x="2453578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4">
                    <a:lumMod val="90000"/>
                  </a:schemeClr>
                </a:solidFill>
                <a:latin typeface="+mj-lt"/>
              </a:rPr>
              <a:t>4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9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2D98492-6628-2FF4-1F6D-C6601081ECF3}"/>
              </a:ext>
            </a:extLst>
          </p:cNvPr>
          <p:cNvGrpSpPr/>
          <p:nvPr/>
        </p:nvGrpSpPr>
        <p:grpSpPr>
          <a:xfrm flipH="1">
            <a:off x="3379244" y="9419357"/>
            <a:ext cx="3511593" cy="2800759"/>
            <a:chOff x="3526180" y="3340118"/>
            <a:chExt cx="3090520" cy="2445485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06E225B0-6B85-6941-661A-B8042D8E5958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15FED758-2B66-28B7-0E2A-E515DE287130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64B29C51-D939-35DF-A2E8-78058841D86E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0BCD67E-A033-F832-BB6B-9A4440BF221A}"/>
              </a:ext>
            </a:extLst>
          </p:cNvPr>
          <p:cNvSpPr/>
          <p:nvPr/>
        </p:nvSpPr>
        <p:spPr>
          <a:xfrm>
            <a:off x="14289979" y="10390021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 103">
            <a:extLst>
              <a:ext uri="{FF2B5EF4-FFF2-40B4-BE49-F238E27FC236}">
                <a16:creationId xmlns:a16="http://schemas.microsoft.com/office/drawing/2014/main" id="{B12D347D-1802-E337-92E2-AB07752BCAFA}"/>
              </a:ext>
            </a:extLst>
          </p:cNvPr>
          <p:cNvSpPr>
            <a:spLocks noEditPoints="1"/>
          </p:cNvSpPr>
          <p:nvPr/>
        </p:nvSpPr>
        <p:spPr bwMode="auto">
          <a:xfrm>
            <a:off x="14247534" y="5186734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 109">
            <a:extLst>
              <a:ext uri="{FF2B5EF4-FFF2-40B4-BE49-F238E27FC236}">
                <a16:creationId xmlns:a16="http://schemas.microsoft.com/office/drawing/2014/main" id="{4A87578A-2A62-2539-77B4-D5B61282AD2B}"/>
              </a:ext>
            </a:extLst>
          </p:cNvPr>
          <p:cNvSpPr>
            <a:spLocks noEditPoints="1"/>
          </p:cNvSpPr>
          <p:nvPr/>
        </p:nvSpPr>
        <p:spPr bwMode="auto">
          <a:xfrm>
            <a:off x="9205472" y="10390021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accent4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1B13205-F715-4D02-CDA1-B81FFDDDF0D6}"/>
              </a:ext>
            </a:extLst>
          </p:cNvPr>
          <p:cNvSpPr/>
          <p:nvPr/>
        </p:nvSpPr>
        <p:spPr>
          <a:xfrm>
            <a:off x="9171329" y="5090916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prism dir="d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6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000" decel="5000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6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6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ccel="50000" decel="50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6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6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50000" decel="50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6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6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50000" decel="50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6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55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grpId="0" nodeType="withEffect" p14:presetBounceEnd="5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 p14:presetBounceEnd="5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/>
          <p:bldP spid="7" grpId="0"/>
          <p:bldP spid="9" grpId="0"/>
          <p:bldP spid="14" grpId="0"/>
          <p:bldP spid="19" grpId="0"/>
          <p:bldP spid="24" grpId="0"/>
          <p:bldP spid="29" grpId="0" animBg="1"/>
          <p:bldP spid="30" grpId="0" animBg="1"/>
          <p:bldP spid="31" grpId="0" animBg="1"/>
          <p:bldP spid="3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6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000" decel="5000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6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6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ccel="50000" decel="50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6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6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50000" decel="50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6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6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50000" decel="50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6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/>
          <p:bldP spid="7" grpId="0"/>
          <p:bldP spid="9" grpId="0"/>
          <p:bldP spid="14" grpId="0"/>
          <p:bldP spid="19" grpId="0"/>
          <p:bldP spid="24" grpId="0"/>
          <p:bldP spid="29" grpId="0" animBg="1"/>
          <p:bldP spid="30" grpId="0" animBg="1"/>
          <p:bldP spid="31" grpId="0" animBg="1"/>
          <p:bldP spid="32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5">
            <a:extLst>
              <a:ext uri="{FF2B5EF4-FFF2-40B4-BE49-F238E27FC236}">
                <a16:creationId xmlns:a16="http://schemas.microsoft.com/office/drawing/2014/main" id="{3421632D-E504-37BA-FBAC-A69C0AB65069}"/>
              </a:ext>
            </a:extLst>
          </p:cNvPr>
          <p:cNvSpPr>
            <a:spLocks/>
          </p:cNvSpPr>
          <p:nvPr/>
        </p:nvSpPr>
        <p:spPr bwMode="auto">
          <a:xfrm>
            <a:off x="8294220" y="4313188"/>
            <a:ext cx="5571102" cy="3144946"/>
          </a:xfrm>
          <a:custGeom>
            <a:avLst/>
            <a:gdLst>
              <a:gd name="T0" fmla="*/ 1248 w 1248"/>
              <a:gd name="T1" fmla="*/ 705 h 705"/>
              <a:gd name="T2" fmla="*/ 1233 w 1248"/>
              <a:gd name="T3" fmla="*/ 519 h 705"/>
              <a:gd name="T4" fmla="*/ 1192 w 1248"/>
              <a:gd name="T5" fmla="*/ 567 h 705"/>
              <a:gd name="T6" fmla="*/ 1182 w 1248"/>
              <a:gd name="T7" fmla="*/ 542 h 705"/>
              <a:gd name="T8" fmla="*/ 623 w 1248"/>
              <a:gd name="T9" fmla="*/ 281 h 705"/>
              <a:gd name="T10" fmla="*/ 312 w 1248"/>
              <a:gd name="T11" fmla="*/ 0 h 705"/>
              <a:gd name="T12" fmla="*/ 0 w 1248"/>
              <a:gd name="T13" fmla="*/ 312 h 705"/>
              <a:gd name="T14" fmla="*/ 226 w 1248"/>
              <a:gd name="T15" fmla="*/ 612 h 705"/>
              <a:gd name="T16" fmla="*/ 226 w 1248"/>
              <a:gd name="T17" fmla="*/ 612 h 705"/>
              <a:gd name="T18" fmla="*/ 250 w 1248"/>
              <a:gd name="T19" fmla="*/ 618 h 705"/>
              <a:gd name="T20" fmla="*/ 251 w 1248"/>
              <a:gd name="T21" fmla="*/ 618 h 705"/>
              <a:gd name="T22" fmla="*/ 251 w 1248"/>
              <a:gd name="T23" fmla="*/ 618 h 705"/>
              <a:gd name="T24" fmla="*/ 511 w 1248"/>
              <a:gd name="T25" fmla="*/ 368 h 705"/>
              <a:gd name="T26" fmla="*/ 627 w 1248"/>
              <a:gd name="T27" fmla="*/ 328 h 705"/>
              <a:gd name="T28" fmla="*/ 1181 w 1248"/>
              <a:gd name="T29" fmla="*/ 571 h 705"/>
              <a:gd name="T30" fmla="*/ 1117 w 1248"/>
              <a:gd name="T31" fmla="*/ 572 h 705"/>
              <a:gd name="T32" fmla="*/ 1248 w 1248"/>
              <a:gd name="T33" fmla="*/ 705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48" h="705">
                <a:moveTo>
                  <a:pt x="1248" y="705"/>
                </a:moveTo>
                <a:cubicBezTo>
                  <a:pt x="1233" y="519"/>
                  <a:pt x="1233" y="519"/>
                  <a:pt x="1233" y="519"/>
                </a:cubicBezTo>
                <a:cubicBezTo>
                  <a:pt x="1192" y="567"/>
                  <a:pt x="1192" y="567"/>
                  <a:pt x="1192" y="567"/>
                </a:cubicBezTo>
                <a:cubicBezTo>
                  <a:pt x="1188" y="556"/>
                  <a:pt x="1187" y="553"/>
                  <a:pt x="1182" y="542"/>
                </a:cubicBezTo>
                <a:cubicBezTo>
                  <a:pt x="1087" y="335"/>
                  <a:pt x="851" y="233"/>
                  <a:pt x="623" y="281"/>
                </a:cubicBezTo>
                <a:cubicBezTo>
                  <a:pt x="607" y="123"/>
                  <a:pt x="474" y="0"/>
                  <a:pt x="312" y="0"/>
                </a:cubicBezTo>
                <a:cubicBezTo>
                  <a:pt x="140" y="0"/>
                  <a:pt x="0" y="139"/>
                  <a:pt x="0" y="312"/>
                </a:cubicBezTo>
                <a:cubicBezTo>
                  <a:pt x="0" y="454"/>
                  <a:pt x="96" y="574"/>
                  <a:pt x="226" y="612"/>
                </a:cubicBezTo>
                <a:cubicBezTo>
                  <a:pt x="226" y="612"/>
                  <a:pt x="226" y="612"/>
                  <a:pt x="226" y="612"/>
                </a:cubicBezTo>
                <a:cubicBezTo>
                  <a:pt x="234" y="614"/>
                  <a:pt x="242" y="616"/>
                  <a:pt x="250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303" y="513"/>
                  <a:pt x="393" y="423"/>
                  <a:pt x="511" y="368"/>
                </a:cubicBezTo>
                <a:cubicBezTo>
                  <a:pt x="580" y="336"/>
                  <a:pt x="626" y="328"/>
                  <a:pt x="627" y="328"/>
                </a:cubicBezTo>
                <a:cubicBezTo>
                  <a:pt x="853" y="278"/>
                  <a:pt x="1082" y="370"/>
                  <a:pt x="1181" y="571"/>
                </a:cubicBezTo>
                <a:cubicBezTo>
                  <a:pt x="1117" y="572"/>
                  <a:pt x="1117" y="572"/>
                  <a:pt x="1117" y="572"/>
                </a:cubicBezTo>
                <a:lnTo>
                  <a:pt x="1248" y="705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91440" rIns="182880" bIns="7315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9834F3B8-E9AD-CB52-9787-70AF5DCD58D3}"/>
              </a:ext>
            </a:extLst>
          </p:cNvPr>
          <p:cNvSpPr>
            <a:spLocks/>
          </p:cNvSpPr>
          <p:nvPr/>
        </p:nvSpPr>
        <p:spPr bwMode="auto">
          <a:xfrm>
            <a:off x="12840419" y="4313189"/>
            <a:ext cx="3146833" cy="5574873"/>
          </a:xfrm>
          <a:custGeom>
            <a:avLst/>
            <a:gdLst>
              <a:gd name="T0" fmla="*/ 0 w 705"/>
              <a:gd name="T1" fmla="*/ 1249 h 1249"/>
              <a:gd name="T2" fmla="*/ 186 w 705"/>
              <a:gd name="T3" fmla="*/ 1234 h 1249"/>
              <a:gd name="T4" fmla="*/ 139 w 705"/>
              <a:gd name="T5" fmla="*/ 1192 h 1249"/>
              <a:gd name="T6" fmla="*/ 164 w 705"/>
              <a:gd name="T7" fmla="*/ 1182 h 1249"/>
              <a:gd name="T8" fmla="*/ 424 w 705"/>
              <a:gd name="T9" fmla="*/ 623 h 1249"/>
              <a:gd name="T10" fmla="*/ 705 w 705"/>
              <a:gd name="T11" fmla="*/ 312 h 1249"/>
              <a:gd name="T12" fmla="*/ 393 w 705"/>
              <a:gd name="T13" fmla="*/ 0 h 1249"/>
              <a:gd name="T14" fmla="*/ 93 w 705"/>
              <a:gd name="T15" fmla="*/ 227 h 1249"/>
              <a:gd name="T16" fmla="*/ 93 w 705"/>
              <a:gd name="T17" fmla="*/ 227 h 1249"/>
              <a:gd name="T18" fmla="*/ 87 w 705"/>
              <a:gd name="T19" fmla="*/ 251 h 1249"/>
              <a:gd name="T20" fmla="*/ 87 w 705"/>
              <a:gd name="T21" fmla="*/ 251 h 1249"/>
              <a:gd name="T22" fmla="*/ 87 w 705"/>
              <a:gd name="T23" fmla="*/ 252 h 1249"/>
              <a:gd name="T24" fmla="*/ 337 w 705"/>
              <a:gd name="T25" fmla="*/ 512 h 1249"/>
              <a:gd name="T26" fmla="*/ 377 w 705"/>
              <a:gd name="T27" fmla="*/ 627 h 1249"/>
              <a:gd name="T28" fmla="*/ 135 w 705"/>
              <a:gd name="T29" fmla="*/ 1182 h 1249"/>
              <a:gd name="T30" fmla="*/ 133 w 705"/>
              <a:gd name="T31" fmla="*/ 1118 h 1249"/>
              <a:gd name="T32" fmla="*/ 0 w 705"/>
              <a:gd name="T33" fmla="*/ 1249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5" h="1249">
                <a:moveTo>
                  <a:pt x="0" y="1249"/>
                </a:moveTo>
                <a:cubicBezTo>
                  <a:pt x="186" y="1234"/>
                  <a:pt x="186" y="1234"/>
                  <a:pt x="186" y="1234"/>
                </a:cubicBezTo>
                <a:cubicBezTo>
                  <a:pt x="139" y="1192"/>
                  <a:pt x="139" y="1192"/>
                  <a:pt x="139" y="1192"/>
                </a:cubicBezTo>
                <a:cubicBezTo>
                  <a:pt x="150" y="1188"/>
                  <a:pt x="153" y="1187"/>
                  <a:pt x="164" y="1182"/>
                </a:cubicBezTo>
                <a:cubicBezTo>
                  <a:pt x="370" y="1087"/>
                  <a:pt x="473" y="851"/>
                  <a:pt x="424" y="623"/>
                </a:cubicBezTo>
                <a:cubicBezTo>
                  <a:pt x="582" y="608"/>
                  <a:pt x="705" y="474"/>
                  <a:pt x="705" y="312"/>
                </a:cubicBezTo>
                <a:cubicBezTo>
                  <a:pt x="705" y="140"/>
                  <a:pt x="565" y="0"/>
                  <a:pt x="393" y="0"/>
                </a:cubicBezTo>
                <a:cubicBezTo>
                  <a:pt x="250" y="1"/>
                  <a:pt x="130" y="96"/>
                  <a:pt x="93" y="227"/>
                </a:cubicBezTo>
                <a:cubicBezTo>
                  <a:pt x="93" y="227"/>
                  <a:pt x="93" y="227"/>
                  <a:pt x="93" y="227"/>
                </a:cubicBezTo>
                <a:cubicBezTo>
                  <a:pt x="90" y="235"/>
                  <a:pt x="88" y="243"/>
                  <a:pt x="87" y="251"/>
                </a:cubicBezTo>
                <a:cubicBezTo>
                  <a:pt x="87" y="251"/>
                  <a:pt x="87" y="251"/>
                  <a:pt x="87" y="251"/>
                </a:cubicBezTo>
                <a:cubicBezTo>
                  <a:pt x="87" y="252"/>
                  <a:pt x="87" y="252"/>
                  <a:pt x="87" y="252"/>
                </a:cubicBezTo>
                <a:cubicBezTo>
                  <a:pt x="192" y="304"/>
                  <a:pt x="282" y="394"/>
                  <a:pt x="337" y="512"/>
                </a:cubicBezTo>
                <a:cubicBezTo>
                  <a:pt x="369" y="580"/>
                  <a:pt x="377" y="626"/>
                  <a:pt x="377" y="627"/>
                </a:cubicBezTo>
                <a:cubicBezTo>
                  <a:pt x="428" y="854"/>
                  <a:pt x="336" y="1083"/>
                  <a:pt x="135" y="1182"/>
                </a:cubicBezTo>
                <a:cubicBezTo>
                  <a:pt x="133" y="1118"/>
                  <a:pt x="133" y="1118"/>
                  <a:pt x="133" y="1118"/>
                </a:cubicBezTo>
                <a:lnTo>
                  <a:pt x="0" y="1249"/>
                </a:lnTo>
                <a:close/>
              </a:path>
            </a:pathLst>
          </a:custGeom>
          <a:solidFill>
            <a:schemeClr val="accent2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0" rIns="182880" bIns="310896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5" name="Freeform 8">
            <a:extLst>
              <a:ext uri="{FF2B5EF4-FFF2-40B4-BE49-F238E27FC236}">
                <a16:creationId xmlns:a16="http://schemas.microsoft.com/office/drawing/2014/main" id="{5DA8475A-002F-EE17-7F7C-D6E7EF4E0215}"/>
              </a:ext>
            </a:extLst>
          </p:cNvPr>
          <p:cNvSpPr>
            <a:spLocks/>
          </p:cNvSpPr>
          <p:nvPr/>
        </p:nvSpPr>
        <p:spPr bwMode="auto">
          <a:xfrm>
            <a:off x="10318047" y="9057304"/>
            <a:ext cx="5669206" cy="3003451"/>
          </a:xfrm>
          <a:custGeom>
            <a:avLst/>
            <a:gdLst>
              <a:gd name="T0" fmla="*/ 0 w 1270"/>
              <a:gd name="T1" fmla="*/ 0 h 673"/>
              <a:gd name="T2" fmla="*/ 22 w 1270"/>
              <a:gd name="T3" fmla="*/ 185 h 673"/>
              <a:gd name="T4" fmla="*/ 62 w 1270"/>
              <a:gd name="T5" fmla="*/ 136 h 673"/>
              <a:gd name="T6" fmla="*/ 73 w 1270"/>
              <a:gd name="T7" fmla="*/ 161 h 673"/>
              <a:gd name="T8" fmla="*/ 642 w 1270"/>
              <a:gd name="T9" fmla="*/ 398 h 673"/>
              <a:gd name="T10" fmla="*/ 964 w 1270"/>
              <a:gd name="T11" fmla="*/ 666 h 673"/>
              <a:gd name="T12" fmla="*/ 1263 w 1270"/>
              <a:gd name="T13" fmla="*/ 342 h 673"/>
              <a:gd name="T14" fmla="*/ 1025 w 1270"/>
              <a:gd name="T15" fmla="*/ 51 h 673"/>
              <a:gd name="T16" fmla="*/ 1025 w 1270"/>
              <a:gd name="T17" fmla="*/ 51 h 673"/>
              <a:gd name="T18" fmla="*/ 1000 w 1270"/>
              <a:gd name="T19" fmla="*/ 46 h 673"/>
              <a:gd name="T20" fmla="*/ 1000 w 1270"/>
              <a:gd name="T21" fmla="*/ 46 h 673"/>
              <a:gd name="T22" fmla="*/ 999 w 1270"/>
              <a:gd name="T23" fmla="*/ 46 h 673"/>
              <a:gd name="T24" fmla="*/ 750 w 1270"/>
              <a:gd name="T25" fmla="*/ 306 h 673"/>
              <a:gd name="T26" fmla="*/ 636 w 1270"/>
              <a:gd name="T27" fmla="*/ 351 h 673"/>
              <a:gd name="T28" fmla="*/ 72 w 1270"/>
              <a:gd name="T29" fmla="*/ 131 h 673"/>
              <a:gd name="T30" fmla="*/ 136 w 1270"/>
              <a:gd name="T31" fmla="*/ 127 h 673"/>
              <a:gd name="T32" fmla="*/ 0 w 1270"/>
              <a:gd name="T33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70" h="673">
                <a:moveTo>
                  <a:pt x="0" y="0"/>
                </a:moveTo>
                <a:cubicBezTo>
                  <a:pt x="22" y="185"/>
                  <a:pt x="22" y="185"/>
                  <a:pt x="22" y="185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6" y="147"/>
                  <a:pt x="67" y="150"/>
                  <a:pt x="73" y="161"/>
                </a:cubicBezTo>
                <a:cubicBezTo>
                  <a:pt x="176" y="363"/>
                  <a:pt x="416" y="456"/>
                  <a:pt x="642" y="398"/>
                </a:cubicBezTo>
                <a:cubicBezTo>
                  <a:pt x="664" y="555"/>
                  <a:pt x="802" y="673"/>
                  <a:pt x="964" y="666"/>
                </a:cubicBezTo>
                <a:cubicBezTo>
                  <a:pt x="1136" y="659"/>
                  <a:pt x="1270" y="514"/>
                  <a:pt x="1263" y="342"/>
                </a:cubicBezTo>
                <a:cubicBezTo>
                  <a:pt x="1257" y="199"/>
                  <a:pt x="1156" y="83"/>
                  <a:pt x="1025" y="51"/>
                </a:cubicBezTo>
                <a:cubicBezTo>
                  <a:pt x="1025" y="51"/>
                  <a:pt x="1025" y="51"/>
                  <a:pt x="1025" y="51"/>
                </a:cubicBezTo>
                <a:cubicBezTo>
                  <a:pt x="1017" y="49"/>
                  <a:pt x="1008" y="47"/>
                  <a:pt x="1000" y="46"/>
                </a:cubicBezTo>
                <a:cubicBezTo>
                  <a:pt x="1000" y="46"/>
                  <a:pt x="1000" y="46"/>
                  <a:pt x="1000" y="46"/>
                </a:cubicBezTo>
                <a:cubicBezTo>
                  <a:pt x="1000" y="46"/>
                  <a:pt x="999" y="46"/>
                  <a:pt x="999" y="46"/>
                </a:cubicBezTo>
                <a:cubicBezTo>
                  <a:pt x="951" y="153"/>
                  <a:pt x="865" y="247"/>
                  <a:pt x="750" y="306"/>
                </a:cubicBezTo>
                <a:cubicBezTo>
                  <a:pt x="682" y="341"/>
                  <a:pt x="637" y="351"/>
                  <a:pt x="636" y="351"/>
                </a:cubicBezTo>
                <a:cubicBezTo>
                  <a:pt x="412" y="411"/>
                  <a:pt x="179" y="328"/>
                  <a:pt x="72" y="131"/>
                </a:cubicBezTo>
                <a:cubicBezTo>
                  <a:pt x="136" y="127"/>
                  <a:pt x="136" y="127"/>
                  <a:pt x="136" y="12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3291840" tIns="548640" rIns="18288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52559FAC-2998-7805-9F26-172ADBE33E3E}"/>
              </a:ext>
            </a:extLst>
          </p:cNvPr>
          <p:cNvSpPr>
            <a:spLocks/>
          </p:cNvSpPr>
          <p:nvPr/>
        </p:nvSpPr>
        <p:spPr bwMode="auto">
          <a:xfrm>
            <a:off x="8294219" y="6387780"/>
            <a:ext cx="2999680" cy="5672976"/>
          </a:xfrm>
          <a:custGeom>
            <a:avLst/>
            <a:gdLst>
              <a:gd name="T0" fmla="*/ 672 w 672"/>
              <a:gd name="T1" fmla="*/ 0 h 1271"/>
              <a:gd name="T2" fmla="*/ 487 w 672"/>
              <a:gd name="T3" fmla="*/ 23 h 1271"/>
              <a:gd name="T4" fmla="*/ 536 w 672"/>
              <a:gd name="T5" fmla="*/ 62 h 1271"/>
              <a:gd name="T6" fmla="*/ 511 w 672"/>
              <a:gd name="T7" fmla="*/ 73 h 1271"/>
              <a:gd name="T8" fmla="*/ 274 w 672"/>
              <a:gd name="T9" fmla="*/ 643 h 1271"/>
              <a:gd name="T10" fmla="*/ 6 w 672"/>
              <a:gd name="T11" fmla="*/ 965 h 1271"/>
              <a:gd name="T12" fmla="*/ 331 w 672"/>
              <a:gd name="T13" fmla="*/ 1264 h 1271"/>
              <a:gd name="T14" fmla="*/ 622 w 672"/>
              <a:gd name="T15" fmla="*/ 1025 h 1271"/>
              <a:gd name="T16" fmla="*/ 622 w 672"/>
              <a:gd name="T17" fmla="*/ 1025 h 1271"/>
              <a:gd name="T18" fmla="*/ 627 w 672"/>
              <a:gd name="T19" fmla="*/ 1000 h 1271"/>
              <a:gd name="T20" fmla="*/ 627 w 672"/>
              <a:gd name="T21" fmla="*/ 1000 h 1271"/>
              <a:gd name="T22" fmla="*/ 627 w 672"/>
              <a:gd name="T23" fmla="*/ 1000 h 1271"/>
              <a:gd name="T24" fmla="*/ 366 w 672"/>
              <a:gd name="T25" fmla="*/ 750 h 1271"/>
              <a:gd name="T26" fmla="*/ 321 w 672"/>
              <a:gd name="T27" fmla="*/ 637 h 1271"/>
              <a:gd name="T28" fmla="*/ 540 w 672"/>
              <a:gd name="T29" fmla="*/ 73 h 1271"/>
              <a:gd name="T30" fmla="*/ 545 w 672"/>
              <a:gd name="T31" fmla="*/ 137 h 1271"/>
              <a:gd name="T32" fmla="*/ 672 w 672"/>
              <a:gd name="T33" fmla="*/ 0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2" h="1271">
                <a:moveTo>
                  <a:pt x="672" y="0"/>
                </a:moveTo>
                <a:cubicBezTo>
                  <a:pt x="487" y="23"/>
                  <a:pt x="487" y="23"/>
                  <a:pt x="487" y="23"/>
                </a:cubicBezTo>
                <a:cubicBezTo>
                  <a:pt x="536" y="62"/>
                  <a:pt x="536" y="62"/>
                  <a:pt x="536" y="62"/>
                </a:cubicBezTo>
                <a:cubicBezTo>
                  <a:pt x="525" y="67"/>
                  <a:pt x="522" y="68"/>
                  <a:pt x="511" y="73"/>
                </a:cubicBezTo>
                <a:cubicBezTo>
                  <a:pt x="309" y="177"/>
                  <a:pt x="216" y="417"/>
                  <a:pt x="274" y="643"/>
                </a:cubicBezTo>
                <a:cubicBezTo>
                  <a:pt x="117" y="665"/>
                  <a:pt x="0" y="803"/>
                  <a:pt x="6" y="965"/>
                </a:cubicBezTo>
                <a:cubicBezTo>
                  <a:pt x="14" y="1137"/>
                  <a:pt x="159" y="1271"/>
                  <a:pt x="331" y="1264"/>
                </a:cubicBezTo>
                <a:cubicBezTo>
                  <a:pt x="474" y="1258"/>
                  <a:pt x="590" y="1157"/>
                  <a:pt x="622" y="1025"/>
                </a:cubicBezTo>
                <a:cubicBezTo>
                  <a:pt x="622" y="1025"/>
                  <a:pt x="622" y="1025"/>
                  <a:pt x="622" y="1025"/>
                </a:cubicBezTo>
                <a:cubicBezTo>
                  <a:pt x="624" y="1017"/>
                  <a:pt x="625" y="1009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520" y="952"/>
                  <a:pt x="426" y="866"/>
                  <a:pt x="366" y="750"/>
                </a:cubicBezTo>
                <a:cubicBezTo>
                  <a:pt x="331" y="683"/>
                  <a:pt x="322" y="638"/>
                  <a:pt x="321" y="637"/>
                </a:cubicBezTo>
                <a:cubicBezTo>
                  <a:pt x="261" y="413"/>
                  <a:pt x="344" y="180"/>
                  <a:pt x="540" y="73"/>
                </a:cubicBezTo>
                <a:cubicBezTo>
                  <a:pt x="545" y="137"/>
                  <a:pt x="545" y="137"/>
                  <a:pt x="545" y="137"/>
                </a:cubicBezTo>
                <a:lnTo>
                  <a:pt x="672" y="0"/>
                </a:lnTo>
                <a:close/>
              </a:path>
            </a:pathLst>
          </a:custGeom>
          <a:solidFill>
            <a:schemeClr val="accent4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182880" tIns="91440" rIns="548640" bIns="731520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7" name="!!SubTitle">
            <a:extLst>
              <a:ext uri="{FF2B5EF4-FFF2-40B4-BE49-F238E27FC236}">
                <a16:creationId xmlns:a16="http://schemas.microsoft.com/office/drawing/2014/main" id="{59D01E92-F99D-D927-C55C-96200168AEDB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8" name="!!MainTitle1">
            <a:extLst>
              <a:ext uri="{FF2B5EF4-FFF2-40B4-BE49-F238E27FC236}">
                <a16:creationId xmlns:a16="http://schemas.microsoft.com/office/drawing/2014/main" id="{7B9C7F33-354F-32CD-5AF3-C8B96A63E348}"/>
              </a:ext>
            </a:extLst>
          </p:cNvPr>
          <p:cNvSpPr txBox="1"/>
          <p:nvPr/>
        </p:nvSpPr>
        <p:spPr>
          <a:xfrm>
            <a:off x="7279453" y="1037172"/>
            <a:ext cx="98251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9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Circular </a:t>
            </a:r>
            <a:r>
              <a:rPr lang="en-US" sz="7500" noProof="0" dirty="0">
                <a:solidFill>
                  <a:schemeClr val="tx2">
                    <a:lumMod val="9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E185B8F-30C2-9091-8DAC-0F79ABEA16F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0" name="Textbox 200">
            <a:extLst>
              <a:ext uri="{FF2B5EF4-FFF2-40B4-BE49-F238E27FC236}">
                <a16:creationId xmlns:a16="http://schemas.microsoft.com/office/drawing/2014/main" id="{A23D3384-17E8-227E-4A62-49CCD6A7D423}"/>
              </a:ext>
            </a:extLst>
          </p:cNvPr>
          <p:cNvSpPr txBox="1"/>
          <p:nvPr/>
        </p:nvSpPr>
        <p:spPr>
          <a:xfrm>
            <a:off x="2453578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6EEB16C-EBE4-7E54-DC33-839CD74E9046}"/>
              </a:ext>
            </a:extLst>
          </p:cNvPr>
          <p:cNvGrpSpPr/>
          <p:nvPr/>
        </p:nvGrpSpPr>
        <p:grpSpPr>
          <a:xfrm flipH="1">
            <a:off x="3379244" y="4336522"/>
            <a:ext cx="3511593" cy="2554537"/>
            <a:chOff x="3526180" y="3340118"/>
            <a:chExt cx="3090520" cy="2230496"/>
          </a:xfrm>
        </p:grpSpPr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9BD665CF-E066-37FF-9AC0-EEEFE9ADCD75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>
                      <a:lumMod val="65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0D4B73E3-3D23-EAD8-B1EE-E43457F9F3CE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83932E9B-9443-FC99-B431-FCF289C22480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370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5" name="Textbox 200">
            <a:extLst>
              <a:ext uri="{FF2B5EF4-FFF2-40B4-BE49-F238E27FC236}">
                <a16:creationId xmlns:a16="http://schemas.microsoft.com/office/drawing/2014/main" id="{50245F83-27AE-958E-EC77-F1E60814D636}"/>
              </a:ext>
            </a:extLst>
          </p:cNvPr>
          <p:cNvSpPr txBox="1"/>
          <p:nvPr/>
        </p:nvSpPr>
        <p:spPr>
          <a:xfrm>
            <a:off x="17721656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85B9984-4C89-F825-1E73-59B25AA34F6F}"/>
              </a:ext>
            </a:extLst>
          </p:cNvPr>
          <p:cNvGrpSpPr/>
          <p:nvPr/>
        </p:nvGrpSpPr>
        <p:grpSpPr>
          <a:xfrm flipH="1">
            <a:off x="18616753" y="4336522"/>
            <a:ext cx="3511593" cy="2554537"/>
            <a:chOff x="3526180" y="3340118"/>
            <a:chExt cx="3090520" cy="2230496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CCC2DC09-E037-DFD0-F91D-3571B6D3239B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>
                      <a:lumMod val="65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48642C41-14BE-D486-2E47-F0510F7C3D96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743BBB64-3A90-2D03-12B0-8CA516566132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370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0" name="Textbox 200">
            <a:extLst>
              <a:ext uri="{FF2B5EF4-FFF2-40B4-BE49-F238E27FC236}">
                <a16:creationId xmlns:a16="http://schemas.microsoft.com/office/drawing/2014/main" id="{1BCB1930-7653-C994-292E-2524B2ADDA1A}"/>
              </a:ext>
            </a:extLst>
          </p:cNvPr>
          <p:cNvSpPr txBox="1"/>
          <p:nvPr/>
        </p:nvSpPr>
        <p:spPr>
          <a:xfrm>
            <a:off x="17721661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2E95DF8-1FEE-7BD3-5B04-7E08D7AEEB3F}"/>
              </a:ext>
            </a:extLst>
          </p:cNvPr>
          <p:cNvGrpSpPr/>
          <p:nvPr/>
        </p:nvGrpSpPr>
        <p:grpSpPr>
          <a:xfrm flipH="1">
            <a:off x="18616758" y="9419357"/>
            <a:ext cx="3511593" cy="2554537"/>
            <a:chOff x="3526180" y="3340118"/>
            <a:chExt cx="3090520" cy="2230496"/>
          </a:xfrm>
        </p:grpSpPr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0C9C4DB6-F632-6460-AE7C-AF31CE6CA4B7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>
                      <a:lumMod val="65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1864D4B8-0710-F5D8-B6A7-6C3C1061F81B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51A306B5-A152-C7A6-2290-1C320D1AD139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370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45" name="Textbox 200">
            <a:extLst>
              <a:ext uri="{FF2B5EF4-FFF2-40B4-BE49-F238E27FC236}">
                <a16:creationId xmlns:a16="http://schemas.microsoft.com/office/drawing/2014/main" id="{2EE3FEA1-F94B-6CD4-D34C-BD78185E7F21}"/>
              </a:ext>
            </a:extLst>
          </p:cNvPr>
          <p:cNvSpPr txBox="1"/>
          <p:nvPr/>
        </p:nvSpPr>
        <p:spPr>
          <a:xfrm>
            <a:off x="2453578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4"/>
                </a:solidFill>
                <a:latin typeface="+mj-lt"/>
              </a:rPr>
              <a:t>4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F4C9A28-1137-BFA9-E135-47FB2103F2F9}"/>
              </a:ext>
            </a:extLst>
          </p:cNvPr>
          <p:cNvGrpSpPr/>
          <p:nvPr/>
        </p:nvGrpSpPr>
        <p:grpSpPr>
          <a:xfrm flipH="1">
            <a:off x="3379244" y="9419357"/>
            <a:ext cx="3511593" cy="2554537"/>
            <a:chOff x="3526180" y="3340118"/>
            <a:chExt cx="3090520" cy="2230496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7DAE3C57-EC31-A262-2011-133BF536AA30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>
                      <a:lumMod val="65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81F531C8-6028-35EC-90DE-752387302F55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01E60B12-7344-6D52-1019-8B286A4BB421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370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1DF0D6E-C9F5-523D-0876-CFC393A635D8}"/>
              </a:ext>
            </a:extLst>
          </p:cNvPr>
          <p:cNvSpPr/>
          <p:nvPr/>
        </p:nvSpPr>
        <p:spPr>
          <a:xfrm>
            <a:off x="14289979" y="10390021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Freeform 103">
            <a:extLst>
              <a:ext uri="{FF2B5EF4-FFF2-40B4-BE49-F238E27FC236}">
                <a16:creationId xmlns:a16="http://schemas.microsoft.com/office/drawing/2014/main" id="{0DFD1353-72F4-7DCD-D375-0BAE43DFC11E}"/>
              </a:ext>
            </a:extLst>
          </p:cNvPr>
          <p:cNvSpPr>
            <a:spLocks noEditPoints="1"/>
          </p:cNvSpPr>
          <p:nvPr/>
        </p:nvSpPr>
        <p:spPr bwMode="auto">
          <a:xfrm>
            <a:off x="14247534" y="5186734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>
                <a:lumMod val="8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" name="Freeform 109">
            <a:extLst>
              <a:ext uri="{FF2B5EF4-FFF2-40B4-BE49-F238E27FC236}">
                <a16:creationId xmlns:a16="http://schemas.microsoft.com/office/drawing/2014/main" id="{D68E99EB-49FD-1F43-15E1-4D8C68F4DE51}"/>
              </a:ext>
            </a:extLst>
          </p:cNvPr>
          <p:cNvSpPr>
            <a:spLocks noEditPoints="1"/>
          </p:cNvSpPr>
          <p:nvPr/>
        </p:nvSpPr>
        <p:spPr bwMode="auto">
          <a:xfrm>
            <a:off x="9205472" y="10390021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0783027F-EC76-3F38-F90B-F76A6E06FDDC}"/>
              </a:ext>
            </a:extLst>
          </p:cNvPr>
          <p:cNvSpPr/>
          <p:nvPr/>
        </p:nvSpPr>
        <p:spPr>
          <a:xfrm>
            <a:off x="9171329" y="5090916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7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30" grpId="0"/>
          <p:bldP spid="35" grpId="0"/>
          <p:bldP spid="40" grpId="0"/>
          <p:bldP spid="45" grpId="0"/>
          <p:bldP spid="50" grpId="0" animBg="1"/>
          <p:bldP spid="50" grpId="1" animBg="1"/>
          <p:bldP spid="51" grpId="0" animBg="1"/>
          <p:bldP spid="51" grpId="1" animBg="1"/>
          <p:bldP spid="52" grpId="0" animBg="1"/>
          <p:bldP spid="52" grpId="1" animBg="1"/>
          <p:bldP spid="53" grpId="0" animBg="1"/>
          <p:bldP spid="53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500" fill="hold"/>
                                            <p:tgtEl>
                                              <p:spTgt spid="5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7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30" grpId="0"/>
          <p:bldP spid="35" grpId="0"/>
          <p:bldP spid="40" grpId="0"/>
          <p:bldP spid="45" grpId="0"/>
          <p:bldP spid="50" grpId="0" animBg="1"/>
          <p:bldP spid="50" grpId="1" animBg="1"/>
          <p:bldP spid="51" grpId="0" animBg="1"/>
          <p:bldP spid="51" grpId="1" animBg="1"/>
          <p:bldP spid="52" grpId="0" animBg="1"/>
          <p:bldP spid="52" grpId="1" animBg="1"/>
          <p:bldP spid="53" grpId="0" animBg="1"/>
          <p:bldP spid="53" grpId="1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ADEE284C-1AC2-D51B-DE42-9FE26E240F67}"/>
              </a:ext>
            </a:extLst>
          </p:cNvPr>
          <p:cNvSpPr>
            <a:spLocks/>
          </p:cNvSpPr>
          <p:nvPr/>
        </p:nvSpPr>
        <p:spPr bwMode="auto">
          <a:xfrm>
            <a:off x="8294220" y="4313188"/>
            <a:ext cx="5571102" cy="3144946"/>
          </a:xfrm>
          <a:custGeom>
            <a:avLst/>
            <a:gdLst>
              <a:gd name="T0" fmla="*/ 1248 w 1248"/>
              <a:gd name="T1" fmla="*/ 705 h 705"/>
              <a:gd name="T2" fmla="*/ 1233 w 1248"/>
              <a:gd name="T3" fmla="*/ 519 h 705"/>
              <a:gd name="T4" fmla="*/ 1192 w 1248"/>
              <a:gd name="T5" fmla="*/ 567 h 705"/>
              <a:gd name="T6" fmla="*/ 1182 w 1248"/>
              <a:gd name="T7" fmla="*/ 542 h 705"/>
              <a:gd name="T8" fmla="*/ 623 w 1248"/>
              <a:gd name="T9" fmla="*/ 281 h 705"/>
              <a:gd name="T10" fmla="*/ 312 w 1248"/>
              <a:gd name="T11" fmla="*/ 0 h 705"/>
              <a:gd name="T12" fmla="*/ 0 w 1248"/>
              <a:gd name="T13" fmla="*/ 312 h 705"/>
              <a:gd name="T14" fmla="*/ 226 w 1248"/>
              <a:gd name="T15" fmla="*/ 612 h 705"/>
              <a:gd name="T16" fmla="*/ 226 w 1248"/>
              <a:gd name="T17" fmla="*/ 612 h 705"/>
              <a:gd name="T18" fmla="*/ 250 w 1248"/>
              <a:gd name="T19" fmla="*/ 618 h 705"/>
              <a:gd name="T20" fmla="*/ 251 w 1248"/>
              <a:gd name="T21" fmla="*/ 618 h 705"/>
              <a:gd name="T22" fmla="*/ 251 w 1248"/>
              <a:gd name="T23" fmla="*/ 618 h 705"/>
              <a:gd name="T24" fmla="*/ 511 w 1248"/>
              <a:gd name="T25" fmla="*/ 368 h 705"/>
              <a:gd name="T26" fmla="*/ 627 w 1248"/>
              <a:gd name="T27" fmla="*/ 328 h 705"/>
              <a:gd name="T28" fmla="*/ 1181 w 1248"/>
              <a:gd name="T29" fmla="*/ 571 h 705"/>
              <a:gd name="T30" fmla="*/ 1117 w 1248"/>
              <a:gd name="T31" fmla="*/ 572 h 705"/>
              <a:gd name="T32" fmla="*/ 1248 w 1248"/>
              <a:gd name="T33" fmla="*/ 705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48" h="705">
                <a:moveTo>
                  <a:pt x="1248" y="705"/>
                </a:moveTo>
                <a:cubicBezTo>
                  <a:pt x="1233" y="519"/>
                  <a:pt x="1233" y="519"/>
                  <a:pt x="1233" y="519"/>
                </a:cubicBezTo>
                <a:cubicBezTo>
                  <a:pt x="1192" y="567"/>
                  <a:pt x="1192" y="567"/>
                  <a:pt x="1192" y="567"/>
                </a:cubicBezTo>
                <a:cubicBezTo>
                  <a:pt x="1188" y="556"/>
                  <a:pt x="1187" y="553"/>
                  <a:pt x="1182" y="542"/>
                </a:cubicBezTo>
                <a:cubicBezTo>
                  <a:pt x="1087" y="335"/>
                  <a:pt x="851" y="233"/>
                  <a:pt x="623" y="281"/>
                </a:cubicBezTo>
                <a:cubicBezTo>
                  <a:pt x="607" y="123"/>
                  <a:pt x="474" y="0"/>
                  <a:pt x="312" y="0"/>
                </a:cubicBezTo>
                <a:cubicBezTo>
                  <a:pt x="140" y="0"/>
                  <a:pt x="0" y="139"/>
                  <a:pt x="0" y="312"/>
                </a:cubicBezTo>
                <a:cubicBezTo>
                  <a:pt x="0" y="454"/>
                  <a:pt x="96" y="574"/>
                  <a:pt x="226" y="612"/>
                </a:cubicBezTo>
                <a:cubicBezTo>
                  <a:pt x="226" y="612"/>
                  <a:pt x="226" y="612"/>
                  <a:pt x="226" y="612"/>
                </a:cubicBezTo>
                <a:cubicBezTo>
                  <a:pt x="234" y="614"/>
                  <a:pt x="242" y="616"/>
                  <a:pt x="250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303" y="513"/>
                  <a:pt x="393" y="423"/>
                  <a:pt x="511" y="368"/>
                </a:cubicBezTo>
                <a:cubicBezTo>
                  <a:pt x="580" y="336"/>
                  <a:pt x="626" y="328"/>
                  <a:pt x="627" y="328"/>
                </a:cubicBezTo>
                <a:cubicBezTo>
                  <a:pt x="853" y="278"/>
                  <a:pt x="1082" y="370"/>
                  <a:pt x="1181" y="571"/>
                </a:cubicBezTo>
                <a:cubicBezTo>
                  <a:pt x="1117" y="572"/>
                  <a:pt x="1117" y="572"/>
                  <a:pt x="1117" y="572"/>
                </a:cubicBezTo>
                <a:lnTo>
                  <a:pt x="1248" y="705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91440" rIns="182880" bIns="7315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625166EE-94C8-79F6-CA95-D4FFCA25172A}"/>
              </a:ext>
            </a:extLst>
          </p:cNvPr>
          <p:cNvSpPr>
            <a:spLocks/>
          </p:cNvSpPr>
          <p:nvPr/>
        </p:nvSpPr>
        <p:spPr bwMode="auto">
          <a:xfrm>
            <a:off x="12840419" y="4313189"/>
            <a:ext cx="3146833" cy="5574873"/>
          </a:xfrm>
          <a:custGeom>
            <a:avLst/>
            <a:gdLst>
              <a:gd name="T0" fmla="*/ 0 w 705"/>
              <a:gd name="T1" fmla="*/ 1249 h 1249"/>
              <a:gd name="T2" fmla="*/ 186 w 705"/>
              <a:gd name="T3" fmla="*/ 1234 h 1249"/>
              <a:gd name="T4" fmla="*/ 139 w 705"/>
              <a:gd name="T5" fmla="*/ 1192 h 1249"/>
              <a:gd name="T6" fmla="*/ 164 w 705"/>
              <a:gd name="T7" fmla="*/ 1182 h 1249"/>
              <a:gd name="T8" fmla="*/ 424 w 705"/>
              <a:gd name="T9" fmla="*/ 623 h 1249"/>
              <a:gd name="T10" fmla="*/ 705 w 705"/>
              <a:gd name="T11" fmla="*/ 312 h 1249"/>
              <a:gd name="T12" fmla="*/ 393 w 705"/>
              <a:gd name="T13" fmla="*/ 0 h 1249"/>
              <a:gd name="T14" fmla="*/ 93 w 705"/>
              <a:gd name="T15" fmla="*/ 227 h 1249"/>
              <a:gd name="T16" fmla="*/ 93 w 705"/>
              <a:gd name="T17" fmla="*/ 227 h 1249"/>
              <a:gd name="T18" fmla="*/ 87 w 705"/>
              <a:gd name="T19" fmla="*/ 251 h 1249"/>
              <a:gd name="T20" fmla="*/ 87 w 705"/>
              <a:gd name="T21" fmla="*/ 251 h 1249"/>
              <a:gd name="T22" fmla="*/ 87 w 705"/>
              <a:gd name="T23" fmla="*/ 252 h 1249"/>
              <a:gd name="T24" fmla="*/ 337 w 705"/>
              <a:gd name="T25" fmla="*/ 512 h 1249"/>
              <a:gd name="T26" fmla="*/ 377 w 705"/>
              <a:gd name="T27" fmla="*/ 627 h 1249"/>
              <a:gd name="T28" fmla="*/ 135 w 705"/>
              <a:gd name="T29" fmla="*/ 1182 h 1249"/>
              <a:gd name="T30" fmla="*/ 133 w 705"/>
              <a:gd name="T31" fmla="*/ 1118 h 1249"/>
              <a:gd name="T32" fmla="*/ 0 w 705"/>
              <a:gd name="T33" fmla="*/ 1249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5" h="1249">
                <a:moveTo>
                  <a:pt x="0" y="1249"/>
                </a:moveTo>
                <a:cubicBezTo>
                  <a:pt x="186" y="1234"/>
                  <a:pt x="186" y="1234"/>
                  <a:pt x="186" y="1234"/>
                </a:cubicBezTo>
                <a:cubicBezTo>
                  <a:pt x="139" y="1192"/>
                  <a:pt x="139" y="1192"/>
                  <a:pt x="139" y="1192"/>
                </a:cubicBezTo>
                <a:cubicBezTo>
                  <a:pt x="150" y="1188"/>
                  <a:pt x="153" y="1187"/>
                  <a:pt x="164" y="1182"/>
                </a:cubicBezTo>
                <a:cubicBezTo>
                  <a:pt x="370" y="1087"/>
                  <a:pt x="473" y="851"/>
                  <a:pt x="424" y="623"/>
                </a:cubicBezTo>
                <a:cubicBezTo>
                  <a:pt x="582" y="608"/>
                  <a:pt x="705" y="474"/>
                  <a:pt x="705" y="312"/>
                </a:cubicBezTo>
                <a:cubicBezTo>
                  <a:pt x="705" y="140"/>
                  <a:pt x="565" y="0"/>
                  <a:pt x="393" y="0"/>
                </a:cubicBezTo>
                <a:cubicBezTo>
                  <a:pt x="250" y="1"/>
                  <a:pt x="130" y="96"/>
                  <a:pt x="93" y="227"/>
                </a:cubicBezTo>
                <a:cubicBezTo>
                  <a:pt x="93" y="227"/>
                  <a:pt x="93" y="227"/>
                  <a:pt x="93" y="227"/>
                </a:cubicBezTo>
                <a:cubicBezTo>
                  <a:pt x="90" y="235"/>
                  <a:pt x="88" y="243"/>
                  <a:pt x="87" y="251"/>
                </a:cubicBezTo>
                <a:cubicBezTo>
                  <a:pt x="87" y="251"/>
                  <a:pt x="87" y="251"/>
                  <a:pt x="87" y="251"/>
                </a:cubicBezTo>
                <a:cubicBezTo>
                  <a:pt x="87" y="252"/>
                  <a:pt x="87" y="252"/>
                  <a:pt x="87" y="252"/>
                </a:cubicBezTo>
                <a:cubicBezTo>
                  <a:pt x="192" y="304"/>
                  <a:pt x="282" y="394"/>
                  <a:pt x="337" y="512"/>
                </a:cubicBezTo>
                <a:cubicBezTo>
                  <a:pt x="369" y="580"/>
                  <a:pt x="377" y="626"/>
                  <a:pt x="377" y="627"/>
                </a:cubicBezTo>
                <a:cubicBezTo>
                  <a:pt x="428" y="854"/>
                  <a:pt x="336" y="1083"/>
                  <a:pt x="135" y="1182"/>
                </a:cubicBezTo>
                <a:cubicBezTo>
                  <a:pt x="133" y="1118"/>
                  <a:pt x="133" y="1118"/>
                  <a:pt x="133" y="1118"/>
                </a:cubicBezTo>
                <a:lnTo>
                  <a:pt x="0" y="1249"/>
                </a:lnTo>
                <a:close/>
              </a:path>
            </a:pathLst>
          </a:custGeom>
          <a:solidFill>
            <a:schemeClr val="accent2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0" rIns="182880" bIns="310896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C714B5BC-7FA6-9C19-7F1E-AD389AE772ED}"/>
              </a:ext>
            </a:extLst>
          </p:cNvPr>
          <p:cNvSpPr>
            <a:spLocks/>
          </p:cNvSpPr>
          <p:nvPr/>
        </p:nvSpPr>
        <p:spPr bwMode="auto">
          <a:xfrm>
            <a:off x="10318047" y="9057304"/>
            <a:ext cx="5669206" cy="3003451"/>
          </a:xfrm>
          <a:custGeom>
            <a:avLst/>
            <a:gdLst>
              <a:gd name="T0" fmla="*/ 0 w 1270"/>
              <a:gd name="T1" fmla="*/ 0 h 673"/>
              <a:gd name="T2" fmla="*/ 22 w 1270"/>
              <a:gd name="T3" fmla="*/ 185 h 673"/>
              <a:gd name="T4" fmla="*/ 62 w 1270"/>
              <a:gd name="T5" fmla="*/ 136 h 673"/>
              <a:gd name="T6" fmla="*/ 73 w 1270"/>
              <a:gd name="T7" fmla="*/ 161 h 673"/>
              <a:gd name="T8" fmla="*/ 642 w 1270"/>
              <a:gd name="T9" fmla="*/ 398 h 673"/>
              <a:gd name="T10" fmla="*/ 964 w 1270"/>
              <a:gd name="T11" fmla="*/ 666 h 673"/>
              <a:gd name="T12" fmla="*/ 1263 w 1270"/>
              <a:gd name="T13" fmla="*/ 342 h 673"/>
              <a:gd name="T14" fmla="*/ 1025 w 1270"/>
              <a:gd name="T15" fmla="*/ 51 h 673"/>
              <a:gd name="T16" fmla="*/ 1025 w 1270"/>
              <a:gd name="T17" fmla="*/ 51 h 673"/>
              <a:gd name="T18" fmla="*/ 1000 w 1270"/>
              <a:gd name="T19" fmla="*/ 46 h 673"/>
              <a:gd name="T20" fmla="*/ 1000 w 1270"/>
              <a:gd name="T21" fmla="*/ 46 h 673"/>
              <a:gd name="T22" fmla="*/ 999 w 1270"/>
              <a:gd name="T23" fmla="*/ 46 h 673"/>
              <a:gd name="T24" fmla="*/ 750 w 1270"/>
              <a:gd name="T25" fmla="*/ 306 h 673"/>
              <a:gd name="T26" fmla="*/ 636 w 1270"/>
              <a:gd name="T27" fmla="*/ 351 h 673"/>
              <a:gd name="T28" fmla="*/ 72 w 1270"/>
              <a:gd name="T29" fmla="*/ 131 h 673"/>
              <a:gd name="T30" fmla="*/ 136 w 1270"/>
              <a:gd name="T31" fmla="*/ 127 h 673"/>
              <a:gd name="T32" fmla="*/ 0 w 1270"/>
              <a:gd name="T33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70" h="673">
                <a:moveTo>
                  <a:pt x="0" y="0"/>
                </a:moveTo>
                <a:cubicBezTo>
                  <a:pt x="22" y="185"/>
                  <a:pt x="22" y="185"/>
                  <a:pt x="22" y="185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6" y="147"/>
                  <a:pt x="67" y="150"/>
                  <a:pt x="73" y="161"/>
                </a:cubicBezTo>
                <a:cubicBezTo>
                  <a:pt x="176" y="363"/>
                  <a:pt x="416" y="456"/>
                  <a:pt x="642" y="398"/>
                </a:cubicBezTo>
                <a:cubicBezTo>
                  <a:pt x="664" y="555"/>
                  <a:pt x="802" y="673"/>
                  <a:pt x="964" y="666"/>
                </a:cubicBezTo>
                <a:cubicBezTo>
                  <a:pt x="1136" y="659"/>
                  <a:pt x="1270" y="514"/>
                  <a:pt x="1263" y="342"/>
                </a:cubicBezTo>
                <a:cubicBezTo>
                  <a:pt x="1257" y="199"/>
                  <a:pt x="1156" y="83"/>
                  <a:pt x="1025" y="51"/>
                </a:cubicBezTo>
                <a:cubicBezTo>
                  <a:pt x="1025" y="51"/>
                  <a:pt x="1025" y="51"/>
                  <a:pt x="1025" y="51"/>
                </a:cubicBezTo>
                <a:cubicBezTo>
                  <a:pt x="1017" y="49"/>
                  <a:pt x="1008" y="47"/>
                  <a:pt x="1000" y="46"/>
                </a:cubicBezTo>
                <a:cubicBezTo>
                  <a:pt x="1000" y="46"/>
                  <a:pt x="1000" y="46"/>
                  <a:pt x="1000" y="46"/>
                </a:cubicBezTo>
                <a:cubicBezTo>
                  <a:pt x="1000" y="46"/>
                  <a:pt x="999" y="46"/>
                  <a:pt x="999" y="46"/>
                </a:cubicBezTo>
                <a:cubicBezTo>
                  <a:pt x="951" y="153"/>
                  <a:pt x="865" y="247"/>
                  <a:pt x="750" y="306"/>
                </a:cubicBezTo>
                <a:cubicBezTo>
                  <a:pt x="682" y="341"/>
                  <a:pt x="637" y="351"/>
                  <a:pt x="636" y="351"/>
                </a:cubicBezTo>
                <a:cubicBezTo>
                  <a:pt x="412" y="411"/>
                  <a:pt x="179" y="328"/>
                  <a:pt x="72" y="131"/>
                </a:cubicBezTo>
                <a:cubicBezTo>
                  <a:pt x="136" y="127"/>
                  <a:pt x="136" y="127"/>
                  <a:pt x="136" y="12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3291840" tIns="548640" rIns="18288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AC35F7A4-9A8A-B664-FEAD-2622A448D291}"/>
              </a:ext>
            </a:extLst>
          </p:cNvPr>
          <p:cNvSpPr>
            <a:spLocks/>
          </p:cNvSpPr>
          <p:nvPr/>
        </p:nvSpPr>
        <p:spPr bwMode="auto">
          <a:xfrm>
            <a:off x="8294219" y="6387780"/>
            <a:ext cx="2999680" cy="5672976"/>
          </a:xfrm>
          <a:custGeom>
            <a:avLst/>
            <a:gdLst>
              <a:gd name="T0" fmla="*/ 672 w 672"/>
              <a:gd name="T1" fmla="*/ 0 h 1271"/>
              <a:gd name="T2" fmla="*/ 487 w 672"/>
              <a:gd name="T3" fmla="*/ 23 h 1271"/>
              <a:gd name="T4" fmla="*/ 536 w 672"/>
              <a:gd name="T5" fmla="*/ 62 h 1271"/>
              <a:gd name="T6" fmla="*/ 511 w 672"/>
              <a:gd name="T7" fmla="*/ 73 h 1271"/>
              <a:gd name="T8" fmla="*/ 274 w 672"/>
              <a:gd name="T9" fmla="*/ 643 h 1271"/>
              <a:gd name="T10" fmla="*/ 6 w 672"/>
              <a:gd name="T11" fmla="*/ 965 h 1271"/>
              <a:gd name="T12" fmla="*/ 331 w 672"/>
              <a:gd name="T13" fmla="*/ 1264 h 1271"/>
              <a:gd name="T14" fmla="*/ 622 w 672"/>
              <a:gd name="T15" fmla="*/ 1025 h 1271"/>
              <a:gd name="T16" fmla="*/ 622 w 672"/>
              <a:gd name="T17" fmla="*/ 1025 h 1271"/>
              <a:gd name="T18" fmla="*/ 627 w 672"/>
              <a:gd name="T19" fmla="*/ 1000 h 1271"/>
              <a:gd name="T20" fmla="*/ 627 w 672"/>
              <a:gd name="T21" fmla="*/ 1000 h 1271"/>
              <a:gd name="T22" fmla="*/ 627 w 672"/>
              <a:gd name="T23" fmla="*/ 1000 h 1271"/>
              <a:gd name="T24" fmla="*/ 366 w 672"/>
              <a:gd name="T25" fmla="*/ 750 h 1271"/>
              <a:gd name="T26" fmla="*/ 321 w 672"/>
              <a:gd name="T27" fmla="*/ 637 h 1271"/>
              <a:gd name="T28" fmla="*/ 540 w 672"/>
              <a:gd name="T29" fmla="*/ 73 h 1271"/>
              <a:gd name="T30" fmla="*/ 545 w 672"/>
              <a:gd name="T31" fmla="*/ 137 h 1271"/>
              <a:gd name="T32" fmla="*/ 672 w 672"/>
              <a:gd name="T33" fmla="*/ 0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2" h="1271">
                <a:moveTo>
                  <a:pt x="672" y="0"/>
                </a:moveTo>
                <a:cubicBezTo>
                  <a:pt x="487" y="23"/>
                  <a:pt x="487" y="23"/>
                  <a:pt x="487" y="23"/>
                </a:cubicBezTo>
                <a:cubicBezTo>
                  <a:pt x="536" y="62"/>
                  <a:pt x="536" y="62"/>
                  <a:pt x="536" y="62"/>
                </a:cubicBezTo>
                <a:cubicBezTo>
                  <a:pt x="525" y="67"/>
                  <a:pt x="522" y="68"/>
                  <a:pt x="511" y="73"/>
                </a:cubicBezTo>
                <a:cubicBezTo>
                  <a:pt x="309" y="177"/>
                  <a:pt x="216" y="417"/>
                  <a:pt x="274" y="643"/>
                </a:cubicBezTo>
                <a:cubicBezTo>
                  <a:pt x="117" y="665"/>
                  <a:pt x="0" y="803"/>
                  <a:pt x="6" y="965"/>
                </a:cubicBezTo>
                <a:cubicBezTo>
                  <a:pt x="14" y="1137"/>
                  <a:pt x="159" y="1271"/>
                  <a:pt x="331" y="1264"/>
                </a:cubicBezTo>
                <a:cubicBezTo>
                  <a:pt x="474" y="1258"/>
                  <a:pt x="590" y="1157"/>
                  <a:pt x="622" y="1025"/>
                </a:cubicBezTo>
                <a:cubicBezTo>
                  <a:pt x="622" y="1025"/>
                  <a:pt x="622" y="1025"/>
                  <a:pt x="622" y="1025"/>
                </a:cubicBezTo>
                <a:cubicBezTo>
                  <a:pt x="624" y="1017"/>
                  <a:pt x="625" y="1009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520" y="952"/>
                  <a:pt x="426" y="866"/>
                  <a:pt x="366" y="750"/>
                </a:cubicBezTo>
                <a:cubicBezTo>
                  <a:pt x="331" y="683"/>
                  <a:pt x="322" y="638"/>
                  <a:pt x="321" y="637"/>
                </a:cubicBezTo>
                <a:cubicBezTo>
                  <a:pt x="261" y="413"/>
                  <a:pt x="344" y="180"/>
                  <a:pt x="540" y="73"/>
                </a:cubicBezTo>
                <a:cubicBezTo>
                  <a:pt x="545" y="137"/>
                  <a:pt x="545" y="137"/>
                  <a:pt x="545" y="137"/>
                </a:cubicBezTo>
                <a:lnTo>
                  <a:pt x="672" y="0"/>
                </a:lnTo>
                <a:close/>
              </a:path>
            </a:pathLst>
          </a:custGeom>
          <a:solidFill>
            <a:schemeClr val="accent4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182880" tIns="91440" rIns="548640" bIns="731520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" name="!!SubTitle">
            <a:extLst>
              <a:ext uri="{FF2B5EF4-FFF2-40B4-BE49-F238E27FC236}">
                <a16:creationId xmlns:a16="http://schemas.microsoft.com/office/drawing/2014/main" id="{C2A6FA84-1168-53D7-DDD3-9D8094F72DA5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" name="!!MainTitle1">
            <a:extLst>
              <a:ext uri="{FF2B5EF4-FFF2-40B4-BE49-F238E27FC236}">
                <a16:creationId xmlns:a16="http://schemas.microsoft.com/office/drawing/2014/main" id="{C889D266-38A3-BA4D-BC66-931FA2F2C64B}"/>
              </a:ext>
            </a:extLst>
          </p:cNvPr>
          <p:cNvSpPr txBox="1"/>
          <p:nvPr/>
        </p:nvSpPr>
        <p:spPr>
          <a:xfrm>
            <a:off x="7279453" y="1037172"/>
            <a:ext cx="98251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Circular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0B80151-1421-47FF-75E9-81781FE8678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58876820-83C6-415F-77D9-88682CFEC949}"/>
              </a:ext>
            </a:extLst>
          </p:cNvPr>
          <p:cNvSpPr txBox="1"/>
          <p:nvPr/>
        </p:nvSpPr>
        <p:spPr>
          <a:xfrm>
            <a:off x="2453578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CAD5D1B-502E-1736-7A9C-B4C7C2D72F10}"/>
              </a:ext>
            </a:extLst>
          </p:cNvPr>
          <p:cNvGrpSpPr/>
          <p:nvPr/>
        </p:nvGrpSpPr>
        <p:grpSpPr>
          <a:xfrm flipH="1">
            <a:off x="3379244" y="4336522"/>
            <a:ext cx="3511593" cy="2800759"/>
            <a:chOff x="3526180" y="3340118"/>
            <a:chExt cx="3090520" cy="2445485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C4FF3B7A-0F6D-D8D1-FBAA-F7CD37D40AC3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196F7462-F5DF-126F-8C05-2379ECA9E1C6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71749E1B-657E-3AE4-B599-4484F1865C68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" name="Textbox 200">
            <a:extLst>
              <a:ext uri="{FF2B5EF4-FFF2-40B4-BE49-F238E27FC236}">
                <a16:creationId xmlns:a16="http://schemas.microsoft.com/office/drawing/2014/main" id="{E5C748C6-E637-7B0A-8FBE-C715296C775D}"/>
              </a:ext>
            </a:extLst>
          </p:cNvPr>
          <p:cNvSpPr txBox="1"/>
          <p:nvPr/>
        </p:nvSpPr>
        <p:spPr>
          <a:xfrm>
            <a:off x="17721656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DA54C02-9C2D-DFF9-F68B-326D9B662F5C}"/>
              </a:ext>
            </a:extLst>
          </p:cNvPr>
          <p:cNvGrpSpPr/>
          <p:nvPr/>
        </p:nvGrpSpPr>
        <p:grpSpPr>
          <a:xfrm flipH="1">
            <a:off x="18616753" y="4336522"/>
            <a:ext cx="3511593" cy="2800759"/>
            <a:chOff x="3526180" y="3340118"/>
            <a:chExt cx="3090520" cy="2445485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F242857A-C926-BA98-AE6B-10FF320BEC46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EC20F5AE-9290-348D-A75A-D67DE7F8A460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A731937F-02E5-8DDE-0F2D-FC09AC7AFC7F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F49451F3-7845-9D3C-6843-5B8F032DCA7F}"/>
              </a:ext>
            </a:extLst>
          </p:cNvPr>
          <p:cNvSpPr txBox="1"/>
          <p:nvPr/>
        </p:nvSpPr>
        <p:spPr>
          <a:xfrm>
            <a:off x="17721661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AEC7AB3-0653-3064-AD67-E839E2CFFFA5}"/>
              </a:ext>
            </a:extLst>
          </p:cNvPr>
          <p:cNvGrpSpPr/>
          <p:nvPr/>
        </p:nvGrpSpPr>
        <p:grpSpPr>
          <a:xfrm flipH="1">
            <a:off x="18616758" y="9419357"/>
            <a:ext cx="3511593" cy="2800759"/>
            <a:chOff x="3526180" y="3340118"/>
            <a:chExt cx="3090520" cy="2445485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B286C4D5-C6BB-8044-6A64-846577940020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CBBDA397-5AC8-79F9-5D4C-EF01450BD5C6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57FFB064-DF41-143D-199D-6B293FAA996B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4" name="Textbox 200">
            <a:extLst>
              <a:ext uri="{FF2B5EF4-FFF2-40B4-BE49-F238E27FC236}">
                <a16:creationId xmlns:a16="http://schemas.microsoft.com/office/drawing/2014/main" id="{89E79959-537C-5F34-2A00-62AFDD805E6A}"/>
              </a:ext>
            </a:extLst>
          </p:cNvPr>
          <p:cNvSpPr txBox="1"/>
          <p:nvPr/>
        </p:nvSpPr>
        <p:spPr>
          <a:xfrm>
            <a:off x="2453578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4"/>
                </a:solidFill>
                <a:latin typeface="+mj-lt"/>
              </a:rPr>
              <a:t>4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BB82F9B-E0C7-BADD-9595-0D015BB4039B}"/>
              </a:ext>
            </a:extLst>
          </p:cNvPr>
          <p:cNvGrpSpPr/>
          <p:nvPr/>
        </p:nvGrpSpPr>
        <p:grpSpPr>
          <a:xfrm flipH="1">
            <a:off x="3379244" y="9419357"/>
            <a:ext cx="3511593" cy="2800759"/>
            <a:chOff x="3526180" y="3340118"/>
            <a:chExt cx="3090520" cy="2445485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98AC29D4-CE2D-CCEC-C749-8B47B6A555CA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324FEA45-3BE3-4025-A055-FF793BD64865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26C6D28D-18DB-6952-DC4A-42C0E030E5FC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DACA89D9-6375-BF69-A2F4-0CD1032FEDA8}"/>
              </a:ext>
            </a:extLst>
          </p:cNvPr>
          <p:cNvSpPr/>
          <p:nvPr/>
        </p:nvSpPr>
        <p:spPr>
          <a:xfrm>
            <a:off x="14289979" y="10390021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 103">
            <a:extLst>
              <a:ext uri="{FF2B5EF4-FFF2-40B4-BE49-F238E27FC236}">
                <a16:creationId xmlns:a16="http://schemas.microsoft.com/office/drawing/2014/main" id="{BB2415BE-558C-8B22-ACC9-79993B2DAB62}"/>
              </a:ext>
            </a:extLst>
          </p:cNvPr>
          <p:cNvSpPr>
            <a:spLocks noEditPoints="1"/>
          </p:cNvSpPr>
          <p:nvPr/>
        </p:nvSpPr>
        <p:spPr bwMode="auto">
          <a:xfrm>
            <a:off x="14247534" y="5186734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 109">
            <a:extLst>
              <a:ext uri="{FF2B5EF4-FFF2-40B4-BE49-F238E27FC236}">
                <a16:creationId xmlns:a16="http://schemas.microsoft.com/office/drawing/2014/main" id="{901FEFF6-A77E-E6D2-28F3-936B46ADCD58}"/>
              </a:ext>
            </a:extLst>
          </p:cNvPr>
          <p:cNvSpPr>
            <a:spLocks noEditPoints="1"/>
          </p:cNvSpPr>
          <p:nvPr/>
        </p:nvSpPr>
        <p:spPr bwMode="auto">
          <a:xfrm>
            <a:off x="9205472" y="10390021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5BB3221E-B8FD-C08D-FA9F-6FF4347AD816}"/>
              </a:ext>
            </a:extLst>
          </p:cNvPr>
          <p:cNvSpPr/>
          <p:nvPr/>
        </p:nvSpPr>
        <p:spPr>
          <a:xfrm>
            <a:off x="9171329" y="5090916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6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000" decel="5000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6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6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ccel="50000" decel="50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6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6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50000" decel="50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6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6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50000" decel="50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6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55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grpId="0" nodeType="withEffect" p14:presetBounceEnd="5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 p14:presetBounceEnd="5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/>
          <p:bldP spid="7" grpId="0"/>
          <p:bldP spid="9" grpId="0"/>
          <p:bldP spid="14" grpId="0"/>
          <p:bldP spid="19" grpId="0"/>
          <p:bldP spid="24" grpId="0"/>
          <p:bldP spid="29" grpId="0" animBg="1"/>
          <p:bldP spid="30" grpId="0" animBg="1"/>
          <p:bldP spid="31" grpId="0" animBg="1"/>
          <p:bldP spid="3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6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000" decel="5000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6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6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ccel="50000" decel="50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6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6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50000" decel="50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6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6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50000" decel="50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6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/>
          <p:bldP spid="7" grpId="0"/>
          <p:bldP spid="9" grpId="0"/>
          <p:bldP spid="14" grpId="0"/>
          <p:bldP spid="19" grpId="0"/>
          <p:bldP spid="24" grpId="0"/>
          <p:bldP spid="29" grpId="0" animBg="1"/>
          <p:bldP spid="30" grpId="0" animBg="1"/>
          <p:bldP spid="31" grpId="0" animBg="1"/>
          <p:bldP spid="32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5">
            <a:extLst>
              <a:ext uri="{FF2B5EF4-FFF2-40B4-BE49-F238E27FC236}">
                <a16:creationId xmlns:a16="http://schemas.microsoft.com/office/drawing/2014/main" id="{AD976014-5951-E8B8-1A9A-C30C36AE7CE9}"/>
              </a:ext>
            </a:extLst>
          </p:cNvPr>
          <p:cNvSpPr>
            <a:spLocks/>
          </p:cNvSpPr>
          <p:nvPr/>
        </p:nvSpPr>
        <p:spPr bwMode="auto">
          <a:xfrm>
            <a:off x="8294220" y="4313188"/>
            <a:ext cx="5571102" cy="3144946"/>
          </a:xfrm>
          <a:custGeom>
            <a:avLst/>
            <a:gdLst>
              <a:gd name="T0" fmla="*/ 1248 w 1248"/>
              <a:gd name="T1" fmla="*/ 705 h 705"/>
              <a:gd name="T2" fmla="*/ 1233 w 1248"/>
              <a:gd name="T3" fmla="*/ 519 h 705"/>
              <a:gd name="T4" fmla="*/ 1192 w 1248"/>
              <a:gd name="T5" fmla="*/ 567 h 705"/>
              <a:gd name="T6" fmla="*/ 1182 w 1248"/>
              <a:gd name="T7" fmla="*/ 542 h 705"/>
              <a:gd name="T8" fmla="*/ 623 w 1248"/>
              <a:gd name="T9" fmla="*/ 281 h 705"/>
              <a:gd name="T10" fmla="*/ 312 w 1248"/>
              <a:gd name="T11" fmla="*/ 0 h 705"/>
              <a:gd name="T12" fmla="*/ 0 w 1248"/>
              <a:gd name="T13" fmla="*/ 312 h 705"/>
              <a:gd name="T14" fmla="*/ 226 w 1248"/>
              <a:gd name="T15" fmla="*/ 612 h 705"/>
              <a:gd name="T16" fmla="*/ 226 w 1248"/>
              <a:gd name="T17" fmla="*/ 612 h 705"/>
              <a:gd name="T18" fmla="*/ 250 w 1248"/>
              <a:gd name="T19" fmla="*/ 618 h 705"/>
              <a:gd name="T20" fmla="*/ 251 w 1248"/>
              <a:gd name="T21" fmla="*/ 618 h 705"/>
              <a:gd name="T22" fmla="*/ 251 w 1248"/>
              <a:gd name="T23" fmla="*/ 618 h 705"/>
              <a:gd name="T24" fmla="*/ 511 w 1248"/>
              <a:gd name="T25" fmla="*/ 368 h 705"/>
              <a:gd name="T26" fmla="*/ 627 w 1248"/>
              <a:gd name="T27" fmla="*/ 328 h 705"/>
              <a:gd name="T28" fmla="*/ 1181 w 1248"/>
              <a:gd name="T29" fmla="*/ 571 h 705"/>
              <a:gd name="T30" fmla="*/ 1117 w 1248"/>
              <a:gd name="T31" fmla="*/ 572 h 705"/>
              <a:gd name="T32" fmla="*/ 1248 w 1248"/>
              <a:gd name="T33" fmla="*/ 705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48" h="705">
                <a:moveTo>
                  <a:pt x="1248" y="705"/>
                </a:moveTo>
                <a:cubicBezTo>
                  <a:pt x="1233" y="519"/>
                  <a:pt x="1233" y="519"/>
                  <a:pt x="1233" y="519"/>
                </a:cubicBezTo>
                <a:cubicBezTo>
                  <a:pt x="1192" y="567"/>
                  <a:pt x="1192" y="567"/>
                  <a:pt x="1192" y="567"/>
                </a:cubicBezTo>
                <a:cubicBezTo>
                  <a:pt x="1188" y="556"/>
                  <a:pt x="1187" y="553"/>
                  <a:pt x="1182" y="542"/>
                </a:cubicBezTo>
                <a:cubicBezTo>
                  <a:pt x="1087" y="335"/>
                  <a:pt x="851" y="233"/>
                  <a:pt x="623" y="281"/>
                </a:cubicBezTo>
                <a:cubicBezTo>
                  <a:pt x="607" y="123"/>
                  <a:pt x="474" y="0"/>
                  <a:pt x="312" y="0"/>
                </a:cubicBezTo>
                <a:cubicBezTo>
                  <a:pt x="140" y="0"/>
                  <a:pt x="0" y="139"/>
                  <a:pt x="0" y="312"/>
                </a:cubicBezTo>
                <a:cubicBezTo>
                  <a:pt x="0" y="454"/>
                  <a:pt x="96" y="574"/>
                  <a:pt x="226" y="612"/>
                </a:cubicBezTo>
                <a:cubicBezTo>
                  <a:pt x="226" y="612"/>
                  <a:pt x="226" y="612"/>
                  <a:pt x="226" y="612"/>
                </a:cubicBezTo>
                <a:cubicBezTo>
                  <a:pt x="234" y="614"/>
                  <a:pt x="242" y="616"/>
                  <a:pt x="250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303" y="513"/>
                  <a:pt x="393" y="423"/>
                  <a:pt x="511" y="368"/>
                </a:cubicBezTo>
                <a:cubicBezTo>
                  <a:pt x="580" y="336"/>
                  <a:pt x="626" y="328"/>
                  <a:pt x="627" y="328"/>
                </a:cubicBezTo>
                <a:cubicBezTo>
                  <a:pt x="853" y="278"/>
                  <a:pt x="1082" y="370"/>
                  <a:pt x="1181" y="571"/>
                </a:cubicBezTo>
                <a:cubicBezTo>
                  <a:pt x="1117" y="572"/>
                  <a:pt x="1117" y="572"/>
                  <a:pt x="1117" y="572"/>
                </a:cubicBezTo>
                <a:lnTo>
                  <a:pt x="1248" y="705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91440" rIns="182880" bIns="7315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4" name="Freeform 7">
            <a:extLst>
              <a:ext uri="{FF2B5EF4-FFF2-40B4-BE49-F238E27FC236}">
                <a16:creationId xmlns:a16="http://schemas.microsoft.com/office/drawing/2014/main" id="{856AF1F3-742B-F634-8DA8-9CE2511B0D09}"/>
              </a:ext>
            </a:extLst>
          </p:cNvPr>
          <p:cNvSpPr>
            <a:spLocks/>
          </p:cNvSpPr>
          <p:nvPr/>
        </p:nvSpPr>
        <p:spPr bwMode="auto">
          <a:xfrm>
            <a:off x="12840419" y="4313189"/>
            <a:ext cx="3146833" cy="5574873"/>
          </a:xfrm>
          <a:custGeom>
            <a:avLst/>
            <a:gdLst>
              <a:gd name="T0" fmla="*/ 0 w 705"/>
              <a:gd name="T1" fmla="*/ 1249 h 1249"/>
              <a:gd name="T2" fmla="*/ 186 w 705"/>
              <a:gd name="T3" fmla="*/ 1234 h 1249"/>
              <a:gd name="T4" fmla="*/ 139 w 705"/>
              <a:gd name="T5" fmla="*/ 1192 h 1249"/>
              <a:gd name="T6" fmla="*/ 164 w 705"/>
              <a:gd name="T7" fmla="*/ 1182 h 1249"/>
              <a:gd name="T8" fmla="*/ 424 w 705"/>
              <a:gd name="T9" fmla="*/ 623 h 1249"/>
              <a:gd name="T10" fmla="*/ 705 w 705"/>
              <a:gd name="T11" fmla="*/ 312 h 1249"/>
              <a:gd name="T12" fmla="*/ 393 w 705"/>
              <a:gd name="T13" fmla="*/ 0 h 1249"/>
              <a:gd name="T14" fmla="*/ 93 w 705"/>
              <a:gd name="T15" fmla="*/ 227 h 1249"/>
              <a:gd name="T16" fmla="*/ 93 w 705"/>
              <a:gd name="T17" fmla="*/ 227 h 1249"/>
              <a:gd name="T18" fmla="*/ 87 w 705"/>
              <a:gd name="T19" fmla="*/ 251 h 1249"/>
              <a:gd name="T20" fmla="*/ 87 w 705"/>
              <a:gd name="T21" fmla="*/ 251 h 1249"/>
              <a:gd name="T22" fmla="*/ 87 w 705"/>
              <a:gd name="T23" fmla="*/ 252 h 1249"/>
              <a:gd name="T24" fmla="*/ 337 w 705"/>
              <a:gd name="T25" fmla="*/ 512 h 1249"/>
              <a:gd name="T26" fmla="*/ 377 w 705"/>
              <a:gd name="T27" fmla="*/ 627 h 1249"/>
              <a:gd name="T28" fmla="*/ 135 w 705"/>
              <a:gd name="T29" fmla="*/ 1182 h 1249"/>
              <a:gd name="T30" fmla="*/ 133 w 705"/>
              <a:gd name="T31" fmla="*/ 1118 h 1249"/>
              <a:gd name="T32" fmla="*/ 0 w 705"/>
              <a:gd name="T33" fmla="*/ 1249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5" h="1249">
                <a:moveTo>
                  <a:pt x="0" y="1249"/>
                </a:moveTo>
                <a:cubicBezTo>
                  <a:pt x="186" y="1234"/>
                  <a:pt x="186" y="1234"/>
                  <a:pt x="186" y="1234"/>
                </a:cubicBezTo>
                <a:cubicBezTo>
                  <a:pt x="139" y="1192"/>
                  <a:pt x="139" y="1192"/>
                  <a:pt x="139" y="1192"/>
                </a:cubicBezTo>
                <a:cubicBezTo>
                  <a:pt x="150" y="1188"/>
                  <a:pt x="153" y="1187"/>
                  <a:pt x="164" y="1182"/>
                </a:cubicBezTo>
                <a:cubicBezTo>
                  <a:pt x="370" y="1087"/>
                  <a:pt x="473" y="851"/>
                  <a:pt x="424" y="623"/>
                </a:cubicBezTo>
                <a:cubicBezTo>
                  <a:pt x="582" y="608"/>
                  <a:pt x="705" y="474"/>
                  <a:pt x="705" y="312"/>
                </a:cubicBezTo>
                <a:cubicBezTo>
                  <a:pt x="705" y="140"/>
                  <a:pt x="565" y="0"/>
                  <a:pt x="393" y="0"/>
                </a:cubicBezTo>
                <a:cubicBezTo>
                  <a:pt x="250" y="1"/>
                  <a:pt x="130" y="96"/>
                  <a:pt x="93" y="227"/>
                </a:cubicBezTo>
                <a:cubicBezTo>
                  <a:pt x="93" y="227"/>
                  <a:pt x="93" y="227"/>
                  <a:pt x="93" y="227"/>
                </a:cubicBezTo>
                <a:cubicBezTo>
                  <a:pt x="90" y="235"/>
                  <a:pt x="88" y="243"/>
                  <a:pt x="87" y="251"/>
                </a:cubicBezTo>
                <a:cubicBezTo>
                  <a:pt x="87" y="251"/>
                  <a:pt x="87" y="251"/>
                  <a:pt x="87" y="251"/>
                </a:cubicBezTo>
                <a:cubicBezTo>
                  <a:pt x="87" y="252"/>
                  <a:pt x="87" y="252"/>
                  <a:pt x="87" y="252"/>
                </a:cubicBezTo>
                <a:cubicBezTo>
                  <a:pt x="192" y="304"/>
                  <a:pt x="282" y="394"/>
                  <a:pt x="337" y="512"/>
                </a:cubicBezTo>
                <a:cubicBezTo>
                  <a:pt x="369" y="580"/>
                  <a:pt x="377" y="626"/>
                  <a:pt x="377" y="627"/>
                </a:cubicBezTo>
                <a:cubicBezTo>
                  <a:pt x="428" y="854"/>
                  <a:pt x="336" y="1083"/>
                  <a:pt x="135" y="1182"/>
                </a:cubicBezTo>
                <a:cubicBezTo>
                  <a:pt x="133" y="1118"/>
                  <a:pt x="133" y="1118"/>
                  <a:pt x="133" y="1118"/>
                </a:cubicBezTo>
                <a:lnTo>
                  <a:pt x="0" y="1249"/>
                </a:lnTo>
                <a:close/>
              </a:path>
            </a:pathLst>
          </a:custGeom>
          <a:solidFill>
            <a:schemeClr val="accent2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0" rIns="182880" bIns="310896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5" name="Freeform 8">
            <a:extLst>
              <a:ext uri="{FF2B5EF4-FFF2-40B4-BE49-F238E27FC236}">
                <a16:creationId xmlns:a16="http://schemas.microsoft.com/office/drawing/2014/main" id="{7CDF5ED2-260E-59EE-5845-405D595DEE81}"/>
              </a:ext>
            </a:extLst>
          </p:cNvPr>
          <p:cNvSpPr>
            <a:spLocks/>
          </p:cNvSpPr>
          <p:nvPr/>
        </p:nvSpPr>
        <p:spPr bwMode="auto">
          <a:xfrm>
            <a:off x="10318047" y="9057304"/>
            <a:ext cx="5669206" cy="3003451"/>
          </a:xfrm>
          <a:custGeom>
            <a:avLst/>
            <a:gdLst>
              <a:gd name="T0" fmla="*/ 0 w 1270"/>
              <a:gd name="T1" fmla="*/ 0 h 673"/>
              <a:gd name="T2" fmla="*/ 22 w 1270"/>
              <a:gd name="T3" fmla="*/ 185 h 673"/>
              <a:gd name="T4" fmla="*/ 62 w 1270"/>
              <a:gd name="T5" fmla="*/ 136 h 673"/>
              <a:gd name="T6" fmla="*/ 73 w 1270"/>
              <a:gd name="T7" fmla="*/ 161 h 673"/>
              <a:gd name="T8" fmla="*/ 642 w 1270"/>
              <a:gd name="T9" fmla="*/ 398 h 673"/>
              <a:gd name="T10" fmla="*/ 964 w 1270"/>
              <a:gd name="T11" fmla="*/ 666 h 673"/>
              <a:gd name="T12" fmla="*/ 1263 w 1270"/>
              <a:gd name="T13" fmla="*/ 342 h 673"/>
              <a:gd name="T14" fmla="*/ 1025 w 1270"/>
              <a:gd name="T15" fmla="*/ 51 h 673"/>
              <a:gd name="T16" fmla="*/ 1025 w 1270"/>
              <a:gd name="T17" fmla="*/ 51 h 673"/>
              <a:gd name="T18" fmla="*/ 1000 w 1270"/>
              <a:gd name="T19" fmla="*/ 46 h 673"/>
              <a:gd name="T20" fmla="*/ 1000 w 1270"/>
              <a:gd name="T21" fmla="*/ 46 h 673"/>
              <a:gd name="T22" fmla="*/ 999 w 1270"/>
              <a:gd name="T23" fmla="*/ 46 h 673"/>
              <a:gd name="T24" fmla="*/ 750 w 1270"/>
              <a:gd name="T25" fmla="*/ 306 h 673"/>
              <a:gd name="T26" fmla="*/ 636 w 1270"/>
              <a:gd name="T27" fmla="*/ 351 h 673"/>
              <a:gd name="T28" fmla="*/ 72 w 1270"/>
              <a:gd name="T29" fmla="*/ 131 h 673"/>
              <a:gd name="T30" fmla="*/ 136 w 1270"/>
              <a:gd name="T31" fmla="*/ 127 h 673"/>
              <a:gd name="T32" fmla="*/ 0 w 1270"/>
              <a:gd name="T33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70" h="673">
                <a:moveTo>
                  <a:pt x="0" y="0"/>
                </a:moveTo>
                <a:cubicBezTo>
                  <a:pt x="22" y="185"/>
                  <a:pt x="22" y="185"/>
                  <a:pt x="22" y="185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6" y="147"/>
                  <a:pt x="67" y="150"/>
                  <a:pt x="73" y="161"/>
                </a:cubicBezTo>
                <a:cubicBezTo>
                  <a:pt x="176" y="363"/>
                  <a:pt x="416" y="456"/>
                  <a:pt x="642" y="398"/>
                </a:cubicBezTo>
                <a:cubicBezTo>
                  <a:pt x="664" y="555"/>
                  <a:pt x="802" y="673"/>
                  <a:pt x="964" y="666"/>
                </a:cubicBezTo>
                <a:cubicBezTo>
                  <a:pt x="1136" y="659"/>
                  <a:pt x="1270" y="514"/>
                  <a:pt x="1263" y="342"/>
                </a:cubicBezTo>
                <a:cubicBezTo>
                  <a:pt x="1257" y="199"/>
                  <a:pt x="1156" y="83"/>
                  <a:pt x="1025" y="51"/>
                </a:cubicBezTo>
                <a:cubicBezTo>
                  <a:pt x="1025" y="51"/>
                  <a:pt x="1025" y="51"/>
                  <a:pt x="1025" y="51"/>
                </a:cubicBezTo>
                <a:cubicBezTo>
                  <a:pt x="1017" y="49"/>
                  <a:pt x="1008" y="47"/>
                  <a:pt x="1000" y="46"/>
                </a:cubicBezTo>
                <a:cubicBezTo>
                  <a:pt x="1000" y="46"/>
                  <a:pt x="1000" y="46"/>
                  <a:pt x="1000" y="46"/>
                </a:cubicBezTo>
                <a:cubicBezTo>
                  <a:pt x="1000" y="46"/>
                  <a:pt x="999" y="46"/>
                  <a:pt x="999" y="46"/>
                </a:cubicBezTo>
                <a:cubicBezTo>
                  <a:pt x="951" y="153"/>
                  <a:pt x="865" y="247"/>
                  <a:pt x="750" y="306"/>
                </a:cubicBezTo>
                <a:cubicBezTo>
                  <a:pt x="682" y="341"/>
                  <a:pt x="637" y="351"/>
                  <a:pt x="636" y="351"/>
                </a:cubicBezTo>
                <a:cubicBezTo>
                  <a:pt x="412" y="411"/>
                  <a:pt x="179" y="328"/>
                  <a:pt x="72" y="131"/>
                </a:cubicBezTo>
                <a:cubicBezTo>
                  <a:pt x="136" y="127"/>
                  <a:pt x="136" y="127"/>
                  <a:pt x="136" y="12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3291840" tIns="548640" rIns="18288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6" name="Freeform 9">
            <a:extLst>
              <a:ext uri="{FF2B5EF4-FFF2-40B4-BE49-F238E27FC236}">
                <a16:creationId xmlns:a16="http://schemas.microsoft.com/office/drawing/2014/main" id="{19FBCFD9-6944-30FC-7DAF-FC0243C953F2}"/>
              </a:ext>
            </a:extLst>
          </p:cNvPr>
          <p:cNvSpPr>
            <a:spLocks/>
          </p:cNvSpPr>
          <p:nvPr/>
        </p:nvSpPr>
        <p:spPr bwMode="auto">
          <a:xfrm>
            <a:off x="8294219" y="6387780"/>
            <a:ext cx="2999680" cy="5672976"/>
          </a:xfrm>
          <a:custGeom>
            <a:avLst/>
            <a:gdLst>
              <a:gd name="T0" fmla="*/ 672 w 672"/>
              <a:gd name="T1" fmla="*/ 0 h 1271"/>
              <a:gd name="T2" fmla="*/ 487 w 672"/>
              <a:gd name="T3" fmla="*/ 23 h 1271"/>
              <a:gd name="T4" fmla="*/ 536 w 672"/>
              <a:gd name="T5" fmla="*/ 62 h 1271"/>
              <a:gd name="T6" fmla="*/ 511 w 672"/>
              <a:gd name="T7" fmla="*/ 73 h 1271"/>
              <a:gd name="T8" fmla="*/ 274 w 672"/>
              <a:gd name="T9" fmla="*/ 643 h 1271"/>
              <a:gd name="T10" fmla="*/ 6 w 672"/>
              <a:gd name="T11" fmla="*/ 965 h 1271"/>
              <a:gd name="T12" fmla="*/ 331 w 672"/>
              <a:gd name="T13" fmla="*/ 1264 h 1271"/>
              <a:gd name="T14" fmla="*/ 622 w 672"/>
              <a:gd name="T15" fmla="*/ 1025 h 1271"/>
              <a:gd name="T16" fmla="*/ 622 w 672"/>
              <a:gd name="T17" fmla="*/ 1025 h 1271"/>
              <a:gd name="T18" fmla="*/ 627 w 672"/>
              <a:gd name="T19" fmla="*/ 1000 h 1271"/>
              <a:gd name="T20" fmla="*/ 627 w 672"/>
              <a:gd name="T21" fmla="*/ 1000 h 1271"/>
              <a:gd name="T22" fmla="*/ 627 w 672"/>
              <a:gd name="T23" fmla="*/ 1000 h 1271"/>
              <a:gd name="T24" fmla="*/ 366 w 672"/>
              <a:gd name="T25" fmla="*/ 750 h 1271"/>
              <a:gd name="T26" fmla="*/ 321 w 672"/>
              <a:gd name="T27" fmla="*/ 637 h 1271"/>
              <a:gd name="T28" fmla="*/ 540 w 672"/>
              <a:gd name="T29" fmla="*/ 73 h 1271"/>
              <a:gd name="T30" fmla="*/ 545 w 672"/>
              <a:gd name="T31" fmla="*/ 137 h 1271"/>
              <a:gd name="T32" fmla="*/ 672 w 672"/>
              <a:gd name="T33" fmla="*/ 0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2" h="1271">
                <a:moveTo>
                  <a:pt x="672" y="0"/>
                </a:moveTo>
                <a:cubicBezTo>
                  <a:pt x="487" y="23"/>
                  <a:pt x="487" y="23"/>
                  <a:pt x="487" y="23"/>
                </a:cubicBezTo>
                <a:cubicBezTo>
                  <a:pt x="536" y="62"/>
                  <a:pt x="536" y="62"/>
                  <a:pt x="536" y="62"/>
                </a:cubicBezTo>
                <a:cubicBezTo>
                  <a:pt x="525" y="67"/>
                  <a:pt x="522" y="68"/>
                  <a:pt x="511" y="73"/>
                </a:cubicBezTo>
                <a:cubicBezTo>
                  <a:pt x="309" y="177"/>
                  <a:pt x="216" y="417"/>
                  <a:pt x="274" y="643"/>
                </a:cubicBezTo>
                <a:cubicBezTo>
                  <a:pt x="117" y="665"/>
                  <a:pt x="0" y="803"/>
                  <a:pt x="6" y="965"/>
                </a:cubicBezTo>
                <a:cubicBezTo>
                  <a:pt x="14" y="1137"/>
                  <a:pt x="159" y="1271"/>
                  <a:pt x="331" y="1264"/>
                </a:cubicBezTo>
                <a:cubicBezTo>
                  <a:pt x="474" y="1258"/>
                  <a:pt x="590" y="1157"/>
                  <a:pt x="622" y="1025"/>
                </a:cubicBezTo>
                <a:cubicBezTo>
                  <a:pt x="622" y="1025"/>
                  <a:pt x="622" y="1025"/>
                  <a:pt x="622" y="1025"/>
                </a:cubicBezTo>
                <a:cubicBezTo>
                  <a:pt x="624" y="1017"/>
                  <a:pt x="625" y="1009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520" y="952"/>
                  <a:pt x="426" y="866"/>
                  <a:pt x="366" y="750"/>
                </a:cubicBezTo>
                <a:cubicBezTo>
                  <a:pt x="331" y="683"/>
                  <a:pt x="322" y="638"/>
                  <a:pt x="321" y="637"/>
                </a:cubicBezTo>
                <a:cubicBezTo>
                  <a:pt x="261" y="413"/>
                  <a:pt x="344" y="180"/>
                  <a:pt x="540" y="73"/>
                </a:cubicBezTo>
                <a:cubicBezTo>
                  <a:pt x="545" y="137"/>
                  <a:pt x="545" y="137"/>
                  <a:pt x="545" y="137"/>
                </a:cubicBezTo>
                <a:lnTo>
                  <a:pt x="672" y="0"/>
                </a:lnTo>
                <a:close/>
              </a:path>
            </a:pathLst>
          </a:custGeom>
          <a:solidFill>
            <a:schemeClr val="accent4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182880" tIns="91440" rIns="548640" bIns="731520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7" name="!!SubTitle">
            <a:extLst>
              <a:ext uri="{FF2B5EF4-FFF2-40B4-BE49-F238E27FC236}">
                <a16:creationId xmlns:a16="http://schemas.microsoft.com/office/drawing/2014/main" id="{034B7DD7-3D62-645C-409D-88896EBBF0C8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8" name="!!MainTitle1">
            <a:extLst>
              <a:ext uri="{FF2B5EF4-FFF2-40B4-BE49-F238E27FC236}">
                <a16:creationId xmlns:a16="http://schemas.microsoft.com/office/drawing/2014/main" id="{4773CDF1-C557-9746-E7EF-F575BBBB1DA9}"/>
              </a:ext>
            </a:extLst>
          </p:cNvPr>
          <p:cNvSpPr txBox="1"/>
          <p:nvPr/>
        </p:nvSpPr>
        <p:spPr>
          <a:xfrm>
            <a:off x="7279453" y="1037172"/>
            <a:ext cx="98251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Circular </a:t>
            </a:r>
            <a:r>
              <a:rPr lang="en-US" sz="7500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7D4631D-B76E-764E-9021-F200E12CCC6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70" name="Textbox 200">
            <a:extLst>
              <a:ext uri="{FF2B5EF4-FFF2-40B4-BE49-F238E27FC236}">
                <a16:creationId xmlns:a16="http://schemas.microsoft.com/office/drawing/2014/main" id="{9F5677B5-7436-FABE-CB8D-276336B4C7D9}"/>
              </a:ext>
            </a:extLst>
          </p:cNvPr>
          <p:cNvSpPr txBox="1"/>
          <p:nvPr/>
        </p:nvSpPr>
        <p:spPr>
          <a:xfrm>
            <a:off x="2453578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8DDDD22-7281-C4EE-2204-37857943A781}"/>
              </a:ext>
            </a:extLst>
          </p:cNvPr>
          <p:cNvGrpSpPr/>
          <p:nvPr/>
        </p:nvGrpSpPr>
        <p:grpSpPr>
          <a:xfrm flipH="1">
            <a:off x="3379244" y="4336522"/>
            <a:ext cx="3511593" cy="2554537"/>
            <a:chOff x="3526180" y="3340118"/>
            <a:chExt cx="3090520" cy="2230496"/>
          </a:xfrm>
        </p:grpSpPr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04C91032-36E9-80AA-F53A-FC31830F28C0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19B956C1-098F-6EC5-A34C-9C2C761EB366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962D4673-DFB7-F221-AC1D-A97DCE0F25D5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370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5" name="Textbox 200">
            <a:extLst>
              <a:ext uri="{FF2B5EF4-FFF2-40B4-BE49-F238E27FC236}">
                <a16:creationId xmlns:a16="http://schemas.microsoft.com/office/drawing/2014/main" id="{C95E2B9D-D943-B8BB-2C0B-8A97C10BEFA9}"/>
              </a:ext>
            </a:extLst>
          </p:cNvPr>
          <p:cNvSpPr txBox="1"/>
          <p:nvPr/>
        </p:nvSpPr>
        <p:spPr>
          <a:xfrm>
            <a:off x="17721656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A89B957-D768-42FF-E25A-CEFF01CAF7B2}"/>
              </a:ext>
            </a:extLst>
          </p:cNvPr>
          <p:cNvGrpSpPr/>
          <p:nvPr/>
        </p:nvGrpSpPr>
        <p:grpSpPr>
          <a:xfrm flipH="1">
            <a:off x="18616753" y="4336522"/>
            <a:ext cx="3511593" cy="2554537"/>
            <a:chOff x="3526180" y="3340118"/>
            <a:chExt cx="3090520" cy="2230496"/>
          </a:xfrm>
        </p:grpSpPr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8A1AADE4-CE53-BB60-E44A-1BAB91C21C3C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7EC75C7F-B475-817D-47D9-24D635CFDD1C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3CC3C033-B386-6ADB-1C8C-2BC21A19ADB2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370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80" name="Textbox 200">
            <a:extLst>
              <a:ext uri="{FF2B5EF4-FFF2-40B4-BE49-F238E27FC236}">
                <a16:creationId xmlns:a16="http://schemas.microsoft.com/office/drawing/2014/main" id="{E58318F4-9107-297A-2A05-E93D387B0DC3}"/>
              </a:ext>
            </a:extLst>
          </p:cNvPr>
          <p:cNvSpPr txBox="1"/>
          <p:nvPr/>
        </p:nvSpPr>
        <p:spPr>
          <a:xfrm>
            <a:off x="17721661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E24FFF3-5741-2E9D-8033-67BAB73180C1}"/>
              </a:ext>
            </a:extLst>
          </p:cNvPr>
          <p:cNvGrpSpPr/>
          <p:nvPr/>
        </p:nvGrpSpPr>
        <p:grpSpPr>
          <a:xfrm flipH="1">
            <a:off x="18616758" y="9419357"/>
            <a:ext cx="3511593" cy="2554537"/>
            <a:chOff x="3526180" y="3340118"/>
            <a:chExt cx="3090520" cy="2230496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99C54ADF-92D8-D581-AF46-2F40309D7784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F5958D4F-F0FB-3BDE-9BEC-2CC6D5299710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363BA8AF-7F99-8B40-FEB7-8FF133950B5F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370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85" name="Textbox 200">
            <a:extLst>
              <a:ext uri="{FF2B5EF4-FFF2-40B4-BE49-F238E27FC236}">
                <a16:creationId xmlns:a16="http://schemas.microsoft.com/office/drawing/2014/main" id="{E83A4332-A26C-5B5A-02E2-3B4FEA0761E1}"/>
              </a:ext>
            </a:extLst>
          </p:cNvPr>
          <p:cNvSpPr txBox="1"/>
          <p:nvPr/>
        </p:nvSpPr>
        <p:spPr>
          <a:xfrm>
            <a:off x="2453578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4"/>
                </a:solidFill>
                <a:latin typeface="+mj-lt"/>
              </a:rPr>
              <a:t>4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79AB432-2A75-9C27-ABFB-05A5431CF428}"/>
              </a:ext>
            </a:extLst>
          </p:cNvPr>
          <p:cNvGrpSpPr/>
          <p:nvPr/>
        </p:nvGrpSpPr>
        <p:grpSpPr>
          <a:xfrm flipH="1">
            <a:off x="3379244" y="9419357"/>
            <a:ext cx="3511593" cy="2554537"/>
            <a:chOff x="3526180" y="3340118"/>
            <a:chExt cx="3090520" cy="2230496"/>
          </a:xfrm>
        </p:grpSpPr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7BC231EA-41DA-8A86-58EE-59ADA74D7078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D8316433-753D-561B-BF55-071CA1929997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500F6877-938F-1E9B-F7E8-8DB6FE375EE9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370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8B9363F6-2C40-0950-CAD8-058C0FE0FC34}"/>
              </a:ext>
            </a:extLst>
          </p:cNvPr>
          <p:cNvSpPr/>
          <p:nvPr/>
        </p:nvSpPr>
        <p:spPr>
          <a:xfrm>
            <a:off x="14289979" y="10390021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1" name="Freeform 103">
            <a:extLst>
              <a:ext uri="{FF2B5EF4-FFF2-40B4-BE49-F238E27FC236}">
                <a16:creationId xmlns:a16="http://schemas.microsoft.com/office/drawing/2014/main" id="{FAC107DE-CF28-5ED3-FB82-512F11937E1C}"/>
              </a:ext>
            </a:extLst>
          </p:cNvPr>
          <p:cNvSpPr>
            <a:spLocks noEditPoints="1"/>
          </p:cNvSpPr>
          <p:nvPr/>
        </p:nvSpPr>
        <p:spPr bwMode="auto">
          <a:xfrm>
            <a:off x="14247534" y="5186734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2" name="Freeform 109">
            <a:extLst>
              <a:ext uri="{FF2B5EF4-FFF2-40B4-BE49-F238E27FC236}">
                <a16:creationId xmlns:a16="http://schemas.microsoft.com/office/drawing/2014/main" id="{D715CD51-44DB-29CC-9693-E62963D4DBB6}"/>
              </a:ext>
            </a:extLst>
          </p:cNvPr>
          <p:cNvSpPr>
            <a:spLocks noEditPoints="1"/>
          </p:cNvSpPr>
          <p:nvPr/>
        </p:nvSpPr>
        <p:spPr bwMode="auto">
          <a:xfrm>
            <a:off x="9205472" y="10390021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75DFA745-F6FE-C8AE-ADC2-2D52F92663B0}"/>
              </a:ext>
            </a:extLst>
          </p:cNvPr>
          <p:cNvSpPr/>
          <p:nvPr/>
        </p:nvSpPr>
        <p:spPr>
          <a:xfrm>
            <a:off x="9171329" y="5090916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500" fill="hold"/>
                                            <p:tgtEl>
                                              <p:spTgt spid="9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7" dur="50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  <p:bldP spid="65" grpId="0" animBg="1"/>
          <p:bldP spid="66" grpId="0" animBg="1"/>
          <p:bldP spid="67" grpId="0"/>
          <p:bldP spid="68" grpId="0"/>
          <p:bldP spid="70" grpId="0"/>
          <p:bldP spid="75" grpId="0"/>
          <p:bldP spid="80" grpId="0"/>
          <p:bldP spid="85" grpId="0"/>
          <p:bldP spid="90" grpId="0" animBg="1"/>
          <p:bldP spid="90" grpId="1" animBg="1"/>
          <p:bldP spid="91" grpId="0" animBg="1"/>
          <p:bldP spid="91" grpId="1" animBg="1"/>
          <p:bldP spid="92" grpId="0" animBg="1"/>
          <p:bldP spid="92" grpId="1" animBg="1"/>
          <p:bldP spid="93" grpId="0" animBg="1"/>
          <p:bldP spid="93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500" fill="hold"/>
                                            <p:tgtEl>
                                              <p:spTgt spid="9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5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7" dur="50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  <p:bldP spid="65" grpId="0" animBg="1"/>
          <p:bldP spid="66" grpId="0" animBg="1"/>
          <p:bldP spid="67" grpId="0"/>
          <p:bldP spid="68" grpId="0"/>
          <p:bldP spid="70" grpId="0"/>
          <p:bldP spid="75" grpId="0"/>
          <p:bldP spid="80" grpId="0"/>
          <p:bldP spid="85" grpId="0"/>
          <p:bldP spid="90" grpId="0" animBg="1"/>
          <p:bldP spid="90" grpId="1" animBg="1"/>
          <p:bldP spid="91" grpId="0" animBg="1"/>
          <p:bldP spid="91" grpId="1" animBg="1"/>
          <p:bldP spid="92" grpId="0" animBg="1"/>
          <p:bldP spid="92" grpId="1" animBg="1"/>
          <p:bldP spid="93" grpId="0" animBg="1"/>
          <p:bldP spid="93" grpId="1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85DB42BD-374E-C3F3-BCC6-4643E9F16B09}"/>
              </a:ext>
            </a:extLst>
          </p:cNvPr>
          <p:cNvSpPr>
            <a:spLocks/>
          </p:cNvSpPr>
          <p:nvPr/>
        </p:nvSpPr>
        <p:spPr bwMode="auto">
          <a:xfrm>
            <a:off x="8294220" y="4313188"/>
            <a:ext cx="5571102" cy="3144946"/>
          </a:xfrm>
          <a:custGeom>
            <a:avLst/>
            <a:gdLst>
              <a:gd name="T0" fmla="*/ 1248 w 1248"/>
              <a:gd name="T1" fmla="*/ 705 h 705"/>
              <a:gd name="T2" fmla="*/ 1233 w 1248"/>
              <a:gd name="T3" fmla="*/ 519 h 705"/>
              <a:gd name="T4" fmla="*/ 1192 w 1248"/>
              <a:gd name="T5" fmla="*/ 567 h 705"/>
              <a:gd name="T6" fmla="*/ 1182 w 1248"/>
              <a:gd name="T7" fmla="*/ 542 h 705"/>
              <a:gd name="T8" fmla="*/ 623 w 1248"/>
              <a:gd name="T9" fmla="*/ 281 h 705"/>
              <a:gd name="T10" fmla="*/ 312 w 1248"/>
              <a:gd name="T11" fmla="*/ 0 h 705"/>
              <a:gd name="T12" fmla="*/ 0 w 1248"/>
              <a:gd name="T13" fmla="*/ 312 h 705"/>
              <a:gd name="T14" fmla="*/ 226 w 1248"/>
              <a:gd name="T15" fmla="*/ 612 h 705"/>
              <a:gd name="T16" fmla="*/ 226 w 1248"/>
              <a:gd name="T17" fmla="*/ 612 h 705"/>
              <a:gd name="T18" fmla="*/ 250 w 1248"/>
              <a:gd name="T19" fmla="*/ 618 h 705"/>
              <a:gd name="T20" fmla="*/ 251 w 1248"/>
              <a:gd name="T21" fmla="*/ 618 h 705"/>
              <a:gd name="T22" fmla="*/ 251 w 1248"/>
              <a:gd name="T23" fmla="*/ 618 h 705"/>
              <a:gd name="T24" fmla="*/ 511 w 1248"/>
              <a:gd name="T25" fmla="*/ 368 h 705"/>
              <a:gd name="T26" fmla="*/ 627 w 1248"/>
              <a:gd name="T27" fmla="*/ 328 h 705"/>
              <a:gd name="T28" fmla="*/ 1181 w 1248"/>
              <a:gd name="T29" fmla="*/ 571 h 705"/>
              <a:gd name="T30" fmla="*/ 1117 w 1248"/>
              <a:gd name="T31" fmla="*/ 572 h 705"/>
              <a:gd name="T32" fmla="*/ 1248 w 1248"/>
              <a:gd name="T33" fmla="*/ 705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48" h="705">
                <a:moveTo>
                  <a:pt x="1248" y="705"/>
                </a:moveTo>
                <a:cubicBezTo>
                  <a:pt x="1233" y="519"/>
                  <a:pt x="1233" y="519"/>
                  <a:pt x="1233" y="519"/>
                </a:cubicBezTo>
                <a:cubicBezTo>
                  <a:pt x="1192" y="567"/>
                  <a:pt x="1192" y="567"/>
                  <a:pt x="1192" y="567"/>
                </a:cubicBezTo>
                <a:cubicBezTo>
                  <a:pt x="1188" y="556"/>
                  <a:pt x="1187" y="553"/>
                  <a:pt x="1182" y="542"/>
                </a:cubicBezTo>
                <a:cubicBezTo>
                  <a:pt x="1087" y="335"/>
                  <a:pt x="851" y="233"/>
                  <a:pt x="623" y="281"/>
                </a:cubicBezTo>
                <a:cubicBezTo>
                  <a:pt x="607" y="123"/>
                  <a:pt x="474" y="0"/>
                  <a:pt x="312" y="0"/>
                </a:cubicBezTo>
                <a:cubicBezTo>
                  <a:pt x="140" y="0"/>
                  <a:pt x="0" y="139"/>
                  <a:pt x="0" y="312"/>
                </a:cubicBezTo>
                <a:cubicBezTo>
                  <a:pt x="0" y="454"/>
                  <a:pt x="96" y="574"/>
                  <a:pt x="226" y="612"/>
                </a:cubicBezTo>
                <a:cubicBezTo>
                  <a:pt x="226" y="612"/>
                  <a:pt x="226" y="612"/>
                  <a:pt x="226" y="612"/>
                </a:cubicBezTo>
                <a:cubicBezTo>
                  <a:pt x="234" y="614"/>
                  <a:pt x="242" y="616"/>
                  <a:pt x="250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251" y="618"/>
                  <a:pt x="251" y="618"/>
                  <a:pt x="251" y="618"/>
                </a:cubicBezTo>
                <a:cubicBezTo>
                  <a:pt x="303" y="513"/>
                  <a:pt x="393" y="423"/>
                  <a:pt x="511" y="368"/>
                </a:cubicBezTo>
                <a:cubicBezTo>
                  <a:pt x="580" y="336"/>
                  <a:pt x="626" y="328"/>
                  <a:pt x="627" y="328"/>
                </a:cubicBezTo>
                <a:cubicBezTo>
                  <a:pt x="853" y="278"/>
                  <a:pt x="1082" y="370"/>
                  <a:pt x="1181" y="571"/>
                </a:cubicBezTo>
                <a:cubicBezTo>
                  <a:pt x="1117" y="572"/>
                  <a:pt x="1117" y="572"/>
                  <a:pt x="1117" y="572"/>
                </a:cubicBezTo>
                <a:lnTo>
                  <a:pt x="1248" y="705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91440" rIns="182880" bIns="7315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C2BF3E2B-6AD9-12C6-38A2-EA408FEDBE4F}"/>
              </a:ext>
            </a:extLst>
          </p:cNvPr>
          <p:cNvSpPr>
            <a:spLocks/>
          </p:cNvSpPr>
          <p:nvPr/>
        </p:nvSpPr>
        <p:spPr bwMode="auto">
          <a:xfrm>
            <a:off x="12840419" y="4313189"/>
            <a:ext cx="3146833" cy="5574873"/>
          </a:xfrm>
          <a:custGeom>
            <a:avLst/>
            <a:gdLst>
              <a:gd name="T0" fmla="*/ 0 w 705"/>
              <a:gd name="T1" fmla="*/ 1249 h 1249"/>
              <a:gd name="T2" fmla="*/ 186 w 705"/>
              <a:gd name="T3" fmla="*/ 1234 h 1249"/>
              <a:gd name="T4" fmla="*/ 139 w 705"/>
              <a:gd name="T5" fmla="*/ 1192 h 1249"/>
              <a:gd name="T6" fmla="*/ 164 w 705"/>
              <a:gd name="T7" fmla="*/ 1182 h 1249"/>
              <a:gd name="T8" fmla="*/ 424 w 705"/>
              <a:gd name="T9" fmla="*/ 623 h 1249"/>
              <a:gd name="T10" fmla="*/ 705 w 705"/>
              <a:gd name="T11" fmla="*/ 312 h 1249"/>
              <a:gd name="T12" fmla="*/ 393 w 705"/>
              <a:gd name="T13" fmla="*/ 0 h 1249"/>
              <a:gd name="T14" fmla="*/ 93 w 705"/>
              <a:gd name="T15" fmla="*/ 227 h 1249"/>
              <a:gd name="T16" fmla="*/ 93 w 705"/>
              <a:gd name="T17" fmla="*/ 227 h 1249"/>
              <a:gd name="T18" fmla="*/ 87 w 705"/>
              <a:gd name="T19" fmla="*/ 251 h 1249"/>
              <a:gd name="T20" fmla="*/ 87 w 705"/>
              <a:gd name="T21" fmla="*/ 251 h 1249"/>
              <a:gd name="T22" fmla="*/ 87 w 705"/>
              <a:gd name="T23" fmla="*/ 252 h 1249"/>
              <a:gd name="T24" fmla="*/ 337 w 705"/>
              <a:gd name="T25" fmla="*/ 512 h 1249"/>
              <a:gd name="T26" fmla="*/ 377 w 705"/>
              <a:gd name="T27" fmla="*/ 627 h 1249"/>
              <a:gd name="T28" fmla="*/ 135 w 705"/>
              <a:gd name="T29" fmla="*/ 1182 h 1249"/>
              <a:gd name="T30" fmla="*/ 133 w 705"/>
              <a:gd name="T31" fmla="*/ 1118 h 1249"/>
              <a:gd name="T32" fmla="*/ 0 w 705"/>
              <a:gd name="T33" fmla="*/ 1249 h 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5" h="1249">
                <a:moveTo>
                  <a:pt x="0" y="1249"/>
                </a:moveTo>
                <a:cubicBezTo>
                  <a:pt x="186" y="1234"/>
                  <a:pt x="186" y="1234"/>
                  <a:pt x="186" y="1234"/>
                </a:cubicBezTo>
                <a:cubicBezTo>
                  <a:pt x="139" y="1192"/>
                  <a:pt x="139" y="1192"/>
                  <a:pt x="139" y="1192"/>
                </a:cubicBezTo>
                <a:cubicBezTo>
                  <a:pt x="150" y="1188"/>
                  <a:pt x="153" y="1187"/>
                  <a:pt x="164" y="1182"/>
                </a:cubicBezTo>
                <a:cubicBezTo>
                  <a:pt x="370" y="1087"/>
                  <a:pt x="473" y="851"/>
                  <a:pt x="424" y="623"/>
                </a:cubicBezTo>
                <a:cubicBezTo>
                  <a:pt x="582" y="608"/>
                  <a:pt x="705" y="474"/>
                  <a:pt x="705" y="312"/>
                </a:cubicBezTo>
                <a:cubicBezTo>
                  <a:pt x="705" y="140"/>
                  <a:pt x="565" y="0"/>
                  <a:pt x="393" y="0"/>
                </a:cubicBezTo>
                <a:cubicBezTo>
                  <a:pt x="250" y="1"/>
                  <a:pt x="130" y="96"/>
                  <a:pt x="93" y="227"/>
                </a:cubicBezTo>
                <a:cubicBezTo>
                  <a:pt x="93" y="227"/>
                  <a:pt x="93" y="227"/>
                  <a:pt x="93" y="227"/>
                </a:cubicBezTo>
                <a:cubicBezTo>
                  <a:pt x="90" y="235"/>
                  <a:pt x="88" y="243"/>
                  <a:pt x="87" y="251"/>
                </a:cubicBezTo>
                <a:cubicBezTo>
                  <a:pt x="87" y="251"/>
                  <a:pt x="87" y="251"/>
                  <a:pt x="87" y="251"/>
                </a:cubicBezTo>
                <a:cubicBezTo>
                  <a:pt x="87" y="252"/>
                  <a:pt x="87" y="252"/>
                  <a:pt x="87" y="252"/>
                </a:cubicBezTo>
                <a:cubicBezTo>
                  <a:pt x="192" y="304"/>
                  <a:pt x="282" y="394"/>
                  <a:pt x="337" y="512"/>
                </a:cubicBezTo>
                <a:cubicBezTo>
                  <a:pt x="369" y="580"/>
                  <a:pt x="377" y="626"/>
                  <a:pt x="377" y="627"/>
                </a:cubicBezTo>
                <a:cubicBezTo>
                  <a:pt x="428" y="854"/>
                  <a:pt x="336" y="1083"/>
                  <a:pt x="135" y="1182"/>
                </a:cubicBezTo>
                <a:cubicBezTo>
                  <a:pt x="133" y="1118"/>
                  <a:pt x="133" y="1118"/>
                  <a:pt x="133" y="1118"/>
                </a:cubicBezTo>
                <a:lnTo>
                  <a:pt x="0" y="1249"/>
                </a:lnTo>
                <a:close/>
              </a:path>
            </a:pathLst>
          </a:custGeom>
          <a:solidFill>
            <a:schemeClr val="accent2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731520" tIns="0" rIns="182880" bIns="310896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C3722092-6B1F-FD47-3A5F-0EA0F94A78DD}"/>
              </a:ext>
            </a:extLst>
          </p:cNvPr>
          <p:cNvSpPr>
            <a:spLocks/>
          </p:cNvSpPr>
          <p:nvPr/>
        </p:nvSpPr>
        <p:spPr bwMode="auto">
          <a:xfrm>
            <a:off x="10318047" y="9057304"/>
            <a:ext cx="5669206" cy="3003451"/>
          </a:xfrm>
          <a:custGeom>
            <a:avLst/>
            <a:gdLst>
              <a:gd name="T0" fmla="*/ 0 w 1270"/>
              <a:gd name="T1" fmla="*/ 0 h 673"/>
              <a:gd name="T2" fmla="*/ 22 w 1270"/>
              <a:gd name="T3" fmla="*/ 185 h 673"/>
              <a:gd name="T4" fmla="*/ 62 w 1270"/>
              <a:gd name="T5" fmla="*/ 136 h 673"/>
              <a:gd name="T6" fmla="*/ 73 w 1270"/>
              <a:gd name="T7" fmla="*/ 161 h 673"/>
              <a:gd name="T8" fmla="*/ 642 w 1270"/>
              <a:gd name="T9" fmla="*/ 398 h 673"/>
              <a:gd name="T10" fmla="*/ 964 w 1270"/>
              <a:gd name="T11" fmla="*/ 666 h 673"/>
              <a:gd name="T12" fmla="*/ 1263 w 1270"/>
              <a:gd name="T13" fmla="*/ 342 h 673"/>
              <a:gd name="T14" fmla="*/ 1025 w 1270"/>
              <a:gd name="T15" fmla="*/ 51 h 673"/>
              <a:gd name="T16" fmla="*/ 1025 w 1270"/>
              <a:gd name="T17" fmla="*/ 51 h 673"/>
              <a:gd name="T18" fmla="*/ 1000 w 1270"/>
              <a:gd name="T19" fmla="*/ 46 h 673"/>
              <a:gd name="T20" fmla="*/ 1000 w 1270"/>
              <a:gd name="T21" fmla="*/ 46 h 673"/>
              <a:gd name="T22" fmla="*/ 999 w 1270"/>
              <a:gd name="T23" fmla="*/ 46 h 673"/>
              <a:gd name="T24" fmla="*/ 750 w 1270"/>
              <a:gd name="T25" fmla="*/ 306 h 673"/>
              <a:gd name="T26" fmla="*/ 636 w 1270"/>
              <a:gd name="T27" fmla="*/ 351 h 673"/>
              <a:gd name="T28" fmla="*/ 72 w 1270"/>
              <a:gd name="T29" fmla="*/ 131 h 673"/>
              <a:gd name="T30" fmla="*/ 136 w 1270"/>
              <a:gd name="T31" fmla="*/ 127 h 673"/>
              <a:gd name="T32" fmla="*/ 0 w 1270"/>
              <a:gd name="T33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70" h="673">
                <a:moveTo>
                  <a:pt x="0" y="0"/>
                </a:moveTo>
                <a:cubicBezTo>
                  <a:pt x="22" y="185"/>
                  <a:pt x="22" y="185"/>
                  <a:pt x="22" y="185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6" y="147"/>
                  <a:pt x="67" y="150"/>
                  <a:pt x="73" y="161"/>
                </a:cubicBezTo>
                <a:cubicBezTo>
                  <a:pt x="176" y="363"/>
                  <a:pt x="416" y="456"/>
                  <a:pt x="642" y="398"/>
                </a:cubicBezTo>
                <a:cubicBezTo>
                  <a:pt x="664" y="555"/>
                  <a:pt x="802" y="673"/>
                  <a:pt x="964" y="666"/>
                </a:cubicBezTo>
                <a:cubicBezTo>
                  <a:pt x="1136" y="659"/>
                  <a:pt x="1270" y="514"/>
                  <a:pt x="1263" y="342"/>
                </a:cubicBezTo>
                <a:cubicBezTo>
                  <a:pt x="1257" y="199"/>
                  <a:pt x="1156" y="83"/>
                  <a:pt x="1025" y="51"/>
                </a:cubicBezTo>
                <a:cubicBezTo>
                  <a:pt x="1025" y="51"/>
                  <a:pt x="1025" y="51"/>
                  <a:pt x="1025" y="51"/>
                </a:cubicBezTo>
                <a:cubicBezTo>
                  <a:pt x="1017" y="49"/>
                  <a:pt x="1008" y="47"/>
                  <a:pt x="1000" y="46"/>
                </a:cubicBezTo>
                <a:cubicBezTo>
                  <a:pt x="1000" y="46"/>
                  <a:pt x="1000" y="46"/>
                  <a:pt x="1000" y="46"/>
                </a:cubicBezTo>
                <a:cubicBezTo>
                  <a:pt x="1000" y="46"/>
                  <a:pt x="999" y="46"/>
                  <a:pt x="999" y="46"/>
                </a:cubicBezTo>
                <a:cubicBezTo>
                  <a:pt x="951" y="153"/>
                  <a:pt x="865" y="247"/>
                  <a:pt x="750" y="306"/>
                </a:cubicBezTo>
                <a:cubicBezTo>
                  <a:pt x="682" y="341"/>
                  <a:pt x="637" y="351"/>
                  <a:pt x="636" y="351"/>
                </a:cubicBezTo>
                <a:cubicBezTo>
                  <a:pt x="412" y="411"/>
                  <a:pt x="179" y="328"/>
                  <a:pt x="72" y="131"/>
                </a:cubicBezTo>
                <a:cubicBezTo>
                  <a:pt x="136" y="127"/>
                  <a:pt x="136" y="127"/>
                  <a:pt x="136" y="127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3291840" tIns="548640" rIns="182880" bIns="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72460EE1-5B2C-32E1-C0FA-400414EA7824}"/>
              </a:ext>
            </a:extLst>
          </p:cNvPr>
          <p:cNvSpPr>
            <a:spLocks/>
          </p:cNvSpPr>
          <p:nvPr/>
        </p:nvSpPr>
        <p:spPr bwMode="auto">
          <a:xfrm>
            <a:off x="8294219" y="6387780"/>
            <a:ext cx="2999680" cy="5672976"/>
          </a:xfrm>
          <a:custGeom>
            <a:avLst/>
            <a:gdLst>
              <a:gd name="T0" fmla="*/ 672 w 672"/>
              <a:gd name="T1" fmla="*/ 0 h 1271"/>
              <a:gd name="T2" fmla="*/ 487 w 672"/>
              <a:gd name="T3" fmla="*/ 23 h 1271"/>
              <a:gd name="T4" fmla="*/ 536 w 672"/>
              <a:gd name="T5" fmla="*/ 62 h 1271"/>
              <a:gd name="T6" fmla="*/ 511 w 672"/>
              <a:gd name="T7" fmla="*/ 73 h 1271"/>
              <a:gd name="T8" fmla="*/ 274 w 672"/>
              <a:gd name="T9" fmla="*/ 643 h 1271"/>
              <a:gd name="T10" fmla="*/ 6 w 672"/>
              <a:gd name="T11" fmla="*/ 965 h 1271"/>
              <a:gd name="T12" fmla="*/ 331 w 672"/>
              <a:gd name="T13" fmla="*/ 1264 h 1271"/>
              <a:gd name="T14" fmla="*/ 622 w 672"/>
              <a:gd name="T15" fmla="*/ 1025 h 1271"/>
              <a:gd name="T16" fmla="*/ 622 w 672"/>
              <a:gd name="T17" fmla="*/ 1025 h 1271"/>
              <a:gd name="T18" fmla="*/ 627 w 672"/>
              <a:gd name="T19" fmla="*/ 1000 h 1271"/>
              <a:gd name="T20" fmla="*/ 627 w 672"/>
              <a:gd name="T21" fmla="*/ 1000 h 1271"/>
              <a:gd name="T22" fmla="*/ 627 w 672"/>
              <a:gd name="T23" fmla="*/ 1000 h 1271"/>
              <a:gd name="T24" fmla="*/ 366 w 672"/>
              <a:gd name="T25" fmla="*/ 750 h 1271"/>
              <a:gd name="T26" fmla="*/ 321 w 672"/>
              <a:gd name="T27" fmla="*/ 637 h 1271"/>
              <a:gd name="T28" fmla="*/ 540 w 672"/>
              <a:gd name="T29" fmla="*/ 73 h 1271"/>
              <a:gd name="T30" fmla="*/ 545 w 672"/>
              <a:gd name="T31" fmla="*/ 137 h 1271"/>
              <a:gd name="T32" fmla="*/ 672 w 672"/>
              <a:gd name="T33" fmla="*/ 0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2" h="1271">
                <a:moveTo>
                  <a:pt x="672" y="0"/>
                </a:moveTo>
                <a:cubicBezTo>
                  <a:pt x="487" y="23"/>
                  <a:pt x="487" y="23"/>
                  <a:pt x="487" y="23"/>
                </a:cubicBezTo>
                <a:cubicBezTo>
                  <a:pt x="536" y="62"/>
                  <a:pt x="536" y="62"/>
                  <a:pt x="536" y="62"/>
                </a:cubicBezTo>
                <a:cubicBezTo>
                  <a:pt x="525" y="67"/>
                  <a:pt x="522" y="68"/>
                  <a:pt x="511" y="73"/>
                </a:cubicBezTo>
                <a:cubicBezTo>
                  <a:pt x="309" y="177"/>
                  <a:pt x="216" y="417"/>
                  <a:pt x="274" y="643"/>
                </a:cubicBezTo>
                <a:cubicBezTo>
                  <a:pt x="117" y="665"/>
                  <a:pt x="0" y="803"/>
                  <a:pt x="6" y="965"/>
                </a:cubicBezTo>
                <a:cubicBezTo>
                  <a:pt x="14" y="1137"/>
                  <a:pt x="159" y="1271"/>
                  <a:pt x="331" y="1264"/>
                </a:cubicBezTo>
                <a:cubicBezTo>
                  <a:pt x="474" y="1258"/>
                  <a:pt x="590" y="1157"/>
                  <a:pt x="622" y="1025"/>
                </a:cubicBezTo>
                <a:cubicBezTo>
                  <a:pt x="622" y="1025"/>
                  <a:pt x="622" y="1025"/>
                  <a:pt x="622" y="1025"/>
                </a:cubicBezTo>
                <a:cubicBezTo>
                  <a:pt x="624" y="1017"/>
                  <a:pt x="625" y="1009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627" y="1000"/>
                  <a:pt x="627" y="1000"/>
                  <a:pt x="627" y="1000"/>
                </a:cubicBezTo>
                <a:cubicBezTo>
                  <a:pt x="520" y="952"/>
                  <a:pt x="426" y="866"/>
                  <a:pt x="366" y="750"/>
                </a:cubicBezTo>
                <a:cubicBezTo>
                  <a:pt x="331" y="683"/>
                  <a:pt x="322" y="638"/>
                  <a:pt x="321" y="637"/>
                </a:cubicBezTo>
                <a:cubicBezTo>
                  <a:pt x="261" y="413"/>
                  <a:pt x="344" y="180"/>
                  <a:pt x="540" y="73"/>
                </a:cubicBezTo>
                <a:cubicBezTo>
                  <a:pt x="545" y="137"/>
                  <a:pt x="545" y="137"/>
                  <a:pt x="545" y="137"/>
                </a:cubicBezTo>
                <a:lnTo>
                  <a:pt x="672" y="0"/>
                </a:lnTo>
                <a:close/>
              </a:path>
            </a:pathLst>
          </a:custGeom>
          <a:solidFill>
            <a:schemeClr val="accent4"/>
          </a:solidFill>
          <a:ln w="25400">
            <a:noFill/>
            <a:miter lim="800000"/>
          </a:ln>
          <a:effectLst>
            <a:outerShdw blurRad="127000" dist="1270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182880" tIns="91440" rIns="548640" bIns="731520" numCol="1" anchor="b" anchorCtr="0" compatLnSpc="1">
            <a:prstTxWarp prst="textNoShape">
              <a:avLst/>
            </a:prstTxWarp>
          </a:bodyPr>
          <a:lstStyle/>
          <a:p>
            <a:pPr algn="ctr"/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6" name="!!SubTitle">
            <a:extLst>
              <a:ext uri="{FF2B5EF4-FFF2-40B4-BE49-F238E27FC236}">
                <a16:creationId xmlns:a16="http://schemas.microsoft.com/office/drawing/2014/main" id="{308893A5-7C8E-A5AB-23E2-A8FDB09745BD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" name="!!MainTitle1">
            <a:extLst>
              <a:ext uri="{FF2B5EF4-FFF2-40B4-BE49-F238E27FC236}">
                <a16:creationId xmlns:a16="http://schemas.microsoft.com/office/drawing/2014/main" id="{4896E66B-D39F-5738-EA0C-AF0000290CA0}"/>
              </a:ext>
            </a:extLst>
          </p:cNvPr>
          <p:cNvSpPr txBox="1"/>
          <p:nvPr/>
        </p:nvSpPr>
        <p:spPr>
          <a:xfrm>
            <a:off x="7279453" y="1037172"/>
            <a:ext cx="9825126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Circular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00C603-06B1-8382-A436-56DEC714164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C66EB70C-FD39-5221-98F5-69995EF7EB1E}"/>
              </a:ext>
            </a:extLst>
          </p:cNvPr>
          <p:cNvSpPr txBox="1"/>
          <p:nvPr/>
        </p:nvSpPr>
        <p:spPr>
          <a:xfrm>
            <a:off x="2453578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1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4ABDE6D-35BB-ED6D-D045-4017E94AE728}"/>
              </a:ext>
            </a:extLst>
          </p:cNvPr>
          <p:cNvGrpSpPr/>
          <p:nvPr/>
        </p:nvGrpSpPr>
        <p:grpSpPr>
          <a:xfrm flipH="1">
            <a:off x="3379244" y="4336522"/>
            <a:ext cx="3511593" cy="2800759"/>
            <a:chOff x="3526180" y="3340118"/>
            <a:chExt cx="3090520" cy="2445485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EA2D6A34-97F3-E4DC-89D7-A3CCC85D0C01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51F0A5C1-B66E-E54C-AD9A-F115426B1076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2ADDEC05-CA26-FA7F-74D7-84089187695D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" name="Textbox 200">
            <a:extLst>
              <a:ext uri="{FF2B5EF4-FFF2-40B4-BE49-F238E27FC236}">
                <a16:creationId xmlns:a16="http://schemas.microsoft.com/office/drawing/2014/main" id="{E3C9A124-55FD-764A-58DD-063EFFE13666}"/>
              </a:ext>
            </a:extLst>
          </p:cNvPr>
          <p:cNvSpPr txBox="1"/>
          <p:nvPr/>
        </p:nvSpPr>
        <p:spPr>
          <a:xfrm>
            <a:off x="17721656" y="4641897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455518-3C37-30B8-3B81-3CF06D48C115}"/>
              </a:ext>
            </a:extLst>
          </p:cNvPr>
          <p:cNvGrpSpPr/>
          <p:nvPr/>
        </p:nvGrpSpPr>
        <p:grpSpPr>
          <a:xfrm flipH="1">
            <a:off x="18616753" y="4336522"/>
            <a:ext cx="3511593" cy="2800759"/>
            <a:chOff x="3526180" y="3340118"/>
            <a:chExt cx="3090520" cy="2445485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D6E9DFBC-4896-00C9-E271-942472C84E44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43A49DCB-19D4-8923-5B33-F095B7A38C33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B9FEA98D-0CDA-FB41-10B7-DE350791DFAA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1581B79E-CC24-0435-E09A-50ED88EB6DC5}"/>
              </a:ext>
            </a:extLst>
          </p:cNvPr>
          <p:cNvSpPr txBox="1"/>
          <p:nvPr/>
        </p:nvSpPr>
        <p:spPr>
          <a:xfrm>
            <a:off x="17721661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3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60E2FC-CBDB-EDF8-DF65-A4BCB36E606B}"/>
              </a:ext>
            </a:extLst>
          </p:cNvPr>
          <p:cNvGrpSpPr/>
          <p:nvPr/>
        </p:nvGrpSpPr>
        <p:grpSpPr>
          <a:xfrm flipH="1">
            <a:off x="18616758" y="9419357"/>
            <a:ext cx="3511593" cy="2800759"/>
            <a:chOff x="3526180" y="3340118"/>
            <a:chExt cx="3090520" cy="2445485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8557DE94-C295-2E72-BC1A-398782F34A1F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A973A417-2724-342E-7A85-2A5461C09A57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74831216-5C9A-7DB7-EC2A-B458A02F44AF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4" name="Textbox 200">
            <a:extLst>
              <a:ext uri="{FF2B5EF4-FFF2-40B4-BE49-F238E27FC236}">
                <a16:creationId xmlns:a16="http://schemas.microsoft.com/office/drawing/2014/main" id="{C6ADE63E-DE95-5C43-60AF-A4F285920DFB}"/>
              </a:ext>
            </a:extLst>
          </p:cNvPr>
          <p:cNvSpPr txBox="1"/>
          <p:nvPr/>
        </p:nvSpPr>
        <p:spPr>
          <a:xfrm>
            <a:off x="2453578" y="9724732"/>
            <a:ext cx="1430108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0" dirty="0">
                <a:solidFill>
                  <a:schemeClr val="accent4"/>
                </a:solidFill>
                <a:latin typeface="+mj-lt"/>
              </a:rPr>
              <a:t>4</a:t>
            </a:r>
            <a:endParaRPr kumimoji="0" lang="en-US" sz="16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8C72C19-F0BB-2B26-F04D-A833F847DEAD}"/>
              </a:ext>
            </a:extLst>
          </p:cNvPr>
          <p:cNvGrpSpPr/>
          <p:nvPr/>
        </p:nvGrpSpPr>
        <p:grpSpPr>
          <a:xfrm flipH="1">
            <a:off x="3379244" y="9419357"/>
            <a:ext cx="3511593" cy="2800759"/>
            <a:chOff x="3526180" y="3340118"/>
            <a:chExt cx="3090520" cy="2445485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1D0589A2-83E9-3AE8-9F05-D1DE989155E0}"/>
                </a:ext>
              </a:extLst>
            </p:cNvPr>
            <p:cNvSpPr txBox="1"/>
            <p:nvPr/>
          </p:nvSpPr>
          <p:spPr>
            <a:xfrm flipH="1">
              <a:off x="3526180" y="3340118"/>
              <a:ext cx="3090518" cy="403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A3F6051A-4C22-6919-702D-47A0257C2B90}"/>
                </a:ext>
              </a:extLst>
            </p:cNvPr>
            <p:cNvSpPr txBox="1"/>
            <p:nvPr/>
          </p:nvSpPr>
          <p:spPr>
            <a:xfrm flipH="1">
              <a:off x="3526180" y="3716689"/>
              <a:ext cx="3090518" cy="2956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1BB4FA05-6789-E42F-08FF-090C85822EA7}"/>
                </a:ext>
              </a:extLst>
            </p:cNvPr>
            <p:cNvSpPr txBox="1"/>
            <p:nvPr/>
          </p:nvSpPr>
          <p:spPr>
            <a:xfrm flipH="1">
              <a:off x="3526184" y="4200064"/>
              <a:ext cx="3090516" cy="15855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  <a:p>
              <a:pPr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0DFC9C8-6C39-67C9-57DE-13ABD1971092}"/>
              </a:ext>
            </a:extLst>
          </p:cNvPr>
          <p:cNvSpPr/>
          <p:nvPr/>
        </p:nvSpPr>
        <p:spPr>
          <a:xfrm>
            <a:off x="14289979" y="10390021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Freeform 103">
            <a:extLst>
              <a:ext uri="{FF2B5EF4-FFF2-40B4-BE49-F238E27FC236}">
                <a16:creationId xmlns:a16="http://schemas.microsoft.com/office/drawing/2014/main" id="{CB4B7B7C-CD2F-706A-3F2C-540FB544315B}"/>
              </a:ext>
            </a:extLst>
          </p:cNvPr>
          <p:cNvSpPr>
            <a:spLocks noEditPoints="1"/>
          </p:cNvSpPr>
          <p:nvPr/>
        </p:nvSpPr>
        <p:spPr bwMode="auto">
          <a:xfrm>
            <a:off x="14247534" y="5186734"/>
            <a:ext cx="846692" cy="64747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" name="Freeform 109">
            <a:extLst>
              <a:ext uri="{FF2B5EF4-FFF2-40B4-BE49-F238E27FC236}">
                <a16:creationId xmlns:a16="http://schemas.microsoft.com/office/drawing/2014/main" id="{F64E1ED8-D631-9B84-E2ED-DCD9C576F397}"/>
              </a:ext>
            </a:extLst>
          </p:cNvPr>
          <p:cNvSpPr>
            <a:spLocks noEditPoints="1"/>
          </p:cNvSpPr>
          <p:nvPr/>
        </p:nvSpPr>
        <p:spPr bwMode="auto">
          <a:xfrm>
            <a:off x="9205472" y="10390021"/>
            <a:ext cx="742850" cy="76180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1BC7ED77-928A-DFEC-F66F-48B77A304586}"/>
              </a:ext>
            </a:extLst>
          </p:cNvPr>
          <p:cNvSpPr/>
          <p:nvPr/>
        </p:nvSpPr>
        <p:spPr>
          <a:xfrm>
            <a:off x="9171329" y="5090916"/>
            <a:ext cx="811136" cy="839106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6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000" decel="5000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6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6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ccel="50000" decel="50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6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6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50000" decel="50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6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6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50000" decel="50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6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 p14:presetBounceEnd="55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grpId="0" nodeType="withEffect" p14:presetBounceEnd="5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grpId="0" nodeType="withEffect" p14:presetBounceEnd="5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 p14:presetBounceEnd="5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/>
          <p:bldP spid="7" grpId="0"/>
          <p:bldP spid="9" grpId="0"/>
          <p:bldP spid="14" grpId="0"/>
          <p:bldP spid="19" grpId="0"/>
          <p:bldP spid="24" grpId="0"/>
          <p:bldP spid="50" grpId="0" animBg="1"/>
          <p:bldP spid="51" grpId="0" animBg="1"/>
          <p:bldP spid="52" grpId="0" animBg="1"/>
          <p:bldP spid="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6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ccel="50000" decel="5000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6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6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6" presetClass="emph" presetSubtype="0" accel="50000" decel="5000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1" dur="6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6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ccel="50000" decel="5000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6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6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accel="50000" decel="5000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6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7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/>
          <p:bldP spid="7" grpId="0"/>
          <p:bldP spid="9" grpId="0"/>
          <p:bldP spid="14" grpId="0"/>
          <p:bldP spid="19" grpId="0"/>
          <p:bldP spid="24" grpId="0"/>
          <p:bldP spid="50" grpId="0" animBg="1"/>
          <p:bldP spid="51" grpId="0" animBg="1"/>
          <p:bldP spid="52" grpId="0" animBg="1"/>
          <p:bldP spid="53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2_L_18">
      <a:dk1>
        <a:srgbClr val="52606A"/>
      </a:dk1>
      <a:lt1>
        <a:srgbClr val="FFFFFF"/>
      </a:lt1>
      <a:dk2>
        <a:srgbClr val="11132A"/>
      </a:dk2>
      <a:lt2>
        <a:srgbClr val="FFFFFF"/>
      </a:lt2>
      <a:accent1>
        <a:srgbClr val="254CA7"/>
      </a:accent1>
      <a:accent2>
        <a:srgbClr val="F9D448"/>
      </a:accent2>
      <a:accent3>
        <a:srgbClr val="020860"/>
      </a:accent3>
      <a:accent4>
        <a:srgbClr val="787B84"/>
      </a:accent4>
      <a:accent5>
        <a:srgbClr val="D8D8D8"/>
      </a:accent5>
      <a:accent6>
        <a:srgbClr val="F2F2F2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Business_2Tones_L_Green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8CEE8C"/>
      </a:accent1>
      <a:accent2>
        <a:srgbClr val="1BBF1B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L_5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3AAFCF"/>
      </a:accent1>
      <a:accent2>
        <a:srgbClr val="2C81B0"/>
      </a:accent2>
      <a:accent3>
        <a:srgbClr val="7E98AF"/>
      </a:accent3>
      <a:accent4>
        <a:srgbClr val="AE5293"/>
      </a:accent4>
      <a:accent5>
        <a:srgbClr val="6E3C7B"/>
      </a:accent5>
      <a:accent6>
        <a:srgbClr val="D56B5F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D_2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F8A3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7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3A46"/>
      </a:accent1>
      <a:accent2>
        <a:srgbClr val="005F73"/>
      </a:accent2>
      <a:accent3>
        <a:srgbClr val="0A9396"/>
      </a:accent3>
      <a:accent4>
        <a:srgbClr val="94D2BD"/>
      </a:accent4>
      <a:accent5>
        <a:srgbClr val="E9D8A6"/>
      </a:accent5>
      <a:accent6>
        <a:srgbClr val="EE9B0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L_37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2F2442"/>
      </a:accent1>
      <a:accent2>
        <a:srgbClr val="4F2A4B"/>
      </a:accent2>
      <a:accent3>
        <a:srgbClr val="202470"/>
      </a:accent3>
      <a:accent4>
        <a:srgbClr val="EF6D3F"/>
      </a:accent4>
      <a:accent5>
        <a:srgbClr val="F7B43B"/>
      </a:accent5>
      <a:accent6>
        <a:srgbClr val="F7D52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16317</TotalTime>
  <Words>1170</Words>
  <Application>Microsoft Office PowerPoint</Application>
  <PresentationFormat>Custom</PresentationFormat>
  <Paragraphs>190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193</dc:title>
  <dc:creator>Slide Ocean</dc:creator>
  <cp:keywords>SlideOcean.net</cp:keywords>
  <cp:lastModifiedBy>SO</cp:lastModifiedBy>
  <cp:revision>4138</cp:revision>
  <dcterms:created xsi:type="dcterms:W3CDTF">2024-04-24T08:43:56Z</dcterms:created>
  <dcterms:modified xsi:type="dcterms:W3CDTF">2026-02-03T02:59:30Z</dcterms:modified>
</cp:coreProperties>
</file>