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0" r:id="rId11"/>
    <p:sldId id="2147378267" r:id="rId12"/>
    <p:sldId id="2147378277" r:id="rId13"/>
    <p:sldId id="2147378278" r:id="rId14"/>
    <p:sldId id="2147378283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87046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961BE26-BB51-4B73-AE0F-0EAC198296AB}"/>
              </a:ext>
            </a:extLst>
          </p:cNvPr>
          <p:cNvSpPr/>
          <p:nvPr/>
        </p:nvSpPr>
        <p:spPr>
          <a:xfrm>
            <a:off x="9667084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43E3EE81-6F54-B55A-F943-A72F2CEB30F3}"/>
              </a:ext>
            </a:extLst>
          </p:cNvPr>
          <p:cNvSpPr>
            <a:spLocks/>
          </p:cNvSpPr>
          <p:nvPr/>
        </p:nvSpPr>
        <p:spPr>
          <a:xfrm>
            <a:off x="6458255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757F9D5-C47C-1ED7-6ED1-957AD67C0C17}"/>
              </a:ext>
            </a:extLst>
          </p:cNvPr>
          <p:cNvSpPr/>
          <p:nvPr/>
        </p:nvSpPr>
        <p:spPr>
          <a:xfrm>
            <a:off x="6860088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22000">
                <a:schemeClr val="accent2"/>
              </a:gs>
              <a:gs pos="7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Textbox 200">
            <a:extLst>
              <a:ext uri="{FF2B5EF4-FFF2-40B4-BE49-F238E27FC236}">
                <a16:creationId xmlns:a16="http://schemas.microsoft.com/office/drawing/2014/main" id="{72DBD8F8-86D6-28A4-BECF-103F73341F09}"/>
              </a:ext>
            </a:extLst>
          </p:cNvPr>
          <p:cNvSpPr txBox="1"/>
          <p:nvPr/>
        </p:nvSpPr>
        <p:spPr>
          <a:xfrm>
            <a:off x="10521541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ABAB408-5610-F088-E889-5D245DB210DC}"/>
              </a:ext>
            </a:extLst>
          </p:cNvPr>
          <p:cNvGrpSpPr/>
          <p:nvPr/>
        </p:nvGrpSpPr>
        <p:grpSpPr>
          <a:xfrm>
            <a:off x="7294787" y="6109703"/>
            <a:ext cx="2016289" cy="599835"/>
            <a:chOff x="7294787" y="6109703"/>
            <a:chExt cx="2016289" cy="599835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BEF73C77-65A2-2345-DAFF-9C9BE43562B7}"/>
                </a:ext>
              </a:extLst>
            </p:cNvPr>
            <p:cNvSpPr txBox="1"/>
            <p:nvPr/>
          </p:nvSpPr>
          <p:spPr>
            <a:xfrm flipH="1">
              <a:off x="729478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26C4408F-9562-4D48-7482-FF83E4008DE0}"/>
                </a:ext>
              </a:extLst>
            </p:cNvPr>
            <p:cNvSpPr txBox="1"/>
            <p:nvPr/>
          </p:nvSpPr>
          <p:spPr>
            <a:xfrm flipH="1">
              <a:off x="729478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1431BEC5-7407-EE3C-C591-0191B5ED68DB}"/>
              </a:ext>
            </a:extLst>
          </p:cNvPr>
          <p:cNvSpPr txBox="1"/>
          <p:nvPr/>
        </p:nvSpPr>
        <p:spPr>
          <a:xfrm flipH="1">
            <a:off x="7294787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C0407A3-844C-C989-2286-B0995B74A3DE}"/>
              </a:ext>
            </a:extLst>
          </p:cNvPr>
          <p:cNvSpPr/>
          <p:nvPr/>
        </p:nvSpPr>
        <p:spPr>
          <a:xfrm>
            <a:off x="15589105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Pentagon 37">
            <a:extLst>
              <a:ext uri="{FF2B5EF4-FFF2-40B4-BE49-F238E27FC236}">
                <a16:creationId xmlns:a16="http://schemas.microsoft.com/office/drawing/2014/main" id="{1BB17178-B4DF-5D0C-02FF-1FC74E909330}"/>
              </a:ext>
            </a:extLst>
          </p:cNvPr>
          <p:cNvSpPr>
            <a:spLocks/>
          </p:cNvSpPr>
          <p:nvPr/>
        </p:nvSpPr>
        <p:spPr>
          <a:xfrm>
            <a:off x="12380276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5489087-62EE-C198-003D-10224C248828}"/>
              </a:ext>
            </a:extLst>
          </p:cNvPr>
          <p:cNvSpPr/>
          <p:nvPr/>
        </p:nvSpPr>
        <p:spPr>
          <a:xfrm>
            <a:off x="12782109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22000">
                <a:schemeClr val="accent3"/>
              </a:gs>
              <a:gs pos="78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EF966001-D312-F2DD-2921-7B2A6C73EC4F}"/>
              </a:ext>
            </a:extLst>
          </p:cNvPr>
          <p:cNvSpPr txBox="1"/>
          <p:nvPr/>
        </p:nvSpPr>
        <p:spPr>
          <a:xfrm>
            <a:off x="16443562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8A0866F-952A-B5C1-F15D-0C404A1B1D35}"/>
              </a:ext>
            </a:extLst>
          </p:cNvPr>
          <p:cNvGrpSpPr/>
          <p:nvPr/>
        </p:nvGrpSpPr>
        <p:grpSpPr>
          <a:xfrm>
            <a:off x="13216807" y="6109703"/>
            <a:ext cx="2016289" cy="599835"/>
            <a:chOff x="13216807" y="6109703"/>
            <a:chExt cx="2016289" cy="599835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BAD96EE4-C046-2817-0B57-AD8B0369EBBB}"/>
                </a:ext>
              </a:extLst>
            </p:cNvPr>
            <p:cNvSpPr txBox="1"/>
            <p:nvPr/>
          </p:nvSpPr>
          <p:spPr>
            <a:xfrm flipH="1">
              <a:off x="1321680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BA12AFD5-6F7C-67B7-B4B1-ABF0E723940F}"/>
                </a:ext>
              </a:extLst>
            </p:cNvPr>
            <p:cNvSpPr txBox="1"/>
            <p:nvPr/>
          </p:nvSpPr>
          <p:spPr>
            <a:xfrm flipH="1">
              <a:off x="1321680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3" name="Textbox 200">
            <a:extLst>
              <a:ext uri="{FF2B5EF4-FFF2-40B4-BE49-F238E27FC236}">
                <a16:creationId xmlns:a16="http://schemas.microsoft.com/office/drawing/2014/main" id="{3A4E8057-41D7-AED4-CDB9-D66155995D1D}"/>
              </a:ext>
            </a:extLst>
          </p:cNvPr>
          <p:cNvSpPr txBox="1"/>
          <p:nvPr/>
        </p:nvSpPr>
        <p:spPr>
          <a:xfrm flipH="1">
            <a:off x="13216809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27492FE-FC09-73CB-2E52-0006721D8F11}"/>
              </a:ext>
            </a:extLst>
          </p:cNvPr>
          <p:cNvSpPr/>
          <p:nvPr/>
        </p:nvSpPr>
        <p:spPr>
          <a:xfrm>
            <a:off x="21511125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rrow: Pentagon 46">
            <a:extLst>
              <a:ext uri="{FF2B5EF4-FFF2-40B4-BE49-F238E27FC236}">
                <a16:creationId xmlns:a16="http://schemas.microsoft.com/office/drawing/2014/main" id="{CC7489EB-2F96-4198-8DA0-6D0A7B6FFAD2}"/>
              </a:ext>
            </a:extLst>
          </p:cNvPr>
          <p:cNvSpPr>
            <a:spLocks/>
          </p:cNvSpPr>
          <p:nvPr/>
        </p:nvSpPr>
        <p:spPr>
          <a:xfrm>
            <a:off x="18302296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4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B87A900-8B8E-937F-6F64-FEA34C6D7310}"/>
              </a:ext>
            </a:extLst>
          </p:cNvPr>
          <p:cNvSpPr/>
          <p:nvPr/>
        </p:nvSpPr>
        <p:spPr>
          <a:xfrm>
            <a:off x="18704129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75000"/>
                </a:schemeClr>
              </a:gs>
              <a:gs pos="22000">
                <a:schemeClr val="accent4"/>
              </a:gs>
              <a:gs pos="78000">
                <a:schemeClr val="accent4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323D049E-4FCF-06C0-FD53-24A7561722F2}"/>
              </a:ext>
            </a:extLst>
          </p:cNvPr>
          <p:cNvSpPr txBox="1"/>
          <p:nvPr/>
        </p:nvSpPr>
        <p:spPr>
          <a:xfrm>
            <a:off x="22365582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94F06D7-14EE-2055-7204-445D406A595E}"/>
              </a:ext>
            </a:extLst>
          </p:cNvPr>
          <p:cNvGrpSpPr/>
          <p:nvPr/>
        </p:nvGrpSpPr>
        <p:grpSpPr>
          <a:xfrm>
            <a:off x="19138827" y="6109703"/>
            <a:ext cx="2016289" cy="599835"/>
            <a:chOff x="19138827" y="6109703"/>
            <a:chExt cx="2016289" cy="599835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2B4EEEF0-FC3E-661C-3175-D95094986526}"/>
                </a:ext>
              </a:extLst>
            </p:cNvPr>
            <p:cNvSpPr txBox="1"/>
            <p:nvPr/>
          </p:nvSpPr>
          <p:spPr>
            <a:xfrm flipH="1">
              <a:off x="1913882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F05823B3-2AF4-E9E1-7D4F-3E78C9CBD487}"/>
                </a:ext>
              </a:extLst>
            </p:cNvPr>
            <p:cNvSpPr txBox="1"/>
            <p:nvPr/>
          </p:nvSpPr>
          <p:spPr>
            <a:xfrm flipH="1">
              <a:off x="1913882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2" name="Textbox 200">
            <a:extLst>
              <a:ext uri="{FF2B5EF4-FFF2-40B4-BE49-F238E27FC236}">
                <a16:creationId xmlns:a16="http://schemas.microsoft.com/office/drawing/2014/main" id="{0BF4A749-B850-F7D0-121D-03A2E0A8CC8B}"/>
              </a:ext>
            </a:extLst>
          </p:cNvPr>
          <p:cNvSpPr txBox="1"/>
          <p:nvPr/>
        </p:nvSpPr>
        <p:spPr>
          <a:xfrm flipH="1">
            <a:off x="19138829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56" name="!!SubTitle">
            <a:extLst>
              <a:ext uri="{FF2B5EF4-FFF2-40B4-BE49-F238E27FC236}">
                <a16:creationId xmlns:a16="http://schemas.microsoft.com/office/drawing/2014/main" id="{D971B378-CF42-5728-8175-44F642E1ADD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7" name="!!MainTitle1">
            <a:extLst>
              <a:ext uri="{FF2B5EF4-FFF2-40B4-BE49-F238E27FC236}">
                <a16:creationId xmlns:a16="http://schemas.microsoft.com/office/drawing/2014/main" id="{A3DDA476-C835-238C-9A0E-1CC4F944B2CC}"/>
              </a:ext>
            </a:extLst>
          </p:cNvPr>
          <p:cNvSpPr txBox="1"/>
          <p:nvPr/>
        </p:nvSpPr>
        <p:spPr>
          <a:xfrm>
            <a:off x="7364057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185B69B-E374-A0AD-B85B-C738C0D92D2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3F237B1-319B-5DD1-7EC9-C7F776E4DBBE}"/>
              </a:ext>
            </a:extLst>
          </p:cNvPr>
          <p:cNvSpPr/>
          <p:nvPr/>
        </p:nvSpPr>
        <p:spPr>
          <a:xfrm>
            <a:off x="3745063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88319477-6DF2-5E69-9F54-EBC7D1C8997D}"/>
              </a:ext>
            </a:extLst>
          </p:cNvPr>
          <p:cNvSpPr>
            <a:spLocks/>
          </p:cNvSpPr>
          <p:nvPr/>
        </p:nvSpPr>
        <p:spPr>
          <a:xfrm>
            <a:off x="536234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8BE6E94-BC02-1A02-7C09-7666330943F3}"/>
              </a:ext>
            </a:extLst>
          </p:cNvPr>
          <p:cNvSpPr/>
          <p:nvPr/>
        </p:nvSpPr>
        <p:spPr>
          <a:xfrm>
            <a:off x="938067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22000">
                <a:schemeClr val="accent1"/>
              </a:gs>
              <a:gs pos="7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D86523CC-B27D-0E6D-66AF-C9A349DE6DB6}"/>
              </a:ext>
            </a:extLst>
          </p:cNvPr>
          <p:cNvSpPr txBox="1"/>
          <p:nvPr/>
        </p:nvSpPr>
        <p:spPr>
          <a:xfrm>
            <a:off x="4599520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5DD7F284-ED82-E8FF-16B6-60D0290EFF6A}"/>
              </a:ext>
            </a:extLst>
          </p:cNvPr>
          <p:cNvGrpSpPr/>
          <p:nvPr/>
        </p:nvGrpSpPr>
        <p:grpSpPr>
          <a:xfrm>
            <a:off x="1372766" y="6155869"/>
            <a:ext cx="2016289" cy="564646"/>
            <a:chOff x="1372766" y="6155869"/>
            <a:chExt cx="2016289" cy="564646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F84941A0-260D-8A6A-76FB-1E0427E0385F}"/>
                </a:ext>
              </a:extLst>
            </p:cNvPr>
            <p:cNvSpPr txBox="1"/>
            <p:nvPr/>
          </p:nvSpPr>
          <p:spPr>
            <a:xfrm flipH="1">
              <a:off x="1372766" y="6155869"/>
              <a:ext cx="201628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674CD7DD-61DE-759A-4A93-6B527F5EB2F3}"/>
                </a:ext>
              </a:extLst>
            </p:cNvPr>
            <p:cNvSpPr txBox="1"/>
            <p:nvPr/>
          </p:nvSpPr>
          <p:spPr>
            <a:xfrm flipH="1">
              <a:off x="1372766" y="6412738"/>
              <a:ext cx="201628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</a:p>
          </p:txBody>
        </p:sp>
      </p:grpSp>
      <p:sp>
        <p:nvSpPr>
          <p:cNvPr id="66" name="Textbox 200">
            <a:extLst>
              <a:ext uri="{FF2B5EF4-FFF2-40B4-BE49-F238E27FC236}">
                <a16:creationId xmlns:a16="http://schemas.microsoft.com/office/drawing/2014/main" id="{9BF250B7-DCDD-BC16-B5BC-E16A07EB5852}"/>
              </a:ext>
            </a:extLst>
          </p:cNvPr>
          <p:cNvSpPr txBox="1"/>
          <p:nvPr/>
        </p:nvSpPr>
        <p:spPr>
          <a:xfrm flipH="1">
            <a:off x="1372766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C2100FE1-4E49-155F-CD5A-8B0359CD53BA}"/>
              </a:ext>
            </a:extLst>
          </p:cNvPr>
          <p:cNvSpPr/>
          <p:nvPr/>
        </p:nvSpPr>
        <p:spPr>
          <a:xfrm>
            <a:off x="19766070" y="687893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1" name="Freeform 103">
            <a:extLst>
              <a:ext uri="{FF2B5EF4-FFF2-40B4-BE49-F238E27FC236}">
                <a16:creationId xmlns:a16="http://schemas.microsoft.com/office/drawing/2014/main" id="{49BF88AE-7941-3492-3F70-46CA981E3536}"/>
              </a:ext>
            </a:extLst>
          </p:cNvPr>
          <p:cNvSpPr>
            <a:spLocks noEditPoints="1"/>
          </p:cNvSpPr>
          <p:nvPr/>
        </p:nvSpPr>
        <p:spPr bwMode="auto">
          <a:xfrm>
            <a:off x="7879585" y="693610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2" name="Freeform 109">
            <a:extLst>
              <a:ext uri="{FF2B5EF4-FFF2-40B4-BE49-F238E27FC236}">
                <a16:creationId xmlns:a16="http://schemas.microsoft.com/office/drawing/2014/main" id="{A86049E6-BF7C-1167-9E3A-57C109C8625D}"/>
              </a:ext>
            </a:extLst>
          </p:cNvPr>
          <p:cNvSpPr>
            <a:spLocks noEditPoints="1"/>
          </p:cNvSpPr>
          <p:nvPr/>
        </p:nvSpPr>
        <p:spPr bwMode="auto">
          <a:xfrm>
            <a:off x="13853526" y="687893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8FF63DD-79BE-5309-C7EA-FDBD4400D477}"/>
              </a:ext>
            </a:extLst>
          </p:cNvPr>
          <p:cNvSpPr/>
          <p:nvPr/>
        </p:nvSpPr>
        <p:spPr>
          <a:xfrm>
            <a:off x="1975342" y="684028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3864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1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6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 animBg="1"/>
          <p:bldP spid="19" grpId="0" animBg="1"/>
          <p:bldP spid="21" grpId="0"/>
          <p:bldP spid="25" grpId="0"/>
          <p:bldP spid="37" grpId="0" animBg="1"/>
          <p:bldP spid="38" grpId="0" animBg="1"/>
          <p:bldP spid="39" grpId="0" animBg="1"/>
          <p:bldP spid="40" grpId="0"/>
          <p:bldP spid="43" grpId="0"/>
          <p:bldP spid="46" grpId="0" animBg="1"/>
          <p:bldP spid="47" grpId="0" animBg="1"/>
          <p:bldP spid="48" grpId="0" animBg="1"/>
          <p:bldP spid="49" grpId="0"/>
          <p:bldP spid="52" grpId="0"/>
          <p:bldP spid="56" grpId="0"/>
          <p:bldP spid="57" grpId="0"/>
          <p:bldP spid="60" grpId="0" animBg="1"/>
          <p:bldP spid="61" grpId="0" animBg="1"/>
          <p:bldP spid="62" grpId="0" animBg="1"/>
          <p:bldP spid="63" grpId="0"/>
          <p:bldP spid="66" grpId="0"/>
          <p:bldP spid="68" grpId="0" animBg="1"/>
          <p:bldP spid="68" grpId="1" animBg="1"/>
          <p:bldP spid="71" grpId="0" animBg="1"/>
          <p:bldP spid="71" grpId="1" animBg="1"/>
          <p:bldP spid="72" grpId="0" animBg="1"/>
          <p:bldP spid="72" grpId="1" animBg="1"/>
          <p:bldP spid="75" grpId="0" animBg="1"/>
          <p:bldP spid="75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 animBg="1"/>
          <p:bldP spid="19" grpId="0" animBg="1"/>
          <p:bldP spid="21" grpId="0"/>
          <p:bldP spid="25" grpId="0"/>
          <p:bldP spid="37" grpId="0" animBg="1"/>
          <p:bldP spid="38" grpId="0" animBg="1"/>
          <p:bldP spid="39" grpId="0" animBg="1"/>
          <p:bldP spid="40" grpId="0"/>
          <p:bldP spid="43" grpId="0"/>
          <p:bldP spid="46" grpId="0" animBg="1"/>
          <p:bldP spid="47" grpId="0" animBg="1"/>
          <p:bldP spid="48" grpId="0" animBg="1"/>
          <p:bldP spid="49" grpId="0"/>
          <p:bldP spid="52" grpId="0"/>
          <p:bldP spid="56" grpId="0"/>
          <p:bldP spid="57" grpId="0"/>
          <p:bldP spid="60" grpId="0" animBg="1"/>
          <p:bldP spid="61" grpId="0" animBg="1"/>
          <p:bldP spid="62" grpId="0" animBg="1"/>
          <p:bldP spid="63" grpId="0"/>
          <p:bldP spid="66" grpId="0"/>
          <p:bldP spid="68" grpId="0" animBg="1"/>
          <p:bldP spid="68" grpId="1" animBg="1"/>
          <p:bldP spid="71" grpId="0" animBg="1"/>
          <p:bldP spid="71" grpId="1" animBg="1"/>
          <p:bldP spid="72" grpId="0" animBg="1"/>
          <p:bldP spid="72" grpId="1" animBg="1"/>
          <p:bldP spid="75" grpId="0" animBg="1"/>
          <p:bldP spid="75" grpId="1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6028672-1B9E-263C-9AA8-A655B5FD5AF1}"/>
              </a:ext>
            </a:extLst>
          </p:cNvPr>
          <p:cNvSpPr/>
          <p:nvPr/>
        </p:nvSpPr>
        <p:spPr>
          <a:xfrm>
            <a:off x="9667084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1572D9F5-E19D-9B1C-6223-29218C1CC720}"/>
              </a:ext>
            </a:extLst>
          </p:cNvPr>
          <p:cNvSpPr>
            <a:spLocks/>
          </p:cNvSpPr>
          <p:nvPr/>
        </p:nvSpPr>
        <p:spPr>
          <a:xfrm>
            <a:off x="6458255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69060F0-D66F-7D8E-D61B-59BBE1D43396}"/>
              </a:ext>
            </a:extLst>
          </p:cNvPr>
          <p:cNvSpPr/>
          <p:nvPr/>
        </p:nvSpPr>
        <p:spPr>
          <a:xfrm>
            <a:off x="6860088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22000">
                <a:schemeClr val="accent2"/>
              </a:gs>
              <a:gs pos="7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200">
            <a:extLst>
              <a:ext uri="{FF2B5EF4-FFF2-40B4-BE49-F238E27FC236}">
                <a16:creationId xmlns:a16="http://schemas.microsoft.com/office/drawing/2014/main" id="{205DED64-41C4-0DA2-EA2B-91C167E02337}"/>
              </a:ext>
            </a:extLst>
          </p:cNvPr>
          <p:cNvSpPr txBox="1"/>
          <p:nvPr/>
        </p:nvSpPr>
        <p:spPr>
          <a:xfrm>
            <a:off x="10521541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3DE93AF-A820-F906-63B1-E38237A8DD96}"/>
              </a:ext>
            </a:extLst>
          </p:cNvPr>
          <p:cNvGrpSpPr/>
          <p:nvPr/>
        </p:nvGrpSpPr>
        <p:grpSpPr>
          <a:xfrm>
            <a:off x="7294787" y="6109703"/>
            <a:ext cx="2016289" cy="599835"/>
            <a:chOff x="7294787" y="6109703"/>
            <a:chExt cx="2016289" cy="599835"/>
          </a:xfrm>
        </p:grpSpPr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4526802C-A696-646A-20A5-F2E06AC2758A}"/>
                </a:ext>
              </a:extLst>
            </p:cNvPr>
            <p:cNvSpPr txBox="1"/>
            <p:nvPr/>
          </p:nvSpPr>
          <p:spPr>
            <a:xfrm flipH="1">
              <a:off x="729478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32461A26-0A20-35E6-3B99-92778515ADEF}"/>
                </a:ext>
              </a:extLst>
            </p:cNvPr>
            <p:cNvSpPr txBox="1"/>
            <p:nvPr/>
          </p:nvSpPr>
          <p:spPr>
            <a:xfrm flipH="1">
              <a:off x="729478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" name="Textbox 200">
            <a:extLst>
              <a:ext uri="{FF2B5EF4-FFF2-40B4-BE49-F238E27FC236}">
                <a16:creationId xmlns:a16="http://schemas.microsoft.com/office/drawing/2014/main" id="{646795EB-24FC-5075-0FC7-91D3C28D6C77}"/>
              </a:ext>
            </a:extLst>
          </p:cNvPr>
          <p:cNvSpPr txBox="1"/>
          <p:nvPr/>
        </p:nvSpPr>
        <p:spPr>
          <a:xfrm flipH="1">
            <a:off x="7294787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6910A4E-F9F1-AA9B-F2B3-1951D36C5D43}"/>
              </a:ext>
            </a:extLst>
          </p:cNvPr>
          <p:cNvSpPr/>
          <p:nvPr/>
        </p:nvSpPr>
        <p:spPr>
          <a:xfrm>
            <a:off x="15589105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B39E3127-BA3B-6C3E-E88B-229F6DA74782}"/>
              </a:ext>
            </a:extLst>
          </p:cNvPr>
          <p:cNvSpPr>
            <a:spLocks/>
          </p:cNvSpPr>
          <p:nvPr/>
        </p:nvSpPr>
        <p:spPr>
          <a:xfrm>
            <a:off x="12380276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DB35724-8250-9720-F66C-38A3B67FAF52}"/>
              </a:ext>
            </a:extLst>
          </p:cNvPr>
          <p:cNvSpPr/>
          <p:nvPr/>
        </p:nvSpPr>
        <p:spPr>
          <a:xfrm>
            <a:off x="12782109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22000">
                <a:schemeClr val="accent3"/>
              </a:gs>
              <a:gs pos="78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931B7FE3-D40D-548E-F2E3-2F4A39A38714}"/>
              </a:ext>
            </a:extLst>
          </p:cNvPr>
          <p:cNvSpPr txBox="1"/>
          <p:nvPr/>
        </p:nvSpPr>
        <p:spPr>
          <a:xfrm>
            <a:off x="16443562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56E4C23-C3EE-A772-5B36-678D542345A2}"/>
              </a:ext>
            </a:extLst>
          </p:cNvPr>
          <p:cNvGrpSpPr/>
          <p:nvPr/>
        </p:nvGrpSpPr>
        <p:grpSpPr>
          <a:xfrm>
            <a:off x="13216807" y="6109703"/>
            <a:ext cx="2016289" cy="599835"/>
            <a:chOff x="13216807" y="6109703"/>
            <a:chExt cx="2016289" cy="599835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F18EDFCA-35BD-F260-3536-06096D19AB30}"/>
                </a:ext>
              </a:extLst>
            </p:cNvPr>
            <p:cNvSpPr txBox="1"/>
            <p:nvPr/>
          </p:nvSpPr>
          <p:spPr>
            <a:xfrm flipH="1">
              <a:off x="1321680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517AD576-5011-4113-F59F-560C60ABF86F}"/>
                </a:ext>
              </a:extLst>
            </p:cNvPr>
            <p:cNvSpPr txBox="1"/>
            <p:nvPr/>
          </p:nvSpPr>
          <p:spPr>
            <a:xfrm flipH="1">
              <a:off x="1321680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7" name="Textbox 200">
            <a:extLst>
              <a:ext uri="{FF2B5EF4-FFF2-40B4-BE49-F238E27FC236}">
                <a16:creationId xmlns:a16="http://schemas.microsoft.com/office/drawing/2014/main" id="{B6C784F1-A192-85D0-F182-249AD7E17905}"/>
              </a:ext>
            </a:extLst>
          </p:cNvPr>
          <p:cNvSpPr txBox="1"/>
          <p:nvPr/>
        </p:nvSpPr>
        <p:spPr>
          <a:xfrm flipH="1">
            <a:off x="13216809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BA16474-B049-C2A1-1E1F-EE0071C87465}"/>
              </a:ext>
            </a:extLst>
          </p:cNvPr>
          <p:cNvSpPr/>
          <p:nvPr/>
        </p:nvSpPr>
        <p:spPr>
          <a:xfrm>
            <a:off x="21511125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Pentagon 18">
            <a:extLst>
              <a:ext uri="{FF2B5EF4-FFF2-40B4-BE49-F238E27FC236}">
                <a16:creationId xmlns:a16="http://schemas.microsoft.com/office/drawing/2014/main" id="{129C00E4-92AE-F61B-4B15-D4964E38C16D}"/>
              </a:ext>
            </a:extLst>
          </p:cNvPr>
          <p:cNvSpPr>
            <a:spLocks/>
          </p:cNvSpPr>
          <p:nvPr/>
        </p:nvSpPr>
        <p:spPr>
          <a:xfrm>
            <a:off x="18302296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4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4EE4A6E-B196-77C3-1A58-9E8FD7E2B577}"/>
              </a:ext>
            </a:extLst>
          </p:cNvPr>
          <p:cNvSpPr/>
          <p:nvPr/>
        </p:nvSpPr>
        <p:spPr>
          <a:xfrm>
            <a:off x="18704129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75000"/>
                </a:schemeClr>
              </a:gs>
              <a:gs pos="22000">
                <a:schemeClr val="accent4"/>
              </a:gs>
              <a:gs pos="78000">
                <a:schemeClr val="accent4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Textbox 200">
            <a:extLst>
              <a:ext uri="{FF2B5EF4-FFF2-40B4-BE49-F238E27FC236}">
                <a16:creationId xmlns:a16="http://schemas.microsoft.com/office/drawing/2014/main" id="{759A82E5-8D75-4594-D534-BC8906632669}"/>
              </a:ext>
            </a:extLst>
          </p:cNvPr>
          <p:cNvSpPr txBox="1"/>
          <p:nvPr/>
        </p:nvSpPr>
        <p:spPr>
          <a:xfrm>
            <a:off x="22365582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5B2D93D-B409-9451-AC3B-0ADA522BF430}"/>
              </a:ext>
            </a:extLst>
          </p:cNvPr>
          <p:cNvGrpSpPr/>
          <p:nvPr/>
        </p:nvGrpSpPr>
        <p:grpSpPr>
          <a:xfrm>
            <a:off x="19138827" y="6109703"/>
            <a:ext cx="2016289" cy="599835"/>
            <a:chOff x="19138827" y="6109703"/>
            <a:chExt cx="2016289" cy="599835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9A0A851D-CBB4-C61B-D7E4-894944B808DD}"/>
                </a:ext>
              </a:extLst>
            </p:cNvPr>
            <p:cNvSpPr txBox="1"/>
            <p:nvPr/>
          </p:nvSpPr>
          <p:spPr>
            <a:xfrm flipH="1">
              <a:off x="1913882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FC4BB971-2438-093D-16CF-509C3AE1A828}"/>
                </a:ext>
              </a:extLst>
            </p:cNvPr>
            <p:cNvSpPr txBox="1"/>
            <p:nvPr/>
          </p:nvSpPr>
          <p:spPr>
            <a:xfrm flipH="1">
              <a:off x="1913882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182A6E90-D116-E90D-D125-FA8C6C903516}"/>
              </a:ext>
            </a:extLst>
          </p:cNvPr>
          <p:cNvSpPr txBox="1"/>
          <p:nvPr/>
        </p:nvSpPr>
        <p:spPr>
          <a:xfrm flipH="1">
            <a:off x="19138829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26" name="!!SubTitle">
            <a:extLst>
              <a:ext uri="{FF2B5EF4-FFF2-40B4-BE49-F238E27FC236}">
                <a16:creationId xmlns:a16="http://schemas.microsoft.com/office/drawing/2014/main" id="{4DDAE461-AFB7-B14D-AC28-E8947D8212F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!!MainTitle1">
            <a:extLst>
              <a:ext uri="{FF2B5EF4-FFF2-40B4-BE49-F238E27FC236}">
                <a16:creationId xmlns:a16="http://schemas.microsoft.com/office/drawing/2014/main" id="{45D7C25D-F73B-3A7D-7458-921EC3E673DE}"/>
              </a:ext>
            </a:extLst>
          </p:cNvPr>
          <p:cNvSpPr txBox="1"/>
          <p:nvPr/>
        </p:nvSpPr>
        <p:spPr>
          <a:xfrm>
            <a:off x="7364057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B4EF122-9661-4D90-D061-03E3DF7B736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7284CC9-94BA-9D14-D14B-F6B5E3D876D9}"/>
              </a:ext>
            </a:extLst>
          </p:cNvPr>
          <p:cNvSpPr/>
          <p:nvPr/>
        </p:nvSpPr>
        <p:spPr>
          <a:xfrm>
            <a:off x="3745063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row: Pentagon 29">
            <a:extLst>
              <a:ext uri="{FF2B5EF4-FFF2-40B4-BE49-F238E27FC236}">
                <a16:creationId xmlns:a16="http://schemas.microsoft.com/office/drawing/2014/main" id="{91B69B04-C238-3E91-11DC-E28223778F8B}"/>
              </a:ext>
            </a:extLst>
          </p:cNvPr>
          <p:cNvSpPr>
            <a:spLocks/>
          </p:cNvSpPr>
          <p:nvPr/>
        </p:nvSpPr>
        <p:spPr>
          <a:xfrm>
            <a:off x="536234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0ECFD4D-08E3-4BA1-EE67-FC1A24588A44}"/>
              </a:ext>
            </a:extLst>
          </p:cNvPr>
          <p:cNvSpPr/>
          <p:nvPr/>
        </p:nvSpPr>
        <p:spPr>
          <a:xfrm>
            <a:off x="938067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22000">
                <a:schemeClr val="accent1"/>
              </a:gs>
              <a:gs pos="7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10388CC4-78DB-76C1-FB91-A2E05346D171}"/>
              </a:ext>
            </a:extLst>
          </p:cNvPr>
          <p:cNvSpPr txBox="1"/>
          <p:nvPr/>
        </p:nvSpPr>
        <p:spPr>
          <a:xfrm>
            <a:off x="4599520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48A12BC-26DD-60C5-8F3B-ADFD4AE3E9F3}"/>
              </a:ext>
            </a:extLst>
          </p:cNvPr>
          <p:cNvGrpSpPr/>
          <p:nvPr/>
        </p:nvGrpSpPr>
        <p:grpSpPr>
          <a:xfrm>
            <a:off x="1372766" y="6155869"/>
            <a:ext cx="2016289" cy="564646"/>
            <a:chOff x="1372766" y="6155869"/>
            <a:chExt cx="2016289" cy="564646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9C0E445-11F0-298D-999F-2FCAA9EE9B4B}"/>
                </a:ext>
              </a:extLst>
            </p:cNvPr>
            <p:cNvSpPr txBox="1"/>
            <p:nvPr/>
          </p:nvSpPr>
          <p:spPr>
            <a:xfrm flipH="1">
              <a:off x="1372766" y="6155869"/>
              <a:ext cx="201628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4DF785A4-1023-8B80-5E23-5EF6578BAE61}"/>
                </a:ext>
              </a:extLst>
            </p:cNvPr>
            <p:cNvSpPr txBox="1"/>
            <p:nvPr/>
          </p:nvSpPr>
          <p:spPr>
            <a:xfrm flipH="1">
              <a:off x="1372766" y="6412738"/>
              <a:ext cx="201628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</a:p>
          </p:txBody>
        </p:sp>
      </p:grpSp>
      <p:sp>
        <p:nvSpPr>
          <p:cNvPr id="36" name="Textbox 200">
            <a:extLst>
              <a:ext uri="{FF2B5EF4-FFF2-40B4-BE49-F238E27FC236}">
                <a16:creationId xmlns:a16="http://schemas.microsoft.com/office/drawing/2014/main" id="{8FECF011-79EE-C796-6933-D598D2DA220C}"/>
              </a:ext>
            </a:extLst>
          </p:cNvPr>
          <p:cNvSpPr txBox="1"/>
          <p:nvPr/>
        </p:nvSpPr>
        <p:spPr>
          <a:xfrm flipH="1">
            <a:off x="1372766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ED028C5-4174-8C53-D093-B6AD584D158A}"/>
              </a:ext>
            </a:extLst>
          </p:cNvPr>
          <p:cNvSpPr/>
          <p:nvPr/>
        </p:nvSpPr>
        <p:spPr>
          <a:xfrm>
            <a:off x="19766070" y="687893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" name="Freeform 103">
            <a:extLst>
              <a:ext uri="{FF2B5EF4-FFF2-40B4-BE49-F238E27FC236}">
                <a16:creationId xmlns:a16="http://schemas.microsoft.com/office/drawing/2014/main" id="{4046C9C0-2138-C00B-B915-180C33F8B25C}"/>
              </a:ext>
            </a:extLst>
          </p:cNvPr>
          <p:cNvSpPr>
            <a:spLocks noEditPoints="1"/>
          </p:cNvSpPr>
          <p:nvPr/>
        </p:nvSpPr>
        <p:spPr bwMode="auto">
          <a:xfrm>
            <a:off x="7879585" y="693610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 109">
            <a:extLst>
              <a:ext uri="{FF2B5EF4-FFF2-40B4-BE49-F238E27FC236}">
                <a16:creationId xmlns:a16="http://schemas.microsoft.com/office/drawing/2014/main" id="{601915AC-25A4-0FBB-97A2-E8FFBCB0A383}"/>
              </a:ext>
            </a:extLst>
          </p:cNvPr>
          <p:cNvSpPr>
            <a:spLocks noEditPoints="1"/>
          </p:cNvSpPr>
          <p:nvPr/>
        </p:nvSpPr>
        <p:spPr bwMode="auto">
          <a:xfrm>
            <a:off x="13853526" y="687893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4AD5631-723D-0DE4-38F9-13BEECE5F50C}"/>
              </a:ext>
            </a:extLst>
          </p:cNvPr>
          <p:cNvSpPr/>
          <p:nvPr/>
        </p:nvSpPr>
        <p:spPr>
          <a:xfrm>
            <a:off x="1975342" y="684028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5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/>
          <p:bldP spid="9" grpId="0"/>
          <p:bldP spid="10" grpId="0" animBg="1"/>
          <p:bldP spid="11" grpId="0" animBg="1"/>
          <p:bldP spid="12" grpId="0" animBg="1"/>
          <p:bldP spid="13" grpId="0"/>
          <p:bldP spid="17" grpId="0"/>
          <p:bldP spid="18" grpId="0" animBg="1"/>
          <p:bldP spid="19" grpId="0" animBg="1"/>
          <p:bldP spid="20" grpId="0" animBg="1"/>
          <p:bldP spid="21" grpId="0"/>
          <p:bldP spid="25" grpId="0"/>
          <p:bldP spid="26" grpId="0"/>
          <p:bldP spid="27" grpId="0"/>
          <p:bldP spid="29" grpId="0" animBg="1"/>
          <p:bldP spid="30" grpId="0" animBg="1"/>
          <p:bldP spid="31" grpId="0" animBg="1"/>
          <p:bldP spid="32" grpId="0"/>
          <p:bldP spid="36" grpId="0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5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/>
          <p:bldP spid="9" grpId="0"/>
          <p:bldP spid="10" grpId="0" animBg="1"/>
          <p:bldP spid="11" grpId="0" animBg="1"/>
          <p:bldP spid="12" grpId="0" animBg="1"/>
          <p:bldP spid="13" grpId="0"/>
          <p:bldP spid="17" grpId="0"/>
          <p:bldP spid="18" grpId="0" animBg="1"/>
          <p:bldP spid="19" grpId="0" animBg="1"/>
          <p:bldP spid="20" grpId="0" animBg="1"/>
          <p:bldP spid="21" grpId="0"/>
          <p:bldP spid="25" grpId="0"/>
          <p:bldP spid="26" grpId="0"/>
          <p:bldP spid="27" grpId="0"/>
          <p:bldP spid="29" grpId="0" animBg="1"/>
          <p:bldP spid="30" grpId="0" animBg="1"/>
          <p:bldP spid="31" grpId="0" animBg="1"/>
          <p:bldP spid="32" grpId="0"/>
          <p:bldP spid="36" grpId="0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399B2AA-F238-BBA3-7640-26A0F3D982DA}"/>
              </a:ext>
            </a:extLst>
          </p:cNvPr>
          <p:cNvSpPr/>
          <p:nvPr/>
        </p:nvSpPr>
        <p:spPr>
          <a:xfrm>
            <a:off x="13269319" y="5541892"/>
            <a:ext cx="866827" cy="444345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Pentagon 35">
            <a:extLst>
              <a:ext uri="{FF2B5EF4-FFF2-40B4-BE49-F238E27FC236}">
                <a16:creationId xmlns:a16="http://schemas.microsoft.com/office/drawing/2014/main" id="{80CE86BF-FB34-9E50-29A7-F8DDEA588796}"/>
              </a:ext>
            </a:extLst>
          </p:cNvPr>
          <p:cNvSpPr>
            <a:spLocks/>
          </p:cNvSpPr>
          <p:nvPr/>
        </p:nvSpPr>
        <p:spPr>
          <a:xfrm>
            <a:off x="9613076" y="6138317"/>
            <a:ext cx="6407946" cy="3250607"/>
          </a:xfrm>
          <a:prstGeom prst="homePlate">
            <a:avLst>
              <a:gd name="adj" fmla="val 47890"/>
            </a:avLst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C2D7D72-995F-5B19-2717-DD0469902B8F}"/>
              </a:ext>
            </a:extLst>
          </p:cNvPr>
          <p:cNvSpPr/>
          <p:nvPr/>
        </p:nvSpPr>
        <p:spPr>
          <a:xfrm>
            <a:off x="10014909" y="5534638"/>
            <a:ext cx="4121237" cy="4460328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22000">
                <a:schemeClr val="accent2"/>
              </a:gs>
              <a:gs pos="7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1E79963A-5A15-D664-0885-736359C241B6}"/>
              </a:ext>
            </a:extLst>
          </p:cNvPr>
          <p:cNvSpPr txBox="1"/>
          <p:nvPr/>
        </p:nvSpPr>
        <p:spPr>
          <a:xfrm>
            <a:off x="14193347" y="7348122"/>
            <a:ext cx="106642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F84B62E-83A2-4484-FB1F-1F00FA3213A2}"/>
              </a:ext>
            </a:extLst>
          </p:cNvPr>
          <p:cNvGrpSpPr/>
          <p:nvPr/>
        </p:nvGrpSpPr>
        <p:grpSpPr>
          <a:xfrm>
            <a:off x="10449608" y="6234513"/>
            <a:ext cx="2344789" cy="700644"/>
            <a:chOff x="7294787" y="6109703"/>
            <a:chExt cx="2016289" cy="602485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4785C290-0610-3876-EBE9-D0F0D632AA4E}"/>
                </a:ext>
              </a:extLst>
            </p:cNvPr>
            <p:cNvSpPr txBox="1"/>
            <p:nvPr/>
          </p:nvSpPr>
          <p:spPr>
            <a:xfrm flipH="1">
              <a:off x="729478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97970261-6333-2883-4507-8DBA75EC78AF}"/>
                </a:ext>
              </a:extLst>
            </p:cNvPr>
            <p:cNvSpPr txBox="1"/>
            <p:nvPr/>
          </p:nvSpPr>
          <p:spPr>
            <a:xfrm flipH="1">
              <a:off x="7294787" y="6421065"/>
              <a:ext cx="2016289" cy="2911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2" name="Textbox 200">
            <a:extLst>
              <a:ext uri="{FF2B5EF4-FFF2-40B4-BE49-F238E27FC236}">
                <a16:creationId xmlns:a16="http://schemas.microsoft.com/office/drawing/2014/main" id="{661C8DCF-F479-BA24-82C4-5A652D329810}"/>
              </a:ext>
            </a:extLst>
          </p:cNvPr>
          <p:cNvSpPr txBox="1"/>
          <p:nvPr/>
        </p:nvSpPr>
        <p:spPr>
          <a:xfrm flipH="1">
            <a:off x="10449607" y="8255976"/>
            <a:ext cx="234478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38D3FA1-1450-2F0B-59D2-1069DACF93ED}"/>
              </a:ext>
            </a:extLst>
          </p:cNvPr>
          <p:cNvSpPr/>
          <p:nvPr/>
        </p:nvSpPr>
        <p:spPr>
          <a:xfrm>
            <a:off x="20461286" y="5541892"/>
            <a:ext cx="866827" cy="444345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Pentagon 43">
            <a:extLst>
              <a:ext uri="{FF2B5EF4-FFF2-40B4-BE49-F238E27FC236}">
                <a16:creationId xmlns:a16="http://schemas.microsoft.com/office/drawing/2014/main" id="{21CE3E16-D6F0-FD0F-41E3-23B3C820B80A}"/>
              </a:ext>
            </a:extLst>
          </p:cNvPr>
          <p:cNvSpPr>
            <a:spLocks/>
          </p:cNvSpPr>
          <p:nvPr/>
        </p:nvSpPr>
        <p:spPr>
          <a:xfrm>
            <a:off x="16805043" y="6138317"/>
            <a:ext cx="6407946" cy="3250607"/>
          </a:xfrm>
          <a:prstGeom prst="homePlate">
            <a:avLst>
              <a:gd name="adj" fmla="val 47890"/>
            </a:avLst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D9669763-3A50-CB4D-38DD-C2495D34701D}"/>
              </a:ext>
            </a:extLst>
          </p:cNvPr>
          <p:cNvSpPr/>
          <p:nvPr/>
        </p:nvSpPr>
        <p:spPr>
          <a:xfrm>
            <a:off x="17206876" y="5534638"/>
            <a:ext cx="4121237" cy="4460328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22000">
                <a:schemeClr val="accent3"/>
              </a:gs>
              <a:gs pos="78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6A1919E8-9CDB-B653-5C54-4E436CF6A0EC}"/>
              </a:ext>
            </a:extLst>
          </p:cNvPr>
          <p:cNvSpPr txBox="1"/>
          <p:nvPr/>
        </p:nvSpPr>
        <p:spPr>
          <a:xfrm>
            <a:off x="21385314" y="7348122"/>
            <a:ext cx="106642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1DBFED9-ED6F-E2BC-6245-CECBCB43A71A}"/>
              </a:ext>
            </a:extLst>
          </p:cNvPr>
          <p:cNvGrpSpPr/>
          <p:nvPr/>
        </p:nvGrpSpPr>
        <p:grpSpPr>
          <a:xfrm>
            <a:off x="17641574" y="6234513"/>
            <a:ext cx="2344789" cy="700644"/>
            <a:chOff x="13216807" y="6109703"/>
            <a:chExt cx="2016289" cy="602485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D96F908C-BDAF-FA54-3F6E-248C21B1D366}"/>
                </a:ext>
              </a:extLst>
            </p:cNvPr>
            <p:cNvSpPr txBox="1"/>
            <p:nvPr/>
          </p:nvSpPr>
          <p:spPr>
            <a:xfrm flipH="1">
              <a:off x="1321680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E693617E-C4B9-7F13-64D6-8C0676A66CCC}"/>
                </a:ext>
              </a:extLst>
            </p:cNvPr>
            <p:cNvSpPr txBox="1"/>
            <p:nvPr/>
          </p:nvSpPr>
          <p:spPr>
            <a:xfrm flipH="1">
              <a:off x="13216807" y="6421065"/>
              <a:ext cx="2016289" cy="2911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0" name="Textbox 200">
            <a:extLst>
              <a:ext uri="{FF2B5EF4-FFF2-40B4-BE49-F238E27FC236}">
                <a16:creationId xmlns:a16="http://schemas.microsoft.com/office/drawing/2014/main" id="{73BC674E-FAFE-5536-36D5-6EC8A0A6A945}"/>
              </a:ext>
            </a:extLst>
          </p:cNvPr>
          <p:cNvSpPr txBox="1"/>
          <p:nvPr/>
        </p:nvSpPr>
        <p:spPr>
          <a:xfrm flipH="1">
            <a:off x="17641575" y="8255976"/>
            <a:ext cx="234478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51" name="!!SubTitle">
            <a:extLst>
              <a:ext uri="{FF2B5EF4-FFF2-40B4-BE49-F238E27FC236}">
                <a16:creationId xmlns:a16="http://schemas.microsoft.com/office/drawing/2014/main" id="{00EBC86D-980F-4A50-2412-7310F1B0B48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2" name="!!MainTitle1">
            <a:extLst>
              <a:ext uri="{FF2B5EF4-FFF2-40B4-BE49-F238E27FC236}">
                <a16:creationId xmlns:a16="http://schemas.microsoft.com/office/drawing/2014/main" id="{8959CDF7-5115-97D7-282A-04A3D1513D51}"/>
              </a:ext>
            </a:extLst>
          </p:cNvPr>
          <p:cNvSpPr txBox="1"/>
          <p:nvPr/>
        </p:nvSpPr>
        <p:spPr>
          <a:xfrm>
            <a:off x="7364057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1C85AC-51CC-16BB-FA7B-35816A26B79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998E384-A35D-C237-288D-0B85E125121A}"/>
              </a:ext>
            </a:extLst>
          </p:cNvPr>
          <p:cNvSpPr/>
          <p:nvPr/>
        </p:nvSpPr>
        <p:spPr>
          <a:xfrm>
            <a:off x="6077352" y="5541892"/>
            <a:ext cx="866827" cy="444345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rrow: Pentagon 54">
            <a:extLst>
              <a:ext uri="{FF2B5EF4-FFF2-40B4-BE49-F238E27FC236}">
                <a16:creationId xmlns:a16="http://schemas.microsoft.com/office/drawing/2014/main" id="{CC61DEAA-8074-17FD-CC1D-A179DA5E0B0C}"/>
              </a:ext>
            </a:extLst>
          </p:cNvPr>
          <p:cNvSpPr>
            <a:spLocks/>
          </p:cNvSpPr>
          <p:nvPr/>
        </p:nvSpPr>
        <p:spPr>
          <a:xfrm>
            <a:off x="2421109" y="6138317"/>
            <a:ext cx="6407946" cy="3250607"/>
          </a:xfrm>
          <a:prstGeom prst="homePlate">
            <a:avLst>
              <a:gd name="adj" fmla="val 47890"/>
            </a:avLst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911C8117-7479-A3D0-0750-4B0523463A0C}"/>
              </a:ext>
            </a:extLst>
          </p:cNvPr>
          <p:cNvSpPr/>
          <p:nvPr/>
        </p:nvSpPr>
        <p:spPr>
          <a:xfrm>
            <a:off x="2822942" y="5534638"/>
            <a:ext cx="4121237" cy="4460328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22000">
                <a:schemeClr val="accent1"/>
              </a:gs>
              <a:gs pos="7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E42BB87E-7B1E-3945-0949-203975DF1B5E}"/>
              </a:ext>
            </a:extLst>
          </p:cNvPr>
          <p:cNvSpPr txBox="1"/>
          <p:nvPr/>
        </p:nvSpPr>
        <p:spPr>
          <a:xfrm>
            <a:off x="7001380" y="7348122"/>
            <a:ext cx="106642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DA7AD6D-1B20-1BF6-A0A5-560095BDF412}"/>
              </a:ext>
            </a:extLst>
          </p:cNvPr>
          <p:cNvGrpSpPr/>
          <p:nvPr/>
        </p:nvGrpSpPr>
        <p:grpSpPr>
          <a:xfrm>
            <a:off x="3257641" y="6235421"/>
            <a:ext cx="2344789" cy="698829"/>
            <a:chOff x="1372766" y="6111264"/>
            <a:chExt cx="2016289" cy="600924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9B8F994F-D998-19FC-36C8-69A555645562}"/>
                </a:ext>
              </a:extLst>
            </p:cNvPr>
            <p:cNvSpPr txBox="1"/>
            <p:nvPr/>
          </p:nvSpPr>
          <p:spPr>
            <a:xfrm flipH="1">
              <a:off x="1372766" y="6111264"/>
              <a:ext cx="2016289" cy="3969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70EB7694-A2E0-22D7-2F87-317E62A09645}"/>
                </a:ext>
              </a:extLst>
            </p:cNvPr>
            <p:cNvSpPr txBox="1"/>
            <p:nvPr/>
          </p:nvSpPr>
          <p:spPr>
            <a:xfrm flipH="1">
              <a:off x="1372766" y="6421065"/>
              <a:ext cx="2016289" cy="2911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</a:p>
          </p:txBody>
        </p:sp>
      </p:grpSp>
      <p:sp>
        <p:nvSpPr>
          <p:cNvPr id="61" name="Textbox 200">
            <a:extLst>
              <a:ext uri="{FF2B5EF4-FFF2-40B4-BE49-F238E27FC236}">
                <a16:creationId xmlns:a16="http://schemas.microsoft.com/office/drawing/2014/main" id="{160E576C-9F11-F195-3E3F-5C751AD72ACF}"/>
              </a:ext>
            </a:extLst>
          </p:cNvPr>
          <p:cNvSpPr txBox="1"/>
          <p:nvPr/>
        </p:nvSpPr>
        <p:spPr>
          <a:xfrm flipH="1">
            <a:off x="3257640" y="8255976"/>
            <a:ext cx="234478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62" name="Freeform 103">
            <a:extLst>
              <a:ext uri="{FF2B5EF4-FFF2-40B4-BE49-F238E27FC236}">
                <a16:creationId xmlns:a16="http://schemas.microsoft.com/office/drawing/2014/main" id="{71267609-270C-C3DC-D771-E2573156FF53}"/>
              </a:ext>
            </a:extLst>
          </p:cNvPr>
          <p:cNvSpPr>
            <a:spLocks noEditPoints="1"/>
          </p:cNvSpPr>
          <p:nvPr/>
        </p:nvSpPr>
        <p:spPr bwMode="auto">
          <a:xfrm>
            <a:off x="11129683" y="7247738"/>
            <a:ext cx="984638" cy="7529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3" name="Freeform 109">
            <a:extLst>
              <a:ext uri="{FF2B5EF4-FFF2-40B4-BE49-F238E27FC236}">
                <a16:creationId xmlns:a16="http://schemas.microsoft.com/office/drawing/2014/main" id="{78509E4B-B8A4-273C-3B7C-ACC624AB56CD}"/>
              </a:ext>
            </a:extLst>
          </p:cNvPr>
          <p:cNvSpPr>
            <a:spLocks noEditPoints="1"/>
          </p:cNvSpPr>
          <p:nvPr/>
        </p:nvSpPr>
        <p:spPr bwMode="auto">
          <a:xfrm>
            <a:off x="18382030" y="7181259"/>
            <a:ext cx="863877" cy="88591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AE99394-8027-A537-71B1-A8B0906394BD}"/>
              </a:ext>
            </a:extLst>
          </p:cNvPr>
          <p:cNvSpPr/>
          <p:nvPr/>
        </p:nvSpPr>
        <p:spPr>
          <a:xfrm>
            <a:off x="3958391" y="7136309"/>
            <a:ext cx="943289" cy="97581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8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8333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8333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/>
          <p:bldP spid="42" grpId="0"/>
          <p:bldP spid="43" grpId="0" animBg="1"/>
          <p:bldP spid="44" grpId="0" animBg="1"/>
          <p:bldP spid="45" grpId="0" animBg="1"/>
          <p:bldP spid="46" grpId="0"/>
          <p:bldP spid="50" grpId="0"/>
          <p:bldP spid="51" grpId="0"/>
          <p:bldP spid="52" grpId="0"/>
          <p:bldP spid="54" grpId="0" animBg="1"/>
          <p:bldP spid="55" grpId="0" animBg="1"/>
          <p:bldP spid="56" grpId="0" animBg="1"/>
          <p:bldP spid="57" grpId="0"/>
          <p:bldP spid="61" grpId="0"/>
          <p:bldP spid="62" grpId="0" animBg="1"/>
          <p:bldP spid="62" grpId="1" animBg="1"/>
          <p:bldP spid="63" grpId="0" animBg="1"/>
          <p:bldP spid="63" grpId="1" animBg="1"/>
          <p:bldP spid="64" grpId="0" animBg="1"/>
          <p:bldP spid="64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8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8333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8333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/>
          <p:bldP spid="42" grpId="0"/>
          <p:bldP spid="43" grpId="0" animBg="1"/>
          <p:bldP spid="44" grpId="0" animBg="1"/>
          <p:bldP spid="45" grpId="0" animBg="1"/>
          <p:bldP spid="46" grpId="0"/>
          <p:bldP spid="50" grpId="0"/>
          <p:bldP spid="51" grpId="0"/>
          <p:bldP spid="52" grpId="0"/>
          <p:bldP spid="54" grpId="0" animBg="1"/>
          <p:bldP spid="55" grpId="0" animBg="1"/>
          <p:bldP spid="56" grpId="0" animBg="1"/>
          <p:bldP spid="57" grpId="0"/>
          <p:bldP spid="61" grpId="0"/>
          <p:bldP spid="62" grpId="0" animBg="1"/>
          <p:bldP spid="62" grpId="1" animBg="1"/>
          <p:bldP spid="63" grpId="0" animBg="1"/>
          <p:bldP spid="63" grpId="1" animBg="1"/>
          <p:bldP spid="64" grpId="0" animBg="1"/>
          <p:bldP spid="64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843C0F5-61A5-3DED-5AD9-335939F78717}"/>
              </a:ext>
            </a:extLst>
          </p:cNvPr>
          <p:cNvSpPr/>
          <p:nvPr/>
        </p:nvSpPr>
        <p:spPr>
          <a:xfrm>
            <a:off x="18114042" y="5103742"/>
            <a:ext cx="1059697" cy="5432130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Pentagon 25">
            <a:extLst>
              <a:ext uri="{FF2B5EF4-FFF2-40B4-BE49-F238E27FC236}">
                <a16:creationId xmlns:a16="http://schemas.microsoft.com/office/drawing/2014/main" id="{E9D8F614-81C5-8EB7-912C-E4B822617DA8}"/>
              </a:ext>
            </a:extLst>
          </p:cNvPr>
          <p:cNvSpPr>
            <a:spLocks/>
          </p:cNvSpPr>
          <p:nvPr/>
        </p:nvSpPr>
        <p:spPr>
          <a:xfrm>
            <a:off x="13733689" y="5835931"/>
            <a:ext cx="7833722" cy="3973871"/>
          </a:xfrm>
          <a:prstGeom prst="homePlate">
            <a:avLst>
              <a:gd name="adj" fmla="val 47890"/>
            </a:avLst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04E1061-F340-8E19-6F8C-9DBD15CE813B}"/>
              </a:ext>
            </a:extLst>
          </p:cNvPr>
          <p:cNvSpPr/>
          <p:nvPr/>
        </p:nvSpPr>
        <p:spPr>
          <a:xfrm>
            <a:off x="14135522" y="5096488"/>
            <a:ext cx="5038217" cy="5452756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22000">
                <a:schemeClr val="accent2"/>
              </a:gs>
              <a:gs pos="7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Textbox 200">
            <a:extLst>
              <a:ext uri="{FF2B5EF4-FFF2-40B4-BE49-F238E27FC236}">
                <a16:creationId xmlns:a16="http://schemas.microsoft.com/office/drawing/2014/main" id="{145F0CFC-BCBF-B00F-6768-A9BFCA1E8CF0}"/>
              </a:ext>
            </a:extLst>
          </p:cNvPr>
          <p:cNvSpPr txBox="1"/>
          <p:nvPr/>
        </p:nvSpPr>
        <p:spPr>
          <a:xfrm>
            <a:off x="19198824" y="7315035"/>
            <a:ext cx="130370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27324F3-ED64-2D2B-C6C2-B702C71C0318}"/>
              </a:ext>
            </a:extLst>
          </p:cNvPr>
          <p:cNvGrpSpPr/>
          <p:nvPr/>
        </p:nvGrpSpPr>
        <p:grpSpPr>
          <a:xfrm>
            <a:off x="14643954" y="5982211"/>
            <a:ext cx="2866507" cy="857625"/>
            <a:chOff x="7294787" y="6104095"/>
            <a:chExt cx="2016289" cy="603250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689D6489-3727-A310-9A86-E3044E06F813}"/>
                </a:ext>
              </a:extLst>
            </p:cNvPr>
            <p:cNvSpPr txBox="1"/>
            <p:nvPr/>
          </p:nvSpPr>
          <p:spPr>
            <a:xfrm flipH="1">
              <a:off x="7294787" y="6104095"/>
              <a:ext cx="2016289" cy="411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B4B6BFA0-711D-779C-6378-9A928D7604B2}"/>
                </a:ext>
              </a:extLst>
            </p:cNvPr>
            <p:cNvSpPr txBox="1"/>
            <p:nvPr/>
          </p:nvSpPr>
          <p:spPr>
            <a:xfrm flipH="1">
              <a:off x="7294787" y="6425909"/>
              <a:ext cx="2016289" cy="281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2" name="Textbox 200">
            <a:extLst>
              <a:ext uri="{FF2B5EF4-FFF2-40B4-BE49-F238E27FC236}">
                <a16:creationId xmlns:a16="http://schemas.microsoft.com/office/drawing/2014/main" id="{12047FA7-9512-0976-F442-FC8E6BA3A1F0}"/>
              </a:ext>
            </a:extLst>
          </p:cNvPr>
          <p:cNvSpPr txBox="1"/>
          <p:nvPr/>
        </p:nvSpPr>
        <p:spPr>
          <a:xfrm flipH="1">
            <a:off x="14671334" y="8437308"/>
            <a:ext cx="286650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33" name="!!SubTitle">
            <a:extLst>
              <a:ext uri="{FF2B5EF4-FFF2-40B4-BE49-F238E27FC236}">
                <a16:creationId xmlns:a16="http://schemas.microsoft.com/office/drawing/2014/main" id="{081A5BB0-15A0-E2FB-4142-C7E0AB9E90A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4" name="!!MainTitle1">
            <a:extLst>
              <a:ext uri="{FF2B5EF4-FFF2-40B4-BE49-F238E27FC236}">
                <a16:creationId xmlns:a16="http://schemas.microsoft.com/office/drawing/2014/main" id="{495EA20C-BA72-FA01-D173-58E8F3A6EC13}"/>
              </a:ext>
            </a:extLst>
          </p:cNvPr>
          <p:cNvSpPr txBox="1"/>
          <p:nvPr/>
        </p:nvSpPr>
        <p:spPr>
          <a:xfrm>
            <a:off x="7364057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E2B932F-BCCB-FCF0-58EC-58504B5EBD9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B4754FB-E167-72F1-A78E-02207EBBBE65}"/>
              </a:ext>
            </a:extLst>
          </p:cNvPr>
          <p:cNvSpPr/>
          <p:nvPr/>
        </p:nvSpPr>
        <p:spPr>
          <a:xfrm>
            <a:off x="8441477" y="5103742"/>
            <a:ext cx="1059697" cy="5432130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Pentagon 36">
            <a:extLst>
              <a:ext uri="{FF2B5EF4-FFF2-40B4-BE49-F238E27FC236}">
                <a16:creationId xmlns:a16="http://schemas.microsoft.com/office/drawing/2014/main" id="{FF3AB88D-C8D0-ACD7-D952-F0A90AD2015A}"/>
              </a:ext>
            </a:extLst>
          </p:cNvPr>
          <p:cNvSpPr>
            <a:spLocks/>
          </p:cNvSpPr>
          <p:nvPr/>
        </p:nvSpPr>
        <p:spPr>
          <a:xfrm>
            <a:off x="4061124" y="5835931"/>
            <a:ext cx="7833722" cy="3973871"/>
          </a:xfrm>
          <a:prstGeom prst="homePlate">
            <a:avLst>
              <a:gd name="adj" fmla="val 47890"/>
            </a:avLst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ABB13AD-DCAD-AC2A-2F45-2DFA40A688D8}"/>
              </a:ext>
            </a:extLst>
          </p:cNvPr>
          <p:cNvSpPr/>
          <p:nvPr/>
        </p:nvSpPr>
        <p:spPr>
          <a:xfrm>
            <a:off x="4462957" y="5096488"/>
            <a:ext cx="5038217" cy="5452756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22000">
                <a:schemeClr val="accent1"/>
              </a:gs>
              <a:gs pos="7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6C4A8236-BF9F-E0FE-7EA9-92D3D8A5AFCB}"/>
              </a:ext>
            </a:extLst>
          </p:cNvPr>
          <p:cNvSpPr txBox="1"/>
          <p:nvPr/>
        </p:nvSpPr>
        <p:spPr>
          <a:xfrm>
            <a:off x="9526259" y="7315035"/>
            <a:ext cx="130370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895464B-BC38-91B5-7090-E7E3B8B1039C}"/>
              </a:ext>
            </a:extLst>
          </p:cNvPr>
          <p:cNvGrpSpPr/>
          <p:nvPr/>
        </p:nvGrpSpPr>
        <p:grpSpPr>
          <a:xfrm>
            <a:off x="4971389" y="5980902"/>
            <a:ext cx="2866506" cy="857627"/>
            <a:chOff x="1372766" y="6104094"/>
            <a:chExt cx="2016289" cy="603251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6B9E2AFE-BE33-AEEC-0156-6EEE61DD72BA}"/>
                </a:ext>
              </a:extLst>
            </p:cNvPr>
            <p:cNvSpPr txBox="1"/>
            <p:nvPr/>
          </p:nvSpPr>
          <p:spPr>
            <a:xfrm flipH="1">
              <a:off x="1372766" y="6104094"/>
              <a:ext cx="2016289" cy="411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D1995812-0959-E7D1-1767-B7C53645B249}"/>
                </a:ext>
              </a:extLst>
            </p:cNvPr>
            <p:cNvSpPr txBox="1"/>
            <p:nvPr/>
          </p:nvSpPr>
          <p:spPr>
            <a:xfrm flipH="1">
              <a:off x="1372766" y="6425909"/>
              <a:ext cx="2016289" cy="281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</a:p>
          </p:txBody>
        </p:sp>
      </p:grpSp>
      <p:sp>
        <p:nvSpPr>
          <p:cNvPr id="43" name="Textbox 200">
            <a:extLst>
              <a:ext uri="{FF2B5EF4-FFF2-40B4-BE49-F238E27FC236}">
                <a16:creationId xmlns:a16="http://schemas.microsoft.com/office/drawing/2014/main" id="{7D9631E1-4E80-D4FD-0BD6-3BCC30402013}"/>
              </a:ext>
            </a:extLst>
          </p:cNvPr>
          <p:cNvSpPr txBox="1"/>
          <p:nvPr/>
        </p:nvSpPr>
        <p:spPr>
          <a:xfrm flipH="1">
            <a:off x="4998769" y="8437308"/>
            <a:ext cx="286650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44" name="Freeform 103">
            <a:extLst>
              <a:ext uri="{FF2B5EF4-FFF2-40B4-BE49-F238E27FC236}">
                <a16:creationId xmlns:a16="http://schemas.microsoft.com/office/drawing/2014/main" id="{D4DB7CC7-15DE-C4D0-5DD2-F7D41F63EF3F}"/>
              </a:ext>
            </a:extLst>
          </p:cNvPr>
          <p:cNvSpPr>
            <a:spLocks noEditPoints="1"/>
          </p:cNvSpPr>
          <p:nvPr/>
        </p:nvSpPr>
        <p:spPr bwMode="auto">
          <a:xfrm>
            <a:off x="15475347" y="7088754"/>
            <a:ext cx="1203721" cy="92049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7720E58-5366-769F-2607-092155808377}"/>
              </a:ext>
            </a:extLst>
          </p:cNvPr>
          <p:cNvSpPr/>
          <p:nvPr/>
        </p:nvSpPr>
        <p:spPr>
          <a:xfrm>
            <a:off x="5828056" y="6977325"/>
            <a:ext cx="1153172" cy="119293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 animBg="1"/>
          <p:bldP spid="27" grpId="0" animBg="1"/>
          <p:bldP spid="28" grpId="0"/>
          <p:bldP spid="32" grpId="0"/>
          <p:bldP spid="33" grpId="0"/>
          <p:bldP spid="34" grpId="0"/>
          <p:bldP spid="36" grpId="0" animBg="1"/>
          <p:bldP spid="37" grpId="0" animBg="1"/>
          <p:bldP spid="38" grpId="0" animBg="1"/>
          <p:bldP spid="39" grpId="0"/>
          <p:bldP spid="43" grpId="0"/>
          <p:bldP spid="44" grpId="0" animBg="1"/>
          <p:bldP spid="44" grpId="1" animBg="1"/>
          <p:bldP spid="45" grpId="0" animBg="1"/>
          <p:bldP spid="45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 animBg="1"/>
          <p:bldP spid="27" grpId="0" animBg="1"/>
          <p:bldP spid="28" grpId="0"/>
          <p:bldP spid="32" grpId="0"/>
          <p:bldP spid="33" grpId="0"/>
          <p:bldP spid="34" grpId="0"/>
          <p:bldP spid="36" grpId="0" animBg="1"/>
          <p:bldP spid="37" grpId="0" animBg="1"/>
          <p:bldP spid="38" grpId="0" animBg="1"/>
          <p:bldP spid="39" grpId="0"/>
          <p:bldP spid="43" grpId="0"/>
          <p:bldP spid="44" grpId="0" animBg="1"/>
          <p:bldP spid="44" grpId="1" animBg="1"/>
          <p:bldP spid="45" grpId="0" animBg="1"/>
          <p:bldP spid="45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614DB71-32A5-E229-A7E3-42B45B607ABF}"/>
              </a:ext>
            </a:extLst>
          </p:cNvPr>
          <p:cNvSpPr/>
          <p:nvPr/>
        </p:nvSpPr>
        <p:spPr>
          <a:xfrm>
            <a:off x="9667084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Pentagon 44">
            <a:extLst>
              <a:ext uri="{FF2B5EF4-FFF2-40B4-BE49-F238E27FC236}">
                <a16:creationId xmlns:a16="http://schemas.microsoft.com/office/drawing/2014/main" id="{78E5D6BA-8FD0-EA4F-1747-B578D93F9C86}"/>
              </a:ext>
            </a:extLst>
          </p:cNvPr>
          <p:cNvSpPr>
            <a:spLocks/>
          </p:cNvSpPr>
          <p:nvPr/>
        </p:nvSpPr>
        <p:spPr>
          <a:xfrm>
            <a:off x="6458255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3513694-3A3D-C0C0-A9DE-180A179C7B92}"/>
              </a:ext>
            </a:extLst>
          </p:cNvPr>
          <p:cNvSpPr/>
          <p:nvPr/>
        </p:nvSpPr>
        <p:spPr>
          <a:xfrm>
            <a:off x="6860088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22000">
                <a:schemeClr val="accent2"/>
              </a:gs>
              <a:gs pos="7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E9F47305-3BEA-6FE4-E6AC-32C26D8397E7}"/>
              </a:ext>
            </a:extLst>
          </p:cNvPr>
          <p:cNvSpPr txBox="1"/>
          <p:nvPr/>
        </p:nvSpPr>
        <p:spPr>
          <a:xfrm>
            <a:off x="10521541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FB8766E-1E7F-A701-04F3-5DFFEEE1B412}"/>
              </a:ext>
            </a:extLst>
          </p:cNvPr>
          <p:cNvGrpSpPr/>
          <p:nvPr/>
        </p:nvGrpSpPr>
        <p:grpSpPr>
          <a:xfrm>
            <a:off x="7294787" y="6109703"/>
            <a:ext cx="2016289" cy="599835"/>
            <a:chOff x="7294787" y="6109703"/>
            <a:chExt cx="2016289" cy="599835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7EA433DC-EF94-10B4-9426-BB943CD44DB3}"/>
                </a:ext>
              </a:extLst>
            </p:cNvPr>
            <p:cNvSpPr txBox="1"/>
            <p:nvPr/>
          </p:nvSpPr>
          <p:spPr>
            <a:xfrm flipH="1">
              <a:off x="729478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5529640D-13F1-725C-3979-0EEB55E421E8}"/>
                </a:ext>
              </a:extLst>
            </p:cNvPr>
            <p:cNvSpPr txBox="1"/>
            <p:nvPr/>
          </p:nvSpPr>
          <p:spPr>
            <a:xfrm flipH="1">
              <a:off x="729478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2" name="Textbox 200">
            <a:extLst>
              <a:ext uri="{FF2B5EF4-FFF2-40B4-BE49-F238E27FC236}">
                <a16:creationId xmlns:a16="http://schemas.microsoft.com/office/drawing/2014/main" id="{89722988-8185-922B-45C5-86F85712B07D}"/>
              </a:ext>
            </a:extLst>
          </p:cNvPr>
          <p:cNvSpPr txBox="1"/>
          <p:nvPr/>
        </p:nvSpPr>
        <p:spPr>
          <a:xfrm flipH="1">
            <a:off x="7294787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75DF288-19DA-F28C-C29A-A0A0C29C176D}"/>
              </a:ext>
            </a:extLst>
          </p:cNvPr>
          <p:cNvSpPr/>
          <p:nvPr/>
        </p:nvSpPr>
        <p:spPr>
          <a:xfrm>
            <a:off x="15589105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row: Pentagon 53">
            <a:extLst>
              <a:ext uri="{FF2B5EF4-FFF2-40B4-BE49-F238E27FC236}">
                <a16:creationId xmlns:a16="http://schemas.microsoft.com/office/drawing/2014/main" id="{AD2E7882-9D9A-68F4-C6FD-3732378434A9}"/>
              </a:ext>
            </a:extLst>
          </p:cNvPr>
          <p:cNvSpPr>
            <a:spLocks/>
          </p:cNvSpPr>
          <p:nvPr/>
        </p:nvSpPr>
        <p:spPr>
          <a:xfrm>
            <a:off x="12380276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9DB7F07-294D-A413-D2BC-576576C7C4F1}"/>
              </a:ext>
            </a:extLst>
          </p:cNvPr>
          <p:cNvSpPr/>
          <p:nvPr/>
        </p:nvSpPr>
        <p:spPr>
          <a:xfrm>
            <a:off x="12782109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22000">
                <a:schemeClr val="accent3"/>
              </a:gs>
              <a:gs pos="78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Textbox 200">
            <a:extLst>
              <a:ext uri="{FF2B5EF4-FFF2-40B4-BE49-F238E27FC236}">
                <a16:creationId xmlns:a16="http://schemas.microsoft.com/office/drawing/2014/main" id="{B326C90A-B4A2-C5BA-217C-1EDFC8E527C7}"/>
              </a:ext>
            </a:extLst>
          </p:cNvPr>
          <p:cNvSpPr txBox="1"/>
          <p:nvPr/>
        </p:nvSpPr>
        <p:spPr>
          <a:xfrm>
            <a:off x="16443562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D53B20D-95D8-6740-FD14-6BFA4767927B}"/>
              </a:ext>
            </a:extLst>
          </p:cNvPr>
          <p:cNvGrpSpPr/>
          <p:nvPr/>
        </p:nvGrpSpPr>
        <p:grpSpPr>
          <a:xfrm>
            <a:off x="13216807" y="6109703"/>
            <a:ext cx="2016289" cy="599835"/>
            <a:chOff x="13216807" y="6109703"/>
            <a:chExt cx="2016289" cy="599835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720D4A69-940C-A2F5-ACD8-2374CE07114A}"/>
                </a:ext>
              </a:extLst>
            </p:cNvPr>
            <p:cNvSpPr txBox="1"/>
            <p:nvPr/>
          </p:nvSpPr>
          <p:spPr>
            <a:xfrm flipH="1">
              <a:off x="1321680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20867BE7-8B19-45D5-BB8E-C93393270972}"/>
                </a:ext>
              </a:extLst>
            </p:cNvPr>
            <p:cNvSpPr txBox="1"/>
            <p:nvPr/>
          </p:nvSpPr>
          <p:spPr>
            <a:xfrm flipH="1">
              <a:off x="1321680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0" name="Textbox 200">
            <a:extLst>
              <a:ext uri="{FF2B5EF4-FFF2-40B4-BE49-F238E27FC236}">
                <a16:creationId xmlns:a16="http://schemas.microsoft.com/office/drawing/2014/main" id="{36D42DD9-A645-9D00-96B0-721D35DEF7C4}"/>
              </a:ext>
            </a:extLst>
          </p:cNvPr>
          <p:cNvSpPr txBox="1"/>
          <p:nvPr/>
        </p:nvSpPr>
        <p:spPr>
          <a:xfrm flipH="1">
            <a:off x="13216809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9F36517E-93B5-56D8-BABB-94DAD006209C}"/>
              </a:ext>
            </a:extLst>
          </p:cNvPr>
          <p:cNvSpPr/>
          <p:nvPr/>
        </p:nvSpPr>
        <p:spPr>
          <a:xfrm>
            <a:off x="21511125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Pentagon 61">
            <a:extLst>
              <a:ext uri="{FF2B5EF4-FFF2-40B4-BE49-F238E27FC236}">
                <a16:creationId xmlns:a16="http://schemas.microsoft.com/office/drawing/2014/main" id="{64A8AB14-04F9-417B-192B-BACCE6B1D7B4}"/>
              </a:ext>
            </a:extLst>
          </p:cNvPr>
          <p:cNvSpPr>
            <a:spLocks/>
          </p:cNvSpPr>
          <p:nvPr/>
        </p:nvSpPr>
        <p:spPr>
          <a:xfrm>
            <a:off x="18302296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4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7E13C98-69CA-A246-3CB6-D76967774849}"/>
              </a:ext>
            </a:extLst>
          </p:cNvPr>
          <p:cNvSpPr/>
          <p:nvPr/>
        </p:nvSpPr>
        <p:spPr>
          <a:xfrm>
            <a:off x="18704129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75000"/>
                </a:schemeClr>
              </a:gs>
              <a:gs pos="22000">
                <a:schemeClr val="accent4"/>
              </a:gs>
              <a:gs pos="78000">
                <a:schemeClr val="accent4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200">
            <a:extLst>
              <a:ext uri="{FF2B5EF4-FFF2-40B4-BE49-F238E27FC236}">
                <a16:creationId xmlns:a16="http://schemas.microsoft.com/office/drawing/2014/main" id="{579C2C10-2E2C-D4BE-51E3-2654E94330D8}"/>
              </a:ext>
            </a:extLst>
          </p:cNvPr>
          <p:cNvSpPr txBox="1"/>
          <p:nvPr/>
        </p:nvSpPr>
        <p:spPr>
          <a:xfrm>
            <a:off x="22365582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82223DF-B3C3-3714-B446-8461EA268123}"/>
              </a:ext>
            </a:extLst>
          </p:cNvPr>
          <p:cNvGrpSpPr/>
          <p:nvPr/>
        </p:nvGrpSpPr>
        <p:grpSpPr>
          <a:xfrm>
            <a:off x="19138827" y="6109703"/>
            <a:ext cx="2016289" cy="599835"/>
            <a:chOff x="19138827" y="6109703"/>
            <a:chExt cx="2016289" cy="599835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5C1408FE-50DF-1A5E-790D-0C1520F22755}"/>
                </a:ext>
              </a:extLst>
            </p:cNvPr>
            <p:cNvSpPr txBox="1"/>
            <p:nvPr/>
          </p:nvSpPr>
          <p:spPr>
            <a:xfrm flipH="1">
              <a:off x="1913882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44123136-733F-FA78-9725-32FE59CCF0CC}"/>
                </a:ext>
              </a:extLst>
            </p:cNvPr>
            <p:cNvSpPr txBox="1"/>
            <p:nvPr/>
          </p:nvSpPr>
          <p:spPr>
            <a:xfrm flipH="1">
              <a:off x="1913882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8" name="Textbox 200">
            <a:extLst>
              <a:ext uri="{FF2B5EF4-FFF2-40B4-BE49-F238E27FC236}">
                <a16:creationId xmlns:a16="http://schemas.microsoft.com/office/drawing/2014/main" id="{60930AB4-1524-4DF8-7F29-70598EDC4743}"/>
              </a:ext>
            </a:extLst>
          </p:cNvPr>
          <p:cNvSpPr txBox="1"/>
          <p:nvPr/>
        </p:nvSpPr>
        <p:spPr>
          <a:xfrm flipH="1">
            <a:off x="19138829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69" name="!!SubTitle">
            <a:extLst>
              <a:ext uri="{FF2B5EF4-FFF2-40B4-BE49-F238E27FC236}">
                <a16:creationId xmlns:a16="http://schemas.microsoft.com/office/drawing/2014/main" id="{C3984D99-BEA3-06C7-7B61-442D3BD1526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0" name="!!MainTitle1">
            <a:extLst>
              <a:ext uri="{FF2B5EF4-FFF2-40B4-BE49-F238E27FC236}">
                <a16:creationId xmlns:a16="http://schemas.microsoft.com/office/drawing/2014/main" id="{0B6D4F92-3EBD-8D5B-9385-373BCECF8F56}"/>
              </a:ext>
            </a:extLst>
          </p:cNvPr>
          <p:cNvSpPr txBox="1"/>
          <p:nvPr/>
        </p:nvSpPr>
        <p:spPr>
          <a:xfrm>
            <a:off x="7364057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007D90B-BC99-2253-860E-7E278CB337C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F72BCDB4-547A-D261-8C2C-06D9E12D77B9}"/>
              </a:ext>
            </a:extLst>
          </p:cNvPr>
          <p:cNvSpPr/>
          <p:nvPr/>
        </p:nvSpPr>
        <p:spPr>
          <a:xfrm>
            <a:off x="3745063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Arrow: Pentagon 72">
            <a:extLst>
              <a:ext uri="{FF2B5EF4-FFF2-40B4-BE49-F238E27FC236}">
                <a16:creationId xmlns:a16="http://schemas.microsoft.com/office/drawing/2014/main" id="{180E9947-7860-973A-CB1D-98D8D9765B8A}"/>
              </a:ext>
            </a:extLst>
          </p:cNvPr>
          <p:cNvSpPr>
            <a:spLocks/>
          </p:cNvSpPr>
          <p:nvPr/>
        </p:nvSpPr>
        <p:spPr>
          <a:xfrm>
            <a:off x="536234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BB2A6C2E-D2D5-9678-7D29-C6340702B26C}"/>
              </a:ext>
            </a:extLst>
          </p:cNvPr>
          <p:cNvSpPr/>
          <p:nvPr/>
        </p:nvSpPr>
        <p:spPr>
          <a:xfrm>
            <a:off x="938067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22000">
                <a:schemeClr val="accent1"/>
              </a:gs>
              <a:gs pos="7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Textbox 200">
            <a:extLst>
              <a:ext uri="{FF2B5EF4-FFF2-40B4-BE49-F238E27FC236}">
                <a16:creationId xmlns:a16="http://schemas.microsoft.com/office/drawing/2014/main" id="{E5C84C5A-2711-F059-F6CC-4C3ECFD500BB}"/>
              </a:ext>
            </a:extLst>
          </p:cNvPr>
          <p:cNvSpPr txBox="1"/>
          <p:nvPr/>
        </p:nvSpPr>
        <p:spPr>
          <a:xfrm>
            <a:off x="4599520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D386ACF-B459-1D41-B2FE-7C47B440BD24}"/>
              </a:ext>
            </a:extLst>
          </p:cNvPr>
          <p:cNvGrpSpPr/>
          <p:nvPr/>
        </p:nvGrpSpPr>
        <p:grpSpPr>
          <a:xfrm>
            <a:off x="1372766" y="6155869"/>
            <a:ext cx="2016289" cy="564646"/>
            <a:chOff x="1372766" y="6155869"/>
            <a:chExt cx="2016289" cy="564646"/>
          </a:xfrm>
        </p:grpSpPr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6796A5E1-F9F1-6C6B-1605-327E63782BCB}"/>
                </a:ext>
              </a:extLst>
            </p:cNvPr>
            <p:cNvSpPr txBox="1"/>
            <p:nvPr/>
          </p:nvSpPr>
          <p:spPr>
            <a:xfrm flipH="1">
              <a:off x="1372766" y="6155869"/>
              <a:ext cx="201628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1D3BA01C-4C6C-4914-95CC-8F51A4BD5403}"/>
                </a:ext>
              </a:extLst>
            </p:cNvPr>
            <p:cNvSpPr txBox="1"/>
            <p:nvPr/>
          </p:nvSpPr>
          <p:spPr>
            <a:xfrm flipH="1">
              <a:off x="1372766" y="6412738"/>
              <a:ext cx="201628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</a:p>
          </p:txBody>
        </p:sp>
      </p:grpSp>
      <p:sp>
        <p:nvSpPr>
          <p:cNvPr id="79" name="Textbox 200">
            <a:extLst>
              <a:ext uri="{FF2B5EF4-FFF2-40B4-BE49-F238E27FC236}">
                <a16:creationId xmlns:a16="http://schemas.microsoft.com/office/drawing/2014/main" id="{934EC086-FEE6-2927-CC20-AF0DC12C4116}"/>
              </a:ext>
            </a:extLst>
          </p:cNvPr>
          <p:cNvSpPr txBox="1"/>
          <p:nvPr/>
        </p:nvSpPr>
        <p:spPr>
          <a:xfrm flipH="1">
            <a:off x="1372766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6C45E7CA-28FD-2872-303C-056F735141EF}"/>
              </a:ext>
            </a:extLst>
          </p:cNvPr>
          <p:cNvSpPr/>
          <p:nvPr/>
        </p:nvSpPr>
        <p:spPr>
          <a:xfrm>
            <a:off x="19766070" y="687893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Freeform 103">
            <a:extLst>
              <a:ext uri="{FF2B5EF4-FFF2-40B4-BE49-F238E27FC236}">
                <a16:creationId xmlns:a16="http://schemas.microsoft.com/office/drawing/2014/main" id="{ECFFF0AA-626C-BAA7-9234-4AA1C330F7FE}"/>
              </a:ext>
            </a:extLst>
          </p:cNvPr>
          <p:cNvSpPr>
            <a:spLocks noEditPoints="1"/>
          </p:cNvSpPr>
          <p:nvPr/>
        </p:nvSpPr>
        <p:spPr bwMode="auto">
          <a:xfrm>
            <a:off x="7879585" y="693610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 109">
            <a:extLst>
              <a:ext uri="{FF2B5EF4-FFF2-40B4-BE49-F238E27FC236}">
                <a16:creationId xmlns:a16="http://schemas.microsoft.com/office/drawing/2014/main" id="{2ACD52FE-F5ED-7EE8-265D-F850259DB625}"/>
              </a:ext>
            </a:extLst>
          </p:cNvPr>
          <p:cNvSpPr>
            <a:spLocks noEditPoints="1"/>
          </p:cNvSpPr>
          <p:nvPr/>
        </p:nvSpPr>
        <p:spPr bwMode="auto">
          <a:xfrm>
            <a:off x="13853526" y="687893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558A6AC6-AF2B-D43F-1BBB-4357EFE0A504}"/>
              </a:ext>
            </a:extLst>
          </p:cNvPr>
          <p:cNvSpPr/>
          <p:nvPr/>
        </p:nvSpPr>
        <p:spPr>
          <a:xfrm>
            <a:off x="1975342" y="684028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6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5" grpId="0" animBg="1"/>
          <p:bldP spid="47" grpId="0" animBg="1"/>
          <p:bldP spid="48" grpId="0"/>
          <p:bldP spid="52" grpId="0"/>
          <p:bldP spid="53" grpId="0" animBg="1"/>
          <p:bldP spid="54" grpId="0" animBg="1"/>
          <p:bldP spid="55" grpId="0" animBg="1"/>
          <p:bldP spid="56" grpId="0"/>
          <p:bldP spid="60" grpId="0"/>
          <p:bldP spid="61" grpId="0" animBg="1"/>
          <p:bldP spid="62" grpId="0" animBg="1"/>
          <p:bldP spid="63" grpId="0" animBg="1"/>
          <p:bldP spid="64" grpId="0"/>
          <p:bldP spid="68" grpId="0"/>
          <p:bldP spid="69" grpId="0"/>
          <p:bldP spid="70" grpId="0"/>
          <p:bldP spid="72" grpId="0" animBg="1"/>
          <p:bldP spid="73" grpId="0" animBg="1"/>
          <p:bldP spid="74" grpId="0" animBg="1"/>
          <p:bldP spid="75" grpId="0"/>
          <p:bldP spid="79" grpId="0"/>
          <p:bldP spid="80" grpId="0" animBg="1"/>
          <p:bldP spid="80" grpId="1" animBg="1"/>
          <p:bldP spid="81" grpId="0" animBg="1"/>
          <p:bldP spid="81" grpId="1" animBg="1"/>
          <p:bldP spid="82" grpId="0" animBg="1"/>
          <p:bldP spid="82" grpId="1" animBg="1"/>
          <p:bldP spid="83" grpId="0" animBg="1"/>
          <p:bldP spid="8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5" grpId="0" animBg="1"/>
          <p:bldP spid="47" grpId="0" animBg="1"/>
          <p:bldP spid="48" grpId="0"/>
          <p:bldP spid="52" grpId="0"/>
          <p:bldP spid="53" grpId="0" animBg="1"/>
          <p:bldP spid="54" grpId="0" animBg="1"/>
          <p:bldP spid="55" grpId="0" animBg="1"/>
          <p:bldP spid="56" grpId="0"/>
          <p:bldP spid="60" grpId="0"/>
          <p:bldP spid="61" grpId="0" animBg="1"/>
          <p:bldP spid="62" grpId="0" animBg="1"/>
          <p:bldP spid="63" grpId="0" animBg="1"/>
          <p:bldP spid="64" grpId="0"/>
          <p:bldP spid="68" grpId="0"/>
          <p:bldP spid="69" grpId="0"/>
          <p:bldP spid="70" grpId="0"/>
          <p:bldP spid="72" grpId="0" animBg="1"/>
          <p:bldP spid="73" grpId="0" animBg="1"/>
          <p:bldP spid="74" grpId="0" animBg="1"/>
          <p:bldP spid="75" grpId="0"/>
          <p:bldP spid="79" grpId="0"/>
          <p:bldP spid="80" grpId="0" animBg="1"/>
          <p:bldP spid="80" grpId="1" animBg="1"/>
          <p:bldP spid="81" grpId="0" animBg="1"/>
          <p:bldP spid="81" grpId="1" animBg="1"/>
          <p:bldP spid="82" grpId="0" animBg="1"/>
          <p:bldP spid="82" grpId="1" animBg="1"/>
          <p:bldP spid="83" grpId="0" animBg="1"/>
          <p:bldP spid="83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A963158-1918-5F1F-60F1-8A5A3E22D509}"/>
              </a:ext>
            </a:extLst>
          </p:cNvPr>
          <p:cNvSpPr/>
          <p:nvPr/>
        </p:nvSpPr>
        <p:spPr>
          <a:xfrm>
            <a:off x="13269319" y="5541892"/>
            <a:ext cx="866827" cy="444345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Pentagon 61">
            <a:extLst>
              <a:ext uri="{FF2B5EF4-FFF2-40B4-BE49-F238E27FC236}">
                <a16:creationId xmlns:a16="http://schemas.microsoft.com/office/drawing/2014/main" id="{3176F60C-CC49-7031-E133-17B14B0427D5}"/>
              </a:ext>
            </a:extLst>
          </p:cNvPr>
          <p:cNvSpPr>
            <a:spLocks/>
          </p:cNvSpPr>
          <p:nvPr/>
        </p:nvSpPr>
        <p:spPr>
          <a:xfrm>
            <a:off x="9613076" y="6138317"/>
            <a:ext cx="6407946" cy="3250607"/>
          </a:xfrm>
          <a:prstGeom prst="homePlate">
            <a:avLst>
              <a:gd name="adj" fmla="val 47890"/>
            </a:avLst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A367058-949B-C1AA-27CF-F39B98933344}"/>
              </a:ext>
            </a:extLst>
          </p:cNvPr>
          <p:cNvSpPr/>
          <p:nvPr/>
        </p:nvSpPr>
        <p:spPr>
          <a:xfrm>
            <a:off x="10014909" y="5534638"/>
            <a:ext cx="4121237" cy="4460328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22000">
                <a:schemeClr val="accent2"/>
              </a:gs>
              <a:gs pos="7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200">
            <a:extLst>
              <a:ext uri="{FF2B5EF4-FFF2-40B4-BE49-F238E27FC236}">
                <a16:creationId xmlns:a16="http://schemas.microsoft.com/office/drawing/2014/main" id="{C52BE6F2-881C-9735-8D26-BB4054FD87D0}"/>
              </a:ext>
            </a:extLst>
          </p:cNvPr>
          <p:cNvSpPr txBox="1"/>
          <p:nvPr/>
        </p:nvSpPr>
        <p:spPr>
          <a:xfrm>
            <a:off x="14193347" y="7348122"/>
            <a:ext cx="106642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DA2BC93-AEB6-D155-FF24-B160F7892239}"/>
              </a:ext>
            </a:extLst>
          </p:cNvPr>
          <p:cNvGrpSpPr/>
          <p:nvPr/>
        </p:nvGrpSpPr>
        <p:grpSpPr>
          <a:xfrm>
            <a:off x="10449608" y="6234513"/>
            <a:ext cx="2344789" cy="700644"/>
            <a:chOff x="7294787" y="6109703"/>
            <a:chExt cx="2016289" cy="602485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62DA8316-43D1-F3AA-5F45-26D7A8AF579F}"/>
                </a:ext>
              </a:extLst>
            </p:cNvPr>
            <p:cNvSpPr txBox="1"/>
            <p:nvPr/>
          </p:nvSpPr>
          <p:spPr>
            <a:xfrm flipH="1">
              <a:off x="729478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A9849AE4-F532-5CE1-8DE5-B76A7CAE2DFD}"/>
                </a:ext>
              </a:extLst>
            </p:cNvPr>
            <p:cNvSpPr txBox="1"/>
            <p:nvPr/>
          </p:nvSpPr>
          <p:spPr>
            <a:xfrm flipH="1">
              <a:off x="7294787" y="6421065"/>
              <a:ext cx="2016289" cy="2911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8" name="Textbox 200">
            <a:extLst>
              <a:ext uri="{FF2B5EF4-FFF2-40B4-BE49-F238E27FC236}">
                <a16:creationId xmlns:a16="http://schemas.microsoft.com/office/drawing/2014/main" id="{65D23348-9954-D11A-B25B-F5729B84074B}"/>
              </a:ext>
            </a:extLst>
          </p:cNvPr>
          <p:cNvSpPr txBox="1"/>
          <p:nvPr/>
        </p:nvSpPr>
        <p:spPr>
          <a:xfrm flipH="1">
            <a:off x="10449607" y="8255976"/>
            <a:ext cx="234478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DFDB4BE-40CE-8045-5F4C-E45CBCE9CDFC}"/>
              </a:ext>
            </a:extLst>
          </p:cNvPr>
          <p:cNvSpPr/>
          <p:nvPr/>
        </p:nvSpPr>
        <p:spPr>
          <a:xfrm>
            <a:off x="20461286" y="5541892"/>
            <a:ext cx="866827" cy="444345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Arrow: Pentagon 69">
            <a:extLst>
              <a:ext uri="{FF2B5EF4-FFF2-40B4-BE49-F238E27FC236}">
                <a16:creationId xmlns:a16="http://schemas.microsoft.com/office/drawing/2014/main" id="{CEA4D4BE-F079-3098-DB55-E0A2120F703F}"/>
              </a:ext>
            </a:extLst>
          </p:cNvPr>
          <p:cNvSpPr>
            <a:spLocks/>
          </p:cNvSpPr>
          <p:nvPr/>
        </p:nvSpPr>
        <p:spPr>
          <a:xfrm>
            <a:off x="16805043" y="6138317"/>
            <a:ext cx="6407946" cy="3250607"/>
          </a:xfrm>
          <a:prstGeom prst="homePlate">
            <a:avLst>
              <a:gd name="adj" fmla="val 47890"/>
            </a:avLst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78572C6F-B80A-6AF9-5A44-C6FD3945ABBD}"/>
              </a:ext>
            </a:extLst>
          </p:cNvPr>
          <p:cNvSpPr/>
          <p:nvPr/>
        </p:nvSpPr>
        <p:spPr>
          <a:xfrm>
            <a:off x="17206876" y="5534638"/>
            <a:ext cx="4121237" cy="4460328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22000">
                <a:schemeClr val="accent3"/>
              </a:gs>
              <a:gs pos="78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Textbox 200">
            <a:extLst>
              <a:ext uri="{FF2B5EF4-FFF2-40B4-BE49-F238E27FC236}">
                <a16:creationId xmlns:a16="http://schemas.microsoft.com/office/drawing/2014/main" id="{BBD5A809-5801-B7F4-B0AB-34CAF3518A5E}"/>
              </a:ext>
            </a:extLst>
          </p:cNvPr>
          <p:cNvSpPr txBox="1"/>
          <p:nvPr/>
        </p:nvSpPr>
        <p:spPr>
          <a:xfrm>
            <a:off x="21385314" y="7348122"/>
            <a:ext cx="106642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5EB7EE1-A58D-4FCF-28F4-AE8AB9B248EB}"/>
              </a:ext>
            </a:extLst>
          </p:cNvPr>
          <p:cNvGrpSpPr/>
          <p:nvPr/>
        </p:nvGrpSpPr>
        <p:grpSpPr>
          <a:xfrm>
            <a:off x="17641574" y="6234513"/>
            <a:ext cx="2344789" cy="700644"/>
            <a:chOff x="13216807" y="6109703"/>
            <a:chExt cx="2016289" cy="602485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82844E5D-CD0A-F2FA-6FB9-709B3072B0A1}"/>
                </a:ext>
              </a:extLst>
            </p:cNvPr>
            <p:cNvSpPr txBox="1"/>
            <p:nvPr/>
          </p:nvSpPr>
          <p:spPr>
            <a:xfrm flipH="1">
              <a:off x="1321680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E715FD00-F009-F03A-96C8-2ABF20435DB1}"/>
                </a:ext>
              </a:extLst>
            </p:cNvPr>
            <p:cNvSpPr txBox="1"/>
            <p:nvPr/>
          </p:nvSpPr>
          <p:spPr>
            <a:xfrm flipH="1">
              <a:off x="13216807" y="6421065"/>
              <a:ext cx="2016289" cy="2911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6" name="Textbox 200">
            <a:extLst>
              <a:ext uri="{FF2B5EF4-FFF2-40B4-BE49-F238E27FC236}">
                <a16:creationId xmlns:a16="http://schemas.microsoft.com/office/drawing/2014/main" id="{5FDDAF5C-9D63-8797-1B7D-C2825B78D4FB}"/>
              </a:ext>
            </a:extLst>
          </p:cNvPr>
          <p:cNvSpPr txBox="1"/>
          <p:nvPr/>
        </p:nvSpPr>
        <p:spPr>
          <a:xfrm flipH="1">
            <a:off x="17641575" y="8255976"/>
            <a:ext cx="234478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77" name="!!SubTitle">
            <a:extLst>
              <a:ext uri="{FF2B5EF4-FFF2-40B4-BE49-F238E27FC236}">
                <a16:creationId xmlns:a16="http://schemas.microsoft.com/office/drawing/2014/main" id="{EC9992F8-9ED0-6766-127D-BCC3AE129CC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8" name="!!MainTitle1">
            <a:extLst>
              <a:ext uri="{FF2B5EF4-FFF2-40B4-BE49-F238E27FC236}">
                <a16:creationId xmlns:a16="http://schemas.microsoft.com/office/drawing/2014/main" id="{68A6DCC7-1568-1B78-06A7-F5CB6B9EDD29}"/>
              </a:ext>
            </a:extLst>
          </p:cNvPr>
          <p:cNvSpPr txBox="1"/>
          <p:nvPr/>
        </p:nvSpPr>
        <p:spPr>
          <a:xfrm>
            <a:off x="7364057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6DBCCF4-0F7F-7FE6-8E11-B8998A9C648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89E5B7A-7E7C-180E-A0D0-1F5CBC2A0F1E}"/>
              </a:ext>
            </a:extLst>
          </p:cNvPr>
          <p:cNvSpPr/>
          <p:nvPr/>
        </p:nvSpPr>
        <p:spPr>
          <a:xfrm>
            <a:off x="6077352" y="5541892"/>
            <a:ext cx="866827" cy="444345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Arrow: Pentagon 80">
            <a:extLst>
              <a:ext uri="{FF2B5EF4-FFF2-40B4-BE49-F238E27FC236}">
                <a16:creationId xmlns:a16="http://schemas.microsoft.com/office/drawing/2014/main" id="{97EB69C4-1634-0142-24F8-01BB384F3EA3}"/>
              </a:ext>
            </a:extLst>
          </p:cNvPr>
          <p:cNvSpPr>
            <a:spLocks/>
          </p:cNvSpPr>
          <p:nvPr/>
        </p:nvSpPr>
        <p:spPr>
          <a:xfrm>
            <a:off x="2421109" y="6138317"/>
            <a:ext cx="6407946" cy="3250607"/>
          </a:xfrm>
          <a:prstGeom prst="homePlate">
            <a:avLst>
              <a:gd name="adj" fmla="val 47890"/>
            </a:avLst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89AAA3DE-4CBA-CEA6-86A5-E7FD4F1208C9}"/>
              </a:ext>
            </a:extLst>
          </p:cNvPr>
          <p:cNvSpPr/>
          <p:nvPr/>
        </p:nvSpPr>
        <p:spPr>
          <a:xfrm>
            <a:off x="2822942" y="5534638"/>
            <a:ext cx="4121237" cy="4460328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22000">
                <a:schemeClr val="accent1"/>
              </a:gs>
              <a:gs pos="7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Textbox 200">
            <a:extLst>
              <a:ext uri="{FF2B5EF4-FFF2-40B4-BE49-F238E27FC236}">
                <a16:creationId xmlns:a16="http://schemas.microsoft.com/office/drawing/2014/main" id="{E9933DE4-4996-8731-864A-8A0FE4BF6BB6}"/>
              </a:ext>
            </a:extLst>
          </p:cNvPr>
          <p:cNvSpPr txBox="1"/>
          <p:nvPr/>
        </p:nvSpPr>
        <p:spPr>
          <a:xfrm>
            <a:off x="7001380" y="7348122"/>
            <a:ext cx="106642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88AB9AB-2360-C151-DA59-291F3FE689E6}"/>
              </a:ext>
            </a:extLst>
          </p:cNvPr>
          <p:cNvGrpSpPr/>
          <p:nvPr/>
        </p:nvGrpSpPr>
        <p:grpSpPr>
          <a:xfrm>
            <a:off x="3257641" y="6235421"/>
            <a:ext cx="2344789" cy="698829"/>
            <a:chOff x="1372766" y="6111264"/>
            <a:chExt cx="2016289" cy="600924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11F83818-AAC5-821A-7B2E-5275E793CDC7}"/>
                </a:ext>
              </a:extLst>
            </p:cNvPr>
            <p:cNvSpPr txBox="1"/>
            <p:nvPr/>
          </p:nvSpPr>
          <p:spPr>
            <a:xfrm flipH="1">
              <a:off x="1372766" y="6111264"/>
              <a:ext cx="2016289" cy="3969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54491905-8DF3-A3E3-DCC4-2A15FF21FB23}"/>
                </a:ext>
              </a:extLst>
            </p:cNvPr>
            <p:cNvSpPr txBox="1"/>
            <p:nvPr/>
          </p:nvSpPr>
          <p:spPr>
            <a:xfrm flipH="1">
              <a:off x="1372766" y="6421065"/>
              <a:ext cx="2016289" cy="2911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</a:p>
          </p:txBody>
        </p:sp>
      </p:grpSp>
      <p:sp>
        <p:nvSpPr>
          <p:cNvPr id="87" name="Textbox 200">
            <a:extLst>
              <a:ext uri="{FF2B5EF4-FFF2-40B4-BE49-F238E27FC236}">
                <a16:creationId xmlns:a16="http://schemas.microsoft.com/office/drawing/2014/main" id="{48FD875D-FBDF-F9BF-96BC-18AE1410DA5F}"/>
              </a:ext>
            </a:extLst>
          </p:cNvPr>
          <p:cNvSpPr txBox="1"/>
          <p:nvPr/>
        </p:nvSpPr>
        <p:spPr>
          <a:xfrm flipH="1">
            <a:off x="3257640" y="8255976"/>
            <a:ext cx="234478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88" name="Freeform 103">
            <a:extLst>
              <a:ext uri="{FF2B5EF4-FFF2-40B4-BE49-F238E27FC236}">
                <a16:creationId xmlns:a16="http://schemas.microsoft.com/office/drawing/2014/main" id="{D025D542-A5CB-176D-477C-D7FC2AEA0C3A}"/>
              </a:ext>
            </a:extLst>
          </p:cNvPr>
          <p:cNvSpPr>
            <a:spLocks noEditPoints="1"/>
          </p:cNvSpPr>
          <p:nvPr/>
        </p:nvSpPr>
        <p:spPr bwMode="auto">
          <a:xfrm>
            <a:off x="11129683" y="7247738"/>
            <a:ext cx="984638" cy="7529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9" name="Freeform 109">
            <a:extLst>
              <a:ext uri="{FF2B5EF4-FFF2-40B4-BE49-F238E27FC236}">
                <a16:creationId xmlns:a16="http://schemas.microsoft.com/office/drawing/2014/main" id="{3F7736D1-C70F-68C9-66BE-7BF215F9FB83}"/>
              </a:ext>
            </a:extLst>
          </p:cNvPr>
          <p:cNvSpPr>
            <a:spLocks noEditPoints="1"/>
          </p:cNvSpPr>
          <p:nvPr/>
        </p:nvSpPr>
        <p:spPr bwMode="auto">
          <a:xfrm>
            <a:off x="18382030" y="7181259"/>
            <a:ext cx="863877" cy="88591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6EA8CA45-9D0F-7CF0-EBB1-456D09E150CB}"/>
              </a:ext>
            </a:extLst>
          </p:cNvPr>
          <p:cNvSpPr/>
          <p:nvPr/>
        </p:nvSpPr>
        <p:spPr>
          <a:xfrm>
            <a:off x="3958391" y="7136309"/>
            <a:ext cx="943289" cy="97581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d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8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8333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8333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1" grpId="0" animBg="1"/>
          <p:bldP spid="62" grpId="0" animBg="1"/>
          <p:bldP spid="63" grpId="0" animBg="1"/>
          <p:bldP spid="64" grpId="0"/>
          <p:bldP spid="68" grpId="0"/>
          <p:bldP spid="69" grpId="0" animBg="1"/>
          <p:bldP spid="70" grpId="0" animBg="1"/>
          <p:bldP spid="71" grpId="0" animBg="1"/>
          <p:bldP spid="72" grpId="0"/>
          <p:bldP spid="76" grpId="0"/>
          <p:bldP spid="77" grpId="0"/>
          <p:bldP spid="78" grpId="0"/>
          <p:bldP spid="80" grpId="0" animBg="1"/>
          <p:bldP spid="81" grpId="0" animBg="1"/>
          <p:bldP spid="82" grpId="0" animBg="1"/>
          <p:bldP spid="83" grpId="0"/>
          <p:bldP spid="87" grpId="0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8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8333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8333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1" grpId="0" animBg="1"/>
          <p:bldP spid="62" grpId="0" animBg="1"/>
          <p:bldP spid="63" grpId="0" animBg="1"/>
          <p:bldP spid="64" grpId="0"/>
          <p:bldP spid="68" grpId="0"/>
          <p:bldP spid="69" grpId="0" animBg="1"/>
          <p:bldP spid="70" grpId="0" animBg="1"/>
          <p:bldP spid="71" grpId="0" animBg="1"/>
          <p:bldP spid="72" grpId="0"/>
          <p:bldP spid="76" grpId="0"/>
          <p:bldP spid="77" grpId="0"/>
          <p:bldP spid="78" grpId="0"/>
          <p:bldP spid="80" grpId="0" animBg="1"/>
          <p:bldP spid="81" grpId="0" animBg="1"/>
          <p:bldP spid="82" grpId="0" animBg="1"/>
          <p:bldP spid="83" grpId="0"/>
          <p:bldP spid="87" grpId="0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F41E00F4-1A0C-0945-218C-C47B68597293}"/>
              </a:ext>
            </a:extLst>
          </p:cNvPr>
          <p:cNvSpPr/>
          <p:nvPr/>
        </p:nvSpPr>
        <p:spPr>
          <a:xfrm>
            <a:off x="18114042" y="5103742"/>
            <a:ext cx="1059697" cy="5432130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6ECD2EB0-9E8D-9CC2-C690-D461A6303AAA}"/>
              </a:ext>
            </a:extLst>
          </p:cNvPr>
          <p:cNvSpPr>
            <a:spLocks/>
          </p:cNvSpPr>
          <p:nvPr/>
        </p:nvSpPr>
        <p:spPr>
          <a:xfrm>
            <a:off x="13733689" y="5835931"/>
            <a:ext cx="7833722" cy="3973871"/>
          </a:xfrm>
          <a:prstGeom prst="homePlate">
            <a:avLst>
              <a:gd name="adj" fmla="val 47890"/>
            </a:avLst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CC3028E-3854-70A5-F31C-FF6D81CE9E9D}"/>
              </a:ext>
            </a:extLst>
          </p:cNvPr>
          <p:cNvSpPr/>
          <p:nvPr/>
        </p:nvSpPr>
        <p:spPr>
          <a:xfrm>
            <a:off x="14135522" y="5096488"/>
            <a:ext cx="5038217" cy="5452756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22000">
                <a:schemeClr val="accent2"/>
              </a:gs>
              <a:gs pos="7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200">
            <a:extLst>
              <a:ext uri="{FF2B5EF4-FFF2-40B4-BE49-F238E27FC236}">
                <a16:creationId xmlns:a16="http://schemas.microsoft.com/office/drawing/2014/main" id="{C900F5B9-98C5-EF3B-120D-D57A2A897CCA}"/>
              </a:ext>
            </a:extLst>
          </p:cNvPr>
          <p:cNvSpPr txBox="1"/>
          <p:nvPr/>
        </p:nvSpPr>
        <p:spPr>
          <a:xfrm>
            <a:off x="19198824" y="7315035"/>
            <a:ext cx="130370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C4719D1-9BA0-4644-003E-2D3792CD7768}"/>
              </a:ext>
            </a:extLst>
          </p:cNvPr>
          <p:cNvGrpSpPr/>
          <p:nvPr/>
        </p:nvGrpSpPr>
        <p:grpSpPr>
          <a:xfrm>
            <a:off x="14643954" y="5982211"/>
            <a:ext cx="2866507" cy="857625"/>
            <a:chOff x="7294787" y="6104095"/>
            <a:chExt cx="2016289" cy="603250"/>
          </a:xfrm>
        </p:grpSpPr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C8291A96-B50D-3555-8C07-189E5D9A7604}"/>
                </a:ext>
              </a:extLst>
            </p:cNvPr>
            <p:cNvSpPr txBox="1"/>
            <p:nvPr/>
          </p:nvSpPr>
          <p:spPr>
            <a:xfrm flipH="1">
              <a:off x="7294787" y="6104095"/>
              <a:ext cx="2016289" cy="411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DEC40594-F0CF-8C0A-6350-EDCCDE98919E}"/>
                </a:ext>
              </a:extLst>
            </p:cNvPr>
            <p:cNvSpPr txBox="1"/>
            <p:nvPr/>
          </p:nvSpPr>
          <p:spPr>
            <a:xfrm flipH="1">
              <a:off x="7294787" y="6425909"/>
              <a:ext cx="2016289" cy="281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" name="Textbox 200">
            <a:extLst>
              <a:ext uri="{FF2B5EF4-FFF2-40B4-BE49-F238E27FC236}">
                <a16:creationId xmlns:a16="http://schemas.microsoft.com/office/drawing/2014/main" id="{149E6796-20DA-0D4D-81DC-3AF922396A94}"/>
              </a:ext>
            </a:extLst>
          </p:cNvPr>
          <p:cNvSpPr txBox="1"/>
          <p:nvPr/>
        </p:nvSpPr>
        <p:spPr>
          <a:xfrm flipH="1">
            <a:off x="14671334" y="8437308"/>
            <a:ext cx="286650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10" name="!!SubTitle">
            <a:extLst>
              <a:ext uri="{FF2B5EF4-FFF2-40B4-BE49-F238E27FC236}">
                <a16:creationId xmlns:a16="http://schemas.microsoft.com/office/drawing/2014/main" id="{3CB37FF4-F5FC-002E-7215-1A4018BF076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DB71C899-BF3E-24C6-D999-28AD784FA4C5}"/>
              </a:ext>
            </a:extLst>
          </p:cNvPr>
          <p:cNvSpPr txBox="1"/>
          <p:nvPr/>
        </p:nvSpPr>
        <p:spPr>
          <a:xfrm>
            <a:off x="7364057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05C49F-F17C-FB88-4E4B-6351FDD893D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EF94CF3-3CB0-4993-F110-FC2A46FA7260}"/>
              </a:ext>
            </a:extLst>
          </p:cNvPr>
          <p:cNvSpPr/>
          <p:nvPr/>
        </p:nvSpPr>
        <p:spPr>
          <a:xfrm>
            <a:off x="8441477" y="5103742"/>
            <a:ext cx="1059697" cy="5432130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3D71988E-789D-B334-0419-442A585BE385}"/>
              </a:ext>
            </a:extLst>
          </p:cNvPr>
          <p:cNvSpPr>
            <a:spLocks/>
          </p:cNvSpPr>
          <p:nvPr/>
        </p:nvSpPr>
        <p:spPr>
          <a:xfrm>
            <a:off x="4061124" y="5835931"/>
            <a:ext cx="7833722" cy="3973871"/>
          </a:xfrm>
          <a:prstGeom prst="homePlate">
            <a:avLst>
              <a:gd name="adj" fmla="val 47890"/>
            </a:avLst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09DFA64-49BE-5957-2AA7-B357AE074822}"/>
              </a:ext>
            </a:extLst>
          </p:cNvPr>
          <p:cNvSpPr/>
          <p:nvPr/>
        </p:nvSpPr>
        <p:spPr>
          <a:xfrm>
            <a:off x="4462957" y="5096488"/>
            <a:ext cx="5038217" cy="5452756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22000">
                <a:schemeClr val="accent1"/>
              </a:gs>
              <a:gs pos="7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0A6B9275-79FF-985C-9CD8-E2A741727178}"/>
              </a:ext>
            </a:extLst>
          </p:cNvPr>
          <p:cNvSpPr txBox="1"/>
          <p:nvPr/>
        </p:nvSpPr>
        <p:spPr>
          <a:xfrm>
            <a:off x="9526259" y="7315035"/>
            <a:ext cx="130370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FC27EEF-4D49-960B-42E6-935E2B1BFB2F}"/>
              </a:ext>
            </a:extLst>
          </p:cNvPr>
          <p:cNvGrpSpPr/>
          <p:nvPr/>
        </p:nvGrpSpPr>
        <p:grpSpPr>
          <a:xfrm>
            <a:off x="4971389" y="5980902"/>
            <a:ext cx="2866506" cy="857627"/>
            <a:chOff x="1372766" y="6104094"/>
            <a:chExt cx="2016289" cy="603251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7C103EAC-D0FD-6AD2-907E-2D0CC9747F0D}"/>
                </a:ext>
              </a:extLst>
            </p:cNvPr>
            <p:cNvSpPr txBox="1"/>
            <p:nvPr/>
          </p:nvSpPr>
          <p:spPr>
            <a:xfrm flipH="1">
              <a:off x="1372766" y="6104094"/>
              <a:ext cx="2016289" cy="411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13E0FB02-69C5-2F5F-A701-9620497B18A1}"/>
                </a:ext>
              </a:extLst>
            </p:cNvPr>
            <p:cNvSpPr txBox="1"/>
            <p:nvPr/>
          </p:nvSpPr>
          <p:spPr>
            <a:xfrm flipH="1">
              <a:off x="1372766" y="6425909"/>
              <a:ext cx="2016289" cy="281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9CD4E09D-6B2B-565E-0FC9-693BD0993F34}"/>
              </a:ext>
            </a:extLst>
          </p:cNvPr>
          <p:cNvSpPr txBox="1"/>
          <p:nvPr/>
        </p:nvSpPr>
        <p:spPr>
          <a:xfrm flipH="1">
            <a:off x="4998769" y="8437308"/>
            <a:ext cx="286650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21" name="Freeform 103">
            <a:extLst>
              <a:ext uri="{FF2B5EF4-FFF2-40B4-BE49-F238E27FC236}">
                <a16:creationId xmlns:a16="http://schemas.microsoft.com/office/drawing/2014/main" id="{41956144-EEF6-B922-F8EA-E89592C7C08F}"/>
              </a:ext>
            </a:extLst>
          </p:cNvPr>
          <p:cNvSpPr>
            <a:spLocks noEditPoints="1"/>
          </p:cNvSpPr>
          <p:nvPr/>
        </p:nvSpPr>
        <p:spPr bwMode="auto">
          <a:xfrm>
            <a:off x="15475347" y="7088754"/>
            <a:ext cx="1203721" cy="92049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547D4CC-21D5-26E5-2258-3D14463A2014}"/>
              </a:ext>
            </a:extLst>
          </p:cNvPr>
          <p:cNvSpPr/>
          <p:nvPr/>
        </p:nvSpPr>
        <p:spPr>
          <a:xfrm>
            <a:off x="5828056" y="6977325"/>
            <a:ext cx="1153172" cy="119293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/>
          <p:bldP spid="9" grpId="0"/>
          <p:bldP spid="10" grpId="0"/>
          <p:bldP spid="11" grpId="0"/>
          <p:bldP spid="13" grpId="0" animBg="1"/>
          <p:bldP spid="14" grpId="0" animBg="1"/>
          <p:bldP spid="15" grpId="0" animBg="1"/>
          <p:bldP spid="16" grpId="0"/>
          <p:bldP spid="20" grpId="0"/>
          <p:bldP spid="21" grpId="0" animBg="1"/>
          <p:bldP spid="21" grpId="1" animBg="1"/>
          <p:bldP spid="22" grpId="0" animBg="1"/>
          <p:bldP spid="2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/>
          <p:bldP spid="9" grpId="0"/>
          <p:bldP spid="10" grpId="0"/>
          <p:bldP spid="11" grpId="0"/>
          <p:bldP spid="13" grpId="0" animBg="1"/>
          <p:bldP spid="14" grpId="0" animBg="1"/>
          <p:bldP spid="15" grpId="0" animBg="1"/>
          <p:bldP spid="16" grpId="0"/>
          <p:bldP spid="20" grpId="0"/>
          <p:bldP spid="21" grpId="0" animBg="1"/>
          <p:bldP spid="21" grpId="1" animBg="1"/>
          <p:bldP spid="22" grpId="0" animBg="1"/>
          <p:bldP spid="22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19518B9-7C39-EF36-E061-5183CE3736B3}"/>
              </a:ext>
            </a:extLst>
          </p:cNvPr>
          <p:cNvSpPr/>
          <p:nvPr/>
        </p:nvSpPr>
        <p:spPr>
          <a:xfrm>
            <a:off x="9667084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Arrow: Pentagon 77">
            <a:extLst>
              <a:ext uri="{FF2B5EF4-FFF2-40B4-BE49-F238E27FC236}">
                <a16:creationId xmlns:a16="http://schemas.microsoft.com/office/drawing/2014/main" id="{402E0169-9351-D13B-39A3-A8116672190A}"/>
              </a:ext>
            </a:extLst>
          </p:cNvPr>
          <p:cNvSpPr>
            <a:spLocks/>
          </p:cNvSpPr>
          <p:nvPr/>
        </p:nvSpPr>
        <p:spPr>
          <a:xfrm>
            <a:off x="6458255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566CC8EC-4A84-5AAC-1ABF-67B053A7C8A1}"/>
              </a:ext>
            </a:extLst>
          </p:cNvPr>
          <p:cNvSpPr/>
          <p:nvPr/>
        </p:nvSpPr>
        <p:spPr>
          <a:xfrm>
            <a:off x="6860088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22000">
                <a:schemeClr val="accent2"/>
              </a:gs>
              <a:gs pos="7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Textbox 200">
            <a:extLst>
              <a:ext uri="{FF2B5EF4-FFF2-40B4-BE49-F238E27FC236}">
                <a16:creationId xmlns:a16="http://schemas.microsoft.com/office/drawing/2014/main" id="{F6C1711C-2835-143D-D1D8-35244A42B272}"/>
              </a:ext>
            </a:extLst>
          </p:cNvPr>
          <p:cNvSpPr txBox="1"/>
          <p:nvPr/>
        </p:nvSpPr>
        <p:spPr>
          <a:xfrm>
            <a:off x="10521541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3ACA9AD-643C-B51B-BED1-4E5C3A017F1F}"/>
              </a:ext>
            </a:extLst>
          </p:cNvPr>
          <p:cNvGrpSpPr/>
          <p:nvPr/>
        </p:nvGrpSpPr>
        <p:grpSpPr>
          <a:xfrm>
            <a:off x="7294787" y="6109703"/>
            <a:ext cx="2016289" cy="599835"/>
            <a:chOff x="7294787" y="6109703"/>
            <a:chExt cx="2016289" cy="599835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CFE6C5F2-0B21-C5FD-1DDA-354571C4662C}"/>
                </a:ext>
              </a:extLst>
            </p:cNvPr>
            <p:cNvSpPr txBox="1"/>
            <p:nvPr/>
          </p:nvSpPr>
          <p:spPr>
            <a:xfrm flipH="1">
              <a:off x="729478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74308258-2D1B-C09B-56F3-487E7B8022CA}"/>
                </a:ext>
              </a:extLst>
            </p:cNvPr>
            <p:cNvSpPr txBox="1"/>
            <p:nvPr/>
          </p:nvSpPr>
          <p:spPr>
            <a:xfrm flipH="1">
              <a:off x="729478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4" name="Textbox 200">
            <a:extLst>
              <a:ext uri="{FF2B5EF4-FFF2-40B4-BE49-F238E27FC236}">
                <a16:creationId xmlns:a16="http://schemas.microsoft.com/office/drawing/2014/main" id="{A0EE06C3-D9BC-134F-E859-28883E0AF455}"/>
              </a:ext>
            </a:extLst>
          </p:cNvPr>
          <p:cNvSpPr txBox="1"/>
          <p:nvPr/>
        </p:nvSpPr>
        <p:spPr>
          <a:xfrm flipH="1">
            <a:off x="7294787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D209F0-4EFE-2DC6-0287-16E75BA00751}"/>
              </a:ext>
            </a:extLst>
          </p:cNvPr>
          <p:cNvSpPr/>
          <p:nvPr/>
        </p:nvSpPr>
        <p:spPr>
          <a:xfrm>
            <a:off x="15589105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Arrow: Pentagon 85">
            <a:extLst>
              <a:ext uri="{FF2B5EF4-FFF2-40B4-BE49-F238E27FC236}">
                <a16:creationId xmlns:a16="http://schemas.microsoft.com/office/drawing/2014/main" id="{792738B5-8EF5-1D2A-6097-33EA8067A27C}"/>
              </a:ext>
            </a:extLst>
          </p:cNvPr>
          <p:cNvSpPr>
            <a:spLocks/>
          </p:cNvSpPr>
          <p:nvPr/>
        </p:nvSpPr>
        <p:spPr>
          <a:xfrm>
            <a:off x="12380276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3B302090-4ACB-9BA3-F9EE-057C7D3808D8}"/>
              </a:ext>
            </a:extLst>
          </p:cNvPr>
          <p:cNvSpPr/>
          <p:nvPr/>
        </p:nvSpPr>
        <p:spPr>
          <a:xfrm>
            <a:off x="12782109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22000">
                <a:schemeClr val="accent3"/>
              </a:gs>
              <a:gs pos="78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Textbox 200">
            <a:extLst>
              <a:ext uri="{FF2B5EF4-FFF2-40B4-BE49-F238E27FC236}">
                <a16:creationId xmlns:a16="http://schemas.microsoft.com/office/drawing/2014/main" id="{60F3AAAD-D001-ADD7-C1C6-C8D4D652701E}"/>
              </a:ext>
            </a:extLst>
          </p:cNvPr>
          <p:cNvSpPr txBox="1"/>
          <p:nvPr/>
        </p:nvSpPr>
        <p:spPr>
          <a:xfrm>
            <a:off x="16443562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3EFD7FC0-F61A-5C65-9B3D-B111A2C96EF0}"/>
              </a:ext>
            </a:extLst>
          </p:cNvPr>
          <p:cNvGrpSpPr/>
          <p:nvPr/>
        </p:nvGrpSpPr>
        <p:grpSpPr>
          <a:xfrm>
            <a:off x="13216807" y="6109703"/>
            <a:ext cx="2016289" cy="599835"/>
            <a:chOff x="13216807" y="6109703"/>
            <a:chExt cx="2016289" cy="599835"/>
          </a:xfrm>
        </p:grpSpPr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F38B81B7-CB1F-3C13-1968-42B06232935B}"/>
                </a:ext>
              </a:extLst>
            </p:cNvPr>
            <p:cNvSpPr txBox="1"/>
            <p:nvPr/>
          </p:nvSpPr>
          <p:spPr>
            <a:xfrm flipH="1">
              <a:off x="1321680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4CFF36A3-154B-41BF-FFEF-B047500EC120}"/>
                </a:ext>
              </a:extLst>
            </p:cNvPr>
            <p:cNvSpPr txBox="1"/>
            <p:nvPr/>
          </p:nvSpPr>
          <p:spPr>
            <a:xfrm flipH="1">
              <a:off x="1321680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2" name="Textbox 200">
            <a:extLst>
              <a:ext uri="{FF2B5EF4-FFF2-40B4-BE49-F238E27FC236}">
                <a16:creationId xmlns:a16="http://schemas.microsoft.com/office/drawing/2014/main" id="{22759355-964F-F73C-6B76-62032680B778}"/>
              </a:ext>
            </a:extLst>
          </p:cNvPr>
          <p:cNvSpPr txBox="1"/>
          <p:nvPr/>
        </p:nvSpPr>
        <p:spPr>
          <a:xfrm flipH="1">
            <a:off x="13216809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91B34FD9-8E6E-B5DD-D9CA-8B5F019EF466}"/>
              </a:ext>
            </a:extLst>
          </p:cNvPr>
          <p:cNvSpPr/>
          <p:nvPr/>
        </p:nvSpPr>
        <p:spPr>
          <a:xfrm>
            <a:off x="21511125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Arrow: Pentagon 93">
            <a:extLst>
              <a:ext uri="{FF2B5EF4-FFF2-40B4-BE49-F238E27FC236}">
                <a16:creationId xmlns:a16="http://schemas.microsoft.com/office/drawing/2014/main" id="{85CEAADD-030B-A07B-D5A0-F66A2BD0648F}"/>
              </a:ext>
            </a:extLst>
          </p:cNvPr>
          <p:cNvSpPr>
            <a:spLocks/>
          </p:cNvSpPr>
          <p:nvPr/>
        </p:nvSpPr>
        <p:spPr>
          <a:xfrm>
            <a:off x="18302296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4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B3A9E0BA-040F-D4E0-DEC6-C5EB3FD73B4D}"/>
              </a:ext>
            </a:extLst>
          </p:cNvPr>
          <p:cNvSpPr/>
          <p:nvPr/>
        </p:nvSpPr>
        <p:spPr>
          <a:xfrm>
            <a:off x="18704129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75000"/>
                </a:schemeClr>
              </a:gs>
              <a:gs pos="22000">
                <a:schemeClr val="accent4"/>
              </a:gs>
              <a:gs pos="78000">
                <a:schemeClr val="accent4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6" name="Textbox 200">
            <a:extLst>
              <a:ext uri="{FF2B5EF4-FFF2-40B4-BE49-F238E27FC236}">
                <a16:creationId xmlns:a16="http://schemas.microsoft.com/office/drawing/2014/main" id="{46C882CF-D47C-1DE0-D274-4776882E26F8}"/>
              </a:ext>
            </a:extLst>
          </p:cNvPr>
          <p:cNvSpPr txBox="1"/>
          <p:nvPr/>
        </p:nvSpPr>
        <p:spPr>
          <a:xfrm>
            <a:off x="22365582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2ED7FE53-6353-23A1-C778-7ED97E811E00}"/>
              </a:ext>
            </a:extLst>
          </p:cNvPr>
          <p:cNvGrpSpPr/>
          <p:nvPr/>
        </p:nvGrpSpPr>
        <p:grpSpPr>
          <a:xfrm>
            <a:off x="19138827" y="6109703"/>
            <a:ext cx="2016289" cy="599835"/>
            <a:chOff x="19138827" y="6109703"/>
            <a:chExt cx="2016289" cy="599835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B669F465-03B3-267F-7C56-814B0AA82CEC}"/>
                </a:ext>
              </a:extLst>
            </p:cNvPr>
            <p:cNvSpPr txBox="1"/>
            <p:nvPr/>
          </p:nvSpPr>
          <p:spPr>
            <a:xfrm flipH="1">
              <a:off x="1913882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E42A2FBC-28F6-AC57-4B1C-0429E893204C}"/>
                </a:ext>
              </a:extLst>
            </p:cNvPr>
            <p:cNvSpPr txBox="1"/>
            <p:nvPr/>
          </p:nvSpPr>
          <p:spPr>
            <a:xfrm flipH="1">
              <a:off x="19138827" y="6423715"/>
              <a:ext cx="2016289" cy="285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0" name="Textbox 200">
            <a:extLst>
              <a:ext uri="{FF2B5EF4-FFF2-40B4-BE49-F238E27FC236}">
                <a16:creationId xmlns:a16="http://schemas.microsoft.com/office/drawing/2014/main" id="{840D5258-DBCF-CC7E-3913-7DA50DF6CD13}"/>
              </a:ext>
            </a:extLst>
          </p:cNvPr>
          <p:cNvSpPr txBox="1"/>
          <p:nvPr/>
        </p:nvSpPr>
        <p:spPr>
          <a:xfrm flipH="1">
            <a:off x="19138829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101" name="!!SubTitle">
            <a:extLst>
              <a:ext uri="{FF2B5EF4-FFF2-40B4-BE49-F238E27FC236}">
                <a16:creationId xmlns:a16="http://schemas.microsoft.com/office/drawing/2014/main" id="{56C15B35-6E85-82A3-793E-C9C72FD9CE1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02" name="!!MainTitle1">
            <a:extLst>
              <a:ext uri="{FF2B5EF4-FFF2-40B4-BE49-F238E27FC236}">
                <a16:creationId xmlns:a16="http://schemas.microsoft.com/office/drawing/2014/main" id="{F2CF98C0-F59E-1EA4-A020-B0478F6D8DD8}"/>
              </a:ext>
            </a:extLst>
          </p:cNvPr>
          <p:cNvSpPr txBox="1"/>
          <p:nvPr/>
        </p:nvSpPr>
        <p:spPr>
          <a:xfrm>
            <a:off x="7364057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AE27D4F-6035-7B35-F81B-DFF7B6076EA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latin typeface="+mj-lt"/>
                <a:ea typeface="Roboto Black" charset="0"/>
                <a:cs typeface="Roboto Black" charset="0"/>
                <a:sym typeface="Bebas Neue" charset="0"/>
              </a:rPr>
              <a:t>192</a:t>
            </a:r>
            <a:endParaRPr lang="en-US" sz="3000" i="0" spc="300" dirty="0"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11FEA1AB-D31E-FBDB-877A-BE8BE8ED859D}"/>
              </a:ext>
            </a:extLst>
          </p:cNvPr>
          <p:cNvSpPr/>
          <p:nvPr/>
        </p:nvSpPr>
        <p:spPr>
          <a:xfrm>
            <a:off x="3745063" y="5541892"/>
            <a:ext cx="745386" cy="382093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Arrow: Pentagon 104">
            <a:extLst>
              <a:ext uri="{FF2B5EF4-FFF2-40B4-BE49-F238E27FC236}">
                <a16:creationId xmlns:a16="http://schemas.microsoft.com/office/drawing/2014/main" id="{939EEC37-F36A-D3FD-90F2-1255DDF4342E}"/>
              </a:ext>
            </a:extLst>
          </p:cNvPr>
          <p:cNvSpPr>
            <a:spLocks/>
          </p:cNvSpPr>
          <p:nvPr/>
        </p:nvSpPr>
        <p:spPr>
          <a:xfrm>
            <a:off x="536234" y="6054758"/>
            <a:ext cx="5510205" cy="2795203"/>
          </a:xfrm>
          <a:prstGeom prst="homePlate">
            <a:avLst>
              <a:gd name="adj" fmla="val 47890"/>
            </a:avLst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A8189FC7-3C63-0D1E-5A96-918034B2055C}"/>
              </a:ext>
            </a:extLst>
          </p:cNvPr>
          <p:cNvSpPr/>
          <p:nvPr/>
        </p:nvSpPr>
        <p:spPr>
          <a:xfrm>
            <a:off x="938067" y="5534638"/>
            <a:ext cx="3543859" cy="3835444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22000">
                <a:schemeClr val="accent1"/>
              </a:gs>
              <a:gs pos="7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6C043B65-E3EA-FCE8-F98D-D5E6AD304457}"/>
              </a:ext>
            </a:extLst>
          </p:cNvPr>
          <p:cNvSpPr txBox="1"/>
          <p:nvPr/>
        </p:nvSpPr>
        <p:spPr>
          <a:xfrm>
            <a:off x="4599520" y="7066499"/>
            <a:ext cx="917017" cy="77172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B8B3422-4CC7-BAF5-BE90-51B9AFB6AEAD}"/>
              </a:ext>
            </a:extLst>
          </p:cNvPr>
          <p:cNvGrpSpPr/>
          <p:nvPr/>
        </p:nvGrpSpPr>
        <p:grpSpPr>
          <a:xfrm>
            <a:off x="1372766" y="6155869"/>
            <a:ext cx="2016289" cy="564646"/>
            <a:chOff x="1372766" y="6155869"/>
            <a:chExt cx="2016289" cy="564646"/>
          </a:xfrm>
        </p:grpSpPr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D9B093A9-0745-F4B7-8FBF-594DB6058B16}"/>
                </a:ext>
              </a:extLst>
            </p:cNvPr>
            <p:cNvSpPr txBox="1"/>
            <p:nvPr/>
          </p:nvSpPr>
          <p:spPr>
            <a:xfrm flipH="1">
              <a:off x="1372766" y="6155869"/>
              <a:ext cx="201628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2F8C9CE0-09C8-D66D-F521-068D4808A6C2}"/>
                </a:ext>
              </a:extLst>
            </p:cNvPr>
            <p:cNvSpPr txBox="1"/>
            <p:nvPr/>
          </p:nvSpPr>
          <p:spPr>
            <a:xfrm flipH="1">
              <a:off x="1372766" y="6412738"/>
              <a:ext cx="201628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</a:p>
          </p:txBody>
        </p:sp>
      </p:grpSp>
      <p:sp>
        <p:nvSpPr>
          <p:cNvPr id="111" name="Textbox 200">
            <a:extLst>
              <a:ext uri="{FF2B5EF4-FFF2-40B4-BE49-F238E27FC236}">
                <a16:creationId xmlns:a16="http://schemas.microsoft.com/office/drawing/2014/main" id="{EBD9424E-3B32-442B-077D-4E92E48689CA}"/>
              </a:ext>
            </a:extLst>
          </p:cNvPr>
          <p:cNvSpPr txBox="1"/>
          <p:nvPr/>
        </p:nvSpPr>
        <p:spPr>
          <a:xfrm flipH="1">
            <a:off x="1372766" y="7894696"/>
            <a:ext cx="201628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BD1B9FD8-2C4E-2242-BBFA-805B34394A46}"/>
              </a:ext>
            </a:extLst>
          </p:cNvPr>
          <p:cNvSpPr/>
          <p:nvPr/>
        </p:nvSpPr>
        <p:spPr>
          <a:xfrm>
            <a:off x="19766070" y="6878934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 103">
            <a:extLst>
              <a:ext uri="{FF2B5EF4-FFF2-40B4-BE49-F238E27FC236}">
                <a16:creationId xmlns:a16="http://schemas.microsoft.com/office/drawing/2014/main" id="{856FB676-952B-2E97-D9BC-CD708CEFA544}"/>
              </a:ext>
            </a:extLst>
          </p:cNvPr>
          <p:cNvSpPr>
            <a:spLocks noEditPoints="1"/>
          </p:cNvSpPr>
          <p:nvPr/>
        </p:nvSpPr>
        <p:spPr bwMode="auto">
          <a:xfrm>
            <a:off x="7879585" y="6936100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109">
            <a:extLst>
              <a:ext uri="{FF2B5EF4-FFF2-40B4-BE49-F238E27FC236}">
                <a16:creationId xmlns:a16="http://schemas.microsoft.com/office/drawing/2014/main" id="{C2CC4FC0-ADFC-5025-B3FB-C7347F81FDBE}"/>
              </a:ext>
            </a:extLst>
          </p:cNvPr>
          <p:cNvSpPr>
            <a:spLocks noEditPoints="1"/>
          </p:cNvSpPr>
          <p:nvPr/>
        </p:nvSpPr>
        <p:spPr bwMode="auto">
          <a:xfrm>
            <a:off x="13853526" y="6878934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5EEF4999-9458-F1E8-0366-69424062E65F}"/>
              </a:ext>
            </a:extLst>
          </p:cNvPr>
          <p:cNvSpPr/>
          <p:nvPr/>
        </p:nvSpPr>
        <p:spPr>
          <a:xfrm>
            <a:off x="1975342" y="6840282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1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6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 animBg="1"/>
          <p:bldP spid="78" grpId="0" animBg="1"/>
          <p:bldP spid="79" grpId="0" animBg="1"/>
          <p:bldP spid="80" grpId="0"/>
          <p:bldP spid="84" grpId="0"/>
          <p:bldP spid="85" grpId="0" animBg="1"/>
          <p:bldP spid="86" grpId="0" animBg="1"/>
          <p:bldP spid="87" grpId="0" animBg="1"/>
          <p:bldP spid="88" grpId="0"/>
          <p:bldP spid="92" grpId="0"/>
          <p:bldP spid="93" grpId="0" animBg="1"/>
          <p:bldP spid="94" grpId="0" animBg="1"/>
          <p:bldP spid="95" grpId="0" animBg="1"/>
          <p:bldP spid="96" grpId="0"/>
          <p:bldP spid="100" grpId="0"/>
          <p:bldP spid="101" grpId="0"/>
          <p:bldP spid="102" grpId="0"/>
          <p:bldP spid="104" grpId="0" animBg="1"/>
          <p:bldP spid="105" grpId="0" animBg="1"/>
          <p:bldP spid="106" grpId="0" animBg="1"/>
          <p:bldP spid="107" grpId="0"/>
          <p:bldP spid="111" grpId="0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11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 animBg="1"/>
          <p:bldP spid="78" grpId="0" animBg="1"/>
          <p:bldP spid="79" grpId="0" animBg="1"/>
          <p:bldP spid="80" grpId="0"/>
          <p:bldP spid="84" grpId="0"/>
          <p:bldP spid="85" grpId="0" animBg="1"/>
          <p:bldP spid="86" grpId="0" animBg="1"/>
          <p:bldP spid="87" grpId="0" animBg="1"/>
          <p:bldP spid="88" grpId="0"/>
          <p:bldP spid="92" grpId="0"/>
          <p:bldP spid="93" grpId="0" animBg="1"/>
          <p:bldP spid="94" grpId="0" animBg="1"/>
          <p:bldP spid="95" grpId="0" animBg="1"/>
          <p:bldP spid="96" grpId="0"/>
          <p:bldP spid="100" grpId="0"/>
          <p:bldP spid="101" grpId="0"/>
          <p:bldP spid="102" grpId="0"/>
          <p:bldP spid="104" grpId="0" animBg="1"/>
          <p:bldP spid="105" grpId="0" animBg="1"/>
          <p:bldP spid="106" grpId="0" animBg="1"/>
          <p:bldP spid="107" grpId="0"/>
          <p:bldP spid="111" grpId="0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B36A6-E04F-84E2-0C74-9D6E5ACBC00A}"/>
              </a:ext>
            </a:extLst>
          </p:cNvPr>
          <p:cNvSpPr/>
          <p:nvPr/>
        </p:nvSpPr>
        <p:spPr>
          <a:xfrm>
            <a:off x="13269319" y="5541892"/>
            <a:ext cx="866827" cy="444345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Pentagon 35">
            <a:extLst>
              <a:ext uri="{FF2B5EF4-FFF2-40B4-BE49-F238E27FC236}">
                <a16:creationId xmlns:a16="http://schemas.microsoft.com/office/drawing/2014/main" id="{C4BA70B3-0851-4098-5E12-B8E44C291122}"/>
              </a:ext>
            </a:extLst>
          </p:cNvPr>
          <p:cNvSpPr>
            <a:spLocks/>
          </p:cNvSpPr>
          <p:nvPr/>
        </p:nvSpPr>
        <p:spPr>
          <a:xfrm>
            <a:off x="9613076" y="6138317"/>
            <a:ext cx="6407946" cy="3250607"/>
          </a:xfrm>
          <a:prstGeom prst="homePlate">
            <a:avLst>
              <a:gd name="adj" fmla="val 47890"/>
            </a:avLst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8ECAECC-3575-0183-7CC7-8A664938BED5}"/>
              </a:ext>
            </a:extLst>
          </p:cNvPr>
          <p:cNvSpPr/>
          <p:nvPr/>
        </p:nvSpPr>
        <p:spPr>
          <a:xfrm>
            <a:off x="10014909" y="5534638"/>
            <a:ext cx="4121237" cy="4460328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22000">
                <a:schemeClr val="accent2"/>
              </a:gs>
              <a:gs pos="7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F06C8BC8-3878-1FFA-045A-51777DFD3F05}"/>
              </a:ext>
            </a:extLst>
          </p:cNvPr>
          <p:cNvSpPr txBox="1"/>
          <p:nvPr/>
        </p:nvSpPr>
        <p:spPr>
          <a:xfrm>
            <a:off x="14193347" y="7348122"/>
            <a:ext cx="106642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CED4C81-6B02-249D-F553-5B5EB9AFA2AE}"/>
              </a:ext>
            </a:extLst>
          </p:cNvPr>
          <p:cNvGrpSpPr/>
          <p:nvPr/>
        </p:nvGrpSpPr>
        <p:grpSpPr>
          <a:xfrm>
            <a:off x="10449608" y="6234513"/>
            <a:ext cx="2344789" cy="700644"/>
            <a:chOff x="7294787" y="6109703"/>
            <a:chExt cx="2016289" cy="602485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8928F398-E33D-4C2F-F018-959EECE5DE67}"/>
                </a:ext>
              </a:extLst>
            </p:cNvPr>
            <p:cNvSpPr txBox="1"/>
            <p:nvPr/>
          </p:nvSpPr>
          <p:spPr>
            <a:xfrm flipH="1">
              <a:off x="729478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711F9EAF-3E40-8FFE-256A-67BC9F73BFBE}"/>
                </a:ext>
              </a:extLst>
            </p:cNvPr>
            <p:cNvSpPr txBox="1"/>
            <p:nvPr/>
          </p:nvSpPr>
          <p:spPr>
            <a:xfrm flipH="1">
              <a:off x="7294787" y="6421065"/>
              <a:ext cx="2016289" cy="2911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2" name="Textbox 200">
            <a:extLst>
              <a:ext uri="{FF2B5EF4-FFF2-40B4-BE49-F238E27FC236}">
                <a16:creationId xmlns:a16="http://schemas.microsoft.com/office/drawing/2014/main" id="{2E248FFB-4CB7-33E0-71F8-7A2E3BB031E9}"/>
              </a:ext>
            </a:extLst>
          </p:cNvPr>
          <p:cNvSpPr txBox="1"/>
          <p:nvPr/>
        </p:nvSpPr>
        <p:spPr>
          <a:xfrm flipH="1">
            <a:off x="10449607" y="8255976"/>
            <a:ext cx="234478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2EACEA0-E9A9-F8C7-7401-3AC2EA24A0CD}"/>
              </a:ext>
            </a:extLst>
          </p:cNvPr>
          <p:cNvSpPr/>
          <p:nvPr/>
        </p:nvSpPr>
        <p:spPr>
          <a:xfrm>
            <a:off x="20461286" y="5541892"/>
            <a:ext cx="866827" cy="444345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Pentagon 43">
            <a:extLst>
              <a:ext uri="{FF2B5EF4-FFF2-40B4-BE49-F238E27FC236}">
                <a16:creationId xmlns:a16="http://schemas.microsoft.com/office/drawing/2014/main" id="{0FB3E27E-E432-4AB9-D964-A7E061C0E21B}"/>
              </a:ext>
            </a:extLst>
          </p:cNvPr>
          <p:cNvSpPr>
            <a:spLocks/>
          </p:cNvSpPr>
          <p:nvPr/>
        </p:nvSpPr>
        <p:spPr>
          <a:xfrm>
            <a:off x="16805043" y="6138317"/>
            <a:ext cx="6407946" cy="3250607"/>
          </a:xfrm>
          <a:prstGeom prst="homePlate">
            <a:avLst>
              <a:gd name="adj" fmla="val 47890"/>
            </a:avLst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5E6B650-4E8A-1828-2BFB-3059CDCED60B}"/>
              </a:ext>
            </a:extLst>
          </p:cNvPr>
          <p:cNvSpPr/>
          <p:nvPr/>
        </p:nvSpPr>
        <p:spPr>
          <a:xfrm>
            <a:off x="17206876" y="5534638"/>
            <a:ext cx="4121237" cy="4460328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</a:schemeClr>
              </a:gs>
              <a:gs pos="22000">
                <a:schemeClr val="accent3"/>
              </a:gs>
              <a:gs pos="78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D72C04C1-54FE-54C2-4978-BD3913B80B79}"/>
              </a:ext>
            </a:extLst>
          </p:cNvPr>
          <p:cNvSpPr txBox="1"/>
          <p:nvPr/>
        </p:nvSpPr>
        <p:spPr>
          <a:xfrm>
            <a:off x="21385314" y="7348122"/>
            <a:ext cx="106642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0B11B02-0592-AFEF-1324-774764DF1618}"/>
              </a:ext>
            </a:extLst>
          </p:cNvPr>
          <p:cNvGrpSpPr/>
          <p:nvPr/>
        </p:nvGrpSpPr>
        <p:grpSpPr>
          <a:xfrm>
            <a:off x="17641574" y="6234513"/>
            <a:ext cx="2344789" cy="700644"/>
            <a:chOff x="13216807" y="6109703"/>
            <a:chExt cx="2016289" cy="602485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B35DE525-30DE-4CD6-4DA2-DCD1FFCB9872}"/>
                </a:ext>
              </a:extLst>
            </p:cNvPr>
            <p:cNvSpPr txBox="1"/>
            <p:nvPr/>
          </p:nvSpPr>
          <p:spPr>
            <a:xfrm flipH="1">
              <a:off x="13216807" y="6109703"/>
              <a:ext cx="20162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37A59F4E-BFD6-6DC6-7F56-17DF49023B99}"/>
                </a:ext>
              </a:extLst>
            </p:cNvPr>
            <p:cNvSpPr txBox="1"/>
            <p:nvPr/>
          </p:nvSpPr>
          <p:spPr>
            <a:xfrm flipH="1">
              <a:off x="13216807" y="6421065"/>
              <a:ext cx="2016289" cy="2911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0" name="Textbox 200">
            <a:extLst>
              <a:ext uri="{FF2B5EF4-FFF2-40B4-BE49-F238E27FC236}">
                <a16:creationId xmlns:a16="http://schemas.microsoft.com/office/drawing/2014/main" id="{64076522-557D-0A30-531D-FB9E5D2ACFC6}"/>
              </a:ext>
            </a:extLst>
          </p:cNvPr>
          <p:cNvSpPr txBox="1"/>
          <p:nvPr/>
        </p:nvSpPr>
        <p:spPr>
          <a:xfrm flipH="1">
            <a:off x="17641575" y="8255976"/>
            <a:ext cx="234478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51" name="!!SubTitle">
            <a:extLst>
              <a:ext uri="{FF2B5EF4-FFF2-40B4-BE49-F238E27FC236}">
                <a16:creationId xmlns:a16="http://schemas.microsoft.com/office/drawing/2014/main" id="{140A24A9-1B92-2A0E-27E6-93E63C39A9C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2" name="!!MainTitle1">
            <a:extLst>
              <a:ext uri="{FF2B5EF4-FFF2-40B4-BE49-F238E27FC236}">
                <a16:creationId xmlns:a16="http://schemas.microsoft.com/office/drawing/2014/main" id="{151B2109-0242-C41F-73B1-19511B758552}"/>
              </a:ext>
            </a:extLst>
          </p:cNvPr>
          <p:cNvSpPr txBox="1"/>
          <p:nvPr/>
        </p:nvSpPr>
        <p:spPr>
          <a:xfrm>
            <a:off x="7364057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9D4A37F-4BBD-3E00-AEDD-B4FEEA68704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C28869F-6026-4B34-58AB-4DB0356BD8D2}"/>
              </a:ext>
            </a:extLst>
          </p:cNvPr>
          <p:cNvSpPr/>
          <p:nvPr/>
        </p:nvSpPr>
        <p:spPr>
          <a:xfrm>
            <a:off x="6077352" y="5541892"/>
            <a:ext cx="866827" cy="4443456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rrow: Pentagon 54">
            <a:extLst>
              <a:ext uri="{FF2B5EF4-FFF2-40B4-BE49-F238E27FC236}">
                <a16:creationId xmlns:a16="http://schemas.microsoft.com/office/drawing/2014/main" id="{059D255B-6748-BC60-03E6-E7AB2C2EBE91}"/>
              </a:ext>
            </a:extLst>
          </p:cNvPr>
          <p:cNvSpPr>
            <a:spLocks/>
          </p:cNvSpPr>
          <p:nvPr/>
        </p:nvSpPr>
        <p:spPr>
          <a:xfrm>
            <a:off x="2421109" y="6138317"/>
            <a:ext cx="6407946" cy="3250607"/>
          </a:xfrm>
          <a:prstGeom prst="homePlate">
            <a:avLst>
              <a:gd name="adj" fmla="val 47890"/>
            </a:avLst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E3A33184-6BD5-131F-52A9-8FEF2901BAEE}"/>
              </a:ext>
            </a:extLst>
          </p:cNvPr>
          <p:cNvSpPr/>
          <p:nvPr/>
        </p:nvSpPr>
        <p:spPr>
          <a:xfrm>
            <a:off x="2822942" y="5534638"/>
            <a:ext cx="4121237" cy="4460328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22000">
                <a:schemeClr val="accent1"/>
              </a:gs>
              <a:gs pos="7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216AB8CE-B66F-0741-D580-A1D985F9B1C9}"/>
              </a:ext>
            </a:extLst>
          </p:cNvPr>
          <p:cNvSpPr txBox="1"/>
          <p:nvPr/>
        </p:nvSpPr>
        <p:spPr>
          <a:xfrm>
            <a:off x="7001380" y="7348122"/>
            <a:ext cx="106642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9243300-E641-D708-2764-29E33566B7B7}"/>
              </a:ext>
            </a:extLst>
          </p:cNvPr>
          <p:cNvGrpSpPr/>
          <p:nvPr/>
        </p:nvGrpSpPr>
        <p:grpSpPr>
          <a:xfrm>
            <a:off x="3257641" y="6235421"/>
            <a:ext cx="2344789" cy="698829"/>
            <a:chOff x="1372766" y="6111264"/>
            <a:chExt cx="2016289" cy="600924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A0634AD6-36D5-ACB9-F8D9-B80F93F50C07}"/>
                </a:ext>
              </a:extLst>
            </p:cNvPr>
            <p:cNvSpPr txBox="1"/>
            <p:nvPr/>
          </p:nvSpPr>
          <p:spPr>
            <a:xfrm flipH="1">
              <a:off x="1372766" y="6111264"/>
              <a:ext cx="2016289" cy="3969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7229BD9E-6D28-FEC8-513E-ACD87468A3D2}"/>
                </a:ext>
              </a:extLst>
            </p:cNvPr>
            <p:cNvSpPr txBox="1"/>
            <p:nvPr/>
          </p:nvSpPr>
          <p:spPr>
            <a:xfrm flipH="1">
              <a:off x="1372766" y="6421065"/>
              <a:ext cx="2016289" cy="2911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</a:p>
          </p:txBody>
        </p:sp>
      </p:grpSp>
      <p:sp>
        <p:nvSpPr>
          <p:cNvPr id="61" name="Textbox 200">
            <a:extLst>
              <a:ext uri="{FF2B5EF4-FFF2-40B4-BE49-F238E27FC236}">
                <a16:creationId xmlns:a16="http://schemas.microsoft.com/office/drawing/2014/main" id="{76CF1F44-574B-4819-F871-4F9C6A1A5873}"/>
              </a:ext>
            </a:extLst>
          </p:cNvPr>
          <p:cNvSpPr txBox="1"/>
          <p:nvPr/>
        </p:nvSpPr>
        <p:spPr>
          <a:xfrm flipH="1">
            <a:off x="3257640" y="8255976"/>
            <a:ext cx="234478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62" name="Freeform 103">
            <a:extLst>
              <a:ext uri="{FF2B5EF4-FFF2-40B4-BE49-F238E27FC236}">
                <a16:creationId xmlns:a16="http://schemas.microsoft.com/office/drawing/2014/main" id="{D2124977-A2B2-6D55-AEE8-124C9708B170}"/>
              </a:ext>
            </a:extLst>
          </p:cNvPr>
          <p:cNvSpPr>
            <a:spLocks noEditPoints="1"/>
          </p:cNvSpPr>
          <p:nvPr/>
        </p:nvSpPr>
        <p:spPr bwMode="auto">
          <a:xfrm>
            <a:off x="11129683" y="7247738"/>
            <a:ext cx="984638" cy="7529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3" name="Freeform 109">
            <a:extLst>
              <a:ext uri="{FF2B5EF4-FFF2-40B4-BE49-F238E27FC236}">
                <a16:creationId xmlns:a16="http://schemas.microsoft.com/office/drawing/2014/main" id="{62F96709-5052-414A-BFC2-684FAF71D14F}"/>
              </a:ext>
            </a:extLst>
          </p:cNvPr>
          <p:cNvSpPr>
            <a:spLocks noEditPoints="1"/>
          </p:cNvSpPr>
          <p:nvPr/>
        </p:nvSpPr>
        <p:spPr bwMode="auto">
          <a:xfrm>
            <a:off x="18382030" y="7181259"/>
            <a:ext cx="863877" cy="885917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B85A501-CFF9-EF68-FFCA-431E7435A5B7}"/>
              </a:ext>
            </a:extLst>
          </p:cNvPr>
          <p:cNvSpPr/>
          <p:nvPr/>
        </p:nvSpPr>
        <p:spPr>
          <a:xfrm>
            <a:off x="3958391" y="7136309"/>
            <a:ext cx="943289" cy="97581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8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8333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8333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/>
          <p:bldP spid="42" grpId="0"/>
          <p:bldP spid="43" grpId="0" animBg="1"/>
          <p:bldP spid="44" grpId="0" animBg="1"/>
          <p:bldP spid="45" grpId="0" animBg="1"/>
          <p:bldP spid="46" grpId="0"/>
          <p:bldP spid="50" grpId="0"/>
          <p:bldP spid="51" grpId="0"/>
          <p:bldP spid="52" grpId="0"/>
          <p:bldP spid="54" grpId="0" animBg="1"/>
          <p:bldP spid="55" grpId="0" animBg="1"/>
          <p:bldP spid="56" grpId="0" animBg="1"/>
          <p:bldP spid="57" grpId="0"/>
          <p:bldP spid="61" grpId="0"/>
          <p:bldP spid="62" grpId="0" animBg="1"/>
          <p:bldP spid="62" grpId="1" animBg="1"/>
          <p:bldP spid="63" grpId="0" animBg="1"/>
          <p:bldP spid="63" grpId="1" animBg="1"/>
          <p:bldP spid="64" grpId="0" animBg="1"/>
          <p:bldP spid="64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8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decel="8333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8333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/>
          <p:bldP spid="42" grpId="0"/>
          <p:bldP spid="43" grpId="0" animBg="1"/>
          <p:bldP spid="44" grpId="0" animBg="1"/>
          <p:bldP spid="45" grpId="0" animBg="1"/>
          <p:bldP spid="46" grpId="0"/>
          <p:bldP spid="50" grpId="0"/>
          <p:bldP spid="51" grpId="0"/>
          <p:bldP spid="52" grpId="0"/>
          <p:bldP spid="54" grpId="0" animBg="1"/>
          <p:bldP spid="55" grpId="0" animBg="1"/>
          <p:bldP spid="56" grpId="0" animBg="1"/>
          <p:bldP spid="57" grpId="0"/>
          <p:bldP spid="61" grpId="0"/>
          <p:bldP spid="62" grpId="0" animBg="1"/>
          <p:bldP spid="62" grpId="1" animBg="1"/>
          <p:bldP spid="63" grpId="0" animBg="1"/>
          <p:bldP spid="63" grpId="1" animBg="1"/>
          <p:bldP spid="64" grpId="0" animBg="1"/>
          <p:bldP spid="64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0F0289A-4C44-69B6-79AC-8B005F5E47A6}"/>
              </a:ext>
            </a:extLst>
          </p:cNvPr>
          <p:cNvSpPr/>
          <p:nvPr/>
        </p:nvSpPr>
        <p:spPr>
          <a:xfrm>
            <a:off x="18114042" y="5103742"/>
            <a:ext cx="1059697" cy="5432130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Pentagon 25">
            <a:extLst>
              <a:ext uri="{FF2B5EF4-FFF2-40B4-BE49-F238E27FC236}">
                <a16:creationId xmlns:a16="http://schemas.microsoft.com/office/drawing/2014/main" id="{C57F0B43-2485-99AA-92F0-49D74CCE2319}"/>
              </a:ext>
            </a:extLst>
          </p:cNvPr>
          <p:cNvSpPr>
            <a:spLocks/>
          </p:cNvSpPr>
          <p:nvPr/>
        </p:nvSpPr>
        <p:spPr>
          <a:xfrm>
            <a:off x="13733689" y="5835931"/>
            <a:ext cx="7833722" cy="3973871"/>
          </a:xfrm>
          <a:prstGeom prst="homePlate">
            <a:avLst>
              <a:gd name="adj" fmla="val 47890"/>
            </a:avLst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1BC8B28-D19F-BABF-2992-78EDABDE5C65}"/>
              </a:ext>
            </a:extLst>
          </p:cNvPr>
          <p:cNvSpPr/>
          <p:nvPr/>
        </p:nvSpPr>
        <p:spPr>
          <a:xfrm>
            <a:off x="14135522" y="5096488"/>
            <a:ext cx="5038217" cy="5452756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22000">
                <a:schemeClr val="accent2"/>
              </a:gs>
              <a:gs pos="7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Textbox 200">
            <a:extLst>
              <a:ext uri="{FF2B5EF4-FFF2-40B4-BE49-F238E27FC236}">
                <a16:creationId xmlns:a16="http://schemas.microsoft.com/office/drawing/2014/main" id="{9642E936-2391-F30B-D671-48524F2E1582}"/>
              </a:ext>
            </a:extLst>
          </p:cNvPr>
          <p:cNvSpPr txBox="1"/>
          <p:nvPr/>
        </p:nvSpPr>
        <p:spPr>
          <a:xfrm>
            <a:off x="19198824" y="7315035"/>
            <a:ext cx="130370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D9B2BBF-1D18-EBD8-1882-0A6F3756C67F}"/>
              </a:ext>
            </a:extLst>
          </p:cNvPr>
          <p:cNvGrpSpPr/>
          <p:nvPr/>
        </p:nvGrpSpPr>
        <p:grpSpPr>
          <a:xfrm>
            <a:off x="14643954" y="5982211"/>
            <a:ext cx="2866507" cy="857625"/>
            <a:chOff x="7294787" y="6104095"/>
            <a:chExt cx="2016289" cy="603250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0297DA44-6959-96AA-472F-EA316642944D}"/>
                </a:ext>
              </a:extLst>
            </p:cNvPr>
            <p:cNvSpPr txBox="1"/>
            <p:nvPr/>
          </p:nvSpPr>
          <p:spPr>
            <a:xfrm flipH="1">
              <a:off x="7294787" y="6104095"/>
              <a:ext cx="2016289" cy="411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CE75C33F-65B7-1818-9D39-0F833798A93C}"/>
                </a:ext>
              </a:extLst>
            </p:cNvPr>
            <p:cNvSpPr txBox="1"/>
            <p:nvPr/>
          </p:nvSpPr>
          <p:spPr>
            <a:xfrm flipH="1">
              <a:off x="7294787" y="6425909"/>
              <a:ext cx="2016289" cy="281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2" name="Textbox 200">
            <a:extLst>
              <a:ext uri="{FF2B5EF4-FFF2-40B4-BE49-F238E27FC236}">
                <a16:creationId xmlns:a16="http://schemas.microsoft.com/office/drawing/2014/main" id="{D07F3326-2231-9B29-BA43-B84EF13A4164}"/>
              </a:ext>
            </a:extLst>
          </p:cNvPr>
          <p:cNvSpPr txBox="1"/>
          <p:nvPr/>
        </p:nvSpPr>
        <p:spPr>
          <a:xfrm flipH="1">
            <a:off x="14671334" y="8437308"/>
            <a:ext cx="286650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33" name="!!SubTitle">
            <a:extLst>
              <a:ext uri="{FF2B5EF4-FFF2-40B4-BE49-F238E27FC236}">
                <a16:creationId xmlns:a16="http://schemas.microsoft.com/office/drawing/2014/main" id="{E4824061-31F6-3999-F875-C7E0BD4A124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4" name="!!MainTitle1">
            <a:extLst>
              <a:ext uri="{FF2B5EF4-FFF2-40B4-BE49-F238E27FC236}">
                <a16:creationId xmlns:a16="http://schemas.microsoft.com/office/drawing/2014/main" id="{FBA9874A-2FA1-49D2-9B88-D85EE906DDCF}"/>
              </a:ext>
            </a:extLst>
          </p:cNvPr>
          <p:cNvSpPr txBox="1"/>
          <p:nvPr/>
        </p:nvSpPr>
        <p:spPr>
          <a:xfrm>
            <a:off x="7364057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60C8E15-3E42-E608-8A3C-0D4C25DFC5A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192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75AF5E1-D20B-A648-D370-00B79DB2E8AF}"/>
              </a:ext>
            </a:extLst>
          </p:cNvPr>
          <p:cNvSpPr/>
          <p:nvPr/>
        </p:nvSpPr>
        <p:spPr>
          <a:xfrm>
            <a:off x="8441477" y="5103742"/>
            <a:ext cx="1059697" cy="5432130"/>
          </a:xfrm>
          <a:custGeom>
            <a:avLst/>
            <a:gdLst>
              <a:gd name="csX0" fmla="*/ 401320 w 802639"/>
              <a:gd name="csY0" fmla="*/ 0 h 4114419"/>
              <a:gd name="csX1" fmla="*/ 420330 w 802639"/>
              <a:gd name="csY1" fmla="*/ 1917 h 4114419"/>
              <a:gd name="csX2" fmla="*/ 802639 w 802639"/>
              <a:gd name="csY2" fmla="*/ 470994 h 4114419"/>
              <a:gd name="csX3" fmla="*/ 802639 w 802639"/>
              <a:gd name="csY3" fmla="*/ 3643425 h 4114419"/>
              <a:gd name="csX4" fmla="*/ 420330 w 802639"/>
              <a:gd name="csY4" fmla="*/ 4112502 h 4114419"/>
              <a:gd name="csX5" fmla="*/ 401320 w 802639"/>
              <a:gd name="csY5" fmla="*/ 4114419 h 4114419"/>
              <a:gd name="csX6" fmla="*/ 382309 w 802639"/>
              <a:gd name="csY6" fmla="*/ 4112502 h 4114419"/>
              <a:gd name="csX7" fmla="*/ 0 w 802639"/>
              <a:gd name="csY7" fmla="*/ 3643425 h 4114419"/>
              <a:gd name="csX8" fmla="*/ 0 w 802639"/>
              <a:gd name="csY8" fmla="*/ 470994 h 4114419"/>
              <a:gd name="csX9" fmla="*/ 382309 w 802639"/>
              <a:gd name="csY9" fmla="*/ 1917 h 41144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02639" h="4114419">
                <a:moveTo>
                  <a:pt x="401320" y="0"/>
                </a:moveTo>
                <a:lnTo>
                  <a:pt x="420330" y="1917"/>
                </a:lnTo>
                <a:cubicBezTo>
                  <a:pt x="638513" y="46564"/>
                  <a:pt x="802639" y="239612"/>
                  <a:pt x="802639" y="470994"/>
                </a:cubicBezTo>
                <a:lnTo>
                  <a:pt x="802639" y="3643425"/>
                </a:lnTo>
                <a:cubicBezTo>
                  <a:pt x="802639" y="3874807"/>
                  <a:pt x="638513" y="4067856"/>
                  <a:pt x="420330" y="4112502"/>
                </a:cubicBezTo>
                <a:lnTo>
                  <a:pt x="401320" y="4114419"/>
                </a:lnTo>
                <a:lnTo>
                  <a:pt x="382309" y="4112502"/>
                </a:lnTo>
                <a:cubicBezTo>
                  <a:pt x="164126" y="4067856"/>
                  <a:pt x="0" y="3874807"/>
                  <a:pt x="0" y="3643425"/>
                </a:cubicBezTo>
                <a:lnTo>
                  <a:pt x="0" y="470994"/>
                </a:lnTo>
                <a:cubicBezTo>
                  <a:pt x="0" y="239612"/>
                  <a:pt x="164126" y="46564"/>
                  <a:pt x="382309" y="191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Pentagon 36">
            <a:extLst>
              <a:ext uri="{FF2B5EF4-FFF2-40B4-BE49-F238E27FC236}">
                <a16:creationId xmlns:a16="http://schemas.microsoft.com/office/drawing/2014/main" id="{C7A64D61-0CD1-78AB-B3FC-3BE0B52B8DCB}"/>
              </a:ext>
            </a:extLst>
          </p:cNvPr>
          <p:cNvSpPr>
            <a:spLocks/>
          </p:cNvSpPr>
          <p:nvPr/>
        </p:nvSpPr>
        <p:spPr>
          <a:xfrm>
            <a:off x="4061124" y="5835931"/>
            <a:ext cx="7833722" cy="3973871"/>
          </a:xfrm>
          <a:prstGeom prst="homePlate">
            <a:avLst>
              <a:gd name="adj" fmla="val 47890"/>
            </a:avLst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127000" dist="38100" algn="l" rotWithShape="0">
              <a:prstClr val="black">
                <a:alpha val="10000"/>
              </a:prstClr>
            </a:outerShdw>
            <a:softEdge rad="254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F7AE56D-03D2-2176-EB5D-706C11CF61AE}"/>
              </a:ext>
            </a:extLst>
          </p:cNvPr>
          <p:cNvSpPr/>
          <p:nvPr/>
        </p:nvSpPr>
        <p:spPr>
          <a:xfrm>
            <a:off x="4462957" y="5096488"/>
            <a:ext cx="5038217" cy="5452756"/>
          </a:xfrm>
          <a:custGeom>
            <a:avLst/>
            <a:gdLst>
              <a:gd name="csX0" fmla="*/ 3442962 w 3816060"/>
              <a:gd name="csY0" fmla="*/ 4120303 h 4130041"/>
              <a:gd name="csX1" fmla="*/ 3442930 w 3816060"/>
              <a:gd name="csY1" fmla="*/ 4120313 h 4130041"/>
              <a:gd name="csX2" fmla="*/ 3429748 w 3816060"/>
              <a:gd name="csY2" fmla="*/ 4121642 h 4130041"/>
              <a:gd name="csX3" fmla="*/ 3442930 w 3816060"/>
              <a:gd name="csY3" fmla="*/ 4120313 h 4130041"/>
              <a:gd name="csX4" fmla="*/ 3553391 w 3816060"/>
              <a:gd name="csY4" fmla="*/ 4081242 h 4130041"/>
              <a:gd name="csX5" fmla="*/ 3532807 w 3816060"/>
              <a:gd name="csY5" fmla="*/ 4092414 h 4130041"/>
              <a:gd name="csX6" fmla="*/ 3527697 w 3816060"/>
              <a:gd name="csY6" fmla="*/ 4094000 h 4130041"/>
              <a:gd name="csX7" fmla="*/ 3631963 w 3816060"/>
              <a:gd name="csY7" fmla="*/ 4033563 h 4130041"/>
              <a:gd name="csX8" fmla="*/ 3614139 w 3816060"/>
              <a:gd name="csY8" fmla="*/ 4048269 h 4130041"/>
              <a:gd name="csX9" fmla="*/ 3604960 w 3816060"/>
              <a:gd name="csY9" fmla="*/ 4053251 h 4130041"/>
              <a:gd name="csX10" fmla="*/ 3697524 w 3816060"/>
              <a:gd name="csY10" fmla="*/ 3974623 h 4130041"/>
              <a:gd name="csX11" fmla="*/ 3685000 w 3816060"/>
              <a:gd name="csY11" fmla="*/ 3989802 h 4130041"/>
              <a:gd name="csX12" fmla="*/ 3673183 w 3816060"/>
              <a:gd name="csY12" fmla="*/ 3999553 h 4130041"/>
              <a:gd name="csX13" fmla="*/ 3750769 w 3816060"/>
              <a:gd name="csY13" fmla="*/ 3905486 h 4130041"/>
              <a:gd name="csX14" fmla="*/ 3743467 w 3816060"/>
              <a:gd name="csY14" fmla="*/ 3918941 h 4130041"/>
              <a:gd name="csX15" fmla="*/ 3730846 w 3816060"/>
              <a:gd name="csY15" fmla="*/ 3934237 h 4130041"/>
              <a:gd name="csX16" fmla="*/ 3790736 w 3816060"/>
              <a:gd name="csY16" fmla="*/ 3827547 h 4130041"/>
              <a:gd name="csX17" fmla="*/ 3787612 w 3816060"/>
              <a:gd name="csY17" fmla="*/ 3837609 h 4130041"/>
              <a:gd name="csX18" fmla="*/ 3776432 w 3816060"/>
              <a:gd name="csY18" fmla="*/ 3858207 h 4130041"/>
              <a:gd name="csX19" fmla="*/ 3816060 w 3816060"/>
              <a:gd name="csY19" fmla="*/ 3742287 h 4130041"/>
              <a:gd name="csX20" fmla="*/ 3815511 w 3816060"/>
              <a:gd name="csY20" fmla="*/ 3747732 h 4130041"/>
              <a:gd name="csX21" fmla="*/ 3808409 w 3816060"/>
              <a:gd name="csY21" fmla="*/ 3770611 h 4130041"/>
              <a:gd name="csX22" fmla="*/ 3808409 w 3816060"/>
              <a:gd name="csY22" fmla="*/ 359430 h 4130041"/>
              <a:gd name="csX23" fmla="*/ 3815511 w 3816060"/>
              <a:gd name="csY23" fmla="*/ 382309 h 4130041"/>
              <a:gd name="csX24" fmla="*/ 3816060 w 3816060"/>
              <a:gd name="csY24" fmla="*/ 387754 h 4130041"/>
              <a:gd name="csX25" fmla="*/ 3776431 w 3816060"/>
              <a:gd name="csY25" fmla="*/ 271833 h 4130041"/>
              <a:gd name="csX26" fmla="*/ 3787612 w 3816060"/>
              <a:gd name="csY26" fmla="*/ 292433 h 4130041"/>
              <a:gd name="csX27" fmla="*/ 3790736 w 3816060"/>
              <a:gd name="csY27" fmla="*/ 302495 h 4130041"/>
              <a:gd name="csX28" fmla="*/ 3730845 w 3816060"/>
              <a:gd name="csY28" fmla="*/ 195803 h 4130041"/>
              <a:gd name="csX29" fmla="*/ 3743467 w 3816060"/>
              <a:gd name="csY29" fmla="*/ 211101 h 4130041"/>
              <a:gd name="csX30" fmla="*/ 3750770 w 3816060"/>
              <a:gd name="csY30" fmla="*/ 224556 h 4130041"/>
              <a:gd name="csX31" fmla="*/ 3673180 w 3816060"/>
              <a:gd name="csY31" fmla="*/ 130486 h 4130041"/>
              <a:gd name="csX32" fmla="*/ 3685000 w 3816060"/>
              <a:gd name="csY32" fmla="*/ 140239 h 4130041"/>
              <a:gd name="csX33" fmla="*/ 3697526 w 3816060"/>
              <a:gd name="csY33" fmla="*/ 155421 h 4130041"/>
              <a:gd name="csX34" fmla="*/ 3604957 w 3816060"/>
              <a:gd name="csY34" fmla="*/ 76789 h 4130041"/>
              <a:gd name="csX35" fmla="*/ 3614139 w 3816060"/>
              <a:gd name="csY35" fmla="*/ 81773 h 4130041"/>
              <a:gd name="csX36" fmla="*/ 3631968 w 3816060"/>
              <a:gd name="csY36" fmla="*/ 96483 h 4130041"/>
              <a:gd name="csX37" fmla="*/ 3527695 w 3816060"/>
              <a:gd name="csY37" fmla="*/ 36040 h 4130041"/>
              <a:gd name="csX38" fmla="*/ 3532807 w 3816060"/>
              <a:gd name="csY38" fmla="*/ 37627 h 4130041"/>
              <a:gd name="csX39" fmla="*/ 3553399 w 3816060"/>
              <a:gd name="csY39" fmla="*/ 48804 h 4130041"/>
              <a:gd name="csX40" fmla="*/ 3430936 w 3816060"/>
              <a:gd name="csY40" fmla="*/ 8519 h 4130041"/>
              <a:gd name="csX41" fmla="*/ 3442930 w 3816060"/>
              <a:gd name="csY41" fmla="*/ 9728 h 4130041"/>
              <a:gd name="csX42" fmla="*/ 3442962 w 3816060"/>
              <a:gd name="csY42" fmla="*/ 9738 h 4130041"/>
              <a:gd name="csX43" fmla="*/ 3442930 w 3816060"/>
              <a:gd name="csY43" fmla="*/ 9728 h 4130041"/>
              <a:gd name="csX44" fmla="*/ 478805 w 3816060"/>
              <a:gd name="csY44" fmla="*/ 0 h 4130041"/>
              <a:gd name="csX45" fmla="*/ 3346434 w 3816060"/>
              <a:gd name="csY45" fmla="*/ 0 h 4130041"/>
              <a:gd name="csX46" fmla="*/ 3423919 w 3816060"/>
              <a:gd name="csY46" fmla="*/ 7811 h 4130041"/>
              <a:gd name="csX47" fmla="*/ 3404909 w 3816060"/>
              <a:gd name="csY47" fmla="*/ 9728 h 4130041"/>
              <a:gd name="csX48" fmla="*/ 3022600 w 3816060"/>
              <a:gd name="csY48" fmla="*/ 478805 h 4130041"/>
              <a:gd name="csX49" fmla="*/ 3022600 w 3816060"/>
              <a:gd name="csY49" fmla="*/ 3651236 h 4130041"/>
              <a:gd name="csX50" fmla="*/ 3404909 w 3816060"/>
              <a:gd name="csY50" fmla="*/ 4120313 h 4130041"/>
              <a:gd name="csX51" fmla="*/ 3423919 w 3816060"/>
              <a:gd name="csY51" fmla="*/ 4122230 h 4130041"/>
              <a:gd name="csX52" fmla="*/ 3346434 w 3816060"/>
              <a:gd name="csY52" fmla="*/ 4130041 h 4130041"/>
              <a:gd name="csX53" fmla="*/ 478805 w 3816060"/>
              <a:gd name="csY53" fmla="*/ 4130041 h 4130041"/>
              <a:gd name="csX54" fmla="*/ 0 w 3816060"/>
              <a:gd name="csY54" fmla="*/ 3651236 h 4130041"/>
              <a:gd name="csX55" fmla="*/ 0 w 3816060"/>
              <a:gd name="csY55" fmla="*/ 478805 h 4130041"/>
              <a:gd name="csX56" fmla="*/ 478805 w 3816060"/>
              <a:gd name="csY56" fmla="*/ 0 h 41300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816060" h="4130041">
                <a:moveTo>
                  <a:pt x="3442962" y="4120303"/>
                </a:moveTo>
                <a:lnTo>
                  <a:pt x="3442930" y="4120313"/>
                </a:lnTo>
                <a:lnTo>
                  <a:pt x="3429748" y="4121642"/>
                </a:lnTo>
                <a:lnTo>
                  <a:pt x="3442930" y="4120313"/>
                </a:lnTo>
                <a:close/>
                <a:moveTo>
                  <a:pt x="3553391" y="4081242"/>
                </a:moveTo>
                <a:lnTo>
                  <a:pt x="3532807" y="4092414"/>
                </a:lnTo>
                <a:lnTo>
                  <a:pt x="3527697" y="4094000"/>
                </a:lnTo>
                <a:close/>
                <a:moveTo>
                  <a:pt x="3631963" y="4033563"/>
                </a:moveTo>
                <a:lnTo>
                  <a:pt x="3614139" y="4048269"/>
                </a:lnTo>
                <a:lnTo>
                  <a:pt x="3604960" y="4053251"/>
                </a:lnTo>
                <a:close/>
                <a:moveTo>
                  <a:pt x="3697524" y="3974623"/>
                </a:moveTo>
                <a:lnTo>
                  <a:pt x="3685000" y="3989802"/>
                </a:lnTo>
                <a:lnTo>
                  <a:pt x="3673183" y="3999553"/>
                </a:lnTo>
                <a:close/>
                <a:moveTo>
                  <a:pt x="3750769" y="3905486"/>
                </a:moveTo>
                <a:lnTo>
                  <a:pt x="3743467" y="3918941"/>
                </a:lnTo>
                <a:lnTo>
                  <a:pt x="3730846" y="3934237"/>
                </a:lnTo>
                <a:close/>
                <a:moveTo>
                  <a:pt x="3790736" y="3827547"/>
                </a:moveTo>
                <a:lnTo>
                  <a:pt x="3787612" y="3837609"/>
                </a:lnTo>
                <a:lnTo>
                  <a:pt x="3776432" y="3858207"/>
                </a:lnTo>
                <a:close/>
                <a:moveTo>
                  <a:pt x="3816060" y="3742287"/>
                </a:moveTo>
                <a:lnTo>
                  <a:pt x="3815511" y="3747732"/>
                </a:lnTo>
                <a:lnTo>
                  <a:pt x="3808409" y="3770611"/>
                </a:lnTo>
                <a:close/>
                <a:moveTo>
                  <a:pt x="3808409" y="359430"/>
                </a:moveTo>
                <a:lnTo>
                  <a:pt x="3815511" y="382309"/>
                </a:lnTo>
                <a:lnTo>
                  <a:pt x="3816060" y="387754"/>
                </a:lnTo>
                <a:close/>
                <a:moveTo>
                  <a:pt x="3776431" y="271833"/>
                </a:moveTo>
                <a:lnTo>
                  <a:pt x="3787612" y="292433"/>
                </a:lnTo>
                <a:lnTo>
                  <a:pt x="3790736" y="302495"/>
                </a:lnTo>
                <a:close/>
                <a:moveTo>
                  <a:pt x="3730845" y="195803"/>
                </a:moveTo>
                <a:lnTo>
                  <a:pt x="3743467" y="211101"/>
                </a:lnTo>
                <a:lnTo>
                  <a:pt x="3750770" y="224556"/>
                </a:lnTo>
                <a:close/>
                <a:moveTo>
                  <a:pt x="3673180" y="130486"/>
                </a:moveTo>
                <a:lnTo>
                  <a:pt x="3685000" y="140239"/>
                </a:lnTo>
                <a:lnTo>
                  <a:pt x="3697526" y="155421"/>
                </a:lnTo>
                <a:close/>
                <a:moveTo>
                  <a:pt x="3604957" y="76789"/>
                </a:moveTo>
                <a:lnTo>
                  <a:pt x="3614139" y="81773"/>
                </a:lnTo>
                <a:lnTo>
                  <a:pt x="3631968" y="96483"/>
                </a:lnTo>
                <a:close/>
                <a:moveTo>
                  <a:pt x="3527695" y="36040"/>
                </a:moveTo>
                <a:lnTo>
                  <a:pt x="3532807" y="37627"/>
                </a:lnTo>
                <a:lnTo>
                  <a:pt x="3553399" y="48804"/>
                </a:lnTo>
                <a:close/>
                <a:moveTo>
                  <a:pt x="3430936" y="8519"/>
                </a:moveTo>
                <a:lnTo>
                  <a:pt x="3442930" y="9728"/>
                </a:lnTo>
                <a:lnTo>
                  <a:pt x="3442962" y="9738"/>
                </a:lnTo>
                <a:lnTo>
                  <a:pt x="3442930" y="9728"/>
                </a:lnTo>
                <a:close/>
                <a:moveTo>
                  <a:pt x="478805" y="0"/>
                </a:moveTo>
                <a:lnTo>
                  <a:pt x="3346434" y="0"/>
                </a:lnTo>
                <a:lnTo>
                  <a:pt x="3423919" y="7811"/>
                </a:lnTo>
                <a:lnTo>
                  <a:pt x="3404909" y="9728"/>
                </a:lnTo>
                <a:cubicBezTo>
                  <a:pt x="3186726" y="54375"/>
                  <a:pt x="3022600" y="247423"/>
                  <a:pt x="3022600" y="478805"/>
                </a:cubicBezTo>
                <a:lnTo>
                  <a:pt x="3022600" y="3651236"/>
                </a:lnTo>
                <a:cubicBezTo>
                  <a:pt x="3022600" y="3882618"/>
                  <a:pt x="3186726" y="4075667"/>
                  <a:pt x="3404909" y="4120313"/>
                </a:cubicBezTo>
                <a:lnTo>
                  <a:pt x="3423919" y="4122230"/>
                </a:lnTo>
                <a:lnTo>
                  <a:pt x="3346434" y="4130041"/>
                </a:lnTo>
                <a:lnTo>
                  <a:pt x="478805" y="4130041"/>
                </a:lnTo>
                <a:cubicBezTo>
                  <a:pt x="214368" y="4130041"/>
                  <a:pt x="0" y="3915673"/>
                  <a:pt x="0" y="3651236"/>
                </a:cubicBezTo>
                <a:lnTo>
                  <a:pt x="0" y="478805"/>
                </a:lnTo>
                <a:cubicBezTo>
                  <a:pt x="0" y="214368"/>
                  <a:pt x="214368" y="0"/>
                  <a:pt x="4788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22000">
                <a:schemeClr val="accent1"/>
              </a:gs>
              <a:gs pos="7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27000" dist="127000" algn="l" rotWithShape="0">
              <a:prstClr val="black">
                <a:alpha val="12000"/>
              </a:prstClr>
            </a:outerShdw>
            <a:reflection blurRad="6350" stA="52000" endA="3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3936E47F-C88A-51D6-9B6B-972FA8A8E45A}"/>
              </a:ext>
            </a:extLst>
          </p:cNvPr>
          <p:cNvSpPr txBox="1"/>
          <p:nvPr/>
        </p:nvSpPr>
        <p:spPr>
          <a:xfrm>
            <a:off x="9526259" y="7315035"/>
            <a:ext cx="130370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A30D6BB-4295-A70D-474D-AEF66D829E67}"/>
              </a:ext>
            </a:extLst>
          </p:cNvPr>
          <p:cNvGrpSpPr/>
          <p:nvPr/>
        </p:nvGrpSpPr>
        <p:grpSpPr>
          <a:xfrm>
            <a:off x="4971389" y="5980902"/>
            <a:ext cx="2866506" cy="857627"/>
            <a:chOff x="1372766" y="6104094"/>
            <a:chExt cx="2016289" cy="603251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9CD7CD4A-7BDF-EBFA-1248-378B5197BB3C}"/>
                </a:ext>
              </a:extLst>
            </p:cNvPr>
            <p:cNvSpPr txBox="1"/>
            <p:nvPr/>
          </p:nvSpPr>
          <p:spPr>
            <a:xfrm flipH="1">
              <a:off x="1372766" y="6104094"/>
              <a:ext cx="2016289" cy="411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UNIQUE TITLE</a:t>
              </a: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6C4BD51A-BF80-CE84-111E-982B0B4AECA8}"/>
                </a:ext>
              </a:extLst>
            </p:cNvPr>
            <p:cNvSpPr txBox="1"/>
            <p:nvPr/>
          </p:nvSpPr>
          <p:spPr>
            <a:xfrm flipH="1">
              <a:off x="1372766" y="6425909"/>
              <a:ext cx="2016289" cy="281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</a:p>
          </p:txBody>
        </p:sp>
      </p:grpSp>
      <p:sp>
        <p:nvSpPr>
          <p:cNvPr id="43" name="Textbox 200">
            <a:extLst>
              <a:ext uri="{FF2B5EF4-FFF2-40B4-BE49-F238E27FC236}">
                <a16:creationId xmlns:a16="http://schemas.microsoft.com/office/drawing/2014/main" id="{D712B9D9-DA94-9CE1-2BB6-A30314E4CE4B}"/>
              </a:ext>
            </a:extLst>
          </p:cNvPr>
          <p:cNvSpPr txBox="1"/>
          <p:nvPr/>
        </p:nvSpPr>
        <p:spPr>
          <a:xfrm flipH="1">
            <a:off x="4998769" y="8437308"/>
            <a:ext cx="286650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elit. Maecenas porttitor congue massa. </a:t>
            </a:r>
          </a:p>
        </p:txBody>
      </p:sp>
      <p:sp>
        <p:nvSpPr>
          <p:cNvPr id="44" name="Freeform 103">
            <a:extLst>
              <a:ext uri="{FF2B5EF4-FFF2-40B4-BE49-F238E27FC236}">
                <a16:creationId xmlns:a16="http://schemas.microsoft.com/office/drawing/2014/main" id="{0B13E981-0043-04A1-1C93-22BF61877935}"/>
              </a:ext>
            </a:extLst>
          </p:cNvPr>
          <p:cNvSpPr>
            <a:spLocks noEditPoints="1"/>
          </p:cNvSpPr>
          <p:nvPr/>
        </p:nvSpPr>
        <p:spPr bwMode="auto">
          <a:xfrm>
            <a:off x="15475347" y="7088754"/>
            <a:ext cx="1203721" cy="92049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F4D0A750-EECD-F4F1-9D1B-82BD1C10F13A}"/>
              </a:ext>
            </a:extLst>
          </p:cNvPr>
          <p:cNvSpPr/>
          <p:nvPr/>
        </p:nvSpPr>
        <p:spPr>
          <a:xfrm>
            <a:off x="5828056" y="6977325"/>
            <a:ext cx="1153172" cy="119293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 animBg="1"/>
          <p:bldP spid="27" grpId="0" animBg="1"/>
          <p:bldP spid="28" grpId="0"/>
          <p:bldP spid="32" grpId="0"/>
          <p:bldP spid="33" grpId="0"/>
          <p:bldP spid="34" grpId="0"/>
          <p:bldP spid="36" grpId="0" animBg="1"/>
          <p:bldP spid="37" grpId="0" animBg="1"/>
          <p:bldP spid="38" grpId="0" animBg="1"/>
          <p:bldP spid="39" grpId="0"/>
          <p:bldP spid="43" grpId="0"/>
          <p:bldP spid="44" grpId="0" animBg="1"/>
          <p:bldP spid="44" grpId="1" animBg="1"/>
          <p:bldP spid="45" grpId="0" animBg="1"/>
          <p:bldP spid="45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 animBg="1"/>
          <p:bldP spid="27" grpId="0" animBg="1"/>
          <p:bldP spid="28" grpId="0"/>
          <p:bldP spid="32" grpId="0"/>
          <p:bldP spid="33" grpId="0"/>
          <p:bldP spid="34" grpId="0"/>
          <p:bldP spid="36" grpId="0" animBg="1"/>
          <p:bldP spid="37" grpId="0" animBg="1"/>
          <p:bldP spid="38" grpId="0" animBg="1"/>
          <p:bldP spid="39" grpId="0"/>
          <p:bldP spid="43" grpId="0"/>
          <p:bldP spid="44" grpId="0" animBg="1"/>
          <p:bldP spid="44" grpId="1" animBg="1"/>
          <p:bldP spid="45" grpId="0" animBg="1"/>
          <p:bldP spid="45" grpId="1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L_18">
      <a:dk1>
        <a:srgbClr val="52606A"/>
      </a:dk1>
      <a:lt1>
        <a:srgbClr val="FFFFFF"/>
      </a:lt1>
      <a:dk2>
        <a:srgbClr val="11132A"/>
      </a:dk2>
      <a:lt2>
        <a:srgbClr val="FFFFFF"/>
      </a:lt2>
      <a:accent1>
        <a:srgbClr val="254CA7"/>
      </a:accent1>
      <a:accent2>
        <a:srgbClr val="F9D448"/>
      </a:accent2>
      <a:accent3>
        <a:srgbClr val="020860"/>
      </a:accent3>
      <a:accent4>
        <a:srgbClr val="787B84"/>
      </a:accent4>
      <a:accent5>
        <a:srgbClr val="D8D8D8"/>
      </a:accent5>
      <a:accent6>
        <a:srgbClr val="F2F2F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133">
      <a:dk1>
        <a:sysClr val="windowText" lastClr="000000"/>
      </a:dk1>
      <a:lt1>
        <a:sysClr val="window" lastClr="FFFFFF"/>
      </a:lt1>
      <a:dk2>
        <a:srgbClr val="003C3A"/>
      </a:dk2>
      <a:lt2>
        <a:srgbClr val="E7E6E6"/>
      </a:lt2>
      <a:accent1>
        <a:srgbClr val="EDB73E"/>
      </a:accent1>
      <a:accent2>
        <a:srgbClr val="E96163"/>
      </a:accent2>
      <a:accent3>
        <a:srgbClr val="8FA515"/>
      </a:accent3>
      <a:accent4>
        <a:srgbClr val="E39822"/>
      </a:accent4>
      <a:accent5>
        <a:srgbClr val="E1494B"/>
      </a:accent5>
      <a:accent6>
        <a:srgbClr val="393C4B"/>
      </a:accent6>
      <a:hlink>
        <a:srgbClr val="0563C1"/>
      </a:hlink>
      <a:folHlink>
        <a:srgbClr val="954F7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113">
      <a:dk1>
        <a:srgbClr val="272727"/>
      </a:dk1>
      <a:lt1>
        <a:srgbClr val="FFFAEB"/>
      </a:lt1>
      <a:dk2>
        <a:srgbClr val="FFFFFF"/>
      </a:dk2>
      <a:lt2>
        <a:srgbClr val="EEEEEE"/>
      </a:lt2>
      <a:accent1>
        <a:srgbClr val="A3BAD9"/>
      </a:accent1>
      <a:accent2>
        <a:srgbClr val="738CBF"/>
      </a:accent2>
      <a:accent3>
        <a:srgbClr val="F4A95D"/>
      </a:accent3>
      <a:accent4>
        <a:srgbClr val="FBAFAA"/>
      </a:accent4>
      <a:accent5>
        <a:srgbClr val="CFD982"/>
      </a:accent5>
      <a:accent6>
        <a:srgbClr val="FFFFFF"/>
      </a:accent6>
      <a:hlink>
        <a:srgbClr val="27272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16288</TotalTime>
  <Words>679</Words>
  <Application>Microsoft Office PowerPoint</Application>
  <PresentationFormat>Custom</PresentationFormat>
  <Paragraphs>154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192</dc:title>
  <dc:creator>Slide Ocean</dc:creator>
  <cp:keywords>SlideOcean.net</cp:keywords>
  <cp:lastModifiedBy>SO</cp:lastModifiedBy>
  <cp:revision>4126</cp:revision>
  <dcterms:created xsi:type="dcterms:W3CDTF">2024-04-24T08:43:56Z</dcterms:created>
  <dcterms:modified xsi:type="dcterms:W3CDTF">2026-02-02T01:31:31Z</dcterms:modified>
</cp:coreProperties>
</file>