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D3DAD4E-926D-1EFD-0727-11B6D15BF653}"/>
              </a:ext>
            </a:extLst>
          </p:cNvPr>
          <p:cNvSpPr/>
          <p:nvPr/>
        </p:nvSpPr>
        <p:spPr>
          <a:xfrm>
            <a:off x="780890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E072AB0-8E45-4E18-C877-F39E76AC0189}"/>
              </a:ext>
            </a:extLst>
          </p:cNvPr>
          <p:cNvSpPr/>
          <p:nvPr/>
        </p:nvSpPr>
        <p:spPr>
          <a:xfrm>
            <a:off x="975121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43D410F-52BE-B826-B33E-6A93EAFB396A}"/>
              </a:ext>
            </a:extLst>
          </p:cNvPr>
          <p:cNvSpPr/>
          <p:nvPr/>
        </p:nvSpPr>
        <p:spPr>
          <a:xfrm>
            <a:off x="1169351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3A29121E-CE59-ECD3-EA11-9E26FAF89F62}"/>
              </a:ext>
            </a:extLst>
          </p:cNvPr>
          <p:cNvSpPr/>
          <p:nvPr/>
        </p:nvSpPr>
        <p:spPr>
          <a:xfrm>
            <a:off x="1363582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C048B35-B060-78E5-9460-0E8350A935D6}"/>
              </a:ext>
            </a:extLst>
          </p:cNvPr>
          <p:cNvSpPr/>
          <p:nvPr/>
        </p:nvSpPr>
        <p:spPr>
          <a:xfrm>
            <a:off x="15578124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BFCA83C-FAAF-D35B-06A4-FBE978E79A02}"/>
              </a:ext>
            </a:extLst>
          </p:cNvPr>
          <p:cNvSpPr/>
          <p:nvPr/>
        </p:nvSpPr>
        <p:spPr>
          <a:xfrm>
            <a:off x="17526796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234974 w 1942304"/>
              <a:gd name="csY1" fmla="*/ 0 h 2771776"/>
              <a:gd name="csX2" fmla="*/ 1942304 w 1942304"/>
              <a:gd name="csY2" fmla="*/ 707330 h 2771776"/>
              <a:gd name="csX3" fmla="*/ 1942304 w 1942304"/>
              <a:gd name="csY3" fmla="*/ 2064446 h 2771776"/>
              <a:gd name="csX4" fmla="*/ 1234974 w 1942304"/>
              <a:gd name="csY4" fmla="*/ 2771776 h 2771776"/>
              <a:gd name="csX5" fmla="*/ 0 w 1942304"/>
              <a:gd name="csY5" fmla="*/ 2771776 h 2771776"/>
              <a:gd name="csX6" fmla="*/ 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234974" y="0"/>
                </a:lnTo>
                <a:cubicBezTo>
                  <a:pt x="1625622" y="0"/>
                  <a:pt x="1942304" y="316682"/>
                  <a:pt x="1942304" y="707330"/>
                </a:cubicBezTo>
                <a:lnTo>
                  <a:pt x="1942304" y="2064446"/>
                </a:lnTo>
                <a:cubicBezTo>
                  <a:pt x="1942304" y="2455094"/>
                  <a:pt x="1625622" y="2771776"/>
                  <a:pt x="1234974" y="2771776"/>
                </a:cubicBez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F39B8EF-F7E0-9CF6-4246-69EE9CD1BE8A}"/>
              </a:ext>
            </a:extLst>
          </p:cNvPr>
          <p:cNvSpPr/>
          <p:nvPr/>
        </p:nvSpPr>
        <p:spPr>
          <a:xfrm>
            <a:off x="15584492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9722C072-FCFA-96CD-5CA0-869EFC6AEF33}"/>
              </a:ext>
            </a:extLst>
          </p:cNvPr>
          <p:cNvSpPr/>
          <p:nvPr/>
        </p:nvSpPr>
        <p:spPr>
          <a:xfrm>
            <a:off x="1364218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AB59ECFF-BE9D-0AB4-2B25-449E56CAE4F6}"/>
              </a:ext>
            </a:extLst>
          </p:cNvPr>
          <p:cNvSpPr/>
          <p:nvPr/>
        </p:nvSpPr>
        <p:spPr>
          <a:xfrm>
            <a:off x="1169988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8FB634E9-D579-7E84-D144-1F70C77EA22B}"/>
              </a:ext>
            </a:extLst>
          </p:cNvPr>
          <p:cNvSpPr/>
          <p:nvPr/>
        </p:nvSpPr>
        <p:spPr>
          <a:xfrm>
            <a:off x="975758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ED833B8B-2F37-0FC7-E5BF-2D98F76637FC}"/>
              </a:ext>
            </a:extLst>
          </p:cNvPr>
          <p:cNvSpPr/>
          <p:nvPr/>
        </p:nvSpPr>
        <p:spPr>
          <a:xfrm>
            <a:off x="781527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129EF36-CC29-8A16-3DF8-823529C0F71F}"/>
              </a:ext>
            </a:extLst>
          </p:cNvPr>
          <p:cNvSpPr/>
          <p:nvPr/>
        </p:nvSpPr>
        <p:spPr>
          <a:xfrm>
            <a:off x="586660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9CE7C45-BE6E-12DE-82A6-A2330E1C5864}"/>
              </a:ext>
            </a:extLst>
          </p:cNvPr>
          <p:cNvSpPr/>
          <p:nvPr/>
        </p:nvSpPr>
        <p:spPr>
          <a:xfrm>
            <a:off x="392430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EF3896C4-8234-D6E2-DFFD-67C8554C4AC3}"/>
              </a:ext>
            </a:extLst>
          </p:cNvPr>
          <p:cNvSpPr/>
          <p:nvPr/>
        </p:nvSpPr>
        <p:spPr>
          <a:xfrm>
            <a:off x="3619500" y="3892046"/>
            <a:ext cx="18135600" cy="6743700"/>
          </a:xfrm>
          <a:custGeom>
            <a:avLst/>
            <a:gdLst>
              <a:gd name="csX0" fmla="*/ 1012130 w 18135600"/>
              <a:gd name="csY0" fmla="*/ 1985962 h 6743700"/>
              <a:gd name="csX1" fmla="*/ 304800 w 18135600"/>
              <a:gd name="csY1" fmla="*/ 2693292 h 6743700"/>
              <a:gd name="csX2" fmla="*/ 304800 w 18135600"/>
              <a:gd name="csY2" fmla="*/ 4050408 h 6743700"/>
              <a:gd name="csX3" fmla="*/ 1012130 w 18135600"/>
              <a:gd name="csY3" fmla="*/ 4757738 h 6743700"/>
              <a:gd name="csX4" fmla="*/ 15142270 w 18135600"/>
              <a:gd name="csY4" fmla="*/ 4757738 h 6743700"/>
              <a:gd name="csX5" fmla="*/ 15849600 w 18135600"/>
              <a:gd name="csY5" fmla="*/ 4050408 h 6743700"/>
              <a:gd name="csX6" fmla="*/ 15849600 w 18135600"/>
              <a:gd name="csY6" fmla="*/ 2693292 h 6743700"/>
              <a:gd name="csX7" fmla="*/ 15142270 w 18135600"/>
              <a:gd name="csY7" fmla="*/ 1985962 h 6743700"/>
              <a:gd name="csX8" fmla="*/ 16136364 w 18135600"/>
              <a:gd name="csY8" fmla="*/ 0 h 6743700"/>
              <a:gd name="csX9" fmla="*/ 18135600 w 18135600"/>
              <a:gd name="csY9" fmla="*/ 3371850 h 6743700"/>
              <a:gd name="csX10" fmla="*/ 16136364 w 18135600"/>
              <a:gd name="csY10" fmla="*/ 6743700 h 6743700"/>
              <a:gd name="csX11" fmla="*/ 16136364 w 18135600"/>
              <a:gd name="csY11" fmla="*/ 5057775 h 6743700"/>
              <a:gd name="csX12" fmla="*/ 0 w 18135600"/>
              <a:gd name="csY12" fmla="*/ 5057775 h 6743700"/>
              <a:gd name="csX13" fmla="*/ 0 w 18135600"/>
              <a:gd name="csY13" fmla="*/ 1685925 h 6743700"/>
              <a:gd name="csX14" fmla="*/ 16136364 w 181356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8135600" h="6743700">
                <a:moveTo>
                  <a:pt x="1012130" y="1985962"/>
                </a:moveTo>
                <a:cubicBezTo>
                  <a:pt x="621482" y="1985962"/>
                  <a:pt x="304800" y="2302644"/>
                  <a:pt x="304800" y="2693292"/>
                </a:cubicBezTo>
                <a:lnTo>
                  <a:pt x="304800" y="4050408"/>
                </a:lnTo>
                <a:cubicBezTo>
                  <a:pt x="304800" y="4441056"/>
                  <a:pt x="621482" y="4757738"/>
                  <a:pt x="1012130" y="4757738"/>
                </a:cubicBezTo>
                <a:lnTo>
                  <a:pt x="15142270" y="4757738"/>
                </a:lnTo>
                <a:cubicBezTo>
                  <a:pt x="15532918" y="4757738"/>
                  <a:pt x="15849600" y="4441056"/>
                  <a:pt x="15849600" y="4050408"/>
                </a:cubicBezTo>
                <a:lnTo>
                  <a:pt x="15849600" y="2693292"/>
                </a:lnTo>
                <a:cubicBezTo>
                  <a:pt x="15849600" y="2302644"/>
                  <a:pt x="15532918" y="1985962"/>
                  <a:pt x="15142270" y="1985962"/>
                </a:cubicBezTo>
                <a:close/>
                <a:moveTo>
                  <a:pt x="16136364" y="0"/>
                </a:moveTo>
                <a:lnTo>
                  <a:pt x="18135600" y="3371850"/>
                </a:lnTo>
                <a:lnTo>
                  <a:pt x="16136364" y="6743700"/>
                </a:lnTo>
                <a:lnTo>
                  <a:pt x="161363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61363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1230E4E2-A30C-D0D4-1DB4-2F6F68D9A259}"/>
              </a:ext>
            </a:extLst>
          </p:cNvPr>
          <p:cNvSpPr txBox="1"/>
          <p:nvPr/>
        </p:nvSpPr>
        <p:spPr>
          <a:xfrm>
            <a:off x="442940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EA03FFE-0A05-E927-A867-B494ED237531}"/>
              </a:ext>
            </a:extLst>
          </p:cNvPr>
          <p:cNvGrpSpPr/>
          <p:nvPr/>
        </p:nvGrpSpPr>
        <p:grpSpPr>
          <a:xfrm flipH="1">
            <a:off x="3985294" y="10412535"/>
            <a:ext cx="1820317" cy="1954374"/>
            <a:chOff x="3526180" y="3380427"/>
            <a:chExt cx="3090520" cy="1706464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1C69B569-F997-62C8-26BE-3527F150499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70B0602B-DD2E-795B-B98D-587F339060FE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4857076D-3A3B-A4BA-8867-44C56E7F27C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149DF2A-A481-3B55-4A81-19BAF27972AE}"/>
              </a:ext>
            </a:extLst>
          </p:cNvPr>
          <p:cNvCxnSpPr>
            <a:cxnSpLocks/>
          </p:cNvCxnSpPr>
          <p:nvPr/>
        </p:nvCxnSpPr>
        <p:spPr>
          <a:xfrm>
            <a:off x="4895452" y="9803896"/>
            <a:ext cx="13602497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49334334-F9A6-0F6B-E2FA-E56E684DE152}"/>
              </a:ext>
            </a:extLst>
          </p:cNvPr>
          <p:cNvSpPr/>
          <p:nvPr/>
        </p:nvSpPr>
        <p:spPr>
          <a:xfrm>
            <a:off x="47525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45D139EC-4397-5993-14A3-9D754704CE02}"/>
              </a:ext>
            </a:extLst>
          </p:cNvPr>
          <p:cNvSpPr/>
          <p:nvPr/>
        </p:nvSpPr>
        <p:spPr>
          <a:xfrm>
            <a:off x="66948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A35D92E-A2C0-5EE3-CE55-A63E109BCC9B}"/>
              </a:ext>
            </a:extLst>
          </p:cNvPr>
          <p:cNvSpPr/>
          <p:nvPr/>
        </p:nvSpPr>
        <p:spPr>
          <a:xfrm>
            <a:off x="86403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F8FB52F2-69F8-C678-782A-1C1C752845BC}"/>
              </a:ext>
            </a:extLst>
          </p:cNvPr>
          <p:cNvSpPr/>
          <p:nvPr/>
        </p:nvSpPr>
        <p:spPr>
          <a:xfrm>
            <a:off x="105826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A756A-BD21-3EB0-77E5-5DB03E4BA5EA}"/>
              </a:ext>
            </a:extLst>
          </p:cNvPr>
          <p:cNvSpPr/>
          <p:nvPr/>
        </p:nvSpPr>
        <p:spPr>
          <a:xfrm>
            <a:off x="125249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29FE45BF-FB0E-CE8C-166D-0DD455B8A2D4}"/>
              </a:ext>
            </a:extLst>
          </p:cNvPr>
          <p:cNvSpPr/>
          <p:nvPr/>
        </p:nvSpPr>
        <p:spPr>
          <a:xfrm>
            <a:off x="144672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6DB34E9A-3510-E849-5868-2A6BA86C136C}"/>
              </a:ext>
            </a:extLst>
          </p:cNvPr>
          <p:cNvSpPr/>
          <p:nvPr/>
        </p:nvSpPr>
        <p:spPr>
          <a:xfrm>
            <a:off x="164127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B8756B4F-C798-3FDE-4CCE-D5E0FAF8F886}"/>
              </a:ext>
            </a:extLst>
          </p:cNvPr>
          <p:cNvSpPr/>
          <p:nvPr/>
        </p:nvSpPr>
        <p:spPr>
          <a:xfrm>
            <a:off x="183550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DC67BBCD-ED28-9041-0B3B-B00DF083AF23}"/>
              </a:ext>
            </a:extLst>
          </p:cNvPr>
          <p:cNvSpPr txBox="1"/>
          <p:nvPr/>
        </p:nvSpPr>
        <p:spPr>
          <a:xfrm>
            <a:off x="637261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4F46C4E9-1539-BA24-A9D1-F6F6E2C21954}"/>
              </a:ext>
            </a:extLst>
          </p:cNvPr>
          <p:cNvGrpSpPr/>
          <p:nvPr/>
        </p:nvGrpSpPr>
        <p:grpSpPr>
          <a:xfrm flipH="1">
            <a:off x="5928508" y="10412535"/>
            <a:ext cx="1820317" cy="1954374"/>
            <a:chOff x="3526180" y="3380427"/>
            <a:chExt cx="3090520" cy="1706464"/>
          </a:xfrm>
        </p:grpSpPr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42F79638-BD12-183F-7C94-77FD543A1A4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8AF9B411-9777-C443-3997-5657C894E57D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F3F62560-D2B4-A641-CCD7-F85C9EC9A71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37" name="Textbox 200">
            <a:extLst>
              <a:ext uri="{FF2B5EF4-FFF2-40B4-BE49-F238E27FC236}">
                <a16:creationId xmlns:a16="http://schemas.microsoft.com/office/drawing/2014/main" id="{FCA0F17D-9B66-9DD7-EB26-C746BF292A5E}"/>
              </a:ext>
            </a:extLst>
          </p:cNvPr>
          <p:cNvSpPr txBox="1"/>
          <p:nvPr/>
        </p:nvSpPr>
        <p:spPr>
          <a:xfrm>
            <a:off x="831583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54ED61F-23D9-3DE5-64FC-6F66A91E2EEB}"/>
              </a:ext>
            </a:extLst>
          </p:cNvPr>
          <p:cNvGrpSpPr/>
          <p:nvPr/>
        </p:nvGrpSpPr>
        <p:grpSpPr>
          <a:xfrm flipH="1">
            <a:off x="7871722" y="10412535"/>
            <a:ext cx="1820317" cy="1954374"/>
            <a:chOff x="3526180" y="3380427"/>
            <a:chExt cx="3090520" cy="1706464"/>
          </a:xfrm>
        </p:grpSpPr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E70552AA-4085-FCB7-640C-312F2053588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4745AB50-3E97-C349-5EB5-658FC8B23224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9E69CA9D-C43A-6BA2-21AF-5403E467846D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43" name="Textbox 200">
            <a:extLst>
              <a:ext uri="{FF2B5EF4-FFF2-40B4-BE49-F238E27FC236}">
                <a16:creationId xmlns:a16="http://schemas.microsoft.com/office/drawing/2014/main" id="{85CEC984-5DBD-6A0C-7E80-C8BE3993BC3E}"/>
              </a:ext>
            </a:extLst>
          </p:cNvPr>
          <p:cNvSpPr txBox="1"/>
          <p:nvPr/>
        </p:nvSpPr>
        <p:spPr>
          <a:xfrm>
            <a:off x="1025904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0EE627C4-3862-36A4-A25E-C35D81E8F5C7}"/>
              </a:ext>
            </a:extLst>
          </p:cNvPr>
          <p:cNvGrpSpPr/>
          <p:nvPr/>
        </p:nvGrpSpPr>
        <p:grpSpPr>
          <a:xfrm flipH="1">
            <a:off x="9814936" y="10412535"/>
            <a:ext cx="1820317" cy="1954374"/>
            <a:chOff x="3526180" y="3380427"/>
            <a:chExt cx="3090520" cy="1706464"/>
          </a:xfrm>
        </p:grpSpPr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2D58C804-8A47-7414-A1FE-26E0BDC5E3D8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5E95DF84-1E3E-99A9-C354-94F25DCBD3AE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BACEBB15-12A2-5139-25CB-8B9FA47C398D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49" name="Textbox 200">
            <a:extLst>
              <a:ext uri="{FF2B5EF4-FFF2-40B4-BE49-F238E27FC236}">
                <a16:creationId xmlns:a16="http://schemas.microsoft.com/office/drawing/2014/main" id="{20DF3BB2-006E-BE80-2949-A5157E9F2C30}"/>
              </a:ext>
            </a:extLst>
          </p:cNvPr>
          <p:cNvSpPr txBox="1"/>
          <p:nvPr/>
        </p:nvSpPr>
        <p:spPr>
          <a:xfrm>
            <a:off x="1220226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46EE970-A632-BEE2-B45B-6D005A89C2AE}"/>
              </a:ext>
            </a:extLst>
          </p:cNvPr>
          <p:cNvGrpSpPr/>
          <p:nvPr/>
        </p:nvGrpSpPr>
        <p:grpSpPr>
          <a:xfrm flipH="1">
            <a:off x="11758150" y="10412535"/>
            <a:ext cx="1820317" cy="1954374"/>
            <a:chOff x="3526180" y="3380427"/>
            <a:chExt cx="3090520" cy="1706464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7E2DC531-9B8E-67D3-F914-543F094E447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EA0C315C-70C7-EA22-CC30-84F0237310C7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57C54BE4-5056-8590-89F5-635CB87BF33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55" name="Textbox 200">
            <a:extLst>
              <a:ext uri="{FF2B5EF4-FFF2-40B4-BE49-F238E27FC236}">
                <a16:creationId xmlns:a16="http://schemas.microsoft.com/office/drawing/2014/main" id="{2CDA5B4F-EB60-39C7-F337-1BC4591F9C58}"/>
              </a:ext>
            </a:extLst>
          </p:cNvPr>
          <p:cNvSpPr txBox="1"/>
          <p:nvPr/>
        </p:nvSpPr>
        <p:spPr>
          <a:xfrm>
            <a:off x="1414547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1F40880-3246-3963-91E0-4A1AF4963767}"/>
              </a:ext>
            </a:extLst>
          </p:cNvPr>
          <p:cNvGrpSpPr/>
          <p:nvPr/>
        </p:nvGrpSpPr>
        <p:grpSpPr>
          <a:xfrm flipH="1">
            <a:off x="13701364" y="10412535"/>
            <a:ext cx="1820317" cy="1954374"/>
            <a:chOff x="3526180" y="3380427"/>
            <a:chExt cx="3090520" cy="1706464"/>
          </a:xfrm>
        </p:grpSpPr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A59F85FC-F83B-286C-2005-B00210E819A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0C971265-D718-B83B-FA82-17C8850A1C30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67C5000D-2ED3-E89F-04A2-D37828C0D987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61" name="Textbox 200">
            <a:extLst>
              <a:ext uri="{FF2B5EF4-FFF2-40B4-BE49-F238E27FC236}">
                <a16:creationId xmlns:a16="http://schemas.microsoft.com/office/drawing/2014/main" id="{695626EB-BB97-FB87-FA6D-2EDCA8E0054B}"/>
              </a:ext>
            </a:extLst>
          </p:cNvPr>
          <p:cNvSpPr txBox="1"/>
          <p:nvPr/>
        </p:nvSpPr>
        <p:spPr>
          <a:xfrm>
            <a:off x="1608868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07</a:t>
            </a: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A852C74-0A51-6933-6047-BF70A7E236FD}"/>
              </a:ext>
            </a:extLst>
          </p:cNvPr>
          <p:cNvGrpSpPr/>
          <p:nvPr/>
        </p:nvGrpSpPr>
        <p:grpSpPr>
          <a:xfrm flipH="1">
            <a:off x="15644578" y="10412535"/>
            <a:ext cx="1820317" cy="1954374"/>
            <a:chOff x="3526180" y="3380427"/>
            <a:chExt cx="3090520" cy="1706464"/>
          </a:xfrm>
        </p:grpSpPr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44A617EB-925A-DE21-75CF-E63B3A0ABF5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FC104A91-0597-A4F1-DBCC-61F1B0B70DF2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C34FF5FB-2069-8BD6-A835-FA0B52592046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67" name="Textbox 200">
            <a:extLst>
              <a:ext uri="{FF2B5EF4-FFF2-40B4-BE49-F238E27FC236}">
                <a16:creationId xmlns:a16="http://schemas.microsoft.com/office/drawing/2014/main" id="{B306EB2C-1EBC-DEF7-6933-5198ED0961B5}"/>
              </a:ext>
            </a:extLst>
          </p:cNvPr>
          <p:cNvSpPr txBox="1"/>
          <p:nvPr/>
        </p:nvSpPr>
        <p:spPr>
          <a:xfrm>
            <a:off x="1803190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08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4D8CF9F-C8D7-8F48-CE9D-B78DABBF75A2}"/>
              </a:ext>
            </a:extLst>
          </p:cNvPr>
          <p:cNvGrpSpPr/>
          <p:nvPr/>
        </p:nvGrpSpPr>
        <p:grpSpPr>
          <a:xfrm flipH="1">
            <a:off x="17587790" y="10412535"/>
            <a:ext cx="1820317" cy="1954374"/>
            <a:chOff x="3526180" y="3380427"/>
            <a:chExt cx="3090520" cy="1706464"/>
          </a:xfrm>
        </p:grpSpPr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81CB12AF-2662-E9B7-4666-60D279B2B1D8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F157626E-77C6-F6FB-23A3-A099B6C8B532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1CA4B869-860F-5CA5-0348-1923B9312DB9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80" name="!!SubTitle">
            <a:extLst>
              <a:ext uri="{FF2B5EF4-FFF2-40B4-BE49-F238E27FC236}">
                <a16:creationId xmlns:a16="http://schemas.microsoft.com/office/drawing/2014/main" id="{34A630AB-B48D-5668-AD93-CFB07A30A65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1" name="!!MainTitle1">
            <a:extLst>
              <a:ext uri="{FF2B5EF4-FFF2-40B4-BE49-F238E27FC236}">
                <a16:creationId xmlns:a16="http://schemas.microsoft.com/office/drawing/2014/main" id="{7BF68621-BA83-5276-5E3C-C3C43E71C977}"/>
              </a:ext>
            </a:extLst>
          </p:cNvPr>
          <p:cNvSpPr txBox="1"/>
          <p:nvPr/>
        </p:nvSpPr>
        <p:spPr>
          <a:xfrm>
            <a:off x="671724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EB7110E8-BE17-4A92-6522-8FD925D77F6A}"/>
              </a:ext>
            </a:extLst>
          </p:cNvPr>
          <p:cNvSpPr/>
          <p:nvPr/>
        </p:nvSpPr>
        <p:spPr>
          <a:xfrm>
            <a:off x="3924300" y="7263896"/>
            <a:ext cx="15544800" cy="1385888"/>
          </a:xfrm>
          <a:custGeom>
            <a:avLst/>
            <a:gdLst>
              <a:gd name="csX0" fmla="*/ 0 w 15544800"/>
              <a:gd name="csY0" fmla="*/ 0 h 1385888"/>
              <a:gd name="csX1" fmla="*/ 15544800 w 15544800"/>
              <a:gd name="csY1" fmla="*/ 0 h 1385888"/>
              <a:gd name="csX2" fmla="*/ 15544800 w 15544800"/>
              <a:gd name="csY2" fmla="*/ 678558 h 1385888"/>
              <a:gd name="csX3" fmla="*/ 14837470 w 15544800"/>
              <a:gd name="csY3" fmla="*/ 1385888 h 1385888"/>
              <a:gd name="csX4" fmla="*/ 707330 w 15544800"/>
              <a:gd name="csY4" fmla="*/ 1385888 h 1385888"/>
              <a:gd name="csX5" fmla="*/ 0 w 15544800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5544800" h="1385888">
                <a:moveTo>
                  <a:pt x="0" y="0"/>
                </a:moveTo>
                <a:lnTo>
                  <a:pt x="15544800" y="0"/>
                </a:lnTo>
                <a:lnTo>
                  <a:pt x="15544800" y="678558"/>
                </a:lnTo>
                <a:cubicBezTo>
                  <a:pt x="15544800" y="1069206"/>
                  <a:pt x="15228118" y="1385888"/>
                  <a:pt x="14837470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16390567-0D28-BE4B-7585-DBF1806A836D}"/>
              </a:ext>
            </a:extLst>
          </p:cNvPr>
          <p:cNvSpPr/>
          <p:nvPr/>
        </p:nvSpPr>
        <p:spPr>
          <a:xfrm>
            <a:off x="16174743" y="688299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25E2246-5CB6-BA02-5BBC-555848DCB1C7}"/>
              </a:ext>
            </a:extLst>
          </p:cNvPr>
          <p:cNvSpPr/>
          <p:nvPr/>
        </p:nvSpPr>
        <p:spPr>
          <a:xfrm>
            <a:off x="18166743" y="689823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B38218D2-2895-F341-A2A9-56ECC5D7AA82}"/>
              </a:ext>
            </a:extLst>
          </p:cNvPr>
          <p:cNvSpPr/>
          <p:nvPr/>
        </p:nvSpPr>
        <p:spPr>
          <a:xfrm>
            <a:off x="642638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 103">
            <a:extLst>
              <a:ext uri="{FF2B5EF4-FFF2-40B4-BE49-F238E27FC236}">
                <a16:creationId xmlns:a16="http://schemas.microsoft.com/office/drawing/2014/main" id="{B2798693-BDA1-DC46-2E0E-7D2AFB199305}"/>
              </a:ext>
            </a:extLst>
          </p:cNvPr>
          <p:cNvSpPr>
            <a:spLocks noEditPoints="1"/>
          </p:cNvSpPr>
          <p:nvPr/>
        </p:nvSpPr>
        <p:spPr bwMode="auto">
          <a:xfrm>
            <a:off x="1030220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109">
            <a:extLst>
              <a:ext uri="{FF2B5EF4-FFF2-40B4-BE49-F238E27FC236}">
                <a16:creationId xmlns:a16="http://schemas.microsoft.com/office/drawing/2014/main" id="{11D397E7-93D7-B03B-5496-E7BFF3CEEA5B}"/>
              </a:ext>
            </a:extLst>
          </p:cNvPr>
          <p:cNvSpPr>
            <a:spLocks noEditPoints="1"/>
          </p:cNvSpPr>
          <p:nvPr/>
        </p:nvSpPr>
        <p:spPr bwMode="auto">
          <a:xfrm>
            <a:off x="1229642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7E875007-8240-5CD3-1C21-70D67DB70D11}"/>
              </a:ext>
            </a:extLst>
          </p:cNvPr>
          <p:cNvSpPr/>
          <p:nvPr/>
        </p:nvSpPr>
        <p:spPr>
          <a:xfrm>
            <a:off x="836369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">
            <a:extLst>
              <a:ext uri="{FF2B5EF4-FFF2-40B4-BE49-F238E27FC236}">
                <a16:creationId xmlns:a16="http://schemas.microsoft.com/office/drawing/2014/main" id="{97F75AB9-7FEA-A5DC-CA19-D22BBF396DD5}"/>
              </a:ext>
            </a:extLst>
          </p:cNvPr>
          <p:cNvSpPr>
            <a:spLocks noEditPoints="1"/>
          </p:cNvSpPr>
          <p:nvPr/>
        </p:nvSpPr>
        <p:spPr bwMode="auto">
          <a:xfrm>
            <a:off x="1427845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145D93A-A16E-4972-B7BC-CBBBB10FC4CA}"/>
              </a:ext>
            </a:extLst>
          </p:cNvPr>
          <p:cNvSpPr/>
          <p:nvPr/>
        </p:nvSpPr>
        <p:spPr>
          <a:xfrm>
            <a:off x="448988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89A9FC96-AC1F-B645-42DA-805DC60C496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1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1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93" grpId="0" animBg="1"/>
          <p:bldP spid="94" grpId="0" animBg="1"/>
          <p:bldP spid="97" grpId="0" animBg="1"/>
          <p:bldP spid="102" grpId="0" animBg="1"/>
          <p:bldP spid="103" grpId="0" animBg="1"/>
          <p:bldP spid="104" grpId="0" animBg="1"/>
          <p:bldP spid="84" grpId="0" animBg="1"/>
          <p:bldP spid="108" grpId="0" animBg="1"/>
          <p:bldP spid="109" grpId="0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31" grpId="0"/>
          <p:bldP spid="137" grpId="0"/>
          <p:bldP spid="143" grpId="0"/>
          <p:bldP spid="149" grpId="0"/>
          <p:bldP spid="155" grpId="0"/>
          <p:bldP spid="161" grpId="0"/>
          <p:bldP spid="167" grpId="0"/>
          <p:bldP spid="180" grpId="0"/>
          <p:bldP spid="181" grpId="0"/>
          <p:bldP spid="183" grpId="0" animBg="1"/>
          <p:bldP spid="172" grpId="0" animBg="1"/>
          <p:bldP spid="172" grpId="1" animBg="1"/>
          <p:bldP spid="173" grpId="0" animBg="1"/>
          <p:bldP spid="173" grpId="1" animBg="1"/>
          <p:bldP spid="174" grpId="0" animBg="1"/>
          <p:bldP spid="174" grpId="1" animBg="1"/>
          <p:bldP spid="175" grpId="0" animBg="1"/>
          <p:bldP spid="175" grpId="1" animBg="1"/>
          <p:bldP spid="176" grpId="0" animBg="1"/>
          <p:bldP spid="176" grpId="1" animBg="1"/>
          <p:bldP spid="177" grpId="0" animBg="1"/>
          <p:bldP spid="177" grpId="1" animBg="1"/>
          <p:bldP spid="178" grpId="0" animBg="1"/>
          <p:bldP spid="178" grpId="1" animBg="1"/>
          <p:bldP spid="179" grpId="0" animBg="1"/>
          <p:bldP spid="17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1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1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93" grpId="0" animBg="1"/>
          <p:bldP spid="94" grpId="0" animBg="1"/>
          <p:bldP spid="97" grpId="0" animBg="1"/>
          <p:bldP spid="102" grpId="0" animBg="1"/>
          <p:bldP spid="103" grpId="0" animBg="1"/>
          <p:bldP spid="104" grpId="0" animBg="1"/>
          <p:bldP spid="84" grpId="0" animBg="1"/>
          <p:bldP spid="108" grpId="0" animBg="1"/>
          <p:bldP spid="109" grpId="0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31" grpId="0"/>
          <p:bldP spid="137" grpId="0"/>
          <p:bldP spid="143" grpId="0"/>
          <p:bldP spid="149" grpId="0"/>
          <p:bldP spid="155" grpId="0"/>
          <p:bldP spid="161" grpId="0"/>
          <p:bldP spid="167" grpId="0"/>
          <p:bldP spid="180" grpId="0"/>
          <p:bldP spid="181" grpId="0"/>
          <p:bldP spid="183" grpId="0" animBg="1"/>
          <p:bldP spid="172" grpId="0" animBg="1"/>
          <p:bldP spid="172" grpId="1" animBg="1"/>
          <p:bldP spid="173" grpId="0" animBg="1"/>
          <p:bldP spid="173" grpId="1" animBg="1"/>
          <p:bldP spid="174" grpId="0" animBg="1"/>
          <p:bldP spid="174" grpId="1" animBg="1"/>
          <p:bldP spid="175" grpId="0" animBg="1"/>
          <p:bldP spid="175" grpId="1" animBg="1"/>
          <p:bldP spid="176" grpId="0" animBg="1"/>
          <p:bldP spid="176" grpId="1" animBg="1"/>
          <p:bldP spid="177" grpId="0" animBg="1"/>
          <p:bldP spid="177" grpId="1" animBg="1"/>
          <p:bldP spid="178" grpId="0" animBg="1"/>
          <p:bldP spid="178" grpId="1" animBg="1"/>
          <p:bldP spid="179" grpId="0" animBg="1"/>
          <p:bldP spid="179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F803067-16EF-0ADE-43C4-E1AFA82B36F3}"/>
              </a:ext>
            </a:extLst>
          </p:cNvPr>
          <p:cNvSpPr/>
          <p:nvPr/>
        </p:nvSpPr>
        <p:spPr>
          <a:xfrm>
            <a:off x="780890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90226D0-6B4B-D480-651C-AEF6C9AB018C}"/>
              </a:ext>
            </a:extLst>
          </p:cNvPr>
          <p:cNvSpPr/>
          <p:nvPr/>
        </p:nvSpPr>
        <p:spPr>
          <a:xfrm>
            <a:off x="975121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BC90469-43AF-69CC-227E-92B31576A255}"/>
              </a:ext>
            </a:extLst>
          </p:cNvPr>
          <p:cNvSpPr/>
          <p:nvPr/>
        </p:nvSpPr>
        <p:spPr>
          <a:xfrm>
            <a:off x="1169351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CAAFF09-F7E4-CBCD-5B91-6148642AF9D2}"/>
              </a:ext>
            </a:extLst>
          </p:cNvPr>
          <p:cNvSpPr/>
          <p:nvPr/>
        </p:nvSpPr>
        <p:spPr>
          <a:xfrm>
            <a:off x="1363582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518B070-FEFF-A59D-D205-754C2000FEEC}"/>
              </a:ext>
            </a:extLst>
          </p:cNvPr>
          <p:cNvSpPr/>
          <p:nvPr/>
        </p:nvSpPr>
        <p:spPr>
          <a:xfrm>
            <a:off x="15578124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842BFE0-65E8-CA6A-AA39-913DE745E6E7}"/>
              </a:ext>
            </a:extLst>
          </p:cNvPr>
          <p:cNvSpPr/>
          <p:nvPr/>
        </p:nvSpPr>
        <p:spPr>
          <a:xfrm>
            <a:off x="17526796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234974 w 1942304"/>
              <a:gd name="csY1" fmla="*/ 0 h 2771776"/>
              <a:gd name="csX2" fmla="*/ 1942304 w 1942304"/>
              <a:gd name="csY2" fmla="*/ 707330 h 2771776"/>
              <a:gd name="csX3" fmla="*/ 1942304 w 1942304"/>
              <a:gd name="csY3" fmla="*/ 2064446 h 2771776"/>
              <a:gd name="csX4" fmla="*/ 1234974 w 1942304"/>
              <a:gd name="csY4" fmla="*/ 2771776 h 2771776"/>
              <a:gd name="csX5" fmla="*/ 0 w 1942304"/>
              <a:gd name="csY5" fmla="*/ 2771776 h 2771776"/>
              <a:gd name="csX6" fmla="*/ 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234974" y="0"/>
                </a:lnTo>
                <a:cubicBezTo>
                  <a:pt x="1625622" y="0"/>
                  <a:pt x="1942304" y="316682"/>
                  <a:pt x="1942304" y="707330"/>
                </a:cubicBezTo>
                <a:lnTo>
                  <a:pt x="1942304" y="2064446"/>
                </a:lnTo>
                <a:cubicBezTo>
                  <a:pt x="1942304" y="2455094"/>
                  <a:pt x="1625622" y="2771776"/>
                  <a:pt x="1234974" y="2771776"/>
                </a:cubicBez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C0CA0F30-6313-C5A5-B1A0-3792AB28C287}"/>
              </a:ext>
            </a:extLst>
          </p:cNvPr>
          <p:cNvSpPr/>
          <p:nvPr/>
        </p:nvSpPr>
        <p:spPr>
          <a:xfrm>
            <a:off x="15584492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225EA69-72CD-6AEF-0E64-C93F3D2EA16E}"/>
              </a:ext>
            </a:extLst>
          </p:cNvPr>
          <p:cNvSpPr/>
          <p:nvPr/>
        </p:nvSpPr>
        <p:spPr>
          <a:xfrm>
            <a:off x="1364218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DB87CF0-7255-62C8-2C16-ED552A276953}"/>
              </a:ext>
            </a:extLst>
          </p:cNvPr>
          <p:cNvSpPr/>
          <p:nvPr/>
        </p:nvSpPr>
        <p:spPr>
          <a:xfrm>
            <a:off x="1169988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5A99744-63A3-FF8F-153F-957B73EA41ED}"/>
              </a:ext>
            </a:extLst>
          </p:cNvPr>
          <p:cNvSpPr/>
          <p:nvPr/>
        </p:nvSpPr>
        <p:spPr>
          <a:xfrm>
            <a:off x="975758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4274E1C-4DFF-90A1-2368-349604AF38FD}"/>
              </a:ext>
            </a:extLst>
          </p:cNvPr>
          <p:cNvSpPr/>
          <p:nvPr/>
        </p:nvSpPr>
        <p:spPr>
          <a:xfrm>
            <a:off x="781527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DA8E751E-E5E6-FD1D-8490-F952C3D04CF9}"/>
              </a:ext>
            </a:extLst>
          </p:cNvPr>
          <p:cNvSpPr/>
          <p:nvPr/>
        </p:nvSpPr>
        <p:spPr>
          <a:xfrm>
            <a:off x="586660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4E9B9263-E94A-34EE-A277-155C28B38766}"/>
              </a:ext>
            </a:extLst>
          </p:cNvPr>
          <p:cNvSpPr/>
          <p:nvPr/>
        </p:nvSpPr>
        <p:spPr>
          <a:xfrm>
            <a:off x="392430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2301F52-D952-4DF0-DD84-C8208044FC1E}"/>
              </a:ext>
            </a:extLst>
          </p:cNvPr>
          <p:cNvSpPr/>
          <p:nvPr/>
        </p:nvSpPr>
        <p:spPr>
          <a:xfrm>
            <a:off x="3619500" y="3892046"/>
            <a:ext cx="18135600" cy="6743700"/>
          </a:xfrm>
          <a:custGeom>
            <a:avLst/>
            <a:gdLst>
              <a:gd name="csX0" fmla="*/ 1012130 w 18135600"/>
              <a:gd name="csY0" fmla="*/ 1985962 h 6743700"/>
              <a:gd name="csX1" fmla="*/ 304800 w 18135600"/>
              <a:gd name="csY1" fmla="*/ 2693292 h 6743700"/>
              <a:gd name="csX2" fmla="*/ 304800 w 18135600"/>
              <a:gd name="csY2" fmla="*/ 4050408 h 6743700"/>
              <a:gd name="csX3" fmla="*/ 1012130 w 18135600"/>
              <a:gd name="csY3" fmla="*/ 4757738 h 6743700"/>
              <a:gd name="csX4" fmla="*/ 15142270 w 18135600"/>
              <a:gd name="csY4" fmla="*/ 4757738 h 6743700"/>
              <a:gd name="csX5" fmla="*/ 15849600 w 18135600"/>
              <a:gd name="csY5" fmla="*/ 4050408 h 6743700"/>
              <a:gd name="csX6" fmla="*/ 15849600 w 18135600"/>
              <a:gd name="csY6" fmla="*/ 2693292 h 6743700"/>
              <a:gd name="csX7" fmla="*/ 15142270 w 18135600"/>
              <a:gd name="csY7" fmla="*/ 1985962 h 6743700"/>
              <a:gd name="csX8" fmla="*/ 16136364 w 18135600"/>
              <a:gd name="csY8" fmla="*/ 0 h 6743700"/>
              <a:gd name="csX9" fmla="*/ 18135600 w 18135600"/>
              <a:gd name="csY9" fmla="*/ 3371850 h 6743700"/>
              <a:gd name="csX10" fmla="*/ 16136364 w 18135600"/>
              <a:gd name="csY10" fmla="*/ 6743700 h 6743700"/>
              <a:gd name="csX11" fmla="*/ 16136364 w 18135600"/>
              <a:gd name="csY11" fmla="*/ 5057775 h 6743700"/>
              <a:gd name="csX12" fmla="*/ 0 w 18135600"/>
              <a:gd name="csY12" fmla="*/ 5057775 h 6743700"/>
              <a:gd name="csX13" fmla="*/ 0 w 18135600"/>
              <a:gd name="csY13" fmla="*/ 1685925 h 6743700"/>
              <a:gd name="csX14" fmla="*/ 16136364 w 181356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8135600" h="6743700">
                <a:moveTo>
                  <a:pt x="1012130" y="1985962"/>
                </a:moveTo>
                <a:cubicBezTo>
                  <a:pt x="621482" y="1985962"/>
                  <a:pt x="304800" y="2302644"/>
                  <a:pt x="304800" y="2693292"/>
                </a:cubicBezTo>
                <a:lnTo>
                  <a:pt x="304800" y="4050408"/>
                </a:lnTo>
                <a:cubicBezTo>
                  <a:pt x="304800" y="4441056"/>
                  <a:pt x="621482" y="4757738"/>
                  <a:pt x="1012130" y="4757738"/>
                </a:cubicBezTo>
                <a:lnTo>
                  <a:pt x="15142270" y="4757738"/>
                </a:lnTo>
                <a:cubicBezTo>
                  <a:pt x="15532918" y="4757738"/>
                  <a:pt x="15849600" y="4441056"/>
                  <a:pt x="15849600" y="4050408"/>
                </a:cubicBezTo>
                <a:lnTo>
                  <a:pt x="15849600" y="2693292"/>
                </a:lnTo>
                <a:cubicBezTo>
                  <a:pt x="15849600" y="2302644"/>
                  <a:pt x="15532918" y="1985962"/>
                  <a:pt x="15142270" y="1985962"/>
                </a:cubicBezTo>
                <a:close/>
                <a:moveTo>
                  <a:pt x="16136364" y="0"/>
                </a:moveTo>
                <a:lnTo>
                  <a:pt x="18135600" y="3371850"/>
                </a:lnTo>
                <a:lnTo>
                  <a:pt x="16136364" y="6743700"/>
                </a:lnTo>
                <a:lnTo>
                  <a:pt x="161363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61363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Textbox 200">
            <a:extLst>
              <a:ext uri="{FF2B5EF4-FFF2-40B4-BE49-F238E27FC236}">
                <a16:creationId xmlns:a16="http://schemas.microsoft.com/office/drawing/2014/main" id="{E2667018-6ADF-8FDF-1945-FFD456981E64}"/>
              </a:ext>
            </a:extLst>
          </p:cNvPr>
          <p:cNvSpPr txBox="1"/>
          <p:nvPr/>
        </p:nvSpPr>
        <p:spPr>
          <a:xfrm>
            <a:off x="442940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70FCF5F-5C01-11E8-7827-81CE9B9122BE}"/>
              </a:ext>
            </a:extLst>
          </p:cNvPr>
          <p:cNvGrpSpPr/>
          <p:nvPr/>
        </p:nvGrpSpPr>
        <p:grpSpPr>
          <a:xfrm flipH="1">
            <a:off x="3985294" y="10412535"/>
            <a:ext cx="1820317" cy="1954374"/>
            <a:chOff x="3526180" y="3380427"/>
            <a:chExt cx="3090520" cy="1706464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B16D0B13-FD06-510B-9C0F-5C29E59DC375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C592E508-0C4F-63CB-3BE9-86DC872BD773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23D1191B-F7B8-C16D-0C06-C77784E21EAF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6BF134E9-9A72-ECF5-4C28-0EA731FAD618}"/>
              </a:ext>
            </a:extLst>
          </p:cNvPr>
          <p:cNvCxnSpPr>
            <a:cxnSpLocks/>
          </p:cNvCxnSpPr>
          <p:nvPr/>
        </p:nvCxnSpPr>
        <p:spPr>
          <a:xfrm>
            <a:off x="4895452" y="9803896"/>
            <a:ext cx="13602497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0D03E192-791A-A0EC-CD75-1F0E1E1D4633}"/>
              </a:ext>
            </a:extLst>
          </p:cNvPr>
          <p:cNvSpPr/>
          <p:nvPr/>
        </p:nvSpPr>
        <p:spPr>
          <a:xfrm>
            <a:off x="47525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8F132B6-94C4-AE1A-5580-020B81FB9C5C}"/>
              </a:ext>
            </a:extLst>
          </p:cNvPr>
          <p:cNvSpPr/>
          <p:nvPr/>
        </p:nvSpPr>
        <p:spPr>
          <a:xfrm>
            <a:off x="66948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9A9E3D91-4164-812F-C62E-75B33794CC3B}"/>
              </a:ext>
            </a:extLst>
          </p:cNvPr>
          <p:cNvSpPr/>
          <p:nvPr/>
        </p:nvSpPr>
        <p:spPr>
          <a:xfrm>
            <a:off x="86403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EB62C2E-1EAB-A2D9-9D4D-296209ABC108}"/>
              </a:ext>
            </a:extLst>
          </p:cNvPr>
          <p:cNvSpPr/>
          <p:nvPr/>
        </p:nvSpPr>
        <p:spPr>
          <a:xfrm>
            <a:off x="105826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AC03615E-5096-984F-3324-E6C1D641127C}"/>
              </a:ext>
            </a:extLst>
          </p:cNvPr>
          <p:cNvSpPr/>
          <p:nvPr/>
        </p:nvSpPr>
        <p:spPr>
          <a:xfrm>
            <a:off x="125249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158B34A-7AEE-6C9B-A1B9-8B0BDC9B4F0A}"/>
              </a:ext>
            </a:extLst>
          </p:cNvPr>
          <p:cNvSpPr/>
          <p:nvPr/>
        </p:nvSpPr>
        <p:spPr>
          <a:xfrm>
            <a:off x="144672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2262D4E-C05C-16CE-0D93-25CA4D11D89C}"/>
              </a:ext>
            </a:extLst>
          </p:cNvPr>
          <p:cNvSpPr/>
          <p:nvPr/>
        </p:nvSpPr>
        <p:spPr>
          <a:xfrm>
            <a:off x="164127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EE31B2C-DE99-0ED6-D69D-ACEC3EA74054}"/>
              </a:ext>
            </a:extLst>
          </p:cNvPr>
          <p:cNvSpPr/>
          <p:nvPr/>
        </p:nvSpPr>
        <p:spPr>
          <a:xfrm>
            <a:off x="183550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208956F7-D286-AAE5-88EB-99A45682AA2E}"/>
              </a:ext>
            </a:extLst>
          </p:cNvPr>
          <p:cNvSpPr txBox="1"/>
          <p:nvPr/>
        </p:nvSpPr>
        <p:spPr>
          <a:xfrm>
            <a:off x="637261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1A6DBBE-67B3-1BBF-8CE9-C217C73B2C62}"/>
              </a:ext>
            </a:extLst>
          </p:cNvPr>
          <p:cNvGrpSpPr/>
          <p:nvPr/>
        </p:nvGrpSpPr>
        <p:grpSpPr>
          <a:xfrm flipH="1">
            <a:off x="5928508" y="10412535"/>
            <a:ext cx="1820317" cy="1954374"/>
            <a:chOff x="3526180" y="3380427"/>
            <a:chExt cx="3090520" cy="1706464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C9531F59-5A42-D66A-590C-ECD081D0A0B3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69F1F43D-A55B-BEBD-B745-6F792D94449D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4EC16BBA-53B2-D18B-4EE4-CC3FB7743041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74" name="Textbox 200">
            <a:extLst>
              <a:ext uri="{FF2B5EF4-FFF2-40B4-BE49-F238E27FC236}">
                <a16:creationId xmlns:a16="http://schemas.microsoft.com/office/drawing/2014/main" id="{9D6309BF-3732-A52F-43E5-A6421CAC21DE}"/>
              </a:ext>
            </a:extLst>
          </p:cNvPr>
          <p:cNvSpPr txBox="1"/>
          <p:nvPr/>
        </p:nvSpPr>
        <p:spPr>
          <a:xfrm>
            <a:off x="831583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CF1B8F9-5F1C-0F3E-3E66-971547928731}"/>
              </a:ext>
            </a:extLst>
          </p:cNvPr>
          <p:cNvGrpSpPr/>
          <p:nvPr/>
        </p:nvGrpSpPr>
        <p:grpSpPr>
          <a:xfrm flipH="1">
            <a:off x="7871722" y="10412535"/>
            <a:ext cx="1820317" cy="1954374"/>
            <a:chOff x="3526180" y="3380427"/>
            <a:chExt cx="3090520" cy="1706464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9EC8B00D-B1DF-BCE1-BA7F-F23B7CCED5E0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91456D51-8E17-40D4-5A17-663EAAD82A7A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A70E6E23-0BB9-7094-F23F-CB5361AB76E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79" name="Textbox 200">
            <a:extLst>
              <a:ext uri="{FF2B5EF4-FFF2-40B4-BE49-F238E27FC236}">
                <a16:creationId xmlns:a16="http://schemas.microsoft.com/office/drawing/2014/main" id="{A5DE7687-7E1F-90AB-7D58-AE90AE0E05D2}"/>
              </a:ext>
            </a:extLst>
          </p:cNvPr>
          <p:cNvSpPr txBox="1"/>
          <p:nvPr/>
        </p:nvSpPr>
        <p:spPr>
          <a:xfrm>
            <a:off x="1025904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AC08003-448F-BC9C-90D8-08645A2F2812}"/>
              </a:ext>
            </a:extLst>
          </p:cNvPr>
          <p:cNvGrpSpPr/>
          <p:nvPr/>
        </p:nvGrpSpPr>
        <p:grpSpPr>
          <a:xfrm flipH="1">
            <a:off x="9814936" y="10412535"/>
            <a:ext cx="1820317" cy="1954374"/>
            <a:chOff x="3526180" y="3380427"/>
            <a:chExt cx="3090520" cy="1706464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1EBE813E-DEF1-42D5-8E4F-FEDD6E20DDF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4B5DB047-A9F6-6BBC-23EE-B225A32F8240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E712320A-E8AB-F290-3B5F-8B8E5636021C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84" name="Textbox 200">
            <a:extLst>
              <a:ext uri="{FF2B5EF4-FFF2-40B4-BE49-F238E27FC236}">
                <a16:creationId xmlns:a16="http://schemas.microsoft.com/office/drawing/2014/main" id="{4FD3640D-57FD-8BD0-5064-A84A31C78DFB}"/>
              </a:ext>
            </a:extLst>
          </p:cNvPr>
          <p:cNvSpPr txBox="1"/>
          <p:nvPr/>
        </p:nvSpPr>
        <p:spPr>
          <a:xfrm>
            <a:off x="1220226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279C668D-8CC6-12AB-42ED-10E874B2C838}"/>
              </a:ext>
            </a:extLst>
          </p:cNvPr>
          <p:cNvGrpSpPr/>
          <p:nvPr/>
        </p:nvGrpSpPr>
        <p:grpSpPr>
          <a:xfrm flipH="1">
            <a:off x="11758150" y="10412535"/>
            <a:ext cx="1820317" cy="1954374"/>
            <a:chOff x="3526180" y="3380427"/>
            <a:chExt cx="3090520" cy="1706464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C44A307F-EE9A-80E6-1342-6262A58E4EAB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715C9BB1-E7AA-A998-4ABD-3FA1AF0DC3E8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8" name="Textbox 200">
              <a:extLst>
                <a:ext uri="{FF2B5EF4-FFF2-40B4-BE49-F238E27FC236}">
                  <a16:creationId xmlns:a16="http://schemas.microsoft.com/office/drawing/2014/main" id="{F55A6D88-5504-29D8-A5CC-252D11D212B8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89" name="Textbox 200">
            <a:extLst>
              <a:ext uri="{FF2B5EF4-FFF2-40B4-BE49-F238E27FC236}">
                <a16:creationId xmlns:a16="http://schemas.microsoft.com/office/drawing/2014/main" id="{88E3BED9-36A6-1651-C357-BAA3B8348552}"/>
              </a:ext>
            </a:extLst>
          </p:cNvPr>
          <p:cNvSpPr txBox="1"/>
          <p:nvPr/>
        </p:nvSpPr>
        <p:spPr>
          <a:xfrm>
            <a:off x="1414547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FE003629-1278-AD99-C30E-C3C5C22452C3}"/>
              </a:ext>
            </a:extLst>
          </p:cNvPr>
          <p:cNvGrpSpPr/>
          <p:nvPr/>
        </p:nvGrpSpPr>
        <p:grpSpPr>
          <a:xfrm flipH="1">
            <a:off x="13701364" y="10412535"/>
            <a:ext cx="1820317" cy="1954374"/>
            <a:chOff x="3526180" y="3380427"/>
            <a:chExt cx="3090520" cy="1706464"/>
          </a:xfrm>
        </p:grpSpPr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20D602AE-F70B-DC88-0119-7AB54DBC6DB0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C03249FF-C704-38D6-4E23-C21E76C4F923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A4C6A285-9F09-5911-757F-21A02C59776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94" name="Textbox 200">
            <a:extLst>
              <a:ext uri="{FF2B5EF4-FFF2-40B4-BE49-F238E27FC236}">
                <a16:creationId xmlns:a16="http://schemas.microsoft.com/office/drawing/2014/main" id="{4D54B4DB-3676-9FFB-E81A-208A4D91A54D}"/>
              </a:ext>
            </a:extLst>
          </p:cNvPr>
          <p:cNvSpPr txBox="1"/>
          <p:nvPr/>
        </p:nvSpPr>
        <p:spPr>
          <a:xfrm>
            <a:off x="1608868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07</a:t>
            </a: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CC87792-7367-391F-1B2A-7C170293E38A}"/>
              </a:ext>
            </a:extLst>
          </p:cNvPr>
          <p:cNvGrpSpPr/>
          <p:nvPr/>
        </p:nvGrpSpPr>
        <p:grpSpPr>
          <a:xfrm flipH="1">
            <a:off x="15644578" y="10412535"/>
            <a:ext cx="1820317" cy="1954374"/>
            <a:chOff x="3526180" y="3380427"/>
            <a:chExt cx="3090520" cy="1706464"/>
          </a:xfrm>
        </p:grpSpPr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C78CB556-818A-857D-1C27-E63EFA24B28B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31313D6F-7B21-5D2B-835F-BB64CB22B24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3B49D099-7208-776F-B39D-79ACC6C3F628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99" name="Textbox 200">
            <a:extLst>
              <a:ext uri="{FF2B5EF4-FFF2-40B4-BE49-F238E27FC236}">
                <a16:creationId xmlns:a16="http://schemas.microsoft.com/office/drawing/2014/main" id="{B1D74B73-CFC1-8E13-0494-2E4D3F178F7F}"/>
              </a:ext>
            </a:extLst>
          </p:cNvPr>
          <p:cNvSpPr txBox="1"/>
          <p:nvPr/>
        </p:nvSpPr>
        <p:spPr>
          <a:xfrm>
            <a:off x="1803190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08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DB535AC-9A0C-1AB6-78E5-A5797B081737}"/>
              </a:ext>
            </a:extLst>
          </p:cNvPr>
          <p:cNvGrpSpPr/>
          <p:nvPr/>
        </p:nvGrpSpPr>
        <p:grpSpPr>
          <a:xfrm flipH="1">
            <a:off x="17587790" y="10412535"/>
            <a:ext cx="1820317" cy="1954374"/>
            <a:chOff x="3526180" y="3380427"/>
            <a:chExt cx="3090520" cy="1706464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D75C8A6-7527-2EC4-6926-B8B382662137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B69F41BE-B403-E936-BF91-1DBBB19D629D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23D8DA23-21EF-70FF-EEC6-27753F9C7DF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04" name="!!SubTitle">
            <a:extLst>
              <a:ext uri="{FF2B5EF4-FFF2-40B4-BE49-F238E27FC236}">
                <a16:creationId xmlns:a16="http://schemas.microsoft.com/office/drawing/2014/main" id="{C0C9B2CF-AB22-BB1B-D149-4D07E81FB1C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5" name="!!MainTitle1">
            <a:extLst>
              <a:ext uri="{FF2B5EF4-FFF2-40B4-BE49-F238E27FC236}">
                <a16:creationId xmlns:a16="http://schemas.microsoft.com/office/drawing/2014/main" id="{7FCCE17A-853A-823F-09B6-C3F2D7D7661D}"/>
              </a:ext>
            </a:extLst>
          </p:cNvPr>
          <p:cNvSpPr txBox="1"/>
          <p:nvPr/>
        </p:nvSpPr>
        <p:spPr>
          <a:xfrm>
            <a:off x="671724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A054F7C0-DACF-D171-FFAA-A44E5B2E3D69}"/>
              </a:ext>
            </a:extLst>
          </p:cNvPr>
          <p:cNvSpPr/>
          <p:nvPr/>
        </p:nvSpPr>
        <p:spPr>
          <a:xfrm>
            <a:off x="3924300" y="7263896"/>
            <a:ext cx="15544800" cy="1385888"/>
          </a:xfrm>
          <a:custGeom>
            <a:avLst/>
            <a:gdLst>
              <a:gd name="csX0" fmla="*/ 0 w 15544800"/>
              <a:gd name="csY0" fmla="*/ 0 h 1385888"/>
              <a:gd name="csX1" fmla="*/ 15544800 w 15544800"/>
              <a:gd name="csY1" fmla="*/ 0 h 1385888"/>
              <a:gd name="csX2" fmla="*/ 15544800 w 15544800"/>
              <a:gd name="csY2" fmla="*/ 678558 h 1385888"/>
              <a:gd name="csX3" fmla="*/ 14837470 w 15544800"/>
              <a:gd name="csY3" fmla="*/ 1385888 h 1385888"/>
              <a:gd name="csX4" fmla="*/ 707330 w 15544800"/>
              <a:gd name="csY4" fmla="*/ 1385888 h 1385888"/>
              <a:gd name="csX5" fmla="*/ 0 w 15544800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5544800" h="1385888">
                <a:moveTo>
                  <a:pt x="0" y="0"/>
                </a:moveTo>
                <a:lnTo>
                  <a:pt x="15544800" y="0"/>
                </a:lnTo>
                <a:lnTo>
                  <a:pt x="15544800" y="678558"/>
                </a:lnTo>
                <a:cubicBezTo>
                  <a:pt x="15544800" y="1069206"/>
                  <a:pt x="15228118" y="1385888"/>
                  <a:pt x="14837470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B31C0151-1E30-6E4D-7BD1-F3A996A0551C}"/>
              </a:ext>
            </a:extLst>
          </p:cNvPr>
          <p:cNvSpPr/>
          <p:nvPr/>
        </p:nvSpPr>
        <p:spPr>
          <a:xfrm>
            <a:off x="16174743" y="688299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7791BC3-99E5-7E33-505C-2124D9B0B6D3}"/>
              </a:ext>
            </a:extLst>
          </p:cNvPr>
          <p:cNvSpPr/>
          <p:nvPr/>
        </p:nvSpPr>
        <p:spPr>
          <a:xfrm>
            <a:off x="18166743" y="689823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13090DEB-D9E2-0E9B-A234-1B7495E663A4}"/>
              </a:ext>
            </a:extLst>
          </p:cNvPr>
          <p:cNvSpPr/>
          <p:nvPr/>
        </p:nvSpPr>
        <p:spPr>
          <a:xfrm>
            <a:off x="642638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0" name="Freeform 103">
            <a:extLst>
              <a:ext uri="{FF2B5EF4-FFF2-40B4-BE49-F238E27FC236}">
                <a16:creationId xmlns:a16="http://schemas.microsoft.com/office/drawing/2014/main" id="{3C19CCDC-7132-E547-A46E-9CE548A5F8ED}"/>
              </a:ext>
            </a:extLst>
          </p:cNvPr>
          <p:cNvSpPr>
            <a:spLocks noEditPoints="1"/>
          </p:cNvSpPr>
          <p:nvPr/>
        </p:nvSpPr>
        <p:spPr bwMode="auto">
          <a:xfrm>
            <a:off x="1030220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1" name="Freeform 109">
            <a:extLst>
              <a:ext uri="{FF2B5EF4-FFF2-40B4-BE49-F238E27FC236}">
                <a16:creationId xmlns:a16="http://schemas.microsoft.com/office/drawing/2014/main" id="{A55407C6-0488-2732-A01A-D6C91BF17F83}"/>
              </a:ext>
            </a:extLst>
          </p:cNvPr>
          <p:cNvSpPr>
            <a:spLocks noEditPoints="1"/>
          </p:cNvSpPr>
          <p:nvPr/>
        </p:nvSpPr>
        <p:spPr bwMode="auto">
          <a:xfrm>
            <a:off x="1229642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5A91F79F-2FF9-7DA5-005C-D10F889D923C}"/>
              </a:ext>
            </a:extLst>
          </p:cNvPr>
          <p:cNvSpPr/>
          <p:nvPr/>
        </p:nvSpPr>
        <p:spPr>
          <a:xfrm>
            <a:off x="836369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3" name="Freeform 16">
            <a:extLst>
              <a:ext uri="{FF2B5EF4-FFF2-40B4-BE49-F238E27FC236}">
                <a16:creationId xmlns:a16="http://schemas.microsoft.com/office/drawing/2014/main" id="{BEE5CD49-8005-7B37-68E7-92A1FDCA0128}"/>
              </a:ext>
            </a:extLst>
          </p:cNvPr>
          <p:cNvSpPr>
            <a:spLocks noEditPoints="1"/>
          </p:cNvSpPr>
          <p:nvPr/>
        </p:nvSpPr>
        <p:spPr bwMode="auto">
          <a:xfrm>
            <a:off x="1427845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2467B269-E7FF-B844-B6D7-0A6CBB2BBF96}"/>
              </a:ext>
            </a:extLst>
          </p:cNvPr>
          <p:cNvSpPr/>
          <p:nvPr/>
        </p:nvSpPr>
        <p:spPr>
          <a:xfrm>
            <a:off x="448988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9C76C367-8033-126B-A837-FCCF82A3591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2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2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/>
          <p:bldP spid="174" grpId="0"/>
          <p:bldP spid="179" grpId="0"/>
          <p:bldP spid="184" grpId="0"/>
          <p:bldP spid="189" grpId="0"/>
          <p:bldP spid="194" grpId="0"/>
          <p:bldP spid="199" grpId="0"/>
          <p:bldP spid="204" grpId="0"/>
          <p:bldP spid="205" grpId="0"/>
          <p:bldP spid="206" grpId="0" animBg="1"/>
          <p:bldP spid="207" grpId="0" animBg="1"/>
          <p:bldP spid="207" grpId="1" animBg="1"/>
          <p:bldP spid="208" grpId="0" animBg="1"/>
          <p:bldP spid="208" grpId="1" animBg="1"/>
          <p:bldP spid="209" grpId="0" animBg="1"/>
          <p:bldP spid="209" grpId="1" animBg="1"/>
          <p:bldP spid="210" grpId="0" animBg="1"/>
          <p:bldP spid="210" grpId="1" animBg="1"/>
          <p:bldP spid="211" grpId="0" animBg="1"/>
          <p:bldP spid="211" grpId="1" animBg="1"/>
          <p:bldP spid="212" grpId="0" animBg="1"/>
          <p:bldP spid="212" grpId="1" animBg="1"/>
          <p:bldP spid="213" grpId="0" animBg="1"/>
          <p:bldP spid="213" grpId="1" animBg="1"/>
          <p:bldP spid="214" grpId="0" animBg="1"/>
          <p:bldP spid="21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2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2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/>
          <p:bldP spid="174" grpId="0"/>
          <p:bldP spid="179" grpId="0"/>
          <p:bldP spid="184" grpId="0"/>
          <p:bldP spid="189" grpId="0"/>
          <p:bldP spid="194" grpId="0"/>
          <p:bldP spid="199" grpId="0"/>
          <p:bldP spid="204" grpId="0"/>
          <p:bldP spid="205" grpId="0"/>
          <p:bldP spid="206" grpId="0" animBg="1"/>
          <p:bldP spid="207" grpId="0" animBg="1"/>
          <p:bldP spid="207" grpId="1" animBg="1"/>
          <p:bldP spid="208" grpId="0" animBg="1"/>
          <p:bldP spid="208" grpId="1" animBg="1"/>
          <p:bldP spid="209" grpId="0" animBg="1"/>
          <p:bldP spid="209" grpId="1" animBg="1"/>
          <p:bldP spid="210" grpId="0" animBg="1"/>
          <p:bldP spid="210" grpId="1" animBg="1"/>
          <p:bldP spid="211" grpId="0" animBg="1"/>
          <p:bldP spid="211" grpId="1" animBg="1"/>
          <p:bldP spid="212" grpId="0" animBg="1"/>
          <p:bldP spid="212" grpId="1" animBg="1"/>
          <p:bldP spid="213" grpId="0" animBg="1"/>
          <p:bldP spid="213" grpId="1" animBg="1"/>
          <p:bldP spid="214" grpId="0" animBg="1"/>
          <p:bldP spid="214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F5CAFCE-7F92-83FE-5F3A-4152E7121AB5}"/>
              </a:ext>
            </a:extLst>
          </p:cNvPr>
          <p:cNvSpPr/>
          <p:nvPr/>
        </p:nvSpPr>
        <p:spPr>
          <a:xfrm>
            <a:off x="12476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C3B3BAA-E8D6-D61E-8DC5-309BEE370086}"/>
              </a:ext>
            </a:extLst>
          </p:cNvPr>
          <p:cNvSpPr/>
          <p:nvPr/>
        </p:nvSpPr>
        <p:spPr>
          <a:xfrm>
            <a:off x="14418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38EADEA-CEAE-EE12-EF16-88D8DCADA854}"/>
              </a:ext>
            </a:extLst>
          </p:cNvPr>
          <p:cNvSpPr/>
          <p:nvPr/>
        </p:nvSpPr>
        <p:spPr>
          <a:xfrm>
            <a:off x="1636076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2180411-59C2-9986-0F27-00D89B95E4F1}"/>
              </a:ext>
            </a:extLst>
          </p:cNvPr>
          <p:cNvSpPr/>
          <p:nvPr/>
        </p:nvSpPr>
        <p:spPr>
          <a:xfrm>
            <a:off x="1830307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8D4ECC2-796B-FEC8-FE43-3C3A799A4A34}"/>
              </a:ext>
            </a:extLst>
          </p:cNvPr>
          <p:cNvSpPr/>
          <p:nvPr/>
        </p:nvSpPr>
        <p:spPr>
          <a:xfrm>
            <a:off x="1830943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7140B85-66C5-37BC-D458-A090A8769650}"/>
              </a:ext>
            </a:extLst>
          </p:cNvPr>
          <p:cNvSpPr/>
          <p:nvPr/>
        </p:nvSpPr>
        <p:spPr>
          <a:xfrm>
            <a:off x="1636713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21F71FB-4293-21E8-B43B-9D945884C6A8}"/>
              </a:ext>
            </a:extLst>
          </p:cNvPr>
          <p:cNvSpPr/>
          <p:nvPr/>
        </p:nvSpPr>
        <p:spPr>
          <a:xfrm>
            <a:off x="14424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D9D5B49-F345-761D-E795-9DC56853C141}"/>
              </a:ext>
            </a:extLst>
          </p:cNvPr>
          <p:cNvSpPr/>
          <p:nvPr/>
        </p:nvSpPr>
        <p:spPr>
          <a:xfrm>
            <a:off x="12482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AF7C765-BDB9-1E75-8145-D8C268F95EB8}"/>
              </a:ext>
            </a:extLst>
          </p:cNvPr>
          <p:cNvSpPr/>
          <p:nvPr/>
        </p:nvSpPr>
        <p:spPr>
          <a:xfrm>
            <a:off x="10533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F545A4-A76E-7CA8-BC6A-AABE54860AC7}"/>
              </a:ext>
            </a:extLst>
          </p:cNvPr>
          <p:cNvSpPr/>
          <p:nvPr/>
        </p:nvSpPr>
        <p:spPr>
          <a:xfrm>
            <a:off x="8591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2D22E5CA-1621-5CE0-A397-E437E5BFCB30}"/>
              </a:ext>
            </a:extLst>
          </p:cNvPr>
          <p:cNvSpPr txBox="1"/>
          <p:nvPr/>
        </p:nvSpPr>
        <p:spPr>
          <a:xfrm>
            <a:off x="9096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6045AD-B49A-7708-0541-C53D8D86F74D}"/>
              </a:ext>
            </a:extLst>
          </p:cNvPr>
          <p:cNvGrpSpPr/>
          <p:nvPr/>
        </p:nvGrpSpPr>
        <p:grpSpPr>
          <a:xfrm>
            <a:off x="8652544" y="10412535"/>
            <a:ext cx="1820317" cy="1954374"/>
            <a:chOff x="3526180" y="3380427"/>
            <a:chExt cx="3090520" cy="1706464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AB50986F-2C80-1DA6-266E-4B40EADCBFCD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56B170FB-082A-E0F6-8E66-0CF1EA83694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8C8BAC7-F5DF-922A-069A-290FEA86BC6C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6034E1B-EB98-C90D-C68B-BE1C8E07B780}"/>
              </a:ext>
            </a:extLst>
          </p:cNvPr>
          <p:cNvCxnSpPr>
            <a:cxnSpLocks/>
            <a:endCxn id="23" idx="2"/>
          </p:cNvCxnSpPr>
          <p:nvPr/>
        </p:nvCxnSpPr>
        <p:spPr>
          <a:xfrm>
            <a:off x="9562702" y="9803896"/>
            <a:ext cx="9571830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B2A9DEE-3743-D6D6-6DB0-4AFCFBC099D6}"/>
              </a:ext>
            </a:extLst>
          </p:cNvPr>
          <p:cNvSpPr/>
          <p:nvPr/>
        </p:nvSpPr>
        <p:spPr>
          <a:xfrm>
            <a:off x="9419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E95D9E-906E-BA0E-8399-6962F782E4C0}"/>
              </a:ext>
            </a:extLst>
          </p:cNvPr>
          <p:cNvSpPr/>
          <p:nvPr/>
        </p:nvSpPr>
        <p:spPr>
          <a:xfrm>
            <a:off x="11362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8642C75-F38C-B814-A549-69BCC6C3825A}"/>
              </a:ext>
            </a:extLst>
          </p:cNvPr>
          <p:cNvSpPr/>
          <p:nvPr/>
        </p:nvSpPr>
        <p:spPr>
          <a:xfrm>
            <a:off x="13307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51077E8-2B62-F869-11FE-F6C67091A5F7}"/>
              </a:ext>
            </a:extLst>
          </p:cNvPr>
          <p:cNvSpPr/>
          <p:nvPr/>
        </p:nvSpPr>
        <p:spPr>
          <a:xfrm>
            <a:off x="15249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BAE323C-2A98-F8ED-8C10-C44E317D1FEF}"/>
              </a:ext>
            </a:extLst>
          </p:cNvPr>
          <p:cNvSpPr/>
          <p:nvPr/>
        </p:nvSpPr>
        <p:spPr>
          <a:xfrm>
            <a:off x="171922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E52FBDD-0FBB-271C-594C-BBA5C0A201E2}"/>
              </a:ext>
            </a:extLst>
          </p:cNvPr>
          <p:cNvSpPr/>
          <p:nvPr/>
        </p:nvSpPr>
        <p:spPr>
          <a:xfrm>
            <a:off x="191345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00">
            <a:extLst>
              <a:ext uri="{FF2B5EF4-FFF2-40B4-BE49-F238E27FC236}">
                <a16:creationId xmlns:a16="http://schemas.microsoft.com/office/drawing/2014/main" id="{A59C0BB1-008B-AC21-00B2-B08DFA99BE23}"/>
              </a:ext>
            </a:extLst>
          </p:cNvPr>
          <p:cNvSpPr txBox="1"/>
          <p:nvPr/>
        </p:nvSpPr>
        <p:spPr>
          <a:xfrm>
            <a:off x="11039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FC50001-B3B5-608E-7C1D-D6EB828C76AF}"/>
              </a:ext>
            </a:extLst>
          </p:cNvPr>
          <p:cNvGrpSpPr/>
          <p:nvPr/>
        </p:nvGrpSpPr>
        <p:grpSpPr>
          <a:xfrm>
            <a:off x="10595758" y="10412535"/>
            <a:ext cx="1820317" cy="1954374"/>
            <a:chOff x="3526180" y="3380427"/>
            <a:chExt cx="3090520" cy="1706464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21B25647-C123-716A-B65A-0DF219324DF9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E94F54B6-AFBD-FD5B-FCBB-82697D8BF41E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4692B09-D915-3A5C-5F1D-079169786CB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DED78923-F60F-6C40-F76B-4AC2BD1FF78F}"/>
              </a:ext>
            </a:extLst>
          </p:cNvPr>
          <p:cNvSpPr txBox="1"/>
          <p:nvPr/>
        </p:nvSpPr>
        <p:spPr>
          <a:xfrm>
            <a:off x="12983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9520C1-3ECF-94AB-B09C-A977A2D3948F}"/>
              </a:ext>
            </a:extLst>
          </p:cNvPr>
          <p:cNvGrpSpPr/>
          <p:nvPr/>
        </p:nvGrpSpPr>
        <p:grpSpPr>
          <a:xfrm>
            <a:off x="12538972" y="10412535"/>
            <a:ext cx="1820317" cy="1954374"/>
            <a:chOff x="3526180" y="3380427"/>
            <a:chExt cx="3090520" cy="170646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14A4600-1BCD-8254-DDAC-941077254694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DC053B74-806D-C969-F523-9795DA4076F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B50179A9-7322-AF29-E1B5-AA89CDA58258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4" name="Textbox 200">
            <a:extLst>
              <a:ext uri="{FF2B5EF4-FFF2-40B4-BE49-F238E27FC236}">
                <a16:creationId xmlns:a16="http://schemas.microsoft.com/office/drawing/2014/main" id="{495A2BC6-3836-3023-66DB-38B189EBB529}"/>
              </a:ext>
            </a:extLst>
          </p:cNvPr>
          <p:cNvSpPr txBox="1"/>
          <p:nvPr/>
        </p:nvSpPr>
        <p:spPr>
          <a:xfrm>
            <a:off x="14926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761AFCB-E427-F10E-EFBF-D1252240A2BD}"/>
              </a:ext>
            </a:extLst>
          </p:cNvPr>
          <p:cNvGrpSpPr/>
          <p:nvPr/>
        </p:nvGrpSpPr>
        <p:grpSpPr>
          <a:xfrm>
            <a:off x="14482186" y="10412535"/>
            <a:ext cx="1820317" cy="1954374"/>
            <a:chOff x="3526180" y="3380427"/>
            <a:chExt cx="3090520" cy="1706464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D645873B-728F-5B4D-175E-EA2FE7FB005A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B18BA12A-6C2A-899E-4767-846290467832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5FC9CABF-0DCE-940A-6D8A-97714EA77BE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92" name="Textbox 200">
            <a:extLst>
              <a:ext uri="{FF2B5EF4-FFF2-40B4-BE49-F238E27FC236}">
                <a16:creationId xmlns:a16="http://schemas.microsoft.com/office/drawing/2014/main" id="{51471706-22D2-A176-D144-7AA5693C899D}"/>
              </a:ext>
            </a:extLst>
          </p:cNvPr>
          <p:cNvSpPr txBox="1"/>
          <p:nvPr/>
        </p:nvSpPr>
        <p:spPr>
          <a:xfrm>
            <a:off x="1686951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2C3478E-0F3B-FB54-B5AA-4361FACDD996}"/>
              </a:ext>
            </a:extLst>
          </p:cNvPr>
          <p:cNvGrpSpPr/>
          <p:nvPr/>
        </p:nvGrpSpPr>
        <p:grpSpPr>
          <a:xfrm>
            <a:off x="16425400" y="10412535"/>
            <a:ext cx="1820317" cy="1954374"/>
            <a:chOff x="3526180" y="3380427"/>
            <a:chExt cx="3090520" cy="1706464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F58BBEDD-7BD3-4BE6-2556-CEDF15DF6B5A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374C0700-751D-CE84-01C7-6B7FE5E5403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C2347216-A872-277B-A17F-8737EEDE8012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97" name="Textbox 200">
            <a:extLst>
              <a:ext uri="{FF2B5EF4-FFF2-40B4-BE49-F238E27FC236}">
                <a16:creationId xmlns:a16="http://schemas.microsoft.com/office/drawing/2014/main" id="{DAE05284-B437-5B4E-F040-EA7892267907}"/>
              </a:ext>
            </a:extLst>
          </p:cNvPr>
          <p:cNvSpPr txBox="1"/>
          <p:nvPr/>
        </p:nvSpPr>
        <p:spPr>
          <a:xfrm>
            <a:off x="1881272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865B9F0-2B55-80E3-F912-D239B7A7E63B}"/>
              </a:ext>
            </a:extLst>
          </p:cNvPr>
          <p:cNvGrpSpPr/>
          <p:nvPr/>
        </p:nvGrpSpPr>
        <p:grpSpPr>
          <a:xfrm>
            <a:off x="18368614" y="10412535"/>
            <a:ext cx="1820317" cy="1954374"/>
            <a:chOff x="3526180" y="3380427"/>
            <a:chExt cx="3090520" cy="1706464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7B5EAABF-6CDD-7172-B718-14F67A6D2565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027FB66B-164F-650F-39A4-B418E7F84BC9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8DF72636-3413-016E-8473-FCA1A00336B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2" name="!!SubTitle">
            <a:extLst>
              <a:ext uri="{FF2B5EF4-FFF2-40B4-BE49-F238E27FC236}">
                <a16:creationId xmlns:a16="http://schemas.microsoft.com/office/drawing/2014/main" id="{5F89B518-8EE8-15D9-8492-A1016CF976C0}"/>
              </a:ext>
            </a:extLst>
          </p:cNvPr>
          <p:cNvSpPr txBox="1"/>
          <p:nvPr/>
        </p:nvSpPr>
        <p:spPr>
          <a:xfrm flipH="1">
            <a:off x="124246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3" name="!!MainTitle1">
            <a:extLst>
              <a:ext uri="{FF2B5EF4-FFF2-40B4-BE49-F238E27FC236}">
                <a16:creationId xmlns:a16="http://schemas.microsoft.com/office/drawing/2014/main" id="{C3D549F5-2F1F-E605-D7CB-A085536D63BE}"/>
              </a:ext>
            </a:extLst>
          </p:cNvPr>
          <p:cNvSpPr txBox="1"/>
          <p:nvPr/>
        </p:nvSpPr>
        <p:spPr>
          <a:xfrm flipH="1">
            <a:off x="124246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DD80E042-65B2-0C18-70A1-E06C9FC7D29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5CFF1BE1-949E-8ADA-DDBD-109E2411DCAD}"/>
              </a:ext>
            </a:extLst>
          </p:cNvPr>
          <p:cNvSpPr/>
          <p:nvPr/>
        </p:nvSpPr>
        <p:spPr>
          <a:xfrm>
            <a:off x="8305304" y="3892046"/>
            <a:ext cx="14249399" cy="6743700"/>
          </a:xfrm>
          <a:custGeom>
            <a:avLst/>
            <a:gdLst>
              <a:gd name="csX0" fmla="*/ 1004169 w 14249399"/>
              <a:gd name="csY0" fmla="*/ 1985962 h 6743700"/>
              <a:gd name="csX1" fmla="*/ 296839 w 14249399"/>
              <a:gd name="csY1" fmla="*/ 2693292 h 6743700"/>
              <a:gd name="csX2" fmla="*/ 296839 w 14249399"/>
              <a:gd name="csY2" fmla="*/ 4050408 h 6743700"/>
              <a:gd name="csX3" fmla="*/ 1004169 w 14249399"/>
              <a:gd name="csY3" fmla="*/ 4757738 h 6743700"/>
              <a:gd name="csX4" fmla="*/ 11256069 w 14249399"/>
              <a:gd name="csY4" fmla="*/ 4757738 h 6743700"/>
              <a:gd name="csX5" fmla="*/ 11963399 w 14249399"/>
              <a:gd name="csY5" fmla="*/ 4050408 h 6743700"/>
              <a:gd name="csX6" fmla="*/ 11963399 w 14249399"/>
              <a:gd name="csY6" fmla="*/ 2693292 h 6743700"/>
              <a:gd name="csX7" fmla="*/ 11256069 w 14249399"/>
              <a:gd name="csY7" fmla="*/ 1985962 h 6743700"/>
              <a:gd name="csX8" fmla="*/ 12250163 w 14249399"/>
              <a:gd name="csY8" fmla="*/ 0 h 6743700"/>
              <a:gd name="csX9" fmla="*/ 14249399 w 14249399"/>
              <a:gd name="csY9" fmla="*/ 3371850 h 6743700"/>
              <a:gd name="csX10" fmla="*/ 12250163 w 14249399"/>
              <a:gd name="csY10" fmla="*/ 6743700 h 6743700"/>
              <a:gd name="csX11" fmla="*/ 12250163 w 14249399"/>
              <a:gd name="csY11" fmla="*/ 5057775 h 6743700"/>
              <a:gd name="csX12" fmla="*/ 0 w 14249399"/>
              <a:gd name="csY12" fmla="*/ 5057775 h 6743700"/>
              <a:gd name="csX13" fmla="*/ 0 w 14249399"/>
              <a:gd name="csY13" fmla="*/ 1685925 h 6743700"/>
              <a:gd name="csX14" fmla="*/ 12250163 w 14249399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4249399" h="6743700">
                <a:moveTo>
                  <a:pt x="1004169" y="1985962"/>
                </a:moveTo>
                <a:cubicBezTo>
                  <a:pt x="613521" y="1985962"/>
                  <a:pt x="296839" y="2302644"/>
                  <a:pt x="296839" y="2693292"/>
                </a:cubicBezTo>
                <a:lnTo>
                  <a:pt x="296839" y="4050408"/>
                </a:lnTo>
                <a:cubicBezTo>
                  <a:pt x="296839" y="4441056"/>
                  <a:pt x="613521" y="4757738"/>
                  <a:pt x="1004169" y="4757738"/>
                </a:cubicBezTo>
                <a:lnTo>
                  <a:pt x="11256069" y="4757738"/>
                </a:lnTo>
                <a:cubicBezTo>
                  <a:pt x="11646717" y="4757738"/>
                  <a:pt x="11963399" y="4441056"/>
                  <a:pt x="11963399" y="4050408"/>
                </a:cubicBezTo>
                <a:lnTo>
                  <a:pt x="11963399" y="2693292"/>
                </a:lnTo>
                <a:cubicBezTo>
                  <a:pt x="11963399" y="2302644"/>
                  <a:pt x="11646717" y="1985962"/>
                  <a:pt x="11256069" y="1985962"/>
                </a:cubicBezTo>
                <a:close/>
                <a:moveTo>
                  <a:pt x="12250163" y="0"/>
                </a:moveTo>
                <a:lnTo>
                  <a:pt x="14249399" y="3371850"/>
                </a:lnTo>
                <a:lnTo>
                  <a:pt x="12250163" y="6743700"/>
                </a:lnTo>
                <a:lnTo>
                  <a:pt x="12250163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2250163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5B5417FD-6994-1060-8466-69A494038A0A}"/>
              </a:ext>
            </a:extLst>
          </p:cNvPr>
          <p:cNvSpPr/>
          <p:nvPr/>
        </p:nvSpPr>
        <p:spPr>
          <a:xfrm>
            <a:off x="8591550" y="7263896"/>
            <a:ext cx="11666559" cy="1385888"/>
          </a:xfrm>
          <a:custGeom>
            <a:avLst/>
            <a:gdLst>
              <a:gd name="csX0" fmla="*/ 0 w 11666559"/>
              <a:gd name="csY0" fmla="*/ 0 h 1385888"/>
              <a:gd name="csX1" fmla="*/ 11666559 w 11666559"/>
              <a:gd name="csY1" fmla="*/ 0 h 1385888"/>
              <a:gd name="csX2" fmla="*/ 11666559 w 11666559"/>
              <a:gd name="csY2" fmla="*/ 678558 h 1385888"/>
              <a:gd name="csX3" fmla="*/ 10959229 w 11666559"/>
              <a:gd name="csY3" fmla="*/ 1385888 h 1385888"/>
              <a:gd name="csX4" fmla="*/ 707329 w 11666559"/>
              <a:gd name="csY4" fmla="*/ 1385888 h 1385888"/>
              <a:gd name="csX5" fmla="*/ 0 w 11666559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66559" h="1385888">
                <a:moveTo>
                  <a:pt x="0" y="0"/>
                </a:moveTo>
                <a:lnTo>
                  <a:pt x="11666559" y="0"/>
                </a:lnTo>
                <a:lnTo>
                  <a:pt x="11666559" y="678558"/>
                </a:lnTo>
                <a:cubicBezTo>
                  <a:pt x="11666559" y="1069206"/>
                  <a:pt x="11349877" y="1385888"/>
                  <a:pt x="10959229" y="1385888"/>
                </a:cubicBezTo>
                <a:lnTo>
                  <a:pt x="707329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!!SubTitle">
            <a:extLst>
              <a:ext uri="{FF2B5EF4-FFF2-40B4-BE49-F238E27FC236}">
                <a16:creationId xmlns:a16="http://schemas.microsoft.com/office/drawing/2014/main" id="{82529568-56FD-D262-CDEC-0F2014D7C5BE}"/>
              </a:ext>
            </a:extLst>
          </p:cNvPr>
          <p:cNvSpPr txBox="1"/>
          <p:nvPr/>
        </p:nvSpPr>
        <p:spPr>
          <a:xfrm flipH="1">
            <a:off x="2261442" y="4305643"/>
            <a:ext cx="4668659" cy="78483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urna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2025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2026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2027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Proin pharetra nonummy pede. Mauris et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orci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D5F9BB91-3C7F-46D2-9891-DB49A4DE0098}"/>
              </a:ext>
            </a:extLst>
          </p:cNvPr>
          <p:cNvSpPr/>
          <p:nvPr/>
        </p:nvSpPr>
        <p:spPr>
          <a:xfrm>
            <a:off x="11093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03">
            <a:extLst>
              <a:ext uri="{FF2B5EF4-FFF2-40B4-BE49-F238E27FC236}">
                <a16:creationId xmlns:a16="http://schemas.microsoft.com/office/drawing/2014/main" id="{175DD926-5A43-C489-C3F7-C6FF8CBC3F54}"/>
              </a:ext>
            </a:extLst>
          </p:cNvPr>
          <p:cNvSpPr>
            <a:spLocks noEditPoints="1"/>
          </p:cNvSpPr>
          <p:nvPr/>
        </p:nvSpPr>
        <p:spPr bwMode="auto">
          <a:xfrm>
            <a:off x="14969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09">
            <a:extLst>
              <a:ext uri="{FF2B5EF4-FFF2-40B4-BE49-F238E27FC236}">
                <a16:creationId xmlns:a16="http://schemas.microsoft.com/office/drawing/2014/main" id="{49022893-99B3-0A50-84A2-E5ED8E0287EB}"/>
              </a:ext>
            </a:extLst>
          </p:cNvPr>
          <p:cNvSpPr>
            <a:spLocks noEditPoints="1"/>
          </p:cNvSpPr>
          <p:nvPr/>
        </p:nvSpPr>
        <p:spPr bwMode="auto">
          <a:xfrm>
            <a:off x="1696367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CA6C7C31-BE4A-EBED-59E1-53FB0362F618}"/>
              </a:ext>
            </a:extLst>
          </p:cNvPr>
          <p:cNvSpPr/>
          <p:nvPr/>
        </p:nvSpPr>
        <p:spPr>
          <a:xfrm>
            <a:off x="13030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6">
            <a:extLst>
              <a:ext uri="{FF2B5EF4-FFF2-40B4-BE49-F238E27FC236}">
                <a16:creationId xmlns:a16="http://schemas.microsoft.com/office/drawing/2014/main" id="{D3FFF0AF-726F-EFD2-E8B3-A3E0B64EE664}"/>
              </a:ext>
            </a:extLst>
          </p:cNvPr>
          <p:cNvSpPr>
            <a:spLocks noEditPoints="1"/>
          </p:cNvSpPr>
          <p:nvPr/>
        </p:nvSpPr>
        <p:spPr bwMode="auto">
          <a:xfrm>
            <a:off x="1894570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98A89D2E-27AF-617C-E527-7EF306EA571C}"/>
              </a:ext>
            </a:extLst>
          </p:cNvPr>
          <p:cNvSpPr/>
          <p:nvPr/>
        </p:nvSpPr>
        <p:spPr>
          <a:xfrm>
            <a:off x="9157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7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92" grpId="0"/>
          <p:bldP spid="97" grpId="0"/>
          <p:bldP spid="102" grpId="0"/>
          <p:bldP spid="103" grpId="0"/>
          <p:bldP spid="105" grpId="0" animBg="1"/>
          <p:bldP spid="106" grpId="0" animBg="1"/>
          <p:bldP spid="107" grpId="0" uiExpand="1" build="p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92" grpId="0"/>
          <p:bldP spid="97" grpId="0"/>
          <p:bldP spid="102" grpId="0"/>
          <p:bldP spid="103" grpId="0"/>
          <p:bldP spid="105" grpId="0" animBg="1"/>
          <p:bldP spid="106" grpId="0" animBg="1"/>
          <p:bldP spid="107" grpId="0" uiExpand="1" build="p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035AFC5-9FE6-C02B-653F-0A8390C6EAC2}"/>
              </a:ext>
            </a:extLst>
          </p:cNvPr>
          <p:cNvSpPr/>
          <p:nvPr/>
        </p:nvSpPr>
        <p:spPr>
          <a:xfrm>
            <a:off x="6380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37FE9A4-9193-81F5-537C-23E978B7755B}"/>
              </a:ext>
            </a:extLst>
          </p:cNvPr>
          <p:cNvSpPr/>
          <p:nvPr/>
        </p:nvSpPr>
        <p:spPr>
          <a:xfrm>
            <a:off x="8322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8D29086-C5FC-BEEC-FD7C-915799246B7D}"/>
              </a:ext>
            </a:extLst>
          </p:cNvPr>
          <p:cNvSpPr/>
          <p:nvPr/>
        </p:nvSpPr>
        <p:spPr>
          <a:xfrm>
            <a:off x="8328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4B1B99F-BE4C-2614-10E7-F321A432FAE3}"/>
              </a:ext>
            </a:extLst>
          </p:cNvPr>
          <p:cNvSpPr/>
          <p:nvPr/>
        </p:nvSpPr>
        <p:spPr>
          <a:xfrm>
            <a:off x="6386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96C50DB-7712-4ED4-670D-FF4D9F00593E}"/>
              </a:ext>
            </a:extLst>
          </p:cNvPr>
          <p:cNvSpPr/>
          <p:nvPr/>
        </p:nvSpPr>
        <p:spPr>
          <a:xfrm>
            <a:off x="4437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7492CD8-D489-0463-71B4-8CE1B8ABDAB2}"/>
              </a:ext>
            </a:extLst>
          </p:cNvPr>
          <p:cNvSpPr/>
          <p:nvPr/>
        </p:nvSpPr>
        <p:spPr>
          <a:xfrm>
            <a:off x="2495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A6B744AE-F229-DC1C-FED3-3208E2C89B77}"/>
              </a:ext>
            </a:extLst>
          </p:cNvPr>
          <p:cNvSpPr txBox="1"/>
          <p:nvPr/>
        </p:nvSpPr>
        <p:spPr>
          <a:xfrm>
            <a:off x="3000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6B1EC8B-F09C-05AE-6334-8FB7DE5AD0F8}"/>
              </a:ext>
            </a:extLst>
          </p:cNvPr>
          <p:cNvGrpSpPr/>
          <p:nvPr/>
        </p:nvGrpSpPr>
        <p:grpSpPr>
          <a:xfrm flipH="1">
            <a:off x="2556544" y="10412535"/>
            <a:ext cx="1820317" cy="1954374"/>
            <a:chOff x="3526180" y="3380427"/>
            <a:chExt cx="3090520" cy="1706464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9DD809B1-F7FC-ED81-4B32-EAB55C85A73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AA6FF24-2D61-FB60-AC3B-9724593271CF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27114D16-84CD-1C85-8A18-5608785020C2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F3B0582-8712-2C05-D2C0-4835CC901EBB}"/>
              </a:ext>
            </a:extLst>
          </p:cNvPr>
          <p:cNvCxnSpPr>
            <a:cxnSpLocks/>
          </p:cNvCxnSpPr>
          <p:nvPr/>
        </p:nvCxnSpPr>
        <p:spPr>
          <a:xfrm>
            <a:off x="3466702" y="9803896"/>
            <a:ext cx="5829641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A31F5048-0EB4-CE0A-74C9-DC7B310CA944}"/>
              </a:ext>
            </a:extLst>
          </p:cNvPr>
          <p:cNvSpPr/>
          <p:nvPr/>
        </p:nvSpPr>
        <p:spPr>
          <a:xfrm>
            <a:off x="3323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40B1BC-A82E-0A71-C2C3-6FE6B08CC946}"/>
              </a:ext>
            </a:extLst>
          </p:cNvPr>
          <p:cNvSpPr/>
          <p:nvPr/>
        </p:nvSpPr>
        <p:spPr>
          <a:xfrm>
            <a:off x="5266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98C4FBE-FC81-ABFB-EC7C-01C06C8690D4}"/>
              </a:ext>
            </a:extLst>
          </p:cNvPr>
          <p:cNvSpPr/>
          <p:nvPr/>
        </p:nvSpPr>
        <p:spPr>
          <a:xfrm>
            <a:off x="7211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E5EF433-D669-DC1A-AAC7-EE69550E60D1}"/>
              </a:ext>
            </a:extLst>
          </p:cNvPr>
          <p:cNvSpPr/>
          <p:nvPr/>
        </p:nvSpPr>
        <p:spPr>
          <a:xfrm>
            <a:off x="9153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12EA7D46-C989-1F38-44B8-52DE29C1E278}"/>
              </a:ext>
            </a:extLst>
          </p:cNvPr>
          <p:cNvSpPr txBox="1"/>
          <p:nvPr/>
        </p:nvSpPr>
        <p:spPr>
          <a:xfrm>
            <a:off x="4943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C601E1-E819-4691-F8CC-393202970752}"/>
              </a:ext>
            </a:extLst>
          </p:cNvPr>
          <p:cNvGrpSpPr/>
          <p:nvPr/>
        </p:nvGrpSpPr>
        <p:grpSpPr>
          <a:xfrm flipH="1">
            <a:off x="4499758" y="10412535"/>
            <a:ext cx="1820317" cy="1954374"/>
            <a:chOff x="3526180" y="3380427"/>
            <a:chExt cx="3090520" cy="170646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7341744B-A8CB-47D0-A473-36F516FCACE4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3B3784CE-3024-40D5-2F6A-A8CAA554D0B6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CDA0F7C-6892-A318-281D-5691A2E2F58D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84522AB3-24ED-8744-5559-2C464769B916}"/>
              </a:ext>
            </a:extLst>
          </p:cNvPr>
          <p:cNvSpPr txBox="1"/>
          <p:nvPr/>
        </p:nvSpPr>
        <p:spPr>
          <a:xfrm>
            <a:off x="6887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ED6544B-5241-E4B9-43E4-3C14DDBF6B54}"/>
              </a:ext>
            </a:extLst>
          </p:cNvPr>
          <p:cNvGrpSpPr/>
          <p:nvPr/>
        </p:nvGrpSpPr>
        <p:grpSpPr>
          <a:xfrm flipH="1">
            <a:off x="6442972" y="10412535"/>
            <a:ext cx="1820317" cy="1954374"/>
            <a:chOff x="3526180" y="3380427"/>
            <a:chExt cx="3090520" cy="170646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1709D476-AA9E-81DA-4852-DF0BC282FB5E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CA5AD9AF-81C7-12EB-CFF4-C9AE5EEADC13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3419D80E-0222-8A8E-ACE8-04E9963F262E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B674045F-FD75-74B4-3103-601EB432E9AF}"/>
              </a:ext>
            </a:extLst>
          </p:cNvPr>
          <p:cNvSpPr txBox="1"/>
          <p:nvPr/>
        </p:nvSpPr>
        <p:spPr>
          <a:xfrm>
            <a:off x="8830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EB97744-3729-00E0-2DE9-CCA582C3B4BC}"/>
              </a:ext>
            </a:extLst>
          </p:cNvPr>
          <p:cNvGrpSpPr/>
          <p:nvPr/>
        </p:nvGrpSpPr>
        <p:grpSpPr>
          <a:xfrm flipH="1">
            <a:off x="8386186" y="10412535"/>
            <a:ext cx="1820317" cy="1954374"/>
            <a:chOff x="3526180" y="3380427"/>
            <a:chExt cx="3090520" cy="1706464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B0FFFB62-E30B-F40A-66A7-5614EA10E1F7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EC2A5DC0-BBBD-2802-1ADA-208077D4DA1B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207C2520-CC95-E5FB-A26E-4DA5CBD5AA71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5" name="!!SubTitle">
            <a:extLst>
              <a:ext uri="{FF2B5EF4-FFF2-40B4-BE49-F238E27FC236}">
                <a16:creationId xmlns:a16="http://schemas.microsoft.com/office/drawing/2014/main" id="{DABE48E7-8F02-9FFE-1553-BA29496601DA}"/>
              </a:ext>
            </a:extLst>
          </p:cNvPr>
          <p:cNvSpPr txBox="1"/>
          <p:nvPr/>
        </p:nvSpPr>
        <p:spPr>
          <a:xfrm>
            <a:off x="1193689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509827B5-4B58-F0A7-C8AA-28E56456BE5D}"/>
              </a:ext>
            </a:extLst>
          </p:cNvPr>
          <p:cNvSpPr txBox="1"/>
          <p:nvPr/>
        </p:nvSpPr>
        <p:spPr>
          <a:xfrm>
            <a:off x="11936897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5DC7C28-FF4A-B616-7A17-763F378AD7B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BB83EEB-3B0E-EA9A-7222-646DE454D4CD}"/>
              </a:ext>
            </a:extLst>
          </p:cNvPr>
          <p:cNvSpPr/>
          <p:nvPr/>
        </p:nvSpPr>
        <p:spPr>
          <a:xfrm>
            <a:off x="2123922" y="3892046"/>
            <a:ext cx="10439400" cy="6743700"/>
          </a:xfrm>
          <a:custGeom>
            <a:avLst/>
            <a:gdLst>
              <a:gd name="csX0" fmla="*/ 1078778 w 10439400"/>
              <a:gd name="csY0" fmla="*/ 1985962 h 6743700"/>
              <a:gd name="csX1" fmla="*/ 371448 w 10439400"/>
              <a:gd name="csY1" fmla="*/ 2693292 h 6743700"/>
              <a:gd name="csX2" fmla="*/ 371448 w 10439400"/>
              <a:gd name="csY2" fmla="*/ 4050408 h 6743700"/>
              <a:gd name="csX3" fmla="*/ 1078778 w 10439400"/>
              <a:gd name="csY3" fmla="*/ 4757738 h 6743700"/>
              <a:gd name="csX4" fmla="*/ 7446070 w 10439400"/>
              <a:gd name="csY4" fmla="*/ 4757738 h 6743700"/>
              <a:gd name="csX5" fmla="*/ 8153400 w 10439400"/>
              <a:gd name="csY5" fmla="*/ 4050408 h 6743700"/>
              <a:gd name="csX6" fmla="*/ 8153400 w 10439400"/>
              <a:gd name="csY6" fmla="*/ 2693292 h 6743700"/>
              <a:gd name="csX7" fmla="*/ 7446070 w 10439400"/>
              <a:gd name="csY7" fmla="*/ 1985962 h 6743700"/>
              <a:gd name="csX8" fmla="*/ 8440164 w 10439400"/>
              <a:gd name="csY8" fmla="*/ 0 h 6743700"/>
              <a:gd name="csX9" fmla="*/ 10439400 w 10439400"/>
              <a:gd name="csY9" fmla="*/ 3371850 h 6743700"/>
              <a:gd name="csX10" fmla="*/ 8440164 w 10439400"/>
              <a:gd name="csY10" fmla="*/ 6743700 h 6743700"/>
              <a:gd name="csX11" fmla="*/ 8440164 w 10439400"/>
              <a:gd name="csY11" fmla="*/ 5057775 h 6743700"/>
              <a:gd name="csX12" fmla="*/ 0 w 10439400"/>
              <a:gd name="csY12" fmla="*/ 5057775 h 6743700"/>
              <a:gd name="csX13" fmla="*/ 0 w 10439400"/>
              <a:gd name="csY13" fmla="*/ 1685925 h 6743700"/>
              <a:gd name="csX14" fmla="*/ 8440164 w 104394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0439400" h="6743700">
                <a:moveTo>
                  <a:pt x="1078778" y="1985962"/>
                </a:moveTo>
                <a:cubicBezTo>
                  <a:pt x="688130" y="1985962"/>
                  <a:pt x="371448" y="2302644"/>
                  <a:pt x="371448" y="2693292"/>
                </a:cubicBezTo>
                <a:lnTo>
                  <a:pt x="371448" y="4050408"/>
                </a:lnTo>
                <a:cubicBezTo>
                  <a:pt x="371448" y="4441056"/>
                  <a:pt x="688130" y="4757738"/>
                  <a:pt x="1078778" y="4757738"/>
                </a:cubicBezTo>
                <a:lnTo>
                  <a:pt x="7446070" y="4757738"/>
                </a:lnTo>
                <a:cubicBezTo>
                  <a:pt x="7836718" y="4757738"/>
                  <a:pt x="8153400" y="4441056"/>
                  <a:pt x="8153400" y="4050408"/>
                </a:cubicBezTo>
                <a:lnTo>
                  <a:pt x="8153400" y="2693292"/>
                </a:lnTo>
                <a:cubicBezTo>
                  <a:pt x="8153400" y="2302644"/>
                  <a:pt x="7836718" y="1985962"/>
                  <a:pt x="7446070" y="1985962"/>
                </a:cubicBezTo>
                <a:close/>
                <a:moveTo>
                  <a:pt x="8440164" y="0"/>
                </a:moveTo>
                <a:lnTo>
                  <a:pt x="10439400" y="3371850"/>
                </a:lnTo>
                <a:lnTo>
                  <a:pt x="8440164" y="6743700"/>
                </a:lnTo>
                <a:lnTo>
                  <a:pt x="84401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84401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61081AB-E5CB-EBAF-6080-E94A2CA8D342}"/>
              </a:ext>
            </a:extLst>
          </p:cNvPr>
          <p:cNvSpPr/>
          <p:nvPr/>
        </p:nvSpPr>
        <p:spPr>
          <a:xfrm>
            <a:off x="2495550" y="7263896"/>
            <a:ext cx="7781952" cy="1385888"/>
          </a:xfrm>
          <a:custGeom>
            <a:avLst/>
            <a:gdLst>
              <a:gd name="csX0" fmla="*/ 0 w 7781952"/>
              <a:gd name="csY0" fmla="*/ 0 h 1385888"/>
              <a:gd name="csX1" fmla="*/ 7781952 w 7781952"/>
              <a:gd name="csY1" fmla="*/ 0 h 1385888"/>
              <a:gd name="csX2" fmla="*/ 7781952 w 7781952"/>
              <a:gd name="csY2" fmla="*/ 678558 h 1385888"/>
              <a:gd name="csX3" fmla="*/ 7074622 w 7781952"/>
              <a:gd name="csY3" fmla="*/ 1385888 h 1385888"/>
              <a:gd name="csX4" fmla="*/ 707330 w 7781952"/>
              <a:gd name="csY4" fmla="*/ 1385888 h 1385888"/>
              <a:gd name="csX5" fmla="*/ 0 w 7781952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7781952" h="1385888">
                <a:moveTo>
                  <a:pt x="0" y="0"/>
                </a:moveTo>
                <a:lnTo>
                  <a:pt x="7781952" y="0"/>
                </a:lnTo>
                <a:lnTo>
                  <a:pt x="7781952" y="678558"/>
                </a:lnTo>
                <a:cubicBezTo>
                  <a:pt x="7781952" y="1069206"/>
                  <a:pt x="7465270" y="1385888"/>
                  <a:pt x="7074622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376E890C-FE84-9768-3071-91D2331EA447}"/>
              </a:ext>
            </a:extLst>
          </p:cNvPr>
          <p:cNvSpPr/>
          <p:nvPr/>
        </p:nvSpPr>
        <p:spPr>
          <a:xfrm>
            <a:off x="4997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4EE2016E-C926-38D2-F1AD-AAF3BD151A88}"/>
              </a:ext>
            </a:extLst>
          </p:cNvPr>
          <p:cNvSpPr>
            <a:spLocks noEditPoints="1"/>
          </p:cNvSpPr>
          <p:nvPr/>
        </p:nvSpPr>
        <p:spPr bwMode="auto">
          <a:xfrm>
            <a:off x="8873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CA0EFE9-C879-281E-8DF2-5AEB65ECA70E}"/>
              </a:ext>
            </a:extLst>
          </p:cNvPr>
          <p:cNvSpPr/>
          <p:nvPr/>
        </p:nvSpPr>
        <p:spPr>
          <a:xfrm>
            <a:off x="6934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459D30D-3246-EEAF-C8C1-B1558F36C65C}"/>
              </a:ext>
            </a:extLst>
          </p:cNvPr>
          <p:cNvSpPr/>
          <p:nvPr/>
        </p:nvSpPr>
        <p:spPr>
          <a:xfrm>
            <a:off x="3061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03A8FEB4-D110-EBF9-BAD3-6E73A257856D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14" grpId="0" animBg="1"/>
          <p:bldP spid="15" grpId="0" animBg="1"/>
          <p:bldP spid="16" grpId="0" animBg="1"/>
          <p:bldP spid="17" grpId="0" animBg="1"/>
          <p:bldP spid="18" grpId="0"/>
          <p:bldP spid="23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14" grpId="0" animBg="1"/>
          <p:bldP spid="15" grpId="0" animBg="1"/>
          <p:bldP spid="16" grpId="0" animBg="1"/>
          <p:bldP spid="17" grpId="0" animBg="1"/>
          <p:bldP spid="18" grpId="0"/>
          <p:bldP spid="23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60DC7E5-9DA4-983D-3919-2E1A97CA862D}"/>
              </a:ext>
            </a:extLst>
          </p:cNvPr>
          <p:cNvSpPr/>
          <p:nvPr/>
        </p:nvSpPr>
        <p:spPr>
          <a:xfrm>
            <a:off x="780890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C18B1B8-014E-F25C-9254-B76D58821B9E}"/>
              </a:ext>
            </a:extLst>
          </p:cNvPr>
          <p:cNvSpPr/>
          <p:nvPr/>
        </p:nvSpPr>
        <p:spPr>
          <a:xfrm>
            <a:off x="975121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9FDFF38-0773-B20F-9357-924A4F77644D}"/>
              </a:ext>
            </a:extLst>
          </p:cNvPr>
          <p:cNvSpPr/>
          <p:nvPr/>
        </p:nvSpPr>
        <p:spPr>
          <a:xfrm>
            <a:off x="1169351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772323C-CD40-6E10-5C11-AAA2BC6DBBAC}"/>
              </a:ext>
            </a:extLst>
          </p:cNvPr>
          <p:cNvSpPr/>
          <p:nvPr/>
        </p:nvSpPr>
        <p:spPr>
          <a:xfrm>
            <a:off x="1363582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077C00-9B18-06D4-B0AB-DE05FB91D33F}"/>
              </a:ext>
            </a:extLst>
          </p:cNvPr>
          <p:cNvSpPr/>
          <p:nvPr/>
        </p:nvSpPr>
        <p:spPr>
          <a:xfrm>
            <a:off x="15578124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6EB8F5B-8BC3-AB67-7405-10A92106AEE6}"/>
              </a:ext>
            </a:extLst>
          </p:cNvPr>
          <p:cNvSpPr/>
          <p:nvPr/>
        </p:nvSpPr>
        <p:spPr>
          <a:xfrm>
            <a:off x="17526796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234974 w 1942304"/>
              <a:gd name="csY1" fmla="*/ 0 h 2771776"/>
              <a:gd name="csX2" fmla="*/ 1942304 w 1942304"/>
              <a:gd name="csY2" fmla="*/ 707330 h 2771776"/>
              <a:gd name="csX3" fmla="*/ 1942304 w 1942304"/>
              <a:gd name="csY3" fmla="*/ 2064446 h 2771776"/>
              <a:gd name="csX4" fmla="*/ 1234974 w 1942304"/>
              <a:gd name="csY4" fmla="*/ 2771776 h 2771776"/>
              <a:gd name="csX5" fmla="*/ 0 w 1942304"/>
              <a:gd name="csY5" fmla="*/ 2771776 h 2771776"/>
              <a:gd name="csX6" fmla="*/ 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234974" y="0"/>
                </a:lnTo>
                <a:cubicBezTo>
                  <a:pt x="1625622" y="0"/>
                  <a:pt x="1942304" y="316682"/>
                  <a:pt x="1942304" y="707330"/>
                </a:cubicBezTo>
                <a:lnTo>
                  <a:pt x="1942304" y="2064446"/>
                </a:lnTo>
                <a:cubicBezTo>
                  <a:pt x="1942304" y="2455094"/>
                  <a:pt x="1625622" y="2771776"/>
                  <a:pt x="1234974" y="2771776"/>
                </a:cubicBez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1501B3E-0135-B0D0-8380-C999ABC5B943}"/>
              </a:ext>
            </a:extLst>
          </p:cNvPr>
          <p:cNvSpPr/>
          <p:nvPr/>
        </p:nvSpPr>
        <p:spPr>
          <a:xfrm>
            <a:off x="15584492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71505F4-F146-0CC1-5F9F-A6AD6F670EEE}"/>
              </a:ext>
            </a:extLst>
          </p:cNvPr>
          <p:cNvSpPr/>
          <p:nvPr/>
        </p:nvSpPr>
        <p:spPr>
          <a:xfrm>
            <a:off x="1364218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E00D0F0-5752-F99B-AB56-B01487ADA36B}"/>
              </a:ext>
            </a:extLst>
          </p:cNvPr>
          <p:cNvSpPr/>
          <p:nvPr/>
        </p:nvSpPr>
        <p:spPr>
          <a:xfrm>
            <a:off x="1169988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7A54039-FA28-6A18-0E78-C3FD6DB2D9DA}"/>
              </a:ext>
            </a:extLst>
          </p:cNvPr>
          <p:cNvSpPr/>
          <p:nvPr/>
        </p:nvSpPr>
        <p:spPr>
          <a:xfrm>
            <a:off x="975758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8167D77-0B9C-7029-0A08-F1A90BE75932}"/>
              </a:ext>
            </a:extLst>
          </p:cNvPr>
          <p:cNvSpPr/>
          <p:nvPr/>
        </p:nvSpPr>
        <p:spPr>
          <a:xfrm>
            <a:off x="781527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4BE2E3-03CE-6BC9-B7C2-802AD84D97E0}"/>
              </a:ext>
            </a:extLst>
          </p:cNvPr>
          <p:cNvSpPr/>
          <p:nvPr/>
        </p:nvSpPr>
        <p:spPr>
          <a:xfrm>
            <a:off x="586660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B03917-9108-7E37-C244-2626192B7F5B}"/>
              </a:ext>
            </a:extLst>
          </p:cNvPr>
          <p:cNvSpPr/>
          <p:nvPr/>
        </p:nvSpPr>
        <p:spPr>
          <a:xfrm>
            <a:off x="392430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7BC4908-25A2-5886-E5BC-B63495C86EAD}"/>
              </a:ext>
            </a:extLst>
          </p:cNvPr>
          <p:cNvSpPr/>
          <p:nvPr/>
        </p:nvSpPr>
        <p:spPr>
          <a:xfrm>
            <a:off x="3619500" y="3892046"/>
            <a:ext cx="18135600" cy="6743700"/>
          </a:xfrm>
          <a:custGeom>
            <a:avLst/>
            <a:gdLst>
              <a:gd name="csX0" fmla="*/ 1012130 w 18135600"/>
              <a:gd name="csY0" fmla="*/ 1985962 h 6743700"/>
              <a:gd name="csX1" fmla="*/ 304800 w 18135600"/>
              <a:gd name="csY1" fmla="*/ 2693292 h 6743700"/>
              <a:gd name="csX2" fmla="*/ 304800 w 18135600"/>
              <a:gd name="csY2" fmla="*/ 4050408 h 6743700"/>
              <a:gd name="csX3" fmla="*/ 1012130 w 18135600"/>
              <a:gd name="csY3" fmla="*/ 4757738 h 6743700"/>
              <a:gd name="csX4" fmla="*/ 15142270 w 18135600"/>
              <a:gd name="csY4" fmla="*/ 4757738 h 6743700"/>
              <a:gd name="csX5" fmla="*/ 15849600 w 18135600"/>
              <a:gd name="csY5" fmla="*/ 4050408 h 6743700"/>
              <a:gd name="csX6" fmla="*/ 15849600 w 18135600"/>
              <a:gd name="csY6" fmla="*/ 2693292 h 6743700"/>
              <a:gd name="csX7" fmla="*/ 15142270 w 18135600"/>
              <a:gd name="csY7" fmla="*/ 1985962 h 6743700"/>
              <a:gd name="csX8" fmla="*/ 16136364 w 18135600"/>
              <a:gd name="csY8" fmla="*/ 0 h 6743700"/>
              <a:gd name="csX9" fmla="*/ 18135600 w 18135600"/>
              <a:gd name="csY9" fmla="*/ 3371850 h 6743700"/>
              <a:gd name="csX10" fmla="*/ 16136364 w 18135600"/>
              <a:gd name="csY10" fmla="*/ 6743700 h 6743700"/>
              <a:gd name="csX11" fmla="*/ 16136364 w 18135600"/>
              <a:gd name="csY11" fmla="*/ 5057775 h 6743700"/>
              <a:gd name="csX12" fmla="*/ 0 w 18135600"/>
              <a:gd name="csY12" fmla="*/ 5057775 h 6743700"/>
              <a:gd name="csX13" fmla="*/ 0 w 18135600"/>
              <a:gd name="csY13" fmla="*/ 1685925 h 6743700"/>
              <a:gd name="csX14" fmla="*/ 16136364 w 181356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8135600" h="6743700">
                <a:moveTo>
                  <a:pt x="1012130" y="1985962"/>
                </a:moveTo>
                <a:cubicBezTo>
                  <a:pt x="621482" y="1985962"/>
                  <a:pt x="304800" y="2302644"/>
                  <a:pt x="304800" y="2693292"/>
                </a:cubicBezTo>
                <a:lnTo>
                  <a:pt x="304800" y="4050408"/>
                </a:lnTo>
                <a:cubicBezTo>
                  <a:pt x="304800" y="4441056"/>
                  <a:pt x="621482" y="4757738"/>
                  <a:pt x="1012130" y="4757738"/>
                </a:cubicBezTo>
                <a:lnTo>
                  <a:pt x="15142270" y="4757738"/>
                </a:lnTo>
                <a:cubicBezTo>
                  <a:pt x="15532918" y="4757738"/>
                  <a:pt x="15849600" y="4441056"/>
                  <a:pt x="15849600" y="4050408"/>
                </a:cubicBezTo>
                <a:lnTo>
                  <a:pt x="15849600" y="2693292"/>
                </a:lnTo>
                <a:cubicBezTo>
                  <a:pt x="15849600" y="2302644"/>
                  <a:pt x="15532918" y="1985962"/>
                  <a:pt x="15142270" y="1985962"/>
                </a:cubicBezTo>
                <a:close/>
                <a:moveTo>
                  <a:pt x="16136364" y="0"/>
                </a:moveTo>
                <a:lnTo>
                  <a:pt x="18135600" y="3371850"/>
                </a:lnTo>
                <a:lnTo>
                  <a:pt x="16136364" y="6743700"/>
                </a:lnTo>
                <a:lnTo>
                  <a:pt x="161363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6136364" y="168592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931C9C08-5846-2D3A-869E-F658907B74D0}"/>
              </a:ext>
            </a:extLst>
          </p:cNvPr>
          <p:cNvSpPr txBox="1"/>
          <p:nvPr/>
        </p:nvSpPr>
        <p:spPr>
          <a:xfrm>
            <a:off x="442940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9E64DF5-5D61-1409-C840-9AE5CA110808}"/>
              </a:ext>
            </a:extLst>
          </p:cNvPr>
          <p:cNvGrpSpPr/>
          <p:nvPr/>
        </p:nvGrpSpPr>
        <p:grpSpPr>
          <a:xfrm flipH="1">
            <a:off x="3985294" y="10412535"/>
            <a:ext cx="1820317" cy="1954374"/>
            <a:chOff x="3526180" y="3380427"/>
            <a:chExt cx="3090520" cy="170646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32735314-FCC9-5565-F059-18B2E4680E2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E86DF3A4-EAE4-3301-75B6-5F5648FEA001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145F658-C329-8FE9-C74D-F76FCB17FD0D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36ACAF5-C80F-0D6E-4055-C425A0A2C8B4}"/>
              </a:ext>
            </a:extLst>
          </p:cNvPr>
          <p:cNvCxnSpPr>
            <a:cxnSpLocks/>
          </p:cNvCxnSpPr>
          <p:nvPr/>
        </p:nvCxnSpPr>
        <p:spPr>
          <a:xfrm>
            <a:off x="4895452" y="9803896"/>
            <a:ext cx="13602497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EDD8AB0-4BF9-2DD7-0C38-5EB414283E39}"/>
              </a:ext>
            </a:extLst>
          </p:cNvPr>
          <p:cNvSpPr/>
          <p:nvPr/>
        </p:nvSpPr>
        <p:spPr>
          <a:xfrm>
            <a:off x="47525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CAA78B9-CACF-E125-127D-2C2E39507C5F}"/>
              </a:ext>
            </a:extLst>
          </p:cNvPr>
          <p:cNvSpPr/>
          <p:nvPr/>
        </p:nvSpPr>
        <p:spPr>
          <a:xfrm>
            <a:off x="66948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6A5027E-EF87-4B1C-268D-C2F7EED90454}"/>
              </a:ext>
            </a:extLst>
          </p:cNvPr>
          <p:cNvSpPr/>
          <p:nvPr/>
        </p:nvSpPr>
        <p:spPr>
          <a:xfrm>
            <a:off x="86403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ACF81B3-3D5C-E041-9528-28F74EC9C98E}"/>
              </a:ext>
            </a:extLst>
          </p:cNvPr>
          <p:cNvSpPr/>
          <p:nvPr/>
        </p:nvSpPr>
        <p:spPr>
          <a:xfrm>
            <a:off x="105826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0CB5CDD-0A1A-7AB6-8F1D-76CD94EB55AD}"/>
              </a:ext>
            </a:extLst>
          </p:cNvPr>
          <p:cNvSpPr/>
          <p:nvPr/>
        </p:nvSpPr>
        <p:spPr>
          <a:xfrm>
            <a:off x="125249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7493789-98B0-5E23-51E1-E7053D443FFB}"/>
              </a:ext>
            </a:extLst>
          </p:cNvPr>
          <p:cNvSpPr/>
          <p:nvPr/>
        </p:nvSpPr>
        <p:spPr>
          <a:xfrm>
            <a:off x="144672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19162EC-A44E-4598-B70B-6CF490D0531B}"/>
              </a:ext>
            </a:extLst>
          </p:cNvPr>
          <p:cNvSpPr/>
          <p:nvPr/>
        </p:nvSpPr>
        <p:spPr>
          <a:xfrm>
            <a:off x="164127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9715E3F-C785-60FA-06B2-A967EF543BAC}"/>
              </a:ext>
            </a:extLst>
          </p:cNvPr>
          <p:cNvSpPr/>
          <p:nvPr/>
        </p:nvSpPr>
        <p:spPr>
          <a:xfrm>
            <a:off x="183550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D3AE2F80-B4D6-763B-540A-CFBCEB3EC221}"/>
              </a:ext>
            </a:extLst>
          </p:cNvPr>
          <p:cNvSpPr txBox="1"/>
          <p:nvPr/>
        </p:nvSpPr>
        <p:spPr>
          <a:xfrm>
            <a:off x="637261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94B269-740C-836C-E1A4-FB9E30D901AE}"/>
              </a:ext>
            </a:extLst>
          </p:cNvPr>
          <p:cNvGrpSpPr/>
          <p:nvPr/>
        </p:nvGrpSpPr>
        <p:grpSpPr>
          <a:xfrm flipH="1">
            <a:off x="5928508" y="10412535"/>
            <a:ext cx="1820317" cy="1954374"/>
            <a:chOff x="3526180" y="3380427"/>
            <a:chExt cx="3090520" cy="1706464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34E9B402-4E00-7EB4-3D6B-57DD40B6998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D415BF84-A439-DA27-181D-2CA30FC8C51A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227AE50-5440-4BE2-F3DF-1A645C514FDC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0B2CB112-D764-1648-1F3C-BB5B56F18380}"/>
              </a:ext>
            </a:extLst>
          </p:cNvPr>
          <p:cNvSpPr txBox="1"/>
          <p:nvPr/>
        </p:nvSpPr>
        <p:spPr>
          <a:xfrm>
            <a:off x="831583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9B2F338-CDA1-C283-FC8F-F3F6307DCD91}"/>
              </a:ext>
            </a:extLst>
          </p:cNvPr>
          <p:cNvGrpSpPr/>
          <p:nvPr/>
        </p:nvGrpSpPr>
        <p:grpSpPr>
          <a:xfrm flipH="1">
            <a:off x="7871722" y="10412535"/>
            <a:ext cx="1820317" cy="1954374"/>
            <a:chOff x="3526180" y="3380427"/>
            <a:chExt cx="3090520" cy="1706464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02C145E5-8026-1474-B638-5384C2D19C13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EDEF58D3-5D52-2376-664A-28EA12EAE766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A10D02E9-FADC-F3C2-5082-C98F45E2088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0C1553ED-3F55-A5F3-0918-58871CB46ABC}"/>
              </a:ext>
            </a:extLst>
          </p:cNvPr>
          <p:cNvSpPr txBox="1"/>
          <p:nvPr/>
        </p:nvSpPr>
        <p:spPr>
          <a:xfrm>
            <a:off x="1025904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DAF272D-A6F8-00CC-4907-19131EF55F2A}"/>
              </a:ext>
            </a:extLst>
          </p:cNvPr>
          <p:cNvGrpSpPr/>
          <p:nvPr/>
        </p:nvGrpSpPr>
        <p:grpSpPr>
          <a:xfrm flipH="1">
            <a:off x="9814936" y="10412535"/>
            <a:ext cx="1820317" cy="1954374"/>
            <a:chOff x="3526180" y="3380427"/>
            <a:chExt cx="3090520" cy="1706464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4E3963E3-483C-2555-DBF4-F2DCE4CDF6B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F0D7EA6B-4EEF-8741-54AE-93A03CB63E96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50DF4358-2A3E-7E12-7A41-7155A115AED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9" name="Textbox 200">
            <a:extLst>
              <a:ext uri="{FF2B5EF4-FFF2-40B4-BE49-F238E27FC236}">
                <a16:creationId xmlns:a16="http://schemas.microsoft.com/office/drawing/2014/main" id="{5C71F393-D00D-0080-8A67-8ACFD41D8C12}"/>
              </a:ext>
            </a:extLst>
          </p:cNvPr>
          <p:cNvSpPr txBox="1"/>
          <p:nvPr/>
        </p:nvSpPr>
        <p:spPr>
          <a:xfrm>
            <a:off x="1220226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7CA25A9-BC85-2FDB-BB28-5EC1EEC2AFD9}"/>
              </a:ext>
            </a:extLst>
          </p:cNvPr>
          <p:cNvGrpSpPr/>
          <p:nvPr/>
        </p:nvGrpSpPr>
        <p:grpSpPr>
          <a:xfrm flipH="1">
            <a:off x="11758150" y="10412535"/>
            <a:ext cx="1820317" cy="1954374"/>
            <a:chOff x="3526180" y="3380427"/>
            <a:chExt cx="3090520" cy="1706464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23087500-571A-20F5-4362-C53F1B3557CA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0158CB58-88E8-4614-DAC6-B22E17CDEAE1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C12FC652-068A-FD20-8777-913D1A7AA02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14" name="Textbox 200">
            <a:extLst>
              <a:ext uri="{FF2B5EF4-FFF2-40B4-BE49-F238E27FC236}">
                <a16:creationId xmlns:a16="http://schemas.microsoft.com/office/drawing/2014/main" id="{6B82B100-B76F-984F-6BD4-83B933C01953}"/>
              </a:ext>
            </a:extLst>
          </p:cNvPr>
          <p:cNvSpPr txBox="1"/>
          <p:nvPr/>
        </p:nvSpPr>
        <p:spPr>
          <a:xfrm>
            <a:off x="1414547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3EF2A77-B840-4C00-A4E9-199830AB440E}"/>
              </a:ext>
            </a:extLst>
          </p:cNvPr>
          <p:cNvGrpSpPr/>
          <p:nvPr/>
        </p:nvGrpSpPr>
        <p:grpSpPr>
          <a:xfrm flipH="1">
            <a:off x="13701364" y="10412535"/>
            <a:ext cx="1820317" cy="1954374"/>
            <a:chOff x="3526180" y="3380427"/>
            <a:chExt cx="3090520" cy="1706464"/>
          </a:xfrm>
        </p:grpSpPr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8152187E-3415-DF8A-C15C-BACFA33A048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5C877AB9-B616-A074-C537-48F1BC9844B4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EF6B95C3-AF80-6389-DA15-8409218FE18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19" name="Textbox 200">
            <a:extLst>
              <a:ext uri="{FF2B5EF4-FFF2-40B4-BE49-F238E27FC236}">
                <a16:creationId xmlns:a16="http://schemas.microsoft.com/office/drawing/2014/main" id="{3F7D77A5-F6EA-4614-FC16-5161F3DD2C34}"/>
              </a:ext>
            </a:extLst>
          </p:cNvPr>
          <p:cNvSpPr txBox="1"/>
          <p:nvPr/>
        </p:nvSpPr>
        <p:spPr>
          <a:xfrm>
            <a:off x="1608868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07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9DBEE92-051C-01A4-FD6F-E01D6F199638}"/>
              </a:ext>
            </a:extLst>
          </p:cNvPr>
          <p:cNvGrpSpPr/>
          <p:nvPr/>
        </p:nvGrpSpPr>
        <p:grpSpPr>
          <a:xfrm flipH="1">
            <a:off x="15644578" y="10412535"/>
            <a:ext cx="1820317" cy="1954374"/>
            <a:chOff x="3526180" y="3380427"/>
            <a:chExt cx="3090520" cy="1706464"/>
          </a:xfrm>
        </p:grpSpPr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4BDEFAA5-E5D8-9F8F-C049-30B0DB7F5DC8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99767F85-0D1A-A283-9011-3E627DAB321A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D105A59C-D810-9DAD-580C-D95FB0E9939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24" name="Textbox 200">
            <a:extLst>
              <a:ext uri="{FF2B5EF4-FFF2-40B4-BE49-F238E27FC236}">
                <a16:creationId xmlns:a16="http://schemas.microsoft.com/office/drawing/2014/main" id="{AFD97BAF-D1F5-745D-B1EB-A972606BC3FB}"/>
              </a:ext>
            </a:extLst>
          </p:cNvPr>
          <p:cNvSpPr txBox="1"/>
          <p:nvPr/>
        </p:nvSpPr>
        <p:spPr>
          <a:xfrm>
            <a:off x="1803190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08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4C9DE53-8526-72A9-06C0-04D672102CB3}"/>
              </a:ext>
            </a:extLst>
          </p:cNvPr>
          <p:cNvGrpSpPr/>
          <p:nvPr/>
        </p:nvGrpSpPr>
        <p:grpSpPr>
          <a:xfrm flipH="1">
            <a:off x="17587790" y="10412535"/>
            <a:ext cx="1820317" cy="1954374"/>
            <a:chOff x="3526180" y="3380427"/>
            <a:chExt cx="3090520" cy="1706464"/>
          </a:xfrm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021AB144-E869-B09C-6AC3-404DE75B3BC4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EF409EF9-7303-838B-B01E-0DBB7B2C970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56472C0F-D755-D8A9-265D-1FD73F451338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29" name="!!SubTitle">
            <a:extLst>
              <a:ext uri="{FF2B5EF4-FFF2-40B4-BE49-F238E27FC236}">
                <a16:creationId xmlns:a16="http://schemas.microsoft.com/office/drawing/2014/main" id="{88DE5F3B-F672-B615-10F1-188EA18D5B2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0" name="!!MainTitle1">
            <a:extLst>
              <a:ext uri="{FF2B5EF4-FFF2-40B4-BE49-F238E27FC236}">
                <a16:creationId xmlns:a16="http://schemas.microsoft.com/office/drawing/2014/main" id="{7A8F50AD-A883-1487-760A-11079A3B1E2B}"/>
              </a:ext>
            </a:extLst>
          </p:cNvPr>
          <p:cNvSpPr txBox="1"/>
          <p:nvPr/>
        </p:nvSpPr>
        <p:spPr>
          <a:xfrm>
            <a:off x="671724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DBDD732-3126-F633-1872-F71F61E3BB02}"/>
              </a:ext>
            </a:extLst>
          </p:cNvPr>
          <p:cNvSpPr/>
          <p:nvPr/>
        </p:nvSpPr>
        <p:spPr>
          <a:xfrm>
            <a:off x="3924300" y="7263896"/>
            <a:ext cx="15544800" cy="1385888"/>
          </a:xfrm>
          <a:custGeom>
            <a:avLst/>
            <a:gdLst>
              <a:gd name="csX0" fmla="*/ 0 w 15544800"/>
              <a:gd name="csY0" fmla="*/ 0 h 1385888"/>
              <a:gd name="csX1" fmla="*/ 15544800 w 15544800"/>
              <a:gd name="csY1" fmla="*/ 0 h 1385888"/>
              <a:gd name="csX2" fmla="*/ 15544800 w 15544800"/>
              <a:gd name="csY2" fmla="*/ 678558 h 1385888"/>
              <a:gd name="csX3" fmla="*/ 14837470 w 15544800"/>
              <a:gd name="csY3" fmla="*/ 1385888 h 1385888"/>
              <a:gd name="csX4" fmla="*/ 707330 w 15544800"/>
              <a:gd name="csY4" fmla="*/ 1385888 h 1385888"/>
              <a:gd name="csX5" fmla="*/ 0 w 15544800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5544800" h="1385888">
                <a:moveTo>
                  <a:pt x="0" y="0"/>
                </a:moveTo>
                <a:lnTo>
                  <a:pt x="15544800" y="0"/>
                </a:lnTo>
                <a:lnTo>
                  <a:pt x="15544800" y="678558"/>
                </a:lnTo>
                <a:cubicBezTo>
                  <a:pt x="15544800" y="1069206"/>
                  <a:pt x="15228118" y="1385888"/>
                  <a:pt x="14837470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BE30209-4E72-EDC6-2D64-DE4C5E1C2CE9}"/>
              </a:ext>
            </a:extLst>
          </p:cNvPr>
          <p:cNvSpPr/>
          <p:nvPr/>
        </p:nvSpPr>
        <p:spPr>
          <a:xfrm>
            <a:off x="16174743" y="688299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3E0BF03-C865-9623-9F12-37992864789F}"/>
              </a:ext>
            </a:extLst>
          </p:cNvPr>
          <p:cNvSpPr/>
          <p:nvPr/>
        </p:nvSpPr>
        <p:spPr>
          <a:xfrm>
            <a:off x="18166743" y="689823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F113E3B-59A4-98B9-CEA1-815D04A7BA9C}"/>
              </a:ext>
            </a:extLst>
          </p:cNvPr>
          <p:cNvSpPr/>
          <p:nvPr/>
        </p:nvSpPr>
        <p:spPr>
          <a:xfrm>
            <a:off x="642638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 103">
            <a:extLst>
              <a:ext uri="{FF2B5EF4-FFF2-40B4-BE49-F238E27FC236}">
                <a16:creationId xmlns:a16="http://schemas.microsoft.com/office/drawing/2014/main" id="{DB83F469-887F-D23A-457F-3700EE706AA0}"/>
              </a:ext>
            </a:extLst>
          </p:cNvPr>
          <p:cNvSpPr>
            <a:spLocks noEditPoints="1"/>
          </p:cNvSpPr>
          <p:nvPr/>
        </p:nvSpPr>
        <p:spPr bwMode="auto">
          <a:xfrm>
            <a:off x="1030220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6" name="Freeform 109">
            <a:extLst>
              <a:ext uri="{FF2B5EF4-FFF2-40B4-BE49-F238E27FC236}">
                <a16:creationId xmlns:a16="http://schemas.microsoft.com/office/drawing/2014/main" id="{CF84B1FD-8777-E5CD-02D2-630F757FD473}"/>
              </a:ext>
            </a:extLst>
          </p:cNvPr>
          <p:cNvSpPr>
            <a:spLocks noEditPoints="1"/>
          </p:cNvSpPr>
          <p:nvPr/>
        </p:nvSpPr>
        <p:spPr bwMode="auto">
          <a:xfrm>
            <a:off x="1229642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536F025A-8DFA-C668-2B8C-E91B48A485A2}"/>
              </a:ext>
            </a:extLst>
          </p:cNvPr>
          <p:cNvSpPr/>
          <p:nvPr/>
        </p:nvSpPr>
        <p:spPr>
          <a:xfrm>
            <a:off x="836369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8" name="Freeform 16">
            <a:extLst>
              <a:ext uri="{FF2B5EF4-FFF2-40B4-BE49-F238E27FC236}">
                <a16:creationId xmlns:a16="http://schemas.microsoft.com/office/drawing/2014/main" id="{3893F1E9-3E82-511E-EA39-B885CCC5BD84}"/>
              </a:ext>
            </a:extLst>
          </p:cNvPr>
          <p:cNvSpPr>
            <a:spLocks noEditPoints="1"/>
          </p:cNvSpPr>
          <p:nvPr/>
        </p:nvSpPr>
        <p:spPr bwMode="auto">
          <a:xfrm>
            <a:off x="1427845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E0F02F02-CA40-397B-E4A2-A3575656AD27}"/>
              </a:ext>
            </a:extLst>
          </p:cNvPr>
          <p:cNvSpPr/>
          <p:nvPr/>
        </p:nvSpPr>
        <p:spPr>
          <a:xfrm>
            <a:off x="448988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35282E8-9E25-A048-AB13-41238E1CFFA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/>
          <p:bldP spid="35" grpId="0"/>
          <p:bldP spid="40" grpId="0"/>
          <p:bldP spid="109" grpId="0"/>
          <p:bldP spid="114" grpId="0"/>
          <p:bldP spid="119" grpId="0"/>
          <p:bldP spid="124" grpId="0"/>
          <p:bldP spid="129" grpId="0"/>
          <p:bldP spid="130" grpId="0"/>
          <p:bldP spid="131" grpId="0" animBg="1"/>
          <p:bldP spid="132" grpId="0" animBg="1"/>
          <p:bldP spid="132" grpId="1" animBg="1"/>
          <p:bldP spid="133" grpId="0" animBg="1"/>
          <p:bldP spid="133" grpId="1" animBg="1"/>
          <p:bldP spid="134" grpId="0" animBg="1"/>
          <p:bldP spid="134" grpId="1" animBg="1"/>
          <p:bldP spid="135" grpId="0" animBg="1"/>
          <p:bldP spid="135" grpId="1" animBg="1"/>
          <p:bldP spid="136" grpId="0" animBg="1"/>
          <p:bldP spid="136" grpId="1" animBg="1"/>
          <p:bldP spid="137" grpId="0" animBg="1"/>
          <p:bldP spid="137" grpId="1" animBg="1"/>
          <p:bldP spid="138" grpId="0" animBg="1"/>
          <p:bldP spid="138" grpId="1" animBg="1"/>
          <p:bldP spid="139" grpId="0" animBg="1"/>
          <p:bldP spid="13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1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/>
          <p:bldP spid="35" grpId="0"/>
          <p:bldP spid="40" grpId="0"/>
          <p:bldP spid="109" grpId="0"/>
          <p:bldP spid="114" grpId="0"/>
          <p:bldP spid="119" grpId="0"/>
          <p:bldP spid="124" grpId="0"/>
          <p:bldP spid="129" grpId="0"/>
          <p:bldP spid="130" grpId="0"/>
          <p:bldP spid="131" grpId="0" animBg="1"/>
          <p:bldP spid="132" grpId="0" animBg="1"/>
          <p:bldP spid="132" grpId="1" animBg="1"/>
          <p:bldP spid="133" grpId="0" animBg="1"/>
          <p:bldP spid="133" grpId="1" animBg="1"/>
          <p:bldP spid="134" grpId="0" animBg="1"/>
          <p:bldP spid="134" grpId="1" animBg="1"/>
          <p:bldP spid="135" grpId="0" animBg="1"/>
          <p:bldP spid="135" grpId="1" animBg="1"/>
          <p:bldP spid="136" grpId="0" animBg="1"/>
          <p:bldP spid="136" grpId="1" animBg="1"/>
          <p:bldP spid="137" grpId="0" animBg="1"/>
          <p:bldP spid="137" grpId="1" animBg="1"/>
          <p:bldP spid="138" grpId="0" animBg="1"/>
          <p:bldP spid="138" grpId="1" animBg="1"/>
          <p:bldP spid="139" grpId="0" animBg="1"/>
          <p:bldP spid="139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4BADB5B-B7E9-F4A5-3888-DE01BFCE6969}"/>
              </a:ext>
            </a:extLst>
          </p:cNvPr>
          <p:cNvSpPr/>
          <p:nvPr/>
        </p:nvSpPr>
        <p:spPr>
          <a:xfrm>
            <a:off x="12476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697DEC9-C114-BCB9-CF7C-3573430527B4}"/>
              </a:ext>
            </a:extLst>
          </p:cNvPr>
          <p:cNvSpPr/>
          <p:nvPr/>
        </p:nvSpPr>
        <p:spPr>
          <a:xfrm>
            <a:off x="14418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4019F43-E5BD-BDDE-09B2-D3CE06DD5CD8}"/>
              </a:ext>
            </a:extLst>
          </p:cNvPr>
          <p:cNvSpPr/>
          <p:nvPr/>
        </p:nvSpPr>
        <p:spPr>
          <a:xfrm>
            <a:off x="1636076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C09294F-1261-269E-4A7B-8F5F8C709167}"/>
              </a:ext>
            </a:extLst>
          </p:cNvPr>
          <p:cNvSpPr/>
          <p:nvPr/>
        </p:nvSpPr>
        <p:spPr>
          <a:xfrm>
            <a:off x="1830307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06D292F-B40D-61D5-0E97-BAE54F5EDAFD}"/>
              </a:ext>
            </a:extLst>
          </p:cNvPr>
          <p:cNvSpPr/>
          <p:nvPr/>
        </p:nvSpPr>
        <p:spPr>
          <a:xfrm>
            <a:off x="1830943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8F90D5E-C14F-8CF5-9FF9-64CB35FF5C55}"/>
              </a:ext>
            </a:extLst>
          </p:cNvPr>
          <p:cNvSpPr/>
          <p:nvPr/>
        </p:nvSpPr>
        <p:spPr>
          <a:xfrm>
            <a:off x="1636713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45DE4F8-8B80-2C50-8ECB-B159EC304F1D}"/>
              </a:ext>
            </a:extLst>
          </p:cNvPr>
          <p:cNvSpPr/>
          <p:nvPr/>
        </p:nvSpPr>
        <p:spPr>
          <a:xfrm>
            <a:off x="14424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DD2987A-C4A7-029C-736A-4360FA7E4DBE}"/>
              </a:ext>
            </a:extLst>
          </p:cNvPr>
          <p:cNvSpPr/>
          <p:nvPr/>
        </p:nvSpPr>
        <p:spPr>
          <a:xfrm>
            <a:off x="12482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F2A8659-663F-8ACA-0533-F1CF0C8D8565}"/>
              </a:ext>
            </a:extLst>
          </p:cNvPr>
          <p:cNvSpPr/>
          <p:nvPr/>
        </p:nvSpPr>
        <p:spPr>
          <a:xfrm>
            <a:off x="10533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983BFDA-1F37-6C2C-ADFE-A6D5D202CE7E}"/>
              </a:ext>
            </a:extLst>
          </p:cNvPr>
          <p:cNvSpPr/>
          <p:nvPr/>
        </p:nvSpPr>
        <p:spPr>
          <a:xfrm>
            <a:off x="8591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290FFFA7-DF3C-074B-B571-682F957F705A}"/>
              </a:ext>
            </a:extLst>
          </p:cNvPr>
          <p:cNvSpPr txBox="1"/>
          <p:nvPr/>
        </p:nvSpPr>
        <p:spPr>
          <a:xfrm>
            <a:off x="9096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95E451-62D4-675D-8ED1-CD265C53B77A}"/>
              </a:ext>
            </a:extLst>
          </p:cNvPr>
          <p:cNvGrpSpPr/>
          <p:nvPr/>
        </p:nvGrpSpPr>
        <p:grpSpPr>
          <a:xfrm flipH="1">
            <a:off x="8652544" y="10412535"/>
            <a:ext cx="1820317" cy="1954374"/>
            <a:chOff x="3526180" y="3380427"/>
            <a:chExt cx="3090520" cy="1706464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4B42F11-E58A-A175-870B-35989292E849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1DEFA0F3-0697-852B-37D7-550C67A4E08C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B68F43A-E88D-B7BC-9482-907905159C79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BE9AB3-8774-5337-639F-8AB28044A2E7}"/>
              </a:ext>
            </a:extLst>
          </p:cNvPr>
          <p:cNvCxnSpPr>
            <a:cxnSpLocks/>
            <a:endCxn id="23" idx="2"/>
          </p:cNvCxnSpPr>
          <p:nvPr/>
        </p:nvCxnSpPr>
        <p:spPr>
          <a:xfrm>
            <a:off x="9562702" y="9803896"/>
            <a:ext cx="9571830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9A8C9E2-BF3D-1D79-1DBF-AD08EAC52FE5}"/>
              </a:ext>
            </a:extLst>
          </p:cNvPr>
          <p:cNvSpPr/>
          <p:nvPr/>
        </p:nvSpPr>
        <p:spPr>
          <a:xfrm>
            <a:off x="9419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A05C193-198E-5869-FD47-8B1E6815C53E}"/>
              </a:ext>
            </a:extLst>
          </p:cNvPr>
          <p:cNvSpPr/>
          <p:nvPr/>
        </p:nvSpPr>
        <p:spPr>
          <a:xfrm>
            <a:off x="11362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A5573D1-FB39-4892-64C3-2265AF727B10}"/>
              </a:ext>
            </a:extLst>
          </p:cNvPr>
          <p:cNvSpPr/>
          <p:nvPr/>
        </p:nvSpPr>
        <p:spPr>
          <a:xfrm>
            <a:off x="13307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D5DC9D0-48F2-1A9E-B63B-9367D578ED94}"/>
              </a:ext>
            </a:extLst>
          </p:cNvPr>
          <p:cNvSpPr/>
          <p:nvPr/>
        </p:nvSpPr>
        <p:spPr>
          <a:xfrm>
            <a:off x="15249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D6C646-2E14-86B1-8A9F-44D356B4D3B0}"/>
              </a:ext>
            </a:extLst>
          </p:cNvPr>
          <p:cNvSpPr/>
          <p:nvPr/>
        </p:nvSpPr>
        <p:spPr>
          <a:xfrm>
            <a:off x="171922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C761A6E-F697-4E16-B77B-950FC6FD68B5}"/>
              </a:ext>
            </a:extLst>
          </p:cNvPr>
          <p:cNvSpPr/>
          <p:nvPr/>
        </p:nvSpPr>
        <p:spPr>
          <a:xfrm>
            <a:off x="191345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00">
            <a:extLst>
              <a:ext uri="{FF2B5EF4-FFF2-40B4-BE49-F238E27FC236}">
                <a16:creationId xmlns:a16="http://schemas.microsoft.com/office/drawing/2014/main" id="{DA77DA21-8BCE-19C4-FF3B-E90A3D1119E1}"/>
              </a:ext>
            </a:extLst>
          </p:cNvPr>
          <p:cNvSpPr txBox="1"/>
          <p:nvPr/>
        </p:nvSpPr>
        <p:spPr>
          <a:xfrm>
            <a:off x="11039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44DFF2F-51F1-C90C-66E1-80F3A3F848B3}"/>
              </a:ext>
            </a:extLst>
          </p:cNvPr>
          <p:cNvGrpSpPr/>
          <p:nvPr/>
        </p:nvGrpSpPr>
        <p:grpSpPr>
          <a:xfrm flipH="1">
            <a:off x="10595758" y="10412535"/>
            <a:ext cx="1820317" cy="1954374"/>
            <a:chOff x="3526180" y="3380427"/>
            <a:chExt cx="3090520" cy="1706464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50A8F8F-7DA2-1F07-2CD6-656A639E87A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F740C348-6E27-E9F5-EF71-61921E44D806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2050BAC-B9A5-16B9-2BDF-24880BB973AD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E2E7DA4D-ED24-FE76-2F9F-B3A4DDEE0F0B}"/>
              </a:ext>
            </a:extLst>
          </p:cNvPr>
          <p:cNvSpPr txBox="1"/>
          <p:nvPr/>
        </p:nvSpPr>
        <p:spPr>
          <a:xfrm>
            <a:off x="12983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6B41025-E891-ED48-780C-0B171E5A04F2}"/>
              </a:ext>
            </a:extLst>
          </p:cNvPr>
          <p:cNvGrpSpPr/>
          <p:nvPr/>
        </p:nvGrpSpPr>
        <p:grpSpPr>
          <a:xfrm flipH="1">
            <a:off x="12538972" y="10412535"/>
            <a:ext cx="1820317" cy="1954374"/>
            <a:chOff x="3526180" y="3380427"/>
            <a:chExt cx="3090520" cy="170646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78D3512-20D7-C53B-0D0D-3CA925D28A80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A64D69DD-FC35-BBF1-D626-37CE5167AB13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ECBFBF03-05F1-6457-2367-E74ADEE7A4CE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4" name="Textbox 200">
            <a:extLst>
              <a:ext uri="{FF2B5EF4-FFF2-40B4-BE49-F238E27FC236}">
                <a16:creationId xmlns:a16="http://schemas.microsoft.com/office/drawing/2014/main" id="{043F17D9-BE69-2FF1-4FAC-4DB35425540C}"/>
              </a:ext>
            </a:extLst>
          </p:cNvPr>
          <p:cNvSpPr txBox="1"/>
          <p:nvPr/>
        </p:nvSpPr>
        <p:spPr>
          <a:xfrm>
            <a:off x="14926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86100C-7BBD-3581-538A-140F384C676D}"/>
              </a:ext>
            </a:extLst>
          </p:cNvPr>
          <p:cNvGrpSpPr/>
          <p:nvPr/>
        </p:nvGrpSpPr>
        <p:grpSpPr>
          <a:xfrm flipH="1">
            <a:off x="14482186" y="10412535"/>
            <a:ext cx="1820317" cy="1954374"/>
            <a:chOff x="3526180" y="3380427"/>
            <a:chExt cx="3090520" cy="1706464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1EB5456D-7029-F938-FD59-EA7EB59024EA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6F759F33-5680-D1F2-2784-5B5DB8A92E67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FC35D708-9E41-F6A0-AC4E-DDA35163E840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9" name="Textbox 200">
            <a:extLst>
              <a:ext uri="{FF2B5EF4-FFF2-40B4-BE49-F238E27FC236}">
                <a16:creationId xmlns:a16="http://schemas.microsoft.com/office/drawing/2014/main" id="{B56341CF-2B39-634D-76C5-D485F0741CBA}"/>
              </a:ext>
            </a:extLst>
          </p:cNvPr>
          <p:cNvSpPr txBox="1"/>
          <p:nvPr/>
        </p:nvSpPr>
        <p:spPr>
          <a:xfrm>
            <a:off x="1686951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8E9A376-E3C8-607B-52FD-D91F8A0A6CE3}"/>
              </a:ext>
            </a:extLst>
          </p:cNvPr>
          <p:cNvGrpSpPr/>
          <p:nvPr/>
        </p:nvGrpSpPr>
        <p:grpSpPr>
          <a:xfrm flipH="1">
            <a:off x="16425400" y="10412535"/>
            <a:ext cx="1820317" cy="1954374"/>
            <a:chOff x="3526180" y="3380427"/>
            <a:chExt cx="3090520" cy="1706464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2F372BDA-9800-6B26-F01F-08FDD1A0C609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4D6384EF-6929-34C6-D406-75BE59B03DB5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DCC16B11-11FC-29EB-4DC6-7F29291C3069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4" name="Textbox 200">
            <a:extLst>
              <a:ext uri="{FF2B5EF4-FFF2-40B4-BE49-F238E27FC236}">
                <a16:creationId xmlns:a16="http://schemas.microsoft.com/office/drawing/2014/main" id="{0B764893-03A5-A6D9-B019-F5F26CD82A82}"/>
              </a:ext>
            </a:extLst>
          </p:cNvPr>
          <p:cNvSpPr txBox="1"/>
          <p:nvPr/>
        </p:nvSpPr>
        <p:spPr>
          <a:xfrm>
            <a:off x="1881272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434CF8-5239-87C8-51A8-EA08143509DD}"/>
              </a:ext>
            </a:extLst>
          </p:cNvPr>
          <p:cNvGrpSpPr/>
          <p:nvPr/>
        </p:nvGrpSpPr>
        <p:grpSpPr>
          <a:xfrm flipH="1">
            <a:off x="18368614" y="10412535"/>
            <a:ext cx="1820317" cy="1954374"/>
            <a:chOff x="3526180" y="3380427"/>
            <a:chExt cx="3090520" cy="1706464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16B292FB-9C79-07DD-378B-42291B2EBF8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44FFA437-BC51-280B-2FA4-2C6F21A28D5D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6B048E4-1FD1-C5BD-04DF-BF99400EBB09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9" name="!!SubTitle">
            <a:extLst>
              <a:ext uri="{FF2B5EF4-FFF2-40B4-BE49-F238E27FC236}">
                <a16:creationId xmlns:a16="http://schemas.microsoft.com/office/drawing/2014/main" id="{5504B2CF-B3D0-438F-96DE-687887C59FC7}"/>
              </a:ext>
            </a:extLst>
          </p:cNvPr>
          <p:cNvSpPr txBox="1"/>
          <p:nvPr/>
        </p:nvSpPr>
        <p:spPr>
          <a:xfrm>
            <a:off x="124246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A71AC556-7F87-6A18-83EE-37839A3589E9}"/>
              </a:ext>
            </a:extLst>
          </p:cNvPr>
          <p:cNvSpPr txBox="1"/>
          <p:nvPr/>
        </p:nvSpPr>
        <p:spPr>
          <a:xfrm>
            <a:off x="124246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5542991-F6C4-47F3-BB3E-69603DD27DE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9AEE9FB-4087-A780-6BC3-0B88368A70DD}"/>
              </a:ext>
            </a:extLst>
          </p:cNvPr>
          <p:cNvSpPr/>
          <p:nvPr/>
        </p:nvSpPr>
        <p:spPr>
          <a:xfrm>
            <a:off x="8305304" y="3892046"/>
            <a:ext cx="14249399" cy="6743700"/>
          </a:xfrm>
          <a:custGeom>
            <a:avLst/>
            <a:gdLst>
              <a:gd name="csX0" fmla="*/ 1004169 w 14249399"/>
              <a:gd name="csY0" fmla="*/ 1985962 h 6743700"/>
              <a:gd name="csX1" fmla="*/ 296839 w 14249399"/>
              <a:gd name="csY1" fmla="*/ 2693292 h 6743700"/>
              <a:gd name="csX2" fmla="*/ 296839 w 14249399"/>
              <a:gd name="csY2" fmla="*/ 4050408 h 6743700"/>
              <a:gd name="csX3" fmla="*/ 1004169 w 14249399"/>
              <a:gd name="csY3" fmla="*/ 4757738 h 6743700"/>
              <a:gd name="csX4" fmla="*/ 11256069 w 14249399"/>
              <a:gd name="csY4" fmla="*/ 4757738 h 6743700"/>
              <a:gd name="csX5" fmla="*/ 11963399 w 14249399"/>
              <a:gd name="csY5" fmla="*/ 4050408 h 6743700"/>
              <a:gd name="csX6" fmla="*/ 11963399 w 14249399"/>
              <a:gd name="csY6" fmla="*/ 2693292 h 6743700"/>
              <a:gd name="csX7" fmla="*/ 11256069 w 14249399"/>
              <a:gd name="csY7" fmla="*/ 1985962 h 6743700"/>
              <a:gd name="csX8" fmla="*/ 12250163 w 14249399"/>
              <a:gd name="csY8" fmla="*/ 0 h 6743700"/>
              <a:gd name="csX9" fmla="*/ 14249399 w 14249399"/>
              <a:gd name="csY9" fmla="*/ 3371850 h 6743700"/>
              <a:gd name="csX10" fmla="*/ 12250163 w 14249399"/>
              <a:gd name="csY10" fmla="*/ 6743700 h 6743700"/>
              <a:gd name="csX11" fmla="*/ 12250163 w 14249399"/>
              <a:gd name="csY11" fmla="*/ 5057775 h 6743700"/>
              <a:gd name="csX12" fmla="*/ 0 w 14249399"/>
              <a:gd name="csY12" fmla="*/ 5057775 h 6743700"/>
              <a:gd name="csX13" fmla="*/ 0 w 14249399"/>
              <a:gd name="csY13" fmla="*/ 1685925 h 6743700"/>
              <a:gd name="csX14" fmla="*/ 12250163 w 14249399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4249399" h="6743700">
                <a:moveTo>
                  <a:pt x="1004169" y="1985962"/>
                </a:moveTo>
                <a:cubicBezTo>
                  <a:pt x="613521" y="1985962"/>
                  <a:pt x="296839" y="2302644"/>
                  <a:pt x="296839" y="2693292"/>
                </a:cubicBezTo>
                <a:lnTo>
                  <a:pt x="296839" y="4050408"/>
                </a:lnTo>
                <a:cubicBezTo>
                  <a:pt x="296839" y="4441056"/>
                  <a:pt x="613521" y="4757738"/>
                  <a:pt x="1004169" y="4757738"/>
                </a:cubicBezTo>
                <a:lnTo>
                  <a:pt x="11256069" y="4757738"/>
                </a:lnTo>
                <a:cubicBezTo>
                  <a:pt x="11646717" y="4757738"/>
                  <a:pt x="11963399" y="4441056"/>
                  <a:pt x="11963399" y="4050408"/>
                </a:cubicBezTo>
                <a:lnTo>
                  <a:pt x="11963399" y="2693292"/>
                </a:lnTo>
                <a:cubicBezTo>
                  <a:pt x="11963399" y="2302644"/>
                  <a:pt x="11646717" y="1985962"/>
                  <a:pt x="11256069" y="1985962"/>
                </a:cubicBezTo>
                <a:close/>
                <a:moveTo>
                  <a:pt x="12250163" y="0"/>
                </a:moveTo>
                <a:lnTo>
                  <a:pt x="14249399" y="3371850"/>
                </a:lnTo>
                <a:lnTo>
                  <a:pt x="12250163" y="6743700"/>
                </a:lnTo>
                <a:lnTo>
                  <a:pt x="12250163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2250163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D5B637C-6965-62F2-9CFC-34F720753D22}"/>
              </a:ext>
            </a:extLst>
          </p:cNvPr>
          <p:cNvSpPr/>
          <p:nvPr/>
        </p:nvSpPr>
        <p:spPr>
          <a:xfrm>
            <a:off x="8591550" y="7263896"/>
            <a:ext cx="11666559" cy="1385888"/>
          </a:xfrm>
          <a:custGeom>
            <a:avLst/>
            <a:gdLst>
              <a:gd name="csX0" fmla="*/ 0 w 11666559"/>
              <a:gd name="csY0" fmla="*/ 0 h 1385888"/>
              <a:gd name="csX1" fmla="*/ 11666559 w 11666559"/>
              <a:gd name="csY1" fmla="*/ 0 h 1385888"/>
              <a:gd name="csX2" fmla="*/ 11666559 w 11666559"/>
              <a:gd name="csY2" fmla="*/ 678558 h 1385888"/>
              <a:gd name="csX3" fmla="*/ 10959229 w 11666559"/>
              <a:gd name="csY3" fmla="*/ 1385888 h 1385888"/>
              <a:gd name="csX4" fmla="*/ 707329 w 11666559"/>
              <a:gd name="csY4" fmla="*/ 1385888 h 1385888"/>
              <a:gd name="csX5" fmla="*/ 0 w 11666559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66559" h="1385888">
                <a:moveTo>
                  <a:pt x="0" y="0"/>
                </a:moveTo>
                <a:lnTo>
                  <a:pt x="11666559" y="0"/>
                </a:lnTo>
                <a:lnTo>
                  <a:pt x="11666559" y="678558"/>
                </a:lnTo>
                <a:cubicBezTo>
                  <a:pt x="11666559" y="1069206"/>
                  <a:pt x="11349877" y="1385888"/>
                  <a:pt x="10959229" y="1385888"/>
                </a:cubicBezTo>
                <a:lnTo>
                  <a:pt x="707329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077A5FEC-7E8B-09D9-EDD9-44FCE5FAD316}"/>
              </a:ext>
            </a:extLst>
          </p:cNvPr>
          <p:cNvSpPr txBox="1"/>
          <p:nvPr/>
        </p:nvSpPr>
        <p:spPr>
          <a:xfrm>
            <a:off x="2261442" y="4305643"/>
            <a:ext cx="4668659" cy="78483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4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400" dirty="0" err="1">
                <a:solidFill>
                  <a:schemeClr val="tx2"/>
                </a:solidFill>
              </a:rPr>
              <a:t>urna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4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400" dirty="0">
                <a:solidFill>
                  <a:schemeClr val="tx2"/>
                </a:solidFill>
              </a:rPr>
              <a:t>: </a:t>
            </a:r>
            <a:r>
              <a:rPr lang="en-US" sz="2400" dirty="0" err="1">
                <a:solidFill>
                  <a:schemeClr val="tx2"/>
                </a:solidFill>
              </a:rPr>
              <a:t>Pellentesque</a:t>
            </a:r>
            <a:r>
              <a:rPr lang="en-US" sz="24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400" dirty="0">
                <a:solidFill>
                  <a:schemeClr val="tx2"/>
                </a:solidFill>
              </a:rPr>
              <a:t>: Proin pharetra nonummy pede. Mauris et </a:t>
            </a:r>
            <a:r>
              <a:rPr lang="en-US" sz="2400" dirty="0" err="1">
                <a:solidFill>
                  <a:schemeClr val="tx2"/>
                </a:solidFill>
              </a:rPr>
              <a:t>orci</a:t>
            </a:r>
            <a:r>
              <a:rPr lang="en-US" sz="2400" dirty="0">
                <a:solidFill>
                  <a:schemeClr val="tx2"/>
                </a:solidFill>
              </a:rPr>
              <a:t>.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17DF514-A291-5E7A-3EAB-3C8B353DA504}"/>
              </a:ext>
            </a:extLst>
          </p:cNvPr>
          <p:cNvSpPr/>
          <p:nvPr/>
        </p:nvSpPr>
        <p:spPr>
          <a:xfrm>
            <a:off x="11093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03">
            <a:extLst>
              <a:ext uri="{FF2B5EF4-FFF2-40B4-BE49-F238E27FC236}">
                <a16:creationId xmlns:a16="http://schemas.microsoft.com/office/drawing/2014/main" id="{B3832E17-FF7F-83CB-A76F-4E384FFB0451}"/>
              </a:ext>
            </a:extLst>
          </p:cNvPr>
          <p:cNvSpPr>
            <a:spLocks noEditPoints="1"/>
          </p:cNvSpPr>
          <p:nvPr/>
        </p:nvSpPr>
        <p:spPr bwMode="auto">
          <a:xfrm>
            <a:off x="14969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09">
            <a:extLst>
              <a:ext uri="{FF2B5EF4-FFF2-40B4-BE49-F238E27FC236}">
                <a16:creationId xmlns:a16="http://schemas.microsoft.com/office/drawing/2014/main" id="{88D6127B-C58E-ED33-B8D6-26B43FC94282}"/>
              </a:ext>
            </a:extLst>
          </p:cNvPr>
          <p:cNvSpPr>
            <a:spLocks noEditPoints="1"/>
          </p:cNvSpPr>
          <p:nvPr/>
        </p:nvSpPr>
        <p:spPr bwMode="auto">
          <a:xfrm>
            <a:off x="1696367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7F38663-29AB-B22F-4148-86E5FEA0DB59}"/>
              </a:ext>
            </a:extLst>
          </p:cNvPr>
          <p:cNvSpPr/>
          <p:nvPr/>
        </p:nvSpPr>
        <p:spPr>
          <a:xfrm>
            <a:off x="13030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16">
            <a:extLst>
              <a:ext uri="{FF2B5EF4-FFF2-40B4-BE49-F238E27FC236}">
                <a16:creationId xmlns:a16="http://schemas.microsoft.com/office/drawing/2014/main" id="{DDBA406A-4F39-DF0C-F6C8-FFD800B2F6B4}"/>
              </a:ext>
            </a:extLst>
          </p:cNvPr>
          <p:cNvSpPr>
            <a:spLocks noEditPoints="1"/>
          </p:cNvSpPr>
          <p:nvPr/>
        </p:nvSpPr>
        <p:spPr bwMode="auto">
          <a:xfrm>
            <a:off x="1894570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B873B28-7818-5D0C-7685-498F9CC59520}"/>
              </a:ext>
            </a:extLst>
          </p:cNvPr>
          <p:cNvSpPr/>
          <p:nvPr/>
        </p:nvSpPr>
        <p:spPr>
          <a:xfrm>
            <a:off x="9157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5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5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4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54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39" grpId="0"/>
          <p:bldP spid="44" grpId="0"/>
          <p:bldP spid="49" grpId="0"/>
          <p:bldP spid="50" grpId="0"/>
          <p:bldP spid="52" grpId="0" animBg="1"/>
          <p:bldP spid="53" grpId="0" animBg="1"/>
          <p:bldP spid="54" grpId="0" uiExpand="1" build="p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5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54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4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54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39" grpId="0"/>
          <p:bldP spid="44" grpId="0"/>
          <p:bldP spid="49" grpId="0"/>
          <p:bldP spid="50" grpId="0"/>
          <p:bldP spid="52" grpId="0" animBg="1"/>
          <p:bldP spid="53" grpId="0" animBg="1"/>
          <p:bldP spid="54" grpId="0" uiExpand="1" build="p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961E895-A593-9848-6B99-56FF53F41E33}"/>
              </a:ext>
            </a:extLst>
          </p:cNvPr>
          <p:cNvSpPr/>
          <p:nvPr/>
        </p:nvSpPr>
        <p:spPr>
          <a:xfrm>
            <a:off x="6380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01F9E4C-4EC7-C613-640B-9392EBA9BBCE}"/>
              </a:ext>
            </a:extLst>
          </p:cNvPr>
          <p:cNvSpPr/>
          <p:nvPr/>
        </p:nvSpPr>
        <p:spPr>
          <a:xfrm>
            <a:off x="8322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E1D0B56-6F2D-9F5C-D98A-E5C78F834644}"/>
              </a:ext>
            </a:extLst>
          </p:cNvPr>
          <p:cNvSpPr/>
          <p:nvPr/>
        </p:nvSpPr>
        <p:spPr>
          <a:xfrm>
            <a:off x="8328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DFF4BA5-74CD-1A9B-F34C-577253E11D7C}"/>
              </a:ext>
            </a:extLst>
          </p:cNvPr>
          <p:cNvSpPr/>
          <p:nvPr/>
        </p:nvSpPr>
        <p:spPr>
          <a:xfrm>
            <a:off x="6386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209DDBB-28E2-1625-D682-0540AA9491AF}"/>
              </a:ext>
            </a:extLst>
          </p:cNvPr>
          <p:cNvSpPr/>
          <p:nvPr/>
        </p:nvSpPr>
        <p:spPr>
          <a:xfrm>
            <a:off x="4437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A7831E-66F6-BB03-CEBF-2502C34FACBE}"/>
              </a:ext>
            </a:extLst>
          </p:cNvPr>
          <p:cNvSpPr/>
          <p:nvPr/>
        </p:nvSpPr>
        <p:spPr>
          <a:xfrm>
            <a:off x="2495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DD981609-F02E-A14F-0F7F-624BAEED7675}"/>
              </a:ext>
            </a:extLst>
          </p:cNvPr>
          <p:cNvSpPr txBox="1"/>
          <p:nvPr/>
        </p:nvSpPr>
        <p:spPr>
          <a:xfrm>
            <a:off x="3000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90A11D3-0897-FA3D-56B9-0C48344CA1D5}"/>
              </a:ext>
            </a:extLst>
          </p:cNvPr>
          <p:cNvGrpSpPr/>
          <p:nvPr/>
        </p:nvGrpSpPr>
        <p:grpSpPr>
          <a:xfrm flipH="1">
            <a:off x="2556544" y="10412535"/>
            <a:ext cx="1820317" cy="1954374"/>
            <a:chOff x="3526180" y="3380427"/>
            <a:chExt cx="3090520" cy="1706464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15B738C5-29BC-A7E4-7E96-56C3E4E25FD7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4C6B9A0-DF49-70FF-1A13-C266ACA4B499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C39CA5AF-86FE-CD8A-CAC3-DDDEA17C68C9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99BD4E0-6F58-698B-45C6-9E807C1EA2D6}"/>
              </a:ext>
            </a:extLst>
          </p:cNvPr>
          <p:cNvCxnSpPr>
            <a:cxnSpLocks/>
          </p:cNvCxnSpPr>
          <p:nvPr/>
        </p:nvCxnSpPr>
        <p:spPr>
          <a:xfrm>
            <a:off x="3466702" y="9803896"/>
            <a:ext cx="5829641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089BD677-EBE6-3035-E099-45140205A609}"/>
              </a:ext>
            </a:extLst>
          </p:cNvPr>
          <p:cNvSpPr/>
          <p:nvPr/>
        </p:nvSpPr>
        <p:spPr>
          <a:xfrm>
            <a:off x="3323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476C524-ED9D-D99C-113C-170E04ACBD53}"/>
              </a:ext>
            </a:extLst>
          </p:cNvPr>
          <p:cNvSpPr/>
          <p:nvPr/>
        </p:nvSpPr>
        <p:spPr>
          <a:xfrm>
            <a:off x="5266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9F375B0-0C79-DFDA-DC9C-E0EAE98670A0}"/>
              </a:ext>
            </a:extLst>
          </p:cNvPr>
          <p:cNvSpPr/>
          <p:nvPr/>
        </p:nvSpPr>
        <p:spPr>
          <a:xfrm>
            <a:off x="7211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0AF578A-0F21-B014-71F9-8C76310F3DEE}"/>
              </a:ext>
            </a:extLst>
          </p:cNvPr>
          <p:cNvSpPr/>
          <p:nvPr/>
        </p:nvSpPr>
        <p:spPr>
          <a:xfrm>
            <a:off x="9153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8DC62FA0-267D-63C8-493A-8FAB8861456D}"/>
              </a:ext>
            </a:extLst>
          </p:cNvPr>
          <p:cNvSpPr txBox="1"/>
          <p:nvPr/>
        </p:nvSpPr>
        <p:spPr>
          <a:xfrm>
            <a:off x="4943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BC65CED-E37C-C574-67CF-1C2AA6787F8F}"/>
              </a:ext>
            </a:extLst>
          </p:cNvPr>
          <p:cNvGrpSpPr/>
          <p:nvPr/>
        </p:nvGrpSpPr>
        <p:grpSpPr>
          <a:xfrm flipH="1">
            <a:off x="4499758" y="10412535"/>
            <a:ext cx="1820317" cy="1954374"/>
            <a:chOff x="3526180" y="3380427"/>
            <a:chExt cx="3090520" cy="1706464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50BBF043-A63B-0561-C89C-A666E814A292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FDA591B1-E4A6-2588-43C3-81780A7B85DB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C5BB4E50-D777-17D3-3D74-8A7BE0FE9702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65" name="Textbox 200">
            <a:extLst>
              <a:ext uri="{FF2B5EF4-FFF2-40B4-BE49-F238E27FC236}">
                <a16:creationId xmlns:a16="http://schemas.microsoft.com/office/drawing/2014/main" id="{03BB0D23-8549-9180-479B-AFFBE798E3B9}"/>
              </a:ext>
            </a:extLst>
          </p:cNvPr>
          <p:cNvSpPr txBox="1"/>
          <p:nvPr/>
        </p:nvSpPr>
        <p:spPr>
          <a:xfrm>
            <a:off x="6887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24B332F-AA5B-8CF9-A1AF-68B845A3F7B9}"/>
              </a:ext>
            </a:extLst>
          </p:cNvPr>
          <p:cNvGrpSpPr/>
          <p:nvPr/>
        </p:nvGrpSpPr>
        <p:grpSpPr>
          <a:xfrm flipH="1">
            <a:off x="6442972" y="10412535"/>
            <a:ext cx="1820317" cy="1954374"/>
            <a:chOff x="3526180" y="3380427"/>
            <a:chExt cx="3090520" cy="170646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FA74A812-D070-1FAB-C7FA-156D0E543D47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75B628F2-D43E-67BA-F623-892834815DA2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A20D7ECC-D841-184A-AD6F-C0435A0A2D2F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273279A8-F13B-8ABB-680C-EB46F6585928}"/>
              </a:ext>
            </a:extLst>
          </p:cNvPr>
          <p:cNvSpPr txBox="1"/>
          <p:nvPr/>
        </p:nvSpPr>
        <p:spPr>
          <a:xfrm>
            <a:off x="8830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F9DA819-2D0B-13FB-B582-57E936BB7EDC}"/>
              </a:ext>
            </a:extLst>
          </p:cNvPr>
          <p:cNvGrpSpPr/>
          <p:nvPr/>
        </p:nvGrpSpPr>
        <p:grpSpPr>
          <a:xfrm flipH="1">
            <a:off x="8386186" y="10412535"/>
            <a:ext cx="1820317" cy="1954374"/>
            <a:chOff x="3526180" y="3380427"/>
            <a:chExt cx="3090520" cy="1706464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A3D6AE8F-41DB-E6F4-06C0-0E7AFA95B604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DC3C6620-67CC-7EBF-2AD8-6B92011DC474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03C91E0-431B-639A-6E95-50BB09CA10B6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5" name="!!SubTitle">
            <a:extLst>
              <a:ext uri="{FF2B5EF4-FFF2-40B4-BE49-F238E27FC236}">
                <a16:creationId xmlns:a16="http://schemas.microsoft.com/office/drawing/2014/main" id="{8FCCF7BA-EDA9-FC9E-B40F-461F81631CD9}"/>
              </a:ext>
            </a:extLst>
          </p:cNvPr>
          <p:cNvSpPr txBox="1"/>
          <p:nvPr/>
        </p:nvSpPr>
        <p:spPr>
          <a:xfrm>
            <a:off x="1193689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ACCE6DE3-0567-2768-12A4-3B6509D2154A}"/>
              </a:ext>
            </a:extLst>
          </p:cNvPr>
          <p:cNvSpPr txBox="1"/>
          <p:nvPr/>
        </p:nvSpPr>
        <p:spPr>
          <a:xfrm>
            <a:off x="11936897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BAF8318-A2CF-0E3C-330A-13BE2B755F6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419A166-3292-C6BE-B2CB-B673F26E4E2F}"/>
              </a:ext>
            </a:extLst>
          </p:cNvPr>
          <p:cNvSpPr/>
          <p:nvPr/>
        </p:nvSpPr>
        <p:spPr>
          <a:xfrm>
            <a:off x="2123922" y="3892046"/>
            <a:ext cx="10439400" cy="6743700"/>
          </a:xfrm>
          <a:custGeom>
            <a:avLst/>
            <a:gdLst>
              <a:gd name="csX0" fmla="*/ 1078778 w 10439400"/>
              <a:gd name="csY0" fmla="*/ 1985962 h 6743700"/>
              <a:gd name="csX1" fmla="*/ 371448 w 10439400"/>
              <a:gd name="csY1" fmla="*/ 2693292 h 6743700"/>
              <a:gd name="csX2" fmla="*/ 371448 w 10439400"/>
              <a:gd name="csY2" fmla="*/ 4050408 h 6743700"/>
              <a:gd name="csX3" fmla="*/ 1078778 w 10439400"/>
              <a:gd name="csY3" fmla="*/ 4757738 h 6743700"/>
              <a:gd name="csX4" fmla="*/ 7446070 w 10439400"/>
              <a:gd name="csY4" fmla="*/ 4757738 h 6743700"/>
              <a:gd name="csX5" fmla="*/ 8153400 w 10439400"/>
              <a:gd name="csY5" fmla="*/ 4050408 h 6743700"/>
              <a:gd name="csX6" fmla="*/ 8153400 w 10439400"/>
              <a:gd name="csY6" fmla="*/ 2693292 h 6743700"/>
              <a:gd name="csX7" fmla="*/ 7446070 w 10439400"/>
              <a:gd name="csY7" fmla="*/ 1985962 h 6743700"/>
              <a:gd name="csX8" fmla="*/ 8440164 w 10439400"/>
              <a:gd name="csY8" fmla="*/ 0 h 6743700"/>
              <a:gd name="csX9" fmla="*/ 10439400 w 10439400"/>
              <a:gd name="csY9" fmla="*/ 3371850 h 6743700"/>
              <a:gd name="csX10" fmla="*/ 8440164 w 10439400"/>
              <a:gd name="csY10" fmla="*/ 6743700 h 6743700"/>
              <a:gd name="csX11" fmla="*/ 8440164 w 10439400"/>
              <a:gd name="csY11" fmla="*/ 5057775 h 6743700"/>
              <a:gd name="csX12" fmla="*/ 0 w 10439400"/>
              <a:gd name="csY12" fmla="*/ 5057775 h 6743700"/>
              <a:gd name="csX13" fmla="*/ 0 w 10439400"/>
              <a:gd name="csY13" fmla="*/ 1685925 h 6743700"/>
              <a:gd name="csX14" fmla="*/ 8440164 w 104394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0439400" h="6743700">
                <a:moveTo>
                  <a:pt x="1078778" y="1985962"/>
                </a:moveTo>
                <a:cubicBezTo>
                  <a:pt x="688130" y="1985962"/>
                  <a:pt x="371448" y="2302644"/>
                  <a:pt x="371448" y="2693292"/>
                </a:cubicBezTo>
                <a:lnTo>
                  <a:pt x="371448" y="4050408"/>
                </a:lnTo>
                <a:cubicBezTo>
                  <a:pt x="371448" y="4441056"/>
                  <a:pt x="688130" y="4757738"/>
                  <a:pt x="1078778" y="4757738"/>
                </a:cubicBezTo>
                <a:lnTo>
                  <a:pt x="7446070" y="4757738"/>
                </a:lnTo>
                <a:cubicBezTo>
                  <a:pt x="7836718" y="4757738"/>
                  <a:pt x="8153400" y="4441056"/>
                  <a:pt x="8153400" y="4050408"/>
                </a:cubicBezTo>
                <a:lnTo>
                  <a:pt x="8153400" y="2693292"/>
                </a:lnTo>
                <a:cubicBezTo>
                  <a:pt x="8153400" y="2302644"/>
                  <a:pt x="7836718" y="1985962"/>
                  <a:pt x="7446070" y="1985962"/>
                </a:cubicBezTo>
                <a:close/>
                <a:moveTo>
                  <a:pt x="8440164" y="0"/>
                </a:moveTo>
                <a:lnTo>
                  <a:pt x="10439400" y="3371850"/>
                </a:lnTo>
                <a:lnTo>
                  <a:pt x="8440164" y="6743700"/>
                </a:lnTo>
                <a:lnTo>
                  <a:pt x="84401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84401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925E668-E5A2-12D2-50BA-E8FA84F52805}"/>
              </a:ext>
            </a:extLst>
          </p:cNvPr>
          <p:cNvSpPr/>
          <p:nvPr/>
        </p:nvSpPr>
        <p:spPr>
          <a:xfrm>
            <a:off x="2495550" y="7263896"/>
            <a:ext cx="7781952" cy="1385888"/>
          </a:xfrm>
          <a:custGeom>
            <a:avLst/>
            <a:gdLst>
              <a:gd name="csX0" fmla="*/ 0 w 7781952"/>
              <a:gd name="csY0" fmla="*/ 0 h 1385888"/>
              <a:gd name="csX1" fmla="*/ 7781952 w 7781952"/>
              <a:gd name="csY1" fmla="*/ 0 h 1385888"/>
              <a:gd name="csX2" fmla="*/ 7781952 w 7781952"/>
              <a:gd name="csY2" fmla="*/ 678558 h 1385888"/>
              <a:gd name="csX3" fmla="*/ 7074622 w 7781952"/>
              <a:gd name="csY3" fmla="*/ 1385888 h 1385888"/>
              <a:gd name="csX4" fmla="*/ 707330 w 7781952"/>
              <a:gd name="csY4" fmla="*/ 1385888 h 1385888"/>
              <a:gd name="csX5" fmla="*/ 0 w 7781952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7781952" h="1385888">
                <a:moveTo>
                  <a:pt x="0" y="0"/>
                </a:moveTo>
                <a:lnTo>
                  <a:pt x="7781952" y="0"/>
                </a:lnTo>
                <a:lnTo>
                  <a:pt x="7781952" y="678558"/>
                </a:lnTo>
                <a:cubicBezTo>
                  <a:pt x="7781952" y="1069206"/>
                  <a:pt x="7465270" y="1385888"/>
                  <a:pt x="7074622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183F80F-7CF8-510C-032F-F379C0AC5586}"/>
              </a:ext>
            </a:extLst>
          </p:cNvPr>
          <p:cNvSpPr/>
          <p:nvPr/>
        </p:nvSpPr>
        <p:spPr>
          <a:xfrm>
            <a:off x="4997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03754496-B221-2FE8-F6B0-7C104E986343}"/>
              </a:ext>
            </a:extLst>
          </p:cNvPr>
          <p:cNvSpPr>
            <a:spLocks noEditPoints="1"/>
          </p:cNvSpPr>
          <p:nvPr/>
        </p:nvSpPr>
        <p:spPr bwMode="auto">
          <a:xfrm>
            <a:off x="8873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E4E404-9D8B-5022-1D08-24DF2134F09B}"/>
              </a:ext>
            </a:extLst>
          </p:cNvPr>
          <p:cNvSpPr/>
          <p:nvPr/>
        </p:nvSpPr>
        <p:spPr>
          <a:xfrm>
            <a:off x="6934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9E15887-433C-A995-0345-7B643FFC9A0D}"/>
              </a:ext>
            </a:extLst>
          </p:cNvPr>
          <p:cNvSpPr/>
          <p:nvPr/>
        </p:nvSpPr>
        <p:spPr>
          <a:xfrm>
            <a:off x="3061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1862BE61-BF07-13B7-8ED2-5E059EB41E12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48" grpId="0" animBg="1"/>
          <p:bldP spid="49" grpId="0" animBg="1"/>
          <p:bldP spid="50" grpId="0"/>
          <p:bldP spid="56" grpId="0" animBg="1"/>
          <p:bldP spid="57" grpId="0" animBg="1"/>
          <p:bldP spid="58" grpId="0" animBg="1"/>
          <p:bldP spid="59" grpId="0" animBg="1"/>
          <p:bldP spid="60" grpId="0"/>
          <p:bldP spid="65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48" grpId="0" animBg="1"/>
          <p:bldP spid="49" grpId="0" animBg="1"/>
          <p:bldP spid="50" grpId="0"/>
          <p:bldP spid="56" grpId="0" animBg="1"/>
          <p:bldP spid="57" grpId="0" animBg="1"/>
          <p:bldP spid="58" grpId="0" animBg="1"/>
          <p:bldP spid="59" grpId="0" animBg="1"/>
          <p:bldP spid="60" grpId="0"/>
          <p:bldP spid="65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E8E1CFC-66B9-603B-AC2C-43362CAEFAAC}"/>
              </a:ext>
            </a:extLst>
          </p:cNvPr>
          <p:cNvSpPr/>
          <p:nvPr/>
        </p:nvSpPr>
        <p:spPr>
          <a:xfrm>
            <a:off x="780890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FCD6042-F02F-6A6A-1752-1256A0550C51}"/>
              </a:ext>
            </a:extLst>
          </p:cNvPr>
          <p:cNvSpPr/>
          <p:nvPr/>
        </p:nvSpPr>
        <p:spPr>
          <a:xfrm>
            <a:off x="975121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96DBD30-0C95-BD5D-3947-7DA9FD43F9D0}"/>
              </a:ext>
            </a:extLst>
          </p:cNvPr>
          <p:cNvSpPr/>
          <p:nvPr/>
        </p:nvSpPr>
        <p:spPr>
          <a:xfrm>
            <a:off x="1169351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028F4D3-B35B-9A53-56C7-E8CCC2555466}"/>
              </a:ext>
            </a:extLst>
          </p:cNvPr>
          <p:cNvSpPr/>
          <p:nvPr/>
        </p:nvSpPr>
        <p:spPr>
          <a:xfrm>
            <a:off x="1363582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1336F4E-2DDB-C4FD-F05D-9DBC11C85324}"/>
              </a:ext>
            </a:extLst>
          </p:cNvPr>
          <p:cNvSpPr/>
          <p:nvPr/>
        </p:nvSpPr>
        <p:spPr>
          <a:xfrm>
            <a:off x="15578124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7136AB-919E-1317-F4EA-54072556EC4A}"/>
              </a:ext>
            </a:extLst>
          </p:cNvPr>
          <p:cNvSpPr/>
          <p:nvPr/>
        </p:nvSpPr>
        <p:spPr>
          <a:xfrm>
            <a:off x="17526796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234974 w 1942304"/>
              <a:gd name="csY1" fmla="*/ 0 h 2771776"/>
              <a:gd name="csX2" fmla="*/ 1942304 w 1942304"/>
              <a:gd name="csY2" fmla="*/ 707330 h 2771776"/>
              <a:gd name="csX3" fmla="*/ 1942304 w 1942304"/>
              <a:gd name="csY3" fmla="*/ 2064446 h 2771776"/>
              <a:gd name="csX4" fmla="*/ 1234974 w 1942304"/>
              <a:gd name="csY4" fmla="*/ 2771776 h 2771776"/>
              <a:gd name="csX5" fmla="*/ 0 w 1942304"/>
              <a:gd name="csY5" fmla="*/ 2771776 h 2771776"/>
              <a:gd name="csX6" fmla="*/ 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234974" y="0"/>
                </a:lnTo>
                <a:cubicBezTo>
                  <a:pt x="1625622" y="0"/>
                  <a:pt x="1942304" y="316682"/>
                  <a:pt x="1942304" y="707330"/>
                </a:cubicBezTo>
                <a:lnTo>
                  <a:pt x="1942304" y="2064446"/>
                </a:lnTo>
                <a:cubicBezTo>
                  <a:pt x="1942304" y="2455094"/>
                  <a:pt x="1625622" y="2771776"/>
                  <a:pt x="1234974" y="2771776"/>
                </a:cubicBez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018E54C-0C6E-42B0-736D-DF190185AF3A}"/>
              </a:ext>
            </a:extLst>
          </p:cNvPr>
          <p:cNvSpPr/>
          <p:nvPr/>
        </p:nvSpPr>
        <p:spPr>
          <a:xfrm>
            <a:off x="15584492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6548D4-1290-DB9F-28E9-0EB2800B6922}"/>
              </a:ext>
            </a:extLst>
          </p:cNvPr>
          <p:cNvSpPr/>
          <p:nvPr/>
        </p:nvSpPr>
        <p:spPr>
          <a:xfrm>
            <a:off x="1364218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554FEAA-07B5-CC81-63E7-02EC228DF91D}"/>
              </a:ext>
            </a:extLst>
          </p:cNvPr>
          <p:cNvSpPr/>
          <p:nvPr/>
        </p:nvSpPr>
        <p:spPr>
          <a:xfrm>
            <a:off x="1169988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E47150A-4E63-852B-4E54-D71FECB7C41A}"/>
              </a:ext>
            </a:extLst>
          </p:cNvPr>
          <p:cNvSpPr/>
          <p:nvPr/>
        </p:nvSpPr>
        <p:spPr>
          <a:xfrm>
            <a:off x="975758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AC110D5-DE10-A09A-E934-D50A23BC0571}"/>
              </a:ext>
            </a:extLst>
          </p:cNvPr>
          <p:cNvSpPr/>
          <p:nvPr/>
        </p:nvSpPr>
        <p:spPr>
          <a:xfrm>
            <a:off x="781527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C82960A-D981-A266-901B-4AADD3C0C786}"/>
              </a:ext>
            </a:extLst>
          </p:cNvPr>
          <p:cNvSpPr/>
          <p:nvPr/>
        </p:nvSpPr>
        <p:spPr>
          <a:xfrm>
            <a:off x="586660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DD6F08-DB88-4F5A-E01A-E75723955920}"/>
              </a:ext>
            </a:extLst>
          </p:cNvPr>
          <p:cNvSpPr/>
          <p:nvPr/>
        </p:nvSpPr>
        <p:spPr>
          <a:xfrm>
            <a:off x="392430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E0241E8-E7C3-D291-F8B2-A758CA764664}"/>
              </a:ext>
            </a:extLst>
          </p:cNvPr>
          <p:cNvSpPr/>
          <p:nvPr/>
        </p:nvSpPr>
        <p:spPr>
          <a:xfrm>
            <a:off x="3619500" y="3892046"/>
            <a:ext cx="18135600" cy="6743700"/>
          </a:xfrm>
          <a:custGeom>
            <a:avLst/>
            <a:gdLst>
              <a:gd name="csX0" fmla="*/ 1012130 w 18135600"/>
              <a:gd name="csY0" fmla="*/ 1985962 h 6743700"/>
              <a:gd name="csX1" fmla="*/ 304800 w 18135600"/>
              <a:gd name="csY1" fmla="*/ 2693292 h 6743700"/>
              <a:gd name="csX2" fmla="*/ 304800 w 18135600"/>
              <a:gd name="csY2" fmla="*/ 4050408 h 6743700"/>
              <a:gd name="csX3" fmla="*/ 1012130 w 18135600"/>
              <a:gd name="csY3" fmla="*/ 4757738 h 6743700"/>
              <a:gd name="csX4" fmla="*/ 15142270 w 18135600"/>
              <a:gd name="csY4" fmla="*/ 4757738 h 6743700"/>
              <a:gd name="csX5" fmla="*/ 15849600 w 18135600"/>
              <a:gd name="csY5" fmla="*/ 4050408 h 6743700"/>
              <a:gd name="csX6" fmla="*/ 15849600 w 18135600"/>
              <a:gd name="csY6" fmla="*/ 2693292 h 6743700"/>
              <a:gd name="csX7" fmla="*/ 15142270 w 18135600"/>
              <a:gd name="csY7" fmla="*/ 1985962 h 6743700"/>
              <a:gd name="csX8" fmla="*/ 16136364 w 18135600"/>
              <a:gd name="csY8" fmla="*/ 0 h 6743700"/>
              <a:gd name="csX9" fmla="*/ 18135600 w 18135600"/>
              <a:gd name="csY9" fmla="*/ 3371850 h 6743700"/>
              <a:gd name="csX10" fmla="*/ 16136364 w 18135600"/>
              <a:gd name="csY10" fmla="*/ 6743700 h 6743700"/>
              <a:gd name="csX11" fmla="*/ 16136364 w 18135600"/>
              <a:gd name="csY11" fmla="*/ 5057775 h 6743700"/>
              <a:gd name="csX12" fmla="*/ 0 w 18135600"/>
              <a:gd name="csY12" fmla="*/ 5057775 h 6743700"/>
              <a:gd name="csX13" fmla="*/ 0 w 18135600"/>
              <a:gd name="csY13" fmla="*/ 1685925 h 6743700"/>
              <a:gd name="csX14" fmla="*/ 16136364 w 181356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8135600" h="6743700">
                <a:moveTo>
                  <a:pt x="1012130" y="1985962"/>
                </a:moveTo>
                <a:cubicBezTo>
                  <a:pt x="621482" y="1985962"/>
                  <a:pt x="304800" y="2302644"/>
                  <a:pt x="304800" y="2693292"/>
                </a:cubicBezTo>
                <a:lnTo>
                  <a:pt x="304800" y="4050408"/>
                </a:lnTo>
                <a:cubicBezTo>
                  <a:pt x="304800" y="4441056"/>
                  <a:pt x="621482" y="4757738"/>
                  <a:pt x="1012130" y="4757738"/>
                </a:cubicBezTo>
                <a:lnTo>
                  <a:pt x="15142270" y="4757738"/>
                </a:lnTo>
                <a:cubicBezTo>
                  <a:pt x="15532918" y="4757738"/>
                  <a:pt x="15849600" y="4441056"/>
                  <a:pt x="15849600" y="4050408"/>
                </a:cubicBezTo>
                <a:lnTo>
                  <a:pt x="15849600" y="2693292"/>
                </a:lnTo>
                <a:cubicBezTo>
                  <a:pt x="15849600" y="2302644"/>
                  <a:pt x="15532918" y="1985962"/>
                  <a:pt x="15142270" y="1985962"/>
                </a:cubicBezTo>
                <a:close/>
                <a:moveTo>
                  <a:pt x="16136364" y="0"/>
                </a:moveTo>
                <a:lnTo>
                  <a:pt x="18135600" y="3371850"/>
                </a:lnTo>
                <a:lnTo>
                  <a:pt x="16136364" y="6743700"/>
                </a:lnTo>
                <a:lnTo>
                  <a:pt x="161363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61363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CF111D76-78E5-484E-1A6A-DAF96AB32F24}"/>
              </a:ext>
            </a:extLst>
          </p:cNvPr>
          <p:cNvSpPr txBox="1"/>
          <p:nvPr/>
        </p:nvSpPr>
        <p:spPr>
          <a:xfrm>
            <a:off x="442940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C1820AA-5FD1-D01C-9C73-C0D93C5F9442}"/>
              </a:ext>
            </a:extLst>
          </p:cNvPr>
          <p:cNvGrpSpPr/>
          <p:nvPr/>
        </p:nvGrpSpPr>
        <p:grpSpPr>
          <a:xfrm flipH="1">
            <a:off x="3985294" y="10412535"/>
            <a:ext cx="1820317" cy="1954374"/>
            <a:chOff x="3526180" y="3380427"/>
            <a:chExt cx="3090520" cy="170646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50910CC1-D241-950B-F91C-02CAE9C85961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852F06B2-2A35-674F-7593-934B7CB90F44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EA0A5275-6DCD-3B90-7C09-9575CFF1FC0F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DD38D47-84CB-E515-CA2F-105EBDAFD044}"/>
              </a:ext>
            </a:extLst>
          </p:cNvPr>
          <p:cNvCxnSpPr>
            <a:cxnSpLocks/>
          </p:cNvCxnSpPr>
          <p:nvPr/>
        </p:nvCxnSpPr>
        <p:spPr>
          <a:xfrm>
            <a:off x="4895452" y="9803896"/>
            <a:ext cx="13602497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8702CADC-94EC-9C52-B974-39F68CEFF239}"/>
              </a:ext>
            </a:extLst>
          </p:cNvPr>
          <p:cNvSpPr/>
          <p:nvPr/>
        </p:nvSpPr>
        <p:spPr>
          <a:xfrm>
            <a:off x="47525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698194E-E413-8E09-1635-61D504C5D8B0}"/>
              </a:ext>
            </a:extLst>
          </p:cNvPr>
          <p:cNvSpPr/>
          <p:nvPr/>
        </p:nvSpPr>
        <p:spPr>
          <a:xfrm>
            <a:off x="66948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F83BC9A-9B89-E7E6-8A30-77F982BED884}"/>
              </a:ext>
            </a:extLst>
          </p:cNvPr>
          <p:cNvSpPr/>
          <p:nvPr/>
        </p:nvSpPr>
        <p:spPr>
          <a:xfrm>
            <a:off x="86403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46FFDE9-1897-7D81-1A3F-CB8E23E904D5}"/>
              </a:ext>
            </a:extLst>
          </p:cNvPr>
          <p:cNvSpPr/>
          <p:nvPr/>
        </p:nvSpPr>
        <p:spPr>
          <a:xfrm>
            <a:off x="105826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0A7B216-A297-0064-26AF-EAB9E9FF32C8}"/>
              </a:ext>
            </a:extLst>
          </p:cNvPr>
          <p:cNvSpPr/>
          <p:nvPr/>
        </p:nvSpPr>
        <p:spPr>
          <a:xfrm>
            <a:off x="1252497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C0AB8FA-7F1F-C0D9-1831-9F26D759C35C}"/>
              </a:ext>
            </a:extLst>
          </p:cNvPr>
          <p:cNvSpPr/>
          <p:nvPr/>
        </p:nvSpPr>
        <p:spPr>
          <a:xfrm>
            <a:off x="1446728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6C4A99E-F9FB-C683-156D-0BE71DF88544}"/>
              </a:ext>
            </a:extLst>
          </p:cNvPr>
          <p:cNvSpPr/>
          <p:nvPr/>
        </p:nvSpPr>
        <p:spPr>
          <a:xfrm>
            <a:off x="1641277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B8D8E19-5CAC-4E57-1E51-A22803188F95}"/>
              </a:ext>
            </a:extLst>
          </p:cNvPr>
          <p:cNvSpPr/>
          <p:nvPr/>
        </p:nvSpPr>
        <p:spPr>
          <a:xfrm>
            <a:off x="1835507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1D372525-748E-DB30-774D-EDA0BC01EAD7}"/>
              </a:ext>
            </a:extLst>
          </p:cNvPr>
          <p:cNvSpPr txBox="1"/>
          <p:nvPr/>
        </p:nvSpPr>
        <p:spPr>
          <a:xfrm>
            <a:off x="637261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FB7EFC0-0CE1-8F5B-455D-0642A8B69C16}"/>
              </a:ext>
            </a:extLst>
          </p:cNvPr>
          <p:cNvGrpSpPr/>
          <p:nvPr/>
        </p:nvGrpSpPr>
        <p:grpSpPr>
          <a:xfrm flipH="1">
            <a:off x="5928508" y="10412535"/>
            <a:ext cx="1820317" cy="1954374"/>
            <a:chOff x="3526180" y="3380427"/>
            <a:chExt cx="3090520" cy="1706464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163DA420-D495-0505-3FEA-F1905AD0CCD0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1D94D18-9E04-8D96-067F-82D2D65A927B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AF4C0BEE-B0B2-32F8-676B-982868E56830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F87D6F71-AB50-B52B-CE5C-385342204481}"/>
              </a:ext>
            </a:extLst>
          </p:cNvPr>
          <p:cNvSpPr txBox="1"/>
          <p:nvPr/>
        </p:nvSpPr>
        <p:spPr>
          <a:xfrm>
            <a:off x="831583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D04C6F2-9CB2-CC4B-3446-BEC496A6D869}"/>
              </a:ext>
            </a:extLst>
          </p:cNvPr>
          <p:cNvGrpSpPr/>
          <p:nvPr/>
        </p:nvGrpSpPr>
        <p:grpSpPr>
          <a:xfrm flipH="1">
            <a:off x="7871722" y="10412535"/>
            <a:ext cx="1820317" cy="1954374"/>
            <a:chOff x="3526180" y="3380427"/>
            <a:chExt cx="3090520" cy="1706464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9EC3A776-2578-0354-B674-2E011FDEED6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0A7A976D-CFF1-8594-3827-C4B9046175E9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FC61BB1F-2703-C43B-4F6C-CDBD66BEFCD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A8ACCCA4-4DB8-6076-0650-D1DE3928E075}"/>
              </a:ext>
            </a:extLst>
          </p:cNvPr>
          <p:cNvSpPr txBox="1"/>
          <p:nvPr/>
        </p:nvSpPr>
        <p:spPr>
          <a:xfrm>
            <a:off x="1025904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6A82BA3-F2AF-A1AB-D446-F42166B6D9AD}"/>
              </a:ext>
            </a:extLst>
          </p:cNvPr>
          <p:cNvGrpSpPr/>
          <p:nvPr/>
        </p:nvGrpSpPr>
        <p:grpSpPr>
          <a:xfrm flipH="1">
            <a:off x="9814936" y="10412535"/>
            <a:ext cx="1820317" cy="1954374"/>
            <a:chOff x="3526180" y="3380427"/>
            <a:chExt cx="3090520" cy="1706464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C86F8F26-B1A0-609C-45E3-03148A8D831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E0F1EFDB-81BF-6FBB-4C1F-38D214B8D030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C2EFEF21-B657-A628-59C4-B667E3DF589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BD2620CD-3A01-A3C6-016D-9F2CF575568A}"/>
              </a:ext>
            </a:extLst>
          </p:cNvPr>
          <p:cNvSpPr txBox="1"/>
          <p:nvPr/>
        </p:nvSpPr>
        <p:spPr>
          <a:xfrm>
            <a:off x="1220226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731D4ED-3F4B-FA07-1B96-17517217E3B7}"/>
              </a:ext>
            </a:extLst>
          </p:cNvPr>
          <p:cNvGrpSpPr/>
          <p:nvPr/>
        </p:nvGrpSpPr>
        <p:grpSpPr>
          <a:xfrm flipH="1">
            <a:off x="11758150" y="10412535"/>
            <a:ext cx="1820317" cy="1954374"/>
            <a:chOff x="3526180" y="3380427"/>
            <a:chExt cx="3090520" cy="1706464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4A75CCDC-52CB-4FAC-BBD9-D96B84D97559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CC16CC3-33AD-F1AC-E314-DDACC016A1D7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7732510-FF0F-B5F3-16E3-33C405BA9272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50" name="Textbox 200">
            <a:extLst>
              <a:ext uri="{FF2B5EF4-FFF2-40B4-BE49-F238E27FC236}">
                <a16:creationId xmlns:a16="http://schemas.microsoft.com/office/drawing/2014/main" id="{D9B0A4C1-E3E6-A535-9BFC-7115FAD75730}"/>
              </a:ext>
            </a:extLst>
          </p:cNvPr>
          <p:cNvSpPr txBox="1"/>
          <p:nvPr/>
        </p:nvSpPr>
        <p:spPr>
          <a:xfrm>
            <a:off x="1414547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30E744-B8DC-2C57-3863-7BF39E23E568}"/>
              </a:ext>
            </a:extLst>
          </p:cNvPr>
          <p:cNvGrpSpPr/>
          <p:nvPr/>
        </p:nvGrpSpPr>
        <p:grpSpPr>
          <a:xfrm flipH="1">
            <a:off x="13701364" y="10412535"/>
            <a:ext cx="1820317" cy="1954374"/>
            <a:chOff x="3526180" y="3380427"/>
            <a:chExt cx="3090520" cy="1706464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CA66A31-448F-2AF6-0FB7-B9A42879F1A8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C515A74-8D97-AC30-59D0-8BB0CE201A68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59158B50-B447-DF0C-A81B-72E9727E1736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55" name="Textbox 200">
            <a:extLst>
              <a:ext uri="{FF2B5EF4-FFF2-40B4-BE49-F238E27FC236}">
                <a16:creationId xmlns:a16="http://schemas.microsoft.com/office/drawing/2014/main" id="{E3A70635-9580-DFA4-4EAA-CC72790ED90A}"/>
              </a:ext>
            </a:extLst>
          </p:cNvPr>
          <p:cNvSpPr txBox="1"/>
          <p:nvPr/>
        </p:nvSpPr>
        <p:spPr>
          <a:xfrm>
            <a:off x="1608868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07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3B6B813-BF56-8AA6-38E2-9836C56B7F99}"/>
              </a:ext>
            </a:extLst>
          </p:cNvPr>
          <p:cNvGrpSpPr/>
          <p:nvPr/>
        </p:nvGrpSpPr>
        <p:grpSpPr>
          <a:xfrm flipH="1">
            <a:off x="15644578" y="10412535"/>
            <a:ext cx="1820317" cy="1954374"/>
            <a:chOff x="3526180" y="3380427"/>
            <a:chExt cx="3090520" cy="1706464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72EAE69C-AAE5-7F00-8D54-0B85801A924E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3EB00E04-B51D-4B83-6866-923FC9A31E54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FCF1DFB-B06E-8413-F904-97A6AC8081E2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60" name="Textbox 200">
            <a:extLst>
              <a:ext uri="{FF2B5EF4-FFF2-40B4-BE49-F238E27FC236}">
                <a16:creationId xmlns:a16="http://schemas.microsoft.com/office/drawing/2014/main" id="{985DCCE3-5AF8-8C57-9423-E112ED7FE153}"/>
              </a:ext>
            </a:extLst>
          </p:cNvPr>
          <p:cNvSpPr txBox="1"/>
          <p:nvPr/>
        </p:nvSpPr>
        <p:spPr>
          <a:xfrm>
            <a:off x="1803190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08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2648527-9BAF-5069-88AB-544F5293F922}"/>
              </a:ext>
            </a:extLst>
          </p:cNvPr>
          <p:cNvGrpSpPr/>
          <p:nvPr/>
        </p:nvGrpSpPr>
        <p:grpSpPr>
          <a:xfrm flipH="1">
            <a:off x="17587790" y="10412535"/>
            <a:ext cx="1820317" cy="1954374"/>
            <a:chOff x="3526180" y="3380427"/>
            <a:chExt cx="3090520" cy="1706464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DB3D0953-4D46-6F04-B1BF-371ACA929ACD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55A0D927-0113-814B-1AD8-FF343AE3DDF9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A1E09E7A-DA05-9127-6143-6A1F53AB641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65" name="!!SubTitle">
            <a:extLst>
              <a:ext uri="{FF2B5EF4-FFF2-40B4-BE49-F238E27FC236}">
                <a16:creationId xmlns:a16="http://schemas.microsoft.com/office/drawing/2014/main" id="{95DAD436-2A9E-7471-74BE-6BDE18C5EE0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6" name="!!MainTitle1">
            <a:extLst>
              <a:ext uri="{FF2B5EF4-FFF2-40B4-BE49-F238E27FC236}">
                <a16:creationId xmlns:a16="http://schemas.microsoft.com/office/drawing/2014/main" id="{20D6737F-94F1-45B3-5B79-2C56875BBAD1}"/>
              </a:ext>
            </a:extLst>
          </p:cNvPr>
          <p:cNvSpPr txBox="1"/>
          <p:nvPr/>
        </p:nvSpPr>
        <p:spPr>
          <a:xfrm>
            <a:off x="671724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05DBCAD-F91D-A8B6-DD1D-5C7B1335050D}"/>
              </a:ext>
            </a:extLst>
          </p:cNvPr>
          <p:cNvSpPr/>
          <p:nvPr/>
        </p:nvSpPr>
        <p:spPr>
          <a:xfrm>
            <a:off x="3924300" y="7263896"/>
            <a:ext cx="15544800" cy="1385888"/>
          </a:xfrm>
          <a:custGeom>
            <a:avLst/>
            <a:gdLst>
              <a:gd name="csX0" fmla="*/ 0 w 15544800"/>
              <a:gd name="csY0" fmla="*/ 0 h 1385888"/>
              <a:gd name="csX1" fmla="*/ 15544800 w 15544800"/>
              <a:gd name="csY1" fmla="*/ 0 h 1385888"/>
              <a:gd name="csX2" fmla="*/ 15544800 w 15544800"/>
              <a:gd name="csY2" fmla="*/ 678558 h 1385888"/>
              <a:gd name="csX3" fmla="*/ 14837470 w 15544800"/>
              <a:gd name="csY3" fmla="*/ 1385888 h 1385888"/>
              <a:gd name="csX4" fmla="*/ 707330 w 15544800"/>
              <a:gd name="csY4" fmla="*/ 1385888 h 1385888"/>
              <a:gd name="csX5" fmla="*/ 0 w 15544800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5544800" h="1385888">
                <a:moveTo>
                  <a:pt x="0" y="0"/>
                </a:moveTo>
                <a:lnTo>
                  <a:pt x="15544800" y="0"/>
                </a:lnTo>
                <a:lnTo>
                  <a:pt x="15544800" y="678558"/>
                </a:lnTo>
                <a:cubicBezTo>
                  <a:pt x="15544800" y="1069206"/>
                  <a:pt x="15228118" y="1385888"/>
                  <a:pt x="14837470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472A098-DC6E-6885-E77B-01D14DCA635F}"/>
              </a:ext>
            </a:extLst>
          </p:cNvPr>
          <p:cNvSpPr/>
          <p:nvPr/>
        </p:nvSpPr>
        <p:spPr>
          <a:xfrm>
            <a:off x="16174743" y="688299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1D96254D-77CF-BF6A-B86F-7CACE5F46074}"/>
              </a:ext>
            </a:extLst>
          </p:cNvPr>
          <p:cNvSpPr/>
          <p:nvPr/>
        </p:nvSpPr>
        <p:spPr>
          <a:xfrm>
            <a:off x="18166743" y="6898231"/>
            <a:ext cx="731330" cy="731329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BEA6B959-CA60-5CB0-E42D-FCFB7BA2AE3A}"/>
              </a:ext>
            </a:extLst>
          </p:cNvPr>
          <p:cNvSpPr/>
          <p:nvPr/>
        </p:nvSpPr>
        <p:spPr>
          <a:xfrm>
            <a:off x="642638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 103">
            <a:extLst>
              <a:ext uri="{FF2B5EF4-FFF2-40B4-BE49-F238E27FC236}">
                <a16:creationId xmlns:a16="http://schemas.microsoft.com/office/drawing/2014/main" id="{E569199F-EF95-654E-E1F5-359942FD1BCC}"/>
              </a:ext>
            </a:extLst>
          </p:cNvPr>
          <p:cNvSpPr>
            <a:spLocks noEditPoints="1"/>
          </p:cNvSpPr>
          <p:nvPr/>
        </p:nvSpPr>
        <p:spPr bwMode="auto">
          <a:xfrm>
            <a:off x="1030220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 109">
            <a:extLst>
              <a:ext uri="{FF2B5EF4-FFF2-40B4-BE49-F238E27FC236}">
                <a16:creationId xmlns:a16="http://schemas.microsoft.com/office/drawing/2014/main" id="{AF5E16FF-2990-6525-B2B4-0790A4CBABC9}"/>
              </a:ext>
            </a:extLst>
          </p:cNvPr>
          <p:cNvSpPr>
            <a:spLocks noEditPoints="1"/>
          </p:cNvSpPr>
          <p:nvPr/>
        </p:nvSpPr>
        <p:spPr bwMode="auto">
          <a:xfrm>
            <a:off x="1229642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2D47567-7894-0EFA-99E4-1C0AC2E165F3}"/>
              </a:ext>
            </a:extLst>
          </p:cNvPr>
          <p:cNvSpPr/>
          <p:nvPr/>
        </p:nvSpPr>
        <p:spPr>
          <a:xfrm>
            <a:off x="836369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16">
            <a:extLst>
              <a:ext uri="{FF2B5EF4-FFF2-40B4-BE49-F238E27FC236}">
                <a16:creationId xmlns:a16="http://schemas.microsoft.com/office/drawing/2014/main" id="{6845F67A-9529-120E-49F7-EC42C6CDE66C}"/>
              </a:ext>
            </a:extLst>
          </p:cNvPr>
          <p:cNvSpPr>
            <a:spLocks noEditPoints="1"/>
          </p:cNvSpPr>
          <p:nvPr/>
        </p:nvSpPr>
        <p:spPr bwMode="auto">
          <a:xfrm>
            <a:off x="1427845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7C781DB-DE43-F7FA-6864-A9816A6A4569}"/>
              </a:ext>
            </a:extLst>
          </p:cNvPr>
          <p:cNvSpPr/>
          <p:nvPr/>
        </p:nvSpPr>
        <p:spPr>
          <a:xfrm>
            <a:off x="448988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52D159A-DBC0-0EA8-BE8D-412A3D03150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/>
          <p:bldP spid="35" grpId="0"/>
          <p:bldP spid="40" grpId="0"/>
          <p:bldP spid="45" grpId="0"/>
          <p:bldP spid="50" grpId="0"/>
          <p:bldP spid="55" grpId="0"/>
          <p:bldP spid="60" grpId="0"/>
          <p:bldP spid="65" grpId="0"/>
          <p:bldP spid="66" grpId="0"/>
          <p:bldP spid="67" grpId="0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4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0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9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90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95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200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/>
          <p:bldP spid="35" grpId="0"/>
          <p:bldP spid="40" grpId="0"/>
          <p:bldP spid="45" grpId="0"/>
          <p:bldP spid="50" grpId="0"/>
          <p:bldP spid="55" grpId="0"/>
          <p:bldP spid="60" grpId="0"/>
          <p:bldP spid="65" grpId="0"/>
          <p:bldP spid="66" grpId="0"/>
          <p:bldP spid="67" grpId="0" animBg="1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4" grpId="0" animBg="1"/>
          <p:bldP spid="74" grpId="1" animBg="1"/>
          <p:bldP spid="75" grpId="0" animBg="1"/>
          <p:bldP spid="75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FFC48F5-0274-C2F4-A813-B2EA18AF6482}"/>
              </a:ext>
            </a:extLst>
          </p:cNvPr>
          <p:cNvSpPr/>
          <p:nvPr/>
        </p:nvSpPr>
        <p:spPr>
          <a:xfrm>
            <a:off x="12476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A183DA7-887B-0DBF-B0F0-359C572BC08B}"/>
              </a:ext>
            </a:extLst>
          </p:cNvPr>
          <p:cNvSpPr/>
          <p:nvPr/>
        </p:nvSpPr>
        <p:spPr>
          <a:xfrm>
            <a:off x="14418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EC8A6F8-84CA-8765-96DB-8990F25FF821}"/>
              </a:ext>
            </a:extLst>
          </p:cNvPr>
          <p:cNvSpPr/>
          <p:nvPr/>
        </p:nvSpPr>
        <p:spPr>
          <a:xfrm>
            <a:off x="16360766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92B4B5A-49B7-833A-0FA3-C8B492DA8576}"/>
              </a:ext>
            </a:extLst>
          </p:cNvPr>
          <p:cNvSpPr/>
          <p:nvPr/>
        </p:nvSpPr>
        <p:spPr>
          <a:xfrm>
            <a:off x="18303070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908CC03-25AF-F311-463E-C3BAB9CE9365}"/>
              </a:ext>
            </a:extLst>
          </p:cNvPr>
          <p:cNvSpPr/>
          <p:nvPr/>
        </p:nvSpPr>
        <p:spPr>
          <a:xfrm>
            <a:off x="18309438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FD7C421-EACB-58F3-140A-5CDB0E0568CD}"/>
              </a:ext>
            </a:extLst>
          </p:cNvPr>
          <p:cNvSpPr/>
          <p:nvPr/>
        </p:nvSpPr>
        <p:spPr>
          <a:xfrm>
            <a:off x="16367134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E236D7-237A-1231-BDE8-8A78A0736633}"/>
              </a:ext>
            </a:extLst>
          </p:cNvPr>
          <p:cNvSpPr/>
          <p:nvPr/>
        </p:nvSpPr>
        <p:spPr>
          <a:xfrm>
            <a:off x="14424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D7823BC-60C4-7435-1B54-278860885282}"/>
              </a:ext>
            </a:extLst>
          </p:cNvPr>
          <p:cNvSpPr/>
          <p:nvPr/>
        </p:nvSpPr>
        <p:spPr>
          <a:xfrm>
            <a:off x="12482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EFA201F-E15A-D289-B9E3-E3A7D086DECE}"/>
              </a:ext>
            </a:extLst>
          </p:cNvPr>
          <p:cNvSpPr/>
          <p:nvPr/>
        </p:nvSpPr>
        <p:spPr>
          <a:xfrm>
            <a:off x="10533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FA51C6-EDE3-F441-085F-196149E91B15}"/>
              </a:ext>
            </a:extLst>
          </p:cNvPr>
          <p:cNvSpPr/>
          <p:nvPr/>
        </p:nvSpPr>
        <p:spPr>
          <a:xfrm>
            <a:off x="8591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315532C4-3D7A-DE69-A458-1F31CC696951}"/>
              </a:ext>
            </a:extLst>
          </p:cNvPr>
          <p:cNvSpPr txBox="1"/>
          <p:nvPr/>
        </p:nvSpPr>
        <p:spPr>
          <a:xfrm>
            <a:off x="9096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3F79DC-44A1-B723-D468-7D77AFBCBF86}"/>
              </a:ext>
            </a:extLst>
          </p:cNvPr>
          <p:cNvGrpSpPr/>
          <p:nvPr/>
        </p:nvGrpSpPr>
        <p:grpSpPr>
          <a:xfrm flipH="1">
            <a:off x="8652544" y="10412535"/>
            <a:ext cx="1820317" cy="1954374"/>
            <a:chOff x="3526180" y="3380427"/>
            <a:chExt cx="3090520" cy="1706464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1842F82C-66FF-D7AB-D5A3-6D89D6B3211C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2290ECA-7780-C005-5785-8397B6270B50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F8CFC88-D89C-17EE-C6DD-4EB4A1BEF7AE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E726584-D111-B781-4D59-30C127D306E1}"/>
              </a:ext>
            </a:extLst>
          </p:cNvPr>
          <p:cNvCxnSpPr>
            <a:cxnSpLocks/>
            <a:endCxn id="23" idx="2"/>
          </p:cNvCxnSpPr>
          <p:nvPr/>
        </p:nvCxnSpPr>
        <p:spPr>
          <a:xfrm>
            <a:off x="9562702" y="9803896"/>
            <a:ext cx="9571830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D6354C3-F4AF-12B0-11ED-28DE6A76D041}"/>
              </a:ext>
            </a:extLst>
          </p:cNvPr>
          <p:cNvSpPr/>
          <p:nvPr/>
        </p:nvSpPr>
        <p:spPr>
          <a:xfrm>
            <a:off x="9419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9010A82-1F4A-069D-2CA3-EC8EB9EA40F1}"/>
              </a:ext>
            </a:extLst>
          </p:cNvPr>
          <p:cNvSpPr/>
          <p:nvPr/>
        </p:nvSpPr>
        <p:spPr>
          <a:xfrm>
            <a:off x="11362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8DD3AB5-913F-2B04-99B4-ACB0437F4706}"/>
              </a:ext>
            </a:extLst>
          </p:cNvPr>
          <p:cNvSpPr/>
          <p:nvPr/>
        </p:nvSpPr>
        <p:spPr>
          <a:xfrm>
            <a:off x="13307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006BA47-89D2-6B27-4BC3-4B60D4311EC6}"/>
              </a:ext>
            </a:extLst>
          </p:cNvPr>
          <p:cNvSpPr/>
          <p:nvPr/>
        </p:nvSpPr>
        <p:spPr>
          <a:xfrm>
            <a:off x="15249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0A7124E-3108-4DA2-8214-59720387F7D7}"/>
              </a:ext>
            </a:extLst>
          </p:cNvPr>
          <p:cNvSpPr/>
          <p:nvPr/>
        </p:nvSpPr>
        <p:spPr>
          <a:xfrm>
            <a:off x="171922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40B0829-D8EC-5E21-5D0B-291F5CAC7966}"/>
              </a:ext>
            </a:extLst>
          </p:cNvPr>
          <p:cNvSpPr/>
          <p:nvPr/>
        </p:nvSpPr>
        <p:spPr>
          <a:xfrm>
            <a:off x="191345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00">
            <a:extLst>
              <a:ext uri="{FF2B5EF4-FFF2-40B4-BE49-F238E27FC236}">
                <a16:creationId xmlns:a16="http://schemas.microsoft.com/office/drawing/2014/main" id="{DF71552D-1ED7-92C4-DAF7-5887484ED67D}"/>
              </a:ext>
            </a:extLst>
          </p:cNvPr>
          <p:cNvSpPr txBox="1"/>
          <p:nvPr/>
        </p:nvSpPr>
        <p:spPr>
          <a:xfrm>
            <a:off x="11039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D6D6F93-B3AC-2A19-DFD1-87B16988402F}"/>
              </a:ext>
            </a:extLst>
          </p:cNvPr>
          <p:cNvGrpSpPr/>
          <p:nvPr/>
        </p:nvGrpSpPr>
        <p:grpSpPr>
          <a:xfrm flipH="1">
            <a:off x="10595758" y="10412535"/>
            <a:ext cx="1820317" cy="1954374"/>
            <a:chOff x="3526180" y="3380427"/>
            <a:chExt cx="3090520" cy="1706464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E070AE3E-B353-FEE8-BF77-C2081134EB2E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B7AE3400-ACB6-6B83-5E94-2A35FC98B09E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18E3C02A-CDDE-5C2C-C750-B64BB1B5A476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18F7853A-0E59-77AA-BA95-ECF44D5273C2}"/>
              </a:ext>
            </a:extLst>
          </p:cNvPr>
          <p:cNvSpPr txBox="1"/>
          <p:nvPr/>
        </p:nvSpPr>
        <p:spPr>
          <a:xfrm>
            <a:off x="12983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F2F06E2-4F42-EEFD-F3CF-7C00309C5DB4}"/>
              </a:ext>
            </a:extLst>
          </p:cNvPr>
          <p:cNvGrpSpPr/>
          <p:nvPr/>
        </p:nvGrpSpPr>
        <p:grpSpPr>
          <a:xfrm flipH="1">
            <a:off x="12538972" y="10412535"/>
            <a:ext cx="1820317" cy="1954374"/>
            <a:chOff x="3526180" y="3380427"/>
            <a:chExt cx="3090520" cy="170646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57137D3-ABDA-A14C-B262-2A3844B5D7F3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63A48F30-FF8B-8E33-85E1-7E8D72BE42AE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E5D0619-6804-4E6D-DDA8-587CF7A3A5BB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4" name="Textbox 200">
            <a:extLst>
              <a:ext uri="{FF2B5EF4-FFF2-40B4-BE49-F238E27FC236}">
                <a16:creationId xmlns:a16="http://schemas.microsoft.com/office/drawing/2014/main" id="{84041BFE-160D-B78A-E177-6586717FD15B}"/>
              </a:ext>
            </a:extLst>
          </p:cNvPr>
          <p:cNvSpPr txBox="1"/>
          <p:nvPr/>
        </p:nvSpPr>
        <p:spPr>
          <a:xfrm>
            <a:off x="14926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09B2834-33C4-8CB7-E6E1-78FB1D0D254F}"/>
              </a:ext>
            </a:extLst>
          </p:cNvPr>
          <p:cNvGrpSpPr/>
          <p:nvPr/>
        </p:nvGrpSpPr>
        <p:grpSpPr>
          <a:xfrm flipH="1">
            <a:off x="14482186" y="10412535"/>
            <a:ext cx="1820317" cy="1954374"/>
            <a:chOff x="3526180" y="3380427"/>
            <a:chExt cx="3090520" cy="1706464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349D56C3-03A2-1F95-335C-637AF7CCF14D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632AA4D3-ED30-C272-0E84-45BACA6322FC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5CB9CFF3-C6BA-C108-A438-A25D9D82C1AC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92" name="Textbox 200">
            <a:extLst>
              <a:ext uri="{FF2B5EF4-FFF2-40B4-BE49-F238E27FC236}">
                <a16:creationId xmlns:a16="http://schemas.microsoft.com/office/drawing/2014/main" id="{278D75CC-3014-280A-7D99-0AEDB563E73A}"/>
              </a:ext>
            </a:extLst>
          </p:cNvPr>
          <p:cNvSpPr txBox="1"/>
          <p:nvPr/>
        </p:nvSpPr>
        <p:spPr>
          <a:xfrm>
            <a:off x="16869510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0DEC42B-65B7-9773-8B35-819803BDC1D0}"/>
              </a:ext>
            </a:extLst>
          </p:cNvPr>
          <p:cNvGrpSpPr/>
          <p:nvPr/>
        </p:nvGrpSpPr>
        <p:grpSpPr>
          <a:xfrm flipH="1">
            <a:off x="16425400" y="10412535"/>
            <a:ext cx="1820317" cy="1954374"/>
            <a:chOff x="3526180" y="3380427"/>
            <a:chExt cx="3090520" cy="1706464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DF0468FA-17B4-42B1-9175-5E883D6A6916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5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C1A85539-AB47-2FDF-E4CD-721A3B4AE5A2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581A2D79-6268-C4DB-CE05-F66426395E55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97" name="Textbox 200">
            <a:extLst>
              <a:ext uri="{FF2B5EF4-FFF2-40B4-BE49-F238E27FC236}">
                <a16:creationId xmlns:a16="http://schemas.microsoft.com/office/drawing/2014/main" id="{7FF290D2-A335-B28F-1517-B5E1D7552FBB}"/>
              </a:ext>
            </a:extLst>
          </p:cNvPr>
          <p:cNvSpPr txBox="1"/>
          <p:nvPr/>
        </p:nvSpPr>
        <p:spPr>
          <a:xfrm>
            <a:off x="1881272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DE84059-BB6D-316A-6917-33441BCBBB1C}"/>
              </a:ext>
            </a:extLst>
          </p:cNvPr>
          <p:cNvGrpSpPr/>
          <p:nvPr/>
        </p:nvGrpSpPr>
        <p:grpSpPr>
          <a:xfrm flipH="1">
            <a:off x="18368614" y="10412535"/>
            <a:ext cx="1820317" cy="1954374"/>
            <a:chOff x="3526180" y="3380427"/>
            <a:chExt cx="3090520" cy="1706464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9626C782-CAA8-320E-B917-EA59933F9473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6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A096337E-8BEE-1BE5-9F4A-A71034FDC399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82C97AB1-00D1-8EE5-8DD7-03FD5E1CD618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2" name="!!SubTitle">
            <a:extLst>
              <a:ext uri="{FF2B5EF4-FFF2-40B4-BE49-F238E27FC236}">
                <a16:creationId xmlns:a16="http://schemas.microsoft.com/office/drawing/2014/main" id="{5033E6D8-5381-85BB-8B34-AEE2B967103F}"/>
              </a:ext>
            </a:extLst>
          </p:cNvPr>
          <p:cNvSpPr txBox="1"/>
          <p:nvPr/>
        </p:nvSpPr>
        <p:spPr>
          <a:xfrm>
            <a:off x="124246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3" name="!!MainTitle1">
            <a:extLst>
              <a:ext uri="{FF2B5EF4-FFF2-40B4-BE49-F238E27FC236}">
                <a16:creationId xmlns:a16="http://schemas.microsoft.com/office/drawing/2014/main" id="{E0521453-AF92-3EE5-45CF-62DF1EFEE802}"/>
              </a:ext>
            </a:extLst>
          </p:cNvPr>
          <p:cNvSpPr txBox="1"/>
          <p:nvPr/>
        </p:nvSpPr>
        <p:spPr>
          <a:xfrm>
            <a:off x="1242464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E81CFC6-DC2F-8BF2-466B-57F85DB7DCE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A6571C6-7366-B900-153D-ECB4109F26E5}"/>
              </a:ext>
            </a:extLst>
          </p:cNvPr>
          <p:cNvSpPr/>
          <p:nvPr/>
        </p:nvSpPr>
        <p:spPr>
          <a:xfrm>
            <a:off x="8305304" y="3892046"/>
            <a:ext cx="14249399" cy="6743700"/>
          </a:xfrm>
          <a:custGeom>
            <a:avLst/>
            <a:gdLst>
              <a:gd name="csX0" fmla="*/ 1004169 w 14249399"/>
              <a:gd name="csY0" fmla="*/ 1985962 h 6743700"/>
              <a:gd name="csX1" fmla="*/ 296839 w 14249399"/>
              <a:gd name="csY1" fmla="*/ 2693292 h 6743700"/>
              <a:gd name="csX2" fmla="*/ 296839 w 14249399"/>
              <a:gd name="csY2" fmla="*/ 4050408 h 6743700"/>
              <a:gd name="csX3" fmla="*/ 1004169 w 14249399"/>
              <a:gd name="csY3" fmla="*/ 4757738 h 6743700"/>
              <a:gd name="csX4" fmla="*/ 11256069 w 14249399"/>
              <a:gd name="csY4" fmla="*/ 4757738 h 6743700"/>
              <a:gd name="csX5" fmla="*/ 11963399 w 14249399"/>
              <a:gd name="csY5" fmla="*/ 4050408 h 6743700"/>
              <a:gd name="csX6" fmla="*/ 11963399 w 14249399"/>
              <a:gd name="csY6" fmla="*/ 2693292 h 6743700"/>
              <a:gd name="csX7" fmla="*/ 11256069 w 14249399"/>
              <a:gd name="csY7" fmla="*/ 1985962 h 6743700"/>
              <a:gd name="csX8" fmla="*/ 12250163 w 14249399"/>
              <a:gd name="csY8" fmla="*/ 0 h 6743700"/>
              <a:gd name="csX9" fmla="*/ 14249399 w 14249399"/>
              <a:gd name="csY9" fmla="*/ 3371850 h 6743700"/>
              <a:gd name="csX10" fmla="*/ 12250163 w 14249399"/>
              <a:gd name="csY10" fmla="*/ 6743700 h 6743700"/>
              <a:gd name="csX11" fmla="*/ 12250163 w 14249399"/>
              <a:gd name="csY11" fmla="*/ 5057775 h 6743700"/>
              <a:gd name="csX12" fmla="*/ 0 w 14249399"/>
              <a:gd name="csY12" fmla="*/ 5057775 h 6743700"/>
              <a:gd name="csX13" fmla="*/ 0 w 14249399"/>
              <a:gd name="csY13" fmla="*/ 1685925 h 6743700"/>
              <a:gd name="csX14" fmla="*/ 12250163 w 14249399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4249399" h="6743700">
                <a:moveTo>
                  <a:pt x="1004169" y="1985962"/>
                </a:moveTo>
                <a:cubicBezTo>
                  <a:pt x="613521" y="1985962"/>
                  <a:pt x="296839" y="2302644"/>
                  <a:pt x="296839" y="2693292"/>
                </a:cubicBezTo>
                <a:lnTo>
                  <a:pt x="296839" y="4050408"/>
                </a:lnTo>
                <a:cubicBezTo>
                  <a:pt x="296839" y="4441056"/>
                  <a:pt x="613521" y="4757738"/>
                  <a:pt x="1004169" y="4757738"/>
                </a:cubicBezTo>
                <a:lnTo>
                  <a:pt x="11256069" y="4757738"/>
                </a:lnTo>
                <a:cubicBezTo>
                  <a:pt x="11646717" y="4757738"/>
                  <a:pt x="11963399" y="4441056"/>
                  <a:pt x="11963399" y="4050408"/>
                </a:cubicBezTo>
                <a:lnTo>
                  <a:pt x="11963399" y="2693292"/>
                </a:lnTo>
                <a:cubicBezTo>
                  <a:pt x="11963399" y="2302644"/>
                  <a:pt x="11646717" y="1985962"/>
                  <a:pt x="11256069" y="1985962"/>
                </a:cubicBezTo>
                <a:close/>
                <a:moveTo>
                  <a:pt x="12250163" y="0"/>
                </a:moveTo>
                <a:lnTo>
                  <a:pt x="14249399" y="3371850"/>
                </a:lnTo>
                <a:lnTo>
                  <a:pt x="12250163" y="6743700"/>
                </a:lnTo>
                <a:lnTo>
                  <a:pt x="12250163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12250163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CAFA23D-E4AD-2AF8-77C8-E0781C6A54E7}"/>
              </a:ext>
            </a:extLst>
          </p:cNvPr>
          <p:cNvSpPr/>
          <p:nvPr/>
        </p:nvSpPr>
        <p:spPr>
          <a:xfrm>
            <a:off x="8591550" y="7263896"/>
            <a:ext cx="11666559" cy="1385888"/>
          </a:xfrm>
          <a:custGeom>
            <a:avLst/>
            <a:gdLst>
              <a:gd name="csX0" fmla="*/ 0 w 11666559"/>
              <a:gd name="csY0" fmla="*/ 0 h 1385888"/>
              <a:gd name="csX1" fmla="*/ 11666559 w 11666559"/>
              <a:gd name="csY1" fmla="*/ 0 h 1385888"/>
              <a:gd name="csX2" fmla="*/ 11666559 w 11666559"/>
              <a:gd name="csY2" fmla="*/ 678558 h 1385888"/>
              <a:gd name="csX3" fmla="*/ 10959229 w 11666559"/>
              <a:gd name="csY3" fmla="*/ 1385888 h 1385888"/>
              <a:gd name="csX4" fmla="*/ 707329 w 11666559"/>
              <a:gd name="csY4" fmla="*/ 1385888 h 1385888"/>
              <a:gd name="csX5" fmla="*/ 0 w 11666559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66559" h="1385888">
                <a:moveTo>
                  <a:pt x="0" y="0"/>
                </a:moveTo>
                <a:lnTo>
                  <a:pt x="11666559" y="0"/>
                </a:lnTo>
                <a:lnTo>
                  <a:pt x="11666559" y="678558"/>
                </a:lnTo>
                <a:cubicBezTo>
                  <a:pt x="11666559" y="1069206"/>
                  <a:pt x="11349877" y="1385888"/>
                  <a:pt x="10959229" y="1385888"/>
                </a:cubicBezTo>
                <a:lnTo>
                  <a:pt x="707329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!!SubTitle">
            <a:extLst>
              <a:ext uri="{FF2B5EF4-FFF2-40B4-BE49-F238E27FC236}">
                <a16:creationId xmlns:a16="http://schemas.microsoft.com/office/drawing/2014/main" id="{39C958BD-2F7A-DA31-2528-CC21F095D0F0}"/>
              </a:ext>
            </a:extLst>
          </p:cNvPr>
          <p:cNvSpPr txBox="1"/>
          <p:nvPr/>
        </p:nvSpPr>
        <p:spPr>
          <a:xfrm>
            <a:off x="2261442" y="4305643"/>
            <a:ext cx="4668659" cy="78483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Lorem ipsum dolor sit amet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urna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2026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2027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Proin pharetra nonummy pede. Mauris et </a:t>
            </a: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orci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609900B9-E033-135C-B179-EDCE4A1467AA}"/>
              </a:ext>
            </a:extLst>
          </p:cNvPr>
          <p:cNvSpPr/>
          <p:nvPr/>
        </p:nvSpPr>
        <p:spPr>
          <a:xfrm>
            <a:off x="11093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03">
            <a:extLst>
              <a:ext uri="{FF2B5EF4-FFF2-40B4-BE49-F238E27FC236}">
                <a16:creationId xmlns:a16="http://schemas.microsoft.com/office/drawing/2014/main" id="{29223093-1D8C-59D0-F5AE-06D892666D2E}"/>
              </a:ext>
            </a:extLst>
          </p:cNvPr>
          <p:cNvSpPr>
            <a:spLocks noEditPoints="1"/>
          </p:cNvSpPr>
          <p:nvPr/>
        </p:nvSpPr>
        <p:spPr bwMode="auto">
          <a:xfrm>
            <a:off x="14969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09">
            <a:extLst>
              <a:ext uri="{FF2B5EF4-FFF2-40B4-BE49-F238E27FC236}">
                <a16:creationId xmlns:a16="http://schemas.microsoft.com/office/drawing/2014/main" id="{5444AC2B-A0B3-4A5B-325C-B3CDFE3B834A}"/>
              </a:ext>
            </a:extLst>
          </p:cNvPr>
          <p:cNvSpPr>
            <a:spLocks noEditPoints="1"/>
          </p:cNvSpPr>
          <p:nvPr/>
        </p:nvSpPr>
        <p:spPr bwMode="auto">
          <a:xfrm>
            <a:off x="16963677" y="688299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AB3F6BA9-7EF6-41A6-8324-545EB675A877}"/>
              </a:ext>
            </a:extLst>
          </p:cNvPr>
          <p:cNvSpPr/>
          <p:nvPr/>
        </p:nvSpPr>
        <p:spPr>
          <a:xfrm>
            <a:off x="13030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6">
            <a:extLst>
              <a:ext uri="{FF2B5EF4-FFF2-40B4-BE49-F238E27FC236}">
                <a16:creationId xmlns:a16="http://schemas.microsoft.com/office/drawing/2014/main" id="{F94C3379-89B9-E6CC-87CF-245BD0FBED35}"/>
              </a:ext>
            </a:extLst>
          </p:cNvPr>
          <p:cNvSpPr>
            <a:spLocks noEditPoints="1"/>
          </p:cNvSpPr>
          <p:nvPr/>
        </p:nvSpPr>
        <p:spPr bwMode="auto">
          <a:xfrm>
            <a:off x="18945705" y="6835382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DA2EDF37-16CB-8E41-022B-7363CEE2153E}"/>
              </a:ext>
            </a:extLst>
          </p:cNvPr>
          <p:cNvSpPr/>
          <p:nvPr/>
        </p:nvSpPr>
        <p:spPr>
          <a:xfrm>
            <a:off x="9157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7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92" grpId="0"/>
          <p:bldP spid="97" grpId="0"/>
          <p:bldP spid="102" grpId="0"/>
          <p:bldP spid="103" grpId="0"/>
          <p:bldP spid="105" grpId="0" animBg="1"/>
          <p:bldP spid="106" grpId="0" animBg="1"/>
          <p:bldP spid="107" grpId="0" uiExpand="1" build="p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2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8" dur="500"/>
                                            <p:tgtEl>
                                              <p:spTgt spid="10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07">
                                                <p:txEl>
                                                  <p:pRg st="5" end="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4" dur="500"/>
                                            <p:tgtEl>
                                              <p:spTgt spid="107">
                                                <p:txEl>
                                                  <p:pRg st="7" end="7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1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/>
          <p:bldP spid="29" grpId="0"/>
          <p:bldP spid="34" grpId="0"/>
          <p:bldP spid="92" grpId="0"/>
          <p:bldP spid="97" grpId="0"/>
          <p:bldP spid="102" grpId="0"/>
          <p:bldP spid="103" grpId="0"/>
          <p:bldP spid="105" grpId="0" animBg="1"/>
          <p:bldP spid="106" grpId="0" animBg="1"/>
          <p:bldP spid="107" grpId="0" uiExpand="1" build="p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FC3C930-9D08-CCCB-B7F6-CAFEF14C124C}"/>
              </a:ext>
            </a:extLst>
          </p:cNvPr>
          <p:cNvSpPr/>
          <p:nvPr/>
        </p:nvSpPr>
        <p:spPr>
          <a:xfrm>
            <a:off x="6380158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BC3FF64-433E-22F5-E786-FF5815325264}"/>
              </a:ext>
            </a:extLst>
          </p:cNvPr>
          <p:cNvSpPr/>
          <p:nvPr/>
        </p:nvSpPr>
        <p:spPr>
          <a:xfrm>
            <a:off x="8322462" y="5878008"/>
            <a:ext cx="6368" cy="2771776"/>
          </a:xfrm>
          <a:custGeom>
            <a:avLst/>
            <a:gdLst>
              <a:gd name="csX0" fmla="*/ 0 w 6368"/>
              <a:gd name="csY0" fmla="*/ 0 h 2771776"/>
              <a:gd name="csX1" fmla="*/ 6368 w 6368"/>
              <a:gd name="csY1" fmla="*/ 0 h 2771776"/>
              <a:gd name="csX2" fmla="*/ 6368 w 6368"/>
              <a:gd name="csY2" fmla="*/ 2771776 h 2771776"/>
              <a:gd name="csX3" fmla="*/ 0 w 6368"/>
              <a:gd name="csY3" fmla="*/ 2771776 h 2771776"/>
              <a:gd name="csX4" fmla="*/ 0 w 6368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6368" h="2771776">
                <a:moveTo>
                  <a:pt x="0" y="0"/>
                </a:moveTo>
                <a:lnTo>
                  <a:pt x="6368" y="0"/>
                </a:lnTo>
                <a:lnTo>
                  <a:pt x="6368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F73E7C8-5E6B-F778-87A2-3FF94D3E830C}"/>
              </a:ext>
            </a:extLst>
          </p:cNvPr>
          <p:cNvSpPr/>
          <p:nvPr/>
        </p:nvSpPr>
        <p:spPr>
          <a:xfrm>
            <a:off x="8328830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5749BCA-29E3-928C-158D-A319F303CD46}"/>
              </a:ext>
            </a:extLst>
          </p:cNvPr>
          <p:cNvSpPr/>
          <p:nvPr/>
        </p:nvSpPr>
        <p:spPr>
          <a:xfrm>
            <a:off x="6386526" y="5878008"/>
            <a:ext cx="1935936" cy="2771776"/>
          </a:xfrm>
          <a:custGeom>
            <a:avLst/>
            <a:gdLst>
              <a:gd name="csX0" fmla="*/ 0 w 1935936"/>
              <a:gd name="csY0" fmla="*/ 0 h 2771776"/>
              <a:gd name="csX1" fmla="*/ 1935936 w 1935936"/>
              <a:gd name="csY1" fmla="*/ 0 h 2771776"/>
              <a:gd name="csX2" fmla="*/ 1935936 w 1935936"/>
              <a:gd name="csY2" fmla="*/ 2771776 h 2771776"/>
              <a:gd name="csX3" fmla="*/ 0 w 1935936"/>
              <a:gd name="csY3" fmla="*/ 2771776 h 2771776"/>
              <a:gd name="csX4" fmla="*/ 0 w 1935936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35936" h="2771776">
                <a:moveTo>
                  <a:pt x="0" y="0"/>
                </a:moveTo>
                <a:lnTo>
                  <a:pt x="1935936" y="0"/>
                </a:lnTo>
                <a:lnTo>
                  <a:pt x="1935936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FAB70C0-12A2-6F77-4A78-3261CDF79312}"/>
              </a:ext>
            </a:extLst>
          </p:cNvPr>
          <p:cNvSpPr/>
          <p:nvPr/>
        </p:nvSpPr>
        <p:spPr>
          <a:xfrm>
            <a:off x="4437854" y="5878008"/>
            <a:ext cx="1942304" cy="2771776"/>
          </a:xfrm>
          <a:custGeom>
            <a:avLst/>
            <a:gdLst>
              <a:gd name="csX0" fmla="*/ 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0 w 1942304"/>
              <a:gd name="csY3" fmla="*/ 2771776 h 2771776"/>
              <a:gd name="csX4" fmla="*/ 0 w 1942304"/>
              <a:gd name="csY4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42304" h="2771776">
                <a:moveTo>
                  <a:pt x="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0" y="27717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2868A7-02B1-BCE1-6E19-6CAF62B81A86}"/>
              </a:ext>
            </a:extLst>
          </p:cNvPr>
          <p:cNvSpPr/>
          <p:nvPr/>
        </p:nvSpPr>
        <p:spPr>
          <a:xfrm>
            <a:off x="2495550" y="5878008"/>
            <a:ext cx="1942304" cy="2771776"/>
          </a:xfrm>
          <a:custGeom>
            <a:avLst/>
            <a:gdLst>
              <a:gd name="csX0" fmla="*/ 707330 w 1942304"/>
              <a:gd name="csY0" fmla="*/ 0 h 2771776"/>
              <a:gd name="csX1" fmla="*/ 1942304 w 1942304"/>
              <a:gd name="csY1" fmla="*/ 0 h 2771776"/>
              <a:gd name="csX2" fmla="*/ 1942304 w 1942304"/>
              <a:gd name="csY2" fmla="*/ 2771776 h 2771776"/>
              <a:gd name="csX3" fmla="*/ 707330 w 1942304"/>
              <a:gd name="csY3" fmla="*/ 2771776 h 2771776"/>
              <a:gd name="csX4" fmla="*/ 0 w 1942304"/>
              <a:gd name="csY4" fmla="*/ 2064446 h 2771776"/>
              <a:gd name="csX5" fmla="*/ 0 w 1942304"/>
              <a:gd name="csY5" fmla="*/ 707330 h 2771776"/>
              <a:gd name="csX6" fmla="*/ 707330 w 1942304"/>
              <a:gd name="csY6" fmla="*/ 0 h 27717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942304" h="2771776">
                <a:moveTo>
                  <a:pt x="707330" y="0"/>
                </a:moveTo>
                <a:lnTo>
                  <a:pt x="1942304" y="0"/>
                </a:lnTo>
                <a:lnTo>
                  <a:pt x="1942304" y="2771776"/>
                </a:lnTo>
                <a:lnTo>
                  <a:pt x="707330" y="2771776"/>
                </a:lnTo>
                <a:cubicBezTo>
                  <a:pt x="316682" y="2771776"/>
                  <a:pt x="0" y="2455094"/>
                  <a:pt x="0" y="2064446"/>
                </a:cubicBezTo>
                <a:lnTo>
                  <a:pt x="0" y="707330"/>
                </a:lnTo>
                <a:cubicBezTo>
                  <a:pt x="0" y="316682"/>
                  <a:pt x="316682" y="0"/>
                  <a:pt x="7073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722A9B7C-68BA-99FD-8AD8-19D17C90E97A}"/>
              </a:ext>
            </a:extLst>
          </p:cNvPr>
          <p:cNvSpPr txBox="1"/>
          <p:nvPr/>
        </p:nvSpPr>
        <p:spPr>
          <a:xfrm>
            <a:off x="3000654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21B47DF-DDA0-1846-20FE-668963B80DEB}"/>
              </a:ext>
            </a:extLst>
          </p:cNvPr>
          <p:cNvGrpSpPr/>
          <p:nvPr/>
        </p:nvGrpSpPr>
        <p:grpSpPr>
          <a:xfrm flipH="1">
            <a:off x="2556544" y="10412535"/>
            <a:ext cx="1820317" cy="1954374"/>
            <a:chOff x="3526180" y="3380427"/>
            <a:chExt cx="3090520" cy="1706464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F421773F-85D7-7707-4AE2-C20D9C46CA40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1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E83F0E1B-F1B7-819B-73BD-2E2CAE41448A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6ACEF00-7128-D14B-D337-FDAE6BDC0AEA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94D27E-8515-3907-7CC7-81B7C26E52C0}"/>
              </a:ext>
            </a:extLst>
          </p:cNvPr>
          <p:cNvCxnSpPr>
            <a:cxnSpLocks/>
          </p:cNvCxnSpPr>
          <p:nvPr/>
        </p:nvCxnSpPr>
        <p:spPr>
          <a:xfrm>
            <a:off x="3466702" y="9803896"/>
            <a:ext cx="5829641" cy="0"/>
          </a:xfrm>
          <a:prstGeom prst="line">
            <a:avLst/>
          </a:prstGeom>
          <a:ln w="38100" cap="rnd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6543638-13F0-3054-7096-9253606FF3EE}"/>
              </a:ext>
            </a:extLst>
          </p:cNvPr>
          <p:cNvSpPr/>
          <p:nvPr/>
        </p:nvSpPr>
        <p:spPr>
          <a:xfrm>
            <a:off x="3323828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2FEC333-FC65-979A-A8C6-06F082EA8AA7}"/>
              </a:ext>
            </a:extLst>
          </p:cNvPr>
          <p:cNvSpPr/>
          <p:nvPr/>
        </p:nvSpPr>
        <p:spPr>
          <a:xfrm>
            <a:off x="5266132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126B24F-2879-F28E-88BC-810295AC2138}"/>
              </a:ext>
            </a:extLst>
          </p:cNvPr>
          <p:cNvSpPr/>
          <p:nvPr/>
        </p:nvSpPr>
        <p:spPr>
          <a:xfrm>
            <a:off x="7211620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A8FAAC2-B9CD-A303-31A2-611DC336E4B6}"/>
              </a:ext>
            </a:extLst>
          </p:cNvPr>
          <p:cNvSpPr/>
          <p:nvPr/>
        </p:nvSpPr>
        <p:spPr>
          <a:xfrm>
            <a:off x="9153924" y="9661022"/>
            <a:ext cx="285748" cy="2857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01DC5716-AFF0-BE99-2EDF-7D8456FC86DB}"/>
              </a:ext>
            </a:extLst>
          </p:cNvPr>
          <p:cNvSpPr txBox="1"/>
          <p:nvPr/>
        </p:nvSpPr>
        <p:spPr>
          <a:xfrm>
            <a:off x="4943868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89D73E-B617-1E90-8EC9-675F95FD1C7F}"/>
              </a:ext>
            </a:extLst>
          </p:cNvPr>
          <p:cNvGrpSpPr/>
          <p:nvPr/>
        </p:nvGrpSpPr>
        <p:grpSpPr>
          <a:xfrm flipH="1">
            <a:off x="4499758" y="10412535"/>
            <a:ext cx="1820317" cy="1954374"/>
            <a:chOff x="3526180" y="3380427"/>
            <a:chExt cx="3090520" cy="170646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79391206-6290-BC68-1B3E-7AB4F4B6C583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2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0AA02678-4ACF-E864-33AD-14F8C8EEA32C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0DE5C0E8-7AB6-6829-9675-4F1057040FB1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6ED762AF-8E80-F903-0884-3E3FA2D6AD79}"/>
              </a:ext>
            </a:extLst>
          </p:cNvPr>
          <p:cNvSpPr txBox="1"/>
          <p:nvPr/>
        </p:nvSpPr>
        <p:spPr>
          <a:xfrm>
            <a:off x="6887082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CD6E8D-AC77-CD0E-10B4-1E002B358173}"/>
              </a:ext>
            </a:extLst>
          </p:cNvPr>
          <p:cNvGrpSpPr/>
          <p:nvPr/>
        </p:nvGrpSpPr>
        <p:grpSpPr>
          <a:xfrm flipH="1">
            <a:off x="6442972" y="10412535"/>
            <a:ext cx="1820317" cy="1954374"/>
            <a:chOff x="3526180" y="3380427"/>
            <a:chExt cx="3090520" cy="1706464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DF10EAA5-19AA-28D4-D33D-5E3F09CDE01F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3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86A514D5-4926-C3FA-E6DF-E92F3717850A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1B11F65D-737D-19C3-6144-AD68F5458CD0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95ACF0CF-3A4E-C90B-394C-8E1009FF1E03}"/>
              </a:ext>
            </a:extLst>
          </p:cNvPr>
          <p:cNvSpPr txBox="1"/>
          <p:nvPr/>
        </p:nvSpPr>
        <p:spPr>
          <a:xfrm>
            <a:off x="8830296" y="4523990"/>
            <a:ext cx="932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46F0061-5879-41D2-6B4C-062C6A1B6328}"/>
              </a:ext>
            </a:extLst>
          </p:cNvPr>
          <p:cNvGrpSpPr/>
          <p:nvPr/>
        </p:nvGrpSpPr>
        <p:grpSpPr>
          <a:xfrm flipH="1">
            <a:off x="8386186" y="10412535"/>
            <a:ext cx="1820317" cy="1954374"/>
            <a:chOff x="3526180" y="3380427"/>
            <a:chExt cx="3090520" cy="1706464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8A41A82E-B3FF-C683-5C6F-CEB4E546B61E}"/>
                </a:ext>
              </a:extLst>
            </p:cNvPr>
            <p:cNvSpPr txBox="1"/>
            <p:nvPr/>
          </p:nvSpPr>
          <p:spPr>
            <a:xfrm flipH="1">
              <a:off x="3526180" y="3380427"/>
              <a:ext cx="3090518" cy="322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chemeClr val="accent4"/>
                  </a:solidFill>
                  <a:latin typeface="+mj-lt"/>
                </a:rPr>
                <a:t>UNIQUE 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3079EBB6-4DAB-DF70-D510-B87D01115628}"/>
                </a:ext>
              </a:extLst>
            </p:cNvPr>
            <p:cNvSpPr txBox="1"/>
            <p:nvPr/>
          </p:nvSpPr>
          <p:spPr>
            <a:xfrm flipH="1">
              <a:off x="3526180" y="3743562"/>
              <a:ext cx="3090518" cy="241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05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58B563F8-1B73-2D63-B725-5201E83EB213}"/>
                </a:ext>
              </a:extLst>
            </p:cNvPr>
            <p:cNvSpPr txBox="1"/>
            <p:nvPr/>
          </p:nvSpPr>
          <p:spPr>
            <a:xfrm flipH="1">
              <a:off x="3526183" y="4200064"/>
              <a:ext cx="3090517" cy="8868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75" name="!!SubTitle">
            <a:extLst>
              <a:ext uri="{FF2B5EF4-FFF2-40B4-BE49-F238E27FC236}">
                <a16:creationId xmlns:a16="http://schemas.microsoft.com/office/drawing/2014/main" id="{E3E17890-F565-40AD-C78B-2F5690C98002}"/>
              </a:ext>
            </a:extLst>
          </p:cNvPr>
          <p:cNvSpPr txBox="1"/>
          <p:nvPr/>
        </p:nvSpPr>
        <p:spPr>
          <a:xfrm>
            <a:off x="1193689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4E475968-0E79-907F-2070-49827E6332FC}"/>
              </a:ext>
            </a:extLst>
          </p:cNvPr>
          <p:cNvSpPr txBox="1"/>
          <p:nvPr/>
        </p:nvSpPr>
        <p:spPr>
          <a:xfrm>
            <a:off x="11936897" y="1037172"/>
            <a:ext cx="1094953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Procedure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8F4ED2A-C8DC-81F1-2C88-1C18BF147FE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7E47201-10D3-22B2-7CC7-4B0DBC4F2BFB}"/>
              </a:ext>
            </a:extLst>
          </p:cNvPr>
          <p:cNvSpPr/>
          <p:nvPr/>
        </p:nvSpPr>
        <p:spPr>
          <a:xfrm>
            <a:off x="2123922" y="3892046"/>
            <a:ext cx="10439400" cy="6743700"/>
          </a:xfrm>
          <a:custGeom>
            <a:avLst/>
            <a:gdLst>
              <a:gd name="csX0" fmla="*/ 1078778 w 10439400"/>
              <a:gd name="csY0" fmla="*/ 1985962 h 6743700"/>
              <a:gd name="csX1" fmla="*/ 371448 w 10439400"/>
              <a:gd name="csY1" fmla="*/ 2693292 h 6743700"/>
              <a:gd name="csX2" fmla="*/ 371448 w 10439400"/>
              <a:gd name="csY2" fmla="*/ 4050408 h 6743700"/>
              <a:gd name="csX3" fmla="*/ 1078778 w 10439400"/>
              <a:gd name="csY3" fmla="*/ 4757738 h 6743700"/>
              <a:gd name="csX4" fmla="*/ 7446070 w 10439400"/>
              <a:gd name="csY4" fmla="*/ 4757738 h 6743700"/>
              <a:gd name="csX5" fmla="*/ 8153400 w 10439400"/>
              <a:gd name="csY5" fmla="*/ 4050408 h 6743700"/>
              <a:gd name="csX6" fmla="*/ 8153400 w 10439400"/>
              <a:gd name="csY6" fmla="*/ 2693292 h 6743700"/>
              <a:gd name="csX7" fmla="*/ 7446070 w 10439400"/>
              <a:gd name="csY7" fmla="*/ 1985962 h 6743700"/>
              <a:gd name="csX8" fmla="*/ 8440164 w 10439400"/>
              <a:gd name="csY8" fmla="*/ 0 h 6743700"/>
              <a:gd name="csX9" fmla="*/ 10439400 w 10439400"/>
              <a:gd name="csY9" fmla="*/ 3371850 h 6743700"/>
              <a:gd name="csX10" fmla="*/ 8440164 w 10439400"/>
              <a:gd name="csY10" fmla="*/ 6743700 h 6743700"/>
              <a:gd name="csX11" fmla="*/ 8440164 w 10439400"/>
              <a:gd name="csY11" fmla="*/ 5057775 h 6743700"/>
              <a:gd name="csX12" fmla="*/ 0 w 10439400"/>
              <a:gd name="csY12" fmla="*/ 5057775 h 6743700"/>
              <a:gd name="csX13" fmla="*/ 0 w 10439400"/>
              <a:gd name="csY13" fmla="*/ 1685925 h 6743700"/>
              <a:gd name="csX14" fmla="*/ 8440164 w 10439400"/>
              <a:gd name="csY14" fmla="*/ 1685925 h 674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10439400" h="6743700">
                <a:moveTo>
                  <a:pt x="1078778" y="1985962"/>
                </a:moveTo>
                <a:cubicBezTo>
                  <a:pt x="688130" y="1985962"/>
                  <a:pt x="371448" y="2302644"/>
                  <a:pt x="371448" y="2693292"/>
                </a:cubicBezTo>
                <a:lnTo>
                  <a:pt x="371448" y="4050408"/>
                </a:lnTo>
                <a:cubicBezTo>
                  <a:pt x="371448" y="4441056"/>
                  <a:pt x="688130" y="4757738"/>
                  <a:pt x="1078778" y="4757738"/>
                </a:cubicBezTo>
                <a:lnTo>
                  <a:pt x="7446070" y="4757738"/>
                </a:lnTo>
                <a:cubicBezTo>
                  <a:pt x="7836718" y="4757738"/>
                  <a:pt x="8153400" y="4441056"/>
                  <a:pt x="8153400" y="4050408"/>
                </a:cubicBezTo>
                <a:lnTo>
                  <a:pt x="8153400" y="2693292"/>
                </a:lnTo>
                <a:cubicBezTo>
                  <a:pt x="8153400" y="2302644"/>
                  <a:pt x="7836718" y="1985962"/>
                  <a:pt x="7446070" y="1985962"/>
                </a:cubicBezTo>
                <a:close/>
                <a:moveTo>
                  <a:pt x="8440164" y="0"/>
                </a:moveTo>
                <a:lnTo>
                  <a:pt x="10439400" y="3371850"/>
                </a:lnTo>
                <a:lnTo>
                  <a:pt x="8440164" y="6743700"/>
                </a:lnTo>
                <a:lnTo>
                  <a:pt x="8440164" y="5057775"/>
                </a:lnTo>
                <a:lnTo>
                  <a:pt x="0" y="5057775"/>
                </a:lnTo>
                <a:lnTo>
                  <a:pt x="0" y="1685925"/>
                </a:lnTo>
                <a:lnTo>
                  <a:pt x="8440164" y="16859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254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638EAD25-DE3A-D306-5B48-54C33458B4AC}"/>
              </a:ext>
            </a:extLst>
          </p:cNvPr>
          <p:cNvSpPr/>
          <p:nvPr/>
        </p:nvSpPr>
        <p:spPr>
          <a:xfrm>
            <a:off x="2495550" y="7263896"/>
            <a:ext cx="7781952" cy="1385888"/>
          </a:xfrm>
          <a:custGeom>
            <a:avLst/>
            <a:gdLst>
              <a:gd name="csX0" fmla="*/ 0 w 7781952"/>
              <a:gd name="csY0" fmla="*/ 0 h 1385888"/>
              <a:gd name="csX1" fmla="*/ 7781952 w 7781952"/>
              <a:gd name="csY1" fmla="*/ 0 h 1385888"/>
              <a:gd name="csX2" fmla="*/ 7781952 w 7781952"/>
              <a:gd name="csY2" fmla="*/ 678558 h 1385888"/>
              <a:gd name="csX3" fmla="*/ 7074622 w 7781952"/>
              <a:gd name="csY3" fmla="*/ 1385888 h 1385888"/>
              <a:gd name="csX4" fmla="*/ 707330 w 7781952"/>
              <a:gd name="csY4" fmla="*/ 1385888 h 1385888"/>
              <a:gd name="csX5" fmla="*/ 0 w 7781952"/>
              <a:gd name="csY5" fmla="*/ 678558 h 13858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7781952" h="1385888">
                <a:moveTo>
                  <a:pt x="0" y="0"/>
                </a:moveTo>
                <a:lnTo>
                  <a:pt x="7781952" y="0"/>
                </a:lnTo>
                <a:lnTo>
                  <a:pt x="7781952" y="678558"/>
                </a:lnTo>
                <a:cubicBezTo>
                  <a:pt x="7781952" y="1069206"/>
                  <a:pt x="7465270" y="1385888"/>
                  <a:pt x="7074622" y="1385888"/>
                </a:cubicBezTo>
                <a:lnTo>
                  <a:pt x="707330" y="1385888"/>
                </a:lnTo>
                <a:cubicBezTo>
                  <a:pt x="316682" y="1385888"/>
                  <a:pt x="0" y="1069206"/>
                  <a:pt x="0" y="678558"/>
                </a:cubicBezTo>
                <a:close/>
              </a:path>
            </a:pathLst>
          </a:cu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20C4C05-5A8E-32EA-8C8A-E3308C13D3AD}"/>
              </a:ext>
            </a:extLst>
          </p:cNvPr>
          <p:cNvSpPr/>
          <p:nvPr/>
        </p:nvSpPr>
        <p:spPr>
          <a:xfrm>
            <a:off x="4997633" y="6837286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E3FA67D1-BF4F-7170-3322-8C2DAD029040}"/>
              </a:ext>
            </a:extLst>
          </p:cNvPr>
          <p:cNvSpPr>
            <a:spLocks noEditPoints="1"/>
          </p:cNvSpPr>
          <p:nvPr/>
        </p:nvSpPr>
        <p:spPr bwMode="auto">
          <a:xfrm>
            <a:off x="8873452" y="694016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807B334-BCD6-68B5-8F27-288505A94224}"/>
              </a:ext>
            </a:extLst>
          </p:cNvPr>
          <p:cNvSpPr/>
          <p:nvPr/>
        </p:nvSpPr>
        <p:spPr>
          <a:xfrm>
            <a:off x="6934941" y="6914267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93ED5BF-69E8-BECF-364C-58C2708B5741}"/>
              </a:ext>
            </a:extLst>
          </p:cNvPr>
          <p:cNvSpPr/>
          <p:nvPr/>
        </p:nvSpPr>
        <p:spPr>
          <a:xfrm>
            <a:off x="3061134" y="684434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3E55DA71-7963-9B95-FE8B-20F9650277CB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14" grpId="0" animBg="1"/>
          <p:bldP spid="15" grpId="0" animBg="1"/>
          <p:bldP spid="16" grpId="0" animBg="1"/>
          <p:bldP spid="17" grpId="0" animBg="1"/>
          <p:bldP spid="18" grpId="0"/>
          <p:bldP spid="23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1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84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14" grpId="0" animBg="1"/>
          <p:bldP spid="15" grpId="0" animBg="1"/>
          <p:bldP spid="16" grpId="0" animBg="1"/>
          <p:bldP spid="17" grpId="0" animBg="1"/>
          <p:bldP spid="18" grpId="0"/>
          <p:bldP spid="23" grpId="0"/>
          <p:bldP spid="70" grpId="0"/>
          <p:bldP spid="75" grpId="0"/>
          <p:bldP spid="76" grpId="0"/>
          <p:bldP spid="78" grpId="0" animBg="1"/>
          <p:bldP spid="79" grpId="0" animBg="1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  <p:bldP spid="84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0CDA2"/>
      </a:accent1>
      <a:accent2>
        <a:srgbClr val="BDBEA1"/>
      </a:accent2>
      <a:accent3>
        <a:srgbClr val="2A4541"/>
      </a:accent3>
      <a:accent4>
        <a:srgbClr val="2E322D"/>
      </a:accent4>
      <a:accent5>
        <a:srgbClr val="DE0E03"/>
      </a:accent5>
      <a:accent6>
        <a:srgbClr val="FCDD7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16238</TotalTime>
  <Words>1712</Words>
  <Application>Microsoft Office PowerPoint</Application>
  <PresentationFormat>Custom</PresentationFormat>
  <Paragraphs>329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Open Sans Light</vt:lpstr>
      <vt:lpstr>UTM Avo</vt:lpstr>
      <vt:lpstr>Wingdings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191</dc:title>
  <dc:creator>Slide Ocean</dc:creator>
  <cp:keywords>SlideOcean.net</cp:keywords>
  <cp:lastModifiedBy>SO</cp:lastModifiedBy>
  <cp:revision>4105</cp:revision>
  <dcterms:created xsi:type="dcterms:W3CDTF">2024-04-24T08:43:56Z</dcterms:created>
  <dcterms:modified xsi:type="dcterms:W3CDTF">2026-02-01T02:12:08Z</dcterms:modified>
</cp:coreProperties>
</file>