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0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D4B091"/>
    <a:srgbClr val="D69D6A"/>
    <a:srgbClr val="985D41"/>
    <a:srgbClr val="F3EBD4"/>
    <a:srgbClr val="CCA77F"/>
    <a:srgbClr val="E7E7E7"/>
    <a:srgbClr val="B5A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1/31/2026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392951A-370D-4718-7DD7-11BA15C1DA36}"/>
              </a:ext>
            </a:extLst>
          </p:cNvPr>
          <p:cNvGrpSpPr/>
          <p:nvPr/>
        </p:nvGrpSpPr>
        <p:grpSpPr>
          <a:xfrm>
            <a:off x="4095749" y="6271742"/>
            <a:ext cx="2628899" cy="2628899"/>
            <a:chOff x="4095749" y="5949013"/>
            <a:chExt cx="2628899" cy="2628899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74C4A12-11B6-F770-452F-3E6DBD884C5A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44129F5-5398-8E39-ABDB-99E3343A7A96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Textbox 200">
            <a:extLst>
              <a:ext uri="{FF2B5EF4-FFF2-40B4-BE49-F238E27FC236}">
                <a16:creationId xmlns:a16="http://schemas.microsoft.com/office/drawing/2014/main" id="{BD5BD33E-440C-9441-0E9B-B7F0F0283887}"/>
              </a:ext>
            </a:extLst>
          </p:cNvPr>
          <p:cNvSpPr txBox="1"/>
          <p:nvPr/>
        </p:nvSpPr>
        <p:spPr>
          <a:xfrm>
            <a:off x="3156407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3B108B4-DE05-6B6C-1024-3E194090FA59}"/>
              </a:ext>
            </a:extLst>
          </p:cNvPr>
          <p:cNvGrpSpPr/>
          <p:nvPr/>
        </p:nvGrpSpPr>
        <p:grpSpPr>
          <a:xfrm flipH="1">
            <a:off x="4095749" y="9530269"/>
            <a:ext cx="2598437" cy="2800759"/>
            <a:chOff x="3526180" y="3340118"/>
            <a:chExt cx="3090520" cy="244548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E98BBA66-3483-55A7-5B34-8897C87A3D68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EDB24BBE-C0CE-38C5-35F2-A8C32B4D6FC2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3E8F2BA5-1847-4D18-305F-8EC4225D91A7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F28851E-7600-6CA9-ED5C-9EA7B2A16529}"/>
              </a:ext>
            </a:extLst>
          </p:cNvPr>
          <p:cNvGrpSpPr/>
          <p:nvPr/>
        </p:nvGrpSpPr>
        <p:grpSpPr>
          <a:xfrm>
            <a:off x="7494291" y="6970620"/>
            <a:ext cx="2628899" cy="2628899"/>
            <a:chOff x="4095749" y="5949013"/>
            <a:chExt cx="2628899" cy="2628899"/>
          </a:xfrm>
          <a:solidFill>
            <a:schemeClr val="accent1"/>
          </a:soli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85B64D7-A095-2A53-9B34-635FC8867B98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A88A443-2FEB-7F5C-A1F2-E61F33196583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EB5E16AD-4AB7-D4E7-BFBC-DEC16F1A6987}"/>
              </a:ext>
            </a:extLst>
          </p:cNvPr>
          <p:cNvSpPr txBox="1"/>
          <p:nvPr/>
        </p:nvSpPr>
        <p:spPr>
          <a:xfrm>
            <a:off x="6556342" y="40733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45468F5-4A15-DD02-2C82-C33BCEF149EB}"/>
              </a:ext>
            </a:extLst>
          </p:cNvPr>
          <p:cNvGrpSpPr/>
          <p:nvPr/>
        </p:nvGrpSpPr>
        <p:grpSpPr>
          <a:xfrm flipH="1">
            <a:off x="7494290" y="3604009"/>
            <a:ext cx="2598437" cy="2800759"/>
            <a:chOff x="3526180" y="3340118"/>
            <a:chExt cx="3090520" cy="2445485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81BF85C6-06BE-CB47-636F-460914763085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DB54B558-4D48-509C-143F-E1029150E591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32453E7F-6CF4-0DE5-54C0-6024B2794E96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4F0185F-F2B4-A18B-3E17-06083835DE2A}"/>
              </a:ext>
            </a:extLst>
          </p:cNvPr>
          <p:cNvGrpSpPr/>
          <p:nvPr/>
        </p:nvGrpSpPr>
        <p:grpSpPr>
          <a:xfrm>
            <a:off x="10880495" y="6271742"/>
            <a:ext cx="2628899" cy="2628899"/>
            <a:chOff x="4095749" y="5949013"/>
            <a:chExt cx="2628899" cy="2628899"/>
          </a:xfrm>
          <a:solidFill>
            <a:schemeClr val="accent1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5A8258A-11E1-EEEC-EED6-BD73B22C09B8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B8E89D1-8529-6253-9259-A6495082D98C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0" name="Textbox 200">
            <a:extLst>
              <a:ext uri="{FF2B5EF4-FFF2-40B4-BE49-F238E27FC236}">
                <a16:creationId xmlns:a16="http://schemas.microsoft.com/office/drawing/2014/main" id="{887E5CEC-F9E6-B20D-1787-3F6184025807}"/>
              </a:ext>
            </a:extLst>
          </p:cNvPr>
          <p:cNvSpPr txBox="1"/>
          <p:nvPr/>
        </p:nvSpPr>
        <p:spPr>
          <a:xfrm>
            <a:off x="9941153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B290827-4712-A6C0-2935-25CD92644AC5}"/>
              </a:ext>
            </a:extLst>
          </p:cNvPr>
          <p:cNvGrpSpPr/>
          <p:nvPr/>
        </p:nvGrpSpPr>
        <p:grpSpPr>
          <a:xfrm flipH="1">
            <a:off x="10880495" y="9530269"/>
            <a:ext cx="2598437" cy="2800759"/>
            <a:chOff x="3526180" y="3340118"/>
            <a:chExt cx="3090520" cy="2445485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63EA55EB-74E2-BBAD-FB0B-C0372D17B2BB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72AD213C-F1BE-9A11-B9F3-A3BA20AA4FA0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207D9D74-B247-E160-9F5F-859FE043F993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A06C093-7167-A342-9227-80AAB48B61B4}"/>
              </a:ext>
            </a:extLst>
          </p:cNvPr>
          <p:cNvGrpSpPr/>
          <p:nvPr/>
        </p:nvGrpSpPr>
        <p:grpSpPr>
          <a:xfrm>
            <a:off x="14279037" y="6970620"/>
            <a:ext cx="2628899" cy="2628899"/>
            <a:chOff x="4095749" y="5949013"/>
            <a:chExt cx="2628899" cy="2628899"/>
          </a:xfrm>
          <a:solidFill>
            <a:schemeClr val="accent1"/>
          </a:solidFill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1B8FF90-18F0-4DFA-FEFC-C3CDD1431F82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A7D09FC-69B3-8F9B-27D4-0A71C06F88BD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CE24B0B3-567E-3E88-B9F5-ED93764B38C0}"/>
              </a:ext>
            </a:extLst>
          </p:cNvPr>
          <p:cNvSpPr txBox="1"/>
          <p:nvPr/>
        </p:nvSpPr>
        <p:spPr>
          <a:xfrm>
            <a:off x="13341088" y="40733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1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BB7358A-7F75-C793-FF19-08147B240B47}"/>
              </a:ext>
            </a:extLst>
          </p:cNvPr>
          <p:cNvGrpSpPr/>
          <p:nvPr/>
        </p:nvGrpSpPr>
        <p:grpSpPr>
          <a:xfrm flipH="1">
            <a:off x="14279037" y="3604009"/>
            <a:ext cx="2598437" cy="2800759"/>
            <a:chOff x="3526180" y="3340118"/>
            <a:chExt cx="3090520" cy="2445485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3E405A89-2EF7-3704-1242-163C50E1D54A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265F73DB-A2D6-6BCD-DC04-CA21C2E4E848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6C06F4AA-5BE3-B0E1-716B-1EF7E22A979F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552F292-74E4-A6D0-3349-EB02B0DE4C17}"/>
              </a:ext>
            </a:extLst>
          </p:cNvPr>
          <p:cNvGrpSpPr/>
          <p:nvPr/>
        </p:nvGrpSpPr>
        <p:grpSpPr>
          <a:xfrm>
            <a:off x="17665240" y="6271742"/>
            <a:ext cx="2628899" cy="2628899"/>
            <a:chOff x="4095749" y="5949013"/>
            <a:chExt cx="2628899" cy="2628899"/>
          </a:xfrm>
          <a:solidFill>
            <a:schemeClr val="accent1"/>
          </a:solidFill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5934624A-B175-FAFA-AE4F-75DA341EFA11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AB2A68FF-BB5F-6443-5655-6D8793E5A6AC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2" name="Textbox 200">
            <a:extLst>
              <a:ext uri="{FF2B5EF4-FFF2-40B4-BE49-F238E27FC236}">
                <a16:creationId xmlns:a16="http://schemas.microsoft.com/office/drawing/2014/main" id="{5823376D-2871-0D37-6E02-93F0ED3FACB0}"/>
              </a:ext>
            </a:extLst>
          </p:cNvPr>
          <p:cNvSpPr txBox="1"/>
          <p:nvPr/>
        </p:nvSpPr>
        <p:spPr>
          <a:xfrm>
            <a:off x="16725898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1"/>
                </a:solidFill>
                <a:latin typeface="+mj-lt"/>
              </a:rPr>
              <a:t>5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BFA0CB5-B03B-3D98-0061-39E7AEB56461}"/>
              </a:ext>
            </a:extLst>
          </p:cNvPr>
          <p:cNvGrpSpPr/>
          <p:nvPr/>
        </p:nvGrpSpPr>
        <p:grpSpPr>
          <a:xfrm flipH="1">
            <a:off x="17665240" y="9530269"/>
            <a:ext cx="2598437" cy="2800759"/>
            <a:chOff x="3526180" y="3340118"/>
            <a:chExt cx="3090520" cy="2445485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604F4E2B-EB0C-C989-D6F4-7F4DBA796BB7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27F326D4-5608-DB41-9942-AD7A2D5F92A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6EAEA153-ED0F-50DC-8414-414AD080242E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1BA72B9-D89F-6BE7-809E-2A0D0B0EA7BC}"/>
              </a:ext>
            </a:extLst>
          </p:cNvPr>
          <p:cNvGrpSpPr/>
          <p:nvPr/>
        </p:nvGrpSpPr>
        <p:grpSpPr>
          <a:xfrm>
            <a:off x="3695696" y="5871690"/>
            <a:ext cx="16998495" cy="4127881"/>
            <a:chOff x="3695696" y="5871690"/>
            <a:chExt cx="16998495" cy="4127881"/>
          </a:xfrm>
        </p:grpSpPr>
        <p:sp>
          <p:nvSpPr>
            <p:cNvPr id="6" name="Arc 5">
              <a:extLst>
                <a:ext uri="{FF2B5EF4-FFF2-40B4-BE49-F238E27FC236}">
                  <a16:creationId xmlns:a16="http://schemas.microsoft.com/office/drawing/2014/main" id="{2E341A06-86C7-4C67-317D-C789F364B107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1C02FFBD-CBE1-5E4D-20A6-213AB05CCA98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41D32861-B78A-BDFD-CC55-75C229ABF128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832955FC-7D98-E417-521B-5D0BD53768C4}"/>
                </a:ext>
              </a:extLst>
            </p:cNvPr>
            <p:cNvSpPr/>
            <p:nvPr/>
          </p:nvSpPr>
          <p:spPr>
            <a:xfrm rot="10800000">
              <a:off x="13878985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Arc 85">
              <a:extLst>
                <a:ext uri="{FF2B5EF4-FFF2-40B4-BE49-F238E27FC236}">
                  <a16:creationId xmlns:a16="http://schemas.microsoft.com/office/drawing/2014/main" id="{86F8296A-FA36-7343-1785-72B73035DC54}"/>
                </a:ext>
              </a:extLst>
            </p:cNvPr>
            <p:cNvSpPr/>
            <p:nvPr/>
          </p:nvSpPr>
          <p:spPr>
            <a:xfrm>
              <a:off x="17265187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2B032887-4AB9-9F95-5789-5C2508056574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2D3FEE9-5250-54E8-2432-F2CEB8CECB79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2905BB0-C9DC-BCBB-4BFC-303801F663D0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879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CB7EDC1-93C3-A958-AA46-3C99FBA31266}"/>
                </a:ext>
              </a:extLst>
            </p:cNvPr>
            <p:cNvCxnSpPr>
              <a:cxnSpLocks/>
            </p:cNvCxnSpPr>
            <p:nvPr/>
          </p:nvCxnSpPr>
          <p:spPr>
            <a:xfrm>
              <a:off x="17290116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5D25450-FC75-75EB-C5D4-13D9E2D99DD9}"/>
              </a:ext>
            </a:extLst>
          </p:cNvPr>
          <p:cNvGrpSpPr/>
          <p:nvPr/>
        </p:nvGrpSpPr>
        <p:grpSpPr>
          <a:xfrm>
            <a:off x="3571875" y="7689815"/>
            <a:ext cx="250142" cy="2085388"/>
            <a:chOff x="3571875" y="7689815"/>
            <a:chExt cx="250142" cy="2085388"/>
          </a:xfrm>
        </p:grpSpPr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A62176D-37F7-8B0E-18C4-4AD6B92C4A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EABE7E4E-D071-C0A4-CDF4-D8B5ED88C819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808D69F-3946-5004-F55E-91646A6A1847}"/>
              </a:ext>
            </a:extLst>
          </p:cNvPr>
          <p:cNvGrpSpPr/>
          <p:nvPr/>
        </p:nvGrpSpPr>
        <p:grpSpPr>
          <a:xfrm>
            <a:off x="20567235" y="7689815"/>
            <a:ext cx="250142" cy="2085388"/>
            <a:chOff x="20567235" y="7689815"/>
            <a:chExt cx="250142" cy="2085388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91139D5-F4D4-E4EC-9C51-55E133D1EB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690542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8C52611B-0AA5-02EF-40E9-8BA933ADC538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!!SubTitle">
            <a:extLst>
              <a:ext uri="{FF2B5EF4-FFF2-40B4-BE49-F238E27FC236}">
                <a16:creationId xmlns:a16="http://schemas.microsoft.com/office/drawing/2014/main" id="{D977E0F6-B91B-C8EF-C8B8-ACB0428AA69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725A6A6C-DC9D-A01D-C4E4-D7FA5544D287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374492-CD3E-1622-7D37-037CEC2776C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1A85024-EE9D-B8FB-0915-4161E2FC6F08}"/>
              </a:ext>
            </a:extLst>
          </p:cNvPr>
          <p:cNvSpPr/>
          <p:nvPr/>
        </p:nvSpPr>
        <p:spPr>
          <a:xfrm>
            <a:off x="5017413" y="7179862"/>
            <a:ext cx="785570" cy="81265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01CFB63-FF71-5315-9F80-F3A2288EED2B}"/>
              </a:ext>
            </a:extLst>
          </p:cNvPr>
          <p:cNvSpPr/>
          <p:nvPr/>
        </p:nvSpPr>
        <p:spPr>
          <a:xfrm>
            <a:off x="18610794" y="7217296"/>
            <a:ext cx="737792" cy="7377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3C3132C-1883-ECC1-9C1C-4421A0DA351E}"/>
              </a:ext>
            </a:extLst>
          </p:cNvPr>
          <p:cNvSpPr/>
          <p:nvPr/>
        </p:nvSpPr>
        <p:spPr>
          <a:xfrm>
            <a:off x="8410334" y="7871907"/>
            <a:ext cx="796814" cy="82632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 103">
            <a:extLst>
              <a:ext uri="{FF2B5EF4-FFF2-40B4-BE49-F238E27FC236}">
                <a16:creationId xmlns:a16="http://schemas.microsoft.com/office/drawing/2014/main" id="{67295090-22DD-4009-8D29-F5D45AAB6F7C}"/>
              </a:ext>
            </a:extLst>
          </p:cNvPr>
          <p:cNvSpPr>
            <a:spLocks noEditPoints="1"/>
          </p:cNvSpPr>
          <p:nvPr/>
        </p:nvSpPr>
        <p:spPr bwMode="auto">
          <a:xfrm>
            <a:off x="15183484" y="7971538"/>
            <a:ext cx="820006" cy="627064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E208F6B-38E3-0434-4DD2-C80FD5A634CD}"/>
              </a:ext>
            </a:extLst>
          </p:cNvPr>
          <p:cNvSpPr/>
          <p:nvPr/>
        </p:nvSpPr>
        <p:spPr>
          <a:xfrm>
            <a:off x="11788615" y="7247583"/>
            <a:ext cx="812658" cy="67721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3864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9" grpId="0"/>
          <p:bldP spid="19" grpId="1"/>
          <p:bldP spid="30" grpId="0"/>
          <p:bldP spid="30" grpId="1"/>
          <p:bldP spid="43" grpId="0"/>
          <p:bldP spid="43" grpId="1"/>
          <p:bldP spid="92" grpId="0"/>
          <p:bldP spid="92" grpId="1"/>
          <p:bldP spid="2" grpId="0"/>
          <p:bldP spid="3" grpId="0"/>
          <p:bldP spid="14" grpId="0" animBg="1"/>
          <p:bldP spid="15" grpId="0" animBg="1"/>
          <p:bldP spid="26" grpId="0" animBg="1"/>
          <p:bldP spid="37" grpId="0" animBg="1"/>
          <p:bldP spid="3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9" grpId="0"/>
          <p:bldP spid="19" grpId="1"/>
          <p:bldP spid="30" grpId="0"/>
          <p:bldP spid="30" grpId="1"/>
          <p:bldP spid="43" grpId="0"/>
          <p:bldP spid="43" grpId="1"/>
          <p:bldP spid="92" grpId="0"/>
          <p:bldP spid="92" grpId="1"/>
          <p:bldP spid="2" grpId="0"/>
          <p:bldP spid="3" grpId="0"/>
          <p:bldP spid="14" grpId="0" animBg="1"/>
          <p:bldP spid="15" grpId="0" animBg="1"/>
          <p:bldP spid="26" grpId="0" animBg="1"/>
          <p:bldP spid="37" grpId="0" animBg="1"/>
          <p:bldP spid="39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3CD4EA7-8C76-1612-D63A-6D1A6E2B6DA7}"/>
              </a:ext>
            </a:extLst>
          </p:cNvPr>
          <p:cNvGrpSpPr/>
          <p:nvPr/>
        </p:nvGrpSpPr>
        <p:grpSpPr>
          <a:xfrm>
            <a:off x="4095749" y="6271742"/>
            <a:ext cx="2628899" cy="2628899"/>
            <a:chOff x="4095749" y="5949013"/>
            <a:chExt cx="2628899" cy="2628899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5EBEDAEA-062C-30BB-486C-9F23DCDE7094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35692718-F611-679E-669C-54EA8E26A76A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2" name="Textbox 200">
            <a:extLst>
              <a:ext uri="{FF2B5EF4-FFF2-40B4-BE49-F238E27FC236}">
                <a16:creationId xmlns:a16="http://schemas.microsoft.com/office/drawing/2014/main" id="{CE448AAC-D73C-4A02-0986-15B4E7F6B0A7}"/>
              </a:ext>
            </a:extLst>
          </p:cNvPr>
          <p:cNvSpPr txBox="1"/>
          <p:nvPr/>
        </p:nvSpPr>
        <p:spPr>
          <a:xfrm>
            <a:off x="3156407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72747BF-32BF-89D0-33B8-65D8B287811C}"/>
              </a:ext>
            </a:extLst>
          </p:cNvPr>
          <p:cNvGrpSpPr/>
          <p:nvPr/>
        </p:nvGrpSpPr>
        <p:grpSpPr>
          <a:xfrm flipH="1">
            <a:off x="4095749" y="9530269"/>
            <a:ext cx="2598437" cy="2800759"/>
            <a:chOff x="3526180" y="3340118"/>
            <a:chExt cx="3090520" cy="2445485"/>
          </a:xfrm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CB9E6A8A-F65F-BABB-6DAA-B3AE8873FA61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B848E468-D711-7C52-A508-696DC0697514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E0E86292-4F09-67C1-898B-5BB861685BB5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54F7B0E5-A513-4CB7-A809-698A681A99A0}"/>
              </a:ext>
            </a:extLst>
          </p:cNvPr>
          <p:cNvGrpSpPr/>
          <p:nvPr/>
        </p:nvGrpSpPr>
        <p:grpSpPr>
          <a:xfrm>
            <a:off x="7494291" y="6970620"/>
            <a:ext cx="2628899" cy="2628899"/>
            <a:chOff x="4095749" y="5949013"/>
            <a:chExt cx="2628899" cy="2628899"/>
          </a:xfrm>
          <a:solidFill>
            <a:schemeClr val="accent1"/>
          </a:solidFill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9C1F0CDA-3FF3-99F4-A26F-89C5CE0029E0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851A2720-85E2-43E5-7935-95411FF6BCB9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0" name="Textbox 200">
            <a:extLst>
              <a:ext uri="{FF2B5EF4-FFF2-40B4-BE49-F238E27FC236}">
                <a16:creationId xmlns:a16="http://schemas.microsoft.com/office/drawing/2014/main" id="{B5C0370B-FB09-2181-AEDB-5716509A2BE4}"/>
              </a:ext>
            </a:extLst>
          </p:cNvPr>
          <p:cNvSpPr txBox="1"/>
          <p:nvPr/>
        </p:nvSpPr>
        <p:spPr>
          <a:xfrm>
            <a:off x="6556342" y="40733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73E5C0F0-64B6-AC59-AC5B-9BA9C1F4C15B}"/>
              </a:ext>
            </a:extLst>
          </p:cNvPr>
          <p:cNvGrpSpPr/>
          <p:nvPr/>
        </p:nvGrpSpPr>
        <p:grpSpPr>
          <a:xfrm flipH="1">
            <a:off x="7494290" y="3604009"/>
            <a:ext cx="2598437" cy="2800759"/>
            <a:chOff x="3526180" y="3340118"/>
            <a:chExt cx="3090520" cy="2445485"/>
          </a:xfrm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0F45F427-64A3-56BF-9AC6-E57AA82ED775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FD3B5216-A499-87C0-0528-2B4DC5544A41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CA3511C9-2C4B-7EC0-825E-6D14EE3B9B36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C1DCC5E-76F4-DEBB-3498-BAE33452B549}"/>
              </a:ext>
            </a:extLst>
          </p:cNvPr>
          <p:cNvGrpSpPr/>
          <p:nvPr/>
        </p:nvGrpSpPr>
        <p:grpSpPr>
          <a:xfrm>
            <a:off x="10880495" y="6271742"/>
            <a:ext cx="2628899" cy="2628899"/>
            <a:chOff x="4095749" y="5949013"/>
            <a:chExt cx="2628899" cy="2628899"/>
          </a:xfrm>
          <a:solidFill>
            <a:schemeClr val="accent1"/>
          </a:solidFill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6AFECB6-88D0-9E05-96DD-0AC4FD7A6D81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53D4E6D0-0CC4-789A-E7A2-81C4F8A5E6E9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8" name="Textbox 200">
            <a:extLst>
              <a:ext uri="{FF2B5EF4-FFF2-40B4-BE49-F238E27FC236}">
                <a16:creationId xmlns:a16="http://schemas.microsoft.com/office/drawing/2014/main" id="{0C9A5427-AE89-3055-2D0B-19CD84808231}"/>
              </a:ext>
            </a:extLst>
          </p:cNvPr>
          <p:cNvSpPr txBox="1"/>
          <p:nvPr/>
        </p:nvSpPr>
        <p:spPr>
          <a:xfrm>
            <a:off x="9941153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BCEB53D-86E4-995C-55ED-75C8236F213E}"/>
              </a:ext>
            </a:extLst>
          </p:cNvPr>
          <p:cNvGrpSpPr/>
          <p:nvPr/>
        </p:nvGrpSpPr>
        <p:grpSpPr>
          <a:xfrm flipH="1">
            <a:off x="10880495" y="9530269"/>
            <a:ext cx="2598437" cy="2800759"/>
            <a:chOff x="3526180" y="3340118"/>
            <a:chExt cx="3090520" cy="2445485"/>
          </a:xfrm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F880485F-1CE5-38FF-1B56-2AE1391D3B63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2ED29FD3-0ECA-A9C7-86FB-A7C19F4ECB24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ECCE65F7-186B-1910-8533-09ACCC75E809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5C3C841-76AF-F6B8-D525-154FD41672A9}"/>
              </a:ext>
            </a:extLst>
          </p:cNvPr>
          <p:cNvGrpSpPr/>
          <p:nvPr/>
        </p:nvGrpSpPr>
        <p:grpSpPr>
          <a:xfrm>
            <a:off x="14279037" y="6970620"/>
            <a:ext cx="2628899" cy="2628899"/>
            <a:chOff x="4095749" y="5949013"/>
            <a:chExt cx="2628899" cy="2628899"/>
          </a:xfrm>
          <a:solidFill>
            <a:schemeClr val="accent1"/>
          </a:solidFill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909B51A-7E52-F5B2-4E06-AE516FD0606A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E01EC30E-8B6A-2681-D2E8-C0F418E639B0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6" name="Textbox 200">
            <a:extLst>
              <a:ext uri="{FF2B5EF4-FFF2-40B4-BE49-F238E27FC236}">
                <a16:creationId xmlns:a16="http://schemas.microsoft.com/office/drawing/2014/main" id="{2411BDF2-55A4-D2CB-0E9E-927BBB86C121}"/>
              </a:ext>
            </a:extLst>
          </p:cNvPr>
          <p:cNvSpPr txBox="1"/>
          <p:nvPr/>
        </p:nvSpPr>
        <p:spPr>
          <a:xfrm>
            <a:off x="13341088" y="40733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1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1906978-1D68-20EC-5338-F63CB4B828EF}"/>
              </a:ext>
            </a:extLst>
          </p:cNvPr>
          <p:cNvGrpSpPr/>
          <p:nvPr/>
        </p:nvGrpSpPr>
        <p:grpSpPr>
          <a:xfrm flipH="1">
            <a:off x="14279037" y="3604009"/>
            <a:ext cx="2598437" cy="2800759"/>
            <a:chOff x="3526180" y="3340118"/>
            <a:chExt cx="3090520" cy="2445485"/>
          </a:xfrm>
        </p:grpSpPr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E2A27362-6E90-5B1D-7789-63A591EEEC32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196FE2A1-CCCB-CBEF-8115-BD4D132D8199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93E362FA-7D0C-1B76-94D7-1BF2814160FE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FA7FCFF-F422-AB4F-88F3-3123BC302A6B}"/>
              </a:ext>
            </a:extLst>
          </p:cNvPr>
          <p:cNvGrpSpPr/>
          <p:nvPr/>
        </p:nvGrpSpPr>
        <p:grpSpPr>
          <a:xfrm>
            <a:off x="17665240" y="6271742"/>
            <a:ext cx="2628899" cy="2628899"/>
            <a:chOff x="4095749" y="5949013"/>
            <a:chExt cx="2628899" cy="2628899"/>
          </a:xfrm>
          <a:solidFill>
            <a:schemeClr val="accent1"/>
          </a:solidFill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0BE681E5-2F79-01D4-6D6A-FD5EC7703CF8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65EB2A17-5F4F-0D89-7648-353BF0F5606E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4" name="Textbox 200">
            <a:extLst>
              <a:ext uri="{FF2B5EF4-FFF2-40B4-BE49-F238E27FC236}">
                <a16:creationId xmlns:a16="http://schemas.microsoft.com/office/drawing/2014/main" id="{46443E2E-BCF1-4EC1-4280-8549DF2265C4}"/>
              </a:ext>
            </a:extLst>
          </p:cNvPr>
          <p:cNvSpPr txBox="1"/>
          <p:nvPr/>
        </p:nvSpPr>
        <p:spPr>
          <a:xfrm>
            <a:off x="16725898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1"/>
                </a:solidFill>
                <a:latin typeface="+mj-lt"/>
              </a:rPr>
              <a:t>5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45469D79-3F85-C852-D090-EFA2D35F83F1}"/>
              </a:ext>
            </a:extLst>
          </p:cNvPr>
          <p:cNvGrpSpPr/>
          <p:nvPr/>
        </p:nvGrpSpPr>
        <p:grpSpPr>
          <a:xfrm flipH="1">
            <a:off x="17665240" y="9530269"/>
            <a:ext cx="2598437" cy="2800759"/>
            <a:chOff x="3526180" y="3340118"/>
            <a:chExt cx="3090520" cy="2445485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36C79717-75C0-89AF-C6D4-627BC4103DEA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22BAA8B9-84B3-3A0D-4487-FF780EC38E32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35DABECE-A04D-604E-D2EC-465D17566452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AC993E50-2EFE-6C5F-3C0B-0FB9D957C11F}"/>
              </a:ext>
            </a:extLst>
          </p:cNvPr>
          <p:cNvGrpSpPr/>
          <p:nvPr/>
        </p:nvGrpSpPr>
        <p:grpSpPr>
          <a:xfrm>
            <a:off x="3695696" y="5871690"/>
            <a:ext cx="16998495" cy="4127881"/>
            <a:chOff x="3695696" y="5871690"/>
            <a:chExt cx="16998495" cy="4127881"/>
          </a:xfrm>
        </p:grpSpPr>
        <p:sp>
          <p:nvSpPr>
            <p:cNvPr id="150" name="Arc 149">
              <a:extLst>
                <a:ext uri="{FF2B5EF4-FFF2-40B4-BE49-F238E27FC236}">
                  <a16:creationId xmlns:a16="http://schemas.microsoft.com/office/drawing/2014/main" id="{D8CE84E2-8D57-525E-2B56-7CA508C8B920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Arc 150">
              <a:extLst>
                <a:ext uri="{FF2B5EF4-FFF2-40B4-BE49-F238E27FC236}">
                  <a16:creationId xmlns:a16="http://schemas.microsoft.com/office/drawing/2014/main" id="{F30FBADA-4AC4-6CAB-A50E-88F1CF109755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Arc 151">
              <a:extLst>
                <a:ext uri="{FF2B5EF4-FFF2-40B4-BE49-F238E27FC236}">
                  <a16:creationId xmlns:a16="http://schemas.microsoft.com/office/drawing/2014/main" id="{03F5B341-E0A9-8CF0-D142-0FC7D569522D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Arc 152">
              <a:extLst>
                <a:ext uri="{FF2B5EF4-FFF2-40B4-BE49-F238E27FC236}">
                  <a16:creationId xmlns:a16="http://schemas.microsoft.com/office/drawing/2014/main" id="{69939AB6-6856-2587-E3DD-7596236AD2CE}"/>
                </a:ext>
              </a:extLst>
            </p:cNvPr>
            <p:cNvSpPr/>
            <p:nvPr/>
          </p:nvSpPr>
          <p:spPr>
            <a:xfrm rot="10800000">
              <a:off x="13878985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Arc 153">
              <a:extLst>
                <a:ext uri="{FF2B5EF4-FFF2-40B4-BE49-F238E27FC236}">
                  <a16:creationId xmlns:a16="http://schemas.microsoft.com/office/drawing/2014/main" id="{7D27F058-A1A1-28FA-C413-636662DA9593}"/>
                </a:ext>
              </a:extLst>
            </p:cNvPr>
            <p:cNvSpPr/>
            <p:nvPr/>
          </p:nvSpPr>
          <p:spPr>
            <a:xfrm>
              <a:off x="17265187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34325803-53C5-E9A6-8977-26772883457F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D72DEE28-A630-4CA8-D149-18717E159F67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D41909B6-0995-9DF0-8B6D-A99BDCA7C0EF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879" y="7703549"/>
              <a:ext cx="1" cy="573040"/>
            </a:xfrm>
            <a:prstGeom prst="line">
              <a:avLst/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920873D0-06F9-84CA-A98A-01A73D9AEED1}"/>
                </a:ext>
              </a:extLst>
            </p:cNvPr>
            <p:cNvCxnSpPr>
              <a:cxnSpLocks/>
            </p:cNvCxnSpPr>
            <p:nvPr/>
          </p:nvCxnSpPr>
          <p:spPr>
            <a:xfrm>
              <a:off x="17290116" y="7678149"/>
              <a:ext cx="1" cy="573040"/>
            </a:xfrm>
            <a:prstGeom prst="line">
              <a:avLst/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298540E7-2331-D31C-303A-139AE1041C48}"/>
              </a:ext>
            </a:extLst>
          </p:cNvPr>
          <p:cNvGrpSpPr/>
          <p:nvPr/>
        </p:nvGrpSpPr>
        <p:grpSpPr>
          <a:xfrm>
            <a:off x="3571875" y="7689815"/>
            <a:ext cx="250142" cy="2085388"/>
            <a:chOff x="3571875" y="7689815"/>
            <a:chExt cx="250142" cy="2085388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D41585EB-5B63-2304-357B-64ED82EDEE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0F824B9A-0C4B-AB68-3C93-A6462497C868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31F68580-7218-FCC7-0788-A56F01D8053B}"/>
              </a:ext>
            </a:extLst>
          </p:cNvPr>
          <p:cNvGrpSpPr/>
          <p:nvPr/>
        </p:nvGrpSpPr>
        <p:grpSpPr>
          <a:xfrm>
            <a:off x="20567235" y="7689815"/>
            <a:ext cx="250142" cy="2085388"/>
            <a:chOff x="20567235" y="7689815"/>
            <a:chExt cx="250142" cy="2085388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C8666430-9F78-6EA1-6142-4A728EBCA8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690542" y="7689815"/>
              <a:ext cx="594" cy="1909703"/>
            </a:xfrm>
            <a:prstGeom prst="line">
              <a:avLst/>
            </a:prstGeom>
            <a:ln w="38100" cap="rnd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9FE48143-6CA5-77E9-AE08-7C51FB116123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5" name="!!SubTitle">
            <a:extLst>
              <a:ext uri="{FF2B5EF4-FFF2-40B4-BE49-F238E27FC236}">
                <a16:creationId xmlns:a16="http://schemas.microsoft.com/office/drawing/2014/main" id="{AF4608BA-6FB7-251B-D091-4829FC365F9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6" name="!!MainTitle1">
            <a:extLst>
              <a:ext uri="{FF2B5EF4-FFF2-40B4-BE49-F238E27FC236}">
                <a16:creationId xmlns:a16="http://schemas.microsoft.com/office/drawing/2014/main" id="{0B815D1A-74C6-4857-767E-9E09A1559833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B481A4EF-5669-3103-1C43-611059B65E5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A6A171F2-49D3-9145-E03F-30586D54859E}"/>
              </a:ext>
            </a:extLst>
          </p:cNvPr>
          <p:cNvSpPr/>
          <p:nvPr/>
        </p:nvSpPr>
        <p:spPr>
          <a:xfrm>
            <a:off x="5017413" y="7179862"/>
            <a:ext cx="785570" cy="81265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19C5AE91-B816-EDD6-33EB-20CFCB6C14D8}"/>
              </a:ext>
            </a:extLst>
          </p:cNvPr>
          <p:cNvSpPr/>
          <p:nvPr/>
        </p:nvSpPr>
        <p:spPr>
          <a:xfrm>
            <a:off x="18610794" y="7217296"/>
            <a:ext cx="737792" cy="7377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2058D118-BCBD-624E-AB55-DBF51C43C559}"/>
              </a:ext>
            </a:extLst>
          </p:cNvPr>
          <p:cNvSpPr/>
          <p:nvPr/>
        </p:nvSpPr>
        <p:spPr>
          <a:xfrm>
            <a:off x="8410334" y="7871907"/>
            <a:ext cx="796814" cy="82632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1" name="Freeform 103">
            <a:extLst>
              <a:ext uri="{FF2B5EF4-FFF2-40B4-BE49-F238E27FC236}">
                <a16:creationId xmlns:a16="http://schemas.microsoft.com/office/drawing/2014/main" id="{BE3EEF23-2886-963F-C66F-40B1C807C598}"/>
              </a:ext>
            </a:extLst>
          </p:cNvPr>
          <p:cNvSpPr>
            <a:spLocks noEditPoints="1"/>
          </p:cNvSpPr>
          <p:nvPr/>
        </p:nvSpPr>
        <p:spPr bwMode="auto">
          <a:xfrm>
            <a:off x="15183484" y="7971538"/>
            <a:ext cx="820006" cy="627064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BD1B0EC8-D3DE-F7F1-23D1-4847BB3AB4C4}"/>
              </a:ext>
            </a:extLst>
          </p:cNvPr>
          <p:cNvSpPr/>
          <p:nvPr/>
        </p:nvSpPr>
        <p:spPr>
          <a:xfrm>
            <a:off x="11788615" y="7247583"/>
            <a:ext cx="812658" cy="67721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2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3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2" grpId="1"/>
          <p:bldP spid="120" grpId="0"/>
          <p:bldP spid="120" grpId="1"/>
          <p:bldP spid="128" grpId="0"/>
          <p:bldP spid="128" grpId="1"/>
          <p:bldP spid="136" grpId="0"/>
          <p:bldP spid="136" grpId="1"/>
          <p:bldP spid="144" grpId="0"/>
          <p:bldP spid="144" grpId="1"/>
          <p:bldP spid="165" grpId="0"/>
          <p:bldP spid="166" grpId="0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2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3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2" grpId="1"/>
          <p:bldP spid="120" grpId="0"/>
          <p:bldP spid="120" grpId="1"/>
          <p:bldP spid="128" grpId="0"/>
          <p:bldP spid="128" grpId="1"/>
          <p:bldP spid="136" grpId="0"/>
          <p:bldP spid="136" grpId="1"/>
          <p:bldP spid="144" grpId="0"/>
          <p:bldP spid="144" grpId="1"/>
          <p:bldP spid="165" grpId="0"/>
          <p:bldP spid="166" grpId="0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1BCF7EA5-F863-7550-AD29-D89679EC98F4}"/>
              </a:ext>
            </a:extLst>
          </p:cNvPr>
          <p:cNvGrpSpPr/>
          <p:nvPr/>
        </p:nvGrpSpPr>
        <p:grpSpPr>
          <a:xfrm>
            <a:off x="5799047" y="6493020"/>
            <a:ext cx="2628899" cy="2628899"/>
            <a:chOff x="4095749" y="5949013"/>
            <a:chExt cx="2628899" cy="2628899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E027842-AB61-8505-0044-DE42270F5B0F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07EC935-5282-461D-8E13-124B2D0A141E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7B9FF42D-8BD4-77BA-2FCC-B7474C28A146}"/>
              </a:ext>
            </a:extLst>
          </p:cNvPr>
          <p:cNvSpPr txBox="1"/>
          <p:nvPr/>
        </p:nvSpPr>
        <p:spPr>
          <a:xfrm>
            <a:off x="1328424" y="709039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FEAC608-F506-BBF6-8D43-BE589199B74F}"/>
              </a:ext>
            </a:extLst>
          </p:cNvPr>
          <p:cNvGrpSpPr/>
          <p:nvPr/>
        </p:nvGrpSpPr>
        <p:grpSpPr>
          <a:xfrm flipH="1">
            <a:off x="2267766" y="6621089"/>
            <a:ext cx="2598437" cy="2800759"/>
            <a:chOff x="3526180" y="3340118"/>
            <a:chExt cx="3090520" cy="2445485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1D9AC66D-EF3E-22D2-644A-9403B6970B34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FC7D64A0-02D0-E8D3-4ACF-21DF011BD6C3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E91BCBBF-8DAE-9350-D6C8-A48DAE487B35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71A1CBC-3400-77E2-F050-B56D7A660CC9}"/>
              </a:ext>
            </a:extLst>
          </p:cNvPr>
          <p:cNvGrpSpPr/>
          <p:nvPr/>
        </p:nvGrpSpPr>
        <p:grpSpPr>
          <a:xfrm>
            <a:off x="9197589" y="7191898"/>
            <a:ext cx="2628899" cy="262889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58E92EC-6256-79E0-3120-708A7B2C62B2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B761FF7-23F8-1C6D-A8EA-76EA4D5E01C5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Textbox 200">
            <a:extLst>
              <a:ext uri="{FF2B5EF4-FFF2-40B4-BE49-F238E27FC236}">
                <a16:creationId xmlns:a16="http://schemas.microsoft.com/office/drawing/2014/main" id="{43B45559-3317-7AA5-9146-36C555DED171}"/>
              </a:ext>
            </a:extLst>
          </p:cNvPr>
          <p:cNvSpPr txBox="1"/>
          <p:nvPr/>
        </p:nvSpPr>
        <p:spPr>
          <a:xfrm>
            <a:off x="8756281" y="4361348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EE6022B-CEAB-8304-7819-8BEA6ABDDD8B}"/>
              </a:ext>
            </a:extLst>
          </p:cNvPr>
          <p:cNvGrpSpPr/>
          <p:nvPr/>
        </p:nvGrpSpPr>
        <p:grpSpPr>
          <a:xfrm flipH="1">
            <a:off x="9694229" y="3892046"/>
            <a:ext cx="2598437" cy="2800759"/>
            <a:chOff x="3526180" y="3340118"/>
            <a:chExt cx="3090520" cy="2445485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A02CE194-10FE-ECB9-D3AF-A3A7FE7ED9E1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8A3DAE1E-818F-4212-5A36-BB3321C7BD8F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30EE5C7F-BDE4-8B8C-124C-80448B43817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2648ACE-E261-5045-A598-E0A22F041EAE}"/>
              </a:ext>
            </a:extLst>
          </p:cNvPr>
          <p:cNvGrpSpPr/>
          <p:nvPr/>
        </p:nvGrpSpPr>
        <p:grpSpPr>
          <a:xfrm>
            <a:off x="12583793" y="6493020"/>
            <a:ext cx="2628899" cy="2628899"/>
            <a:chOff x="4095749" y="5949013"/>
            <a:chExt cx="2628899" cy="2628899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ADE9CF5-BCEE-966E-DF97-A178A69B7876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1C61C62-7A44-ECA7-DFE6-5CB54F3D30A8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4" name="Textbox 200">
            <a:extLst>
              <a:ext uri="{FF2B5EF4-FFF2-40B4-BE49-F238E27FC236}">
                <a16:creationId xmlns:a16="http://schemas.microsoft.com/office/drawing/2014/main" id="{01A21870-A0F5-C3B0-BE4E-D424C4D1F9BA}"/>
              </a:ext>
            </a:extLst>
          </p:cNvPr>
          <p:cNvSpPr txBox="1"/>
          <p:nvPr/>
        </p:nvSpPr>
        <p:spPr>
          <a:xfrm>
            <a:off x="12054398" y="1021564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E2A80D7-E7ED-DDF1-35F8-C887C82A44A3}"/>
              </a:ext>
            </a:extLst>
          </p:cNvPr>
          <p:cNvGrpSpPr/>
          <p:nvPr/>
        </p:nvGrpSpPr>
        <p:grpSpPr>
          <a:xfrm flipH="1">
            <a:off x="12993740" y="9746339"/>
            <a:ext cx="2598437" cy="2800759"/>
            <a:chOff x="3526180" y="3340118"/>
            <a:chExt cx="3090520" cy="2445485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89581ADF-7978-47E2-96D6-9C8F36B29F7C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D06FFB5D-ABC0-998A-A9F4-6EF7F68E81D8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57D4E2DF-3583-EE1D-FC59-9372E69F9EAE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210EA22-7825-9A93-94DF-EBB1442938C3}"/>
              </a:ext>
            </a:extLst>
          </p:cNvPr>
          <p:cNvGrpSpPr/>
          <p:nvPr/>
        </p:nvGrpSpPr>
        <p:grpSpPr>
          <a:xfrm>
            <a:off x="15982335" y="7191898"/>
            <a:ext cx="2628899" cy="2628899"/>
            <a:chOff x="4095749" y="5949013"/>
            <a:chExt cx="2628899" cy="2628899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B0B7D4F-6247-90DB-FDB5-C653FBF6D355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B26BAD0-A498-BF33-C06E-56EDCA512955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F5DD0E95-F1F6-6A5A-E4BF-E85CDFB57819}"/>
              </a:ext>
            </a:extLst>
          </p:cNvPr>
          <p:cNvSpPr txBox="1"/>
          <p:nvPr/>
        </p:nvSpPr>
        <p:spPr>
          <a:xfrm>
            <a:off x="19170034" y="70852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>
                    <a:lumMod val="90000"/>
                  </a:schemeClr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9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7848B36-BFC2-7392-7F4E-8680A6F0A268}"/>
              </a:ext>
            </a:extLst>
          </p:cNvPr>
          <p:cNvGrpSpPr/>
          <p:nvPr/>
        </p:nvGrpSpPr>
        <p:grpSpPr>
          <a:xfrm flipH="1">
            <a:off x="20107983" y="6615909"/>
            <a:ext cx="2598437" cy="2800759"/>
            <a:chOff x="3526180" y="3340118"/>
            <a:chExt cx="3090520" cy="2445485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41664233-003A-0956-88A8-2F68721FC4A4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FDC8AE23-2522-6A1A-EE7F-9F7354C71FC1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C157327A-950F-8E1C-028D-2F39FA52FCAC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6E9D1E7-29B0-DEC3-6A52-E9FFE7A42AF2}"/>
              </a:ext>
            </a:extLst>
          </p:cNvPr>
          <p:cNvGrpSpPr/>
          <p:nvPr/>
        </p:nvGrpSpPr>
        <p:grpSpPr>
          <a:xfrm>
            <a:off x="5398994" y="6092968"/>
            <a:ext cx="13612293" cy="4127881"/>
            <a:chOff x="3695696" y="5871690"/>
            <a:chExt cx="13612293" cy="4127881"/>
          </a:xfrm>
        </p:grpSpPr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3D03A90E-A437-1245-8D9E-72E845A83E62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8E81134E-09F4-FFD5-35DA-567C16608E02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6FB50720-F47E-2A8C-74F2-7FFD7A760EE9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A60C0D3B-BF26-7489-E2CD-8825A0B8BFB5}"/>
                </a:ext>
              </a:extLst>
            </p:cNvPr>
            <p:cNvSpPr/>
            <p:nvPr/>
          </p:nvSpPr>
          <p:spPr>
            <a:xfrm rot="10800000">
              <a:off x="13878985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6167E492-89AF-4724-35C0-726BE5B482D0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A0A2CDAE-74D7-30BA-82BA-475EDC51EBBA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57CBC07-BA5A-5DBC-BB5E-16178150624C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879" y="7703549"/>
              <a:ext cx="1" cy="57304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FA311EE-6B4F-6775-BD62-611F3E841E0B}"/>
              </a:ext>
            </a:extLst>
          </p:cNvPr>
          <p:cNvGrpSpPr/>
          <p:nvPr/>
        </p:nvGrpSpPr>
        <p:grpSpPr>
          <a:xfrm>
            <a:off x="5275173" y="7911093"/>
            <a:ext cx="250142" cy="2085388"/>
            <a:chOff x="3571875" y="7689815"/>
            <a:chExt cx="250142" cy="2085388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542C26E-7DF0-3606-35D6-FDAFAF52A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EA664E02-F9F4-2925-0B97-009E58D5F713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ln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DA79EB5-BDA2-8FD0-2414-60DE221B7733}"/>
              </a:ext>
            </a:extLst>
          </p:cNvPr>
          <p:cNvGrpSpPr/>
          <p:nvPr/>
        </p:nvGrpSpPr>
        <p:grpSpPr>
          <a:xfrm rot="10800000">
            <a:off x="18883583" y="5825705"/>
            <a:ext cx="250142" cy="2563915"/>
            <a:chOff x="20567235" y="7211288"/>
            <a:chExt cx="250142" cy="2563915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7207CEA4-B450-BC46-08B3-E7317271A8EA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20690542" y="7211288"/>
              <a:ext cx="0" cy="2388229"/>
            </a:xfrm>
            <a:prstGeom prst="line">
              <a:avLst/>
            </a:prstGeom>
            <a:ln w="38100" cap="rnd">
              <a:solidFill>
                <a:schemeClr val="bg2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99A760B8-D549-916E-5779-406714F7F3A1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1" name="!!SubTitle">
            <a:extLst>
              <a:ext uri="{FF2B5EF4-FFF2-40B4-BE49-F238E27FC236}">
                <a16:creationId xmlns:a16="http://schemas.microsoft.com/office/drawing/2014/main" id="{19187CAE-EB4C-64A2-2522-7F9F6B8CB0E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2" name="!!MainTitle1">
            <a:extLst>
              <a:ext uri="{FF2B5EF4-FFF2-40B4-BE49-F238E27FC236}">
                <a16:creationId xmlns:a16="http://schemas.microsoft.com/office/drawing/2014/main" id="{9ADD2317-107F-CF00-42B5-01E4AD511A98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D9B75AD-24AB-806B-8FA1-D7BE4EE8AD6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38334B7-411A-CD59-C43D-720B88BCA88D}"/>
              </a:ext>
            </a:extLst>
          </p:cNvPr>
          <p:cNvSpPr/>
          <p:nvPr/>
        </p:nvSpPr>
        <p:spPr>
          <a:xfrm>
            <a:off x="6720711" y="7401140"/>
            <a:ext cx="785570" cy="81265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B5788ADD-545D-1277-CC6E-56AB926E72CD}"/>
              </a:ext>
            </a:extLst>
          </p:cNvPr>
          <p:cNvSpPr/>
          <p:nvPr/>
        </p:nvSpPr>
        <p:spPr>
          <a:xfrm>
            <a:off x="10113632" y="8093185"/>
            <a:ext cx="796814" cy="82632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03">
            <a:extLst>
              <a:ext uri="{FF2B5EF4-FFF2-40B4-BE49-F238E27FC236}">
                <a16:creationId xmlns:a16="http://schemas.microsoft.com/office/drawing/2014/main" id="{44694991-D46C-AF3D-A512-C75BEF7F6A79}"/>
              </a:ext>
            </a:extLst>
          </p:cNvPr>
          <p:cNvSpPr>
            <a:spLocks noEditPoints="1"/>
          </p:cNvSpPr>
          <p:nvPr/>
        </p:nvSpPr>
        <p:spPr bwMode="auto">
          <a:xfrm>
            <a:off x="16886782" y="8192816"/>
            <a:ext cx="820006" cy="627064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CCCA2A9F-8CB9-B3D7-6AB9-31D842EB79D1}"/>
              </a:ext>
            </a:extLst>
          </p:cNvPr>
          <p:cNvSpPr/>
          <p:nvPr/>
        </p:nvSpPr>
        <p:spPr>
          <a:xfrm>
            <a:off x="13491913" y="7468861"/>
            <a:ext cx="812658" cy="67721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0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8" grpId="1"/>
          <p:bldP spid="46" grpId="0"/>
          <p:bldP spid="46" grpId="1"/>
          <p:bldP spid="54" grpId="0"/>
          <p:bldP spid="54" grpId="1"/>
          <p:bldP spid="62" grpId="0"/>
          <p:bldP spid="62" grpId="1"/>
          <p:bldP spid="81" grpId="0"/>
          <p:bldP spid="82" grpId="0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0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8" grpId="1"/>
          <p:bldP spid="46" grpId="0"/>
          <p:bldP spid="46" grpId="1"/>
          <p:bldP spid="54" grpId="0"/>
          <p:bldP spid="54" grpId="1"/>
          <p:bldP spid="62" grpId="0"/>
          <p:bldP spid="62" grpId="1"/>
          <p:bldP spid="81" grpId="0"/>
          <p:bldP spid="82" grpId="0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F086C5AF-5EE8-84EB-A7B3-6B579EE40B9B}"/>
              </a:ext>
            </a:extLst>
          </p:cNvPr>
          <p:cNvGrpSpPr/>
          <p:nvPr/>
        </p:nvGrpSpPr>
        <p:grpSpPr>
          <a:xfrm>
            <a:off x="5915839" y="6620049"/>
            <a:ext cx="3265509" cy="3265509"/>
            <a:chOff x="4095749" y="5949013"/>
            <a:chExt cx="2628899" cy="262889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14D7FC7-2419-AE6A-BE54-23B98BC7464B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CE80201-8CC7-0436-1E48-0A965F0C2C28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extbox 200">
            <a:extLst>
              <a:ext uri="{FF2B5EF4-FFF2-40B4-BE49-F238E27FC236}">
                <a16:creationId xmlns:a16="http://schemas.microsoft.com/office/drawing/2014/main" id="{452198BB-5ABE-D7AC-63B9-4EC560C85DB5}"/>
              </a:ext>
            </a:extLst>
          </p:cNvPr>
          <p:cNvSpPr txBox="1"/>
          <p:nvPr/>
        </p:nvSpPr>
        <p:spPr>
          <a:xfrm>
            <a:off x="1422041" y="7415215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4AEA048-DCB2-F6B1-C962-6794933E96F5}"/>
              </a:ext>
            </a:extLst>
          </p:cNvPr>
          <p:cNvGrpSpPr/>
          <p:nvPr/>
        </p:nvGrpSpPr>
        <p:grpSpPr>
          <a:xfrm flipH="1">
            <a:off x="2361383" y="6945913"/>
            <a:ext cx="2598437" cy="2800759"/>
            <a:chOff x="3526180" y="3340118"/>
            <a:chExt cx="3090520" cy="2445485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CA26E645-A25F-EB80-5A7D-E869B9047C9F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A0854922-F328-D74A-C0A7-FF2B5431645C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C4C25E57-E3A7-5341-4020-2A26CD0E39D3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9B82D6A-F0E6-118A-528D-11FDCB451E22}"/>
              </a:ext>
            </a:extLst>
          </p:cNvPr>
          <p:cNvGrpSpPr/>
          <p:nvPr/>
        </p:nvGrpSpPr>
        <p:grpSpPr>
          <a:xfrm>
            <a:off x="10094662" y="7318927"/>
            <a:ext cx="3265509" cy="326550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9A65FF6-D1F1-5F66-9077-9454D47B0622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08A3125-3651-8BF3-3007-A08D2912E65E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EBD8EEED-9E0F-09E0-B1C3-431AE0FD1BAD}"/>
              </a:ext>
            </a:extLst>
          </p:cNvPr>
          <p:cNvSpPr txBox="1"/>
          <p:nvPr/>
        </p:nvSpPr>
        <p:spPr>
          <a:xfrm>
            <a:off x="9848280" y="4822646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1B9FF0-4F81-20A1-74D2-122CDD71034F}"/>
              </a:ext>
            </a:extLst>
          </p:cNvPr>
          <p:cNvGrpSpPr/>
          <p:nvPr/>
        </p:nvGrpSpPr>
        <p:grpSpPr>
          <a:xfrm flipH="1">
            <a:off x="10786228" y="4353344"/>
            <a:ext cx="2598437" cy="2800759"/>
            <a:chOff x="3526180" y="3340118"/>
            <a:chExt cx="3090520" cy="2445485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56007AE7-50D6-D295-172B-904F7F6E9D04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A40BAB38-A867-6D02-81AE-78F780B0CE53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69329575-3FDE-6061-B530-C83A3719E192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2F819A7-0A42-74C0-CA21-F7EFA8F0E980}"/>
              </a:ext>
            </a:extLst>
          </p:cNvPr>
          <p:cNvGrpSpPr/>
          <p:nvPr/>
        </p:nvGrpSpPr>
        <p:grpSpPr>
          <a:xfrm>
            <a:off x="14273486" y="6620049"/>
            <a:ext cx="3265509" cy="3265509"/>
            <a:chOff x="4095749" y="5949013"/>
            <a:chExt cx="2628899" cy="262889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3B881B8-DEA5-EB6D-3CB1-5CA892BCD6F5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F0B38AA-1045-99DC-8D4F-8D61D0F93401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4" name="Textbox 200">
            <a:extLst>
              <a:ext uri="{FF2B5EF4-FFF2-40B4-BE49-F238E27FC236}">
                <a16:creationId xmlns:a16="http://schemas.microsoft.com/office/drawing/2014/main" id="{4EC81E57-0D86-A673-BF08-A09179EE4B56}"/>
              </a:ext>
            </a:extLst>
          </p:cNvPr>
          <p:cNvSpPr txBox="1"/>
          <p:nvPr/>
        </p:nvSpPr>
        <p:spPr>
          <a:xfrm>
            <a:off x="18528145" y="7356913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8E7383D-F316-C8C4-6192-68FDAED7F4C6}"/>
              </a:ext>
            </a:extLst>
          </p:cNvPr>
          <p:cNvGrpSpPr/>
          <p:nvPr/>
        </p:nvGrpSpPr>
        <p:grpSpPr>
          <a:xfrm flipH="1">
            <a:off x="19467487" y="6887611"/>
            <a:ext cx="2598437" cy="2800759"/>
            <a:chOff x="3526180" y="3340118"/>
            <a:chExt cx="3090520" cy="2445485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611928D8-378B-9611-522E-8D385D0E9F9B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26CCA2A4-588A-40EB-C55D-0D592A91A84C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3A15EA14-9EC7-A0DD-A446-3297E62D9E96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E64E894-2E8A-BD64-EF7B-AC9658CC967B}"/>
              </a:ext>
            </a:extLst>
          </p:cNvPr>
          <p:cNvGrpSpPr/>
          <p:nvPr/>
        </p:nvGrpSpPr>
        <p:grpSpPr>
          <a:xfrm>
            <a:off x="5398993" y="6092968"/>
            <a:ext cx="12687095" cy="5127482"/>
            <a:chOff x="3695696" y="5871690"/>
            <a:chExt cx="10213750" cy="4127881"/>
          </a:xfrm>
        </p:grpSpPr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B4A8C4AC-9AF0-4B59-25F9-2D85E06FFDB1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52A341C4-E6E6-5011-9987-389AD4414256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04518CEC-4709-71E9-6238-731DEEE62598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84AD2F7-C29F-66EF-D279-2F8ABEB1F1DA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BBD638C-56C7-5F46-6157-EE6B96AD7098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2E8E1D9-7704-9AFA-585A-41A2B6664EBC}"/>
              </a:ext>
            </a:extLst>
          </p:cNvPr>
          <p:cNvGrpSpPr/>
          <p:nvPr/>
        </p:nvGrpSpPr>
        <p:grpSpPr>
          <a:xfrm>
            <a:off x="5275173" y="8368427"/>
            <a:ext cx="250142" cy="2085388"/>
            <a:chOff x="3571875" y="7689815"/>
            <a:chExt cx="250142" cy="2085388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9F384FE-2A46-B449-2906-7937A4B0CE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E3FE599-7B92-D80A-6BBC-E1CF75760BF8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528AE8E-77B7-B029-8A62-71A9D481C8EA}"/>
              </a:ext>
            </a:extLst>
          </p:cNvPr>
          <p:cNvGrpSpPr/>
          <p:nvPr/>
        </p:nvGrpSpPr>
        <p:grpSpPr>
          <a:xfrm>
            <a:off x="17984421" y="8264803"/>
            <a:ext cx="250142" cy="2189012"/>
            <a:chOff x="20567235" y="7586191"/>
            <a:chExt cx="250142" cy="2189012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B259E0EE-555F-43F5-5795-41E75981270F}"/>
                </a:ext>
              </a:extLst>
            </p:cNvPr>
            <p:cNvCxnSpPr>
              <a:cxnSpLocks/>
            </p:cNvCxnSpPr>
            <p:nvPr/>
          </p:nvCxnSpPr>
          <p:spPr>
            <a:xfrm>
              <a:off x="20690542" y="7586191"/>
              <a:ext cx="0" cy="2013325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462B335-9B60-A9CB-4252-A194D1F8F956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!!SubTitle">
            <a:extLst>
              <a:ext uri="{FF2B5EF4-FFF2-40B4-BE49-F238E27FC236}">
                <a16:creationId xmlns:a16="http://schemas.microsoft.com/office/drawing/2014/main" id="{BFFB1BEB-3C0A-F0F1-C620-CA6C9E657DD8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2" name="!!MainTitle1">
            <a:extLst>
              <a:ext uri="{FF2B5EF4-FFF2-40B4-BE49-F238E27FC236}">
                <a16:creationId xmlns:a16="http://schemas.microsoft.com/office/drawing/2014/main" id="{9F1B4C8B-2C23-FC2C-74F3-BF34B394B1AB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9E09F6D-9BB3-597F-95A5-5A5C5E3E020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BF2845CB-C89C-C81F-F06F-D7840CE9FB68}"/>
              </a:ext>
            </a:extLst>
          </p:cNvPr>
          <p:cNvSpPr/>
          <p:nvPr/>
        </p:nvSpPr>
        <p:spPr>
          <a:xfrm>
            <a:off x="7060692" y="7748078"/>
            <a:ext cx="975802" cy="100945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EDC9929A-F75B-52E1-7384-9ADAFD7217BE}"/>
              </a:ext>
            </a:extLst>
          </p:cNvPr>
          <p:cNvSpPr/>
          <p:nvPr/>
        </p:nvSpPr>
        <p:spPr>
          <a:xfrm>
            <a:off x="11232532" y="8438467"/>
            <a:ext cx="989769" cy="10264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A9C10CF-E147-E2BE-44BF-913261148D49}"/>
              </a:ext>
            </a:extLst>
          </p:cNvPr>
          <p:cNvSpPr/>
          <p:nvPr/>
        </p:nvSpPr>
        <p:spPr>
          <a:xfrm>
            <a:off x="15401515" y="7832197"/>
            <a:ext cx="1009450" cy="84121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900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1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8" grpId="1"/>
          <p:bldP spid="36" grpId="0"/>
          <p:bldP spid="36" grpId="1"/>
          <p:bldP spid="44" grpId="0"/>
          <p:bldP spid="44" grpId="1"/>
          <p:bldP spid="61" grpId="0"/>
          <p:bldP spid="62" grpId="0"/>
          <p:bldP spid="64" grpId="0" animBg="1"/>
          <p:bldP spid="65" grpId="0" animBg="1"/>
          <p:bldP spid="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900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1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8" grpId="1"/>
          <p:bldP spid="36" grpId="0"/>
          <p:bldP spid="36" grpId="1"/>
          <p:bldP spid="44" grpId="0"/>
          <p:bldP spid="44" grpId="1"/>
          <p:bldP spid="61" grpId="0"/>
          <p:bldP spid="62" grpId="0"/>
          <p:bldP spid="64" grpId="0" animBg="1"/>
          <p:bldP spid="65" grpId="0" animBg="1"/>
          <p:bldP spid="6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153229F1-5E98-7FCD-7B9B-6F810771341E}"/>
              </a:ext>
            </a:extLst>
          </p:cNvPr>
          <p:cNvGrpSpPr/>
          <p:nvPr/>
        </p:nvGrpSpPr>
        <p:grpSpPr>
          <a:xfrm>
            <a:off x="4095749" y="6271742"/>
            <a:ext cx="2628899" cy="262889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EC9FF87-FBBD-77AA-C9BE-2E9AD424B2F0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113A068-53CA-C627-5572-9AB310922CF9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8" name="Textbox 200">
            <a:extLst>
              <a:ext uri="{FF2B5EF4-FFF2-40B4-BE49-F238E27FC236}">
                <a16:creationId xmlns:a16="http://schemas.microsoft.com/office/drawing/2014/main" id="{F7577B63-3AA5-0B64-5512-06951257126F}"/>
              </a:ext>
            </a:extLst>
          </p:cNvPr>
          <p:cNvSpPr txBox="1"/>
          <p:nvPr/>
        </p:nvSpPr>
        <p:spPr>
          <a:xfrm>
            <a:off x="3156407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1A42B12-2593-781C-D358-B3868A0EC19B}"/>
              </a:ext>
            </a:extLst>
          </p:cNvPr>
          <p:cNvGrpSpPr/>
          <p:nvPr/>
        </p:nvGrpSpPr>
        <p:grpSpPr>
          <a:xfrm flipH="1">
            <a:off x="4095749" y="9530269"/>
            <a:ext cx="2598437" cy="2800759"/>
            <a:chOff x="3526180" y="3340118"/>
            <a:chExt cx="3090520" cy="2445485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9CEC79F9-1531-BE9B-3E8F-77373C5BB0BE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BD73B4C6-FA6E-B21C-B324-C7251C085A3B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FB14DC96-2B1A-D608-705B-DD5E8B2E5169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4BA3957-8CE8-9737-92D1-DEC126BDF86B}"/>
              </a:ext>
            </a:extLst>
          </p:cNvPr>
          <p:cNvGrpSpPr/>
          <p:nvPr/>
        </p:nvGrpSpPr>
        <p:grpSpPr>
          <a:xfrm>
            <a:off x="7494291" y="6970620"/>
            <a:ext cx="2628899" cy="262889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AB73D34-C375-FDCD-5D8D-8AFDCB6896AB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47CF120-A729-E2E9-0E39-6EF84BB840D5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6" name="Textbox 200">
            <a:extLst>
              <a:ext uri="{FF2B5EF4-FFF2-40B4-BE49-F238E27FC236}">
                <a16:creationId xmlns:a16="http://schemas.microsoft.com/office/drawing/2014/main" id="{5EE389E2-AF5E-F90C-0CB9-3BAB2E08D587}"/>
              </a:ext>
            </a:extLst>
          </p:cNvPr>
          <p:cNvSpPr txBox="1"/>
          <p:nvPr/>
        </p:nvSpPr>
        <p:spPr>
          <a:xfrm>
            <a:off x="6556342" y="40733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502DA57-3F21-84AA-6A5B-EA42AAA9E4DB}"/>
              </a:ext>
            </a:extLst>
          </p:cNvPr>
          <p:cNvGrpSpPr/>
          <p:nvPr/>
        </p:nvGrpSpPr>
        <p:grpSpPr>
          <a:xfrm flipH="1">
            <a:off x="7494290" y="3604009"/>
            <a:ext cx="2598437" cy="2800759"/>
            <a:chOff x="3526180" y="3340118"/>
            <a:chExt cx="3090520" cy="2445485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A6515007-A7C1-FE30-EB19-69DAF77AF3FB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E528DE67-C1A9-A733-398E-9453DA36BFD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8EC76720-ECA6-7EF1-ABBF-A351D217B89E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7C683F5-8BFF-DBEA-729D-B3C9CB5DD7C9}"/>
              </a:ext>
            </a:extLst>
          </p:cNvPr>
          <p:cNvGrpSpPr/>
          <p:nvPr/>
        </p:nvGrpSpPr>
        <p:grpSpPr>
          <a:xfrm>
            <a:off x="10880495" y="6271742"/>
            <a:ext cx="2628899" cy="262889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5533119-0135-3CB0-7A22-711B65C5B0F9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EECD056B-1A44-4918-135A-7DDBFE7DEC6B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4" name="Textbox 200">
            <a:extLst>
              <a:ext uri="{FF2B5EF4-FFF2-40B4-BE49-F238E27FC236}">
                <a16:creationId xmlns:a16="http://schemas.microsoft.com/office/drawing/2014/main" id="{67392988-7A41-8190-A71D-881D6C5031FE}"/>
              </a:ext>
            </a:extLst>
          </p:cNvPr>
          <p:cNvSpPr txBox="1"/>
          <p:nvPr/>
        </p:nvSpPr>
        <p:spPr>
          <a:xfrm>
            <a:off x="9941153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ED239BD-1492-9E1D-6352-4EF4409AC627}"/>
              </a:ext>
            </a:extLst>
          </p:cNvPr>
          <p:cNvGrpSpPr/>
          <p:nvPr/>
        </p:nvGrpSpPr>
        <p:grpSpPr>
          <a:xfrm flipH="1">
            <a:off x="10880495" y="9530269"/>
            <a:ext cx="2598437" cy="2800759"/>
            <a:chOff x="3526180" y="3340118"/>
            <a:chExt cx="3090520" cy="2445485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C2A3F4A7-0F2A-07F6-6329-B4E701B7C804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1FF821CE-5C06-47F1-9162-DAB04A5AEDF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3F043130-C616-41A1-0962-8BF4607D56EE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CBC569C-5C4B-BD2F-FF34-451CE42DBC2A}"/>
              </a:ext>
            </a:extLst>
          </p:cNvPr>
          <p:cNvGrpSpPr/>
          <p:nvPr/>
        </p:nvGrpSpPr>
        <p:grpSpPr>
          <a:xfrm>
            <a:off x="14279037" y="6970620"/>
            <a:ext cx="2628899" cy="262889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DD25A7C-602C-E75C-8F13-3AA2034E08C2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ACF5FC8-B02C-54D6-D70B-EF88D5CB1C3A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2" name="Textbox 200">
            <a:extLst>
              <a:ext uri="{FF2B5EF4-FFF2-40B4-BE49-F238E27FC236}">
                <a16:creationId xmlns:a16="http://schemas.microsoft.com/office/drawing/2014/main" id="{51F2A8E7-99B5-6D70-0F0D-C91654291779}"/>
              </a:ext>
            </a:extLst>
          </p:cNvPr>
          <p:cNvSpPr txBox="1"/>
          <p:nvPr/>
        </p:nvSpPr>
        <p:spPr>
          <a:xfrm>
            <a:off x="13341088" y="40733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2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5E3DBEE-79BA-3061-271E-1A862D14206E}"/>
              </a:ext>
            </a:extLst>
          </p:cNvPr>
          <p:cNvGrpSpPr/>
          <p:nvPr/>
        </p:nvGrpSpPr>
        <p:grpSpPr>
          <a:xfrm flipH="1">
            <a:off x="14279037" y="3604009"/>
            <a:ext cx="2598437" cy="2800759"/>
            <a:chOff x="3526180" y="3340118"/>
            <a:chExt cx="3090520" cy="2445485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0123D25F-1151-66BE-73B1-85A9C9DA3D4C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1B6CDB6D-FCF5-E4EA-246A-C9EB9BD9DDA8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B342578B-8CD2-6231-DF61-6A27AC677697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0C99930-D043-D629-0DBB-44EEA65BACDF}"/>
              </a:ext>
            </a:extLst>
          </p:cNvPr>
          <p:cNvGrpSpPr/>
          <p:nvPr/>
        </p:nvGrpSpPr>
        <p:grpSpPr>
          <a:xfrm>
            <a:off x="17665240" y="6271742"/>
            <a:ext cx="2628899" cy="262889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CF04DF5E-CD97-4636-8FAE-E15A89EAF87F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9F67415-6A57-A6C5-D0ED-36B07FC36B99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0" name="Textbox 200">
            <a:extLst>
              <a:ext uri="{FF2B5EF4-FFF2-40B4-BE49-F238E27FC236}">
                <a16:creationId xmlns:a16="http://schemas.microsoft.com/office/drawing/2014/main" id="{1BB0B741-D832-07E2-E14F-E3A521477E7F}"/>
              </a:ext>
            </a:extLst>
          </p:cNvPr>
          <p:cNvSpPr txBox="1"/>
          <p:nvPr/>
        </p:nvSpPr>
        <p:spPr>
          <a:xfrm>
            <a:off x="16725898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2"/>
                </a:solidFill>
                <a:latin typeface="+mj-lt"/>
              </a:rPr>
              <a:t>5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41AB1AA-469C-B3CE-CD5B-4BDB72EEE803}"/>
              </a:ext>
            </a:extLst>
          </p:cNvPr>
          <p:cNvGrpSpPr/>
          <p:nvPr/>
        </p:nvGrpSpPr>
        <p:grpSpPr>
          <a:xfrm flipH="1">
            <a:off x="17665240" y="9530269"/>
            <a:ext cx="2598437" cy="2800759"/>
            <a:chOff x="3526180" y="3340118"/>
            <a:chExt cx="3090520" cy="2445485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7DF3A84C-7C18-2638-99A0-04A52D013F29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EAE964C7-D8D3-69FA-4726-734E80DFE224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2005F1D1-F111-5DD5-B912-690B81E3C0D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4B03964-51C4-44A8-81E6-3A10D25B2AEB}"/>
              </a:ext>
            </a:extLst>
          </p:cNvPr>
          <p:cNvGrpSpPr/>
          <p:nvPr/>
        </p:nvGrpSpPr>
        <p:grpSpPr>
          <a:xfrm>
            <a:off x="3695696" y="5871690"/>
            <a:ext cx="16998495" cy="4127881"/>
            <a:chOff x="3695696" y="5871690"/>
            <a:chExt cx="16998495" cy="4127881"/>
          </a:xfrm>
        </p:grpSpPr>
        <p:sp>
          <p:nvSpPr>
            <p:cNvPr id="86" name="Arc 85">
              <a:extLst>
                <a:ext uri="{FF2B5EF4-FFF2-40B4-BE49-F238E27FC236}">
                  <a16:creationId xmlns:a16="http://schemas.microsoft.com/office/drawing/2014/main" id="{AF038146-22D6-33F0-0647-3275AB4C4E91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DA374A29-0D3F-23C7-EBB1-5803840DE100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ED9F48B9-4BAA-7275-BB75-8F51AC86310C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359465B0-462F-34D0-BDD7-F12B71609827}"/>
                </a:ext>
              </a:extLst>
            </p:cNvPr>
            <p:cNvSpPr/>
            <p:nvPr/>
          </p:nvSpPr>
          <p:spPr>
            <a:xfrm rot="10800000">
              <a:off x="13878985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4A6452F0-3E0C-CCF3-2C73-0011EFBC8065}"/>
                </a:ext>
              </a:extLst>
            </p:cNvPr>
            <p:cNvSpPr/>
            <p:nvPr/>
          </p:nvSpPr>
          <p:spPr>
            <a:xfrm>
              <a:off x="17265187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05C0672F-133D-F14C-90AA-AF8383F0D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C3C6AF22-7FE8-57D7-F7C8-E0BD4326F523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E6FB583-3639-3C2E-31C3-F64C0DCD71E5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879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A04175F9-53D6-15C1-0B05-00F703A3DE28}"/>
                </a:ext>
              </a:extLst>
            </p:cNvPr>
            <p:cNvCxnSpPr>
              <a:cxnSpLocks/>
            </p:cNvCxnSpPr>
            <p:nvPr/>
          </p:nvCxnSpPr>
          <p:spPr>
            <a:xfrm>
              <a:off x="17290116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C2DE402-CBEF-4793-20A1-B5225EAAD87E}"/>
              </a:ext>
            </a:extLst>
          </p:cNvPr>
          <p:cNvGrpSpPr/>
          <p:nvPr/>
        </p:nvGrpSpPr>
        <p:grpSpPr>
          <a:xfrm>
            <a:off x="3571875" y="7689815"/>
            <a:ext cx="250142" cy="2085388"/>
            <a:chOff x="3571875" y="7689815"/>
            <a:chExt cx="250142" cy="2085388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2818DDC-CC79-97AE-FC11-5DBF7E7FD4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C147C381-6411-6505-CC3D-40D9B46DE84E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A51A8D10-6614-7D91-BDB2-E338BC06F66E}"/>
              </a:ext>
            </a:extLst>
          </p:cNvPr>
          <p:cNvGrpSpPr/>
          <p:nvPr/>
        </p:nvGrpSpPr>
        <p:grpSpPr>
          <a:xfrm>
            <a:off x="20567235" y="7689815"/>
            <a:ext cx="250142" cy="2085388"/>
            <a:chOff x="20567235" y="7689815"/>
            <a:chExt cx="250142" cy="2085388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03B84DDD-74F7-8E2A-F4DC-4C072B0318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690542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7B4BC584-0BBF-C9F8-9ACE-C350BFE9042B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!!SubTitle">
            <a:extLst>
              <a:ext uri="{FF2B5EF4-FFF2-40B4-BE49-F238E27FC236}">
                <a16:creationId xmlns:a16="http://schemas.microsoft.com/office/drawing/2014/main" id="{F25A47E4-4967-9F0A-1AF2-EEABE372C01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2" name="!!MainTitle1">
            <a:extLst>
              <a:ext uri="{FF2B5EF4-FFF2-40B4-BE49-F238E27FC236}">
                <a16:creationId xmlns:a16="http://schemas.microsoft.com/office/drawing/2014/main" id="{16BE989F-E029-F61A-BF82-F91FE4443212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91AC8521-AA83-0B02-647D-50B69727684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DA51FA7-B943-0D9E-D3CF-E54A200A9FE2}"/>
              </a:ext>
            </a:extLst>
          </p:cNvPr>
          <p:cNvSpPr/>
          <p:nvPr/>
        </p:nvSpPr>
        <p:spPr>
          <a:xfrm>
            <a:off x="5017413" y="7179862"/>
            <a:ext cx="785570" cy="81265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FFABAB80-C424-08CB-5D82-DB88FDBF3AA5}"/>
              </a:ext>
            </a:extLst>
          </p:cNvPr>
          <p:cNvSpPr/>
          <p:nvPr/>
        </p:nvSpPr>
        <p:spPr>
          <a:xfrm>
            <a:off x="18610794" y="7217296"/>
            <a:ext cx="737792" cy="7377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54EEE366-C5AE-115B-B424-EC43535D4C9F}"/>
              </a:ext>
            </a:extLst>
          </p:cNvPr>
          <p:cNvSpPr/>
          <p:nvPr/>
        </p:nvSpPr>
        <p:spPr>
          <a:xfrm>
            <a:off x="8410334" y="7871907"/>
            <a:ext cx="796814" cy="82632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Freeform 103">
            <a:extLst>
              <a:ext uri="{FF2B5EF4-FFF2-40B4-BE49-F238E27FC236}">
                <a16:creationId xmlns:a16="http://schemas.microsoft.com/office/drawing/2014/main" id="{42023749-4678-7725-08A5-7AD083DACF57}"/>
              </a:ext>
            </a:extLst>
          </p:cNvPr>
          <p:cNvSpPr>
            <a:spLocks noEditPoints="1"/>
          </p:cNvSpPr>
          <p:nvPr/>
        </p:nvSpPr>
        <p:spPr bwMode="auto">
          <a:xfrm>
            <a:off x="15183484" y="7971538"/>
            <a:ext cx="820006" cy="627064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329F0DF-E0F6-F052-C051-2744CE327373}"/>
              </a:ext>
            </a:extLst>
          </p:cNvPr>
          <p:cNvSpPr/>
          <p:nvPr/>
        </p:nvSpPr>
        <p:spPr>
          <a:xfrm>
            <a:off x="11788615" y="7247583"/>
            <a:ext cx="812658" cy="67721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2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48" grpId="1"/>
          <p:bldP spid="56" grpId="0"/>
          <p:bldP spid="56" grpId="1"/>
          <p:bldP spid="64" grpId="0"/>
          <p:bldP spid="64" grpId="1"/>
          <p:bldP spid="72" grpId="0"/>
          <p:bldP spid="72" grpId="1"/>
          <p:bldP spid="80" grpId="0"/>
          <p:bldP spid="80" grpId="1"/>
          <p:bldP spid="101" grpId="0"/>
          <p:bldP spid="102" grpId="0"/>
          <p:bldP spid="104" grpId="0" animBg="1"/>
          <p:bldP spid="105" grpId="0" animBg="1"/>
          <p:bldP spid="106" grpId="0" animBg="1"/>
          <p:bldP spid="107" grpId="0" animBg="1"/>
          <p:bldP spid="10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2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48" grpId="1"/>
          <p:bldP spid="56" grpId="0"/>
          <p:bldP spid="56" grpId="1"/>
          <p:bldP spid="64" grpId="0"/>
          <p:bldP spid="64" grpId="1"/>
          <p:bldP spid="72" grpId="0"/>
          <p:bldP spid="72" grpId="1"/>
          <p:bldP spid="80" grpId="0"/>
          <p:bldP spid="80" grpId="1"/>
          <p:bldP spid="101" grpId="0"/>
          <p:bldP spid="102" grpId="0"/>
          <p:bldP spid="104" grpId="0" animBg="1"/>
          <p:bldP spid="105" grpId="0" animBg="1"/>
          <p:bldP spid="106" grpId="0" animBg="1"/>
          <p:bldP spid="107" grpId="0" animBg="1"/>
          <p:bldP spid="10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>
            <a:extLst>
              <a:ext uri="{FF2B5EF4-FFF2-40B4-BE49-F238E27FC236}">
                <a16:creationId xmlns:a16="http://schemas.microsoft.com/office/drawing/2014/main" id="{F476D460-C166-B0F6-A610-15FE745FA76B}"/>
              </a:ext>
            </a:extLst>
          </p:cNvPr>
          <p:cNvGrpSpPr/>
          <p:nvPr/>
        </p:nvGrpSpPr>
        <p:grpSpPr>
          <a:xfrm>
            <a:off x="5799047" y="6493020"/>
            <a:ext cx="2628899" cy="2628899"/>
            <a:chOff x="4095749" y="5949013"/>
            <a:chExt cx="2628899" cy="2628899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4E9150DD-8411-3A14-E2D2-4C332587F354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19C8BDF0-B8C0-52D1-068B-3DDF1E2F5863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2" name="Textbox 200">
            <a:extLst>
              <a:ext uri="{FF2B5EF4-FFF2-40B4-BE49-F238E27FC236}">
                <a16:creationId xmlns:a16="http://schemas.microsoft.com/office/drawing/2014/main" id="{BF942906-9056-99B0-4014-CC155662254F}"/>
              </a:ext>
            </a:extLst>
          </p:cNvPr>
          <p:cNvSpPr txBox="1"/>
          <p:nvPr/>
        </p:nvSpPr>
        <p:spPr>
          <a:xfrm>
            <a:off x="1328424" y="709039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F522C5D-BE4B-960B-9480-253CC622890F}"/>
              </a:ext>
            </a:extLst>
          </p:cNvPr>
          <p:cNvGrpSpPr/>
          <p:nvPr/>
        </p:nvGrpSpPr>
        <p:grpSpPr>
          <a:xfrm flipH="1">
            <a:off x="2267766" y="6621089"/>
            <a:ext cx="2598437" cy="2800759"/>
            <a:chOff x="3526180" y="3340118"/>
            <a:chExt cx="3090520" cy="2445485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E549AC72-55C6-4ED2-EC57-3D6EE0328232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C5E8AD0B-2822-2E05-7BC0-AF0A2BE601A0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84C67B62-EB5C-5992-AEDD-70B54741AD0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F595017-3612-CE9A-2AAF-55E4D2A469C5}"/>
              </a:ext>
            </a:extLst>
          </p:cNvPr>
          <p:cNvGrpSpPr/>
          <p:nvPr/>
        </p:nvGrpSpPr>
        <p:grpSpPr>
          <a:xfrm>
            <a:off x="9197589" y="7191898"/>
            <a:ext cx="2628899" cy="262889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734EE71F-81A7-B28B-F3B5-80EB4C714C47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C167A4BA-600A-3C32-EE64-9731DC1F0F90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0" name="Textbox 200">
            <a:extLst>
              <a:ext uri="{FF2B5EF4-FFF2-40B4-BE49-F238E27FC236}">
                <a16:creationId xmlns:a16="http://schemas.microsoft.com/office/drawing/2014/main" id="{D927844B-6F60-06F4-B0EE-737FD67B74F4}"/>
              </a:ext>
            </a:extLst>
          </p:cNvPr>
          <p:cNvSpPr txBox="1"/>
          <p:nvPr/>
        </p:nvSpPr>
        <p:spPr>
          <a:xfrm>
            <a:off x="8756281" y="4361348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2A29881-44AB-1216-A9A0-35C91B035BD4}"/>
              </a:ext>
            </a:extLst>
          </p:cNvPr>
          <p:cNvGrpSpPr/>
          <p:nvPr/>
        </p:nvGrpSpPr>
        <p:grpSpPr>
          <a:xfrm flipH="1">
            <a:off x="9694229" y="3892046"/>
            <a:ext cx="2598437" cy="2800759"/>
            <a:chOff x="3526180" y="3340118"/>
            <a:chExt cx="3090520" cy="2445485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5E908A97-DBB2-47E9-55B1-156AC71C9329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B5A3F397-4522-E1B8-380A-3A44F95C82C2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C68BAC08-E7FC-E788-D2CC-12CD0DF6688D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C3B014C4-7E11-45C5-B824-3381101D339E}"/>
              </a:ext>
            </a:extLst>
          </p:cNvPr>
          <p:cNvGrpSpPr/>
          <p:nvPr/>
        </p:nvGrpSpPr>
        <p:grpSpPr>
          <a:xfrm>
            <a:off x="12583793" y="6493020"/>
            <a:ext cx="2628899" cy="2628899"/>
            <a:chOff x="4095749" y="5949013"/>
            <a:chExt cx="2628899" cy="2628899"/>
          </a:xfrm>
        </p:grpSpPr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1E4192CF-E274-893C-8911-850BFF0BD130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67061EB0-3D96-B304-6772-A1A77E2B2A2B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8" name="Textbox 200">
            <a:extLst>
              <a:ext uri="{FF2B5EF4-FFF2-40B4-BE49-F238E27FC236}">
                <a16:creationId xmlns:a16="http://schemas.microsoft.com/office/drawing/2014/main" id="{D677CA21-F86B-41F9-E475-45832F96B01D}"/>
              </a:ext>
            </a:extLst>
          </p:cNvPr>
          <p:cNvSpPr txBox="1"/>
          <p:nvPr/>
        </p:nvSpPr>
        <p:spPr>
          <a:xfrm>
            <a:off x="12054398" y="1021564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D84F919B-5509-41B2-A607-771FDFA29B87}"/>
              </a:ext>
            </a:extLst>
          </p:cNvPr>
          <p:cNvGrpSpPr/>
          <p:nvPr/>
        </p:nvGrpSpPr>
        <p:grpSpPr>
          <a:xfrm flipH="1">
            <a:off x="12993740" y="9746339"/>
            <a:ext cx="2598437" cy="2800759"/>
            <a:chOff x="3526180" y="3340118"/>
            <a:chExt cx="3090520" cy="2445485"/>
          </a:xfrm>
        </p:grpSpPr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96EDACA5-6F67-D126-6DAB-7D8404348539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1" name="Textbox 200">
              <a:extLst>
                <a:ext uri="{FF2B5EF4-FFF2-40B4-BE49-F238E27FC236}">
                  <a16:creationId xmlns:a16="http://schemas.microsoft.com/office/drawing/2014/main" id="{B1A191AF-680C-A330-D683-7C661B349FED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CBFB549C-919F-F24C-9BB3-F1D2DCE8920C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3A997D7F-F9ED-C264-9D87-AF2A50DC5BFB}"/>
              </a:ext>
            </a:extLst>
          </p:cNvPr>
          <p:cNvGrpSpPr/>
          <p:nvPr/>
        </p:nvGrpSpPr>
        <p:grpSpPr>
          <a:xfrm>
            <a:off x="15982335" y="7191898"/>
            <a:ext cx="2628899" cy="2628899"/>
            <a:chOff x="4095749" y="5949013"/>
            <a:chExt cx="2628899" cy="2628899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10B23FC9-8A62-18F6-8B7A-211DAAFDCCB0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E3F39DAD-70A8-E99A-1D4B-CFD8A259F762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6" name="Textbox 200">
            <a:extLst>
              <a:ext uri="{FF2B5EF4-FFF2-40B4-BE49-F238E27FC236}">
                <a16:creationId xmlns:a16="http://schemas.microsoft.com/office/drawing/2014/main" id="{38400991-2424-E3EA-A6FF-A858481FB0C0}"/>
              </a:ext>
            </a:extLst>
          </p:cNvPr>
          <p:cNvSpPr txBox="1"/>
          <p:nvPr/>
        </p:nvSpPr>
        <p:spPr>
          <a:xfrm>
            <a:off x="19170034" y="70852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>
                    <a:lumMod val="90000"/>
                  </a:schemeClr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9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6AA33D04-D7B1-C4D7-5F6A-4A893AE2E21D}"/>
              </a:ext>
            </a:extLst>
          </p:cNvPr>
          <p:cNvGrpSpPr/>
          <p:nvPr/>
        </p:nvGrpSpPr>
        <p:grpSpPr>
          <a:xfrm flipH="1">
            <a:off x="20107983" y="6615909"/>
            <a:ext cx="2598437" cy="2800759"/>
            <a:chOff x="3526180" y="3340118"/>
            <a:chExt cx="3090520" cy="2445485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5E808705-8DDA-9EF7-44A9-D518A0E7E851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C4C3A55E-AA4C-1A3F-5F76-8D3B551FC85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A3B47D2E-A2AA-45F0-59E3-6CEA32CC794C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7958EE1-4DA9-A0E9-F484-365DD20FA988}"/>
              </a:ext>
            </a:extLst>
          </p:cNvPr>
          <p:cNvGrpSpPr/>
          <p:nvPr/>
        </p:nvGrpSpPr>
        <p:grpSpPr>
          <a:xfrm>
            <a:off x="5398994" y="6092968"/>
            <a:ext cx="13612293" cy="4127881"/>
            <a:chOff x="3695696" y="5871690"/>
            <a:chExt cx="13612293" cy="4127881"/>
          </a:xfrm>
        </p:grpSpPr>
        <p:sp>
          <p:nvSpPr>
            <p:cNvPr id="132" name="Arc 131">
              <a:extLst>
                <a:ext uri="{FF2B5EF4-FFF2-40B4-BE49-F238E27FC236}">
                  <a16:creationId xmlns:a16="http://schemas.microsoft.com/office/drawing/2014/main" id="{004CFD65-A3C4-E8A3-CA1D-D3B13A409AE3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Arc 132">
              <a:extLst>
                <a:ext uri="{FF2B5EF4-FFF2-40B4-BE49-F238E27FC236}">
                  <a16:creationId xmlns:a16="http://schemas.microsoft.com/office/drawing/2014/main" id="{C48C0450-E002-2FEA-574E-9E21A35150AF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Arc 133">
              <a:extLst>
                <a:ext uri="{FF2B5EF4-FFF2-40B4-BE49-F238E27FC236}">
                  <a16:creationId xmlns:a16="http://schemas.microsoft.com/office/drawing/2014/main" id="{6E62D5D3-4CB2-F6EB-A480-FA174BADF3CB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Arc 134">
              <a:extLst>
                <a:ext uri="{FF2B5EF4-FFF2-40B4-BE49-F238E27FC236}">
                  <a16:creationId xmlns:a16="http://schemas.microsoft.com/office/drawing/2014/main" id="{EA484C89-7C03-C2AC-86B6-D11AF2BBC4BF}"/>
                </a:ext>
              </a:extLst>
            </p:cNvPr>
            <p:cNvSpPr/>
            <p:nvPr/>
          </p:nvSpPr>
          <p:spPr>
            <a:xfrm rot="10800000">
              <a:off x="13878985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629B5C2E-012B-818F-BA1E-CC820E477475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E3246F0A-1E88-32AC-2B40-DEC31D53A760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C0CBE98B-2116-FA62-3C4A-1574583B402B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879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3BDBDAB-282F-155D-E3DC-4AB95D1CEF11}"/>
              </a:ext>
            </a:extLst>
          </p:cNvPr>
          <p:cNvGrpSpPr/>
          <p:nvPr/>
        </p:nvGrpSpPr>
        <p:grpSpPr>
          <a:xfrm>
            <a:off x="5275173" y="7911093"/>
            <a:ext cx="250142" cy="2085388"/>
            <a:chOff x="3571875" y="7689815"/>
            <a:chExt cx="250142" cy="2085388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599387AB-9DB8-F89C-E1FE-BA94DE8617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99508963-7116-9929-A992-994521B4A037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DB720584-B15F-FA02-57B7-8F711070D88E}"/>
              </a:ext>
            </a:extLst>
          </p:cNvPr>
          <p:cNvGrpSpPr/>
          <p:nvPr/>
        </p:nvGrpSpPr>
        <p:grpSpPr>
          <a:xfrm rot="10800000">
            <a:off x="18883583" y="5825705"/>
            <a:ext cx="250142" cy="2563915"/>
            <a:chOff x="20567235" y="7211288"/>
            <a:chExt cx="250142" cy="2563915"/>
          </a:xfrm>
        </p:grpSpPr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C08E2FFE-B215-2085-D7F1-8A2B7826C2AF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20690542" y="7211288"/>
              <a:ext cx="0" cy="2388229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FC87CE83-8183-A050-0311-782AE63B740C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5" name="!!SubTitle">
            <a:extLst>
              <a:ext uri="{FF2B5EF4-FFF2-40B4-BE49-F238E27FC236}">
                <a16:creationId xmlns:a16="http://schemas.microsoft.com/office/drawing/2014/main" id="{6BD56151-50D3-32C9-8C4F-FA97AB35E2D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6" name="!!MainTitle1">
            <a:extLst>
              <a:ext uri="{FF2B5EF4-FFF2-40B4-BE49-F238E27FC236}">
                <a16:creationId xmlns:a16="http://schemas.microsoft.com/office/drawing/2014/main" id="{DF6E3FA7-9F90-0797-39A6-22E3E2CD6619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8E2CC717-BCB7-9A81-6510-DBABDF982C0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403C44D-1C3B-7992-562B-3176E35F70E2}"/>
              </a:ext>
            </a:extLst>
          </p:cNvPr>
          <p:cNvSpPr/>
          <p:nvPr/>
        </p:nvSpPr>
        <p:spPr>
          <a:xfrm>
            <a:off x="6720711" y="7401140"/>
            <a:ext cx="785570" cy="81265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DD334175-B39C-8298-4C1C-84CBD315F350}"/>
              </a:ext>
            </a:extLst>
          </p:cNvPr>
          <p:cNvSpPr/>
          <p:nvPr/>
        </p:nvSpPr>
        <p:spPr>
          <a:xfrm>
            <a:off x="10113632" y="8093185"/>
            <a:ext cx="796814" cy="82632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0" name="Freeform 103">
            <a:extLst>
              <a:ext uri="{FF2B5EF4-FFF2-40B4-BE49-F238E27FC236}">
                <a16:creationId xmlns:a16="http://schemas.microsoft.com/office/drawing/2014/main" id="{EEC49FD7-368E-FB09-8EDB-3AAB790B473C}"/>
              </a:ext>
            </a:extLst>
          </p:cNvPr>
          <p:cNvSpPr>
            <a:spLocks noEditPoints="1"/>
          </p:cNvSpPr>
          <p:nvPr/>
        </p:nvSpPr>
        <p:spPr bwMode="auto">
          <a:xfrm>
            <a:off x="16886782" y="8192816"/>
            <a:ext cx="820006" cy="627064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C70A5DA-9714-2AAC-9C6C-9EDAC773600E}"/>
              </a:ext>
            </a:extLst>
          </p:cNvPr>
          <p:cNvSpPr/>
          <p:nvPr/>
        </p:nvSpPr>
        <p:spPr>
          <a:xfrm>
            <a:off x="13491913" y="7468861"/>
            <a:ext cx="812658" cy="67721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d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0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1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2" grpId="1"/>
          <p:bldP spid="110" grpId="0"/>
          <p:bldP spid="110" grpId="1"/>
          <p:bldP spid="118" grpId="0"/>
          <p:bldP spid="118" grpId="1"/>
          <p:bldP spid="126" grpId="0"/>
          <p:bldP spid="126" grpId="1"/>
          <p:bldP spid="145" grpId="0"/>
          <p:bldP spid="146" grpId="0"/>
          <p:bldP spid="148" grpId="0" animBg="1"/>
          <p:bldP spid="149" grpId="0" animBg="1"/>
          <p:bldP spid="150" grpId="0" animBg="1"/>
          <p:bldP spid="1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2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0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1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2" grpId="1"/>
          <p:bldP spid="110" grpId="0"/>
          <p:bldP spid="110" grpId="1"/>
          <p:bldP spid="118" grpId="0"/>
          <p:bldP spid="118" grpId="1"/>
          <p:bldP spid="126" grpId="0"/>
          <p:bldP spid="126" grpId="1"/>
          <p:bldP spid="145" grpId="0"/>
          <p:bldP spid="146" grpId="0"/>
          <p:bldP spid="148" grpId="0" animBg="1"/>
          <p:bldP spid="149" grpId="0" animBg="1"/>
          <p:bldP spid="150" grpId="0" animBg="1"/>
          <p:bldP spid="15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CE67A75-6C32-B5F0-3ADE-3B5F419636FA}"/>
              </a:ext>
            </a:extLst>
          </p:cNvPr>
          <p:cNvGrpSpPr/>
          <p:nvPr/>
        </p:nvGrpSpPr>
        <p:grpSpPr>
          <a:xfrm>
            <a:off x="5915839" y="6620049"/>
            <a:ext cx="3265509" cy="3265509"/>
            <a:chOff x="4095749" y="5949013"/>
            <a:chExt cx="2628899" cy="2628899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74310A2-CD51-20B7-FFF7-2498D92A423F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997A628-0C94-A59D-7E18-BA5BE8FDC342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Textbox 200">
            <a:extLst>
              <a:ext uri="{FF2B5EF4-FFF2-40B4-BE49-F238E27FC236}">
                <a16:creationId xmlns:a16="http://schemas.microsoft.com/office/drawing/2014/main" id="{4849D761-4F8E-AA88-8131-E309FE1A8576}"/>
              </a:ext>
            </a:extLst>
          </p:cNvPr>
          <p:cNvSpPr txBox="1"/>
          <p:nvPr/>
        </p:nvSpPr>
        <p:spPr>
          <a:xfrm>
            <a:off x="1422041" y="7415215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9B4FD9-3DBD-40A2-EFDF-DD09FBBD11F8}"/>
              </a:ext>
            </a:extLst>
          </p:cNvPr>
          <p:cNvGrpSpPr/>
          <p:nvPr/>
        </p:nvGrpSpPr>
        <p:grpSpPr>
          <a:xfrm flipH="1">
            <a:off x="2361383" y="6945913"/>
            <a:ext cx="2598437" cy="2800759"/>
            <a:chOff x="3526180" y="3340118"/>
            <a:chExt cx="3090520" cy="2445485"/>
          </a:xfrm>
        </p:grpSpPr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4FEE36EA-DDDC-FC7F-0F2D-61A1005662B8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178B71B8-81CD-5E0E-2A3A-C76F5ACF2BE0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0A80268B-DCE0-6E03-A3A7-DE9778F3CE2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3A96BFD-F1EA-5531-5096-81A729C5202D}"/>
              </a:ext>
            </a:extLst>
          </p:cNvPr>
          <p:cNvGrpSpPr/>
          <p:nvPr/>
        </p:nvGrpSpPr>
        <p:grpSpPr>
          <a:xfrm>
            <a:off x="10094662" y="7318927"/>
            <a:ext cx="3265509" cy="326550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6B42F1B-0E0D-E35A-30A6-D68A73D4F354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A7D032D-9DE5-FC3B-5752-11396651D059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Textbox 200">
            <a:extLst>
              <a:ext uri="{FF2B5EF4-FFF2-40B4-BE49-F238E27FC236}">
                <a16:creationId xmlns:a16="http://schemas.microsoft.com/office/drawing/2014/main" id="{5F8CFB09-E579-B1C9-4533-FEDB5E73B90E}"/>
              </a:ext>
            </a:extLst>
          </p:cNvPr>
          <p:cNvSpPr txBox="1"/>
          <p:nvPr/>
        </p:nvSpPr>
        <p:spPr>
          <a:xfrm>
            <a:off x="9848280" y="4822646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E22006-3929-6B19-CD25-7397E5FDA43A}"/>
              </a:ext>
            </a:extLst>
          </p:cNvPr>
          <p:cNvGrpSpPr/>
          <p:nvPr/>
        </p:nvGrpSpPr>
        <p:grpSpPr>
          <a:xfrm flipH="1">
            <a:off x="10786228" y="4353344"/>
            <a:ext cx="2598437" cy="2800759"/>
            <a:chOff x="3526180" y="3340118"/>
            <a:chExt cx="3090520" cy="2445485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15D15639-6C68-98B0-01B4-742DE09F021B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5BA2326-0F63-07F7-D93E-7BD84989525C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E97A15DF-8725-F3E4-589C-5858E6C58C9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3FB0AD7-6815-DD4F-2115-9A9B5A105E0C}"/>
              </a:ext>
            </a:extLst>
          </p:cNvPr>
          <p:cNvGrpSpPr/>
          <p:nvPr/>
        </p:nvGrpSpPr>
        <p:grpSpPr>
          <a:xfrm>
            <a:off x="14273486" y="6620049"/>
            <a:ext cx="3265509" cy="3265509"/>
            <a:chOff x="4095749" y="5949013"/>
            <a:chExt cx="2628899" cy="2628899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26ED33B-5CBB-B01E-9A40-2DDA382A33D9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2C2A581-9E86-90FD-78EE-09458093B005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Textbox 200">
            <a:extLst>
              <a:ext uri="{FF2B5EF4-FFF2-40B4-BE49-F238E27FC236}">
                <a16:creationId xmlns:a16="http://schemas.microsoft.com/office/drawing/2014/main" id="{0835607C-B7D6-BEC5-1A3B-2F22F0720FBF}"/>
              </a:ext>
            </a:extLst>
          </p:cNvPr>
          <p:cNvSpPr txBox="1"/>
          <p:nvPr/>
        </p:nvSpPr>
        <p:spPr>
          <a:xfrm>
            <a:off x="18528145" y="7356913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3A7607-D426-6F7B-6BC4-5D70EFA5B092}"/>
              </a:ext>
            </a:extLst>
          </p:cNvPr>
          <p:cNvGrpSpPr/>
          <p:nvPr/>
        </p:nvGrpSpPr>
        <p:grpSpPr>
          <a:xfrm flipH="1">
            <a:off x="19467487" y="6887611"/>
            <a:ext cx="2598437" cy="2800759"/>
            <a:chOff x="3526180" y="3340118"/>
            <a:chExt cx="3090520" cy="244548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21388E16-26E7-3F33-3F10-7F901A6A3640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>
                      <a:lumMod val="60000"/>
                      <a:lumOff val="4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E0FEC8F2-0BA7-6521-BD90-01451189614D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157F3293-995F-5A52-BF69-B482AA81B646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5C87E81-0B59-2B75-B1C0-097C7E7BBCD7}"/>
              </a:ext>
            </a:extLst>
          </p:cNvPr>
          <p:cNvGrpSpPr/>
          <p:nvPr/>
        </p:nvGrpSpPr>
        <p:grpSpPr>
          <a:xfrm>
            <a:off x="5398993" y="6092968"/>
            <a:ext cx="12687095" cy="5127482"/>
            <a:chOff x="3695696" y="5871690"/>
            <a:chExt cx="10213750" cy="4127881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11C027C1-AE55-C71B-9828-8F52795A7C70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54668BD6-AAE1-0C51-75B1-9839B6EDA91A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5A3F2395-422A-6E40-58B0-F2625600474B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E3670C1-B619-B074-6965-2E7F60D5AAA7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27B6325-FE75-473C-8818-E3759DB63605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5312F03-CF4F-F0DB-AB51-2CF0D7B741D7}"/>
              </a:ext>
            </a:extLst>
          </p:cNvPr>
          <p:cNvGrpSpPr/>
          <p:nvPr/>
        </p:nvGrpSpPr>
        <p:grpSpPr>
          <a:xfrm>
            <a:off x="5275173" y="8368427"/>
            <a:ext cx="250142" cy="2085388"/>
            <a:chOff x="3571875" y="7689815"/>
            <a:chExt cx="250142" cy="2085388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8BC4A37-BA1D-32EC-3DCD-ED3E25E3DE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53A5CA8-DFFB-0F20-2127-8F9B39064C45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8361EA5-CF75-6CC8-B18D-9B2F64EFBEF4}"/>
              </a:ext>
            </a:extLst>
          </p:cNvPr>
          <p:cNvGrpSpPr/>
          <p:nvPr/>
        </p:nvGrpSpPr>
        <p:grpSpPr>
          <a:xfrm>
            <a:off x="17984421" y="8264803"/>
            <a:ext cx="250142" cy="2189012"/>
            <a:chOff x="20567235" y="7586191"/>
            <a:chExt cx="250142" cy="218901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4E210C8-C795-0F7E-3B83-102C34579969}"/>
                </a:ext>
              </a:extLst>
            </p:cNvPr>
            <p:cNvCxnSpPr>
              <a:cxnSpLocks/>
            </p:cNvCxnSpPr>
            <p:nvPr/>
          </p:nvCxnSpPr>
          <p:spPr>
            <a:xfrm>
              <a:off x="20690542" y="7586191"/>
              <a:ext cx="0" cy="2013325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0F35C8B-60F6-1685-4FD2-405BD7811C56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!!SubTitle">
            <a:extLst>
              <a:ext uri="{FF2B5EF4-FFF2-40B4-BE49-F238E27FC236}">
                <a16:creationId xmlns:a16="http://schemas.microsoft.com/office/drawing/2014/main" id="{BD0EE450-7B6C-AED6-564A-0D5A1891411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0538FAB2-FFEA-CFDE-0E07-A5B5E667B860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4676B50-764B-63A5-5E33-01BB278A9F9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7D49BE3-D25A-B453-D96D-CF8224E1B205}"/>
              </a:ext>
            </a:extLst>
          </p:cNvPr>
          <p:cNvSpPr/>
          <p:nvPr/>
        </p:nvSpPr>
        <p:spPr>
          <a:xfrm>
            <a:off x="7060692" y="7748078"/>
            <a:ext cx="975802" cy="100945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08ACC08-1F7D-F0E1-AA8B-C30D7DCEE7DC}"/>
              </a:ext>
            </a:extLst>
          </p:cNvPr>
          <p:cNvSpPr/>
          <p:nvPr/>
        </p:nvSpPr>
        <p:spPr>
          <a:xfrm>
            <a:off x="11232532" y="8438467"/>
            <a:ext cx="989769" cy="10264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96B9E37-50BC-DD67-2A92-B1D3F9C2C585}"/>
              </a:ext>
            </a:extLst>
          </p:cNvPr>
          <p:cNvSpPr/>
          <p:nvPr/>
        </p:nvSpPr>
        <p:spPr>
          <a:xfrm>
            <a:off x="15401515" y="7832197"/>
            <a:ext cx="1009450" cy="84121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900" decel="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90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9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5" grpId="1"/>
          <p:bldP spid="13" grpId="0"/>
          <p:bldP spid="13" grpId="1"/>
          <p:bldP spid="21" grpId="0"/>
          <p:bldP spid="21" grpId="1"/>
          <p:bldP spid="38" grpId="0"/>
          <p:bldP spid="39" grpId="0"/>
          <p:bldP spid="41" grpId="0" animBg="1"/>
          <p:bldP spid="42" grpId="0" animBg="1"/>
          <p:bldP spid="4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900" decel="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90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9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5" grpId="1"/>
          <p:bldP spid="13" grpId="0"/>
          <p:bldP spid="13" grpId="1"/>
          <p:bldP spid="21" grpId="0"/>
          <p:bldP spid="21" grpId="1"/>
          <p:bldP spid="38" grpId="0"/>
          <p:bldP spid="39" grpId="0"/>
          <p:bldP spid="41" grpId="0" animBg="1"/>
          <p:bldP spid="42" grpId="0" animBg="1"/>
          <p:bldP spid="4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08">
            <a:extLst>
              <a:ext uri="{FF2B5EF4-FFF2-40B4-BE49-F238E27FC236}">
                <a16:creationId xmlns:a16="http://schemas.microsoft.com/office/drawing/2014/main" id="{611057F0-A8AF-8926-69D0-9A0CD9278759}"/>
              </a:ext>
            </a:extLst>
          </p:cNvPr>
          <p:cNvGrpSpPr/>
          <p:nvPr/>
        </p:nvGrpSpPr>
        <p:grpSpPr>
          <a:xfrm>
            <a:off x="4095749" y="6271742"/>
            <a:ext cx="2628899" cy="2628899"/>
            <a:chOff x="4095749" y="5949013"/>
            <a:chExt cx="2628899" cy="2628899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6A6A8E28-FCD9-7A54-128E-2A422EBCEF0E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CDBA2C83-BAF0-EE81-0E7C-0933880B2126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2" name="Textbox 200">
            <a:extLst>
              <a:ext uri="{FF2B5EF4-FFF2-40B4-BE49-F238E27FC236}">
                <a16:creationId xmlns:a16="http://schemas.microsoft.com/office/drawing/2014/main" id="{D1AEB9D1-5E83-122B-09F9-5C499010AC6D}"/>
              </a:ext>
            </a:extLst>
          </p:cNvPr>
          <p:cNvSpPr txBox="1"/>
          <p:nvPr/>
        </p:nvSpPr>
        <p:spPr>
          <a:xfrm>
            <a:off x="3156407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FD574C3-337A-4E37-203A-3545E89B4A8C}"/>
              </a:ext>
            </a:extLst>
          </p:cNvPr>
          <p:cNvGrpSpPr/>
          <p:nvPr/>
        </p:nvGrpSpPr>
        <p:grpSpPr>
          <a:xfrm flipH="1">
            <a:off x="4095749" y="9530269"/>
            <a:ext cx="2598437" cy="2800759"/>
            <a:chOff x="3526180" y="3340118"/>
            <a:chExt cx="3090520" cy="2445485"/>
          </a:xfrm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768B2579-DB5D-9797-01D7-9EE1AF7B4BC3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5D22A786-4386-6246-6B3A-D6AFDE99B7C3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48158BD0-085D-E4D8-0B8C-D68A9A1787AE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DC3D229D-DF38-BC1D-DDE6-BB4CC54127C8}"/>
              </a:ext>
            </a:extLst>
          </p:cNvPr>
          <p:cNvGrpSpPr/>
          <p:nvPr/>
        </p:nvGrpSpPr>
        <p:grpSpPr>
          <a:xfrm>
            <a:off x="7494291" y="6970620"/>
            <a:ext cx="2628899" cy="262889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D192DBD8-6FA0-D576-C559-BF0DE2A045B5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14005F76-E9F3-4FF7-8AE1-DA1AD5845909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0" name="Textbox 200">
            <a:extLst>
              <a:ext uri="{FF2B5EF4-FFF2-40B4-BE49-F238E27FC236}">
                <a16:creationId xmlns:a16="http://schemas.microsoft.com/office/drawing/2014/main" id="{22F34811-5353-52B8-28E7-66EBF437C1EB}"/>
              </a:ext>
            </a:extLst>
          </p:cNvPr>
          <p:cNvSpPr txBox="1"/>
          <p:nvPr/>
        </p:nvSpPr>
        <p:spPr>
          <a:xfrm>
            <a:off x="6556342" y="40733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EDF90FBC-D4B4-B780-585F-5A72CF371697}"/>
              </a:ext>
            </a:extLst>
          </p:cNvPr>
          <p:cNvGrpSpPr/>
          <p:nvPr/>
        </p:nvGrpSpPr>
        <p:grpSpPr>
          <a:xfrm flipH="1">
            <a:off x="7494290" y="3604009"/>
            <a:ext cx="2598437" cy="2800759"/>
            <a:chOff x="3526180" y="3340118"/>
            <a:chExt cx="3090520" cy="2445485"/>
          </a:xfrm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71641BE4-4A1C-4B06-8622-CA1760D88FF6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B6E5DF70-0D94-2A13-715E-A90AD39DA2E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8194E324-1EEF-520E-7C1B-0A811D262855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A628E07-636C-BB84-8DF0-F0DD763F72DE}"/>
              </a:ext>
            </a:extLst>
          </p:cNvPr>
          <p:cNvGrpSpPr/>
          <p:nvPr/>
        </p:nvGrpSpPr>
        <p:grpSpPr>
          <a:xfrm>
            <a:off x="10880495" y="6271742"/>
            <a:ext cx="2628899" cy="2628899"/>
            <a:chOff x="4095749" y="5949013"/>
            <a:chExt cx="2628899" cy="2628899"/>
          </a:xfrm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70A9A314-EA04-4264-5215-D79660AE6E89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9A394705-4264-2F7E-5E9F-D07A6A5E91FD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8" name="Textbox 200">
            <a:extLst>
              <a:ext uri="{FF2B5EF4-FFF2-40B4-BE49-F238E27FC236}">
                <a16:creationId xmlns:a16="http://schemas.microsoft.com/office/drawing/2014/main" id="{70D88070-FE3D-3862-1D35-5EFB31FD77F8}"/>
              </a:ext>
            </a:extLst>
          </p:cNvPr>
          <p:cNvSpPr txBox="1"/>
          <p:nvPr/>
        </p:nvSpPr>
        <p:spPr>
          <a:xfrm>
            <a:off x="9941153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5ED1BEB-EFB3-D767-1BE7-2AA09EF7EB07}"/>
              </a:ext>
            </a:extLst>
          </p:cNvPr>
          <p:cNvGrpSpPr/>
          <p:nvPr/>
        </p:nvGrpSpPr>
        <p:grpSpPr>
          <a:xfrm flipH="1">
            <a:off x="10880495" y="9530269"/>
            <a:ext cx="2598437" cy="2800759"/>
            <a:chOff x="3526180" y="3340118"/>
            <a:chExt cx="3090520" cy="2445485"/>
          </a:xfrm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D5762164-231C-2D64-0BDD-203011047FAD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61C5C3E3-C49B-E66B-8C54-3C52CEB7467E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87F8D0B0-2939-B696-8E32-0736CE03123A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DD0798E-515A-10FA-7A03-C818C7B807A0}"/>
              </a:ext>
            </a:extLst>
          </p:cNvPr>
          <p:cNvGrpSpPr/>
          <p:nvPr/>
        </p:nvGrpSpPr>
        <p:grpSpPr>
          <a:xfrm>
            <a:off x="14279037" y="6970620"/>
            <a:ext cx="2628899" cy="2628899"/>
            <a:chOff x="4095749" y="5949013"/>
            <a:chExt cx="2628899" cy="2628899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01DBEA1-24D0-32DF-D87A-FE0139D1C2B6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92BE8C01-9B12-7426-3713-FDDAA7C06F85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4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6" name="Textbox 200">
            <a:extLst>
              <a:ext uri="{FF2B5EF4-FFF2-40B4-BE49-F238E27FC236}">
                <a16:creationId xmlns:a16="http://schemas.microsoft.com/office/drawing/2014/main" id="{FAC5D70E-0775-9F22-9BDC-F7A1C12A22F0}"/>
              </a:ext>
            </a:extLst>
          </p:cNvPr>
          <p:cNvSpPr txBox="1"/>
          <p:nvPr/>
        </p:nvSpPr>
        <p:spPr>
          <a:xfrm>
            <a:off x="13341088" y="40733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>
                    <a:lumMod val="90000"/>
                  </a:schemeClr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9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ADB49FF5-296E-7207-191D-FA0A4C480DCE}"/>
              </a:ext>
            </a:extLst>
          </p:cNvPr>
          <p:cNvGrpSpPr/>
          <p:nvPr/>
        </p:nvGrpSpPr>
        <p:grpSpPr>
          <a:xfrm flipH="1">
            <a:off x="14279037" y="3604009"/>
            <a:ext cx="2598437" cy="2800759"/>
            <a:chOff x="3526180" y="3340118"/>
            <a:chExt cx="3090520" cy="2445485"/>
          </a:xfrm>
        </p:grpSpPr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F2A51C48-7BD3-E49C-E8FF-644E86D211E2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61F32DC3-31AE-DB0B-0863-2DBF66F56AFD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E7BB2817-EB9A-ECCF-B205-FEFC98B572D9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A0B94FE5-A43A-767A-4E0E-56C3ADF97748}"/>
              </a:ext>
            </a:extLst>
          </p:cNvPr>
          <p:cNvGrpSpPr/>
          <p:nvPr/>
        </p:nvGrpSpPr>
        <p:grpSpPr>
          <a:xfrm>
            <a:off x="17665240" y="6271742"/>
            <a:ext cx="2628899" cy="2628899"/>
            <a:chOff x="4095749" y="5949013"/>
            <a:chExt cx="2628899" cy="2628899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5E83C8D-740C-4654-D199-31BF3D23443D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DA86154A-57EB-D881-66F2-54AF1D3C9E38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4" name="Textbox 200">
            <a:extLst>
              <a:ext uri="{FF2B5EF4-FFF2-40B4-BE49-F238E27FC236}">
                <a16:creationId xmlns:a16="http://schemas.microsoft.com/office/drawing/2014/main" id="{085E6B5A-A0F5-460A-C1AD-D3D06628C352}"/>
              </a:ext>
            </a:extLst>
          </p:cNvPr>
          <p:cNvSpPr txBox="1"/>
          <p:nvPr/>
        </p:nvSpPr>
        <p:spPr>
          <a:xfrm>
            <a:off x="16725898" y="999957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5"/>
                </a:solidFill>
                <a:latin typeface="+mj-lt"/>
              </a:rPr>
              <a:t>5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C4010C3C-345A-7793-3C12-1612942BAF8B}"/>
              </a:ext>
            </a:extLst>
          </p:cNvPr>
          <p:cNvGrpSpPr/>
          <p:nvPr/>
        </p:nvGrpSpPr>
        <p:grpSpPr>
          <a:xfrm flipH="1">
            <a:off x="17665240" y="9530269"/>
            <a:ext cx="2598437" cy="2800759"/>
            <a:chOff x="3526180" y="3340118"/>
            <a:chExt cx="3090520" cy="2445485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6D9AF45B-CA72-5134-1FD8-B7965DD627BB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33317E7A-DE7E-01E7-2BA2-9EC7F8B5E653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9BA97102-D2A0-9340-56E7-FF5DD303C42A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8F651890-02D1-01F9-1A5E-63509C9556BE}"/>
              </a:ext>
            </a:extLst>
          </p:cNvPr>
          <p:cNvGrpSpPr/>
          <p:nvPr/>
        </p:nvGrpSpPr>
        <p:grpSpPr>
          <a:xfrm>
            <a:off x="3695696" y="5871690"/>
            <a:ext cx="16998495" cy="4127881"/>
            <a:chOff x="3695696" y="5871690"/>
            <a:chExt cx="16998495" cy="4127881"/>
          </a:xfrm>
        </p:grpSpPr>
        <p:sp>
          <p:nvSpPr>
            <p:cNvPr id="150" name="Arc 149">
              <a:extLst>
                <a:ext uri="{FF2B5EF4-FFF2-40B4-BE49-F238E27FC236}">
                  <a16:creationId xmlns:a16="http://schemas.microsoft.com/office/drawing/2014/main" id="{A14C7D04-ECC9-26BE-B185-A7E5EEB36AAC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Arc 150">
              <a:extLst>
                <a:ext uri="{FF2B5EF4-FFF2-40B4-BE49-F238E27FC236}">
                  <a16:creationId xmlns:a16="http://schemas.microsoft.com/office/drawing/2014/main" id="{C8FBE54E-C4A1-3044-0481-9063EABB0225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Arc 151">
              <a:extLst>
                <a:ext uri="{FF2B5EF4-FFF2-40B4-BE49-F238E27FC236}">
                  <a16:creationId xmlns:a16="http://schemas.microsoft.com/office/drawing/2014/main" id="{5BCE2E9B-EB0B-302C-6B49-5BFC3426A768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Arc 152">
              <a:extLst>
                <a:ext uri="{FF2B5EF4-FFF2-40B4-BE49-F238E27FC236}">
                  <a16:creationId xmlns:a16="http://schemas.microsoft.com/office/drawing/2014/main" id="{E32F1DA3-631A-8BA7-73D7-BF7FAE676391}"/>
                </a:ext>
              </a:extLst>
            </p:cNvPr>
            <p:cNvSpPr/>
            <p:nvPr/>
          </p:nvSpPr>
          <p:spPr>
            <a:xfrm rot="10800000">
              <a:off x="13878985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Arc 153">
              <a:extLst>
                <a:ext uri="{FF2B5EF4-FFF2-40B4-BE49-F238E27FC236}">
                  <a16:creationId xmlns:a16="http://schemas.microsoft.com/office/drawing/2014/main" id="{B41F88C4-E7A9-5BF3-DB8C-18F7D5A70868}"/>
                </a:ext>
              </a:extLst>
            </p:cNvPr>
            <p:cNvSpPr/>
            <p:nvPr/>
          </p:nvSpPr>
          <p:spPr>
            <a:xfrm>
              <a:off x="17265187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6DF9284D-1016-C41A-384A-7C2FCB60FE08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808F11F4-AEF1-5731-747C-7FF366860A35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8F1A7657-D845-169A-BB12-6172948E5080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879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203F5E48-3E04-F7C7-E614-5ACB5904A320}"/>
                </a:ext>
              </a:extLst>
            </p:cNvPr>
            <p:cNvCxnSpPr>
              <a:cxnSpLocks/>
            </p:cNvCxnSpPr>
            <p:nvPr/>
          </p:nvCxnSpPr>
          <p:spPr>
            <a:xfrm>
              <a:off x="17290116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FA6E9558-6C95-01F2-3C88-6969D4084BC7}"/>
              </a:ext>
            </a:extLst>
          </p:cNvPr>
          <p:cNvGrpSpPr/>
          <p:nvPr/>
        </p:nvGrpSpPr>
        <p:grpSpPr>
          <a:xfrm>
            <a:off x="3571875" y="7689815"/>
            <a:ext cx="250142" cy="2085388"/>
            <a:chOff x="3571875" y="7689815"/>
            <a:chExt cx="250142" cy="2085388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B0D27603-A0DF-E425-ADD3-F23B91E112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B14104B6-DCD2-C571-BDC7-0BA73EF1A34B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DB20B90E-87A8-2135-0E88-11E6CEABF3C1}"/>
              </a:ext>
            </a:extLst>
          </p:cNvPr>
          <p:cNvGrpSpPr/>
          <p:nvPr/>
        </p:nvGrpSpPr>
        <p:grpSpPr>
          <a:xfrm>
            <a:off x="20567235" y="7689815"/>
            <a:ext cx="250142" cy="2085388"/>
            <a:chOff x="20567235" y="7689815"/>
            <a:chExt cx="250142" cy="2085388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263B13FC-A55A-2F41-2312-D5C75BEF9E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690542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D1F132B4-1ADA-324D-681D-FA8AB2F05EAA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5" name="!!SubTitle">
            <a:extLst>
              <a:ext uri="{FF2B5EF4-FFF2-40B4-BE49-F238E27FC236}">
                <a16:creationId xmlns:a16="http://schemas.microsoft.com/office/drawing/2014/main" id="{0368A66F-B80E-3CDE-D585-C19F4D15761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6" name="!!MainTitle1">
            <a:extLst>
              <a:ext uri="{FF2B5EF4-FFF2-40B4-BE49-F238E27FC236}">
                <a16:creationId xmlns:a16="http://schemas.microsoft.com/office/drawing/2014/main" id="{4D29F7BE-36DC-618F-E2E7-2D5B85B5EDA7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DD16F8BC-A0B5-595C-C1CA-0EEE7FB0199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B7ADBA81-0324-AF04-19EA-C5AF5677AAFF}"/>
              </a:ext>
            </a:extLst>
          </p:cNvPr>
          <p:cNvSpPr/>
          <p:nvPr/>
        </p:nvSpPr>
        <p:spPr>
          <a:xfrm>
            <a:off x="5017413" y="7179862"/>
            <a:ext cx="785570" cy="81265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E205A31D-C5C6-BBD2-43B5-6848DFCA466D}"/>
              </a:ext>
            </a:extLst>
          </p:cNvPr>
          <p:cNvSpPr/>
          <p:nvPr/>
        </p:nvSpPr>
        <p:spPr>
          <a:xfrm>
            <a:off x="18610794" y="7217296"/>
            <a:ext cx="737792" cy="7377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4F030BB7-CA0E-577E-49E0-1B54B588BB79}"/>
              </a:ext>
            </a:extLst>
          </p:cNvPr>
          <p:cNvSpPr/>
          <p:nvPr/>
        </p:nvSpPr>
        <p:spPr>
          <a:xfrm>
            <a:off x="8410334" y="7871907"/>
            <a:ext cx="796814" cy="82632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1" name="Freeform 103">
            <a:extLst>
              <a:ext uri="{FF2B5EF4-FFF2-40B4-BE49-F238E27FC236}">
                <a16:creationId xmlns:a16="http://schemas.microsoft.com/office/drawing/2014/main" id="{353DE6A5-D71D-0AF5-383E-3511B47B33E6}"/>
              </a:ext>
            </a:extLst>
          </p:cNvPr>
          <p:cNvSpPr>
            <a:spLocks noEditPoints="1"/>
          </p:cNvSpPr>
          <p:nvPr/>
        </p:nvSpPr>
        <p:spPr bwMode="auto">
          <a:xfrm>
            <a:off x="15183484" y="7971538"/>
            <a:ext cx="820006" cy="627064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185AB2CD-4B3E-CA74-049B-F3EBB52902D3}"/>
              </a:ext>
            </a:extLst>
          </p:cNvPr>
          <p:cNvSpPr/>
          <p:nvPr/>
        </p:nvSpPr>
        <p:spPr>
          <a:xfrm>
            <a:off x="11788615" y="7247583"/>
            <a:ext cx="812658" cy="67721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2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3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2" grpId="1"/>
          <p:bldP spid="120" grpId="0"/>
          <p:bldP spid="120" grpId="1"/>
          <p:bldP spid="128" grpId="0"/>
          <p:bldP spid="128" grpId="1"/>
          <p:bldP spid="136" grpId="0"/>
          <p:bldP spid="136" grpId="1"/>
          <p:bldP spid="144" grpId="0"/>
          <p:bldP spid="144" grpId="1"/>
          <p:bldP spid="165" grpId="0"/>
          <p:bldP spid="166" grpId="0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22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8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3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2" grpId="1"/>
          <p:bldP spid="120" grpId="0"/>
          <p:bldP spid="120" grpId="1"/>
          <p:bldP spid="128" grpId="0"/>
          <p:bldP spid="128" grpId="1"/>
          <p:bldP spid="136" grpId="0"/>
          <p:bldP spid="136" grpId="1"/>
          <p:bldP spid="144" grpId="0"/>
          <p:bldP spid="144" grpId="1"/>
          <p:bldP spid="165" grpId="0"/>
          <p:bldP spid="166" grpId="0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56036E7D-0794-F9BF-BC9A-C66936267764}"/>
              </a:ext>
            </a:extLst>
          </p:cNvPr>
          <p:cNvGrpSpPr/>
          <p:nvPr/>
        </p:nvGrpSpPr>
        <p:grpSpPr>
          <a:xfrm>
            <a:off x="5799047" y="6493020"/>
            <a:ext cx="2628899" cy="2628899"/>
            <a:chOff x="4095749" y="5949013"/>
            <a:chExt cx="2628899" cy="2628899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A8B09C9-3824-F053-048B-82CD29A26538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A30C662-29FC-7390-9014-8DAC9DAE5A8F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99024F49-4488-40BF-C31F-73176A83BA17}"/>
              </a:ext>
            </a:extLst>
          </p:cNvPr>
          <p:cNvSpPr txBox="1"/>
          <p:nvPr/>
        </p:nvSpPr>
        <p:spPr>
          <a:xfrm>
            <a:off x="1328424" y="709039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234F1F1-481B-E3AB-30B9-5983B84AD094}"/>
              </a:ext>
            </a:extLst>
          </p:cNvPr>
          <p:cNvGrpSpPr/>
          <p:nvPr/>
        </p:nvGrpSpPr>
        <p:grpSpPr>
          <a:xfrm flipH="1">
            <a:off x="2267766" y="6621089"/>
            <a:ext cx="2598437" cy="2800759"/>
            <a:chOff x="3526180" y="3340118"/>
            <a:chExt cx="3090520" cy="2445485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762326A1-56CE-B7A6-C001-240C0E86311C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7927A378-8849-6B0A-5CD5-34696F20B146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1FF4E1AF-7899-8E36-61F2-DE723B23C5CF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4719A5B-CEF5-4EDE-551B-3E72BF634089}"/>
              </a:ext>
            </a:extLst>
          </p:cNvPr>
          <p:cNvGrpSpPr/>
          <p:nvPr/>
        </p:nvGrpSpPr>
        <p:grpSpPr>
          <a:xfrm>
            <a:off x="9197589" y="7191898"/>
            <a:ext cx="2628899" cy="262889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9203B8F-75B8-861A-2BC7-4DE3E86143D3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D3CB06A-1022-29A9-2F1F-0625DC5298C0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Textbox 200">
            <a:extLst>
              <a:ext uri="{FF2B5EF4-FFF2-40B4-BE49-F238E27FC236}">
                <a16:creationId xmlns:a16="http://schemas.microsoft.com/office/drawing/2014/main" id="{45039A57-BA9C-4133-417D-E59657A9DE2D}"/>
              </a:ext>
            </a:extLst>
          </p:cNvPr>
          <p:cNvSpPr txBox="1"/>
          <p:nvPr/>
        </p:nvSpPr>
        <p:spPr>
          <a:xfrm>
            <a:off x="8756281" y="4361348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34F6159-FAF0-45DB-3AA1-CEA3628E5F05}"/>
              </a:ext>
            </a:extLst>
          </p:cNvPr>
          <p:cNvGrpSpPr/>
          <p:nvPr/>
        </p:nvGrpSpPr>
        <p:grpSpPr>
          <a:xfrm flipH="1">
            <a:off x="9694229" y="3892046"/>
            <a:ext cx="2598437" cy="2800759"/>
            <a:chOff x="3526180" y="3340118"/>
            <a:chExt cx="3090520" cy="2445485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8E15BA21-2F34-3094-2F01-7D7DF579EA73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B9CB9819-08AB-F20F-16EF-DE0136C9A8DE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397F9010-F68A-34A1-167B-A207AE1028B0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21FE482-7F1D-6A30-E994-FD60F23C8215}"/>
              </a:ext>
            </a:extLst>
          </p:cNvPr>
          <p:cNvGrpSpPr/>
          <p:nvPr/>
        </p:nvGrpSpPr>
        <p:grpSpPr>
          <a:xfrm>
            <a:off x="12583793" y="6493020"/>
            <a:ext cx="2628899" cy="2628899"/>
            <a:chOff x="4095749" y="5949013"/>
            <a:chExt cx="2628899" cy="2628899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8169DBD-DE61-7EFA-4C06-A7F2F8E363CD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0F4D0C1-DB70-DA6B-0D34-8384A71268B3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4" name="Textbox 200">
            <a:extLst>
              <a:ext uri="{FF2B5EF4-FFF2-40B4-BE49-F238E27FC236}">
                <a16:creationId xmlns:a16="http://schemas.microsoft.com/office/drawing/2014/main" id="{9FD42BDB-A9A8-D17B-DF8E-44B27F87EDA8}"/>
              </a:ext>
            </a:extLst>
          </p:cNvPr>
          <p:cNvSpPr txBox="1"/>
          <p:nvPr/>
        </p:nvSpPr>
        <p:spPr>
          <a:xfrm>
            <a:off x="12054398" y="1021564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01820B0-E3B0-565A-FE33-608CE1511981}"/>
              </a:ext>
            </a:extLst>
          </p:cNvPr>
          <p:cNvGrpSpPr/>
          <p:nvPr/>
        </p:nvGrpSpPr>
        <p:grpSpPr>
          <a:xfrm flipH="1">
            <a:off x="12993740" y="9746339"/>
            <a:ext cx="2598437" cy="2800759"/>
            <a:chOff x="3526180" y="3340118"/>
            <a:chExt cx="3090520" cy="2445485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0CB5A127-FD5C-B663-30BC-A0A7BECE55D2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1DB7CD2D-8D21-34C7-B843-DF3935D6212D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A75F4C23-49A4-5360-62BD-3535299CF41D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65462B1-ADD0-5FBF-A995-3B347499E4BE}"/>
              </a:ext>
            </a:extLst>
          </p:cNvPr>
          <p:cNvGrpSpPr/>
          <p:nvPr/>
        </p:nvGrpSpPr>
        <p:grpSpPr>
          <a:xfrm>
            <a:off x="15982335" y="7191898"/>
            <a:ext cx="2628899" cy="2628899"/>
            <a:chOff x="4095749" y="5949013"/>
            <a:chExt cx="2628899" cy="2628899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8A55198F-4A88-59E2-9B2B-3F798633A85B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7E79737-4297-96D8-ECFA-CE26985D598F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F743D5BF-5C8E-4E70-322E-7609B82E8A52}"/>
              </a:ext>
            </a:extLst>
          </p:cNvPr>
          <p:cNvSpPr txBox="1"/>
          <p:nvPr/>
        </p:nvSpPr>
        <p:spPr>
          <a:xfrm>
            <a:off x="19170034" y="7085211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>
                    <a:lumMod val="90000"/>
                  </a:schemeClr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9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8585D6-9F87-89D8-EC2F-7A6F2C1612C1}"/>
              </a:ext>
            </a:extLst>
          </p:cNvPr>
          <p:cNvGrpSpPr/>
          <p:nvPr/>
        </p:nvGrpSpPr>
        <p:grpSpPr>
          <a:xfrm flipH="1">
            <a:off x="20107983" y="6615909"/>
            <a:ext cx="2598437" cy="2800759"/>
            <a:chOff x="3526180" y="3340118"/>
            <a:chExt cx="3090520" cy="2445485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9CCE9FF2-00E5-E72C-897A-3D74A04964DB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74031659-7F14-9A11-C374-B830C6C21DFE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AAD9A386-CBCA-23D6-B7C6-EF95474F2083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71AEA96-4FDD-2F35-0232-6BD802F4C08D}"/>
              </a:ext>
            </a:extLst>
          </p:cNvPr>
          <p:cNvGrpSpPr/>
          <p:nvPr/>
        </p:nvGrpSpPr>
        <p:grpSpPr>
          <a:xfrm>
            <a:off x="5398994" y="6092968"/>
            <a:ext cx="13612293" cy="4127881"/>
            <a:chOff x="3695696" y="5871690"/>
            <a:chExt cx="13612293" cy="4127881"/>
          </a:xfrm>
        </p:grpSpPr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58E6E917-BBA1-0C83-07C3-423A96709E92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B9586F3A-19FF-C009-F4F7-4E8DC8FBC6CF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823EDA0C-82E6-8549-5618-DA450D12F008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5B9B478-B87A-E239-B466-2979E422FC2C}"/>
                </a:ext>
              </a:extLst>
            </p:cNvPr>
            <p:cNvSpPr/>
            <p:nvPr/>
          </p:nvSpPr>
          <p:spPr>
            <a:xfrm rot="10800000">
              <a:off x="13878985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E950DE4-EC24-DDA7-333A-810F48E56A9C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AF4038D-C9BC-5D60-E2FE-DFF192368C9D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5E0F0BB4-0153-8005-395B-193A5872B28B}"/>
                </a:ext>
              </a:extLst>
            </p:cNvPr>
            <p:cNvCxnSpPr>
              <a:cxnSpLocks/>
            </p:cNvCxnSpPr>
            <p:nvPr/>
          </p:nvCxnSpPr>
          <p:spPr>
            <a:xfrm>
              <a:off x="13888879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ACE4B54-58B6-398C-2B3B-A9422AA8A569}"/>
              </a:ext>
            </a:extLst>
          </p:cNvPr>
          <p:cNvGrpSpPr/>
          <p:nvPr/>
        </p:nvGrpSpPr>
        <p:grpSpPr>
          <a:xfrm>
            <a:off x="5275173" y="7911093"/>
            <a:ext cx="250142" cy="2085388"/>
            <a:chOff x="3571875" y="7689815"/>
            <a:chExt cx="250142" cy="2085388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63BEBB8-672C-1A13-291D-0CE99B7FAE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3DB682A-AA1B-3C40-70FA-50AEE4348670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D5B2109-53BB-4EB5-C07D-B1A71601109C}"/>
              </a:ext>
            </a:extLst>
          </p:cNvPr>
          <p:cNvGrpSpPr/>
          <p:nvPr/>
        </p:nvGrpSpPr>
        <p:grpSpPr>
          <a:xfrm rot="10800000">
            <a:off x="18883583" y="5825705"/>
            <a:ext cx="250142" cy="2563915"/>
            <a:chOff x="20567235" y="7211288"/>
            <a:chExt cx="250142" cy="2563915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D39B586-F9F1-EFAC-4242-F641E2FD15E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20690542" y="7211288"/>
              <a:ext cx="0" cy="2388229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8A4180D2-A9C9-9219-ADF7-73473CE1FED8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1" name="!!SubTitle">
            <a:extLst>
              <a:ext uri="{FF2B5EF4-FFF2-40B4-BE49-F238E27FC236}">
                <a16:creationId xmlns:a16="http://schemas.microsoft.com/office/drawing/2014/main" id="{F194DA61-8F2F-2692-0DBE-130F117246E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2" name="!!MainTitle1">
            <a:extLst>
              <a:ext uri="{FF2B5EF4-FFF2-40B4-BE49-F238E27FC236}">
                <a16:creationId xmlns:a16="http://schemas.microsoft.com/office/drawing/2014/main" id="{987AB5ED-40D9-E9B3-7E7A-255745BF5948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7DDE252E-3FE4-9C8F-188B-ED8A2ABD09B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DF73F364-D53A-E05F-AEE6-0CD1764C831F}"/>
              </a:ext>
            </a:extLst>
          </p:cNvPr>
          <p:cNvSpPr/>
          <p:nvPr/>
        </p:nvSpPr>
        <p:spPr>
          <a:xfrm>
            <a:off x="6720711" y="7401140"/>
            <a:ext cx="785570" cy="81265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73904DC7-67EA-AEA5-2268-350BE10EAB7A}"/>
              </a:ext>
            </a:extLst>
          </p:cNvPr>
          <p:cNvSpPr/>
          <p:nvPr/>
        </p:nvSpPr>
        <p:spPr>
          <a:xfrm>
            <a:off x="10113632" y="8093185"/>
            <a:ext cx="796814" cy="82632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03">
            <a:extLst>
              <a:ext uri="{FF2B5EF4-FFF2-40B4-BE49-F238E27FC236}">
                <a16:creationId xmlns:a16="http://schemas.microsoft.com/office/drawing/2014/main" id="{2E6CE23B-80E2-B91C-2031-88710692D03A}"/>
              </a:ext>
            </a:extLst>
          </p:cNvPr>
          <p:cNvSpPr>
            <a:spLocks noEditPoints="1"/>
          </p:cNvSpPr>
          <p:nvPr/>
        </p:nvSpPr>
        <p:spPr bwMode="auto">
          <a:xfrm>
            <a:off x="16886782" y="8192816"/>
            <a:ext cx="820006" cy="627064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60A1B496-C186-F72E-16B7-E034331A19C2}"/>
              </a:ext>
            </a:extLst>
          </p:cNvPr>
          <p:cNvSpPr/>
          <p:nvPr/>
        </p:nvSpPr>
        <p:spPr>
          <a:xfrm>
            <a:off x="13491913" y="7468861"/>
            <a:ext cx="812658" cy="67721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0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8" grpId="1"/>
          <p:bldP spid="46" grpId="0"/>
          <p:bldP spid="46" grpId="1"/>
          <p:bldP spid="54" grpId="0"/>
          <p:bldP spid="54" grpId="1"/>
          <p:bldP spid="62" grpId="0"/>
          <p:bldP spid="62" grpId="1"/>
          <p:bldP spid="81" grpId="0"/>
          <p:bldP spid="82" grpId="0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0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8" grpId="1"/>
          <p:bldP spid="46" grpId="0"/>
          <p:bldP spid="46" grpId="1"/>
          <p:bldP spid="54" grpId="0"/>
          <p:bldP spid="54" grpId="1"/>
          <p:bldP spid="62" grpId="0"/>
          <p:bldP spid="62" grpId="1"/>
          <p:bldP spid="81" grpId="0"/>
          <p:bldP spid="82" grpId="0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158193E8-A1ED-C999-9C4C-76FC34D78435}"/>
              </a:ext>
            </a:extLst>
          </p:cNvPr>
          <p:cNvGrpSpPr/>
          <p:nvPr/>
        </p:nvGrpSpPr>
        <p:grpSpPr>
          <a:xfrm>
            <a:off x="5915839" y="6620049"/>
            <a:ext cx="3265509" cy="3265509"/>
            <a:chOff x="4095749" y="5949013"/>
            <a:chExt cx="2628899" cy="2628899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6033199-33AD-A807-413A-A26E1FB8D84D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3507186-58D7-D34F-D162-8EE9859E64A5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extbox 200">
            <a:extLst>
              <a:ext uri="{FF2B5EF4-FFF2-40B4-BE49-F238E27FC236}">
                <a16:creationId xmlns:a16="http://schemas.microsoft.com/office/drawing/2014/main" id="{157F7D75-0C22-0A4B-26D0-5D21BB87C9DB}"/>
              </a:ext>
            </a:extLst>
          </p:cNvPr>
          <p:cNvSpPr txBox="1"/>
          <p:nvPr/>
        </p:nvSpPr>
        <p:spPr>
          <a:xfrm>
            <a:off x="1422041" y="7415215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784ECB-5A8F-BF43-8B74-4BB40002AC2C}"/>
              </a:ext>
            </a:extLst>
          </p:cNvPr>
          <p:cNvGrpSpPr/>
          <p:nvPr/>
        </p:nvGrpSpPr>
        <p:grpSpPr>
          <a:xfrm flipH="1">
            <a:off x="2361383" y="6945913"/>
            <a:ext cx="2598437" cy="2800759"/>
            <a:chOff x="3526180" y="3340118"/>
            <a:chExt cx="3090520" cy="2445485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DDA42270-1168-42E9-149F-197EBF8BA3BD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B57E7F97-C266-3A72-6787-CF4421892244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2A5AC259-75D5-801C-C266-8A225F85B72F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45EFF8-5A75-282A-1FCD-6F8244646643}"/>
              </a:ext>
            </a:extLst>
          </p:cNvPr>
          <p:cNvGrpSpPr/>
          <p:nvPr/>
        </p:nvGrpSpPr>
        <p:grpSpPr>
          <a:xfrm>
            <a:off x="10094662" y="7318927"/>
            <a:ext cx="3265509" cy="3265509"/>
            <a:chOff x="4095749" y="5949013"/>
            <a:chExt cx="2628899" cy="2628899"/>
          </a:xfrm>
          <a:solidFill>
            <a:schemeClr val="accent2"/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65FC072-1F0A-CD41-3DF6-3E860467F389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C96BA07-89FD-4FD8-18DD-F418E1F633DF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grp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D659F3E0-2DF3-495E-B02F-27E65C1D30C3}"/>
              </a:ext>
            </a:extLst>
          </p:cNvPr>
          <p:cNvSpPr txBox="1"/>
          <p:nvPr/>
        </p:nvSpPr>
        <p:spPr>
          <a:xfrm>
            <a:off x="9848280" y="4822646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AEEE7F1-22A8-2496-E271-A0CB7998712E}"/>
              </a:ext>
            </a:extLst>
          </p:cNvPr>
          <p:cNvGrpSpPr/>
          <p:nvPr/>
        </p:nvGrpSpPr>
        <p:grpSpPr>
          <a:xfrm flipH="1">
            <a:off x="10786228" y="4353344"/>
            <a:ext cx="2598437" cy="2800759"/>
            <a:chOff x="3526180" y="3340118"/>
            <a:chExt cx="3090520" cy="2445485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CD097ACF-D367-B165-4312-261C9736E1AD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B7C481A9-DF81-C419-574A-45D5DD905E6D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5F366D62-A4D4-0706-C9D4-67B74752CA98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B0F1D46-2FDA-709D-D5E5-E43504100A23}"/>
              </a:ext>
            </a:extLst>
          </p:cNvPr>
          <p:cNvGrpSpPr/>
          <p:nvPr/>
        </p:nvGrpSpPr>
        <p:grpSpPr>
          <a:xfrm>
            <a:off x="14273486" y="6620049"/>
            <a:ext cx="3265509" cy="3265509"/>
            <a:chOff x="4095749" y="5949013"/>
            <a:chExt cx="2628899" cy="262889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85B4E61-19E6-321E-1B96-FA6DE4C4E554}"/>
                </a:ext>
              </a:extLst>
            </p:cNvPr>
            <p:cNvSpPr/>
            <p:nvPr/>
          </p:nvSpPr>
          <p:spPr>
            <a:xfrm flipH="1">
              <a:off x="4095749" y="5949013"/>
              <a:ext cx="2628899" cy="26288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54000" dist="381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6812588-E177-84B6-B247-1A0A80C61EDA}"/>
                </a:ext>
              </a:extLst>
            </p:cNvPr>
            <p:cNvSpPr/>
            <p:nvPr/>
          </p:nvSpPr>
          <p:spPr>
            <a:xfrm flipH="1">
              <a:off x="4254496" y="6107760"/>
              <a:ext cx="2311404" cy="2311406"/>
            </a:xfrm>
            <a:prstGeom prst="ellipse">
              <a:avLst/>
            </a:prstGeom>
            <a:noFill/>
            <a:ln w="508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4" name="Textbox 200">
            <a:extLst>
              <a:ext uri="{FF2B5EF4-FFF2-40B4-BE49-F238E27FC236}">
                <a16:creationId xmlns:a16="http://schemas.microsoft.com/office/drawing/2014/main" id="{67CBE7EA-66BF-BE1B-D110-E920A77CF71F}"/>
              </a:ext>
            </a:extLst>
          </p:cNvPr>
          <p:cNvSpPr txBox="1"/>
          <p:nvPr/>
        </p:nvSpPr>
        <p:spPr>
          <a:xfrm>
            <a:off x="18528145" y="7356913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2E9B60D-811D-1BA6-491A-90EFB0870166}"/>
              </a:ext>
            </a:extLst>
          </p:cNvPr>
          <p:cNvGrpSpPr/>
          <p:nvPr/>
        </p:nvGrpSpPr>
        <p:grpSpPr>
          <a:xfrm flipH="1">
            <a:off x="19467487" y="6887611"/>
            <a:ext cx="2598437" cy="2800759"/>
            <a:chOff x="3526180" y="3340118"/>
            <a:chExt cx="3090520" cy="2445485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EE8AD8A8-EF6F-8669-B193-8F9B9C4C524A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DFFF5E2-2032-53B5-80E5-D7E8BF8DC383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5FC416C0-84C7-2EF5-1D59-3A42A0173547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E71F5B2-09FE-A2CB-74C2-DFFC090BDAEA}"/>
              </a:ext>
            </a:extLst>
          </p:cNvPr>
          <p:cNvGrpSpPr/>
          <p:nvPr/>
        </p:nvGrpSpPr>
        <p:grpSpPr>
          <a:xfrm>
            <a:off x="5398993" y="6092968"/>
            <a:ext cx="12687095" cy="5127482"/>
            <a:chOff x="3695696" y="5871690"/>
            <a:chExt cx="10213750" cy="4127881"/>
          </a:xfrm>
        </p:grpSpPr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433B92A1-7C3D-ACC1-71F8-D76B089ED833}"/>
                </a:ext>
              </a:extLst>
            </p:cNvPr>
            <p:cNvSpPr/>
            <p:nvPr/>
          </p:nvSpPr>
          <p:spPr>
            <a:xfrm>
              <a:off x="3695696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0E60DC1E-65E7-DD7D-1BB5-37F170FEA88A}"/>
                </a:ext>
              </a:extLst>
            </p:cNvPr>
            <p:cNvSpPr/>
            <p:nvPr/>
          </p:nvSpPr>
          <p:spPr>
            <a:xfrm rot="10800000">
              <a:off x="7094239" y="6570567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A5C37251-F515-2806-4107-C7E1AD774B84}"/>
                </a:ext>
              </a:extLst>
            </p:cNvPr>
            <p:cNvSpPr/>
            <p:nvPr/>
          </p:nvSpPr>
          <p:spPr>
            <a:xfrm>
              <a:off x="10480442" y="5871690"/>
              <a:ext cx="3429004" cy="3429004"/>
            </a:xfrm>
            <a:prstGeom prst="arc">
              <a:avLst>
                <a:gd name="adj1" fmla="val 10890466"/>
                <a:gd name="adj2" fmla="val 0"/>
              </a:avLst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6F59BE0-20BB-C769-68BA-3F8BA6E886F3}"/>
                </a:ext>
              </a:extLst>
            </p:cNvPr>
            <p:cNvCxnSpPr>
              <a:cxnSpLocks/>
            </p:cNvCxnSpPr>
            <p:nvPr/>
          </p:nvCxnSpPr>
          <p:spPr>
            <a:xfrm>
              <a:off x="7099181" y="77035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620CC66-F1F4-2ADF-6C12-6D6E4D626F24}"/>
                </a:ext>
              </a:extLst>
            </p:cNvPr>
            <p:cNvCxnSpPr>
              <a:cxnSpLocks/>
            </p:cNvCxnSpPr>
            <p:nvPr/>
          </p:nvCxnSpPr>
          <p:spPr>
            <a:xfrm>
              <a:off x="10500418" y="7678149"/>
              <a:ext cx="1" cy="573040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C21CD38-BC2C-FA38-4049-24AC777C2359}"/>
              </a:ext>
            </a:extLst>
          </p:cNvPr>
          <p:cNvGrpSpPr/>
          <p:nvPr/>
        </p:nvGrpSpPr>
        <p:grpSpPr>
          <a:xfrm>
            <a:off x="5275173" y="8368427"/>
            <a:ext cx="250142" cy="2085388"/>
            <a:chOff x="3571875" y="7689815"/>
            <a:chExt cx="250142" cy="2085388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CB1E619-5F19-5E31-21F7-E6601967E9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5696" y="7689815"/>
              <a:ext cx="594" cy="1909703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3A2189E-5775-B997-149E-8D43F6E791CB}"/>
                </a:ext>
              </a:extLst>
            </p:cNvPr>
            <p:cNvSpPr/>
            <p:nvPr/>
          </p:nvSpPr>
          <p:spPr>
            <a:xfrm>
              <a:off x="3571875" y="9525061"/>
              <a:ext cx="250142" cy="25014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D68D7BA-B8D2-18E7-492E-B5F9864236BD}"/>
              </a:ext>
            </a:extLst>
          </p:cNvPr>
          <p:cNvGrpSpPr/>
          <p:nvPr/>
        </p:nvGrpSpPr>
        <p:grpSpPr>
          <a:xfrm>
            <a:off x="17984421" y="8264803"/>
            <a:ext cx="250142" cy="2189012"/>
            <a:chOff x="20567235" y="7586191"/>
            <a:chExt cx="250142" cy="2189012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38333C1-0E74-C9BD-141A-2B9DF7F293DD}"/>
                </a:ext>
              </a:extLst>
            </p:cNvPr>
            <p:cNvCxnSpPr>
              <a:cxnSpLocks/>
            </p:cNvCxnSpPr>
            <p:nvPr/>
          </p:nvCxnSpPr>
          <p:spPr>
            <a:xfrm>
              <a:off x="20690542" y="7586191"/>
              <a:ext cx="0" cy="2013325"/>
            </a:xfrm>
            <a:prstGeom prst="line">
              <a:avLst/>
            </a:prstGeom>
            <a:ln w="38100" cap="rnd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0EEBCDB-DE07-368E-0E70-F13AAE653FF8}"/>
                </a:ext>
              </a:extLst>
            </p:cNvPr>
            <p:cNvSpPr/>
            <p:nvPr/>
          </p:nvSpPr>
          <p:spPr>
            <a:xfrm>
              <a:off x="20567235" y="9525061"/>
              <a:ext cx="250142" cy="2501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!!SubTitle">
            <a:extLst>
              <a:ext uri="{FF2B5EF4-FFF2-40B4-BE49-F238E27FC236}">
                <a16:creationId xmlns:a16="http://schemas.microsoft.com/office/drawing/2014/main" id="{C2E2B13D-5B52-892C-3E87-4AEBB4F0748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2" name="!!MainTitle1">
            <a:extLst>
              <a:ext uri="{FF2B5EF4-FFF2-40B4-BE49-F238E27FC236}">
                <a16:creationId xmlns:a16="http://schemas.microsoft.com/office/drawing/2014/main" id="{D6E7EC37-CC4B-4505-5E5E-6E351BCC29E1}"/>
              </a:ext>
            </a:extLst>
          </p:cNvPr>
          <p:cNvSpPr txBox="1"/>
          <p:nvPr/>
        </p:nvSpPr>
        <p:spPr>
          <a:xfrm>
            <a:off x="6616603" y="1037172"/>
            <a:ext cx="1115080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Flow Chart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DE7ACE8-5CF2-3480-16A1-61DE25CDD13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1C5B3C9-46DC-C1BD-B2CC-14F3581C4C10}"/>
              </a:ext>
            </a:extLst>
          </p:cNvPr>
          <p:cNvSpPr/>
          <p:nvPr/>
        </p:nvSpPr>
        <p:spPr>
          <a:xfrm>
            <a:off x="7060692" y="7748078"/>
            <a:ext cx="975802" cy="100945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9F42FED-CBD6-67AD-20EF-1BDE2B526A5D}"/>
              </a:ext>
            </a:extLst>
          </p:cNvPr>
          <p:cNvSpPr/>
          <p:nvPr/>
        </p:nvSpPr>
        <p:spPr>
          <a:xfrm>
            <a:off x="11232532" y="8438467"/>
            <a:ext cx="989769" cy="102642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D2C445DA-7921-227F-159F-9EBE987F982B}"/>
              </a:ext>
            </a:extLst>
          </p:cNvPr>
          <p:cNvSpPr/>
          <p:nvPr/>
        </p:nvSpPr>
        <p:spPr>
          <a:xfrm>
            <a:off x="15401515" y="7832197"/>
            <a:ext cx="1009450" cy="84121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900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1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8" grpId="1"/>
          <p:bldP spid="36" grpId="0"/>
          <p:bldP spid="36" grpId="1"/>
          <p:bldP spid="44" grpId="0"/>
          <p:bldP spid="44" grpId="1"/>
          <p:bldP spid="61" grpId="0"/>
          <p:bldP spid="62" grpId="0"/>
          <p:bldP spid="64" grpId="0" animBg="1"/>
          <p:bldP spid="65" grpId="0" animBg="1"/>
          <p:bldP spid="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900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1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8" grpId="1"/>
          <p:bldP spid="36" grpId="0"/>
          <p:bldP spid="36" grpId="1"/>
          <p:bldP spid="44" grpId="0"/>
          <p:bldP spid="44" grpId="1"/>
          <p:bldP spid="61" grpId="0"/>
          <p:bldP spid="62" grpId="0"/>
          <p:bldP spid="64" grpId="0" animBg="1"/>
          <p:bldP spid="65" grpId="0" animBg="1"/>
          <p:bldP spid="66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25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0CDA2"/>
      </a:accent1>
      <a:accent2>
        <a:srgbClr val="BDBEA1"/>
      </a:accent2>
      <a:accent3>
        <a:srgbClr val="2A4541"/>
      </a:accent3>
      <a:accent4>
        <a:srgbClr val="2E322D"/>
      </a:accent4>
      <a:accent5>
        <a:srgbClr val="DE0E03"/>
      </a:accent5>
      <a:accent6>
        <a:srgbClr val="FCDD71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16172</TotalTime>
  <Words>1207</Words>
  <Application>Microsoft Office PowerPoint</Application>
  <PresentationFormat>Custom</PresentationFormat>
  <Paragraphs>194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190</dc:title>
  <dc:creator>Slide Ocean</dc:creator>
  <cp:keywords>SlideOcean.net</cp:keywords>
  <cp:lastModifiedBy>SO</cp:lastModifiedBy>
  <cp:revision>4074</cp:revision>
  <dcterms:created xsi:type="dcterms:W3CDTF">2024-04-24T08:43:56Z</dcterms:created>
  <dcterms:modified xsi:type="dcterms:W3CDTF">2026-01-31T02:32:18Z</dcterms:modified>
</cp:coreProperties>
</file>