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1"/>
    <p:sldMasterId id="2147483927" r:id="rId2"/>
    <p:sldMasterId id="2147483935" r:id="rId3"/>
    <p:sldMasterId id="2147483938" r:id="rId4"/>
    <p:sldMasterId id="2147483941" r:id="rId5"/>
    <p:sldMasterId id="2147483944" r:id="rId6"/>
    <p:sldMasterId id="2147483947" r:id="rId7"/>
    <p:sldMasterId id="2147483950" r:id="rId8"/>
    <p:sldMasterId id="2147483953" r:id="rId9"/>
    <p:sldMasterId id="2147483956" r:id="rId10"/>
  </p:sldMasterIdLst>
  <p:notesMasterIdLst>
    <p:notesMasterId r:id="rId21"/>
  </p:notesMasterIdLst>
  <p:handoutMasterIdLst>
    <p:handoutMasterId r:id="rId22"/>
  </p:handoutMasterIdLst>
  <p:sldIdLst>
    <p:sldId id="2147378289" r:id="rId11"/>
    <p:sldId id="2147378267" r:id="rId12"/>
    <p:sldId id="2147378277" r:id="rId13"/>
    <p:sldId id="2147378278" r:id="rId14"/>
    <p:sldId id="2147378283" r:id="rId15"/>
    <p:sldId id="2147378280" r:id="rId16"/>
    <p:sldId id="2147378282" r:id="rId17"/>
    <p:sldId id="2147378281" r:id="rId18"/>
    <p:sldId id="2147378284" r:id="rId19"/>
    <p:sldId id="2147378279" r:id="rId20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1C1C"/>
    <a:srgbClr val="000000"/>
    <a:srgbClr val="0B0A0E"/>
    <a:srgbClr val="D4B091"/>
    <a:srgbClr val="D69D6A"/>
    <a:srgbClr val="985D41"/>
    <a:srgbClr val="F3EBD4"/>
    <a:srgbClr val="CCA77F"/>
    <a:srgbClr val="E7E7E7"/>
    <a:srgbClr val="B5A6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30" autoAdjust="0"/>
    <p:restoredTop sz="87046" autoAdjust="0"/>
  </p:normalViewPr>
  <p:slideViewPr>
    <p:cSldViewPr snapToGrid="0">
      <p:cViewPr varScale="1">
        <p:scale>
          <a:sx n="54" d="100"/>
          <a:sy n="54" d="100"/>
        </p:scale>
        <p:origin x="126" y="16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6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0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6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7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01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2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4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9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7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6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94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19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4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4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20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0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30397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D92A6CC-0153-7ED8-386A-FEB8664B4B4F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9C7A8E5-B033-621B-FEC7-113D500BB8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2888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2225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72382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71821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65821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42077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89611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!!SubTitle">
            <a:extLst>
              <a:ext uri="{FF2B5EF4-FFF2-40B4-BE49-F238E27FC236}">
                <a16:creationId xmlns:a16="http://schemas.microsoft.com/office/drawing/2014/main" id="{B4CC706C-F5C0-22DD-55D3-9345CB2444E3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4" name="!!MainTitle1">
            <a:extLst>
              <a:ext uri="{FF2B5EF4-FFF2-40B4-BE49-F238E27FC236}">
                <a16:creationId xmlns:a16="http://schemas.microsoft.com/office/drawing/2014/main" id="{9B74B0CF-9C4D-B957-31E2-968C5B89F85E}"/>
              </a:ext>
            </a:extLst>
          </p:cNvPr>
          <p:cNvSpPr txBox="1"/>
          <p:nvPr/>
        </p:nvSpPr>
        <p:spPr>
          <a:xfrm>
            <a:off x="7785991" y="1037172"/>
            <a:ext cx="881202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87AE5B98-3992-B6A0-1343-09562E44DE34}"/>
              </a:ext>
            </a:extLst>
          </p:cNvPr>
          <p:cNvSpPr/>
          <p:nvPr/>
        </p:nvSpPr>
        <p:spPr>
          <a:xfrm flipH="1">
            <a:off x="12655435" y="5832623"/>
            <a:ext cx="4257676" cy="425767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Textbox 200">
            <a:extLst>
              <a:ext uri="{FF2B5EF4-FFF2-40B4-BE49-F238E27FC236}">
                <a16:creationId xmlns:a16="http://schemas.microsoft.com/office/drawing/2014/main" id="{8C16A702-FAE0-77AB-DD9A-18B9B9A79F54}"/>
              </a:ext>
            </a:extLst>
          </p:cNvPr>
          <p:cNvSpPr txBox="1"/>
          <p:nvPr/>
        </p:nvSpPr>
        <p:spPr>
          <a:xfrm>
            <a:off x="13178948" y="8738445"/>
            <a:ext cx="105859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>
                <a:solidFill>
                  <a:sysClr val="windowText" lastClr="000000"/>
                </a:solidFill>
                <a:latin typeface="+mj-lt"/>
              </a:rPr>
              <a:t>03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25E497D5-5281-B1B2-170A-A46C9C501F34}"/>
              </a:ext>
            </a:extLst>
          </p:cNvPr>
          <p:cNvSpPr/>
          <p:nvPr/>
        </p:nvSpPr>
        <p:spPr>
          <a:xfrm flipH="1">
            <a:off x="7429909" y="5832623"/>
            <a:ext cx="4257676" cy="42576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Textbox 200">
            <a:extLst>
              <a:ext uri="{FF2B5EF4-FFF2-40B4-BE49-F238E27FC236}">
                <a16:creationId xmlns:a16="http://schemas.microsoft.com/office/drawing/2014/main" id="{7B35808C-C327-C55D-70A9-A457B2CD8535}"/>
              </a:ext>
            </a:extLst>
          </p:cNvPr>
          <p:cNvSpPr txBox="1"/>
          <p:nvPr/>
        </p:nvSpPr>
        <p:spPr>
          <a:xfrm>
            <a:off x="7953422" y="8738445"/>
            <a:ext cx="105859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6FE61D64-102F-752A-C237-197166016553}"/>
              </a:ext>
            </a:extLst>
          </p:cNvPr>
          <p:cNvSpPr/>
          <p:nvPr/>
        </p:nvSpPr>
        <p:spPr>
          <a:xfrm flipH="1">
            <a:off x="17880962" y="5832623"/>
            <a:ext cx="4257676" cy="42576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2" name="Textbox 200">
            <a:extLst>
              <a:ext uri="{FF2B5EF4-FFF2-40B4-BE49-F238E27FC236}">
                <a16:creationId xmlns:a16="http://schemas.microsoft.com/office/drawing/2014/main" id="{050D4E46-EE32-F47F-74C0-04859BF2DA5E}"/>
              </a:ext>
            </a:extLst>
          </p:cNvPr>
          <p:cNvSpPr txBox="1"/>
          <p:nvPr/>
        </p:nvSpPr>
        <p:spPr>
          <a:xfrm>
            <a:off x="18404475" y="8738445"/>
            <a:ext cx="105859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>
                <a:solidFill>
                  <a:sysClr val="windowText" lastClr="000000"/>
                </a:solidFill>
                <a:latin typeface="+mj-lt"/>
              </a:rPr>
              <a:t>04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774C4A12-11B6-F770-452F-3E6DBD884C5A}"/>
              </a:ext>
            </a:extLst>
          </p:cNvPr>
          <p:cNvSpPr/>
          <p:nvPr/>
        </p:nvSpPr>
        <p:spPr>
          <a:xfrm flipH="1">
            <a:off x="2204383" y="5832623"/>
            <a:ext cx="4257676" cy="425767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2" name="Textbox 200">
            <a:extLst>
              <a:ext uri="{FF2B5EF4-FFF2-40B4-BE49-F238E27FC236}">
                <a16:creationId xmlns:a16="http://schemas.microsoft.com/office/drawing/2014/main" id="{A9C7E60F-84D9-8942-0969-31ED68FB0E94}"/>
              </a:ext>
            </a:extLst>
          </p:cNvPr>
          <p:cNvSpPr txBox="1"/>
          <p:nvPr/>
        </p:nvSpPr>
        <p:spPr>
          <a:xfrm>
            <a:off x="2727896" y="8738445"/>
            <a:ext cx="105859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>
                <a:solidFill>
                  <a:sysClr val="windowText" lastClr="000000"/>
                </a:solidFill>
                <a:latin typeface="+mj-lt"/>
              </a:rPr>
              <a:t>01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EF1080B8-9886-37F0-C4F3-7BA988A01960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189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602AD72C-8385-AA74-5229-0F17513F1540}"/>
              </a:ext>
            </a:extLst>
          </p:cNvPr>
          <p:cNvGrpSpPr/>
          <p:nvPr/>
        </p:nvGrpSpPr>
        <p:grpSpPr>
          <a:xfrm>
            <a:off x="12415724" y="5572421"/>
            <a:ext cx="4778078" cy="4778078"/>
            <a:chOff x="12415724" y="5572421"/>
            <a:chExt cx="4778078" cy="4778078"/>
          </a:xfrm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498AC16-9506-5EA3-8E89-2A3BAAA2141B}"/>
                </a:ext>
              </a:extLst>
            </p:cNvPr>
            <p:cNvSpPr/>
            <p:nvPr/>
          </p:nvSpPr>
          <p:spPr>
            <a:xfrm flipH="1">
              <a:off x="12415724" y="5572421"/>
              <a:ext cx="4778078" cy="4778078"/>
            </a:xfrm>
            <a:custGeom>
              <a:avLst/>
              <a:gdLst>
                <a:gd name="csX0" fmla="*/ 2389039 w 4778078"/>
                <a:gd name="csY0" fmla="*/ 0 h 4778078"/>
                <a:gd name="csX1" fmla="*/ 4370068 w 4778078"/>
                <a:gd name="csY1" fmla="*/ 1053304 h 4778078"/>
                <a:gd name="csX2" fmla="*/ 4386767 w 4778078"/>
                <a:gd name="csY2" fmla="*/ 1080791 h 4778078"/>
                <a:gd name="csX3" fmla="*/ 4489734 w 4778078"/>
                <a:gd name="csY3" fmla="*/ 1250281 h 4778078"/>
                <a:gd name="csX4" fmla="*/ 4778078 w 4778078"/>
                <a:gd name="csY4" fmla="*/ 2389039 h 4778078"/>
                <a:gd name="csX5" fmla="*/ 4765744 w 4778078"/>
                <a:gd name="csY5" fmla="*/ 2633304 h 4778078"/>
                <a:gd name="csX6" fmla="*/ 4747029 w 4778078"/>
                <a:gd name="csY6" fmla="*/ 2755929 h 4778078"/>
                <a:gd name="csX7" fmla="*/ 4725389 w 4778078"/>
                <a:gd name="csY7" fmla="*/ 2795797 h 4778078"/>
                <a:gd name="csX8" fmla="*/ 4531743 w 4778078"/>
                <a:gd name="csY8" fmla="*/ 2925548 h 4778078"/>
                <a:gd name="csX9" fmla="*/ 4493191 w 4778078"/>
                <a:gd name="csY9" fmla="*/ 2929435 h 4778078"/>
                <a:gd name="csX10" fmla="*/ 4469568 w 4778078"/>
                <a:gd name="csY10" fmla="*/ 2931816 h 4778078"/>
                <a:gd name="csX11" fmla="*/ 3235563 w 4778078"/>
                <a:gd name="csY11" fmla="*/ 2931816 h 4778078"/>
                <a:gd name="csX12" fmla="*/ 3211940 w 4778078"/>
                <a:gd name="csY12" fmla="*/ 2929435 h 4778078"/>
                <a:gd name="csX13" fmla="*/ 3173388 w 4778078"/>
                <a:gd name="csY13" fmla="*/ 2933321 h 4778078"/>
                <a:gd name="csX14" fmla="*/ 2933321 w 4778078"/>
                <a:gd name="csY14" fmla="*/ 3173388 h 4778078"/>
                <a:gd name="csX15" fmla="*/ 2929434 w 4778078"/>
                <a:gd name="csY15" fmla="*/ 3211940 h 4778078"/>
                <a:gd name="csX16" fmla="*/ 2931816 w 4778078"/>
                <a:gd name="csY16" fmla="*/ 3235563 h 4778078"/>
                <a:gd name="csX17" fmla="*/ 2931816 w 4778078"/>
                <a:gd name="csY17" fmla="*/ 4469568 h 4778078"/>
                <a:gd name="csX18" fmla="*/ 2929434 w 4778078"/>
                <a:gd name="csY18" fmla="*/ 4493191 h 4778078"/>
                <a:gd name="csX19" fmla="*/ 2925548 w 4778078"/>
                <a:gd name="csY19" fmla="*/ 4531743 h 4778078"/>
                <a:gd name="csX20" fmla="*/ 2795797 w 4778078"/>
                <a:gd name="csY20" fmla="*/ 4725389 h 4778078"/>
                <a:gd name="csX21" fmla="*/ 2755929 w 4778078"/>
                <a:gd name="csY21" fmla="*/ 4747029 h 4778078"/>
                <a:gd name="csX22" fmla="*/ 2633304 w 4778078"/>
                <a:gd name="csY22" fmla="*/ 4765744 h 4778078"/>
                <a:gd name="csX23" fmla="*/ 2389039 w 4778078"/>
                <a:gd name="csY23" fmla="*/ 4778078 h 4778078"/>
                <a:gd name="csX24" fmla="*/ 1250281 w 4778078"/>
                <a:gd name="csY24" fmla="*/ 4489734 h 4778078"/>
                <a:gd name="csX25" fmla="*/ 1080791 w 4778078"/>
                <a:gd name="csY25" fmla="*/ 4386767 h 4778078"/>
                <a:gd name="csX26" fmla="*/ 1053304 w 4778078"/>
                <a:gd name="csY26" fmla="*/ 4370068 h 4778078"/>
                <a:gd name="csX27" fmla="*/ 0 w 4778078"/>
                <a:gd name="csY27" fmla="*/ 2389039 h 4778078"/>
                <a:gd name="csX28" fmla="*/ 2389039 w 4778078"/>
                <a:gd name="csY28" fmla="*/ 0 h 477807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</a:cxnLst>
              <a:rect l="l" t="t" r="r" b="b"/>
              <a:pathLst>
                <a:path w="4778078" h="4778078">
                  <a:moveTo>
                    <a:pt x="2389039" y="0"/>
                  </a:moveTo>
                  <a:cubicBezTo>
                    <a:pt x="3213683" y="0"/>
                    <a:pt x="3940740" y="417816"/>
                    <a:pt x="4370068" y="1053304"/>
                  </a:cubicBezTo>
                  <a:lnTo>
                    <a:pt x="4386767" y="1080791"/>
                  </a:lnTo>
                  <a:lnTo>
                    <a:pt x="4489734" y="1250281"/>
                  </a:lnTo>
                  <a:cubicBezTo>
                    <a:pt x="4673624" y="1588792"/>
                    <a:pt x="4778078" y="1976717"/>
                    <a:pt x="4778078" y="2389039"/>
                  </a:cubicBezTo>
                  <a:cubicBezTo>
                    <a:pt x="4778078" y="2471503"/>
                    <a:pt x="4773900" y="2552992"/>
                    <a:pt x="4765744" y="2633304"/>
                  </a:cubicBezTo>
                  <a:lnTo>
                    <a:pt x="4747029" y="2755929"/>
                  </a:lnTo>
                  <a:lnTo>
                    <a:pt x="4725389" y="2795797"/>
                  </a:lnTo>
                  <a:cubicBezTo>
                    <a:pt x="4681036" y="2861448"/>
                    <a:pt x="4612076" y="2909109"/>
                    <a:pt x="4531743" y="2925548"/>
                  </a:cubicBezTo>
                  <a:lnTo>
                    <a:pt x="4493191" y="2929435"/>
                  </a:lnTo>
                  <a:lnTo>
                    <a:pt x="4469568" y="2931816"/>
                  </a:lnTo>
                  <a:lnTo>
                    <a:pt x="3235563" y="2931816"/>
                  </a:lnTo>
                  <a:lnTo>
                    <a:pt x="3211940" y="2929435"/>
                  </a:lnTo>
                  <a:lnTo>
                    <a:pt x="3173388" y="2933321"/>
                  </a:lnTo>
                  <a:cubicBezTo>
                    <a:pt x="3052888" y="2957979"/>
                    <a:pt x="2957979" y="3052888"/>
                    <a:pt x="2933321" y="3173388"/>
                  </a:cubicBezTo>
                  <a:lnTo>
                    <a:pt x="2929434" y="3211940"/>
                  </a:lnTo>
                  <a:lnTo>
                    <a:pt x="2931816" y="3235563"/>
                  </a:lnTo>
                  <a:lnTo>
                    <a:pt x="2931816" y="4469568"/>
                  </a:lnTo>
                  <a:lnTo>
                    <a:pt x="2929434" y="4493191"/>
                  </a:lnTo>
                  <a:lnTo>
                    <a:pt x="2925548" y="4531743"/>
                  </a:lnTo>
                  <a:cubicBezTo>
                    <a:pt x="2909110" y="4612076"/>
                    <a:pt x="2861448" y="4681036"/>
                    <a:pt x="2795797" y="4725389"/>
                  </a:cubicBezTo>
                  <a:lnTo>
                    <a:pt x="2755929" y="4747029"/>
                  </a:lnTo>
                  <a:lnTo>
                    <a:pt x="2633304" y="4765744"/>
                  </a:lnTo>
                  <a:cubicBezTo>
                    <a:pt x="2552992" y="4773900"/>
                    <a:pt x="2471503" y="4778078"/>
                    <a:pt x="2389039" y="4778078"/>
                  </a:cubicBezTo>
                  <a:cubicBezTo>
                    <a:pt x="1976717" y="4778078"/>
                    <a:pt x="1588792" y="4673624"/>
                    <a:pt x="1250281" y="4489734"/>
                  </a:cubicBezTo>
                  <a:lnTo>
                    <a:pt x="1080791" y="4386767"/>
                  </a:lnTo>
                  <a:lnTo>
                    <a:pt x="1053304" y="4370068"/>
                  </a:lnTo>
                  <a:cubicBezTo>
                    <a:pt x="417816" y="3940740"/>
                    <a:pt x="0" y="3213683"/>
                    <a:pt x="0" y="2389039"/>
                  </a:cubicBezTo>
                  <a:cubicBezTo>
                    <a:pt x="0" y="1069609"/>
                    <a:pt x="1069609" y="0"/>
                    <a:pt x="23890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40F05487-7DA6-A305-8C9C-43E08B4D70D0}"/>
                </a:ext>
              </a:extLst>
            </p:cNvPr>
            <p:cNvSpPr/>
            <p:nvPr/>
          </p:nvSpPr>
          <p:spPr>
            <a:xfrm flipH="1">
              <a:off x="12655435" y="5832623"/>
              <a:ext cx="4257676" cy="4257676"/>
            </a:xfrm>
            <a:custGeom>
              <a:avLst/>
              <a:gdLst>
                <a:gd name="csX0" fmla="*/ 2128838 w 4257676"/>
                <a:gd name="csY0" fmla="*/ 0 h 4257676"/>
                <a:gd name="csX1" fmla="*/ 4257676 w 4257676"/>
                <a:gd name="csY1" fmla="*/ 2128838 h 4257676"/>
                <a:gd name="csX2" fmla="*/ 4214426 w 4257676"/>
                <a:gd name="csY2" fmla="*/ 2557873 h 4257676"/>
                <a:gd name="csX3" fmla="*/ 4185180 w 4257676"/>
                <a:gd name="csY3" fmla="*/ 2671614 h 4257676"/>
                <a:gd name="csX4" fmla="*/ 2954872 w 4257676"/>
                <a:gd name="csY4" fmla="*/ 2671614 h 4257676"/>
                <a:gd name="csX5" fmla="*/ 2931249 w 4257676"/>
                <a:gd name="csY5" fmla="*/ 2669233 h 4257676"/>
                <a:gd name="csX6" fmla="*/ 2892697 w 4257676"/>
                <a:gd name="csY6" fmla="*/ 2673119 h 4257676"/>
                <a:gd name="csX7" fmla="*/ 2652630 w 4257676"/>
                <a:gd name="csY7" fmla="*/ 2913186 h 4257676"/>
                <a:gd name="csX8" fmla="*/ 2648743 w 4257676"/>
                <a:gd name="csY8" fmla="*/ 2951738 h 4257676"/>
                <a:gd name="csX9" fmla="*/ 2651125 w 4257676"/>
                <a:gd name="csY9" fmla="*/ 2975361 h 4257676"/>
                <a:gd name="csX10" fmla="*/ 2651125 w 4257676"/>
                <a:gd name="csY10" fmla="*/ 4190448 h 4257676"/>
                <a:gd name="csX11" fmla="*/ 2557873 w 4257676"/>
                <a:gd name="csY11" fmla="*/ 4214426 h 4257676"/>
                <a:gd name="csX12" fmla="*/ 2128838 w 4257676"/>
                <a:gd name="csY12" fmla="*/ 4257676 h 4257676"/>
                <a:gd name="csX13" fmla="*/ 0 w 4257676"/>
                <a:gd name="csY13" fmla="*/ 2128838 h 4257676"/>
                <a:gd name="csX14" fmla="*/ 2128838 w 4257676"/>
                <a:gd name="csY14" fmla="*/ 0 h 42576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4257676" h="4257676">
                  <a:moveTo>
                    <a:pt x="2128838" y="0"/>
                  </a:moveTo>
                  <a:cubicBezTo>
                    <a:pt x="3304563" y="0"/>
                    <a:pt x="4257676" y="953113"/>
                    <a:pt x="4257676" y="2128838"/>
                  </a:cubicBezTo>
                  <a:cubicBezTo>
                    <a:pt x="4257676" y="2275804"/>
                    <a:pt x="4242784" y="2419291"/>
                    <a:pt x="4214426" y="2557873"/>
                  </a:cubicBezTo>
                  <a:lnTo>
                    <a:pt x="4185180" y="2671614"/>
                  </a:lnTo>
                  <a:lnTo>
                    <a:pt x="2954872" y="2671614"/>
                  </a:lnTo>
                  <a:lnTo>
                    <a:pt x="2931249" y="2669233"/>
                  </a:lnTo>
                  <a:lnTo>
                    <a:pt x="2892697" y="2673119"/>
                  </a:lnTo>
                  <a:cubicBezTo>
                    <a:pt x="2772197" y="2697777"/>
                    <a:pt x="2677288" y="2792686"/>
                    <a:pt x="2652630" y="2913186"/>
                  </a:cubicBezTo>
                  <a:lnTo>
                    <a:pt x="2648743" y="2951738"/>
                  </a:lnTo>
                  <a:lnTo>
                    <a:pt x="2651125" y="2975361"/>
                  </a:lnTo>
                  <a:lnTo>
                    <a:pt x="2651125" y="4190448"/>
                  </a:lnTo>
                  <a:lnTo>
                    <a:pt x="2557873" y="4214426"/>
                  </a:lnTo>
                  <a:cubicBezTo>
                    <a:pt x="2419291" y="4242784"/>
                    <a:pt x="2275804" y="4257676"/>
                    <a:pt x="2128838" y="4257676"/>
                  </a:cubicBezTo>
                  <a:cubicBezTo>
                    <a:pt x="953113" y="4257676"/>
                    <a:pt x="0" y="3304563"/>
                    <a:pt x="0" y="2128838"/>
                  </a:cubicBezTo>
                  <a:cubicBezTo>
                    <a:pt x="0" y="953113"/>
                    <a:pt x="953113" y="0"/>
                    <a:pt x="2128838" y="0"/>
                  </a:cubicBezTo>
                  <a:close/>
                </a:path>
              </a:pathLst>
            </a:cu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FF1A6771-D0F1-6BB7-65CC-5A38D2B39FA0}"/>
              </a:ext>
            </a:extLst>
          </p:cNvPr>
          <p:cNvGrpSpPr/>
          <p:nvPr/>
        </p:nvGrpSpPr>
        <p:grpSpPr>
          <a:xfrm flipH="1">
            <a:off x="13321411" y="6648450"/>
            <a:ext cx="2966703" cy="1588875"/>
            <a:chOff x="2575557" y="3310837"/>
            <a:chExt cx="4041143" cy="1588875"/>
          </a:xfrm>
        </p:grpSpPr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20E6A236-FFA6-7CF7-F67A-24306A8632E7}"/>
                </a:ext>
              </a:extLst>
            </p:cNvPr>
            <p:cNvSpPr txBox="1"/>
            <p:nvPr/>
          </p:nvSpPr>
          <p:spPr>
            <a:xfrm flipH="1">
              <a:off x="2575557" y="3310837"/>
              <a:ext cx="404114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300" b="1" dirty="0">
                  <a:solidFill>
                    <a:sysClr val="windowText" lastClr="000000"/>
                  </a:solidFill>
                  <a:latin typeface="+mj-lt"/>
                </a:rPr>
                <a:t>UNIQUE TITLE</a:t>
              </a:r>
              <a:endParaRPr kumimoji="0" lang="en-US" sz="23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4A8836D6-0506-2216-7EBF-2CB1BC514859}"/>
                </a:ext>
              </a:extLst>
            </p:cNvPr>
            <p:cNvSpPr txBox="1"/>
            <p:nvPr/>
          </p:nvSpPr>
          <p:spPr>
            <a:xfrm flipH="1">
              <a:off x="2575557" y="3695216"/>
              <a:ext cx="404114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0" name="Textbox 200">
              <a:extLst>
                <a:ext uri="{FF2B5EF4-FFF2-40B4-BE49-F238E27FC236}">
                  <a16:creationId xmlns:a16="http://schemas.microsoft.com/office/drawing/2014/main" id="{D47FB800-1C39-0EF5-E1AA-83799F8D5FB7}"/>
                </a:ext>
              </a:extLst>
            </p:cNvPr>
            <p:cNvSpPr txBox="1"/>
            <p:nvPr/>
          </p:nvSpPr>
          <p:spPr>
            <a:xfrm flipH="1">
              <a:off x="2575558" y="4068715"/>
              <a:ext cx="404114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0740D455-B0C4-BFE2-A43B-4F91F0AF7967}"/>
              </a:ext>
            </a:extLst>
          </p:cNvPr>
          <p:cNvGrpSpPr/>
          <p:nvPr/>
        </p:nvGrpSpPr>
        <p:grpSpPr>
          <a:xfrm>
            <a:off x="7190198" y="5572421"/>
            <a:ext cx="4778078" cy="4778078"/>
            <a:chOff x="7190198" y="5572421"/>
            <a:chExt cx="4778078" cy="4778078"/>
          </a:xfrm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B23D0AC5-71AF-4BA5-A8C7-D1D9CF240AEB}"/>
                </a:ext>
              </a:extLst>
            </p:cNvPr>
            <p:cNvSpPr/>
            <p:nvPr/>
          </p:nvSpPr>
          <p:spPr>
            <a:xfrm flipH="1">
              <a:off x="7190198" y="5572421"/>
              <a:ext cx="4778078" cy="4778078"/>
            </a:xfrm>
            <a:custGeom>
              <a:avLst/>
              <a:gdLst>
                <a:gd name="csX0" fmla="*/ 2389039 w 4778078"/>
                <a:gd name="csY0" fmla="*/ 0 h 4778078"/>
                <a:gd name="csX1" fmla="*/ 4370068 w 4778078"/>
                <a:gd name="csY1" fmla="*/ 1053304 h 4778078"/>
                <a:gd name="csX2" fmla="*/ 4386767 w 4778078"/>
                <a:gd name="csY2" fmla="*/ 1080791 h 4778078"/>
                <a:gd name="csX3" fmla="*/ 4489734 w 4778078"/>
                <a:gd name="csY3" fmla="*/ 1250281 h 4778078"/>
                <a:gd name="csX4" fmla="*/ 4778078 w 4778078"/>
                <a:gd name="csY4" fmla="*/ 2389039 h 4778078"/>
                <a:gd name="csX5" fmla="*/ 4765744 w 4778078"/>
                <a:gd name="csY5" fmla="*/ 2633304 h 4778078"/>
                <a:gd name="csX6" fmla="*/ 4747029 w 4778078"/>
                <a:gd name="csY6" fmla="*/ 2755929 h 4778078"/>
                <a:gd name="csX7" fmla="*/ 4725389 w 4778078"/>
                <a:gd name="csY7" fmla="*/ 2795797 h 4778078"/>
                <a:gd name="csX8" fmla="*/ 4531743 w 4778078"/>
                <a:gd name="csY8" fmla="*/ 2925548 h 4778078"/>
                <a:gd name="csX9" fmla="*/ 4493191 w 4778078"/>
                <a:gd name="csY9" fmla="*/ 2929435 h 4778078"/>
                <a:gd name="csX10" fmla="*/ 4469568 w 4778078"/>
                <a:gd name="csY10" fmla="*/ 2931816 h 4778078"/>
                <a:gd name="csX11" fmla="*/ 3235563 w 4778078"/>
                <a:gd name="csY11" fmla="*/ 2931816 h 4778078"/>
                <a:gd name="csX12" fmla="*/ 3211940 w 4778078"/>
                <a:gd name="csY12" fmla="*/ 2929435 h 4778078"/>
                <a:gd name="csX13" fmla="*/ 3173388 w 4778078"/>
                <a:gd name="csY13" fmla="*/ 2933321 h 4778078"/>
                <a:gd name="csX14" fmla="*/ 2933321 w 4778078"/>
                <a:gd name="csY14" fmla="*/ 3173388 h 4778078"/>
                <a:gd name="csX15" fmla="*/ 2929434 w 4778078"/>
                <a:gd name="csY15" fmla="*/ 3211940 h 4778078"/>
                <a:gd name="csX16" fmla="*/ 2931816 w 4778078"/>
                <a:gd name="csY16" fmla="*/ 3235563 h 4778078"/>
                <a:gd name="csX17" fmla="*/ 2931816 w 4778078"/>
                <a:gd name="csY17" fmla="*/ 4469568 h 4778078"/>
                <a:gd name="csX18" fmla="*/ 2929434 w 4778078"/>
                <a:gd name="csY18" fmla="*/ 4493191 h 4778078"/>
                <a:gd name="csX19" fmla="*/ 2925548 w 4778078"/>
                <a:gd name="csY19" fmla="*/ 4531743 h 4778078"/>
                <a:gd name="csX20" fmla="*/ 2795797 w 4778078"/>
                <a:gd name="csY20" fmla="*/ 4725389 h 4778078"/>
                <a:gd name="csX21" fmla="*/ 2755929 w 4778078"/>
                <a:gd name="csY21" fmla="*/ 4747029 h 4778078"/>
                <a:gd name="csX22" fmla="*/ 2633304 w 4778078"/>
                <a:gd name="csY22" fmla="*/ 4765744 h 4778078"/>
                <a:gd name="csX23" fmla="*/ 2389039 w 4778078"/>
                <a:gd name="csY23" fmla="*/ 4778078 h 4778078"/>
                <a:gd name="csX24" fmla="*/ 1250281 w 4778078"/>
                <a:gd name="csY24" fmla="*/ 4489734 h 4778078"/>
                <a:gd name="csX25" fmla="*/ 1080791 w 4778078"/>
                <a:gd name="csY25" fmla="*/ 4386767 h 4778078"/>
                <a:gd name="csX26" fmla="*/ 1053304 w 4778078"/>
                <a:gd name="csY26" fmla="*/ 4370068 h 4778078"/>
                <a:gd name="csX27" fmla="*/ 0 w 4778078"/>
                <a:gd name="csY27" fmla="*/ 2389039 h 4778078"/>
                <a:gd name="csX28" fmla="*/ 2389039 w 4778078"/>
                <a:gd name="csY28" fmla="*/ 0 h 477807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</a:cxnLst>
              <a:rect l="l" t="t" r="r" b="b"/>
              <a:pathLst>
                <a:path w="4778078" h="4778078">
                  <a:moveTo>
                    <a:pt x="2389039" y="0"/>
                  </a:moveTo>
                  <a:cubicBezTo>
                    <a:pt x="3213683" y="0"/>
                    <a:pt x="3940740" y="417816"/>
                    <a:pt x="4370068" y="1053304"/>
                  </a:cubicBezTo>
                  <a:lnTo>
                    <a:pt x="4386767" y="1080791"/>
                  </a:lnTo>
                  <a:lnTo>
                    <a:pt x="4489734" y="1250281"/>
                  </a:lnTo>
                  <a:cubicBezTo>
                    <a:pt x="4673624" y="1588792"/>
                    <a:pt x="4778078" y="1976717"/>
                    <a:pt x="4778078" y="2389039"/>
                  </a:cubicBezTo>
                  <a:cubicBezTo>
                    <a:pt x="4778078" y="2471503"/>
                    <a:pt x="4773900" y="2552992"/>
                    <a:pt x="4765744" y="2633304"/>
                  </a:cubicBezTo>
                  <a:lnTo>
                    <a:pt x="4747029" y="2755929"/>
                  </a:lnTo>
                  <a:lnTo>
                    <a:pt x="4725389" y="2795797"/>
                  </a:lnTo>
                  <a:cubicBezTo>
                    <a:pt x="4681036" y="2861448"/>
                    <a:pt x="4612076" y="2909109"/>
                    <a:pt x="4531743" y="2925548"/>
                  </a:cubicBezTo>
                  <a:lnTo>
                    <a:pt x="4493191" y="2929435"/>
                  </a:lnTo>
                  <a:lnTo>
                    <a:pt x="4469568" y="2931816"/>
                  </a:lnTo>
                  <a:lnTo>
                    <a:pt x="3235563" y="2931816"/>
                  </a:lnTo>
                  <a:lnTo>
                    <a:pt x="3211940" y="2929435"/>
                  </a:lnTo>
                  <a:lnTo>
                    <a:pt x="3173388" y="2933321"/>
                  </a:lnTo>
                  <a:cubicBezTo>
                    <a:pt x="3052888" y="2957979"/>
                    <a:pt x="2957979" y="3052888"/>
                    <a:pt x="2933321" y="3173388"/>
                  </a:cubicBezTo>
                  <a:lnTo>
                    <a:pt x="2929434" y="3211940"/>
                  </a:lnTo>
                  <a:lnTo>
                    <a:pt x="2931816" y="3235563"/>
                  </a:lnTo>
                  <a:lnTo>
                    <a:pt x="2931816" y="4469568"/>
                  </a:lnTo>
                  <a:lnTo>
                    <a:pt x="2929434" y="4493191"/>
                  </a:lnTo>
                  <a:lnTo>
                    <a:pt x="2925548" y="4531743"/>
                  </a:lnTo>
                  <a:cubicBezTo>
                    <a:pt x="2909110" y="4612076"/>
                    <a:pt x="2861448" y="4681036"/>
                    <a:pt x="2795797" y="4725389"/>
                  </a:cubicBezTo>
                  <a:lnTo>
                    <a:pt x="2755929" y="4747029"/>
                  </a:lnTo>
                  <a:lnTo>
                    <a:pt x="2633304" y="4765744"/>
                  </a:lnTo>
                  <a:cubicBezTo>
                    <a:pt x="2552992" y="4773900"/>
                    <a:pt x="2471503" y="4778078"/>
                    <a:pt x="2389039" y="4778078"/>
                  </a:cubicBezTo>
                  <a:cubicBezTo>
                    <a:pt x="1976717" y="4778078"/>
                    <a:pt x="1588792" y="4673624"/>
                    <a:pt x="1250281" y="4489734"/>
                  </a:cubicBezTo>
                  <a:lnTo>
                    <a:pt x="1080791" y="4386767"/>
                  </a:lnTo>
                  <a:lnTo>
                    <a:pt x="1053304" y="4370068"/>
                  </a:lnTo>
                  <a:cubicBezTo>
                    <a:pt x="417816" y="3940740"/>
                    <a:pt x="0" y="3213683"/>
                    <a:pt x="0" y="2389039"/>
                  </a:cubicBezTo>
                  <a:cubicBezTo>
                    <a:pt x="0" y="1069609"/>
                    <a:pt x="1069609" y="0"/>
                    <a:pt x="23890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DFFD9E78-BCBE-9955-D693-2BD3D9960D03}"/>
                </a:ext>
              </a:extLst>
            </p:cNvPr>
            <p:cNvSpPr/>
            <p:nvPr/>
          </p:nvSpPr>
          <p:spPr>
            <a:xfrm flipH="1">
              <a:off x="7429909" y="5832623"/>
              <a:ext cx="4257676" cy="4257676"/>
            </a:xfrm>
            <a:custGeom>
              <a:avLst/>
              <a:gdLst>
                <a:gd name="csX0" fmla="*/ 2128838 w 4257676"/>
                <a:gd name="csY0" fmla="*/ 0 h 4257676"/>
                <a:gd name="csX1" fmla="*/ 4257676 w 4257676"/>
                <a:gd name="csY1" fmla="*/ 2128838 h 4257676"/>
                <a:gd name="csX2" fmla="*/ 4214426 w 4257676"/>
                <a:gd name="csY2" fmla="*/ 2557873 h 4257676"/>
                <a:gd name="csX3" fmla="*/ 4185180 w 4257676"/>
                <a:gd name="csY3" fmla="*/ 2671614 h 4257676"/>
                <a:gd name="csX4" fmla="*/ 2954872 w 4257676"/>
                <a:gd name="csY4" fmla="*/ 2671614 h 4257676"/>
                <a:gd name="csX5" fmla="*/ 2931249 w 4257676"/>
                <a:gd name="csY5" fmla="*/ 2669233 h 4257676"/>
                <a:gd name="csX6" fmla="*/ 2892697 w 4257676"/>
                <a:gd name="csY6" fmla="*/ 2673119 h 4257676"/>
                <a:gd name="csX7" fmla="*/ 2652630 w 4257676"/>
                <a:gd name="csY7" fmla="*/ 2913186 h 4257676"/>
                <a:gd name="csX8" fmla="*/ 2648743 w 4257676"/>
                <a:gd name="csY8" fmla="*/ 2951738 h 4257676"/>
                <a:gd name="csX9" fmla="*/ 2651125 w 4257676"/>
                <a:gd name="csY9" fmla="*/ 2975361 h 4257676"/>
                <a:gd name="csX10" fmla="*/ 2651125 w 4257676"/>
                <a:gd name="csY10" fmla="*/ 4190448 h 4257676"/>
                <a:gd name="csX11" fmla="*/ 2557873 w 4257676"/>
                <a:gd name="csY11" fmla="*/ 4214426 h 4257676"/>
                <a:gd name="csX12" fmla="*/ 2128838 w 4257676"/>
                <a:gd name="csY12" fmla="*/ 4257676 h 4257676"/>
                <a:gd name="csX13" fmla="*/ 0 w 4257676"/>
                <a:gd name="csY13" fmla="*/ 2128838 h 4257676"/>
                <a:gd name="csX14" fmla="*/ 2128838 w 4257676"/>
                <a:gd name="csY14" fmla="*/ 0 h 42576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4257676" h="4257676">
                  <a:moveTo>
                    <a:pt x="2128838" y="0"/>
                  </a:moveTo>
                  <a:cubicBezTo>
                    <a:pt x="3304563" y="0"/>
                    <a:pt x="4257676" y="953113"/>
                    <a:pt x="4257676" y="2128838"/>
                  </a:cubicBezTo>
                  <a:cubicBezTo>
                    <a:pt x="4257676" y="2275804"/>
                    <a:pt x="4242784" y="2419291"/>
                    <a:pt x="4214426" y="2557873"/>
                  </a:cubicBezTo>
                  <a:lnTo>
                    <a:pt x="4185180" y="2671614"/>
                  </a:lnTo>
                  <a:lnTo>
                    <a:pt x="2954872" y="2671614"/>
                  </a:lnTo>
                  <a:lnTo>
                    <a:pt x="2931249" y="2669233"/>
                  </a:lnTo>
                  <a:lnTo>
                    <a:pt x="2892697" y="2673119"/>
                  </a:lnTo>
                  <a:cubicBezTo>
                    <a:pt x="2772197" y="2697777"/>
                    <a:pt x="2677288" y="2792686"/>
                    <a:pt x="2652630" y="2913186"/>
                  </a:cubicBezTo>
                  <a:lnTo>
                    <a:pt x="2648743" y="2951738"/>
                  </a:lnTo>
                  <a:lnTo>
                    <a:pt x="2651125" y="2975361"/>
                  </a:lnTo>
                  <a:lnTo>
                    <a:pt x="2651125" y="4190448"/>
                  </a:lnTo>
                  <a:lnTo>
                    <a:pt x="2557873" y="4214426"/>
                  </a:lnTo>
                  <a:cubicBezTo>
                    <a:pt x="2419291" y="4242784"/>
                    <a:pt x="2275804" y="4257676"/>
                    <a:pt x="2128838" y="4257676"/>
                  </a:cubicBezTo>
                  <a:cubicBezTo>
                    <a:pt x="953113" y="4257676"/>
                    <a:pt x="0" y="3304563"/>
                    <a:pt x="0" y="2128838"/>
                  </a:cubicBezTo>
                  <a:cubicBezTo>
                    <a:pt x="0" y="953113"/>
                    <a:pt x="953113" y="0"/>
                    <a:pt x="2128838" y="0"/>
                  </a:cubicBezTo>
                  <a:close/>
                </a:path>
              </a:pathLst>
            </a:cu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FE4DEE34-959E-5310-D984-C2913F0DC979}"/>
              </a:ext>
            </a:extLst>
          </p:cNvPr>
          <p:cNvGrpSpPr/>
          <p:nvPr/>
        </p:nvGrpSpPr>
        <p:grpSpPr>
          <a:xfrm flipH="1">
            <a:off x="8095885" y="6648450"/>
            <a:ext cx="2966703" cy="1588875"/>
            <a:chOff x="2575557" y="3310837"/>
            <a:chExt cx="4041143" cy="1588875"/>
          </a:xfrm>
        </p:grpSpPr>
        <p:sp>
          <p:nvSpPr>
            <p:cNvPr id="63" name="Textbox 200">
              <a:extLst>
                <a:ext uri="{FF2B5EF4-FFF2-40B4-BE49-F238E27FC236}">
                  <a16:creationId xmlns:a16="http://schemas.microsoft.com/office/drawing/2014/main" id="{5ED207B6-90AA-A777-66A0-BCD6EDEA369C}"/>
                </a:ext>
              </a:extLst>
            </p:cNvPr>
            <p:cNvSpPr txBox="1"/>
            <p:nvPr/>
          </p:nvSpPr>
          <p:spPr>
            <a:xfrm flipH="1">
              <a:off x="2575557" y="3310837"/>
              <a:ext cx="404114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300" b="1" dirty="0">
                  <a:solidFill>
                    <a:sysClr val="windowText" lastClr="000000"/>
                  </a:solidFill>
                  <a:latin typeface="+mj-lt"/>
                </a:rPr>
                <a:t>UNIQUE TITLE</a:t>
              </a:r>
              <a:endParaRPr kumimoji="0" lang="en-US" sz="23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4" name="Textbox 200">
              <a:extLst>
                <a:ext uri="{FF2B5EF4-FFF2-40B4-BE49-F238E27FC236}">
                  <a16:creationId xmlns:a16="http://schemas.microsoft.com/office/drawing/2014/main" id="{ACEFBEE4-0909-F16E-D5BC-0A73E4B32015}"/>
                </a:ext>
              </a:extLst>
            </p:cNvPr>
            <p:cNvSpPr txBox="1"/>
            <p:nvPr/>
          </p:nvSpPr>
          <p:spPr>
            <a:xfrm flipH="1">
              <a:off x="2575557" y="3695216"/>
              <a:ext cx="404114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5" name="Textbox 200">
              <a:extLst>
                <a:ext uri="{FF2B5EF4-FFF2-40B4-BE49-F238E27FC236}">
                  <a16:creationId xmlns:a16="http://schemas.microsoft.com/office/drawing/2014/main" id="{BFB6C047-81AE-08B4-E898-ED08D8445881}"/>
                </a:ext>
              </a:extLst>
            </p:cNvPr>
            <p:cNvSpPr txBox="1"/>
            <p:nvPr/>
          </p:nvSpPr>
          <p:spPr>
            <a:xfrm flipH="1">
              <a:off x="2575558" y="4068715"/>
              <a:ext cx="404114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</a:t>
              </a: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6581A2F7-D82B-1EC3-0EA7-9DACCECB15D4}"/>
              </a:ext>
            </a:extLst>
          </p:cNvPr>
          <p:cNvGrpSpPr/>
          <p:nvPr/>
        </p:nvGrpSpPr>
        <p:grpSpPr>
          <a:xfrm>
            <a:off x="17641251" y="5572421"/>
            <a:ext cx="4778078" cy="4778078"/>
            <a:chOff x="17641251" y="5572421"/>
            <a:chExt cx="4778078" cy="4778078"/>
          </a:xfrm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89F67AD7-AF64-0AEC-32BB-E136203D2A73}"/>
                </a:ext>
              </a:extLst>
            </p:cNvPr>
            <p:cNvSpPr/>
            <p:nvPr/>
          </p:nvSpPr>
          <p:spPr>
            <a:xfrm flipH="1">
              <a:off x="17641251" y="5572421"/>
              <a:ext cx="4778078" cy="4778078"/>
            </a:xfrm>
            <a:custGeom>
              <a:avLst/>
              <a:gdLst>
                <a:gd name="csX0" fmla="*/ 2389039 w 4778078"/>
                <a:gd name="csY0" fmla="*/ 0 h 4778078"/>
                <a:gd name="csX1" fmla="*/ 4370068 w 4778078"/>
                <a:gd name="csY1" fmla="*/ 1053304 h 4778078"/>
                <a:gd name="csX2" fmla="*/ 4386767 w 4778078"/>
                <a:gd name="csY2" fmla="*/ 1080791 h 4778078"/>
                <a:gd name="csX3" fmla="*/ 4489734 w 4778078"/>
                <a:gd name="csY3" fmla="*/ 1250281 h 4778078"/>
                <a:gd name="csX4" fmla="*/ 4778078 w 4778078"/>
                <a:gd name="csY4" fmla="*/ 2389039 h 4778078"/>
                <a:gd name="csX5" fmla="*/ 4765744 w 4778078"/>
                <a:gd name="csY5" fmla="*/ 2633304 h 4778078"/>
                <a:gd name="csX6" fmla="*/ 4747029 w 4778078"/>
                <a:gd name="csY6" fmla="*/ 2755929 h 4778078"/>
                <a:gd name="csX7" fmla="*/ 4725389 w 4778078"/>
                <a:gd name="csY7" fmla="*/ 2795797 h 4778078"/>
                <a:gd name="csX8" fmla="*/ 4531743 w 4778078"/>
                <a:gd name="csY8" fmla="*/ 2925548 h 4778078"/>
                <a:gd name="csX9" fmla="*/ 4493191 w 4778078"/>
                <a:gd name="csY9" fmla="*/ 2929435 h 4778078"/>
                <a:gd name="csX10" fmla="*/ 4469568 w 4778078"/>
                <a:gd name="csY10" fmla="*/ 2931816 h 4778078"/>
                <a:gd name="csX11" fmla="*/ 3235563 w 4778078"/>
                <a:gd name="csY11" fmla="*/ 2931816 h 4778078"/>
                <a:gd name="csX12" fmla="*/ 3211940 w 4778078"/>
                <a:gd name="csY12" fmla="*/ 2929435 h 4778078"/>
                <a:gd name="csX13" fmla="*/ 3173388 w 4778078"/>
                <a:gd name="csY13" fmla="*/ 2933321 h 4778078"/>
                <a:gd name="csX14" fmla="*/ 2933321 w 4778078"/>
                <a:gd name="csY14" fmla="*/ 3173388 h 4778078"/>
                <a:gd name="csX15" fmla="*/ 2929434 w 4778078"/>
                <a:gd name="csY15" fmla="*/ 3211940 h 4778078"/>
                <a:gd name="csX16" fmla="*/ 2931816 w 4778078"/>
                <a:gd name="csY16" fmla="*/ 3235563 h 4778078"/>
                <a:gd name="csX17" fmla="*/ 2931816 w 4778078"/>
                <a:gd name="csY17" fmla="*/ 4469568 h 4778078"/>
                <a:gd name="csX18" fmla="*/ 2929434 w 4778078"/>
                <a:gd name="csY18" fmla="*/ 4493191 h 4778078"/>
                <a:gd name="csX19" fmla="*/ 2925548 w 4778078"/>
                <a:gd name="csY19" fmla="*/ 4531743 h 4778078"/>
                <a:gd name="csX20" fmla="*/ 2795797 w 4778078"/>
                <a:gd name="csY20" fmla="*/ 4725389 h 4778078"/>
                <a:gd name="csX21" fmla="*/ 2755929 w 4778078"/>
                <a:gd name="csY21" fmla="*/ 4747029 h 4778078"/>
                <a:gd name="csX22" fmla="*/ 2633304 w 4778078"/>
                <a:gd name="csY22" fmla="*/ 4765744 h 4778078"/>
                <a:gd name="csX23" fmla="*/ 2389039 w 4778078"/>
                <a:gd name="csY23" fmla="*/ 4778078 h 4778078"/>
                <a:gd name="csX24" fmla="*/ 1250281 w 4778078"/>
                <a:gd name="csY24" fmla="*/ 4489734 h 4778078"/>
                <a:gd name="csX25" fmla="*/ 1080791 w 4778078"/>
                <a:gd name="csY25" fmla="*/ 4386767 h 4778078"/>
                <a:gd name="csX26" fmla="*/ 1053304 w 4778078"/>
                <a:gd name="csY26" fmla="*/ 4370068 h 4778078"/>
                <a:gd name="csX27" fmla="*/ 0 w 4778078"/>
                <a:gd name="csY27" fmla="*/ 2389039 h 4778078"/>
                <a:gd name="csX28" fmla="*/ 2389039 w 4778078"/>
                <a:gd name="csY28" fmla="*/ 0 h 477807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</a:cxnLst>
              <a:rect l="l" t="t" r="r" b="b"/>
              <a:pathLst>
                <a:path w="4778078" h="4778078">
                  <a:moveTo>
                    <a:pt x="2389039" y="0"/>
                  </a:moveTo>
                  <a:cubicBezTo>
                    <a:pt x="3213683" y="0"/>
                    <a:pt x="3940740" y="417816"/>
                    <a:pt x="4370068" y="1053304"/>
                  </a:cubicBezTo>
                  <a:lnTo>
                    <a:pt x="4386767" y="1080791"/>
                  </a:lnTo>
                  <a:lnTo>
                    <a:pt x="4489734" y="1250281"/>
                  </a:lnTo>
                  <a:cubicBezTo>
                    <a:pt x="4673624" y="1588792"/>
                    <a:pt x="4778078" y="1976717"/>
                    <a:pt x="4778078" y="2389039"/>
                  </a:cubicBezTo>
                  <a:cubicBezTo>
                    <a:pt x="4778078" y="2471503"/>
                    <a:pt x="4773900" y="2552992"/>
                    <a:pt x="4765744" y="2633304"/>
                  </a:cubicBezTo>
                  <a:lnTo>
                    <a:pt x="4747029" y="2755929"/>
                  </a:lnTo>
                  <a:lnTo>
                    <a:pt x="4725389" y="2795797"/>
                  </a:lnTo>
                  <a:cubicBezTo>
                    <a:pt x="4681036" y="2861448"/>
                    <a:pt x="4612076" y="2909109"/>
                    <a:pt x="4531743" y="2925548"/>
                  </a:cubicBezTo>
                  <a:lnTo>
                    <a:pt x="4493191" y="2929435"/>
                  </a:lnTo>
                  <a:lnTo>
                    <a:pt x="4469568" y="2931816"/>
                  </a:lnTo>
                  <a:lnTo>
                    <a:pt x="3235563" y="2931816"/>
                  </a:lnTo>
                  <a:lnTo>
                    <a:pt x="3211940" y="2929435"/>
                  </a:lnTo>
                  <a:lnTo>
                    <a:pt x="3173388" y="2933321"/>
                  </a:lnTo>
                  <a:cubicBezTo>
                    <a:pt x="3052888" y="2957979"/>
                    <a:pt x="2957979" y="3052888"/>
                    <a:pt x="2933321" y="3173388"/>
                  </a:cubicBezTo>
                  <a:lnTo>
                    <a:pt x="2929434" y="3211940"/>
                  </a:lnTo>
                  <a:lnTo>
                    <a:pt x="2931816" y="3235563"/>
                  </a:lnTo>
                  <a:lnTo>
                    <a:pt x="2931816" y="4469568"/>
                  </a:lnTo>
                  <a:lnTo>
                    <a:pt x="2929434" y="4493191"/>
                  </a:lnTo>
                  <a:lnTo>
                    <a:pt x="2925548" y="4531743"/>
                  </a:lnTo>
                  <a:cubicBezTo>
                    <a:pt x="2909110" y="4612076"/>
                    <a:pt x="2861448" y="4681036"/>
                    <a:pt x="2795797" y="4725389"/>
                  </a:cubicBezTo>
                  <a:lnTo>
                    <a:pt x="2755929" y="4747029"/>
                  </a:lnTo>
                  <a:lnTo>
                    <a:pt x="2633304" y="4765744"/>
                  </a:lnTo>
                  <a:cubicBezTo>
                    <a:pt x="2552992" y="4773900"/>
                    <a:pt x="2471503" y="4778078"/>
                    <a:pt x="2389039" y="4778078"/>
                  </a:cubicBezTo>
                  <a:cubicBezTo>
                    <a:pt x="1976717" y="4778078"/>
                    <a:pt x="1588792" y="4673624"/>
                    <a:pt x="1250281" y="4489734"/>
                  </a:cubicBezTo>
                  <a:lnTo>
                    <a:pt x="1080791" y="4386767"/>
                  </a:lnTo>
                  <a:lnTo>
                    <a:pt x="1053304" y="4370068"/>
                  </a:lnTo>
                  <a:cubicBezTo>
                    <a:pt x="417816" y="3940740"/>
                    <a:pt x="0" y="3213683"/>
                    <a:pt x="0" y="2389039"/>
                  </a:cubicBezTo>
                  <a:cubicBezTo>
                    <a:pt x="0" y="1069609"/>
                    <a:pt x="1069609" y="0"/>
                    <a:pt x="23890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ACB100E0-03B6-0CA9-AC33-51D7AB98DA01}"/>
                </a:ext>
              </a:extLst>
            </p:cNvPr>
            <p:cNvSpPr/>
            <p:nvPr/>
          </p:nvSpPr>
          <p:spPr>
            <a:xfrm flipH="1">
              <a:off x="17880962" y="5832623"/>
              <a:ext cx="4257676" cy="4257676"/>
            </a:xfrm>
            <a:custGeom>
              <a:avLst/>
              <a:gdLst>
                <a:gd name="csX0" fmla="*/ 2128838 w 4257676"/>
                <a:gd name="csY0" fmla="*/ 0 h 4257676"/>
                <a:gd name="csX1" fmla="*/ 4257676 w 4257676"/>
                <a:gd name="csY1" fmla="*/ 2128838 h 4257676"/>
                <a:gd name="csX2" fmla="*/ 4214426 w 4257676"/>
                <a:gd name="csY2" fmla="*/ 2557873 h 4257676"/>
                <a:gd name="csX3" fmla="*/ 4185180 w 4257676"/>
                <a:gd name="csY3" fmla="*/ 2671614 h 4257676"/>
                <a:gd name="csX4" fmla="*/ 2954872 w 4257676"/>
                <a:gd name="csY4" fmla="*/ 2671614 h 4257676"/>
                <a:gd name="csX5" fmla="*/ 2931249 w 4257676"/>
                <a:gd name="csY5" fmla="*/ 2669233 h 4257676"/>
                <a:gd name="csX6" fmla="*/ 2892697 w 4257676"/>
                <a:gd name="csY6" fmla="*/ 2673119 h 4257676"/>
                <a:gd name="csX7" fmla="*/ 2652630 w 4257676"/>
                <a:gd name="csY7" fmla="*/ 2913186 h 4257676"/>
                <a:gd name="csX8" fmla="*/ 2648743 w 4257676"/>
                <a:gd name="csY8" fmla="*/ 2951738 h 4257676"/>
                <a:gd name="csX9" fmla="*/ 2651125 w 4257676"/>
                <a:gd name="csY9" fmla="*/ 2975361 h 4257676"/>
                <a:gd name="csX10" fmla="*/ 2651125 w 4257676"/>
                <a:gd name="csY10" fmla="*/ 4190448 h 4257676"/>
                <a:gd name="csX11" fmla="*/ 2557873 w 4257676"/>
                <a:gd name="csY11" fmla="*/ 4214426 h 4257676"/>
                <a:gd name="csX12" fmla="*/ 2128838 w 4257676"/>
                <a:gd name="csY12" fmla="*/ 4257676 h 4257676"/>
                <a:gd name="csX13" fmla="*/ 0 w 4257676"/>
                <a:gd name="csY13" fmla="*/ 2128838 h 4257676"/>
                <a:gd name="csX14" fmla="*/ 2128838 w 4257676"/>
                <a:gd name="csY14" fmla="*/ 0 h 42576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4257676" h="4257676">
                  <a:moveTo>
                    <a:pt x="2128838" y="0"/>
                  </a:moveTo>
                  <a:cubicBezTo>
                    <a:pt x="3304563" y="0"/>
                    <a:pt x="4257676" y="953113"/>
                    <a:pt x="4257676" y="2128838"/>
                  </a:cubicBezTo>
                  <a:cubicBezTo>
                    <a:pt x="4257676" y="2275804"/>
                    <a:pt x="4242784" y="2419291"/>
                    <a:pt x="4214426" y="2557873"/>
                  </a:cubicBezTo>
                  <a:lnTo>
                    <a:pt x="4185180" y="2671614"/>
                  </a:lnTo>
                  <a:lnTo>
                    <a:pt x="2954872" y="2671614"/>
                  </a:lnTo>
                  <a:lnTo>
                    <a:pt x="2931249" y="2669233"/>
                  </a:lnTo>
                  <a:lnTo>
                    <a:pt x="2892697" y="2673119"/>
                  </a:lnTo>
                  <a:cubicBezTo>
                    <a:pt x="2772197" y="2697777"/>
                    <a:pt x="2677288" y="2792686"/>
                    <a:pt x="2652630" y="2913186"/>
                  </a:cubicBezTo>
                  <a:lnTo>
                    <a:pt x="2648743" y="2951738"/>
                  </a:lnTo>
                  <a:lnTo>
                    <a:pt x="2651125" y="2975361"/>
                  </a:lnTo>
                  <a:lnTo>
                    <a:pt x="2651125" y="4190448"/>
                  </a:lnTo>
                  <a:lnTo>
                    <a:pt x="2557873" y="4214426"/>
                  </a:lnTo>
                  <a:cubicBezTo>
                    <a:pt x="2419291" y="4242784"/>
                    <a:pt x="2275804" y="4257676"/>
                    <a:pt x="2128838" y="4257676"/>
                  </a:cubicBezTo>
                  <a:cubicBezTo>
                    <a:pt x="953113" y="4257676"/>
                    <a:pt x="0" y="3304563"/>
                    <a:pt x="0" y="2128838"/>
                  </a:cubicBezTo>
                  <a:cubicBezTo>
                    <a:pt x="0" y="953113"/>
                    <a:pt x="953113" y="0"/>
                    <a:pt x="2128838" y="0"/>
                  </a:cubicBezTo>
                  <a:close/>
                </a:path>
              </a:pathLst>
            </a:cu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3BE5A921-5B93-399D-BB27-7D6A85FF3460}"/>
              </a:ext>
            </a:extLst>
          </p:cNvPr>
          <p:cNvGrpSpPr/>
          <p:nvPr/>
        </p:nvGrpSpPr>
        <p:grpSpPr>
          <a:xfrm flipH="1">
            <a:off x="18546938" y="6648450"/>
            <a:ext cx="2966703" cy="1588875"/>
            <a:chOff x="2575557" y="3310837"/>
            <a:chExt cx="4041143" cy="1588875"/>
          </a:xfrm>
        </p:grpSpPr>
        <p:sp>
          <p:nvSpPr>
            <p:cNvPr id="73" name="Textbox 200">
              <a:extLst>
                <a:ext uri="{FF2B5EF4-FFF2-40B4-BE49-F238E27FC236}">
                  <a16:creationId xmlns:a16="http://schemas.microsoft.com/office/drawing/2014/main" id="{F909D87F-3D3E-80B2-0491-E70A16F393DE}"/>
                </a:ext>
              </a:extLst>
            </p:cNvPr>
            <p:cNvSpPr txBox="1"/>
            <p:nvPr/>
          </p:nvSpPr>
          <p:spPr>
            <a:xfrm flipH="1">
              <a:off x="2575557" y="3310837"/>
              <a:ext cx="404114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300" b="1" dirty="0">
                  <a:solidFill>
                    <a:sysClr val="windowText" lastClr="000000"/>
                  </a:solidFill>
                  <a:latin typeface="+mj-lt"/>
                </a:rPr>
                <a:t>UNIQUE TITLE</a:t>
              </a:r>
              <a:endParaRPr kumimoji="0" lang="en-US" sz="23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4" name="Textbox 200">
              <a:extLst>
                <a:ext uri="{FF2B5EF4-FFF2-40B4-BE49-F238E27FC236}">
                  <a16:creationId xmlns:a16="http://schemas.microsoft.com/office/drawing/2014/main" id="{1194CE50-EA8F-73EA-3D82-BCACD1DB3A21}"/>
                </a:ext>
              </a:extLst>
            </p:cNvPr>
            <p:cNvSpPr txBox="1"/>
            <p:nvPr/>
          </p:nvSpPr>
          <p:spPr>
            <a:xfrm flipH="1">
              <a:off x="2575557" y="3695216"/>
              <a:ext cx="404114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5" name="Textbox 200">
              <a:extLst>
                <a:ext uri="{FF2B5EF4-FFF2-40B4-BE49-F238E27FC236}">
                  <a16:creationId xmlns:a16="http://schemas.microsoft.com/office/drawing/2014/main" id="{581EC4A2-2B13-635A-3125-8713EA0F7AEF}"/>
                </a:ext>
              </a:extLst>
            </p:cNvPr>
            <p:cNvSpPr txBox="1"/>
            <p:nvPr/>
          </p:nvSpPr>
          <p:spPr>
            <a:xfrm flipH="1">
              <a:off x="2575558" y="4068715"/>
              <a:ext cx="404114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</a:t>
              </a: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CDD6481F-0E1D-F847-B7E2-3DF194AB076E}"/>
              </a:ext>
            </a:extLst>
          </p:cNvPr>
          <p:cNvGrpSpPr/>
          <p:nvPr/>
        </p:nvGrpSpPr>
        <p:grpSpPr>
          <a:xfrm>
            <a:off x="1964672" y="5572421"/>
            <a:ext cx="4778078" cy="4778078"/>
            <a:chOff x="1964672" y="5572421"/>
            <a:chExt cx="4778078" cy="4778078"/>
          </a:xfrm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F8053F6C-A904-08F6-67E4-AE8DA4BE59D3}"/>
                </a:ext>
              </a:extLst>
            </p:cNvPr>
            <p:cNvSpPr/>
            <p:nvPr/>
          </p:nvSpPr>
          <p:spPr>
            <a:xfrm flipH="1">
              <a:off x="1964672" y="5572421"/>
              <a:ext cx="4778078" cy="4778078"/>
            </a:xfrm>
            <a:custGeom>
              <a:avLst/>
              <a:gdLst>
                <a:gd name="csX0" fmla="*/ 2389039 w 4778078"/>
                <a:gd name="csY0" fmla="*/ 0 h 4778078"/>
                <a:gd name="csX1" fmla="*/ 4370068 w 4778078"/>
                <a:gd name="csY1" fmla="*/ 1053304 h 4778078"/>
                <a:gd name="csX2" fmla="*/ 4386767 w 4778078"/>
                <a:gd name="csY2" fmla="*/ 1080791 h 4778078"/>
                <a:gd name="csX3" fmla="*/ 4489734 w 4778078"/>
                <a:gd name="csY3" fmla="*/ 1250281 h 4778078"/>
                <a:gd name="csX4" fmla="*/ 4778078 w 4778078"/>
                <a:gd name="csY4" fmla="*/ 2389039 h 4778078"/>
                <a:gd name="csX5" fmla="*/ 4765744 w 4778078"/>
                <a:gd name="csY5" fmla="*/ 2633304 h 4778078"/>
                <a:gd name="csX6" fmla="*/ 4747029 w 4778078"/>
                <a:gd name="csY6" fmla="*/ 2755929 h 4778078"/>
                <a:gd name="csX7" fmla="*/ 4725389 w 4778078"/>
                <a:gd name="csY7" fmla="*/ 2795797 h 4778078"/>
                <a:gd name="csX8" fmla="*/ 4531743 w 4778078"/>
                <a:gd name="csY8" fmla="*/ 2925548 h 4778078"/>
                <a:gd name="csX9" fmla="*/ 4493191 w 4778078"/>
                <a:gd name="csY9" fmla="*/ 2929435 h 4778078"/>
                <a:gd name="csX10" fmla="*/ 4469568 w 4778078"/>
                <a:gd name="csY10" fmla="*/ 2931816 h 4778078"/>
                <a:gd name="csX11" fmla="*/ 3235563 w 4778078"/>
                <a:gd name="csY11" fmla="*/ 2931816 h 4778078"/>
                <a:gd name="csX12" fmla="*/ 3211940 w 4778078"/>
                <a:gd name="csY12" fmla="*/ 2929435 h 4778078"/>
                <a:gd name="csX13" fmla="*/ 3173388 w 4778078"/>
                <a:gd name="csY13" fmla="*/ 2933321 h 4778078"/>
                <a:gd name="csX14" fmla="*/ 2933321 w 4778078"/>
                <a:gd name="csY14" fmla="*/ 3173388 h 4778078"/>
                <a:gd name="csX15" fmla="*/ 2929434 w 4778078"/>
                <a:gd name="csY15" fmla="*/ 3211940 h 4778078"/>
                <a:gd name="csX16" fmla="*/ 2931816 w 4778078"/>
                <a:gd name="csY16" fmla="*/ 3235563 h 4778078"/>
                <a:gd name="csX17" fmla="*/ 2931816 w 4778078"/>
                <a:gd name="csY17" fmla="*/ 4469568 h 4778078"/>
                <a:gd name="csX18" fmla="*/ 2929434 w 4778078"/>
                <a:gd name="csY18" fmla="*/ 4493191 h 4778078"/>
                <a:gd name="csX19" fmla="*/ 2925548 w 4778078"/>
                <a:gd name="csY19" fmla="*/ 4531743 h 4778078"/>
                <a:gd name="csX20" fmla="*/ 2795797 w 4778078"/>
                <a:gd name="csY20" fmla="*/ 4725389 h 4778078"/>
                <a:gd name="csX21" fmla="*/ 2755929 w 4778078"/>
                <a:gd name="csY21" fmla="*/ 4747029 h 4778078"/>
                <a:gd name="csX22" fmla="*/ 2633304 w 4778078"/>
                <a:gd name="csY22" fmla="*/ 4765744 h 4778078"/>
                <a:gd name="csX23" fmla="*/ 2389039 w 4778078"/>
                <a:gd name="csY23" fmla="*/ 4778078 h 4778078"/>
                <a:gd name="csX24" fmla="*/ 1250281 w 4778078"/>
                <a:gd name="csY24" fmla="*/ 4489734 h 4778078"/>
                <a:gd name="csX25" fmla="*/ 1080791 w 4778078"/>
                <a:gd name="csY25" fmla="*/ 4386767 h 4778078"/>
                <a:gd name="csX26" fmla="*/ 1053304 w 4778078"/>
                <a:gd name="csY26" fmla="*/ 4370068 h 4778078"/>
                <a:gd name="csX27" fmla="*/ 0 w 4778078"/>
                <a:gd name="csY27" fmla="*/ 2389039 h 4778078"/>
                <a:gd name="csX28" fmla="*/ 2389039 w 4778078"/>
                <a:gd name="csY28" fmla="*/ 0 h 477807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</a:cxnLst>
              <a:rect l="l" t="t" r="r" b="b"/>
              <a:pathLst>
                <a:path w="4778078" h="4778078">
                  <a:moveTo>
                    <a:pt x="2389039" y="0"/>
                  </a:moveTo>
                  <a:cubicBezTo>
                    <a:pt x="3213683" y="0"/>
                    <a:pt x="3940740" y="417816"/>
                    <a:pt x="4370068" y="1053304"/>
                  </a:cubicBezTo>
                  <a:lnTo>
                    <a:pt x="4386767" y="1080791"/>
                  </a:lnTo>
                  <a:lnTo>
                    <a:pt x="4489734" y="1250281"/>
                  </a:lnTo>
                  <a:cubicBezTo>
                    <a:pt x="4673624" y="1588792"/>
                    <a:pt x="4778078" y="1976717"/>
                    <a:pt x="4778078" y="2389039"/>
                  </a:cubicBezTo>
                  <a:cubicBezTo>
                    <a:pt x="4778078" y="2471503"/>
                    <a:pt x="4773900" y="2552992"/>
                    <a:pt x="4765744" y="2633304"/>
                  </a:cubicBezTo>
                  <a:lnTo>
                    <a:pt x="4747029" y="2755929"/>
                  </a:lnTo>
                  <a:lnTo>
                    <a:pt x="4725389" y="2795797"/>
                  </a:lnTo>
                  <a:cubicBezTo>
                    <a:pt x="4681036" y="2861448"/>
                    <a:pt x="4612076" y="2909109"/>
                    <a:pt x="4531743" y="2925548"/>
                  </a:cubicBezTo>
                  <a:lnTo>
                    <a:pt x="4493191" y="2929435"/>
                  </a:lnTo>
                  <a:lnTo>
                    <a:pt x="4469568" y="2931816"/>
                  </a:lnTo>
                  <a:lnTo>
                    <a:pt x="3235563" y="2931816"/>
                  </a:lnTo>
                  <a:lnTo>
                    <a:pt x="3211940" y="2929435"/>
                  </a:lnTo>
                  <a:lnTo>
                    <a:pt x="3173388" y="2933321"/>
                  </a:lnTo>
                  <a:cubicBezTo>
                    <a:pt x="3052888" y="2957979"/>
                    <a:pt x="2957979" y="3052888"/>
                    <a:pt x="2933321" y="3173388"/>
                  </a:cubicBezTo>
                  <a:lnTo>
                    <a:pt x="2929434" y="3211940"/>
                  </a:lnTo>
                  <a:lnTo>
                    <a:pt x="2931816" y="3235563"/>
                  </a:lnTo>
                  <a:lnTo>
                    <a:pt x="2931816" y="4469568"/>
                  </a:lnTo>
                  <a:lnTo>
                    <a:pt x="2929434" y="4493191"/>
                  </a:lnTo>
                  <a:lnTo>
                    <a:pt x="2925548" y="4531743"/>
                  </a:lnTo>
                  <a:cubicBezTo>
                    <a:pt x="2909110" y="4612076"/>
                    <a:pt x="2861448" y="4681036"/>
                    <a:pt x="2795797" y="4725389"/>
                  </a:cubicBezTo>
                  <a:lnTo>
                    <a:pt x="2755929" y="4747029"/>
                  </a:lnTo>
                  <a:lnTo>
                    <a:pt x="2633304" y="4765744"/>
                  </a:lnTo>
                  <a:cubicBezTo>
                    <a:pt x="2552992" y="4773900"/>
                    <a:pt x="2471503" y="4778078"/>
                    <a:pt x="2389039" y="4778078"/>
                  </a:cubicBezTo>
                  <a:cubicBezTo>
                    <a:pt x="1976717" y="4778078"/>
                    <a:pt x="1588792" y="4673624"/>
                    <a:pt x="1250281" y="4489734"/>
                  </a:cubicBezTo>
                  <a:lnTo>
                    <a:pt x="1080791" y="4386767"/>
                  </a:lnTo>
                  <a:lnTo>
                    <a:pt x="1053304" y="4370068"/>
                  </a:lnTo>
                  <a:cubicBezTo>
                    <a:pt x="417816" y="3940740"/>
                    <a:pt x="0" y="3213683"/>
                    <a:pt x="0" y="2389039"/>
                  </a:cubicBezTo>
                  <a:cubicBezTo>
                    <a:pt x="0" y="1069609"/>
                    <a:pt x="1069609" y="0"/>
                    <a:pt x="23890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A3152A0-8830-564D-55A2-60AC73C63E6D}"/>
                </a:ext>
              </a:extLst>
            </p:cNvPr>
            <p:cNvSpPr/>
            <p:nvPr/>
          </p:nvSpPr>
          <p:spPr>
            <a:xfrm flipH="1">
              <a:off x="2204383" y="5832623"/>
              <a:ext cx="4257676" cy="4257676"/>
            </a:xfrm>
            <a:custGeom>
              <a:avLst/>
              <a:gdLst>
                <a:gd name="csX0" fmla="*/ 2128838 w 4257676"/>
                <a:gd name="csY0" fmla="*/ 0 h 4257676"/>
                <a:gd name="csX1" fmla="*/ 4257676 w 4257676"/>
                <a:gd name="csY1" fmla="*/ 2128838 h 4257676"/>
                <a:gd name="csX2" fmla="*/ 4214426 w 4257676"/>
                <a:gd name="csY2" fmla="*/ 2557873 h 4257676"/>
                <a:gd name="csX3" fmla="*/ 4185180 w 4257676"/>
                <a:gd name="csY3" fmla="*/ 2671614 h 4257676"/>
                <a:gd name="csX4" fmla="*/ 2954872 w 4257676"/>
                <a:gd name="csY4" fmla="*/ 2671614 h 4257676"/>
                <a:gd name="csX5" fmla="*/ 2931249 w 4257676"/>
                <a:gd name="csY5" fmla="*/ 2669233 h 4257676"/>
                <a:gd name="csX6" fmla="*/ 2892697 w 4257676"/>
                <a:gd name="csY6" fmla="*/ 2673119 h 4257676"/>
                <a:gd name="csX7" fmla="*/ 2652630 w 4257676"/>
                <a:gd name="csY7" fmla="*/ 2913186 h 4257676"/>
                <a:gd name="csX8" fmla="*/ 2648743 w 4257676"/>
                <a:gd name="csY8" fmla="*/ 2951738 h 4257676"/>
                <a:gd name="csX9" fmla="*/ 2651125 w 4257676"/>
                <a:gd name="csY9" fmla="*/ 2975361 h 4257676"/>
                <a:gd name="csX10" fmla="*/ 2651125 w 4257676"/>
                <a:gd name="csY10" fmla="*/ 4190448 h 4257676"/>
                <a:gd name="csX11" fmla="*/ 2557873 w 4257676"/>
                <a:gd name="csY11" fmla="*/ 4214426 h 4257676"/>
                <a:gd name="csX12" fmla="*/ 2128838 w 4257676"/>
                <a:gd name="csY12" fmla="*/ 4257676 h 4257676"/>
                <a:gd name="csX13" fmla="*/ 0 w 4257676"/>
                <a:gd name="csY13" fmla="*/ 2128838 h 4257676"/>
                <a:gd name="csX14" fmla="*/ 2128838 w 4257676"/>
                <a:gd name="csY14" fmla="*/ 0 h 42576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4257676" h="4257676">
                  <a:moveTo>
                    <a:pt x="2128838" y="0"/>
                  </a:moveTo>
                  <a:cubicBezTo>
                    <a:pt x="3304563" y="0"/>
                    <a:pt x="4257676" y="953113"/>
                    <a:pt x="4257676" y="2128838"/>
                  </a:cubicBezTo>
                  <a:cubicBezTo>
                    <a:pt x="4257676" y="2275804"/>
                    <a:pt x="4242784" y="2419291"/>
                    <a:pt x="4214426" y="2557873"/>
                  </a:cubicBezTo>
                  <a:lnTo>
                    <a:pt x="4185180" y="2671614"/>
                  </a:lnTo>
                  <a:lnTo>
                    <a:pt x="2954872" y="2671614"/>
                  </a:lnTo>
                  <a:lnTo>
                    <a:pt x="2931249" y="2669233"/>
                  </a:lnTo>
                  <a:lnTo>
                    <a:pt x="2892697" y="2673119"/>
                  </a:lnTo>
                  <a:cubicBezTo>
                    <a:pt x="2772197" y="2697777"/>
                    <a:pt x="2677288" y="2792686"/>
                    <a:pt x="2652630" y="2913186"/>
                  </a:cubicBezTo>
                  <a:lnTo>
                    <a:pt x="2648743" y="2951738"/>
                  </a:lnTo>
                  <a:lnTo>
                    <a:pt x="2651125" y="2975361"/>
                  </a:lnTo>
                  <a:lnTo>
                    <a:pt x="2651125" y="4190448"/>
                  </a:lnTo>
                  <a:lnTo>
                    <a:pt x="2557873" y="4214426"/>
                  </a:lnTo>
                  <a:cubicBezTo>
                    <a:pt x="2419291" y="4242784"/>
                    <a:pt x="2275804" y="4257676"/>
                    <a:pt x="2128838" y="4257676"/>
                  </a:cubicBezTo>
                  <a:cubicBezTo>
                    <a:pt x="953113" y="4257676"/>
                    <a:pt x="0" y="3304563"/>
                    <a:pt x="0" y="2128838"/>
                  </a:cubicBezTo>
                  <a:cubicBezTo>
                    <a:pt x="0" y="953113"/>
                    <a:pt x="953113" y="0"/>
                    <a:pt x="2128838" y="0"/>
                  </a:cubicBez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C0C4E29F-76D5-3EE7-3ED8-0C8D4AD0A5CA}"/>
              </a:ext>
            </a:extLst>
          </p:cNvPr>
          <p:cNvGrpSpPr/>
          <p:nvPr/>
        </p:nvGrpSpPr>
        <p:grpSpPr>
          <a:xfrm flipH="1">
            <a:off x="2870359" y="6648450"/>
            <a:ext cx="2966703" cy="1588875"/>
            <a:chOff x="2575557" y="3310837"/>
            <a:chExt cx="4041143" cy="1588875"/>
          </a:xfrm>
        </p:grpSpPr>
        <p:sp>
          <p:nvSpPr>
            <p:cNvPr id="83" name="Textbox 200">
              <a:extLst>
                <a:ext uri="{FF2B5EF4-FFF2-40B4-BE49-F238E27FC236}">
                  <a16:creationId xmlns:a16="http://schemas.microsoft.com/office/drawing/2014/main" id="{85E68405-12BC-A3EA-BF71-258C80C83163}"/>
                </a:ext>
              </a:extLst>
            </p:cNvPr>
            <p:cNvSpPr txBox="1"/>
            <p:nvPr/>
          </p:nvSpPr>
          <p:spPr>
            <a:xfrm flipH="1">
              <a:off x="2575557" y="3310837"/>
              <a:ext cx="404114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300" b="1" dirty="0">
                  <a:solidFill>
                    <a:sysClr val="windowText" lastClr="000000"/>
                  </a:solidFill>
                  <a:latin typeface="+mj-lt"/>
                </a:rPr>
                <a:t>UNIQUE TITLE</a:t>
              </a:r>
              <a:endParaRPr kumimoji="0" lang="en-US" sz="23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4" name="Textbox 200">
              <a:extLst>
                <a:ext uri="{FF2B5EF4-FFF2-40B4-BE49-F238E27FC236}">
                  <a16:creationId xmlns:a16="http://schemas.microsoft.com/office/drawing/2014/main" id="{1CF4D063-B693-1D0B-946B-8C681727300A}"/>
                </a:ext>
              </a:extLst>
            </p:cNvPr>
            <p:cNvSpPr txBox="1"/>
            <p:nvPr/>
          </p:nvSpPr>
          <p:spPr>
            <a:xfrm flipH="1">
              <a:off x="2575557" y="3695216"/>
              <a:ext cx="404114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5" name="Textbox 200">
              <a:extLst>
                <a:ext uri="{FF2B5EF4-FFF2-40B4-BE49-F238E27FC236}">
                  <a16:creationId xmlns:a16="http://schemas.microsoft.com/office/drawing/2014/main" id="{D57F0BCA-6710-12CC-7241-2D02527169D5}"/>
                </a:ext>
              </a:extLst>
            </p:cNvPr>
            <p:cNvSpPr txBox="1"/>
            <p:nvPr/>
          </p:nvSpPr>
          <p:spPr>
            <a:xfrm flipH="1">
              <a:off x="2575558" y="4068715"/>
              <a:ext cx="404114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</a:t>
              </a:r>
            </a:p>
          </p:txBody>
        </p:sp>
      </p:grp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6376C754-5E40-7BB3-7EAD-440C6D323B94}"/>
              </a:ext>
            </a:extLst>
          </p:cNvPr>
          <p:cNvSpPr/>
          <p:nvPr/>
        </p:nvSpPr>
        <p:spPr>
          <a:xfrm flipH="1">
            <a:off x="4226541" y="8670473"/>
            <a:ext cx="815702" cy="843830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0BAF20D1-8383-3C9F-4C84-FAA973C97A34}"/>
              </a:ext>
            </a:extLst>
          </p:cNvPr>
          <p:cNvSpPr/>
          <p:nvPr/>
        </p:nvSpPr>
        <p:spPr>
          <a:xfrm>
            <a:off x="9416645" y="8650254"/>
            <a:ext cx="852686" cy="88426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4" name="Freeform 103">
            <a:extLst>
              <a:ext uri="{FF2B5EF4-FFF2-40B4-BE49-F238E27FC236}">
                <a16:creationId xmlns:a16="http://schemas.microsoft.com/office/drawing/2014/main" id="{1415AC48-1308-CA97-659A-CFD7CBCBB389}"/>
              </a:ext>
            </a:extLst>
          </p:cNvPr>
          <p:cNvSpPr>
            <a:spLocks noEditPoints="1"/>
          </p:cNvSpPr>
          <p:nvPr/>
        </p:nvSpPr>
        <p:spPr bwMode="auto">
          <a:xfrm>
            <a:off x="19929130" y="8800083"/>
            <a:ext cx="764490" cy="58461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42A52977-0759-3C18-822D-BB9C64316C13}"/>
              </a:ext>
            </a:extLst>
          </p:cNvPr>
          <p:cNvSpPr/>
          <p:nvPr/>
        </p:nvSpPr>
        <p:spPr>
          <a:xfrm>
            <a:off x="14643733" y="8712805"/>
            <a:ext cx="910996" cy="75916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5560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3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3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4" dur="1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5" dur="1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3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3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4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5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750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3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750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7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  <p:bldP spid="40" grpId="0" animBg="1"/>
          <p:bldP spid="52" grpId="0"/>
          <p:bldP spid="57" grpId="0" animBg="1"/>
          <p:bldP spid="62" grpId="0"/>
          <p:bldP spid="67" grpId="0" animBg="1"/>
          <p:bldP spid="72" grpId="0"/>
          <p:bldP spid="77" grpId="0" animBg="1"/>
          <p:bldP spid="82" grpId="0"/>
          <p:bldP spid="81" grpId="0" animBg="1"/>
          <p:bldP spid="93" grpId="0" animBg="1"/>
          <p:bldP spid="94" grpId="0" animBg="1"/>
          <p:bldP spid="9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3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3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3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750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3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750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7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  <p:bldP spid="40" grpId="0" animBg="1"/>
          <p:bldP spid="52" grpId="0"/>
          <p:bldP spid="57" grpId="0" animBg="1"/>
          <p:bldP spid="62" grpId="0"/>
          <p:bldP spid="67" grpId="0" animBg="1"/>
          <p:bldP spid="72" grpId="0"/>
          <p:bldP spid="77" grpId="0" animBg="1"/>
          <p:bldP spid="82" grpId="0"/>
          <p:bldP spid="81" grpId="0" animBg="1"/>
          <p:bldP spid="93" grpId="0" animBg="1"/>
          <p:bldP spid="94" grpId="0" animBg="1"/>
          <p:bldP spid="97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SubTitle">
            <a:extLst>
              <a:ext uri="{FF2B5EF4-FFF2-40B4-BE49-F238E27FC236}">
                <a16:creationId xmlns:a16="http://schemas.microsoft.com/office/drawing/2014/main" id="{43013D1F-F86D-3091-8AAF-84E18F83FB82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BA9CAA5F-E277-13C3-61A0-EF7CCDFC9CBD}"/>
              </a:ext>
            </a:extLst>
          </p:cNvPr>
          <p:cNvSpPr txBox="1"/>
          <p:nvPr/>
        </p:nvSpPr>
        <p:spPr>
          <a:xfrm>
            <a:off x="7785991" y="1037172"/>
            <a:ext cx="881202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 </a:t>
            </a:r>
            <a:r>
              <a:rPr lang="en-US" sz="7500" noProof="0" dirty="0">
                <a:solidFill>
                  <a:schemeClr val="tx2">
                    <a:lumMod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551F333-E9CB-F12A-477B-1DB72A036C81}"/>
              </a:ext>
            </a:extLst>
          </p:cNvPr>
          <p:cNvSpPr/>
          <p:nvPr/>
        </p:nvSpPr>
        <p:spPr>
          <a:xfrm flipH="1">
            <a:off x="12655435" y="5832623"/>
            <a:ext cx="4257676" cy="425767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200">
            <a:extLst>
              <a:ext uri="{FF2B5EF4-FFF2-40B4-BE49-F238E27FC236}">
                <a16:creationId xmlns:a16="http://schemas.microsoft.com/office/drawing/2014/main" id="{4166D729-8540-E20D-082E-FC8AFBFD86AD}"/>
              </a:ext>
            </a:extLst>
          </p:cNvPr>
          <p:cNvSpPr txBox="1"/>
          <p:nvPr/>
        </p:nvSpPr>
        <p:spPr>
          <a:xfrm>
            <a:off x="13178948" y="8738445"/>
            <a:ext cx="105859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>
                <a:solidFill>
                  <a:sysClr val="windowText" lastClr="000000"/>
                </a:solidFill>
                <a:latin typeface="+mj-lt"/>
              </a:rPr>
              <a:t>03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1684543-A7F1-9767-0EE0-AF0B46B15687}"/>
              </a:ext>
            </a:extLst>
          </p:cNvPr>
          <p:cNvSpPr/>
          <p:nvPr/>
        </p:nvSpPr>
        <p:spPr>
          <a:xfrm flipH="1">
            <a:off x="7429909" y="5832623"/>
            <a:ext cx="4257676" cy="42576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200">
            <a:extLst>
              <a:ext uri="{FF2B5EF4-FFF2-40B4-BE49-F238E27FC236}">
                <a16:creationId xmlns:a16="http://schemas.microsoft.com/office/drawing/2014/main" id="{8E6C92F9-39F5-8A42-4E95-28C4401C665A}"/>
              </a:ext>
            </a:extLst>
          </p:cNvPr>
          <p:cNvSpPr txBox="1"/>
          <p:nvPr/>
        </p:nvSpPr>
        <p:spPr>
          <a:xfrm>
            <a:off x="7953422" y="8738445"/>
            <a:ext cx="105859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24DC20D-5BFA-C29E-7C3B-5DAD9D4C6D6A}"/>
              </a:ext>
            </a:extLst>
          </p:cNvPr>
          <p:cNvSpPr/>
          <p:nvPr/>
        </p:nvSpPr>
        <p:spPr>
          <a:xfrm flipH="1">
            <a:off x="17880962" y="5832623"/>
            <a:ext cx="4257676" cy="42576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200">
            <a:extLst>
              <a:ext uri="{FF2B5EF4-FFF2-40B4-BE49-F238E27FC236}">
                <a16:creationId xmlns:a16="http://schemas.microsoft.com/office/drawing/2014/main" id="{279ACEEE-81F5-FC4E-3204-98DBB3BF135D}"/>
              </a:ext>
            </a:extLst>
          </p:cNvPr>
          <p:cNvSpPr txBox="1"/>
          <p:nvPr/>
        </p:nvSpPr>
        <p:spPr>
          <a:xfrm>
            <a:off x="18404475" y="8738445"/>
            <a:ext cx="105859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>
                <a:solidFill>
                  <a:sysClr val="windowText" lastClr="000000"/>
                </a:solidFill>
                <a:latin typeface="+mj-lt"/>
              </a:rPr>
              <a:t>04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93DFAF0-BFE8-FFB4-8D8B-98AB96F20C87}"/>
              </a:ext>
            </a:extLst>
          </p:cNvPr>
          <p:cNvSpPr/>
          <p:nvPr/>
        </p:nvSpPr>
        <p:spPr>
          <a:xfrm flipH="1">
            <a:off x="2204383" y="5832623"/>
            <a:ext cx="4257676" cy="425767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200">
            <a:extLst>
              <a:ext uri="{FF2B5EF4-FFF2-40B4-BE49-F238E27FC236}">
                <a16:creationId xmlns:a16="http://schemas.microsoft.com/office/drawing/2014/main" id="{DC1E403A-543A-CB35-AAD2-FE5CFA932AE2}"/>
              </a:ext>
            </a:extLst>
          </p:cNvPr>
          <p:cNvSpPr txBox="1"/>
          <p:nvPr/>
        </p:nvSpPr>
        <p:spPr>
          <a:xfrm>
            <a:off x="2727896" y="8738445"/>
            <a:ext cx="105859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>
                <a:solidFill>
                  <a:sysClr val="windowText" lastClr="000000"/>
                </a:solidFill>
                <a:latin typeface="+mj-lt"/>
              </a:rPr>
              <a:t>01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60AED2C-0765-369B-27ED-72B117A497C5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189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631F916-CDF3-F6AC-3D22-E21DBB1660AE}"/>
              </a:ext>
            </a:extLst>
          </p:cNvPr>
          <p:cNvGrpSpPr/>
          <p:nvPr/>
        </p:nvGrpSpPr>
        <p:grpSpPr>
          <a:xfrm>
            <a:off x="12415724" y="5572421"/>
            <a:ext cx="4778078" cy="4778078"/>
            <a:chOff x="12415724" y="5572421"/>
            <a:chExt cx="4778078" cy="4778078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13AB602F-93A3-5962-CBDE-A9988CECCD8D}"/>
                </a:ext>
              </a:extLst>
            </p:cNvPr>
            <p:cNvSpPr/>
            <p:nvPr/>
          </p:nvSpPr>
          <p:spPr>
            <a:xfrm flipH="1">
              <a:off x="12415724" y="5572421"/>
              <a:ext cx="4778078" cy="4778078"/>
            </a:xfrm>
            <a:custGeom>
              <a:avLst/>
              <a:gdLst>
                <a:gd name="csX0" fmla="*/ 2389039 w 4778078"/>
                <a:gd name="csY0" fmla="*/ 0 h 4778078"/>
                <a:gd name="csX1" fmla="*/ 4370068 w 4778078"/>
                <a:gd name="csY1" fmla="*/ 1053304 h 4778078"/>
                <a:gd name="csX2" fmla="*/ 4386767 w 4778078"/>
                <a:gd name="csY2" fmla="*/ 1080791 h 4778078"/>
                <a:gd name="csX3" fmla="*/ 4489734 w 4778078"/>
                <a:gd name="csY3" fmla="*/ 1250281 h 4778078"/>
                <a:gd name="csX4" fmla="*/ 4778078 w 4778078"/>
                <a:gd name="csY4" fmla="*/ 2389039 h 4778078"/>
                <a:gd name="csX5" fmla="*/ 4765744 w 4778078"/>
                <a:gd name="csY5" fmla="*/ 2633304 h 4778078"/>
                <a:gd name="csX6" fmla="*/ 4747029 w 4778078"/>
                <a:gd name="csY6" fmla="*/ 2755929 h 4778078"/>
                <a:gd name="csX7" fmla="*/ 4725389 w 4778078"/>
                <a:gd name="csY7" fmla="*/ 2795797 h 4778078"/>
                <a:gd name="csX8" fmla="*/ 4531743 w 4778078"/>
                <a:gd name="csY8" fmla="*/ 2925548 h 4778078"/>
                <a:gd name="csX9" fmla="*/ 4493191 w 4778078"/>
                <a:gd name="csY9" fmla="*/ 2929435 h 4778078"/>
                <a:gd name="csX10" fmla="*/ 4469568 w 4778078"/>
                <a:gd name="csY10" fmla="*/ 2931816 h 4778078"/>
                <a:gd name="csX11" fmla="*/ 3235563 w 4778078"/>
                <a:gd name="csY11" fmla="*/ 2931816 h 4778078"/>
                <a:gd name="csX12" fmla="*/ 3211940 w 4778078"/>
                <a:gd name="csY12" fmla="*/ 2929435 h 4778078"/>
                <a:gd name="csX13" fmla="*/ 3173388 w 4778078"/>
                <a:gd name="csY13" fmla="*/ 2933321 h 4778078"/>
                <a:gd name="csX14" fmla="*/ 2933321 w 4778078"/>
                <a:gd name="csY14" fmla="*/ 3173388 h 4778078"/>
                <a:gd name="csX15" fmla="*/ 2929434 w 4778078"/>
                <a:gd name="csY15" fmla="*/ 3211940 h 4778078"/>
                <a:gd name="csX16" fmla="*/ 2931816 w 4778078"/>
                <a:gd name="csY16" fmla="*/ 3235563 h 4778078"/>
                <a:gd name="csX17" fmla="*/ 2931816 w 4778078"/>
                <a:gd name="csY17" fmla="*/ 4469568 h 4778078"/>
                <a:gd name="csX18" fmla="*/ 2929434 w 4778078"/>
                <a:gd name="csY18" fmla="*/ 4493191 h 4778078"/>
                <a:gd name="csX19" fmla="*/ 2925548 w 4778078"/>
                <a:gd name="csY19" fmla="*/ 4531743 h 4778078"/>
                <a:gd name="csX20" fmla="*/ 2795797 w 4778078"/>
                <a:gd name="csY20" fmla="*/ 4725389 h 4778078"/>
                <a:gd name="csX21" fmla="*/ 2755929 w 4778078"/>
                <a:gd name="csY21" fmla="*/ 4747029 h 4778078"/>
                <a:gd name="csX22" fmla="*/ 2633304 w 4778078"/>
                <a:gd name="csY22" fmla="*/ 4765744 h 4778078"/>
                <a:gd name="csX23" fmla="*/ 2389039 w 4778078"/>
                <a:gd name="csY23" fmla="*/ 4778078 h 4778078"/>
                <a:gd name="csX24" fmla="*/ 1250281 w 4778078"/>
                <a:gd name="csY24" fmla="*/ 4489734 h 4778078"/>
                <a:gd name="csX25" fmla="*/ 1080791 w 4778078"/>
                <a:gd name="csY25" fmla="*/ 4386767 h 4778078"/>
                <a:gd name="csX26" fmla="*/ 1053304 w 4778078"/>
                <a:gd name="csY26" fmla="*/ 4370068 h 4778078"/>
                <a:gd name="csX27" fmla="*/ 0 w 4778078"/>
                <a:gd name="csY27" fmla="*/ 2389039 h 4778078"/>
                <a:gd name="csX28" fmla="*/ 2389039 w 4778078"/>
                <a:gd name="csY28" fmla="*/ 0 h 477807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</a:cxnLst>
              <a:rect l="l" t="t" r="r" b="b"/>
              <a:pathLst>
                <a:path w="4778078" h="4778078">
                  <a:moveTo>
                    <a:pt x="2389039" y="0"/>
                  </a:moveTo>
                  <a:cubicBezTo>
                    <a:pt x="3213683" y="0"/>
                    <a:pt x="3940740" y="417816"/>
                    <a:pt x="4370068" y="1053304"/>
                  </a:cubicBezTo>
                  <a:lnTo>
                    <a:pt x="4386767" y="1080791"/>
                  </a:lnTo>
                  <a:lnTo>
                    <a:pt x="4489734" y="1250281"/>
                  </a:lnTo>
                  <a:cubicBezTo>
                    <a:pt x="4673624" y="1588792"/>
                    <a:pt x="4778078" y="1976717"/>
                    <a:pt x="4778078" y="2389039"/>
                  </a:cubicBezTo>
                  <a:cubicBezTo>
                    <a:pt x="4778078" y="2471503"/>
                    <a:pt x="4773900" y="2552992"/>
                    <a:pt x="4765744" y="2633304"/>
                  </a:cubicBezTo>
                  <a:lnTo>
                    <a:pt x="4747029" y="2755929"/>
                  </a:lnTo>
                  <a:lnTo>
                    <a:pt x="4725389" y="2795797"/>
                  </a:lnTo>
                  <a:cubicBezTo>
                    <a:pt x="4681036" y="2861448"/>
                    <a:pt x="4612076" y="2909109"/>
                    <a:pt x="4531743" y="2925548"/>
                  </a:cubicBezTo>
                  <a:lnTo>
                    <a:pt x="4493191" y="2929435"/>
                  </a:lnTo>
                  <a:lnTo>
                    <a:pt x="4469568" y="2931816"/>
                  </a:lnTo>
                  <a:lnTo>
                    <a:pt x="3235563" y="2931816"/>
                  </a:lnTo>
                  <a:lnTo>
                    <a:pt x="3211940" y="2929435"/>
                  </a:lnTo>
                  <a:lnTo>
                    <a:pt x="3173388" y="2933321"/>
                  </a:lnTo>
                  <a:cubicBezTo>
                    <a:pt x="3052888" y="2957979"/>
                    <a:pt x="2957979" y="3052888"/>
                    <a:pt x="2933321" y="3173388"/>
                  </a:cubicBezTo>
                  <a:lnTo>
                    <a:pt x="2929434" y="3211940"/>
                  </a:lnTo>
                  <a:lnTo>
                    <a:pt x="2931816" y="3235563"/>
                  </a:lnTo>
                  <a:lnTo>
                    <a:pt x="2931816" y="4469568"/>
                  </a:lnTo>
                  <a:lnTo>
                    <a:pt x="2929434" y="4493191"/>
                  </a:lnTo>
                  <a:lnTo>
                    <a:pt x="2925548" y="4531743"/>
                  </a:lnTo>
                  <a:cubicBezTo>
                    <a:pt x="2909110" y="4612076"/>
                    <a:pt x="2861448" y="4681036"/>
                    <a:pt x="2795797" y="4725389"/>
                  </a:cubicBezTo>
                  <a:lnTo>
                    <a:pt x="2755929" y="4747029"/>
                  </a:lnTo>
                  <a:lnTo>
                    <a:pt x="2633304" y="4765744"/>
                  </a:lnTo>
                  <a:cubicBezTo>
                    <a:pt x="2552992" y="4773900"/>
                    <a:pt x="2471503" y="4778078"/>
                    <a:pt x="2389039" y="4778078"/>
                  </a:cubicBezTo>
                  <a:cubicBezTo>
                    <a:pt x="1976717" y="4778078"/>
                    <a:pt x="1588792" y="4673624"/>
                    <a:pt x="1250281" y="4489734"/>
                  </a:cubicBezTo>
                  <a:lnTo>
                    <a:pt x="1080791" y="4386767"/>
                  </a:lnTo>
                  <a:lnTo>
                    <a:pt x="1053304" y="4370068"/>
                  </a:lnTo>
                  <a:cubicBezTo>
                    <a:pt x="417816" y="3940740"/>
                    <a:pt x="0" y="3213683"/>
                    <a:pt x="0" y="2389039"/>
                  </a:cubicBezTo>
                  <a:cubicBezTo>
                    <a:pt x="0" y="1069609"/>
                    <a:pt x="1069609" y="0"/>
                    <a:pt x="23890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1B3C8B4-72FE-A3E9-7B75-A6CA19DF76E9}"/>
                </a:ext>
              </a:extLst>
            </p:cNvPr>
            <p:cNvSpPr/>
            <p:nvPr/>
          </p:nvSpPr>
          <p:spPr>
            <a:xfrm flipH="1">
              <a:off x="12655435" y="5832623"/>
              <a:ext cx="4257676" cy="4257676"/>
            </a:xfrm>
            <a:custGeom>
              <a:avLst/>
              <a:gdLst>
                <a:gd name="csX0" fmla="*/ 2128838 w 4257676"/>
                <a:gd name="csY0" fmla="*/ 0 h 4257676"/>
                <a:gd name="csX1" fmla="*/ 4257676 w 4257676"/>
                <a:gd name="csY1" fmla="*/ 2128838 h 4257676"/>
                <a:gd name="csX2" fmla="*/ 4214426 w 4257676"/>
                <a:gd name="csY2" fmla="*/ 2557873 h 4257676"/>
                <a:gd name="csX3" fmla="*/ 4185180 w 4257676"/>
                <a:gd name="csY3" fmla="*/ 2671614 h 4257676"/>
                <a:gd name="csX4" fmla="*/ 2954872 w 4257676"/>
                <a:gd name="csY4" fmla="*/ 2671614 h 4257676"/>
                <a:gd name="csX5" fmla="*/ 2931249 w 4257676"/>
                <a:gd name="csY5" fmla="*/ 2669233 h 4257676"/>
                <a:gd name="csX6" fmla="*/ 2892697 w 4257676"/>
                <a:gd name="csY6" fmla="*/ 2673119 h 4257676"/>
                <a:gd name="csX7" fmla="*/ 2652630 w 4257676"/>
                <a:gd name="csY7" fmla="*/ 2913186 h 4257676"/>
                <a:gd name="csX8" fmla="*/ 2648743 w 4257676"/>
                <a:gd name="csY8" fmla="*/ 2951738 h 4257676"/>
                <a:gd name="csX9" fmla="*/ 2651125 w 4257676"/>
                <a:gd name="csY9" fmla="*/ 2975361 h 4257676"/>
                <a:gd name="csX10" fmla="*/ 2651125 w 4257676"/>
                <a:gd name="csY10" fmla="*/ 4190448 h 4257676"/>
                <a:gd name="csX11" fmla="*/ 2557873 w 4257676"/>
                <a:gd name="csY11" fmla="*/ 4214426 h 4257676"/>
                <a:gd name="csX12" fmla="*/ 2128838 w 4257676"/>
                <a:gd name="csY12" fmla="*/ 4257676 h 4257676"/>
                <a:gd name="csX13" fmla="*/ 0 w 4257676"/>
                <a:gd name="csY13" fmla="*/ 2128838 h 4257676"/>
                <a:gd name="csX14" fmla="*/ 2128838 w 4257676"/>
                <a:gd name="csY14" fmla="*/ 0 h 42576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4257676" h="4257676">
                  <a:moveTo>
                    <a:pt x="2128838" y="0"/>
                  </a:moveTo>
                  <a:cubicBezTo>
                    <a:pt x="3304563" y="0"/>
                    <a:pt x="4257676" y="953113"/>
                    <a:pt x="4257676" y="2128838"/>
                  </a:cubicBezTo>
                  <a:cubicBezTo>
                    <a:pt x="4257676" y="2275804"/>
                    <a:pt x="4242784" y="2419291"/>
                    <a:pt x="4214426" y="2557873"/>
                  </a:cubicBezTo>
                  <a:lnTo>
                    <a:pt x="4185180" y="2671614"/>
                  </a:lnTo>
                  <a:lnTo>
                    <a:pt x="2954872" y="2671614"/>
                  </a:lnTo>
                  <a:lnTo>
                    <a:pt x="2931249" y="2669233"/>
                  </a:lnTo>
                  <a:lnTo>
                    <a:pt x="2892697" y="2673119"/>
                  </a:lnTo>
                  <a:cubicBezTo>
                    <a:pt x="2772197" y="2697777"/>
                    <a:pt x="2677288" y="2792686"/>
                    <a:pt x="2652630" y="2913186"/>
                  </a:cubicBezTo>
                  <a:lnTo>
                    <a:pt x="2648743" y="2951738"/>
                  </a:lnTo>
                  <a:lnTo>
                    <a:pt x="2651125" y="2975361"/>
                  </a:lnTo>
                  <a:lnTo>
                    <a:pt x="2651125" y="4190448"/>
                  </a:lnTo>
                  <a:lnTo>
                    <a:pt x="2557873" y="4214426"/>
                  </a:lnTo>
                  <a:cubicBezTo>
                    <a:pt x="2419291" y="4242784"/>
                    <a:pt x="2275804" y="4257676"/>
                    <a:pt x="2128838" y="4257676"/>
                  </a:cubicBezTo>
                  <a:cubicBezTo>
                    <a:pt x="953113" y="4257676"/>
                    <a:pt x="0" y="3304563"/>
                    <a:pt x="0" y="2128838"/>
                  </a:cubicBezTo>
                  <a:cubicBezTo>
                    <a:pt x="0" y="953113"/>
                    <a:pt x="953113" y="0"/>
                    <a:pt x="2128838" y="0"/>
                  </a:cubicBezTo>
                  <a:close/>
                </a:path>
              </a:pathLst>
            </a:cu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1EC5B51-32BB-7AEA-7F26-7C93F533FFFF}"/>
              </a:ext>
            </a:extLst>
          </p:cNvPr>
          <p:cNvGrpSpPr/>
          <p:nvPr/>
        </p:nvGrpSpPr>
        <p:grpSpPr>
          <a:xfrm flipH="1">
            <a:off x="13321411" y="6648450"/>
            <a:ext cx="2966703" cy="1588875"/>
            <a:chOff x="2575557" y="3310837"/>
            <a:chExt cx="4041143" cy="1588875"/>
          </a:xfrm>
        </p:grpSpPr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F69669BC-4B07-205A-363E-D18B8C9308C8}"/>
                </a:ext>
              </a:extLst>
            </p:cNvPr>
            <p:cNvSpPr txBox="1"/>
            <p:nvPr/>
          </p:nvSpPr>
          <p:spPr>
            <a:xfrm flipH="1">
              <a:off x="2575557" y="3310837"/>
              <a:ext cx="404114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300" b="1" dirty="0">
                  <a:solidFill>
                    <a:sysClr val="windowText" lastClr="000000"/>
                  </a:solidFill>
                  <a:latin typeface="+mj-lt"/>
                </a:rPr>
                <a:t>UNIQUE TITLE</a:t>
              </a:r>
              <a:endParaRPr kumimoji="0" lang="en-US" sz="23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4CAA2F37-0573-ED3A-7AF9-2EE942FD48E3}"/>
                </a:ext>
              </a:extLst>
            </p:cNvPr>
            <p:cNvSpPr txBox="1"/>
            <p:nvPr/>
          </p:nvSpPr>
          <p:spPr>
            <a:xfrm flipH="1">
              <a:off x="2575557" y="3695216"/>
              <a:ext cx="404114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C62431E2-7B53-CDAC-7E3A-D1760BF73BB4}"/>
                </a:ext>
              </a:extLst>
            </p:cNvPr>
            <p:cNvSpPr txBox="1"/>
            <p:nvPr/>
          </p:nvSpPr>
          <p:spPr>
            <a:xfrm flipH="1">
              <a:off x="2575558" y="4068715"/>
              <a:ext cx="404114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C450C87-2620-4B9D-9BE8-353EFA88D413}"/>
              </a:ext>
            </a:extLst>
          </p:cNvPr>
          <p:cNvGrpSpPr/>
          <p:nvPr/>
        </p:nvGrpSpPr>
        <p:grpSpPr>
          <a:xfrm>
            <a:off x="7190198" y="5572421"/>
            <a:ext cx="4778078" cy="4778078"/>
            <a:chOff x="7190198" y="5572421"/>
            <a:chExt cx="4778078" cy="4778078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C1C6107-90EA-F65C-E203-D2CF9DE11C6D}"/>
                </a:ext>
              </a:extLst>
            </p:cNvPr>
            <p:cNvSpPr/>
            <p:nvPr/>
          </p:nvSpPr>
          <p:spPr>
            <a:xfrm flipH="1">
              <a:off x="7190198" y="5572421"/>
              <a:ext cx="4778078" cy="4778078"/>
            </a:xfrm>
            <a:custGeom>
              <a:avLst/>
              <a:gdLst>
                <a:gd name="csX0" fmla="*/ 2389039 w 4778078"/>
                <a:gd name="csY0" fmla="*/ 0 h 4778078"/>
                <a:gd name="csX1" fmla="*/ 4370068 w 4778078"/>
                <a:gd name="csY1" fmla="*/ 1053304 h 4778078"/>
                <a:gd name="csX2" fmla="*/ 4386767 w 4778078"/>
                <a:gd name="csY2" fmla="*/ 1080791 h 4778078"/>
                <a:gd name="csX3" fmla="*/ 4489734 w 4778078"/>
                <a:gd name="csY3" fmla="*/ 1250281 h 4778078"/>
                <a:gd name="csX4" fmla="*/ 4778078 w 4778078"/>
                <a:gd name="csY4" fmla="*/ 2389039 h 4778078"/>
                <a:gd name="csX5" fmla="*/ 4765744 w 4778078"/>
                <a:gd name="csY5" fmla="*/ 2633304 h 4778078"/>
                <a:gd name="csX6" fmla="*/ 4747029 w 4778078"/>
                <a:gd name="csY6" fmla="*/ 2755929 h 4778078"/>
                <a:gd name="csX7" fmla="*/ 4725389 w 4778078"/>
                <a:gd name="csY7" fmla="*/ 2795797 h 4778078"/>
                <a:gd name="csX8" fmla="*/ 4531743 w 4778078"/>
                <a:gd name="csY8" fmla="*/ 2925548 h 4778078"/>
                <a:gd name="csX9" fmla="*/ 4493191 w 4778078"/>
                <a:gd name="csY9" fmla="*/ 2929435 h 4778078"/>
                <a:gd name="csX10" fmla="*/ 4469568 w 4778078"/>
                <a:gd name="csY10" fmla="*/ 2931816 h 4778078"/>
                <a:gd name="csX11" fmla="*/ 3235563 w 4778078"/>
                <a:gd name="csY11" fmla="*/ 2931816 h 4778078"/>
                <a:gd name="csX12" fmla="*/ 3211940 w 4778078"/>
                <a:gd name="csY12" fmla="*/ 2929435 h 4778078"/>
                <a:gd name="csX13" fmla="*/ 3173388 w 4778078"/>
                <a:gd name="csY13" fmla="*/ 2933321 h 4778078"/>
                <a:gd name="csX14" fmla="*/ 2933321 w 4778078"/>
                <a:gd name="csY14" fmla="*/ 3173388 h 4778078"/>
                <a:gd name="csX15" fmla="*/ 2929434 w 4778078"/>
                <a:gd name="csY15" fmla="*/ 3211940 h 4778078"/>
                <a:gd name="csX16" fmla="*/ 2931816 w 4778078"/>
                <a:gd name="csY16" fmla="*/ 3235563 h 4778078"/>
                <a:gd name="csX17" fmla="*/ 2931816 w 4778078"/>
                <a:gd name="csY17" fmla="*/ 4469568 h 4778078"/>
                <a:gd name="csX18" fmla="*/ 2929434 w 4778078"/>
                <a:gd name="csY18" fmla="*/ 4493191 h 4778078"/>
                <a:gd name="csX19" fmla="*/ 2925548 w 4778078"/>
                <a:gd name="csY19" fmla="*/ 4531743 h 4778078"/>
                <a:gd name="csX20" fmla="*/ 2795797 w 4778078"/>
                <a:gd name="csY20" fmla="*/ 4725389 h 4778078"/>
                <a:gd name="csX21" fmla="*/ 2755929 w 4778078"/>
                <a:gd name="csY21" fmla="*/ 4747029 h 4778078"/>
                <a:gd name="csX22" fmla="*/ 2633304 w 4778078"/>
                <a:gd name="csY22" fmla="*/ 4765744 h 4778078"/>
                <a:gd name="csX23" fmla="*/ 2389039 w 4778078"/>
                <a:gd name="csY23" fmla="*/ 4778078 h 4778078"/>
                <a:gd name="csX24" fmla="*/ 1250281 w 4778078"/>
                <a:gd name="csY24" fmla="*/ 4489734 h 4778078"/>
                <a:gd name="csX25" fmla="*/ 1080791 w 4778078"/>
                <a:gd name="csY25" fmla="*/ 4386767 h 4778078"/>
                <a:gd name="csX26" fmla="*/ 1053304 w 4778078"/>
                <a:gd name="csY26" fmla="*/ 4370068 h 4778078"/>
                <a:gd name="csX27" fmla="*/ 0 w 4778078"/>
                <a:gd name="csY27" fmla="*/ 2389039 h 4778078"/>
                <a:gd name="csX28" fmla="*/ 2389039 w 4778078"/>
                <a:gd name="csY28" fmla="*/ 0 h 477807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</a:cxnLst>
              <a:rect l="l" t="t" r="r" b="b"/>
              <a:pathLst>
                <a:path w="4778078" h="4778078">
                  <a:moveTo>
                    <a:pt x="2389039" y="0"/>
                  </a:moveTo>
                  <a:cubicBezTo>
                    <a:pt x="3213683" y="0"/>
                    <a:pt x="3940740" y="417816"/>
                    <a:pt x="4370068" y="1053304"/>
                  </a:cubicBezTo>
                  <a:lnTo>
                    <a:pt x="4386767" y="1080791"/>
                  </a:lnTo>
                  <a:lnTo>
                    <a:pt x="4489734" y="1250281"/>
                  </a:lnTo>
                  <a:cubicBezTo>
                    <a:pt x="4673624" y="1588792"/>
                    <a:pt x="4778078" y="1976717"/>
                    <a:pt x="4778078" y="2389039"/>
                  </a:cubicBezTo>
                  <a:cubicBezTo>
                    <a:pt x="4778078" y="2471503"/>
                    <a:pt x="4773900" y="2552992"/>
                    <a:pt x="4765744" y="2633304"/>
                  </a:cubicBezTo>
                  <a:lnTo>
                    <a:pt x="4747029" y="2755929"/>
                  </a:lnTo>
                  <a:lnTo>
                    <a:pt x="4725389" y="2795797"/>
                  </a:lnTo>
                  <a:cubicBezTo>
                    <a:pt x="4681036" y="2861448"/>
                    <a:pt x="4612076" y="2909109"/>
                    <a:pt x="4531743" y="2925548"/>
                  </a:cubicBezTo>
                  <a:lnTo>
                    <a:pt x="4493191" y="2929435"/>
                  </a:lnTo>
                  <a:lnTo>
                    <a:pt x="4469568" y="2931816"/>
                  </a:lnTo>
                  <a:lnTo>
                    <a:pt x="3235563" y="2931816"/>
                  </a:lnTo>
                  <a:lnTo>
                    <a:pt x="3211940" y="2929435"/>
                  </a:lnTo>
                  <a:lnTo>
                    <a:pt x="3173388" y="2933321"/>
                  </a:lnTo>
                  <a:cubicBezTo>
                    <a:pt x="3052888" y="2957979"/>
                    <a:pt x="2957979" y="3052888"/>
                    <a:pt x="2933321" y="3173388"/>
                  </a:cubicBezTo>
                  <a:lnTo>
                    <a:pt x="2929434" y="3211940"/>
                  </a:lnTo>
                  <a:lnTo>
                    <a:pt x="2931816" y="3235563"/>
                  </a:lnTo>
                  <a:lnTo>
                    <a:pt x="2931816" y="4469568"/>
                  </a:lnTo>
                  <a:lnTo>
                    <a:pt x="2929434" y="4493191"/>
                  </a:lnTo>
                  <a:lnTo>
                    <a:pt x="2925548" y="4531743"/>
                  </a:lnTo>
                  <a:cubicBezTo>
                    <a:pt x="2909110" y="4612076"/>
                    <a:pt x="2861448" y="4681036"/>
                    <a:pt x="2795797" y="4725389"/>
                  </a:cubicBezTo>
                  <a:lnTo>
                    <a:pt x="2755929" y="4747029"/>
                  </a:lnTo>
                  <a:lnTo>
                    <a:pt x="2633304" y="4765744"/>
                  </a:lnTo>
                  <a:cubicBezTo>
                    <a:pt x="2552992" y="4773900"/>
                    <a:pt x="2471503" y="4778078"/>
                    <a:pt x="2389039" y="4778078"/>
                  </a:cubicBezTo>
                  <a:cubicBezTo>
                    <a:pt x="1976717" y="4778078"/>
                    <a:pt x="1588792" y="4673624"/>
                    <a:pt x="1250281" y="4489734"/>
                  </a:cubicBezTo>
                  <a:lnTo>
                    <a:pt x="1080791" y="4386767"/>
                  </a:lnTo>
                  <a:lnTo>
                    <a:pt x="1053304" y="4370068"/>
                  </a:lnTo>
                  <a:cubicBezTo>
                    <a:pt x="417816" y="3940740"/>
                    <a:pt x="0" y="3213683"/>
                    <a:pt x="0" y="2389039"/>
                  </a:cubicBezTo>
                  <a:cubicBezTo>
                    <a:pt x="0" y="1069609"/>
                    <a:pt x="1069609" y="0"/>
                    <a:pt x="23890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564BDB4-B505-D0E0-8B02-7F29B6AE8A19}"/>
                </a:ext>
              </a:extLst>
            </p:cNvPr>
            <p:cNvSpPr/>
            <p:nvPr/>
          </p:nvSpPr>
          <p:spPr>
            <a:xfrm flipH="1">
              <a:off x="7429909" y="5832623"/>
              <a:ext cx="4257676" cy="4257676"/>
            </a:xfrm>
            <a:custGeom>
              <a:avLst/>
              <a:gdLst>
                <a:gd name="csX0" fmla="*/ 2128838 w 4257676"/>
                <a:gd name="csY0" fmla="*/ 0 h 4257676"/>
                <a:gd name="csX1" fmla="*/ 4257676 w 4257676"/>
                <a:gd name="csY1" fmla="*/ 2128838 h 4257676"/>
                <a:gd name="csX2" fmla="*/ 4214426 w 4257676"/>
                <a:gd name="csY2" fmla="*/ 2557873 h 4257676"/>
                <a:gd name="csX3" fmla="*/ 4185180 w 4257676"/>
                <a:gd name="csY3" fmla="*/ 2671614 h 4257676"/>
                <a:gd name="csX4" fmla="*/ 2954872 w 4257676"/>
                <a:gd name="csY4" fmla="*/ 2671614 h 4257676"/>
                <a:gd name="csX5" fmla="*/ 2931249 w 4257676"/>
                <a:gd name="csY5" fmla="*/ 2669233 h 4257676"/>
                <a:gd name="csX6" fmla="*/ 2892697 w 4257676"/>
                <a:gd name="csY6" fmla="*/ 2673119 h 4257676"/>
                <a:gd name="csX7" fmla="*/ 2652630 w 4257676"/>
                <a:gd name="csY7" fmla="*/ 2913186 h 4257676"/>
                <a:gd name="csX8" fmla="*/ 2648743 w 4257676"/>
                <a:gd name="csY8" fmla="*/ 2951738 h 4257676"/>
                <a:gd name="csX9" fmla="*/ 2651125 w 4257676"/>
                <a:gd name="csY9" fmla="*/ 2975361 h 4257676"/>
                <a:gd name="csX10" fmla="*/ 2651125 w 4257676"/>
                <a:gd name="csY10" fmla="*/ 4190448 h 4257676"/>
                <a:gd name="csX11" fmla="*/ 2557873 w 4257676"/>
                <a:gd name="csY11" fmla="*/ 4214426 h 4257676"/>
                <a:gd name="csX12" fmla="*/ 2128838 w 4257676"/>
                <a:gd name="csY12" fmla="*/ 4257676 h 4257676"/>
                <a:gd name="csX13" fmla="*/ 0 w 4257676"/>
                <a:gd name="csY13" fmla="*/ 2128838 h 4257676"/>
                <a:gd name="csX14" fmla="*/ 2128838 w 4257676"/>
                <a:gd name="csY14" fmla="*/ 0 h 42576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4257676" h="4257676">
                  <a:moveTo>
                    <a:pt x="2128838" y="0"/>
                  </a:moveTo>
                  <a:cubicBezTo>
                    <a:pt x="3304563" y="0"/>
                    <a:pt x="4257676" y="953113"/>
                    <a:pt x="4257676" y="2128838"/>
                  </a:cubicBezTo>
                  <a:cubicBezTo>
                    <a:pt x="4257676" y="2275804"/>
                    <a:pt x="4242784" y="2419291"/>
                    <a:pt x="4214426" y="2557873"/>
                  </a:cubicBezTo>
                  <a:lnTo>
                    <a:pt x="4185180" y="2671614"/>
                  </a:lnTo>
                  <a:lnTo>
                    <a:pt x="2954872" y="2671614"/>
                  </a:lnTo>
                  <a:lnTo>
                    <a:pt x="2931249" y="2669233"/>
                  </a:lnTo>
                  <a:lnTo>
                    <a:pt x="2892697" y="2673119"/>
                  </a:lnTo>
                  <a:cubicBezTo>
                    <a:pt x="2772197" y="2697777"/>
                    <a:pt x="2677288" y="2792686"/>
                    <a:pt x="2652630" y="2913186"/>
                  </a:cubicBezTo>
                  <a:lnTo>
                    <a:pt x="2648743" y="2951738"/>
                  </a:lnTo>
                  <a:lnTo>
                    <a:pt x="2651125" y="2975361"/>
                  </a:lnTo>
                  <a:lnTo>
                    <a:pt x="2651125" y="4190448"/>
                  </a:lnTo>
                  <a:lnTo>
                    <a:pt x="2557873" y="4214426"/>
                  </a:lnTo>
                  <a:cubicBezTo>
                    <a:pt x="2419291" y="4242784"/>
                    <a:pt x="2275804" y="4257676"/>
                    <a:pt x="2128838" y="4257676"/>
                  </a:cubicBezTo>
                  <a:cubicBezTo>
                    <a:pt x="953113" y="4257676"/>
                    <a:pt x="0" y="3304563"/>
                    <a:pt x="0" y="2128838"/>
                  </a:cubicBezTo>
                  <a:cubicBezTo>
                    <a:pt x="0" y="953113"/>
                    <a:pt x="953113" y="0"/>
                    <a:pt x="2128838" y="0"/>
                  </a:cubicBezTo>
                  <a:close/>
                </a:path>
              </a:pathLst>
            </a:cu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0F61298-C5ED-3119-5838-E2B011C1AE12}"/>
              </a:ext>
            </a:extLst>
          </p:cNvPr>
          <p:cNvGrpSpPr/>
          <p:nvPr/>
        </p:nvGrpSpPr>
        <p:grpSpPr>
          <a:xfrm flipH="1">
            <a:off x="8095885" y="6648450"/>
            <a:ext cx="2966703" cy="1588875"/>
            <a:chOff x="2575557" y="3310837"/>
            <a:chExt cx="4041143" cy="1588875"/>
          </a:xfrm>
        </p:grpSpPr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0868EF57-2565-9D6D-4572-EE6156E33A44}"/>
                </a:ext>
              </a:extLst>
            </p:cNvPr>
            <p:cNvSpPr txBox="1"/>
            <p:nvPr/>
          </p:nvSpPr>
          <p:spPr>
            <a:xfrm flipH="1">
              <a:off x="2575557" y="3310837"/>
              <a:ext cx="404114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300" b="1" dirty="0">
                  <a:solidFill>
                    <a:sysClr val="windowText" lastClr="000000"/>
                  </a:solidFill>
                  <a:latin typeface="+mj-lt"/>
                </a:rPr>
                <a:t>UNIQUE TITLE</a:t>
              </a:r>
              <a:endParaRPr kumimoji="0" lang="en-US" sz="23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91430A38-942A-2256-3F5D-CA8CCFF88A82}"/>
                </a:ext>
              </a:extLst>
            </p:cNvPr>
            <p:cNvSpPr txBox="1"/>
            <p:nvPr/>
          </p:nvSpPr>
          <p:spPr>
            <a:xfrm flipH="1">
              <a:off x="2575557" y="3695216"/>
              <a:ext cx="404114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6D81679F-392A-1525-75B7-21DC23DE5C90}"/>
                </a:ext>
              </a:extLst>
            </p:cNvPr>
            <p:cNvSpPr txBox="1"/>
            <p:nvPr/>
          </p:nvSpPr>
          <p:spPr>
            <a:xfrm flipH="1">
              <a:off x="2575558" y="4068715"/>
              <a:ext cx="404114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C4A4DB3-E921-E901-51CD-95A94E4AF4ED}"/>
              </a:ext>
            </a:extLst>
          </p:cNvPr>
          <p:cNvGrpSpPr/>
          <p:nvPr/>
        </p:nvGrpSpPr>
        <p:grpSpPr>
          <a:xfrm>
            <a:off x="17641251" y="5572421"/>
            <a:ext cx="4778078" cy="4778078"/>
            <a:chOff x="17641251" y="5572421"/>
            <a:chExt cx="4778078" cy="4778078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CB0ABB8-3DB9-F6CF-FEAD-1CFB8CE1EFBA}"/>
                </a:ext>
              </a:extLst>
            </p:cNvPr>
            <p:cNvSpPr/>
            <p:nvPr/>
          </p:nvSpPr>
          <p:spPr>
            <a:xfrm flipH="1">
              <a:off x="17641251" y="5572421"/>
              <a:ext cx="4778078" cy="4778078"/>
            </a:xfrm>
            <a:custGeom>
              <a:avLst/>
              <a:gdLst>
                <a:gd name="csX0" fmla="*/ 2389039 w 4778078"/>
                <a:gd name="csY0" fmla="*/ 0 h 4778078"/>
                <a:gd name="csX1" fmla="*/ 4370068 w 4778078"/>
                <a:gd name="csY1" fmla="*/ 1053304 h 4778078"/>
                <a:gd name="csX2" fmla="*/ 4386767 w 4778078"/>
                <a:gd name="csY2" fmla="*/ 1080791 h 4778078"/>
                <a:gd name="csX3" fmla="*/ 4489734 w 4778078"/>
                <a:gd name="csY3" fmla="*/ 1250281 h 4778078"/>
                <a:gd name="csX4" fmla="*/ 4778078 w 4778078"/>
                <a:gd name="csY4" fmla="*/ 2389039 h 4778078"/>
                <a:gd name="csX5" fmla="*/ 4765744 w 4778078"/>
                <a:gd name="csY5" fmla="*/ 2633304 h 4778078"/>
                <a:gd name="csX6" fmla="*/ 4747029 w 4778078"/>
                <a:gd name="csY6" fmla="*/ 2755929 h 4778078"/>
                <a:gd name="csX7" fmla="*/ 4725389 w 4778078"/>
                <a:gd name="csY7" fmla="*/ 2795797 h 4778078"/>
                <a:gd name="csX8" fmla="*/ 4531743 w 4778078"/>
                <a:gd name="csY8" fmla="*/ 2925548 h 4778078"/>
                <a:gd name="csX9" fmla="*/ 4493191 w 4778078"/>
                <a:gd name="csY9" fmla="*/ 2929435 h 4778078"/>
                <a:gd name="csX10" fmla="*/ 4469568 w 4778078"/>
                <a:gd name="csY10" fmla="*/ 2931816 h 4778078"/>
                <a:gd name="csX11" fmla="*/ 3235563 w 4778078"/>
                <a:gd name="csY11" fmla="*/ 2931816 h 4778078"/>
                <a:gd name="csX12" fmla="*/ 3211940 w 4778078"/>
                <a:gd name="csY12" fmla="*/ 2929435 h 4778078"/>
                <a:gd name="csX13" fmla="*/ 3173388 w 4778078"/>
                <a:gd name="csY13" fmla="*/ 2933321 h 4778078"/>
                <a:gd name="csX14" fmla="*/ 2933321 w 4778078"/>
                <a:gd name="csY14" fmla="*/ 3173388 h 4778078"/>
                <a:gd name="csX15" fmla="*/ 2929434 w 4778078"/>
                <a:gd name="csY15" fmla="*/ 3211940 h 4778078"/>
                <a:gd name="csX16" fmla="*/ 2931816 w 4778078"/>
                <a:gd name="csY16" fmla="*/ 3235563 h 4778078"/>
                <a:gd name="csX17" fmla="*/ 2931816 w 4778078"/>
                <a:gd name="csY17" fmla="*/ 4469568 h 4778078"/>
                <a:gd name="csX18" fmla="*/ 2929434 w 4778078"/>
                <a:gd name="csY18" fmla="*/ 4493191 h 4778078"/>
                <a:gd name="csX19" fmla="*/ 2925548 w 4778078"/>
                <a:gd name="csY19" fmla="*/ 4531743 h 4778078"/>
                <a:gd name="csX20" fmla="*/ 2795797 w 4778078"/>
                <a:gd name="csY20" fmla="*/ 4725389 h 4778078"/>
                <a:gd name="csX21" fmla="*/ 2755929 w 4778078"/>
                <a:gd name="csY21" fmla="*/ 4747029 h 4778078"/>
                <a:gd name="csX22" fmla="*/ 2633304 w 4778078"/>
                <a:gd name="csY22" fmla="*/ 4765744 h 4778078"/>
                <a:gd name="csX23" fmla="*/ 2389039 w 4778078"/>
                <a:gd name="csY23" fmla="*/ 4778078 h 4778078"/>
                <a:gd name="csX24" fmla="*/ 1250281 w 4778078"/>
                <a:gd name="csY24" fmla="*/ 4489734 h 4778078"/>
                <a:gd name="csX25" fmla="*/ 1080791 w 4778078"/>
                <a:gd name="csY25" fmla="*/ 4386767 h 4778078"/>
                <a:gd name="csX26" fmla="*/ 1053304 w 4778078"/>
                <a:gd name="csY26" fmla="*/ 4370068 h 4778078"/>
                <a:gd name="csX27" fmla="*/ 0 w 4778078"/>
                <a:gd name="csY27" fmla="*/ 2389039 h 4778078"/>
                <a:gd name="csX28" fmla="*/ 2389039 w 4778078"/>
                <a:gd name="csY28" fmla="*/ 0 h 477807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</a:cxnLst>
              <a:rect l="l" t="t" r="r" b="b"/>
              <a:pathLst>
                <a:path w="4778078" h="4778078">
                  <a:moveTo>
                    <a:pt x="2389039" y="0"/>
                  </a:moveTo>
                  <a:cubicBezTo>
                    <a:pt x="3213683" y="0"/>
                    <a:pt x="3940740" y="417816"/>
                    <a:pt x="4370068" y="1053304"/>
                  </a:cubicBezTo>
                  <a:lnTo>
                    <a:pt x="4386767" y="1080791"/>
                  </a:lnTo>
                  <a:lnTo>
                    <a:pt x="4489734" y="1250281"/>
                  </a:lnTo>
                  <a:cubicBezTo>
                    <a:pt x="4673624" y="1588792"/>
                    <a:pt x="4778078" y="1976717"/>
                    <a:pt x="4778078" y="2389039"/>
                  </a:cubicBezTo>
                  <a:cubicBezTo>
                    <a:pt x="4778078" y="2471503"/>
                    <a:pt x="4773900" y="2552992"/>
                    <a:pt x="4765744" y="2633304"/>
                  </a:cubicBezTo>
                  <a:lnTo>
                    <a:pt x="4747029" y="2755929"/>
                  </a:lnTo>
                  <a:lnTo>
                    <a:pt x="4725389" y="2795797"/>
                  </a:lnTo>
                  <a:cubicBezTo>
                    <a:pt x="4681036" y="2861448"/>
                    <a:pt x="4612076" y="2909109"/>
                    <a:pt x="4531743" y="2925548"/>
                  </a:cubicBezTo>
                  <a:lnTo>
                    <a:pt x="4493191" y="2929435"/>
                  </a:lnTo>
                  <a:lnTo>
                    <a:pt x="4469568" y="2931816"/>
                  </a:lnTo>
                  <a:lnTo>
                    <a:pt x="3235563" y="2931816"/>
                  </a:lnTo>
                  <a:lnTo>
                    <a:pt x="3211940" y="2929435"/>
                  </a:lnTo>
                  <a:lnTo>
                    <a:pt x="3173388" y="2933321"/>
                  </a:lnTo>
                  <a:cubicBezTo>
                    <a:pt x="3052888" y="2957979"/>
                    <a:pt x="2957979" y="3052888"/>
                    <a:pt x="2933321" y="3173388"/>
                  </a:cubicBezTo>
                  <a:lnTo>
                    <a:pt x="2929434" y="3211940"/>
                  </a:lnTo>
                  <a:lnTo>
                    <a:pt x="2931816" y="3235563"/>
                  </a:lnTo>
                  <a:lnTo>
                    <a:pt x="2931816" y="4469568"/>
                  </a:lnTo>
                  <a:lnTo>
                    <a:pt x="2929434" y="4493191"/>
                  </a:lnTo>
                  <a:lnTo>
                    <a:pt x="2925548" y="4531743"/>
                  </a:lnTo>
                  <a:cubicBezTo>
                    <a:pt x="2909110" y="4612076"/>
                    <a:pt x="2861448" y="4681036"/>
                    <a:pt x="2795797" y="4725389"/>
                  </a:cubicBezTo>
                  <a:lnTo>
                    <a:pt x="2755929" y="4747029"/>
                  </a:lnTo>
                  <a:lnTo>
                    <a:pt x="2633304" y="4765744"/>
                  </a:lnTo>
                  <a:cubicBezTo>
                    <a:pt x="2552992" y="4773900"/>
                    <a:pt x="2471503" y="4778078"/>
                    <a:pt x="2389039" y="4778078"/>
                  </a:cubicBezTo>
                  <a:cubicBezTo>
                    <a:pt x="1976717" y="4778078"/>
                    <a:pt x="1588792" y="4673624"/>
                    <a:pt x="1250281" y="4489734"/>
                  </a:cubicBezTo>
                  <a:lnTo>
                    <a:pt x="1080791" y="4386767"/>
                  </a:lnTo>
                  <a:lnTo>
                    <a:pt x="1053304" y="4370068"/>
                  </a:lnTo>
                  <a:cubicBezTo>
                    <a:pt x="417816" y="3940740"/>
                    <a:pt x="0" y="3213683"/>
                    <a:pt x="0" y="2389039"/>
                  </a:cubicBezTo>
                  <a:cubicBezTo>
                    <a:pt x="0" y="1069609"/>
                    <a:pt x="1069609" y="0"/>
                    <a:pt x="23890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A397D32-7922-33EF-DCE7-13DC8608EAF2}"/>
                </a:ext>
              </a:extLst>
            </p:cNvPr>
            <p:cNvSpPr/>
            <p:nvPr/>
          </p:nvSpPr>
          <p:spPr>
            <a:xfrm flipH="1">
              <a:off x="17880962" y="5832623"/>
              <a:ext cx="4257676" cy="4257676"/>
            </a:xfrm>
            <a:custGeom>
              <a:avLst/>
              <a:gdLst>
                <a:gd name="csX0" fmla="*/ 2128838 w 4257676"/>
                <a:gd name="csY0" fmla="*/ 0 h 4257676"/>
                <a:gd name="csX1" fmla="*/ 4257676 w 4257676"/>
                <a:gd name="csY1" fmla="*/ 2128838 h 4257676"/>
                <a:gd name="csX2" fmla="*/ 4214426 w 4257676"/>
                <a:gd name="csY2" fmla="*/ 2557873 h 4257676"/>
                <a:gd name="csX3" fmla="*/ 4185180 w 4257676"/>
                <a:gd name="csY3" fmla="*/ 2671614 h 4257676"/>
                <a:gd name="csX4" fmla="*/ 2954872 w 4257676"/>
                <a:gd name="csY4" fmla="*/ 2671614 h 4257676"/>
                <a:gd name="csX5" fmla="*/ 2931249 w 4257676"/>
                <a:gd name="csY5" fmla="*/ 2669233 h 4257676"/>
                <a:gd name="csX6" fmla="*/ 2892697 w 4257676"/>
                <a:gd name="csY6" fmla="*/ 2673119 h 4257676"/>
                <a:gd name="csX7" fmla="*/ 2652630 w 4257676"/>
                <a:gd name="csY7" fmla="*/ 2913186 h 4257676"/>
                <a:gd name="csX8" fmla="*/ 2648743 w 4257676"/>
                <a:gd name="csY8" fmla="*/ 2951738 h 4257676"/>
                <a:gd name="csX9" fmla="*/ 2651125 w 4257676"/>
                <a:gd name="csY9" fmla="*/ 2975361 h 4257676"/>
                <a:gd name="csX10" fmla="*/ 2651125 w 4257676"/>
                <a:gd name="csY10" fmla="*/ 4190448 h 4257676"/>
                <a:gd name="csX11" fmla="*/ 2557873 w 4257676"/>
                <a:gd name="csY11" fmla="*/ 4214426 h 4257676"/>
                <a:gd name="csX12" fmla="*/ 2128838 w 4257676"/>
                <a:gd name="csY12" fmla="*/ 4257676 h 4257676"/>
                <a:gd name="csX13" fmla="*/ 0 w 4257676"/>
                <a:gd name="csY13" fmla="*/ 2128838 h 4257676"/>
                <a:gd name="csX14" fmla="*/ 2128838 w 4257676"/>
                <a:gd name="csY14" fmla="*/ 0 h 42576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4257676" h="4257676">
                  <a:moveTo>
                    <a:pt x="2128838" y="0"/>
                  </a:moveTo>
                  <a:cubicBezTo>
                    <a:pt x="3304563" y="0"/>
                    <a:pt x="4257676" y="953113"/>
                    <a:pt x="4257676" y="2128838"/>
                  </a:cubicBezTo>
                  <a:cubicBezTo>
                    <a:pt x="4257676" y="2275804"/>
                    <a:pt x="4242784" y="2419291"/>
                    <a:pt x="4214426" y="2557873"/>
                  </a:cubicBezTo>
                  <a:lnTo>
                    <a:pt x="4185180" y="2671614"/>
                  </a:lnTo>
                  <a:lnTo>
                    <a:pt x="2954872" y="2671614"/>
                  </a:lnTo>
                  <a:lnTo>
                    <a:pt x="2931249" y="2669233"/>
                  </a:lnTo>
                  <a:lnTo>
                    <a:pt x="2892697" y="2673119"/>
                  </a:lnTo>
                  <a:cubicBezTo>
                    <a:pt x="2772197" y="2697777"/>
                    <a:pt x="2677288" y="2792686"/>
                    <a:pt x="2652630" y="2913186"/>
                  </a:cubicBezTo>
                  <a:lnTo>
                    <a:pt x="2648743" y="2951738"/>
                  </a:lnTo>
                  <a:lnTo>
                    <a:pt x="2651125" y="2975361"/>
                  </a:lnTo>
                  <a:lnTo>
                    <a:pt x="2651125" y="4190448"/>
                  </a:lnTo>
                  <a:lnTo>
                    <a:pt x="2557873" y="4214426"/>
                  </a:lnTo>
                  <a:cubicBezTo>
                    <a:pt x="2419291" y="4242784"/>
                    <a:pt x="2275804" y="4257676"/>
                    <a:pt x="2128838" y="4257676"/>
                  </a:cubicBezTo>
                  <a:cubicBezTo>
                    <a:pt x="953113" y="4257676"/>
                    <a:pt x="0" y="3304563"/>
                    <a:pt x="0" y="2128838"/>
                  </a:cubicBezTo>
                  <a:cubicBezTo>
                    <a:pt x="0" y="953113"/>
                    <a:pt x="953113" y="0"/>
                    <a:pt x="2128838" y="0"/>
                  </a:cubicBezTo>
                  <a:close/>
                </a:path>
              </a:pathLst>
            </a:cu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9B859F0-63E6-A897-0C1E-2655B2816361}"/>
              </a:ext>
            </a:extLst>
          </p:cNvPr>
          <p:cNvGrpSpPr/>
          <p:nvPr/>
        </p:nvGrpSpPr>
        <p:grpSpPr>
          <a:xfrm flipH="1">
            <a:off x="18546938" y="6648450"/>
            <a:ext cx="2966703" cy="1588875"/>
            <a:chOff x="2575557" y="3310837"/>
            <a:chExt cx="4041143" cy="1588875"/>
          </a:xfrm>
        </p:grpSpPr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4383DAB6-5D6B-05D3-B712-C14398186984}"/>
                </a:ext>
              </a:extLst>
            </p:cNvPr>
            <p:cNvSpPr txBox="1"/>
            <p:nvPr/>
          </p:nvSpPr>
          <p:spPr>
            <a:xfrm flipH="1">
              <a:off x="2575557" y="3310837"/>
              <a:ext cx="404114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300" b="1" dirty="0">
                  <a:solidFill>
                    <a:sysClr val="windowText" lastClr="000000"/>
                  </a:solidFill>
                  <a:latin typeface="+mj-lt"/>
                </a:rPr>
                <a:t>UNIQUE TITLE</a:t>
              </a:r>
              <a:endParaRPr kumimoji="0" lang="en-US" sz="23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2" name="Textbox 200">
              <a:extLst>
                <a:ext uri="{FF2B5EF4-FFF2-40B4-BE49-F238E27FC236}">
                  <a16:creationId xmlns:a16="http://schemas.microsoft.com/office/drawing/2014/main" id="{9DF95A2D-90D1-C93E-CB83-EF771872CA64}"/>
                </a:ext>
              </a:extLst>
            </p:cNvPr>
            <p:cNvSpPr txBox="1"/>
            <p:nvPr/>
          </p:nvSpPr>
          <p:spPr>
            <a:xfrm flipH="1">
              <a:off x="2575557" y="3695216"/>
              <a:ext cx="404114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21786554-1587-7A92-70CB-27EEDE637DB8}"/>
                </a:ext>
              </a:extLst>
            </p:cNvPr>
            <p:cNvSpPr txBox="1"/>
            <p:nvPr/>
          </p:nvSpPr>
          <p:spPr>
            <a:xfrm flipH="1">
              <a:off x="2575558" y="4068715"/>
              <a:ext cx="404114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BE24525-6851-1AB4-27EB-F59A371F6437}"/>
              </a:ext>
            </a:extLst>
          </p:cNvPr>
          <p:cNvGrpSpPr/>
          <p:nvPr/>
        </p:nvGrpSpPr>
        <p:grpSpPr>
          <a:xfrm>
            <a:off x="1964672" y="5572421"/>
            <a:ext cx="4778078" cy="4778078"/>
            <a:chOff x="1964672" y="5572421"/>
            <a:chExt cx="4778078" cy="4778078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002891D-074B-FCA1-8D0F-7D5827B28F52}"/>
                </a:ext>
              </a:extLst>
            </p:cNvPr>
            <p:cNvSpPr/>
            <p:nvPr/>
          </p:nvSpPr>
          <p:spPr>
            <a:xfrm flipH="1">
              <a:off x="1964672" y="5572421"/>
              <a:ext cx="4778078" cy="4778078"/>
            </a:xfrm>
            <a:custGeom>
              <a:avLst/>
              <a:gdLst>
                <a:gd name="csX0" fmla="*/ 2389039 w 4778078"/>
                <a:gd name="csY0" fmla="*/ 0 h 4778078"/>
                <a:gd name="csX1" fmla="*/ 4370068 w 4778078"/>
                <a:gd name="csY1" fmla="*/ 1053304 h 4778078"/>
                <a:gd name="csX2" fmla="*/ 4386767 w 4778078"/>
                <a:gd name="csY2" fmla="*/ 1080791 h 4778078"/>
                <a:gd name="csX3" fmla="*/ 4489734 w 4778078"/>
                <a:gd name="csY3" fmla="*/ 1250281 h 4778078"/>
                <a:gd name="csX4" fmla="*/ 4778078 w 4778078"/>
                <a:gd name="csY4" fmla="*/ 2389039 h 4778078"/>
                <a:gd name="csX5" fmla="*/ 4765744 w 4778078"/>
                <a:gd name="csY5" fmla="*/ 2633304 h 4778078"/>
                <a:gd name="csX6" fmla="*/ 4747029 w 4778078"/>
                <a:gd name="csY6" fmla="*/ 2755929 h 4778078"/>
                <a:gd name="csX7" fmla="*/ 4725389 w 4778078"/>
                <a:gd name="csY7" fmla="*/ 2795797 h 4778078"/>
                <a:gd name="csX8" fmla="*/ 4531743 w 4778078"/>
                <a:gd name="csY8" fmla="*/ 2925548 h 4778078"/>
                <a:gd name="csX9" fmla="*/ 4493191 w 4778078"/>
                <a:gd name="csY9" fmla="*/ 2929435 h 4778078"/>
                <a:gd name="csX10" fmla="*/ 4469568 w 4778078"/>
                <a:gd name="csY10" fmla="*/ 2931816 h 4778078"/>
                <a:gd name="csX11" fmla="*/ 3235563 w 4778078"/>
                <a:gd name="csY11" fmla="*/ 2931816 h 4778078"/>
                <a:gd name="csX12" fmla="*/ 3211940 w 4778078"/>
                <a:gd name="csY12" fmla="*/ 2929435 h 4778078"/>
                <a:gd name="csX13" fmla="*/ 3173388 w 4778078"/>
                <a:gd name="csY13" fmla="*/ 2933321 h 4778078"/>
                <a:gd name="csX14" fmla="*/ 2933321 w 4778078"/>
                <a:gd name="csY14" fmla="*/ 3173388 h 4778078"/>
                <a:gd name="csX15" fmla="*/ 2929434 w 4778078"/>
                <a:gd name="csY15" fmla="*/ 3211940 h 4778078"/>
                <a:gd name="csX16" fmla="*/ 2931816 w 4778078"/>
                <a:gd name="csY16" fmla="*/ 3235563 h 4778078"/>
                <a:gd name="csX17" fmla="*/ 2931816 w 4778078"/>
                <a:gd name="csY17" fmla="*/ 4469568 h 4778078"/>
                <a:gd name="csX18" fmla="*/ 2929434 w 4778078"/>
                <a:gd name="csY18" fmla="*/ 4493191 h 4778078"/>
                <a:gd name="csX19" fmla="*/ 2925548 w 4778078"/>
                <a:gd name="csY19" fmla="*/ 4531743 h 4778078"/>
                <a:gd name="csX20" fmla="*/ 2795797 w 4778078"/>
                <a:gd name="csY20" fmla="*/ 4725389 h 4778078"/>
                <a:gd name="csX21" fmla="*/ 2755929 w 4778078"/>
                <a:gd name="csY21" fmla="*/ 4747029 h 4778078"/>
                <a:gd name="csX22" fmla="*/ 2633304 w 4778078"/>
                <a:gd name="csY22" fmla="*/ 4765744 h 4778078"/>
                <a:gd name="csX23" fmla="*/ 2389039 w 4778078"/>
                <a:gd name="csY23" fmla="*/ 4778078 h 4778078"/>
                <a:gd name="csX24" fmla="*/ 1250281 w 4778078"/>
                <a:gd name="csY24" fmla="*/ 4489734 h 4778078"/>
                <a:gd name="csX25" fmla="*/ 1080791 w 4778078"/>
                <a:gd name="csY25" fmla="*/ 4386767 h 4778078"/>
                <a:gd name="csX26" fmla="*/ 1053304 w 4778078"/>
                <a:gd name="csY26" fmla="*/ 4370068 h 4778078"/>
                <a:gd name="csX27" fmla="*/ 0 w 4778078"/>
                <a:gd name="csY27" fmla="*/ 2389039 h 4778078"/>
                <a:gd name="csX28" fmla="*/ 2389039 w 4778078"/>
                <a:gd name="csY28" fmla="*/ 0 h 477807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</a:cxnLst>
              <a:rect l="l" t="t" r="r" b="b"/>
              <a:pathLst>
                <a:path w="4778078" h="4778078">
                  <a:moveTo>
                    <a:pt x="2389039" y="0"/>
                  </a:moveTo>
                  <a:cubicBezTo>
                    <a:pt x="3213683" y="0"/>
                    <a:pt x="3940740" y="417816"/>
                    <a:pt x="4370068" y="1053304"/>
                  </a:cubicBezTo>
                  <a:lnTo>
                    <a:pt x="4386767" y="1080791"/>
                  </a:lnTo>
                  <a:lnTo>
                    <a:pt x="4489734" y="1250281"/>
                  </a:lnTo>
                  <a:cubicBezTo>
                    <a:pt x="4673624" y="1588792"/>
                    <a:pt x="4778078" y="1976717"/>
                    <a:pt x="4778078" y="2389039"/>
                  </a:cubicBezTo>
                  <a:cubicBezTo>
                    <a:pt x="4778078" y="2471503"/>
                    <a:pt x="4773900" y="2552992"/>
                    <a:pt x="4765744" y="2633304"/>
                  </a:cubicBezTo>
                  <a:lnTo>
                    <a:pt x="4747029" y="2755929"/>
                  </a:lnTo>
                  <a:lnTo>
                    <a:pt x="4725389" y="2795797"/>
                  </a:lnTo>
                  <a:cubicBezTo>
                    <a:pt x="4681036" y="2861448"/>
                    <a:pt x="4612076" y="2909109"/>
                    <a:pt x="4531743" y="2925548"/>
                  </a:cubicBezTo>
                  <a:lnTo>
                    <a:pt x="4493191" y="2929435"/>
                  </a:lnTo>
                  <a:lnTo>
                    <a:pt x="4469568" y="2931816"/>
                  </a:lnTo>
                  <a:lnTo>
                    <a:pt x="3235563" y="2931816"/>
                  </a:lnTo>
                  <a:lnTo>
                    <a:pt x="3211940" y="2929435"/>
                  </a:lnTo>
                  <a:lnTo>
                    <a:pt x="3173388" y="2933321"/>
                  </a:lnTo>
                  <a:cubicBezTo>
                    <a:pt x="3052888" y="2957979"/>
                    <a:pt x="2957979" y="3052888"/>
                    <a:pt x="2933321" y="3173388"/>
                  </a:cubicBezTo>
                  <a:lnTo>
                    <a:pt x="2929434" y="3211940"/>
                  </a:lnTo>
                  <a:lnTo>
                    <a:pt x="2931816" y="3235563"/>
                  </a:lnTo>
                  <a:lnTo>
                    <a:pt x="2931816" y="4469568"/>
                  </a:lnTo>
                  <a:lnTo>
                    <a:pt x="2929434" y="4493191"/>
                  </a:lnTo>
                  <a:lnTo>
                    <a:pt x="2925548" y="4531743"/>
                  </a:lnTo>
                  <a:cubicBezTo>
                    <a:pt x="2909110" y="4612076"/>
                    <a:pt x="2861448" y="4681036"/>
                    <a:pt x="2795797" y="4725389"/>
                  </a:cubicBezTo>
                  <a:lnTo>
                    <a:pt x="2755929" y="4747029"/>
                  </a:lnTo>
                  <a:lnTo>
                    <a:pt x="2633304" y="4765744"/>
                  </a:lnTo>
                  <a:cubicBezTo>
                    <a:pt x="2552992" y="4773900"/>
                    <a:pt x="2471503" y="4778078"/>
                    <a:pt x="2389039" y="4778078"/>
                  </a:cubicBezTo>
                  <a:cubicBezTo>
                    <a:pt x="1976717" y="4778078"/>
                    <a:pt x="1588792" y="4673624"/>
                    <a:pt x="1250281" y="4489734"/>
                  </a:cubicBezTo>
                  <a:lnTo>
                    <a:pt x="1080791" y="4386767"/>
                  </a:lnTo>
                  <a:lnTo>
                    <a:pt x="1053304" y="4370068"/>
                  </a:lnTo>
                  <a:cubicBezTo>
                    <a:pt x="417816" y="3940740"/>
                    <a:pt x="0" y="3213683"/>
                    <a:pt x="0" y="2389039"/>
                  </a:cubicBezTo>
                  <a:cubicBezTo>
                    <a:pt x="0" y="1069609"/>
                    <a:pt x="1069609" y="0"/>
                    <a:pt x="23890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FDBF1CF-06B9-D673-0832-1A5A34ECFAEB}"/>
                </a:ext>
              </a:extLst>
            </p:cNvPr>
            <p:cNvSpPr/>
            <p:nvPr/>
          </p:nvSpPr>
          <p:spPr>
            <a:xfrm flipH="1">
              <a:off x="2204383" y="5832623"/>
              <a:ext cx="4257676" cy="4257676"/>
            </a:xfrm>
            <a:custGeom>
              <a:avLst/>
              <a:gdLst>
                <a:gd name="csX0" fmla="*/ 2128838 w 4257676"/>
                <a:gd name="csY0" fmla="*/ 0 h 4257676"/>
                <a:gd name="csX1" fmla="*/ 4257676 w 4257676"/>
                <a:gd name="csY1" fmla="*/ 2128838 h 4257676"/>
                <a:gd name="csX2" fmla="*/ 4214426 w 4257676"/>
                <a:gd name="csY2" fmla="*/ 2557873 h 4257676"/>
                <a:gd name="csX3" fmla="*/ 4185180 w 4257676"/>
                <a:gd name="csY3" fmla="*/ 2671614 h 4257676"/>
                <a:gd name="csX4" fmla="*/ 2954872 w 4257676"/>
                <a:gd name="csY4" fmla="*/ 2671614 h 4257676"/>
                <a:gd name="csX5" fmla="*/ 2931249 w 4257676"/>
                <a:gd name="csY5" fmla="*/ 2669233 h 4257676"/>
                <a:gd name="csX6" fmla="*/ 2892697 w 4257676"/>
                <a:gd name="csY6" fmla="*/ 2673119 h 4257676"/>
                <a:gd name="csX7" fmla="*/ 2652630 w 4257676"/>
                <a:gd name="csY7" fmla="*/ 2913186 h 4257676"/>
                <a:gd name="csX8" fmla="*/ 2648743 w 4257676"/>
                <a:gd name="csY8" fmla="*/ 2951738 h 4257676"/>
                <a:gd name="csX9" fmla="*/ 2651125 w 4257676"/>
                <a:gd name="csY9" fmla="*/ 2975361 h 4257676"/>
                <a:gd name="csX10" fmla="*/ 2651125 w 4257676"/>
                <a:gd name="csY10" fmla="*/ 4190448 h 4257676"/>
                <a:gd name="csX11" fmla="*/ 2557873 w 4257676"/>
                <a:gd name="csY11" fmla="*/ 4214426 h 4257676"/>
                <a:gd name="csX12" fmla="*/ 2128838 w 4257676"/>
                <a:gd name="csY12" fmla="*/ 4257676 h 4257676"/>
                <a:gd name="csX13" fmla="*/ 0 w 4257676"/>
                <a:gd name="csY13" fmla="*/ 2128838 h 4257676"/>
                <a:gd name="csX14" fmla="*/ 2128838 w 4257676"/>
                <a:gd name="csY14" fmla="*/ 0 h 42576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4257676" h="4257676">
                  <a:moveTo>
                    <a:pt x="2128838" y="0"/>
                  </a:moveTo>
                  <a:cubicBezTo>
                    <a:pt x="3304563" y="0"/>
                    <a:pt x="4257676" y="953113"/>
                    <a:pt x="4257676" y="2128838"/>
                  </a:cubicBezTo>
                  <a:cubicBezTo>
                    <a:pt x="4257676" y="2275804"/>
                    <a:pt x="4242784" y="2419291"/>
                    <a:pt x="4214426" y="2557873"/>
                  </a:cubicBezTo>
                  <a:lnTo>
                    <a:pt x="4185180" y="2671614"/>
                  </a:lnTo>
                  <a:lnTo>
                    <a:pt x="2954872" y="2671614"/>
                  </a:lnTo>
                  <a:lnTo>
                    <a:pt x="2931249" y="2669233"/>
                  </a:lnTo>
                  <a:lnTo>
                    <a:pt x="2892697" y="2673119"/>
                  </a:lnTo>
                  <a:cubicBezTo>
                    <a:pt x="2772197" y="2697777"/>
                    <a:pt x="2677288" y="2792686"/>
                    <a:pt x="2652630" y="2913186"/>
                  </a:cubicBezTo>
                  <a:lnTo>
                    <a:pt x="2648743" y="2951738"/>
                  </a:lnTo>
                  <a:lnTo>
                    <a:pt x="2651125" y="2975361"/>
                  </a:lnTo>
                  <a:lnTo>
                    <a:pt x="2651125" y="4190448"/>
                  </a:lnTo>
                  <a:lnTo>
                    <a:pt x="2557873" y="4214426"/>
                  </a:lnTo>
                  <a:cubicBezTo>
                    <a:pt x="2419291" y="4242784"/>
                    <a:pt x="2275804" y="4257676"/>
                    <a:pt x="2128838" y="4257676"/>
                  </a:cubicBezTo>
                  <a:cubicBezTo>
                    <a:pt x="953113" y="4257676"/>
                    <a:pt x="0" y="3304563"/>
                    <a:pt x="0" y="2128838"/>
                  </a:cubicBezTo>
                  <a:cubicBezTo>
                    <a:pt x="0" y="953113"/>
                    <a:pt x="953113" y="0"/>
                    <a:pt x="2128838" y="0"/>
                  </a:cubicBez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0346C0AC-BBB1-6EB8-CB60-72F08DBE93F5}"/>
              </a:ext>
            </a:extLst>
          </p:cNvPr>
          <p:cNvGrpSpPr/>
          <p:nvPr/>
        </p:nvGrpSpPr>
        <p:grpSpPr>
          <a:xfrm flipH="1">
            <a:off x="2870359" y="6648450"/>
            <a:ext cx="2966703" cy="1588875"/>
            <a:chOff x="2575557" y="3310837"/>
            <a:chExt cx="4041143" cy="1588875"/>
          </a:xfrm>
        </p:grpSpPr>
        <p:sp>
          <p:nvSpPr>
            <p:cNvPr id="38" name="Textbox 200">
              <a:extLst>
                <a:ext uri="{FF2B5EF4-FFF2-40B4-BE49-F238E27FC236}">
                  <a16:creationId xmlns:a16="http://schemas.microsoft.com/office/drawing/2014/main" id="{62092DB7-8866-3F52-91A8-46457DF52491}"/>
                </a:ext>
              </a:extLst>
            </p:cNvPr>
            <p:cNvSpPr txBox="1"/>
            <p:nvPr/>
          </p:nvSpPr>
          <p:spPr>
            <a:xfrm flipH="1">
              <a:off x="2575557" y="3310837"/>
              <a:ext cx="404114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300" b="1" dirty="0">
                  <a:solidFill>
                    <a:sysClr val="windowText" lastClr="000000"/>
                  </a:solidFill>
                  <a:latin typeface="+mj-lt"/>
                </a:rPr>
                <a:t>UNIQUE TITLE</a:t>
              </a:r>
              <a:endParaRPr kumimoji="0" lang="en-US" sz="23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9" name="Textbox 200">
              <a:extLst>
                <a:ext uri="{FF2B5EF4-FFF2-40B4-BE49-F238E27FC236}">
                  <a16:creationId xmlns:a16="http://schemas.microsoft.com/office/drawing/2014/main" id="{8C1B3FAE-354D-E3A2-CA75-8FC039AD814C}"/>
                </a:ext>
              </a:extLst>
            </p:cNvPr>
            <p:cNvSpPr txBox="1"/>
            <p:nvPr/>
          </p:nvSpPr>
          <p:spPr>
            <a:xfrm flipH="1">
              <a:off x="2575557" y="3695216"/>
              <a:ext cx="404114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64BA1051-ECBA-B6B2-57CF-7F588B983126}"/>
                </a:ext>
              </a:extLst>
            </p:cNvPr>
            <p:cNvSpPr txBox="1"/>
            <p:nvPr/>
          </p:nvSpPr>
          <p:spPr>
            <a:xfrm flipH="1">
              <a:off x="2575558" y="4068715"/>
              <a:ext cx="404114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</a:t>
              </a:r>
            </a:p>
          </p:txBody>
        </p:sp>
      </p:grp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0B048534-82CE-EDDB-E71F-06FBE21D1245}"/>
              </a:ext>
            </a:extLst>
          </p:cNvPr>
          <p:cNvSpPr/>
          <p:nvPr/>
        </p:nvSpPr>
        <p:spPr>
          <a:xfrm flipH="1">
            <a:off x="4226541" y="8670473"/>
            <a:ext cx="815702" cy="843830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8F3DA3E7-863E-62FC-2A4D-8679D4BDCB67}"/>
              </a:ext>
            </a:extLst>
          </p:cNvPr>
          <p:cNvSpPr/>
          <p:nvPr/>
        </p:nvSpPr>
        <p:spPr>
          <a:xfrm>
            <a:off x="9416645" y="8650254"/>
            <a:ext cx="852686" cy="88426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4" name="Freeform 103">
            <a:extLst>
              <a:ext uri="{FF2B5EF4-FFF2-40B4-BE49-F238E27FC236}">
                <a16:creationId xmlns:a16="http://schemas.microsoft.com/office/drawing/2014/main" id="{2BF7B3C2-D665-8BDE-D592-D1A402BC07C2}"/>
              </a:ext>
            </a:extLst>
          </p:cNvPr>
          <p:cNvSpPr>
            <a:spLocks noEditPoints="1"/>
          </p:cNvSpPr>
          <p:nvPr/>
        </p:nvSpPr>
        <p:spPr bwMode="auto">
          <a:xfrm>
            <a:off x="19929130" y="8800083"/>
            <a:ext cx="764490" cy="58461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B0CB8617-5EBC-9D89-465C-E3FE0597441F}"/>
              </a:ext>
            </a:extLst>
          </p:cNvPr>
          <p:cNvSpPr/>
          <p:nvPr/>
        </p:nvSpPr>
        <p:spPr>
          <a:xfrm>
            <a:off x="14643733" y="8712805"/>
            <a:ext cx="910996" cy="75916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15030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2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2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4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5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2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2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4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5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75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3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75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7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 animBg="1"/>
          <p:bldP spid="5" grpId="0"/>
          <p:bldP spid="6" grpId="0" animBg="1"/>
          <p:bldP spid="7" grpId="0"/>
          <p:bldP spid="8" grpId="0" animBg="1"/>
          <p:bldP spid="9" grpId="0"/>
          <p:bldP spid="10" grpId="0" animBg="1"/>
          <p:bldP spid="11" grpId="0"/>
          <p:bldP spid="41" grpId="0" animBg="1"/>
          <p:bldP spid="43" grpId="0" animBg="1"/>
          <p:bldP spid="44" grpId="0" animBg="1"/>
          <p:bldP spid="4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75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3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75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7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 animBg="1"/>
          <p:bldP spid="5" grpId="0"/>
          <p:bldP spid="6" grpId="0" animBg="1"/>
          <p:bldP spid="7" grpId="0"/>
          <p:bldP spid="8" grpId="0" animBg="1"/>
          <p:bldP spid="9" grpId="0"/>
          <p:bldP spid="10" grpId="0" animBg="1"/>
          <p:bldP spid="11" grpId="0"/>
          <p:bldP spid="41" grpId="0" animBg="1"/>
          <p:bldP spid="43" grpId="0" animBg="1"/>
          <p:bldP spid="44" grpId="0" animBg="1"/>
          <p:bldP spid="46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SubTitle">
            <a:extLst>
              <a:ext uri="{FF2B5EF4-FFF2-40B4-BE49-F238E27FC236}">
                <a16:creationId xmlns:a16="http://schemas.microsoft.com/office/drawing/2014/main" id="{71F7EE53-64F1-7933-0E19-2E0764E6BDFD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8D375DE7-2859-F3BC-3CCC-2B51B7C18120}"/>
              </a:ext>
            </a:extLst>
          </p:cNvPr>
          <p:cNvSpPr txBox="1"/>
          <p:nvPr/>
        </p:nvSpPr>
        <p:spPr>
          <a:xfrm>
            <a:off x="7785991" y="1037172"/>
            <a:ext cx="881202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 </a:t>
            </a:r>
            <a:r>
              <a:rPr lang="en-US" sz="7500" noProof="0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F99601A-031A-E66F-D71B-16128955ED23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189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8CFA190-0252-F834-13C9-60BBF78A8EF3}"/>
              </a:ext>
            </a:extLst>
          </p:cNvPr>
          <p:cNvSpPr/>
          <p:nvPr/>
        </p:nvSpPr>
        <p:spPr>
          <a:xfrm flipH="1">
            <a:off x="16912276" y="5718322"/>
            <a:ext cx="4876221" cy="487622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200">
            <a:extLst>
              <a:ext uri="{FF2B5EF4-FFF2-40B4-BE49-F238E27FC236}">
                <a16:creationId xmlns:a16="http://schemas.microsoft.com/office/drawing/2014/main" id="{0AA8F3A0-A9EE-C40C-3E1F-31DF817B2303}"/>
              </a:ext>
            </a:extLst>
          </p:cNvPr>
          <p:cNvSpPr txBox="1"/>
          <p:nvPr/>
        </p:nvSpPr>
        <p:spPr>
          <a:xfrm>
            <a:off x="17481178" y="9079638"/>
            <a:ext cx="1212384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>
                <a:solidFill>
                  <a:sysClr val="windowText" lastClr="000000"/>
                </a:solidFill>
                <a:latin typeface="+mj-lt"/>
              </a:rPr>
              <a:t>03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62E359D-DA70-B39E-2259-336AFB4367E8}"/>
              </a:ext>
            </a:extLst>
          </p:cNvPr>
          <p:cNvSpPr/>
          <p:nvPr/>
        </p:nvSpPr>
        <p:spPr>
          <a:xfrm flipH="1">
            <a:off x="9753890" y="5718322"/>
            <a:ext cx="4876221" cy="48762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200">
            <a:extLst>
              <a:ext uri="{FF2B5EF4-FFF2-40B4-BE49-F238E27FC236}">
                <a16:creationId xmlns:a16="http://schemas.microsoft.com/office/drawing/2014/main" id="{90F0AFD1-ED12-92F3-1514-343D3441B599}"/>
              </a:ext>
            </a:extLst>
          </p:cNvPr>
          <p:cNvSpPr txBox="1"/>
          <p:nvPr/>
        </p:nvSpPr>
        <p:spPr>
          <a:xfrm>
            <a:off x="10321230" y="9079638"/>
            <a:ext cx="1212384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6224892-B43B-B09B-7FA8-E1752B934EF4}"/>
              </a:ext>
            </a:extLst>
          </p:cNvPr>
          <p:cNvSpPr/>
          <p:nvPr/>
        </p:nvSpPr>
        <p:spPr>
          <a:xfrm flipH="1">
            <a:off x="2853554" y="5718322"/>
            <a:ext cx="4876221" cy="487622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200">
            <a:extLst>
              <a:ext uri="{FF2B5EF4-FFF2-40B4-BE49-F238E27FC236}">
                <a16:creationId xmlns:a16="http://schemas.microsoft.com/office/drawing/2014/main" id="{9FB83FDA-E1D9-D31A-9EA9-01124ED2D712}"/>
              </a:ext>
            </a:extLst>
          </p:cNvPr>
          <p:cNvSpPr txBox="1"/>
          <p:nvPr/>
        </p:nvSpPr>
        <p:spPr>
          <a:xfrm>
            <a:off x="3426732" y="9079638"/>
            <a:ext cx="1212384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>
                <a:solidFill>
                  <a:sysClr val="windowText" lastClr="000000"/>
                </a:solidFill>
                <a:latin typeface="+mj-lt"/>
              </a:rPr>
              <a:t>01</a:t>
            </a: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207CAA2-1E3E-DBFD-EC51-73399F1B0AAA}"/>
              </a:ext>
            </a:extLst>
          </p:cNvPr>
          <p:cNvGrpSpPr/>
          <p:nvPr/>
        </p:nvGrpSpPr>
        <p:grpSpPr>
          <a:xfrm>
            <a:off x="16672566" y="5458121"/>
            <a:ext cx="5472226" cy="5472226"/>
            <a:chOff x="12415724" y="5572421"/>
            <a:chExt cx="4778078" cy="4778078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4152787-DD6E-DC9A-C600-D08D0DEB1B2A}"/>
                </a:ext>
              </a:extLst>
            </p:cNvPr>
            <p:cNvSpPr/>
            <p:nvPr/>
          </p:nvSpPr>
          <p:spPr>
            <a:xfrm flipH="1">
              <a:off x="12415724" y="5572421"/>
              <a:ext cx="4778078" cy="4778078"/>
            </a:xfrm>
            <a:custGeom>
              <a:avLst/>
              <a:gdLst>
                <a:gd name="csX0" fmla="*/ 2389039 w 4778078"/>
                <a:gd name="csY0" fmla="*/ 0 h 4778078"/>
                <a:gd name="csX1" fmla="*/ 4370068 w 4778078"/>
                <a:gd name="csY1" fmla="*/ 1053304 h 4778078"/>
                <a:gd name="csX2" fmla="*/ 4386767 w 4778078"/>
                <a:gd name="csY2" fmla="*/ 1080791 h 4778078"/>
                <a:gd name="csX3" fmla="*/ 4489734 w 4778078"/>
                <a:gd name="csY3" fmla="*/ 1250281 h 4778078"/>
                <a:gd name="csX4" fmla="*/ 4778078 w 4778078"/>
                <a:gd name="csY4" fmla="*/ 2389039 h 4778078"/>
                <a:gd name="csX5" fmla="*/ 4765744 w 4778078"/>
                <a:gd name="csY5" fmla="*/ 2633304 h 4778078"/>
                <a:gd name="csX6" fmla="*/ 4747029 w 4778078"/>
                <a:gd name="csY6" fmla="*/ 2755929 h 4778078"/>
                <a:gd name="csX7" fmla="*/ 4725389 w 4778078"/>
                <a:gd name="csY7" fmla="*/ 2795797 h 4778078"/>
                <a:gd name="csX8" fmla="*/ 4531743 w 4778078"/>
                <a:gd name="csY8" fmla="*/ 2925548 h 4778078"/>
                <a:gd name="csX9" fmla="*/ 4493191 w 4778078"/>
                <a:gd name="csY9" fmla="*/ 2929435 h 4778078"/>
                <a:gd name="csX10" fmla="*/ 4469568 w 4778078"/>
                <a:gd name="csY10" fmla="*/ 2931816 h 4778078"/>
                <a:gd name="csX11" fmla="*/ 3235563 w 4778078"/>
                <a:gd name="csY11" fmla="*/ 2931816 h 4778078"/>
                <a:gd name="csX12" fmla="*/ 3211940 w 4778078"/>
                <a:gd name="csY12" fmla="*/ 2929435 h 4778078"/>
                <a:gd name="csX13" fmla="*/ 3173388 w 4778078"/>
                <a:gd name="csY13" fmla="*/ 2933321 h 4778078"/>
                <a:gd name="csX14" fmla="*/ 2933321 w 4778078"/>
                <a:gd name="csY14" fmla="*/ 3173388 h 4778078"/>
                <a:gd name="csX15" fmla="*/ 2929434 w 4778078"/>
                <a:gd name="csY15" fmla="*/ 3211940 h 4778078"/>
                <a:gd name="csX16" fmla="*/ 2931816 w 4778078"/>
                <a:gd name="csY16" fmla="*/ 3235563 h 4778078"/>
                <a:gd name="csX17" fmla="*/ 2931816 w 4778078"/>
                <a:gd name="csY17" fmla="*/ 4469568 h 4778078"/>
                <a:gd name="csX18" fmla="*/ 2929434 w 4778078"/>
                <a:gd name="csY18" fmla="*/ 4493191 h 4778078"/>
                <a:gd name="csX19" fmla="*/ 2925548 w 4778078"/>
                <a:gd name="csY19" fmla="*/ 4531743 h 4778078"/>
                <a:gd name="csX20" fmla="*/ 2795797 w 4778078"/>
                <a:gd name="csY20" fmla="*/ 4725389 h 4778078"/>
                <a:gd name="csX21" fmla="*/ 2755929 w 4778078"/>
                <a:gd name="csY21" fmla="*/ 4747029 h 4778078"/>
                <a:gd name="csX22" fmla="*/ 2633304 w 4778078"/>
                <a:gd name="csY22" fmla="*/ 4765744 h 4778078"/>
                <a:gd name="csX23" fmla="*/ 2389039 w 4778078"/>
                <a:gd name="csY23" fmla="*/ 4778078 h 4778078"/>
                <a:gd name="csX24" fmla="*/ 1250281 w 4778078"/>
                <a:gd name="csY24" fmla="*/ 4489734 h 4778078"/>
                <a:gd name="csX25" fmla="*/ 1080791 w 4778078"/>
                <a:gd name="csY25" fmla="*/ 4386767 h 4778078"/>
                <a:gd name="csX26" fmla="*/ 1053304 w 4778078"/>
                <a:gd name="csY26" fmla="*/ 4370068 h 4778078"/>
                <a:gd name="csX27" fmla="*/ 0 w 4778078"/>
                <a:gd name="csY27" fmla="*/ 2389039 h 4778078"/>
                <a:gd name="csX28" fmla="*/ 2389039 w 4778078"/>
                <a:gd name="csY28" fmla="*/ 0 h 477807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</a:cxnLst>
              <a:rect l="l" t="t" r="r" b="b"/>
              <a:pathLst>
                <a:path w="4778078" h="4778078">
                  <a:moveTo>
                    <a:pt x="2389039" y="0"/>
                  </a:moveTo>
                  <a:cubicBezTo>
                    <a:pt x="3213683" y="0"/>
                    <a:pt x="3940740" y="417816"/>
                    <a:pt x="4370068" y="1053304"/>
                  </a:cubicBezTo>
                  <a:lnTo>
                    <a:pt x="4386767" y="1080791"/>
                  </a:lnTo>
                  <a:lnTo>
                    <a:pt x="4489734" y="1250281"/>
                  </a:lnTo>
                  <a:cubicBezTo>
                    <a:pt x="4673624" y="1588792"/>
                    <a:pt x="4778078" y="1976717"/>
                    <a:pt x="4778078" y="2389039"/>
                  </a:cubicBezTo>
                  <a:cubicBezTo>
                    <a:pt x="4778078" y="2471503"/>
                    <a:pt x="4773900" y="2552992"/>
                    <a:pt x="4765744" y="2633304"/>
                  </a:cubicBezTo>
                  <a:lnTo>
                    <a:pt x="4747029" y="2755929"/>
                  </a:lnTo>
                  <a:lnTo>
                    <a:pt x="4725389" y="2795797"/>
                  </a:lnTo>
                  <a:cubicBezTo>
                    <a:pt x="4681036" y="2861448"/>
                    <a:pt x="4612076" y="2909109"/>
                    <a:pt x="4531743" y="2925548"/>
                  </a:cubicBezTo>
                  <a:lnTo>
                    <a:pt x="4493191" y="2929435"/>
                  </a:lnTo>
                  <a:lnTo>
                    <a:pt x="4469568" y="2931816"/>
                  </a:lnTo>
                  <a:lnTo>
                    <a:pt x="3235563" y="2931816"/>
                  </a:lnTo>
                  <a:lnTo>
                    <a:pt x="3211940" y="2929435"/>
                  </a:lnTo>
                  <a:lnTo>
                    <a:pt x="3173388" y="2933321"/>
                  </a:lnTo>
                  <a:cubicBezTo>
                    <a:pt x="3052888" y="2957979"/>
                    <a:pt x="2957979" y="3052888"/>
                    <a:pt x="2933321" y="3173388"/>
                  </a:cubicBezTo>
                  <a:lnTo>
                    <a:pt x="2929434" y="3211940"/>
                  </a:lnTo>
                  <a:lnTo>
                    <a:pt x="2931816" y="3235563"/>
                  </a:lnTo>
                  <a:lnTo>
                    <a:pt x="2931816" y="4469568"/>
                  </a:lnTo>
                  <a:lnTo>
                    <a:pt x="2929434" y="4493191"/>
                  </a:lnTo>
                  <a:lnTo>
                    <a:pt x="2925548" y="4531743"/>
                  </a:lnTo>
                  <a:cubicBezTo>
                    <a:pt x="2909110" y="4612076"/>
                    <a:pt x="2861448" y="4681036"/>
                    <a:pt x="2795797" y="4725389"/>
                  </a:cubicBezTo>
                  <a:lnTo>
                    <a:pt x="2755929" y="4747029"/>
                  </a:lnTo>
                  <a:lnTo>
                    <a:pt x="2633304" y="4765744"/>
                  </a:lnTo>
                  <a:cubicBezTo>
                    <a:pt x="2552992" y="4773900"/>
                    <a:pt x="2471503" y="4778078"/>
                    <a:pt x="2389039" y="4778078"/>
                  </a:cubicBezTo>
                  <a:cubicBezTo>
                    <a:pt x="1976717" y="4778078"/>
                    <a:pt x="1588792" y="4673624"/>
                    <a:pt x="1250281" y="4489734"/>
                  </a:cubicBezTo>
                  <a:lnTo>
                    <a:pt x="1080791" y="4386767"/>
                  </a:lnTo>
                  <a:lnTo>
                    <a:pt x="1053304" y="4370068"/>
                  </a:lnTo>
                  <a:cubicBezTo>
                    <a:pt x="417816" y="3940740"/>
                    <a:pt x="0" y="3213683"/>
                    <a:pt x="0" y="2389039"/>
                  </a:cubicBezTo>
                  <a:cubicBezTo>
                    <a:pt x="0" y="1069609"/>
                    <a:pt x="1069609" y="0"/>
                    <a:pt x="23890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6F61EB8-8F6F-65DD-9E16-866CCCFB7D1D}"/>
                </a:ext>
              </a:extLst>
            </p:cNvPr>
            <p:cNvSpPr/>
            <p:nvPr/>
          </p:nvSpPr>
          <p:spPr>
            <a:xfrm flipH="1">
              <a:off x="12655435" y="5832623"/>
              <a:ext cx="4257676" cy="4257676"/>
            </a:xfrm>
            <a:custGeom>
              <a:avLst/>
              <a:gdLst>
                <a:gd name="csX0" fmla="*/ 2128838 w 4257676"/>
                <a:gd name="csY0" fmla="*/ 0 h 4257676"/>
                <a:gd name="csX1" fmla="*/ 4257676 w 4257676"/>
                <a:gd name="csY1" fmla="*/ 2128838 h 4257676"/>
                <a:gd name="csX2" fmla="*/ 4214426 w 4257676"/>
                <a:gd name="csY2" fmla="*/ 2557873 h 4257676"/>
                <a:gd name="csX3" fmla="*/ 4185180 w 4257676"/>
                <a:gd name="csY3" fmla="*/ 2671614 h 4257676"/>
                <a:gd name="csX4" fmla="*/ 2954872 w 4257676"/>
                <a:gd name="csY4" fmla="*/ 2671614 h 4257676"/>
                <a:gd name="csX5" fmla="*/ 2931249 w 4257676"/>
                <a:gd name="csY5" fmla="*/ 2669233 h 4257676"/>
                <a:gd name="csX6" fmla="*/ 2892697 w 4257676"/>
                <a:gd name="csY6" fmla="*/ 2673119 h 4257676"/>
                <a:gd name="csX7" fmla="*/ 2652630 w 4257676"/>
                <a:gd name="csY7" fmla="*/ 2913186 h 4257676"/>
                <a:gd name="csX8" fmla="*/ 2648743 w 4257676"/>
                <a:gd name="csY8" fmla="*/ 2951738 h 4257676"/>
                <a:gd name="csX9" fmla="*/ 2651125 w 4257676"/>
                <a:gd name="csY9" fmla="*/ 2975361 h 4257676"/>
                <a:gd name="csX10" fmla="*/ 2651125 w 4257676"/>
                <a:gd name="csY10" fmla="*/ 4190448 h 4257676"/>
                <a:gd name="csX11" fmla="*/ 2557873 w 4257676"/>
                <a:gd name="csY11" fmla="*/ 4214426 h 4257676"/>
                <a:gd name="csX12" fmla="*/ 2128838 w 4257676"/>
                <a:gd name="csY12" fmla="*/ 4257676 h 4257676"/>
                <a:gd name="csX13" fmla="*/ 0 w 4257676"/>
                <a:gd name="csY13" fmla="*/ 2128838 h 4257676"/>
                <a:gd name="csX14" fmla="*/ 2128838 w 4257676"/>
                <a:gd name="csY14" fmla="*/ 0 h 42576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4257676" h="4257676">
                  <a:moveTo>
                    <a:pt x="2128838" y="0"/>
                  </a:moveTo>
                  <a:cubicBezTo>
                    <a:pt x="3304563" y="0"/>
                    <a:pt x="4257676" y="953113"/>
                    <a:pt x="4257676" y="2128838"/>
                  </a:cubicBezTo>
                  <a:cubicBezTo>
                    <a:pt x="4257676" y="2275804"/>
                    <a:pt x="4242784" y="2419291"/>
                    <a:pt x="4214426" y="2557873"/>
                  </a:cubicBezTo>
                  <a:lnTo>
                    <a:pt x="4185180" y="2671614"/>
                  </a:lnTo>
                  <a:lnTo>
                    <a:pt x="2954872" y="2671614"/>
                  </a:lnTo>
                  <a:lnTo>
                    <a:pt x="2931249" y="2669233"/>
                  </a:lnTo>
                  <a:lnTo>
                    <a:pt x="2892697" y="2673119"/>
                  </a:lnTo>
                  <a:cubicBezTo>
                    <a:pt x="2772197" y="2697777"/>
                    <a:pt x="2677288" y="2792686"/>
                    <a:pt x="2652630" y="2913186"/>
                  </a:cubicBezTo>
                  <a:lnTo>
                    <a:pt x="2648743" y="2951738"/>
                  </a:lnTo>
                  <a:lnTo>
                    <a:pt x="2651125" y="2975361"/>
                  </a:lnTo>
                  <a:lnTo>
                    <a:pt x="2651125" y="4190448"/>
                  </a:lnTo>
                  <a:lnTo>
                    <a:pt x="2557873" y="4214426"/>
                  </a:lnTo>
                  <a:cubicBezTo>
                    <a:pt x="2419291" y="4242784"/>
                    <a:pt x="2275804" y="4257676"/>
                    <a:pt x="2128838" y="4257676"/>
                  </a:cubicBezTo>
                  <a:cubicBezTo>
                    <a:pt x="953113" y="4257676"/>
                    <a:pt x="0" y="3304563"/>
                    <a:pt x="0" y="2128838"/>
                  </a:cubicBezTo>
                  <a:cubicBezTo>
                    <a:pt x="0" y="953113"/>
                    <a:pt x="953113" y="0"/>
                    <a:pt x="2128838" y="0"/>
                  </a:cubicBezTo>
                  <a:close/>
                </a:path>
              </a:pathLst>
            </a:cu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4720667-D377-D4ED-3C23-D264525FC6EF}"/>
              </a:ext>
            </a:extLst>
          </p:cNvPr>
          <p:cNvGrpSpPr/>
          <p:nvPr/>
        </p:nvGrpSpPr>
        <p:grpSpPr>
          <a:xfrm flipH="1">
            <a:off x="17709830" y="6777235"/>
            <a:ext cx="3397699" cy="1786168"/>
            <a:chOff x="2575557" y="3340118"/>
            <a:chExt cx="4041143" cy="1559594"/>
          </a:xfrm>
        </p:grpSpPr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33CF41A6-7653-C1D1-98CC-1890DCA6C00A}"/>
                </a:ext>
              </a:extLst>
            </p:cNvPr>
            <p:cNvSpPr txBox="1"/>
            <p:nvPr/>
          </p:nvSpPr>
          <p:spPr>
            <a:xfrm flipH="1">
              <a:off x="2575557" y="3340118"/>
              <a:ext cx="4041143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ysClr val="windowText" lastClr="000000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0BBAD4A8-A6E3-EE36-703F-EEA3A10B8219}"/>
                </a:ext>
              </a:extLst>
            </p:cNvPr>
            <p:cNvSpPr txBox="1"/>
            <p:nvPr/>
          </p:nvSpPr>
          <p:spPr>
            <a:xfrm flipH="1">
              <a:off x="2575557" y="3703252"/>
              <a:ext cx="4041143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084BE43A-AFDA-4A30-A51D-BE09312AA561}"/>
                </a:ext>
              </a:extLst>
            </p:cNvPr>
            <p:cNvSpPr txBox="1"/>
            <p:nvPr/>
          </p:nvSpPr>
          <p:spPr>
            <a:xfrm flipH="1">
              <a:off x="2575558" y="4068715"/>
              <a:ext cx="404114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A4E844A-7D65-7305-90BA-61A7667F7839}"/>
              </a:ext>
            </a:extLst>
          </p:cNvPr>
          <p:cNvGrpSpPr/>
          <p:nvPr/>
        </p:nvGrpSpPr>
        <p:grpSpPr>
          <a:xfrm>
            <a:off x="9455887" y="5458121"/>
            <a:ext cx="5472226" cy="5472226"/>
            <a:chOff x="7190198" y="5572421"/>
            <a:chExt cx="4778078" cy="4778078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E1A4AB8-19D4-688A-8959-9938395B1221}"/>
                </a:ext>
              </a:extLst>
            </p:cNvPr>
            <p:cNvSpPr/>
            <p:nvPr/>
          </p:nvSpPr>
          <p:spPr>
            <a:xfrm flipH="1">
              <a:off x="7190198" y="5572421"/>
              <a:ext cx="4778078" cy="4778078"/>
            </a:xfrm>
            <a:custGeom>
              <a:avLst/>
              <a:gdLst>
                <a:gd name="csX0" fmla="*/ 2389039 w 4778078"/>
                <a:gd name="csY0" fmla="*/ 0 h 4778078"/>
                <a:gd name="csX1" fmla="*/ 4370068 w 4778078"/>
                <a:gd name="csY1" fmla="*/ 1053304 h 4778078"/>
                <a:gd name="csX2" fmla="*/ 4386767 w 4778078"/>
                <a:gd name="csY2" fmla="*/ 1080791 h 4778078"/>
                <a:gd name="csX3" fmla="*/ 4489734 w 4778078"/>
                <a:gd name="csY3" fmla="*/ 1250281 h 4778078"/>
                <a:gd name="csX4" fmla="*/ 4778078 w 4778078"/>
                <a:gd name="csY4" fmla="*/ 2389039 h 4778078"/>
                <a:gd name="csX5" fmla="*/ 4765744 w 4778078"/>
                <a:gd name="csY5" fmla="*/ 2633304 h 4778078"/>
                <a:gd name="csX6" fmla="*/ 4747029 w 4778078"/>
                <a:gd name="csY6" fmla="*/ 2755929 h 4778078"/>
                <a:gd name="csX7" fmla="*/ 4725389 w 4778078"/>
                <a:gd name="csY7" fmla="*/ 2795797 h 4778078"/>
                <a:gd name="csX8" fmla="*/ 4531743 w 4778078"/>
                <a:gd name="csY8" fmla="*/ 2925548 h 4778078"/>
                <a:gd name="csX9" fmla="*/ 4493191 w 4778078"/>
                <a:gd name="csY9" fmla="*/ 2929435 h 4778078"/>
                <a:gd name="csX10" fmla="*/ 4469568 w 4778078"/>
                <a:gd name="csY10" fmla="*/ 2931816 h 4778078"/>
                <a:gd name="csX11" fmla="*/ 3235563 w 4778078"/>
                <a:gd name="csY11" fmla="*/ 2931816 h 4778078"/>
                <a:gd name="csX12" fmla="*/ 3211940 w 4778078"/>
                <a:gd name="csY12" fmla="*/ 2929435 h 4778078"/>
                <a:gd name="csX13" fmla="*/ 3173388 w 4778078"/>
                <a:gd name="csY13" fmla="*/ 2933321 h 4778078"/>
                <a:gd name="csX14" fmla="*/ 2933321 w 4778078"/>
                <a:gd name="csY14" fmla="*/ 3173388 h 4778078"/>
                <a:gd name="csX15" fmla="*/ 2929434 w 4778078"/>
                <a:gd name="csY15" fmla="*/ 3211940 h 4778078"/>
                <a:gd name="csX16" fmla="*/ 2931816 w 4778078"/>
                <a:gd name="csY16" fmla="*/ 3235563 h 4778078"/>
                <a:gd name="csX17" fmla="*/ 2931816 w 4778078"/>
                <a:gd name="csY17" fmla="*/ 4469568 h 4778078"/>
                <a:gd name="csX18" fmla="*/ 2929434 w 4778078"/>
                <a:gd name="csY18" fmla="*/ 4493191 h 4778078"/>
                <a:gd name="csX19" fmla="*/ 2925548 w 4778078"/>
                <a:gd name="csY19" fmla="*/ 4531743 h 4778078"/>
                <a:gd name="csX20" fmla="*/ 2795797 w 4778078"/>
                <a:gd name="csY20" fmla="*/ 4725389 h 4778078"/>
                <a:gd name="csX21" fmla="*/ 2755929 w 4778078"/>
                <a:gd name="csY21" fmla="*/ 4747029 h 4778078"/>
                <a:gd name="csX22" fmla="*/ 2633304 w 4778078"/>
                <a:gd name="csY22" fmla="*/ 4765744 h 4778078"/>
                <a:gd name="csX23" fmla="*/ 2389039 w 4778078"/>
                <a:gd name="csY23" fmla="*/ 4778078 h 4778078"/>
                <a:gd name="csX24" fmla="*/ 1250281 w 4778078"/>
                <a:gd name="csY24" fmla="*/ 4489734 h 4778078"/>
                <a:gd name="csX25" fmla="*/ 1080791 w 4778078"/>
                <a:gd name="csY25" fmla="*/ 4386767 h 4778078"/>
                <a:gd name="csX26" fmla="*/ 1053304 w 4778078"/>
                <a:gd name="csY26" fmla="*/ 4370068 h 4778078"/>
                <a:gd name="csX27" fmla="*/ 0 w 4778078"/>
                <a:gd name="csY27" fmla="*/ 2389039 h 4778078"/>
                <a:gd name="csX28" fmla="*/ 2389039 w 4778078"/>
                <a:gd name="csY28" fmla="*/ 0 h 477807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</a:cxnLst>
              <a:rect l="l" t="t" r="r" b="b"/>
              <a:pathLst>
                <a:path w="4778078" h="4778078">
                  <a:moveTo>
                    <a:pt x="2389039" y="0"/>
                  </a:moveTo>
                  <a:cubicBezTo>
                    <a:pt x="3213683" y="0"/>
                    <a:pt x="3940740" y="417816"/>
                    <a:pt x="4370068" y="1053304"/>
                  </a:cubicBezTo>
                  <a:lnTo>
                    <a:pt x="4386767" y="1080791"/>
                  </a:lnTo>
                  <a:lnTo>
                    <a:pt x="4489734" y="1250281"/>
                  </a:lnTo>
                  <a:cubicBezTo>
                    <a:pt x="4673624" y="1588792"/>
                    <a:pt x="4778078" y="1976717"/>
                    <a:pt x="4778078" y="2389039"/>
                  </a:cubicBezTo>
                  <a:cubicBezTo>
                    <a:pt x="4778078" y="2471503"/>
                    <a:pt x="4773900" y="2552992"/>
                    <a:pt x="4765744" y="2633304"/>
                  </a:cubicBezTo>
                  <a:lnTo>
                    <a:pt x="4747029" y="2755929"/>
                  </a:lnTo>
                  <a:lnTo>
                    <a:pt x="4725389" y="2795797"/>
                  </a:lnTo>
                  <a:cubicBezTo>
                    <a:pt x="4681036" y="2861448"/>
                    <a:pt x="4612076" y="2909109"/>
                    <a:pt x="4531743" y="2925548"/>
                  </a:cubicBezTo>
                  <a:lnTo>
                    <a:pt x="4493191" y="2929435"/>
                  </a:lnTo>
                  <a:lnTo>
                    <a:pt x="4469568" y="2931816"/>
                  </a:lnTo>
                  <a:lnTo>
                    <a:pt x="3235563" y="2931816"/>
                  </a:lnTo>
                  <a:lnTo>
                    <a:pt x="3211940" y="2929435"/>
                  </a:lnTo>
                  <a:lnTo>
                    <a:pt x="3173388" y="2933321"/>
                  </a:lnTo>
                  <a:cubicBezTo>
                    <a:pt x="3052888" y="2957979"/>
                    <a:pt x="2957979" y="3052888"/>
                    <a:pt x="2933321" y="3173388"/>
                  </a:cubicBezTo>
                  <a:lnTo>
                    <a:pt x="2929434" y="3211940"/>
                  </a:lnTo>
                  <a:lnTo>
                    <a:pt x="2931816" y="3235563"/>
                  </a:lnTo>
                  <a:lnTo>
                    <a:pt x="2931816" y="4469568"/>
                  </a:lnTo>
                  <a:lnTo>
                    <a:pt x="2929434" y="4493191"/>
                  </a:lnTo>
                  <a:lnTo>
                    <a:pt x="2925548" y="4531743"/>
                  </a:lnTo>
                  <a:cubicBezTo>
                    <a:pt x="2909110" y="4612076"/>
                    <a:pt x="2861448" y="4681036"/>
                    <a:pt x="2795797" y="4725389"/>
                  </a:cubicBezTo>
                  <a:lnTo>
                    <a:pt x="2755929" y="4747029"/>
                  </a:lnTo>
                  <a:lnTo>
                    <a:pt x="2633304" y="4765744"/>
                  </a:lnTo>
                  <a:cubicBezTo>
                    <a:pt x="2552992" y="4773900"/>
                    <a:pt x="2471503" y="4778078"/>
                    <a:pt x="2389039" y="4778078"/>
                  </a:cubicBezTo>
                  <a:cubicBezTo>
                    <a:pt x="1976717" y="4778078"/>
                    <a:pt x="1588792" y="4673624"/>
                    <a:pt x="1250281" y="4489734"/>
                  </a:cubicBezTo>
                  <a:lnTo>
                    <a:pt x="1080791" y="4386767"/>
                  </a:lnTo>
                  <a:lnTo>
                    <a:pt x="1053304" y="4370068"/>
                  </a:lnTo>
                  <a:cubicBezTo>
                    <a:pt x="417816" y="3940740"/>
                    <a:pt x="0" y="3213683"/>
                    <a:pt x="0" y="2389039"/>
                  </a:cubicBezTo>
                  <a:cubicBezTo>
                    <a:pt x="0" y="1069609"/>
                    <a:pt x="1069609" y="0"/>
                    <a:pt x="23890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BA5F478-513C-805C-F78B-2EDB0C78E344}"/>
                </a:ext>
              </a:extLst>
            </p:cNvPr>
            <p:cNvSpPr/>
            <p:nvPr/>
          </p:nvSpPr>
          <p:spPr>
            <a:xfrm flipH="1">
              <a:off x="7429909" y="5832623"/>
              <a:ext cx="4257676" cy="4257676"/>
            </a:xfrm>
            <a:custGeom>
              <a:avLst/>
              <a:gdLst>
                <a:gd name="csX0" fmla="*/ 2128838 w 4257676"/>
                <a:gd name="csY0" fmla="*/ 0 h 4257676"/>
                <a:gd name="csX1" fmla="*/ 4257676 w 4257676"/>
                <a:gd name="csY1" fmla="*/ 2128838 h 4257676"/>
                <a:gd name="csX2" fmla="*/ 4214426 w 4257676"/>
                <a:gd name="csY2" fmla="*/ 2557873 h 4257676"/>
                <a:gd name="csX3" fmla="*/ 4185180 w 4257676"/>
                <a:gd name="csY3" fmla="*/ 2671614 h 4257676"/>
                <a:gd name="csX4" fmla="*/ 2954872 w 4257676"/>
                <a:gd name="csY4" fmla="*/ 2671614 h 4257676"/>
                <a:gd name="csX5" fmla="*/ 2931249 w 4257676"/>
                <a:gd name="csY5" fmla="*/ 2669233 h 4257676"/>
                <a:gd name="csX6" fmla="*/ 2892697 w 4257676"/>
                <a:gd name="csY6" fmla="*/ 2673119 h 4257676"/>
                <a:gd name="csX7" fmla="*/ 2652630 w 4257676"/>
                <a:gd name="csY7" fmla="*/ 2913186 h 4257676"/>
                <a:gd name="csX8" fmla="*/ 2648743 w 4257676"/>
                <a:gd name="csY8" fmla="*/ 2951738 h 4257676"/>
                <a:gd name="csX9" fmla="*/ 2651125 w 4257676"/>
                <a:gd name="csY9" fmla="*/ 2975361 h 4257676"/>
                <a:gd name="csX10" fmla="*/ 2651125 w 4257676"/>
                <a:gd name="csY10" fmla="*/ 4190448 h 4257676"/>
                <a:gd name="csX11" fmla="*/ 2557873 w 4257676"/>
                <a:gd name="csY11" fmla="*/ 4214426 h 4257676"/>
                <a:gd name="csX12" fmla="*/ 2128838 w 4257676"/>
                <a:gd name="csY12" fmla="*/ 4257676 h 4257676"/>
                <a:gd name="csX13" fmla="*/ 0 w 4257676"/>
                <a:gd name="csY13" fmla="*/ 2128838 h 4257676"/>
                <a:gd name="csX14" fmla="*/ 2128838 w 4257676"/>
                <a:gd name="csY14" fmla="*/ 0 h 42576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4257676" h="4257676">
                  <a:moveTo>
                    <a:pt x="2128838" y="0"/>
                  </a:moveTo>
                  <a:cubicBezTo>
                    <a:pt x="3304563" y="0"/>
                    <a:pt x="4257676" y="953113"/>
                    <a:pt x="4257676" y="2128838"/>
                  </a:cubicBezTo>
                  <a:cubicBezTo>
                    <a:pt x="4257676" y="2275804"/>
                    <a:pt x="4242784" y="2419291"/>
                    <a:pt x="4214426" y="2557873"/>
                  </a:cubicBezTo>
                  <a:lnTo>
                    <a:pt x="4185180" y="2671614"/>
                  </a:lnTo>
                  <a:lnTo>
                    <a:pt x="2954872" y="2671614"/>
                  </a:lnTo>
                  <a:lnTo>
                    <a:pt x="2931249" y="2669233"/>
                  </a:lnTo>
                  <a:lnTo>
                    <a:pt x="2892697" y="2673119"/>
                  </a:lnTo>
                  <a:cubicBezTo>
                    <a:pt x="2772197" y="2697777"/>
                    <a:pt x="2677288" y="2792686"/>
                    <a:pt x="2652630" y="2913186"/>
                  </a:cubicBezTo>
                  <a:lnTo>
                    <a:pt x="2648743" y="2951738"/>
                  </a:lnTo>
                  <a:lnTo>
                    <a:pt x="2651125" y="2975361"/>
                  </a:lnTo>
                  <a:lnTo>
                    <a:pt x="2651125" y="4190448"/>
                  </a:lnTo>
                  <a:lnTo>
                    <a:pt x="2557873" y="4214426"/>
                  </a:lnTo>
                  <a:cubicBezTo>
                    <a:pt x="2419291" y="4242784"/>
                    <a:pt x="2275804" y="4257676"/>
                    <a:pt x="2128838" y="4257676"/>
                  </a:cubicBezTo>
                  <a:cubicBezTo>
                    <a:pt x="953113" y="4257676"/>
                    <a:pt x="0" y="3304563"/>
                    <a:pt x="0" y="2128838"/>
                  </a:cubicBezTo>
                  <a:cubicBezTo>
                    <a:pt x="0" y="953113"/>
                    <a:pt x="953113" y="0"/>
                    <a:pt x="2128838" y="0"/>
                  </a:cubicBezTo>
                  <a:close/>
                </a:path>
              </a:pathLst>
            </a:cu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2F657DC-E4C5-7DAD-BCB6-EAF9E0CB680B}"/>
              </a:ext>
            </a:extLst>
          </p:cNvPr>
          <p:cNvGrpSpPr/>
          <p:nvPr/>
        </p:nvGrpSpPr>
        <p:grpSpPr>
          <a:xfrm flipH="1">
            <a:off x="10493151" y="6777235"/>
            <a:ext cx="3397699" cy="1786168"/>
            <a:chOff x="2575557" y="3340118"/>
            <a:chExt cx="4041143" cy="1559594"/>
          </a:xfrm>
        </p:grpSpPr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650C0C2A-6CA9-319C-071D-E36125D89F71}"/>
                </a:ext>
              </a:extLst>
            </p:cNvPr>
            <p:cNvSpPr txBox="1"/>
            <p:nvPr/>
          </p:nvSpPr>
          <p:spPr>
            <a:xfrm flipH="1">
              <a:off x="2575557" y="3340118"/>
              <a:ext cx="4041143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ysClr val="windowText" lastClr="000000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23DC45FC-DD13-27F1-036C-D92F9130696E}"/>
                </a:ext>
              </a:extLst>
            </p:cNvPr>
            <p:cNvSpPr txBox="1"/>
            <p:nvPr/>
          </p:nvSpPr>
          <p:spPr>
            <a:xfrm flipH="1">
              <a:off x="2575557" y="3703252"/>
              <a:ext cx="4041143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566EC5C0-0C5C-F23D-93CD-3970228685C1}"/>
                </a:ext>
              </a:extLst>
            </p:cNvPr>
            <p:cNvSpPr txBox="1"/>
            <p:nvPr/>
          </p:nvSpPr>
          <p:spPr>
            <a:xfrm flipH="1">
              <a:off x="2575558" y="4068715"/>
              <a:ext cx="404114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A614709-A9F2-66A9-F64B-05BA12D56CAD}"/>
              </a:ext>
            </a:extLst>
          </p:cNvPr>
          <p:cNvGrpSpPr/>
          <p:nvPr/>
        </p:nvGrpSpPr>
        <p:grpSpPr>
          <a:xfrm>
            <a:off x="2555551" y="5458121"/>
            <a:ext cx="5472226" cy="5472226"/>
            <a:chOff x="1964672" y="5572421"/>
            <a:chExt cx="4778078" cy="4778078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FAB65D3-D6D1-B1F9-FD66-F55C7840F2A2}"/>
                </a:ext>
              </a:extLst>
            </p:cNvPr>
            <p:cNvSpPr/>
            <p:nvPr/>
          </p:nvSpPr>
          <p:spPr>
            <a:xfrm flipH="1">
              <a:off x="1964672" y="5572421"/>
              <a:ext cx="4778078" cy="4778078"/>
            </a:xfrm>
            <a:custGeom>
              <a:avLst/>
              <a:gdLst>
                <a:gd name="csX0" fmla="*/ 2389039 w 4778078"/>
                <a:gd name="csY0" fmla="*/ 0 h 4778078"/>
                <a:gd name="csX1" fmla="*/ 4370068 w 4778078"/>
                <a:gd name="csY1" fmla="*/ 1053304 h 4778078"/>
                <a:gd name="csX2" fmla="*/ 4386767 w 4778078"/>
                <a:gd name="csY2" fmla="*/ 1080791 h 4778078"/>
                <a:gd name="csX3" fmla="*/ 4489734 w 4778078"/>
                <a:gd name="csY3" fmla="*/ 1250281 h 4778078"/>
                <a:gd name="csX4" fmla="*/ 4778078 w 4778078"/>
                <a:gd name="csY4" fmla="*/ 2389039 h 4778078"/>
                <a:gd name="csX5" fmla="*/ 4765744 w 4778078"/>
                <a:gd name="csY5" fmla="*/ 2633304 h 4778078"/>
                <a:gd name="csX6" fmla="*/ 4747029 w 4778078"/>
                <a:gd name="csY6" fmla="*/ 2755929 h 4778078"/>
                <a:gd name="csX7" fmla="*/ 4725389 w 4778078"/>
                <a:gd name="csY7" fmla="*/ 2795797 h 4778078"/>
                <a:gd name="csX8" fmla="*/ 4531743 w 4778078"/>
                <a:gd name="csY8" fmla="*/ 2925548 h 4778078"/>
                <a:gd name="csX9" fmla="*/ 4493191 w 4778078"/>
                <a:gd name="csY9" fmla="*/ 2929435 h 4778078"/>
                <a:gd name="csX10" fmla="*/ 4469568 w 4778078"/>
                <a:gd name="csY10" fmla="*/ 2931816 h 4778078"/>
                <a:gd name="csX11" fmla="*/ 3235563 w 4778078"/>
                <a:gd name="csY11" fmla="*/ 2931816 h 4778078"/>
                <a:gd name="csX12" fmla="*/ 3211940 w 4778078"/>
                <a:gd name="csY12" fmla="*/ 2929435 h 4778078"/>
                <a:gd name="csX13" fmla="*/ 3173388 w 4778078"/>
                <a:gd name="csY13" fmla="*/ 2933321 h 4778078"/>
                <a:gd name="csX14" fmla="*/ 2933321 w 4778078"/>
                <a:gd name="csY14" fmla="*/ 3173388 h 4778078"/>
                <a:gd name="csX15" fmla="*/ 2929434 w 4778078"/>
                <a:gd name="csY15" fmla="*/ 3211940 h 4778078"/>
                <a:gd name="csX16" fmla="*/ 2931816 w 4778078"/>
                <a:gd name="csY16" fmla="*/ 3235563 h 4778078"/>
                <a:gd name="csX17" fmla="*/ 2931816 w 4778078"/>
                <a:gd name="csY17" fmla="*/ 4469568 h 4778078"/>
                <a:gd name="csX18" fmla="*/ 2929434 w 4778078"/>
                <a:gd name="csY18" fmla="*/ 4493191 h 4778078"/>
                <a:gd name="csX19" fmla="*/ 2925548 w 4778078"/>
                <a:gd name="csY19" fmla="*/ 4531743 h 4778078"/>
                <a:gd name="csX20" fmla="*/ 2795797 w 4778078"/>
                <a:gd name="csY20" fmla="*/ 4725389 h 4778078"/>
                <a:gd name="csX21" fmla="*/ 2755929 w 4778078"/>
                <a:gd name="csY21" fmla="*/ 4747029 h 4778078"/>
                <a:gd name="csX22" fmla="*/ 2633304 w 4778078"/>
                <a:gd name="csY22" fmla="*/ 4765744 h 4778078"/>
                <a:gd name="csX23" fmla="*/ 2389039 w 4778078"/>
                <a:gd name="csY23" fmla="*/ 4778078 h 4778078"/>
                <a:gd name="csX24" fmla="*/ 1250281 w 4778078"/>
                <a:gd name="csY24" fmla="*/ 4489734 h 4778078"/>
                <a:gd name="csX25" fmla="*/ 1080791 w 4778078"/>
                <a:gd name="csY25" fmla="*/ 4386767 h 4778078"/>
                <a:gd name="csX26" fmla="*/ 1053304 w 4778078"/>
                <a:gd name="csY26" fmla="*/ 4370068 h 4778078"/>
                <a:gd name="csX27" fmla="*/ 0 w 4778078"/>
                <a:gd name="csY27" fmla="*/ 2389039 h 4778078"/>
                <a:gd name="csX28" fmla="*/ 2389039 w 4778078"/>
                <a:gd name="csY28" fmla="*/ 0 h 477807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</a:cxnLst>
              <a:rect l="l" t="t" r="r" b="b"/>
              <a:pathLst>
                <a:path w="4778078" h="4778078">
                  <a:moveTo>
                    <a:pt x="2389039" y="0"/>
                  </a:moveTo>
                  <a:cubicBezTo>
                    <a:pt x="3213683" y="0"/>
                    <a:pt x="3940740" y="417816"/>
                    <a:pt x="4370068" y="1053304"/>
                  </a:cubicBezTo>
                  <a:lnTo>
                    <a:pt x="4386767" y="1080791"/>
                  </a:lnTo>
                  <a:lnTo>
                    <a:pt x="4489734" y="1250281"/>
                  </a:lnTo>
                  <a:cubicBezTo>
                    <a:pt x="4673624" y="1588792"/>
                    <a:pt x="4778078" y="1976717"/>
                    <a:pt x="4778078" y="2389039"/>
                  </a:cubicBezTo>
                  <a:cubicBezTo>
                    <a:pt x="4778078" y="2471503"/>
                    <a:pt x="4773900" y="2552992"/>
                    <a:pt x="4765744" y="2633304"/>
                  </a:cubicBezTo>
                  <a:lnTo>
                    <a:pt x="4747029" y="2755929"/>
                  </a:lnTo>
                  <a:lnTo>
                    <a:pt x="4725389" y="2795797"/>
                  </a:lnTo>
                  <a:cubicBezTo>
                    <a:pt x="4681036" y="2861448"/>
                    <a:pt x="4612076" y="2909109"/>
                    <a:pt x="4531743" y="2925548"/>
                  </a:cubicBezTo>
                  <a:lnTo>
                    <a:pt x="4493191" y="2929435"/>
                  </a:lnTo>
                  <a:lnTo>
                    <a:pt x="4469568" y="2931816"/>
                  </a:lnTo>
                  <a:lnTo>
                    <a:pt x="3235563" y="2931816"/>
                  </a:lnTo>
                  <a:lnTo>
                    <a:pt x="3211940" y="2929435"/>
                  </a:lnTo>
                  <a:lnTo>
                    <a:pt x="3173388" y="2933321"/>
                  </a:lnTo>
                  <a:cubicBezTo>
                    <a:pt x="3052888" y="2957979"/>
                    <a:pt x="2957979" y="3052888"/>
                    <a:pt x="2933321" y="3173388"/>
                  </a:cubicBezTo>
                  <a:lnTo>
                    <a:pt x="2929434" y="3211940"/>
                  </a:lnTo>
                  <a:lnTo>
                    <a:pt x="2931816" y="3235563"/>
                  </a:lnTo>
                  <a:lnTo>
                    <a:pt x="2931816" y="4469568"/>
                  </a:lnTo>
                  <a:lnTo>
                    <a:pt x="2929434" y="4493191"/>
                  </a:lnTo>
                  <a:lnTo>
                    <a:pt x="2925548" y="4531743"/>
                  </a:lnTo>
                  <a:cubicBezTo>
                    <a:pt x="2909110" y="4612076"/>
                    <a:pt x="2861448" y="4681036"/>
                    <a:pt x="2795797" y="4725389"/>
                  </a:cubicBezTo>
                  <a:lnTo>
                    <a:pt x="2755929" y="4747029"/>
                  </a:lnTo>
                  <a:lnTo>
                    <a:pt x="2633304" y="4765744"/>
                  </a:lnTo>
                  <a:cubicBezTo>
                    <a:pt x="2552992" y="4773900"/>
                    <a:pt x="2471503" y="4778078"/>
                    <a:pt x="2389039" y="4778078"/>
                  </a:cubicBezTo>
                  <a:cubicBezTo>
                    <a:pt x="1976717" y="4778078"/>
                    <a:pt x="1588792" y="4673624"/>
                    <a:pt x="1250281" y="4489734"/>
                  </a:cubicBezTo>
                  <a:lnTo>
                    <a:pt x="1080791" y="4386767"/>
                  </a:lnTo>
                  <a:lnTo>
                    <a:pt x="1053304" y="4370068"/>
                  </a:lnTo>
                  <a:cubicBezTo>
                    <a:pt x="417816" y="3940740"/>
                    <a:pt x="0" y="3213683"/>
                    <a:pt x="0" y="2389039"/>
                  </a:cubicBezTo>
                  <a:cubicBezTo>
                    <a:pt x="0" y="1069609"/>
                    <a:pt x="1069609" y="0"/>
                    <a:pt x="23890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DCE9210-1EE7-EB0B-5113-FB475201C639}"/>
                </a:ext>
              </a:extLst>
            </p:cNvPr>
            <p:cNvSpPr/>
            <p:nvPr/>
          </p:nvSpPr>
          <p:spPr>
            <a:xfrm flipH="1">
              <a:off x="2204383" y="5832623"/>
              <a:ext cx="4257676" cy="4257676"/>
            </a:xfrm>
            <a:custGeom>
              <a:avLst/>
              <a:gdLst>
                <a:gd name="csX0" fmla="*/ 2128838 w 4257676"/>
                <a:gd name="csY0" fmla="*/ 0 h 4257676"/>
                <a:gd name="csX1" fmla="*/ 4257676 w 4257676"/>
                <a:gd name="csY1" fmla="*/ 2128838 h 4257676"/>
                <a:gd name="csX2" fmla="*/ 4214426 w 4257676"/>
                <a:gd name="csY2" fmla="*/ 2557873 h 4257676"/>
                <a:gd name="csX3" fmla="*/ 4185180 w 4257676"/>
                <a:gd name="csY3" fmla="*/ 2671614 h 4257676"/>
                <a:gd name="csX4" fmla="*/ 2954872 w 4257676"/>
                <a:gd name="csY4" fmla="*/ 2671614 h 4257676"/>
                <a:gd name="csX5" fmla="*/ 2931249 w 4257676"/>
                <a:gd name="csY5" fmla="*/ 2669233 h 4257676"/>
                <a:gd name="csX6" fmla="*/ 2892697 w 4257676"/>
                <a:gd name="csY6" fmla="*/ 2673119 h 4257676"/>
                <a:gd name="csX7" fmla="*/ 2652630 w 4257676"/>
                <a:gd name="csY7" fmla="*/ 2913186 h 4257676"/>
                <a:gd name="csX8" fmla="*/ 2648743 w 4257676"/>
                <a:gd name="csY8" fmla="*/ 2951738 h 4257676"/>
                <a:gd name="csX9" fmla="*/ 2651125 w 4257676"/>
                <a:gd name="csY9" fmla="*/ 2975361 h 4257676"/>
                <a:gd name="csX10" fmla="*/ 2651125 w 4257676"/>
                <a:gd name="csY10" fmla="*/ 4190448 h 4257676"/>
                <a:gd name="csX11" fmla="*/ 2557873 w 4257676"/>
                <a:gd name="csY11" fmla="*/ 4214426 h 4257676"/>
                <a:gd name="csX12" fmla="*/ 2128838 w 4257676"/>
                <a:gd name="csY12" fmla="*/ 4257676 h 4257676"/>
                <a:gd name="csX13" fmla="*/ 0 w 4257676"/>
                <a:gd name="csY13" fmla="*/ 2128838 h 4257676"/>
                <a:gd name="csX14" fmla="*/ 2128838 w 4257676"/>
                <a:gd name="csY14" fmla="*/ 0 h 42576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4257676" h="4257676">
                  <a:moveTo>
                    <a:pt x="2128838" y="0"/>
                  </a:moveTo>
                  <a:cubicBezTo>
                    <a:pt x="3304563" y="0"/>
                    <a:pt x="4257676" y="953113"/>
                    <a:pt x="4257676" y="2128838"/>
                  </a:cubicBezTo>
                  <a:cubicBezTo>
                    <a:pt x="4257676" y="2275804"/>
                    <a:pt x="4242784" y="2419291"/>
                    <a:pt x="4214426" y="2557873"/>
                  </a:cubicBezTo>
                  <a:lnTo>
                    <a:pt x="4185180" y="2671614"/>
                  </a:lnTo>
                  <a:lnTo>
                    <a:pt x="2954872" y="2671614"/>
                  </a:lnTo>
                  <a:lnTo>
                    <a:pt x="2931249" y="2669233"/>
                  </a:lnTo>
                  <a:lnTo>
                    <a:pt x="2892697" y="2673119"/>
                  </a:lnTo>
                  <a:cubicBezTo>
                    <a:pt x="2772197" y="2697777"/>
                    <a:pt x="2677288" y="2792686"/>
                    <a:pt x="2652630" y="2913186"/>
                  </a:cubicBezTo>
                  <a:lnTo>
                    <a:pt x="2648743" y="2951738"/>
                  </a:lnTo>
                  <a:lnTo>
                    <a:pt x="2651125" y="2975361"/>
                  </a:lnTo>
                  <a:lnTo>
                    <a:pt x="2651125" y="4190448"/>
                  </a:lnTo>
                  <a:lnTo>
                    <a:pt x="2557873" y="4214426"/>
                  </a:lnTo>
                  <a:cubicBezTo>
                    <a:pt x="2419291" y="4242784"/>
                    <a:pt x="2275804" y="4257676"/>
                    <a:pt x="2128838" y="4257676"/>
                  </a:cubicBezTo>
                  <a:cubicBezTo>
                    <a:pt x="953113" y="4257676"/>
                    <a:pt x="0" y="3304563"/>
                    <a:pt x="0" y="2128838"/>
                  </a:cubicBezTo>
                  <a:cubicBezTo>
                    <a:pt x="0" y="953113"/>
                    <a:pt x="953113" y="0"/>
                    <a:pt x="2128838" y="0"/>
                  </a:cubicBez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1F1A618-D267-EC35-CF0E-58E17FFCAE86}"/>
              </a:ext>
            </a:extLst>
          </p:cNvPr>
          <p:cNvGrpSpPr/>
          <p:nvPr/>
        </p:nvGrpSpPr>
        <p:grpSpPr>
          <a:xfrm flipH="1">
            <a:off x="3592815" y="6777235"/>
            <a:ext cx="3397699" cy="1786168"/>
            <a:chOff x="2575557" y="3340118"/>
            <a:chExt cx="4041143" cy="1559594"/>
          </a:xfrm>
        </p:grpSpPr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F4E83855-2A74-5C52-6A38-0680DE2764E0}"/>
                </a:ext>
              </a:extLst>
            </p:cNvPr>
            <p:cNvSpPr txBox="1"/>
            <p:nvPr/>
          </p:nvSpPr>
          <p:spPr>
            <a:xfrm flipH="1">
              <a:off x="2575557" y="3340118"/>
              <a:ext cx="4041143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ysClr val="windowText" lastClr="000000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ABAE05E9-53E7-4B3F-9A97-86A5A5312CB7}"/>
                </a:ext>
              </a:extLst>
            </p:cNvPr>
            <p:cNvSpPr txBox="1"/>
            <p:nvPr/>
          </p:nvSpPr>
          <p:spPr>
            <a:xfrm flipH="1">
              <a:off x="2575557" y="3703252"/>
              <a:ext cx="4041143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3887C12D-4115-F64F-4BC7-47FF14CE3D99}"/>
                </a:ext>
              </a:extLst>
            </p:cNvPr>
            <p:cNvSpPr txBox="1"/>
            <p:nvPr/>
          </p:nvSpPr>
          <p:spPr>
            <a:xfrm flipH="1">
              <a:off x="2575558" y="4068715"/>
              <a:ext cx="404114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</a:t>
              </a:r>
            </a:p>
          </p:txBody>
        </p:sp>
      </p:grp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1179D334-85C9-E033-CA44-3540D6CFB724}"/>
              </a:ext>
            </a:extLst>
          </p:cNvPr>
          <p:cNvSpPr/>
          <p:nvPr/>
        </p:nvSpPr>
        <p:spPr>
          <a:xfrm flipH="1">
            <a:off x="5083790" y="9020381"/>
            <a:ext cx="934205" cy="966419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E69FFE6D-FDB1-CC8A-5D67-99FDD1DB2EBA}"/>
              </a:ext>
            </a:extLst>
          </p:cNvPr>
          <p:cNvSpPr/>
          <p:nvPr/>
        </p:nvSpPr>
        <p:spPr>
          <a:xfrm>
            <a:off x="11991490" y="9000163"/>
            <a:ext cx="976562" cy="1012732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9007147C-2556-EE56-20FC-F41D103F7315}"/>
              </a:ext>
            </a:extLst>
          </p:cNvPr>
          <p:cNvSpPr/>
          <p:nvPr/>
        </p:nvSpPr>
        <p:spPr>
          <a:xfrm>
            <a:off x="19151438" y="9062714"/>
            <a:ext cx="1043343" cy="86945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42227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75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900" decel="100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900" decel="100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5" grpId="0" animBg="1"/>
          <p:bldP spid="6" grpId="0"/>
          <p:bldP spid="7" grpId="0" animBg="1"/>
          <p:bldP spid="8" grpId="0"/>
          <p:bldP spid="9" grpId="0" animBg="1"/>
          <p:bldP spid="10" grpId="0"/>
          <p:bldP spid="32" grpId="0" animBg="1"/>
          <p:bldP spid="33" grpId="0" animBg="1"/>
          <p:bldP spid="3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75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900" decel="100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900" decel="100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5" grpId="0" animBg="1"/>
          <p:bldP spid="6" grpId="0"/>
          <p:bldP spid="7" grpId="0" animBg="1"/>
          <p:bldP spid="8" grpId="0"/>
          <p:bldP spid="9" grpId="0" animBg="1"/>
          <p:bldP spid="10" grpId="0"/>
          <p:bldP spid="32" grpId="0" animBg="1"/>
          <p:bldP spid="33" grpId="0" animBg="1"/>
          <p:bldP spid="34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SubTitle">
            <a:extLst>
              <a:ext uri="{FF2B5EF4-FFF2-40B4-BE49-F238E27FC236}">
                <a16:creationId xmlns:a16="http://schemas.microsoft.com/office/drawing/2014/main" id="{FA2D9CC7-58C8-D170-976D-4412DC600F08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C2AEDC1F-0675-0207-3F24-2E54F6C3BDD7}"/>
              </a:ext>
            </a:extLst>
          </p:cNvPr>
          <p:cNvSpPr txBox="1"/>
          <p:nvPr/>
        </p:nvSpPr>
        <p:spPr>
          <a:xfrm>
            <a:off x="7785991" y="1037172"/>
            <a:ext cx="881202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5B9BB4F3-CEF0-B360-135A-E136F7AF18EA}"/>
              </a:ext>
            </a:extLst>
          </p:cNvPr>
          <p:cNvSpPr/>
          <p:nvPr/>
        </p:nvSpPr>
        <p:spPr>
          <a:xfrm flipH="1">
            <a:off x="13679838" y="5218498"/>
            <a:ext cx="5638326" cy="563832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200">
            <a:extLst>
              <a:ext uri="{FF2B5EF4-FFF2-40B4-BE49-F238E27FC236}">
                <a16:creationId xmlns:a16="http://schemas.microsoft.com/office/drawing/2014/main" id="{A321AE91-80DD-745F-0539-A2D3A3D7FA8D}"/>
              </a:ext>
            </a:extLst>
          </p:cNvPr>
          <p:cNvSpPr txBox="1"/>
          <p:nvPr/>
        </p:nvSpPr>
        <p:spPr>
          <a:xfrm>
            <a:off x="14334218" y="9147481"/>
            <a:ext cx="1401866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80FA49F-6ADB-5289-6F7D-BD0DE9AAB7E5}"/>
              </a:ext>
            </a:extLst>
          </p:cNvPr>
          <p:cNvSpPr/>
          <p:nvPr/>
        </p:nvSpPr>
        <p:spPr>
          <a:xfrm flipH="1">
            <a:off x="5388674" y="5218498"/>
            <a:ext cx="5638326" cy="563832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200">
            <a:extLst>
              <a:ext uri="{FF2B5EF4-FFF2-40B4-BE49-F238E27FC236}">
                <a16:creationId xmlns:a16="http://schemas.microsoft.com/office/drawing/2014/main" id="{3C2C0598-83CF-D4C6-7018-36C59A7DE36C}"/>
              </a:ext>
            </a:extLst>
          </p:cNvPr>
          <p:cNvSpPr txBox="1"/>
          <p:nvPr/>
        </p:nvSpPr>
        <p:spPr>
          <a:xfrm>
            <a:off x="6043054" y="9147481"/>
            <a:ext cx="1401866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b="1" dirty="0">
                <a:solidFill>
                  <a:sysClr val="windowText" lastClr="000000"/>
                </a:solidFill>
                <a:latin typeface="+mj-lt"/>
              </a:rPr>
              <a:t>01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35FDC6-DFD4-8DE0-867E-8AB88BE9A2B7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189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261B477-8F3B-280E-503A-4A20AB966E03}"/>
              </a:ext>
            </a:extLst>
          </p:cNvPr>
          <p:cNvGrpSpPr/>
          <p:nvPr/>
        </p:nvGrpSpPr>
        <p:grpSpPr>
          <a:xfrm>
            <a:off x="13355751" y="4873920"/>
            <a:ext cx="6327480" cy="6327480"/>
            <a:chOff x="7190198" y="5572421"/>
            <a:chExt cx="4778078" cy="4778078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425C8C6-CAB3-561D-F208-BACF516FDD72}"/>
                </a:ext>
              </a:extLst>
            </p:cNvPr>
            <p:cNvSpPr/>
            <p:nvPr/>
          </p:nvSpPr>
          <p:spPr>
            <a:xfrm flipH="1">
              <a:off x="7190198" y="5572421"/>
              <a:ext cx="4778078" cy="4778078"/>
            </a:xfrm>
            <a:custGeom>
              <a:avLst/>
              <a:gdLst>
                <a:gd name="csX0" fmla="*/ 2389039 w 4778078"/>
                <a:gd name="csY0" fmla="*/ 0 h 4778078"/>
                <a:gd name="csX1" fmla="*/ 4370068 w 4778078"/>
                <a:gd name="csY1" fmla="*/ 1053304 h 4778078"/>
                <a:gd name="csX2" fmla="*/ 4386767 w 4778078"/>
                <a:gd name="csY2" fmla="*/ 1080791 h 4778078"/>
                <a:gd name="csX3" fmla="*/ 4489734 w 4778078"/>
                <a:gd name="csY3" fmla="*/ 1250281 h 4778078"/>
                <a:gd name="csX4" fmla="*/ 4778078 w 4778078"/>
                <a:gd name="csY4" fmla="*/ 2389039 h 4778078"/>
                <a:gd name="csX5" fmla="*/ 4765744 w 4778078"/>
                <a:gd name="csY5" fmla="*/ 2633304 h 4778078"/>
                <a:gd name="csX6" fmla="*/ 4747029 w 4778078"/>
                <a:gd name="csY6" fmla="*/ 2755929 h 4778078"/>
                <a:gd name="csX7" fmla="*/ 4725389 w 4778078"/>
                <a:gd name="csY7" fmla="*/ 2795797 h 4778078"/>
                <a:gd name="csX8" fmla="*/ 4531743 w 4778078"/>
                <a:gd name="csY8" fmla="*/ 2925548 h 4778078"/>
                <a:gd name="csX9" fmla="*/ 4493191 w 4778078"/>
                <a:gd name="csY9" fmla="*/ 2929435 h 4778078"/>
                <a:gd name="csX10" fmla="*/ 4469568 w 4778078"/>
                <a:gd name="csY10" fmla="*/ 2931816 h 4778078"/>
                <a:gd name="csX11" fmla="*/ 3235563 w 4778078"/>
                <a:gd name="csY11" fmla="*/ 2931816 h 4778078"/>
                <a:gd name="csX12" fmla="*/ 3211940 w 4778078"/>
                <a:gd name="csY12" fmla="*/ 2929435 h 4778078"/>
                <a:gd name="csX13" fmla="*/ 3173388 w 4778078"/>
                <a:gd name="csY13" fmla="*/ 2933321 h 4778078"/>
                <a:gd name="csX14" fmla="*/ 2933321 w 4778078"/>
                <a:gd name="csY14" fmla="*/ 3173388 h 4778078"/>
                <a:gd name="csX15" fmla="*/ 2929434 w 4778078"/>
                <a:gd name="csY15" fmla="*/ 3211940 h 4778078"/>
                <a:gd name="csX16" fmla="*/ 2931816 w 4778078"/>
                <a:gd name="csY16" fmla="*/ 3235563 h 4778078"/>
                <a:gd name="csX17" fmla="*/ 2931816 w 4778078"/>
                <a:gd name="csY17" fmla="*/ 4469568 h 4778078"/>
                <a:gd name="csX18" fmla="*/ 2929434 w 4778078"/>
                <a:gd name="csY18" fmla="*/ 4493191 h 4778078"/>
                <a:gd name="csX19" fmla="*/ 2925548 w 4778078"/>
                <a:gd name="csY19" fmla="*/ 4531743 h 4778078"/>
                <a:gd name="csX20" fmla="*/ 2795797 w 4778078"/>
                <a:gd name="csY20" fmla="*/ 4725389 h 4778078"/>
                <a:gd name="csX21" fmla="*/ 2755929 w 4778078"/>
                <a:gd name="csY21" fmla="*/ 4747029 h 4778078"/>
                <a:gd name="csX22" fmla="*/ 2633304 w 4778078"/>
                <a:gd name="csY22" fmla="*/ 4765744 h 4778078"/>
                <a:gd name="csX23" fmla="*/ 2389039 w 4778078"/>
                <a:gd name="csY23" fmla="*/ 4778078 h 4778078"/>
                <a:gd name="csX24" fmla="*/ 1250281 w 4778078"/>
                <a:gd name="csY24" fmla="*/ 4489734 h 4778078"/>
                <a:gd name="csX25" fmla="*/ 1080791 w 4778078"/>
                <a:gd name="csY25" fmla="*/ 4386767 h 4778078"/>
                <a:gd name="csX26" fmla="*/ 1053304 w 4778078"/>
                <a:gd name="csY26" fmla="*/ 4370068 h 4778078"/>
                <a:gd name="csX27" fmla="*/ 0 w 4778078"/>
                <a:gd name="csY27" fmla="*/ 2389039 h 4778078"/>
                <a:gd name="csX28" fmla="*/ 2389039 w 4778078"/>
                <a:gd name="csY28" fmla="*/ 0 h 477807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</a:cxnLst>
              <a:rect l="l" t="t" r="r" b="b"/>
              <a:pathLst>
                <a:path w="4778078" h="4778078">
                  <a:moveTo>
                    <a:pt x="2389039" y="0"/>
                  </a:moveTo>
                  <a:cubicBezTo>
                    <a:pt x="3213683" y="0"/>
                    <a:pt x="3940740" y="417816"/>
                    <a:pt x="4370068" y="1053304"/>
                  </a:cubicBezTo>
                  <a:lnTo>
                    <a:pt x="4386767" y="1080791"/>
                  </a:lnTo>
                  <a:lnTo>
                    <a:pt x="4489734" y="1250281"/>
                  </a:lnTo>
                  <a:cubicBezTo>
                    <a:pt x="4673624" y="1588792"/>
                    <a:pt x="4778078" y="1976717"/>
                    <a:pt x="4778078" y="2389039"/>
                  </a:cubicBezTo>
                  <a:cubicBezTo>
                    <a:pt x="4778078" y="2471503"/>
                    <a:pt x="4773900" y="2552992"/>
                    <a:pt x="4765744" y="2633304"/>
                  </a:cubicBezTo>
                  <a:lnTo>
                    <a:pt x="4747029" y="2755929"/>
                  </a:lnTo>
                  <a:lnTo>
                    <a:pt x="4725389" y="2795797"/>
                  </a:lnTo>
                  <a:cubicBezTo>
                    <a:pt x="4681036" y="2861448"/>
                    <a:pt x="4612076" y="2909109"/>
                    <a:pt x="4531743" y="2925548"/>
                  </a:cubicBezTo>
                  <a:lnTo>
                    <a:pt x="4493191" y="2929435"/>
                  </a:lnTo>
                  <a:lnTo>
                    <a:pt x="4469568" y="2931816"/>
                  </a:lnTo>
                  <a:lnTo>
                    <a:pt x="3235563" y="2931816"/>
                  </a:lnTo>
                  <a:lnTo>
                    <a:pt x="3211940" y="2929435"/>
                  </a:lnTo>
                  <a:lnTo>
                    <a:pt x="3173388" y="2933321"/>
                  </a:lnTo>
                  <a:cubicBezTo>
                    <a:pt x="3052888" y="2957979"/>
                    <a:pt x="2957979" y="3052888"/>
                    <a:pt x="2933321" y="3173388"/>
                  </a:cubicBezTo>
                  <a:lnTo>
                    <a:pt x="2929434" y="3211940"/>
                  </a:lnTo>
                  <a:lnTo>
                    <a:pt x="2931816" y="3235563"/>
                  </a:lnTo>
                  <a:lnTo>
                    <a:pt x="2931816" y="4469568"/>
                  </a:lnTo>
                  <a:lnTo>
                    <a:pt x="2929434" y="4493191"/>
                  </a:lnTo>
                  <a:lnTo>
                    <a:pt x="2925548" y="4531743"/>
                  </a:lnTo>
                  <a:cubicBezTo>
                    <a:pt x="2909110" y="4612076"/>
                    <a:pt x="2861448" y="4681036"/>
                    <a:pt x="2795797" y="4725389"/>
                  </a:cubicBezTo>
                  <a:lnTo>
                    <a:pt x="2755929" y="4747029"/>
                  </a:lnTo>
                  <a:lnTo>
                    <a:pt x="2633304" y="4765744"/>
                  </a:lnTo>
                  <a:cubicBezTo>
                    <a:pt x="2552992" y="4773900"/>
                    <a:pt x="2471503" y="4778078"/>
                    <a:pt x="2389039" y="4778078"/>
                  </a:cubicBezTo>
                  <a:cubicBezTo>
                    <a:pt x="1976717" y="4778078"/>
                    <a:pt x="1588792" y="4673624"/>
                    <a:pt x="1250281" y="4489734"/>
                  </a:cubicBezTo>
                  <a:lnTo>
                    <a:pt x="1080791" y="4386767"/>
                  </a:lnTo>
                  <a:lnTo>
                    <a:pt x="1053304" y="4370068"/>
                  </a:lnTo>
                  <a:cubicBezTo>
                    <a:pt x="417816" y="3940740"/>
                    <a:pt x="0" y="3213683"/>
                    <a:pt x="0" y="2389039"/>
                  </a:cubicBezTo>
                  <a:cubicBezTo>
                    <a:pt x="0" y="1069609"/>
                    <a:pt x="1069609" y="0"/>
                    <a:pt x="23890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C373C1E-2138-54D6-5CC4-B9BFB5B6746D}"/>
                </a:ext>
              </a:extLst>
            </p:cNvPr>
            <p:cNvSpPr/>
            <p:nvPr/>
          </p:nvSpPr>
          <p:spPr>
            <a:xfrm flipH="1">
              <a:off x="7429909" y="5832623"/>
              <a:ext cx="4257676" cy="4257676"/>
            </a:xfrm>
            <a:custGeom>
              <a:avLst/>
              <a:gdLst>
                <a:gd name="csX0" fmla="*/ 2128838 w 4257676"/>
                <a:gd name="csY0" fmla="*/ 0 h 4257676"/>
                <a:gd name="csX1" fmla="*/ 4257676 w 4257676"/>
                <a:gd name="csY1" fmla="*/ 2128838 h 4257676"/>
                <a:gd name="csX2" fmla="*/ 4214426 w 4257676"/>
                <a:gd name="csY2" fmla="*/ 2557873 h 4257676"/>
                <a:gd name="csX3" fmla="*/ 4185180 w 4257676"/>
                <a:gd name="csY3" fmla="*/ 2671614 h 4257676"/>
                <a:gd name="csX4" fmla="*/ 2954872 w 4257676"/>
                <a:gd name="csY4" fmla="*/ 2671614 h 4257676"/>
                <a:gd name="csX5" fmla="*/ 2931249 w 4257676"/>
                <a:gd name="csY5" fmla="*/ 2669233 h 4257676"/>
                <a:gd name="csX6" fmla="*/ 2892697 w 4257676"/>
                <a:gd name="csY6" fmla="*/ 2673119 h 4257676"/>
                <a:gd name="csX7" fmla="*/ 2652630 w 4257676"/>
                <a:gd name="csY7" fmla="*/ 2913186 h 4257676"/>
                <a:gd name="csX8" fmla="*/ 2648743 w 4257676"/>
                <a:gd name="csY8" fmla="*/ 2951738 h 4257676"/>
                <a:gd name="csX9" fmla="*/ 2651125 w 4257676"/>
                <a:gd name="csY9" fmla="*/ 2975361 h 4257676"/>
                <a:gd name="csX10" fmla="*/ 2651125 w 4257676"/>
                <a:gd name="csY10" fmla="*/ 4190448 h 4257676"/>
                <a:gd name="csX11" fmla="*/ 2557873 w 4257676"/>
                <a:gd name="csY11" fmla="*/ 4214426 h 4257676"/>
                <a:gd name="csX12" fmla="*/ 2128838 w 4257676"/>
                <a:gd name="csY12" fmla="*/ 4257676 h 4257676"/>
                <a:gd name="csX13" fmla="*/ 0 w 4257676"/>
                <a:gd name="csY13" fmla="*/ 2128838 h 4257676"/>
                <a:gd name="csX14" fmla="*/ 2128838 w 4257676"/>
                <a:gd name="csY14" fmla="*/ 0 h 42576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4257676" h="4257676">
                  <a:moveTo>
                    <a:pt x="2128838" y="0"/>
                  </a:moveTo>
                  <a:cubicBezTo>
                    <a:pt x="3304563" y="0"/>
                    <a:pt x="4257676" y="953113"/>
                    <a:pt x="4257676" y="2128838"/>
                  </a:cubicBezTo>
                  <a:cubicBezTo>
                    <a:pt x="4257676" y="2275804"/>
                    <a:pt x="4242784" y="2419291"/>
                    <a:pt x="4214426" y="2557873"/>
                  </a:cubicBezTo>
                  <a:lnTo>
                    <a:pt x="4185180" y="2671614"/>
                  </a:lnTo>
                  <a:lnTo>
                    <a:pt x="2954872" y="2671614"/>
                  </a:lnTo>
                  <a:lnTo>
                    <a:pt x="2931249" y="2669233"/>
                  </a:lnTo>
                  <a:lnTo>
                    <a:pt x="2892697" y="2673119"/>
                  </a:lnTo>
                  <a:cubicBezTo>
                    <a:pt x="2772197" y="2697777"/>
                    <a:pt x="2677288" y="2792686"/>
                    <a:pt x="2652630" y="2913186"/>
                  </a:cubicBezTo>
                  <a:lnTo>
                    <a:pt x="2648743" y="2951738"/>
                  </a:lnTo>
                  <a:lnTo>
                    <a:pt x="2651125" y="2975361"/>
                  </a:lnTo>
                  <a:lnTo>
                    <a:pt x="2651125" y="4190448"/>
                  </a:lnTo>
                  <a:lnTo>
                    <a:pt x="2557873" y="4214426"/>
                  </a:lnTo>
                  <a:cubicBezTo>
                    <a:pt x="2419291" y="4242784"/>
                    <a:pt x="2275804" y="4257676"/>
                    <a:pt x="2128838" y="4257676"/>
                  </a:cubicBezTo>
                  <a:cubicBezTo>
                    <a:pt x="953113" y="4257676"/>
                    <a:pt x="0" y="3304563"/>
                    <a:pt x="0" y="2128838"/>
                  </a:cubicBezTo>
                  <a:cubicBezTo>
                    <a:pt x="0" y="953113"/>
                    <a:pt x="953113" y="0"/>
                    <a:pt x="2128838" y="0"/>
                  </a:cubicBezTo>
                  <a:close/>
                </a:path>
              </a:pathLst>
            </a:cu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330233B-1220-A9F1-E199-E9051E6D6A54}"/>
              </a:ext>
            </a:extLst>
          </p:cNvPr>
          <p:cNvGrpSpPr/>
          <p:nvPr/>
        </p:nvGrpSpPr>
        <p:grpSpPr>
          <a:xfrm flipH="1">
            <a:off x="14555128" y="6511110"/>
            <a:ext cx="3928724" cy="1975224"/>
            <a:chOff x="2575557" y="3344121"/>
            <a:chExt cx="4041143" cy="1491553"/>
          </a:xfrm>
        </p:grpSpPr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2AF07DA4-7CB7-5CB2-FBA4-B4F35A28B731}"/>
                </a:ext>
              </a:extLst>
            </p:cNvPr>
            <p:cNvSpPr txBox="1"/>
            <p:nvPr/>
          </p:nvSpPr>
          <p:spPr>
            <a:xfrm flipH="1">
              <a:off x="2575557" y="3344121"/>
              <a:ext cx="4041143" cy="3951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ysClr val="windowText" lastClr="000000"/>
                  </a:solidFill>
                  <a:latin typeface="+mj-lt"/>
                </a:rPr>
                <a:t>UNIQUE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70395B6E-7540-C1A2-20D1-39AFEA431E62}"/>
                </a:ext>
              </a:extLst>
            </p:cNvPr>
            <p:cNvSpPr txBox="1"/>
            <p:nvPr/>
          </p:nvSpPr>
          <p:spPr>
            <a:xfrm flipH="1">
              <a:off x="2575557" y="3713425"/>
              <a:ext cx="4041143" cy="30213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8E178484-75E3-604B-CA96-8A80A0CFC0AB}"/>
                </a:ext>
              </a:extLst>
            </p:cNvPr>
            <p:cNvSpPr txBox="1"/>
            <p:nvPr/>
          </p:nvSpPr>
          <p:spPr>
            <a:xfrm flipH="1">
              <a:off x="2575558" y="4068715"/>
              <a:ext cx="4041142" cy="7669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</a:t>
              </a:r>
              <a:r>
                <a:rPr kumimoji="0" lang="en-US" sz="20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20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2DA7C36-76A4-0602-2B9E-380803284F90}"/>
              </a:ext>
            </a:extLst>
          </p:cNvPr>
          <p:cNvGrpSpPr/>
          <p:nvPr/>
        </p:nvGrpSpPr>
        <p:grpSpPr>
          <a:xfrm>
            <a:off x="5064587" y="4873920"/>
            <a:ext cx="6327480" cy="6327480"/>
            <a:chOff x="1964672" y="5572421"/>
            <a:chExt cx="4778078" cy="4778078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CC1387E-3D18-DBCF-58A4-2045ECDDC810}"/>
                </a:ext>
              </a:extLst>
            </p:cNvPr>
            <p:cNvSpPr/>
            <p:nvPr/>
          </p:nvSpPr>
          <p:spPr>
            <a:xfrm flipH="1">
              <a:off x="1964672" y="5572421"/>
              <a:ext cx="4778078" cy="4778078"/>
            </a:xfrm>
            <a:custGeom>
              <a:avLst/>
              <a:gdLst>
                <a:gd name="csX0" fmla="*/ 2389039 w 4778078"/>
                <a:gd name="csY0" fmla="*/ 0 h 4778078"/>
                <a:gd name="csX1" fmla="*/ 4370068 w 4778078"/>
                <a:gd name="csY1" fmla="*/ 1053304 h 4778078"/>
                <a:gd name="csX2" fmla="*/ 4386767 w 4778078"/>
                <a:gd name="csY2" fmla="*/ 1080791 h 4778078"/>
                <a:gd name="csX3" fmla="*/ 4489734 w 4778078"/>
                <a:gd name="csY3" fmla="*/ 1250281 h 4778078"/>
                <a:gd name="csX4" fmla="*/ 4778078 w 4778078"/>
                <a:gd name="csY4" fmla="*/ 2389039 h 4778078"/>
                <a:gd name="csX5" fmla="*/ 4765744 w 4778078"/>
                <a:gd name="csY5" fmla="*/ 2633304 h 4778078"/>
                <a:gd name="csX6" fmla="*/ 4747029 w 4778078"/>
                <a:gd name="csY6" fmla="*/ 2755929 h 4778078"/>
                <a:gd name="csX7" fmla="*/ 4725389 w 4778078"/>
                <a:gd name="csY7" fmla="*/ 2795797 h 4778078"/>
                <a:gd name="csX8" fmla="*/ 4531743 w 4778078"/>
                <a:gd name="csY8" fmla="*/ 2925548 h 4778078"/>
                <a:gd name="csX9" fmla="*/ 4493191 w 4778078"/>
                <a:gd name="csY9" fmla="*/ 2929435 h 4778078"/>
                <a:gd name="csX10" fmla="*/ 4469568 w 4778078"/>
                <a:gd name="csY10" fmla="*/ 2931816 h 4778078"/>
                <a:gd name="csX11" fmla="*/ 3235563 w 4778078"/>
                <a:gd name="csY11" fmla="*/ 2931816 h 4778078"/>
                <a:gd name="csX12" fmla="*/ 3211940 w 4778078"/>
                <a:gd name="csY12" fmla="*/ 2929435 h 4778078"/>
                <a:gd name="csX13" fmla="*/ 3173388 w 4778078"/>
                <a:gd name="csY13" fmla="*/ 2933321 h 4778078"/>
                <a:gd name="csX14" fmla="*/ 2933321 w 4778078"/>
                <a:gd name="csY14" fmla="*/ 3173388 h 4778078"/>
                <a:gd name="csX15" fmla="*/ 2929434 w 4778078"/>
                <a:gd name="csY15" fmla="*/ 3211940 h 4778078"/>
                <a:gd name="csX16" fmla="*/ 2931816 w 4778078"/>
                <a:gd name="csY16" fmla="*/ 3235563 h 4778078"/>
                <a:gd name="csX17" fmla="*/ 2931816 w 4778078"/>
                <a:gd name="csY17" fmla="*/ 4469568 h 4778078"/>
                <a:gd name="csX18" fmla="*/ 2929434 w 4778078"/>
                <a:gd name="csY18" fmla="*/ 4493191 h 4778078"/>
                <a:gd name="csX19" fmla="*/ 2925548 w 4778078"/>
                <a:gd name="csY19" fmla="*/ 4531743 h 4778078"/>
                <a:gd name="csX20" fmla="*/ 2795797 w 4778078"/>
                <a:gd name="csY20" fmla="*/ 4725389 h 4778078"/>
                <a:gd name="csX21" fmla="*/ 2755929 w 4778078"/>
                <a:gd name="csY21" fmla="*/ 4747029 h 4778078"/>
                <a:gd name="csX22" fmla="*/ 2633304 w 4778078"/>
                <a:gd name="csY22" fmla="*/ 4765744 h 4778078"/>
                <a:gd name="csX23" fmla="*/ 2389039 w 4778078"/>
                <a:gd name="csY23" fmla="*/ 4778078 h 4778078"/>
                <a:gd name="csX24" fmla="*/ 1250281 w 4778078"/>
                <a:gd name="csY24" fmla="*/ 4489734 h 4778078"/>
                <a:gd name="csX25" fmla="*/ 1080791 w 4778078"/>
                <a:gd name="csY25" fmla="*/ 4386767 h 4778078"/>
                <a:gd name="csX26" fmla="*/ 1053304 w 4778078"/>
                <a:gd name="csY26" fmla="*/ 4370068 h 4778078"/>
                <a:gd name="csX27" fmla="*/ 0 w 4778078"/>
                <a:gd name="csY27" fmla="*/ 2389039 h 4778078"/>
                <a:gd name="csX28" fmla="*/ 2389039 w 4778078"/>
                <a:gd name="csY28" fmla="*/ 0 h 477807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</a:cxnLst>
              <a:rect l="l" t="t" r="r" b="b"/>
              <a:pathLst>
                <a:path w="4778078" h="4778078">
                  <a:moveTo>
                    <a:pt x="2389039" y="0"/>
                  </a:moveTo>
                  <a:cubicBezTo>
                    <a:pt x="3213683" y="0"/>
                    <a:pt x="3940740" y="417816"/>
                    <a:pt x="4370068" y="1053304"/>
                  </a:cubicBezTo>
                  <a:lnTo>
                    <a:pt x="4386767" y="1080791"/>
                  </a:lnTo>
                  <a:lnTo>
                    <a:pt x="4489734" y="1250281"/>
                  </a:lnTo>
                  <a:cubicBezTo>
                    <a:pt x="4673624" y="1588792"/>
                    <a:pt x="4778078" y="1976717"/>
                    <a:pt x="4778078" y="2389039"/>
                  </a:cubicBezTo>
                  <a:cubicBezTo>
                    <a:pt x="4778078" y="2471503"/>
                    <a:pt x="4773900" y="2552992"/>
                    <a:pt x="4765744" y="2633304"/>
                  </a:cubicBezTo>
                  <a:lnTo>
                    <a:pt x="4747029" y="2755929"/>
                  </a:lnTo>
                  <a:lnTo>
                    <a:pt x="4725389" y="2795797"/>
                  </a:lnTo>
                  <a:cubicBezTo>
                    <a:pt x="4681036" y="2861448"/>
                    <a:pt x="4612076" y="2909109"/>
                    <a:pt x="4531743" y="2925548"/>
                  </a:cubicBezTo>
                  <a:lnTo>
                    <a:pt x="4493191" y="2929435"/>
                  </a:lnTo>
                  <a:lnTo>
                    <a:pt x="4469568" y="2931816"/>
                  </a:lnTo>
                  <a:lnTo>
                    <a:pt x="3235563" y="2931816"/>
                  </a:lnTo>
                  <a:lnTo>
                    <a:pt x="3211940" y="2929435"/>
                  </a:lnTo>
                  <a:lnTo>
                    <a:pt x="3173388" y="2933321"/>
                  </a:lnTo>
                  <a:cubicBezTo>
                    <a:pt x="3052888" y="2957979"/>
                    <a:pt x="2957979" y="3052888"/>
                    <a:pt x="2933321" y="3173388"/>
                  </a:cubicBezTo>
                  <a:lnTo>
                    <a:pt x="2929434" y="3211940"/>
                  </a:lnTo>
                  <a:lnTo>
                    <a:pt x="2931816" y="3235563"/>
                  </a:lnTo>
                  <a:lnTo>
                    <a:pt x="2931816" y="4469568"/>
                  </a:lnTo>
                  <a:lnTo>
                    <a:pt x="2929434" y="4493191"/>
                  </a:lnTo>
                  <a:lnTo>
                    <a:pt x="2925548" y="4531743"/>
                  </a:lnTo>
                  <a:cubicBezTo>
                    <a:pt x="2909110" y="4612076"/>
                    <a:pt x="2861448" y="4681036"/>
                    <a:pt x="2795797" y="4725389"/>
                  </a:cubicBezTo>
                  <a:lnTo>
                    <a:pt x="2755929" y="4747029"/>
                  </a:lnTo>
                  <a:lnTo>
                    <a:pt x="2633304" y="4765744"/>
                  </a:lnTo>
                  <a:cubicBezTo>
                    <a:pt x="2552992" y="4773900"/>
                    <a:pt x="2471503" y="4778078"/>
                    <a:pt x="2389039" y="4778078"/>
                  </a:cubicBezTo>
                  <a:cubicBezTo>
                    <a:pt x="1976717" y="4778078"/>
                    <a:pt x="1588792" y="4673624"/>
                    <a:pt x="1250281" y="4489734"/>
                  </a:cubicBezTo>
                  <a:lnTo>
                    <a:pt x="1080791" y="4386767"/>
                  </a:lnTo>
                  <a:lnTo>
                    <a:pt x="1053304" y="4370068"/>
                  </a:lnTo>
                  <a:cubicBezTo>
                    <a:pt x="417816" y="3940740"/>
                    <a:pt x="0" y="3213683"/>
                    <a:pt x="0" y="2389039"/>
                  </a:cubicBezTo>
                  <a:cubicBezTo>
                    <a:pt x="0" y="1069609"/>
                    <a:pt x="1069609" y="0"/>
                    <a:pt x="23890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F552404-2F12-2D63-5048-B68E3DD2B3D1}"/>
                </a:ext>
              </a:extLst>
            </p:cNvPr>
            <p:cNvSpPr/>
            <p:nvPr/>
          </p:nvSpPr>
          <p:spPr>
            <a:xfrm flipH="1">
              <a:off x="2204383" y="5832623"/>
              <a:ext cx="4257676" cy="4257676"/>
            </a:xfrm>
            <a:custGeom>
              <a:avLst/>
              <a:gdLst>
                <a:gd name="csX0" fmla="*/ 2128838 w 4257676"/>
                <a:gd name="csY0" fmla="*/ 0 h 4257676"/>
                <a:gd name="csX1" fmla="*/ 4257676 w 4257676"/>
                <a:gd name="csY1" fmla="*/ 2128838 h 4257676"/>
                <a:gd name="csX2" fmla="*/ 4214426 w 4257676"/>
                <a:gd name="csY2" fmla="*/ 2557873 h 4257676"/>
                <a:gd name="csX3" fmla="*/ 4185180 w 4257676"/>
                <a:gd name="csY3" fmla="*/ 2671614 h 4257676"/>
                <a:gd name="csX4" fmla="*/ 2954872 w 4257676"/>
                <a:gd name="csY4" fmla="*/ 2671614 h 4257676"/>
                <a:gd name="csX5" fmla="*/ 2931249 w 4257676"/>
                <a:gd name="csY5" fmla="*/ 2669233 h 4257676"/>
                <a:gd name="csX6" fmla="*/ 2892697 w 4257676"/>
                <a:gd name="csY6" fmla="*/ 2673119 h 4257676"/>
                <a:gd name="csX7" fmla="*/ 2652630 w 4257676"/>
                <a:gd name="csY7" fmla="*/ 2913186 h 4257676"/>
                <a:gd name="csX8" fmla="*/ 2648743 w 4257676"/>
                <a:gd name="csY8" fmla="*/ 2951738 h 4257676"/>
                <a:gd name="csX9" fmla="*/ 2651125 w 4257676"/>
                <a:gd name="csY9" fmla="*/ 2975361 h 4257676"/>
                <a:gd name="csX10" fmla="*/ 2651125 w 4257676"/>
                <a:gd name="csY10" fmla="*/ 4190448 h 4257676"/>
                <a:gd name="csX11" fmla="*/ 2557873 w 4257676"/>
                <a:gd name="csY11" fmla="*/ 4214426 h 4257676"/>
                <a:gd name="csX12" fmla="*/ 2128838 w 4257676"/>
                <a:gd name="csY12" fmla="*/ 4257676 h 4257676"/>
                <a:gd name="csX13" fmla="*/ 0 w 4257676"/>
                <a:gd name="csY13" fmla="*/ 2128838 h 4257676"/>
                <a:gd name="csX14" fmla="*/ 2128838 w 4257676"/>
                <a:gd name="csY14" fmla="*/ 0 h 42576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4257676" h="4257676">
                  <a:moveTo>
                    <a:pt x="2128838" y="0"/>
                  </a:moveTo>
                  <a:cubicBezTo>
                    <a:pt x="3304563" y="0"/>
                    <a:pt x="4257676" y="953113"/>
                    <a:pt x="4257676" y="2128838"/>
                  </a:cubicBezTo>
                  <a:cubicBezTo>
                    <a:pt x="4257676" y="2275804"/>
                    <a:pt x="4242784" y="2419291"/>
                    <a:pt x="4214426" y="2557873"/>
                  </a:cubicBezTo>
                  <a:lnTo>
                    <a:pt x="4185180" y="2671614"/>
                  </a:lnTo>
                  <a:lnTo>
                    <a:pt x="2954872" y="2671614"/>
                  </a:lnTo>
                  <a:lnTo>
                    <a:pt x="2931249" y="2669233"/>
                  </a:lnTo>
                  <a:lnTo>
                    <a:pt x="2892697" y="2673119"/>
                  </a:lnTo>
                  <a:cubicBezTo>
                    <a:pt x="2772197" y="2697777"/>
                    <a:pt x="2677288" y="2792686"/>
                    <a:pt x="2652630" y="2913186"/>
                  </a:cubicBezTo>
                  <a:lnTo>
                    <a:pt x="2648743" y="2951738"/>
                  </a:lnTo>
                  <a:lnTo>
                    <a:pt x="2651125" y="2975361"/>
                  </a:lnTo>
                  <a:lnTo>
                    <a:pt x="2651125" y="4190448"/>
                  </a:lnTo>
                  <a:lnTo>
                    <a:pt x="2557873" y="4214426"/>
                  </a:lnTo>
                  <a:cubicBezTo>
                    <a:pt x="2419291" y="4242784"/>
                    <a:pt x="2275804" y="4257676"/>
                    <a:pt x="2128838" y="4257676"/>
                  </a:cubicBezTo>
                  <a:cubicBezTo>
                    <a:pt x="953113" y="4257676"/>
                    <a:pt x="0" y="3304563"/>
                    <a:pt x="0" y="2128838"/>
                  </a:cubicBezTo>
                  <a:cubicBezTo>
                    <a:pt x="0" y="953113"/>
                    <a:pt x="953113" y="0"/>
                    <a:pt x="2128838" y="0"/>
                  </a:cubicBezTo>
                  <a:close/>
                </a:path>
              </a:pathLst>
            </a:cu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ED46F8A-9FDB-ED0A-0B2D-81F686A77A9E}"/>
              </a:ext>
            </a:extLst>
          </p:cNvPr>
          <p:cNvGrpSpPr/>
          <p:nvPr/>
        </p:nvGrpSpPr>
        <p:grpSpPr>
          <a:xfrm flipH="1">
            <a:off x="6263964" y="6511110"/>
            <a:ext cx="3928724" cy="1975226"/>
            <a:chOff x="2575557" y="3344120"/>
            <a:chExt cx="4041143" cy="1491554"/>
          </a:xfrm>
        </p:grpSpPr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5EB88543-BDDF-486E-CE0E-E817467286E9}"/>
                </a:ext>
              </a:extLst>
            </p:cNvPr>
            <p:cNvSpPr txBox="1"/>
            <p:nvPr/>
          </p:nvSpPr>
          <p:spPr>
            <a:xfrm flipH="1">
              <a:off x="2575557" y="3344120"/>
              <a:ext cx="4041143" cy="3951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ysClr val="windowText" lastClr="000000"/>
                  </a:solidFill>
                  <a:latin typeface="+mj-lt"/>
                </a:rPr>
                <a:t>UNIQUE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4F0E674E-5772-2D91-B24F-1160847443D2}"/>
                </a:ext>
              </a:extLst>
            </p:cNvPr>
            <p:cNvSpPr txBox="1"/>
            <p:nvPr/>
          </p:nvSpPr>
          <p:spPr>
            <a:xfrm flipH="1">
              <a:off x="2575557" y="3713425"/>
              <a:ext cx="4041143" cy="30213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16019678-2C77-9E96-8135-B63F3C2999FD}"/>
                </a:ext>
              </a:extLst>
            </p:cNvPr>
            <p:cNvSpPr txBox="1"/>
            <p:nvPr/>
          </p:nvSpPr>
          <p:spPr>
            <a:xfrm flipH="1">
              <a:off x="2575558" y="4068715"/>
              <a:ext cx="4041142" cy="7669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</a:t>
              </a:r>
              <a:r>
                <a:rPr kumimoji="0" lang="en-US" sz="20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20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</a:t>
              </a:r>
            </a:p>
          </p:txBody>
        </p:sp>
      </p:grp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0DFC6868-C4B6-68FC-D665-9150C4A9953D}"/>
              </a:ext>
            </a:extLst>
          </p:cNvPr>
          <p:cNvSpPr/>
          <p:nvPr/>
        </p:nvSpPr>
        <p:spPr>
          <a:xfrm flipH="1">
            <a:off x="8008529" y="9033728"/>
            <a:ext cx="1080212" cy="1117462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C226A6E5-2811-0E0F-AD8E-6A97B6B337E4}"/>
              </a:ext>
            </a:extLst>
          </p:cNvPr>
          <p:cNvSpPr/>
          <p:nvPr/>
        </p:nvSpPr>
        <p:spPr>
          <a:xfrm>
            <a:off x="16258275" y="9006953"/>
            <a:ext cx="1129188" cy="1171012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90923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14:prism dir="u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2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2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4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5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75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9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 animBg="1"/>
          <p:bldP spid="5" grpId="0"/>
          <p:bldP spid="6" grpId="0" animBg="1"/>
          <p:bldP spid="7" grpId="0"/>
          <p:bldP spid="23" grpId="0" animBg="1"/>
          <p:bldP spid="2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75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9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 animBg="1"/>
          <p:bldP spid="5" grpId="0"/>
          <p:bldP spid="6" grpId="0" animBg="1"/>
          <p:bldP spid="7" grpId="0"/>
          <p:bldP spid="23" grpId="0" animBg="1"/>
          <p:bldP spid="24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SubTitle">
            <a:extLst>
              <a:ext uri="{FF2B5EF4-FFF2-40B4-BE49-F238E27FC236}">
                <a16:creationId xmlns:a16="http://schemas.microsoft.com/office/drawing/2014/main" id="{39672EC8-0660-1CB5-06CC-F450F0973CC7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49B67C61-1F03-C3C5-DD25-6CCD24CDBC9E}"/>
              </a:ext>
            </a:extLst>
          </p:cNvPr>
          <p:cNvSpPr txBox="1"/>
          <p:nvPr/>
        </p:nvSpPr>
        <p:spPr>
          <a:xfrm>
            <a:off x="7785991" y="1037172"/>
            <a:ext cx="881202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 </a:t>
            </a:r>
            <a:r>
              <a:rPr lang="en-US" sz="7500" noProof="0" dirty="0"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B143A291-6B91-1036-B66B-51DCA4D1FA81}"/>
              </a:ext>
            </a:extLst>
          </p:cNvPr>
          <p:cNvSpPr/>
          <p:nvPr/>
        </p:nvSpPr>
        <p:spPr>
          <a:xfrm flipH="1">
            <a:off x="12655435" y="5832623"/>
            <a:ext cx="4257676" cy="425767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200">
            <a:extLst>
              <a:ext uri="{FF2B5EF4-FFF2-40B4-BE49-F238E27FC236}">
                <a16:creationId xmlns:a16="http://schemas.microsoft.com/office/drawing/2014/main" id="{4BB229F5-8013-E7D7-9E4A-39844FF76435}"/>
              </a:ext>
            </a:extLst>
          </p:cNvPr>
          <p:cNvSpPr txBox="1"/>
          <p:nvPr/>
        </p:nvSpPr>
        <p:spPr>
          <a:xfrm>
            <a:off x="13178948" y="8738445"/>
            <a:ext cx="105859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>
                <a:solidFill>
                  <a:sysClr val="windowText" lastClr="000000"/>
                </a:solidFill>
                <a:latin typeface="+mj-lt"/>
              </a:rPr>
              <a:t>03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1BE19DF-4C03-DF46-E6E8-7C57C9A6E145}"/>
              </a:ext>
            </a:extLst>
          </p:cNvPr>
          <p:cNvSpPr/>
          <p:nvPr/>
        </p:nvSpPr>
        <p:spPr>
          <a:xfrm flipH="1">
            <a:off x="7429909" y="5832623"/>
            <a:ext cx="4257676" cy="42576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200">
            <a:extLst>
              <a:ext uri="{FF2B5EF4-FFF2-40B4-BE49-F238E27FC236}">
                <a16:creationId xmlns:a16="http://schemas.microsoft.com/office/drawing/2014/main" id="{124AE258-CF75-04A6-FDC6-1ED6B782CA5E}"/>
              </a:ext>
            </a:extLst>
          </p:cNvPr>
          <p:cNvSpPr txBox="1"/>
          <p:nvPr/>
        </p:nvSpPr>
        <p:spPr>
          <a:xfrm>
            <a:off x="7953422" y="8738445"/>
            <a:ext cx="105859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B07532F-CE7F-392D-C4CC-ED0B015E0EE1}"/>
              </a:ext>
            </a:extLst>
          </p:cNvPr>
          <p:cNvSpPr/>
          <p:nvPr/>
        </p:nvSpPr>
        <p:spPr>
          <a:xfrm flipH="1">
            <a:off x="17880962" y="5832623"/>
            <a:ext cx="4257676" cy="42576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200">
            <a:extLst>
              <a:ext uri="{FF2B5EF4-FFF2-40B4-BE49-F238E27FC236}">
                <a16:creationId xmlns:a16="http://schemas.microsoft.com/office/drawing/2014/main" id="{F5764720-DB48-8A5D-A59B-CA8E3F67BB13}"/>
              </a:ext>
            </a:extLst>
          </p:cNvPr>
          <p:cNvSpPr txBox="1"/>
          <p:nvPr/>
        </p:nvSpPr>
        <p:spPr>
          <a:xfrm>
            <a:off x="18404475" y="8738445"/>
            <a:ext cx="105859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>
                <a:solidFill>
                  <a:sysClr val="windowText" lastClr="000000"/>
                </a:solidFill>
                <a:latin typeface="+mj-lt"/>
              </a:rPr>
              <a:t>04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989A5CD-A7FE-837D-BB2C-7C64C1848A74}"/>
              </a:ext>
            </a:extLst>
          </p:cNvPr>
          <p:cNvSpPr/>
          <p:nvPr/>
        </p:nvSpPr>
        <p:spPr>
          <a:xfrm flipH="1">
            <a:off x="2204383" y="5832623"/>
            <a:ext cx="4257676" cy="425767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200">
            <a:extLst>
              <a:ext uri="{FF2B5EF4-FFF2-40B4-BE49-F238E27FC236}">
                <a16:creationId xmlns:a16="http://schemas.microsoft.com/office/drawing/2014/main" id="{EE610B73-18CB-D873-0765-82FF7C359A33}"/>
              </a:ext>
            </a:extLst>
          </p:cNvPr>
          <p:cNvSpPr txBox="1"/>
          <p:nvPr/>
        </p:nvSpPr>
        <p:spPr>
          <a:xfrm>
            <a:off x="2727896" y="8738445"/>
            <a:ext cx="105859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>
                <a:solidFill>
                  <a:sysClr val="windowText" lastClr="000000"/>
                </a:solidFill>
                <a:latin typeface="+mj-lt"/>
              </a:rPr>
              <a:t>01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CC065A7-BB15-951A-FDF6-D2017B454743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189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452E0BB-1DA6-3D12-D5A2-FA333B9F1890}"/>
              </a:ext>
            </a:extLst>
          </p:cNvPr>
          <p:cNvGrpSpPr/>
          <p:nvPr/>
        </p:nvGrpSpPr>
        <p:grpSpPr>
          <a:xfrm>
            <a:off x="12415724" y="5572421"/>
            <a:ext cx="4778078" cy="4778078"/>
            <a:chOff x="12415724" y="5572421"/>
            <a:chExt cx="4778078" cy="4778078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D6CEFFFE-5343-C2E8-5A38-D24F45C97EBD}"/>
                </a:ext>
              </a:extLst>
            </p:cNvPr>
            <p:cNvSpPr/>
            <p:nvPr/>
          </p:nvSpPr>
          <p:spPr>
            <a:xfrm flipH="1">
              <a:off x="12415724" y="5572421"/>
              <a:ext cx="4778078" cy="4778078"/>
            </a:xfrm>
            <a:custGeom>
              <a:avLst/>
              <a:gdLst>
                <a:gd name="csX0" fmla="*/ 2389039 w 4778078"/>
                <a:gd name="csY0" fmla="*/ 0 h 4778078"/>
                <a:gd name="csX1" fmla="*/ 4370068 w 4778078"/>
                <a:gd name="csY1" fmla="*/ 1053304 h 4778078"/>
                <a:gd name="csX2" fmla="*/ 4386767 w 4778078"/>
                <a:gd name="csY2" fmla="*/ 1080791 h 4778078"/>
                <a:gd name="csX3" fmla="*/ 4489734 w 4778078"/>
                <a:gd name="csY3" fmla="*/ 1250281 h 4778078"/>
                <a:gd name="csX4" fmla="*/ 4778078 w 4778078"/>
                <a:gd name="csY4" fmla="*/ 2389039 h 4778078"/>
                <a:gd name="csX5" fmla="*/ 4765744 w 4778078"/>
                <a:gd name="csY5" fmla="*/ 2633304 h 4778078"/>
                <a:gd name="csX6" fmla="*/ 4747029 w 4778078"/>
                <a:gd name="csY6" fmla="*/ 2755929 h 4778078"/>
                <a:gd name="csX7" fmla="*/ 4725389 w 4778078"/>
                <a:gd name="csY7" fmla="*/ 2795797 h 4778078"/>
                <a:gd name="csX8" fmla="*/ 4531743 w 4778078"/>
                <a:gd name="csY8" fmla="*/ 2925548 h 4778078"/>
                <a:gd name="csX9" fmla="*/ 4493191 w 4778078"/>
                <a:gd name="csY9" fmla="*/ 2929435 h 4778078"/>
                <a:gd name="csX10" fmla="*/ 4469568 w 4778078"/>
                <a:gd name="csY10" fmla="*/ 2931816 h 4778078"/>
                <a:gd name="csX11" fmla="*/ 3235563 w 4778078"/>
                <a:gd name="csY11" fmla="*/ 2931816 h 4778078"/>
                <a:gd name="csX12" fmla="*/ 3211940 w 4778078"/>
                <a:gd name="csY12" fmla="*/ 2929435 h 4778078"/>
                <a:gd name="csX13" fmla="*/ 3173388 w 4778078"/>
                <a:gd name="csY13" fmla="*/ 2933321 h 4778078"/>
                <a:gd name="csX14" fmla="*/ 2933321 w 4778078"/>
                <a:gd name="csY14" fmla="*/ 3173388 h 4778078"/>
                <a:gd name="csX15" fmla="*/ 2929434 w 4778078"/>
                <a:gd name="csY15" fmla="*/ 3211940 h 4778078"/>
                <a:gd name="csX16" fmla="*/ 2931816 w 4778078"/>
                <a:gd name="csY16" fmla="*/ 3235563 h 4778078"/>
                <a:gd name="csX17" fmla="*/ 2931816 w 4778078"/>
                <a:gd name="csY17" fmla="*/ 4469568 h 4778078"/>
                <a:gd name="csX18" fmla="*/ 2929434 w 4778078"/>
                <a:gd name="csY18" fmla="*/ 4493191 h 4778078"/>
                <a:gd name="csX19" fmla="*/ 2925548 w 4778078"/>
                <a:gd name="csY19" fmla="*/ 4531743 h 4778078"/>
                <a:gd name="csX20" fmla="*/ 2795797 w 4778078"/>
                <a:gd name="csY20" fmla="*/ 4725389 h 4778078"/>
                <a:gd name="csX21" fmla="*/ 2755929 w 4778078"/>
                <a:gd name="csY21" fmla="*/ 4747029 h 4778078"/>
                <a:gd name="csX22" fmla="*/ 2633304 w 4778078"/>
                <a:gd name="csY22" fmla="*/ 4765744 h 4778078"/>
                <a:gd name="csX23" fmla="*/ 2389039 w 4778078"/>
                <a:gd name="csY23" fmla="*/ 4778078 h 4778078"/>
                <a:gd name="csX24" fmla="*/ 1250281 w 4778078"/>
                <a:gd name="csY24" fmla="*/ 4489734 h 4778078"/>
                <a:gd name="csX25" fmla="*/ 1080791 w 4778078"/>
                <a:gd name="csY25" fmla="*/ 4386767 h 4778078"/>
                <a:gd name="csX26" fmla="*/ 1053304 w 4778078"/>
                <a:gd name="csY26" fmla="*/ 4370068 h 4778078"/>
                <a:gd name="csX27" fmla="*/ 0 w 4778078"/>
                <a:gd name="csY27" fmla="*/ 2389039 h 4778078"/>
                <a:gd name="csX28" fmla="*/ 2389039 w 4778078"/>
                <a:gd name="csY28" fmla="*/ 0 h 477807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</a:cxnLst>
              <a:rect l="l" t="t" r="r" b="b"/>
              <a:pathLst>
                <a:path w="4778078" h="4778078">
                  <a:moveTo>
                    <a:pt x="2389039" y="0"/>
                  </a:moveTo>
                  <a:cubicBezTo>
                    <a:pt x="3213683" y="0"/>
                    <a:pt x="3940740" y="417816"/>
                    <a:pt x="4370068" y="1053304"/>
                  </a:cubicBezTo>
                  <a:lnTo>
                    <a:pt x="4386767" y="1080791"/>
                  </a:lnTo>
                  <a:lnTo>
                    <a:pt x="4489734" y="1250281"/>
                  </a:lnTo>
                  <a:cubicBezTo>
                    <a:pt x="4673624" y="1588792"/>
                    <a:pt x="4778078" y="1976717"/>
                    <a:pt x="4778078" y="2389039"/>
                  </a:cubicBezTo>
                  <a:cubicBezTo>
                    <a:pt x="4778078" y="2471503"/>
                    <a:pt x="4773900" y="2552992"/>
                    <a:pt x="4765744" y="2633304"/>
                  </a:cubicBezTo>
                  <a:lnTo>
                    <a:pt x="4747029" y="2755929"/>
                  </a:lnTo>
                  <a:lnTo>
                    <a:pt x="4725389" y="2795797"/>
                  </a:lnTo>
                  <a:cubicBezTo>
                    <a:pt x="4681036" y="2861448"/>
                    <a:pt x="4612076" y="2909109"/>
                    <a:pt x="4531743" y="2925548"/>
                  </a:cubicBezTo>
                  <a:lnTo>
                    <a:pt x="4493191" y="2929435"/>
                  </a:lnTo>
                  <a:lnTo>
                    <a:pt x="4469568" y="2931816"/>
                  </a:lnTo>
                  <a:lnTo>
                    <a:pt x="3235563" y="2931816"/>
                  </a:lnTo>
                  <a:lnTo>
                    <a:pt x="3211940" y="2929435"/>
                  </a:lnTo>
                  <a:lnTo>
                    <a:pt x="3173388" y="2933321"/>
                  </a:lnTo>
                  <a:cubicBezTo>
                    <a:pt x="3052888" y="2957979"/>
                    <a:pt x="2957979" y="3052888"/>
                    <a:pt x="2933321" y="3173388"/>
                  </a:cubicBezTo>
                  <a:lnTo>
                    <a:pt x="2929434" y="3211940"/>
                  </a:lnTo>
                  <a:lnTo>
                    <a:pt x="2931816" y="3235563"/>
                  </a:lnTo>
                  <a:lnTo>
                    <a:pt x="2931816" y="4469568"/>
                  </a:lnTo>
                  <a:lnTo>
                    <a:pt x="2929434" y="4493191"/>
                  </a:lnTo>
                  <a:lnTo>
                    <a:pt x="2925548" y="4531743"/>
                  </a:lnTo>
                  <a:cubicBezTo>
                    <a:pt x="2909110" y="4612076"/>
                    <a:pt x="2861448" y="4681036"/>
                    <a:pt x="2795797" y="4725389"/>
                  </a:cubicBezTo>
                  <a:lnTo>
                    <a:pt x="2755929" y="4747029"/>
                  </a:lnTo>
                  <a:lnTo>
                    <a:pt x="2633304" y="4765744"/>
                  </a:lnTo>
                  <a:cubicBezTo>
                    <a:pt x="2552992" y="4773900"/>
                    <a:pt x="2471503" y="4778078"/>
                    <a:pt x="2389039" y="4778078"/>
                  </a:cubicBezTo>
                  <a:cubicBezTo>
                    <a:pt x="1976717" y="4778078"/>
                    <a:pt x="1588792" y="4673624"/>
                    <a:pt x="1250281" y="4489734"/>
                  </a:cubicBezTo>
                  <a:lnTo>
                    <a:pt x="1080791" y="4386767"/>
                  </a:lnTo>
                  <a:lnTo>
                    <a:pt x="1053304" y="4370068"/>
                  </a:lnTo>
                  <a:cubicBezTo>
                    <a:pt x="417816" y="3940740"/>
                    <a:pt x="0" y="3213683"/>
                    <a:pt x="0" y="2389039"/>
                  </a:cubicBezTo>
                  <a:cubicBezTo>
                    <a:pt x="0" y="1069609"/>
                    <a:pt x="1069609" y="0"/>
                    <a:pt x="2389039" y="0"/>
                  </a:cubicBezTo>
                  <a:close/>
                </a:path>
              </a:pathLst>
            </a:cu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outerShdw blurRad="2540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ACFF02A-6484-87B4-9F84-0A2E85AB6CF3}"/>
                </a:ext>
              </a:extLst>
            </p:cNvPr>
            <p:cNvSpPr/>
            <p:nvPr/>
          </p:nvSpPr>
          <p:spPr>
            <a:xfrm flipH="1">
              <a:off x="12655435" y="5832623"/>
              <a:ext cx="4257676" cy="4257676"/>
            </a:xfrm>
            <a:custGeom>
              <a:avLst/>
              <a:gdLst>
                <a:gd name="csX0" fmla="*/ 2128838 w 4257676"/>
                <a:gd name="csY0" fmla="*/ 0 h 4257676"/>
                <a:gd name="csX1" fmla="*/ 4257676 w 4257676"/>
                <a:gd name="csY1" fmla="*/ 2128838 h 4257676"/>
                <a:gd name="csX2" fmla="*/ 4214426 w 4257676"/>
                <a:gd name="csY2" fmla="*/ 2557873 h 4257676"/>
                <a:gd name="csX3" fmla="*/ 4185180 w 4257676"/>
                <a:gd name="csY3" fmla="*/ 2671614 h 4257676"/>
                <a:gd name="csX4" fmla="*/ 2954872 w 4257676"/>
                <a:gd name="csY4" fmla="*/ 2671614 h 4257676"/>
                <a:gd name="csX5" fmla="*/ 2931249 w 4257676"/>
                <a:gd name="csY5" fmla="*/ 2669233 h 4257676"/>
                <a:gd name="csX6" fmla="*/ 2892697 w 4257676"/>
                <a:gd name="csY6" fmla="*/ 2673119 h 4257676"/>
                <a:gd name="csX7" fmla="*/ 2652630 w 4257676"/>
                <a:gd name="csY7" fmla="*/ 2913186 h 4257676"/>
                <a:gd name="csX8" fmla="*/ 2648743 w 4257676"/>
                <a:gd name="csY8" fmla="*/ 2951738 h 4257676"/>
                <a:gd name="csX9" fmla="*/ 2651125 w 4257676"/>
                <a:gd name="csY9" fmla="*/ 2975361 h 4257676"/>
                <a:gd name="csX10" fmla="*/ 2651125 w 4257676"/>
                <a:gd name="csY10" fmla="*/ 4190448 h 4257676"/>
                <a:gd name="csX11" fmla="*/ 2557873 w 4257676"/>
                <a:gd name="csY11" fmla="*/ 4214426 h 4257676"/>
                <a:gd name="csX12" fmla="*/ 2128838 w 4257676"/>
                <a:gd name="csY12" fmla="*/ 4257676 h 4257676"/>
                <a:gd name="csX13" fmla="*/ 0 w 4257676"/>
                <a:gd name="csY13" fmla="*/ 2128838 h 4257676"/>
                <a:gd name="csX14" fmla="*/ 2128838 w 4257676"/>
                <a:gd name="csY14" fmla="*/ 0 h 42576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4257676" h="4257676">
                  <a:moveTo>
                    <a:pt x="2128838" y="0"/>
                  </a:moveTo>
                  <a:cubicBezTo>
                    <a:pt x="3304563" y="0"/>
                    <a:pt x="4257676" y="953113"/>
                    <a:pt x="4257676" y="2128838"/>
                  </a:cubicBezTo>
                  <a:cubicBezTo>
                    <a:pt x="4257676" y="2275804"/>
                    <a:pt x="4242784" y="2419291"/>
                    <a:pt x="4214426" y="2557873"/>
                  </a:cubicBezTo>
                  <a:lnTo>
                    <a:pt x="4185180" y="2671614"/>
                  </a:lnTo>
                  <a:lnTo>
                    <a:pt x="2954872" y="2671614"/>
                  </a:lnTo>
                  <a:lnTo>
                    <a:pt x="2931249" y="2669233"/>
                  </a:lnTo>
                  <a:lnTo>
                    <a:pt x="2892697" y="2673119"/>
                  </a:lnTo>
                  <a:cubicBezTo>
                    <a:pt x="2772197" y="2697777"/>
                    <a:pt x="2677288" y="2792686"/>
                    <a:pt x="2652630" y="2913186"/>
                  </a:cubicBezTo>
                  <a:lnTo>
                    <a:pt x="2648743" y="2951738"/>
                  </a:lnTo>
                  <a:lnTo>
                    <a:pt x="2651125" y="2975361"/>
                  </a:lnTo>
                  <a:lnTo>
                    <a:pt x="2651125" y="4190448"/>
                  </a:lnTo>
                  <a:lnTo>
                    <a:pt x="2557873" y="4214426"/>
                  </a:lnTo>
                  <a:cubicBezTo>
                    <a:pt x="2419291" y="4242784"/>
                    <a:pt x="2275804" y="4257676"/>
                    <a:pt x="2128838" y="4257676"/>
                  </a:cubicBezTo>
                  <a:cubicBezTo>
                    <a:pt x="953113" y="4257676"/>
                    <a:pt x="0" y="3304563"/>
                    <a:pt x="0" y="2128838"/>
                  </a:cubicBezTo>
                  <a:cubicBezTo>
                    <a:pt x="0" y="953113"/>
                    <a:pt x="953113" y="0"/>
                    <a:pt x="2128838" y="0"/>
                  </a:cubicBezTo>
                  <a:close/>
                </a:path>
              </a:pathLst>
            </a:cu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D7A4640-22BC-CF31-4EC3-7A22EE09F462}"/>
              </a:ext>
            </a:extLst>
          </p:cNvPr>
          <p:cNvGrpSpPr/>
          <p:nvPr/>
        </p:nvGrpSpPr>
        <p:grpSpPr>
          <a:xfrm flipH="1">
            <a:off x="13321411" y="6648450"/>
            <a:ext cx="2966703" cy="1588875"/>
            <a:chOff x="2575557" y="3310837"/>
            <a:chExt cx="4041143" cy="1588875"/>
          </a:xfrm>
        </p:grpSpPr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DA99D127-5AF3-273B-73A0-98649E15503F}"/>
                </a:ext>
              </a:extLst>
            </p:cNvPr>
            <p:cNvSpPr txBox="1"/>
            <p:nvPr/>
          </p:nvSpPr>
          <p:spPr>
            <a:xfrm flipH="1">
              <a:off x="2575557" y="3310837"/>
              <a:ext cx="404114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300" b="1" dirty="0">
                  <a:solidFill>
                    <a:sysClr val="windowText" lastClr="000000"/>
                  </a:solidFill>
                  <a:latin typeface="+mj-lt"/>
                </a:rPr>
                <a:t>UNIQUE TITLE</a:t>
              </a:r>
              <a:endParaRPr kumimoji="0" lang="en-US" sz="23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3D2A16B4-FA4A-67AB-E776-A71A52AA08F8}"/>
                </a:ext>
              </a:extLst>
            </p:cNvPr>
            <p:cNvSpPr txBox="1"/>
            <p:nvPr/>
          </p:nvSpPr>
          <p:spPr>
            <a:xfrm flipH="1">
              <a:off x="2575557" y="3695216"/>
              <a:ext cx="404114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3DA30209-964E-B4B2-CAF6-1DC23D779CBA}"/>
                </a:ext>
              </a:extLst>
            </p:cNvPr>
            <p:cNvSpPr txBox="1"/>
            <p:nvPr/>
          </p:nvSpPr>
          <p:spPr>
            <a:xfrm flipH="1">
              <a:off x="2575558" y="4068715"/>
              <a:ext cx="404114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73CB58E-6FE3-9847-AFDB-5797D88F4B95}"/>
              </a:ext>
            </a:extLst>
          </p:cNvPr>
          <p:cNvGrpSpPr/>
          <p:nvPr/>
        </p:nvGrpSpPr>
        <p:grpSpPr>
          <a:xfrm>
            <a:off x="7190198" y="5572421"/>
            <a:ext cx="4778078" cy="4778078"/>
            <a:chOff x="7190198" y="5572421"/>
            <a:chExt cx="4778078" cy="4778078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B8F1338-0611-2514-CE9D-1FAA6DE06015}"/>
                </a:ext>
              </a:extLst>
            </p:cNvPr>
            <p:cNvSpPr/>
            <p:nvPr/>
          </p:nvSpPr>
          <p:spPr>
            <a:xfrm flipH="1">
              <a:off x="7190198" y="5572421"/>
              <a:ext cx="4778078" cy="4778078"/>
            </a:xfrm>
            <a:custGeom>
              <a:avLst/>
              <a:gdLst>
                <a:gd name="csX0" fmla="*/ 2389039 w 4778078"/>
                <a:gd name="csY0" fmla="*/ 0 h 4778078"/>
                <a:gd name="csX1" fmla="*/ 4370068 w 4778078"/>
                <a:gd name="csY1" fmla="*/ 1053304 h 4778078"/>
                <a:gd name="csX2" fmla="*/ 4386767 w 4778078"/>
                <a:gd name="csY2" fmla="*/ 1080791 h 4778078"/>
                <a:gd name="csX3" fmla="*/ 4489734 w 4778078"/>
                <a:gd name="csY3" fmla="*/ 1250281 h 4778078"/>
                <a:gd name="csX4" fmla="*/ 4778078 w 4778078"/>
                <a:gd name="csY4" fmla="*/ 2389039 h 4778078"/>
                <a:gd name="csX5" fmla="*/ 4765744 w 4778078"/>
                <a:gd name="csY5" fmla="*/ 2633304 h 4778078"/>
                <a:gd name="csX6" fmla="*/ 4747029 w 4778078"/>
                <a:gd name="csY6" fmla="*/ 2755929 h 4778078"/>
                <a:gd name="csX7" fmla="*/ 4725389 w 4778078"/>
                <a:gd name="csY7" fmla="*/ 2795797 h 4778078"/>
                <a:gd name="csX8" fmla="*/ 4531743 w 4778078"/>
                <a:gd name="csY8" fmla="*/ 2925548 h 4778078"/>
                <a:gd name="csX9" fmla="*/ 4493191 w 4778078"/>
                <a:gd name="csY9" fmla="*/ 2929435 h 4778078"/>
                <a:gd name="csX10" fmla="*/ 4469568 w 4778078"/>
                <a:gd name="csY10" fmla="*/ 2931816 h 4778078"/>
                <a:gd name="csX11" fmla="*/ 3235563 w 4778078"/>
                <a:gd name="csY11" fmla="*/ 2931816 h 4778078"/>
                <a:gd name="csX12" fmla="*/ 3211940 w 4778078"/>
                <a:gd name="csY12" fmla="*/ 2929435 h 4778078"/>
                <a:gd name="csX13" fmla="*/ 3173388 w 4778078"/>
                <a:gd name="csY13" fmla="*/ 2933321 h 4778078"/>
                <a:gd name="csX14" fmla="*/ 2933321 w 4778078"/>
                <a:gd name="csY14" fmla="*/ 3173388 h 4778078"/>
                <a:gd name="csX15" fmla="*/ 2929434 w 4778078"/>
                <a:gd name="csY15" fmla="*/ 3211940 h 4778078"/>
                <a:gd name="csX16" fmla="*/ 2931816 w 4778078"/>
                <a:gd name="csY16" fmla="*/ 3235563 h 4778078"/>
                <a:gd name="csX17" fmla="*/ 2931816 w 4778078"/>
                <a:gd name="csY17" fmla="*/ 4469568 h 4778078"/>
                <a:gd name="csX18" fmla="*/ 2929434 w 4778078"/>
                <a:gd name="csY18" fmla="*/ 4493191 h 4778078"/>
                <a:gd name="csX19" fmla="*/ 2925548 w 4778078"/>
                <a:gd name="csY19" fmla="*/ 4531743 h 4778078"/>
                <a:gd name="csX20" fmla="*/ 2795797 w 4778078"/>
                <a:gd name="csY20" fmla="*/ 4725389 h 4778078"/>
                <a:gd name="csX21" fmla="*/ 2755929 w 4778078"/>
                <a:gd name="csY21" fmla="*/ 4747029 h 4778078"/>
                <a:gd name="csX22" fmla="*/ 2633304 w 4778078"/>
                <a:gd name="csY22" fmla="*/ 4765744 h 4778078"/>
                <a:gd name="csX23" fmla="*/ 2389039 w 4778078"/>
                <a:gd name="csY23" fmla="*/ 4778078 h 4778078"/>
                <a:gd name="csX24" fmla="*/ 1250281 w 4778078"/>
                <a:gd name="csY24" fmla="*/ 4489734 h 4778078"/>
                <a:gd name="csX25" fmla="*/ 1080791 w 4778078"/>
                <a:gd name="csY25" fmla="*/ 4386767 h 4778078"/>
                <a:gd name="csX26" fmla="*/ 1053304 w 4778078"/>
                <a:gd name="csY26" fmla="*/ 4370068 h 4778078"/>
                <a:gd name="csX27" fmla="*/ 0 w 4778078"/>
                <a:gd name="csY27" fmla="*/ 2389039 h 4778078"/>
                <a:gd name="csX28" fmla="*/ 2389039 w 4778078"/>
                <a:gd name="csY28" fmla="*/ 0 h 477807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</a:cxnLst>
              <a:rect l="l" t="t" r="r" b="b"/>
              <a:pathLst>
                <a:path w="4778078" h="4778078">
                  <a:moveTo>
                    <a:pt x="2389039" y="0"/>
                  </a:moveTo>
                  <a:cubicBezTo>
                    <a:pt x="3213683" y="0"/>
                    <a:pt x="3940740" y="417816"/>
                    <a:pt x="4370068" y="1053304"/>
                  </a:cubicBezTo>
                  <a:lnTo>
                    <a:pt x="4386767" y="1080791"/>
                  </a:lnTo>
                  <a:lnTo>
                    <a:pt x="4489734" y="1250281"/>
                  </a:lnTo>
                  <a:cubicBezTo>
                    <a:pt x="4673624" y="1588792"/>
                    <a:pt x="4778078" y="1976717"/>
                    <a:pt x="4778078" y="2389039"/>
                  </a:cubicBezTo>
                  <a:cubicBezTo>
                    <a:pt x="4778078" y="2471503"/>
                    <a:pt x="4773900" y="2552992"/>
                    <a:pt x="4765744" y="2633304"/>
                  </a:cubicBezTo>
                  <a:lnTo>
                    <a:pt x="4747029" y="2755929"/>
                  </a:lnTo>
                  <a:lnTo>
                    <a:pt x="4725389" y="2795797"/>
                  </a:lnTo>
                  <a:cubicBezTo>
                    <a:pt x="4681036" y="2861448"/>
                    <a:pt x="4612076" y="2909109"/>
                    <a:pt x="4531743" y="2925548"/>
                  </a:cubicBezTo>
                  <a:lnTo>
                    <a:pt x="4493191" y="2929435"/>
                  </a:lnTo>
                  <a:lnTo>
                    <a:pt x="4469568" y="2931816"/>
                  </a:lnTo>
                  <a:lnTo>
                    <a:pt x="3235563" y="2931816"/>
                  </a:lnTo>
                  <a:lnTo>
                    <a:pt x="3211940" y="2929435"/>
                  </a:lnTo>
                  <a:lnTo>
                    <a:pt x="3173388" y="2933321"/>
                  </a:lnTo>
                  <a:cubicBezTo>
                    <a:pt x="3052888" y="2957979"/>
                    <a:pt x="2957979" y="3052888"/>
                    <a:pt x="2933321" y="3173388"/>
                  </a:cubicBezTo>
                  <a:lnTo>
                    <a:pt x="2929434" y="3211940"/>
                  </a:lnTo>
                  <a:lnTo>
                    <a:pt x="2931816" y="3235563"/>
                  </a:lnTo>
                  <a:lnTo>
                    <a:pt x="2931816" y="4469568"/>
                  </a:lnTo>
                  <a:lnTo>
                    <a:pt x="2929434" y="4493191"/>
                  </a:lnTo>
                  <a:lnTo>
                    <a:pt x="2925548" y="4531743"/>
                  </a:lnTo>
                  <a:cubicBezTo>
                    <a:pt x="2909110" y="4612076"/>
                    <a:pt x="2861448" y="4681036"/>
                    <a:pt x="2795797" y="4725389"/>
                  </a:cubicBezTo>
                  <a:lnTo>
                    <a:pt x="2755929" y="4747029"/>
                  </a:lnTo>
                  <a:lnTo>
                    <a:pt x="2633304" y="4765744"/>
                  </a:lnTo>
                  <a:cubicBezTo>
                    <a:pt x="2552992" y="4773900"/>
                    <a:pt x="2471503" y="4778078"/>
                    <a:pt x="2389039" y="4778078"/>
                  </a:cubicBezTo>
                  <a:cubicBezTo>
                    <a:pt x="1976717" y="4778078"/>
                    <a:pt x="1588792" y="4673624"/>
                    <a:pt x="1250281" y="4489734"/>
                  </a:cubicBezTo>
                  <a:lnTo>
                    <a:pt x="1080791" y="4386767"/>
                  </a:lnTo>
                  <a:lnTo>
                    <a:pt x="1053304" y="4370068"/>
                  </a:lnTo>
                  <a:cubicBezTo>
                    <a:pt x="417816" y="3940740"/>
                    <a:pt x="0" y="3213683"/>
                    <a:pt x="0" y="2389039"/>
                  </a:cubicBezTo>
                  <a:cubicBezTo>
                    <a:pt x="0" y="1069609"/>
                    <a:pt x="1069609" y="0"/>
                    <a:pt x="2389039" y="0"/>
                  </a:cubicBezTo>
                  <a:close/>
                </a:path>
              </a:pathLst>
            </a:cu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outerShdw blurRad="2540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8B5BCF0-B1A4-CE9A-DAA4-8B45DD6D7669}"/>
                </a:ext>
              </a:extLst>
            </p:cNvPr>
            <p:cNvSpPr/>
            <p:nvPr/>
          </p:nvSpPr>
          <p:spPr>
            <a:xfrm flipH="1">
              <a:off x="7429909" y="5832623"/>
              <a:ext cx="4257676" cy="4257676"/>
            </a:xfrm>
            <a:custGeom>
              <a:avLst/>
              <a:gdLst>
                <a:gd name="csX0" fmla="*/ 2128838 w 4257676"/>
                <a:gd name="csY0" fmla="*/ 0 h 4257676"/>
                <a:gd name="csX1" fmla="*/ 4257676 w 4257676"/>
                <a:gd name="csY1" fmla="*/ 2128838 h 4257676"/>
                <a:gd name="csX2" fmla="*/ 4214426 w 4257676"/>
                <a:gd name="csY2" fmla="*/ 2557873 h 4257676"/>
                <a:gd name="csX3" fmla="*/ 4185180 w 4257676"/>
                <a:gd name="csY3" fmla="*/ 2671614 h 4257676"/>
                <a:gd name="csX4" fmla="*/ 2954872 w 4257676"/>
                <a:gd name="csY4" fmla="*/ 2671614 h 4257676"/>
                <a:gd name="csX5" fmla="*/ 2931249 w 4257676"/>
                <a:gd name="csY5" fmla="*/ 2669233 h 4257676"/>
                <a:gd name="csX6" fmla="*/ 2892697 w 4257676"/>
                <a:gd name="csY6" fmla="*/ 2673119 h 4257676"/>
                <a:gd name="csX7" fmla="*/ 2652630 w 4257676"/>
                <a:gd name="csY7" fmla="*/ 2913186 h 4257676"/>
                <a:gd name="csX8" fmla="*/ 2648743 w 4257676"/>
                <a:gd name="csY8" fmla="*/ 2951738 h 4257676"/>
                <a:gd name="csX9" fmla="*/ 2651125 w 4257676"/>
                <a:gd name="csY9" fmla="*/ 2975361 h 4257676"/>
                <a:gd name="csX10" fmla="*/ 2651125 w 4257676"/>
                <a:gd name="csY10" fmla="*/ 4190448 h 4257676"/>
                <a:gd name="csX11" fmla="*/ 2557873 w 4257676"/>
                <a:gd name="csY11" fmla="*/ 4214426 h 4257676"/>
                <a:gd name="csX12" fmla="*/ 2128838 w 4257676"/>
                <a:gd name="csY12" fmla="*/ 4257676 h 4257676"/>
                <a:gd name="csX13" fmla="*/ 0 w 4257676"/>
                <a:gd name="csY13" fmla="*/ 2128838 h 4257676"/>
                <a:gd name="csX14" fmla="*/ 2128838 w 4257676"/>
                <a:gd name="csY14" fmla="*/ 0 h 42576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4257676" h="4257676">
                  <a:moveTo>
                    <a:pt x="2128838" y="0"/>
                  </a:moveTo>
                  <a:cubicBezTo>
                    <a:pt x="3304563" y="0"/>
                    <a:pt x="4257676" y="953113"/>
                    <a:pt x="4257676" y="2128838"/>
                  </a:cubicBezTo>
                  <a:cubicBezTo>
                    <a:pt x="4257676" y="2275804"/>
                    <a:pt x="4242784" y="2419291"/>
                    <a:pt x="4214426" y="2557873"/>
                  </a:cubicBezTo>
                  <a:lnTo>
                    <a:pt x="4185180" y="2671614"/>
                  </a:lnTo>
                  <a:lnTo>
                    <a:pt x="2954872" y="2671614"/>
                  </a:lnTo>
                  <a:lnTo>
                    <a:pt x="2931249" y="2669233"/>
                  </a:lnTo>
                  <a:lnTo>
                    <a:pt x="2892697" y="2673119"/>
                  </a:lnTo>
                  <a:cubicBezTo>
                    <a:pt x="2772197" y="2697777"/>
                    <a:pt x="2677288" y="2792686"/>
                    <a:pt x="2652630" y="2913186"/>
                  </a:cubicBezTo>
                  <a:lnTo>
                    <a:pt x="2648743" y="2951738"/>
                  </a:lnTo>
                  <a:lnTo>
                    <a:pt x="2651125" y="2975361"/>
                  </a:lnTo>
                  <a:lnTo>
                    <a:pt x="2651125" y="4190448"/>
                  </a:lnTo>
                  <a:lnTo>
                    <a:pt x="2557873" y="4214426"/>
                  </a:lnTo>
                  <a:cubicBezTo>
                    <a:pt x="2419291" y="4242784"/>
                    <a:pt x="2275804" y="4257676"/>
                    <a:pt x="2128838" y="4257676"/>
                  </a:cubicBezTo>
                  <a:cubicBezTo>
                    <a:pt x="953113" y="4257676"/>
                    <a:pt x="0" y="3304563"/>
                    <a:pt x="0" y="2128838"/>
                  </a:cubicBezTo>
                  <a:cubicBezTo>
                    <a:pt x="0" y="953113"/>
                    <a:pt x="953113" y="0"/>
                    <a:pt x="2128838" y="0"/>
                  </a:cubicBezTo>
                  <a:close/>
                </a:path>
              </a:pathLst>
            </a:cu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937B11A-E378-0F87-F64B-E387D363A0DB}"/>
              </a:ext>
            </a:extLst>
          </p:cNvPr>
          <p:cNvGrpSpPr/>
          <p:nvPr/>
        </p:nvGrpSpPr>
        <p:grpSpPr>
          <a:xfrm flipH="1">
            <a:off x="8095885" y="6648450"/>
            <a:ext cx="2966703" cy="1588875"/>
            <a:chOff x="2575557" y="3310837"/>
            <a:chExt cx="4041143" cy="1588875"/>
          </a:xfrm>
        </p:grpSpPr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312CE0C9-617A-E6DE-A607-74DC9B788E25}"/>
                </a:ext>
              </a:extLst>
            </p:cNvPr>
            <p:cNvSpPr txBox="1"/>
            <p:nvPr/>
          </p:nvSpPr>
          <p:spPr>
            <a:xfrm flipH="1">
              <a:off x="2575557" y="3310837"/>
              <a:ext cx="404114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3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UNIQUE TITLE</a:t>
              </a:r>
              <a:endParaRPr kumimoji="0" lang="en-US" sz="23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C0ED30BE-8AF0-878E-78CF-38D561D57C59}"/>
                </a:ext>
              </a:extLst>
            </p:cNvPr>
            <p:cNvSpPr txBox="1"/>
            <p:nvPr/>
          </p:nvSpPr>
          <p:spPr>
            <a:xfrm flipH="1">
              <a:off x="2575557" y="3695216"/>
              <a:ext cx="404114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FDD4D7F3-74DE-76DA-B019-59C1F409B1B6}"/>
                </a:ext>
              </a:extLst>
            </p:cNvPr>
            <p:cNvSpPr txBox="1"/>
            <p:nvPr/>
          </p:nvSpPr>
          <p:spPr>
            <a:xfrm flipH="1">
              <a:off x="2575558" y="4068715"/>
              <a:ext cx="404114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453D9D7-6857-11B5-E688-7EC99DCA3981}"/>
              </a:ext>
            </a:extLst>
          </p:cNvPr>
          <p:cNvGrpSpPr/>
          <p:nvPr/>
        </p:nvGrpSpPr>
        <p:grpSpPr>
          <a:xfrm>
            <a:off x="17641251" y="5572421"/>
            <a:ext cx="4778078" cy="4778078"/>
            <a:chOff x="17641251" y="5572421"/>
            <a:chExt cx="4778078" cy="4778078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491E63C-9046-A56F-B0FA-7814D6470B24}"/>
                </a:ext>
              </a:extLst>
            </p:cNvPr>
            <p:cNvSpPr/>
            <p:nvPr/>
          </p:nvSpPr>
          <p:spPr>
            <a:xfrm flipH="1">
              <a:off x="17641251" y="5572421"/>
              <a:ext cx="4778078" cy="4778078"/>
            </a:xfrm>
            <a:custGeom>
              <a:avLst/>
              <a:gdLst>
                <a:gd name="csX0" fmla="*/ 2389039 w 4778078"/>
                <a:gd name="csY0" fmla="*/ 0 h 4778078"/>
                <a:gd name="csX1" fmla="*/ 4370068 w 4778078"/>
                <a:gd name="csY1" fmla="*/ 1053304 h 4778078"/>
                <a:gd name="csX2" fmla="*/ 4386767 w 4778078"/>
                <a:gd name="csY2" fmla="*/ 1080791 h 4778078"/>
                <a:gd name="csX3" fmla="*/ 4489734 w 4778078"/>
                <a:gd name="csY3" fmla="*/ 1250281 h 4778078"/>
                <a:gd name="csX4" fmla="*/ 4778078 w 4778078"/>
                <a:gd name="csY4" fmla="*/ 2389039 h 4778078"/>
                <a:gd name="csX5" fmla="*/ 4765744 w 4778078"/>
                <a:gd name="csY5" fmla="*/ 2633304 h 4778078"/>
                <a:gd name="csX6" fmla="*/ 4747029 w 4778078"/>
                <a:gd name="csY6" fmla="*/ 2755929 h 4778078"/>
                <a:gd name="csX7" fmla="*/ 4725389 w 4778078"/>
                <a:gd name="csY7" fmla="*/ 2795797 h 4778078"/>
                <a:gd name="csX8" fmla="*/ 4531743 w 4778078"/>
                <a:gd name="csY8" fmla="*/ 2925548 h 4778078"/>
                <a:gd name="csX9" fmla="*/ 4493191 w 4778078"/>
                <a:gd name="csY9" fmla="*/ 2929435 h 4778078"/>
                <a:gd name="csX10" fmla="*/ 4469568 w 4778078"/>
                <a:gd name="csY10" fmla="*/ 2931816 h 4778078"/>
                <a:gd name="csX11" fmla="*/ 3235563 w 4778078"/>
                <a:gd name="csY11" fmla="*/ 2931816 h 4778078"/>
                <a:gd name="csX12" fmla="*/ 3211940 w 4778078"/>
                <a:gd name="csY12" fmla="*/ 2929435 h 4778078"/>
                <a:gd name="csX13" fmla="*/ 3173388 w 4778078"/>
                <a:gd name="csY13" fmla="*/ 2933321 h 4778078"/>
                <a:gd name="csX14" fmla="*/ 2933321 w 4778078"/>
                <a:gd name="csY14" fmla="*/ 3173388 h 4778078"/>
                <a:gd name="csX15" fmla="*/ 2929434 w 4778078"/>
                <a:gd name="csY15" fmla="*/ 3211940 h 4778078"/>
                <a:gd name="csX16" fmla="*/ 2931816 w 4778078"/>
                <a:gd name="csY16" fmla="*/ 3235563 h 4778078"/>
                <a:gd name="csX17" fmla="*/ 2931816 w 4778078"/>
                <a:gd name="csY17" fmla="*/ 4469568 h 4778078"/>
                <a:gd name="csX18" fmla="*/ 2929434 w 4778078"/>
                <a:gd name="csY18" fmla="*/ 4493191 h 4778078"/>
                <a:gd name="csX19" fmla="*/ 2925548 w 4778078"/>
                <a:gd name="csY19" fmla="*/ 4531743 h 4778078"/>
                <a:gd name="csX20" fmla="*/ 2795797 w 4778078"/>
                <a:gd name="csY20" fmla="*/ 4725389 h 4778078"/>
                <a:gd name="csX21" fmla="*/ 2755929 w 4778078"/>
                <a:gd name="csY21" fmla="*/ 4747029 h 4778078"/>
                <a:gd name="csX22" fmla="*/ 2633304 w 4778078"/>
                <a:gd name="csY22" fmla="*/ 4765744 h 4778078"/>
                <a:gd name="csX23" fmla="*/ 2389039 w 4778078"/>
                <a:gd name="csY23" fmla="*/ 4778078 h 4778078"/>
                <a:gd name="csX24" fmla="*/ 1250281 w 4778078"/>
                <a:gd name="csY24" fmla="*/ 4489734 h 4778078"/>
                <a:gd name="csX25" fmla="*/ 1080791 w 4778078"/>
                <a:gd name="csY25" fmla="*/ 4386767 h 4778078"/>
                <a:gd name="csX26" fmla="*/ 1053304 w 4778078"/>
                <a:gd name="csY26" fmla="*/ 4370068 h 4778078"/>
                <a:gd name="csX27" fmla="*/ 0 w 4778078"/>
                <a:gd name="csY27" fmla="*/ 2389039 h 4778078"/>
                <a:gd name="csX28" fmla="*/ 2389039 w 4778078"/>
                <a:gd name="csY28" fmla="*/ 0 h 477807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</a:cxnLst>
              <a:rect l="l" t="t" r="r" b="b"/>
              <a:pathLst>
                <a:path w="4778078" h="4778078">
                  <a:moveTo>
                    <a:pt x="2389039" y="0"/>
                  </a:moveTo>
                  <a:cubicBezTo>
                    <a:pt x="3213683" y="0"/>
                    <a:pt x="3940740" y="417816"/>
                    <a:pt x="4370068" y="1053304"/>
                  </a:cubicBezTo>
                  <a:lnTo>
                    <a:pt x="4386767" y="1080791"/>
                  </a:lnTo>
                  <a:lnTo>
                    <a:pt x="4489734" y="1250281"/>
                  </a:lnTo>
                  <a:cubicBezTo>
                    <a:pt x="4673624" y="1588792"/>
                    <a:pt x="4778078" y="1976717"/>
                    <a:pt x="4778078" y="2389039"/>
                  </a:cubicBezTo>
                  <a:cubicBezTo>
                    <a:pt x="4778078" y="2471503"/>
                    <a:pt x="4773900" y="2552992"/>
                    <a:pt x="4765744" y="2633304"/>
                  </a:cubicBezTo>
                  <a:lnTo>
                    <a:pt x="4747029" y="2755929"/>
                  </a:lnTo>
                  <a:lnTo>
                    <a:pt x="4725389" y="2795797"/>
                  </a:lnTo>
                  <a:cubicBezTo>
                    <a:pt x="4681036" y="2861448"/>
                    <a:pt x="4612076" y="2909109"/>
                    <a:pt x="4531743" y="2925548"/>
                  </a:cubicBezTo>
                  <a:lnTo>
                    <a:pt x="4493191" y="2929435"/>
                  </a:lnTo>
                  <a:lnTo>
                    <a:pt x="4469568" y="2931816"/>
                  </a:lnTo>
                  <a:lnTo>
                    <a:pt x="3235563" y="2931816"/>
                  </a:lnTo>
                  <a:lnTo>
                    <a:pt x="3211940" y="2929435"/>
                  </a:lnTo>
                  <a:lnTo>
                    <a:pt x="3173388" y="2933321"/>
                  </a:lnTo>
                  <a:cubicBezTo>
                    <a:pt x="3052888" y="2957979"/>
                    <a:pt x="2957979" y="3052888"/>
                    <a:pt x="2933321" y="3173388"/>
                  </a:cubicBezTo>
                  <a:lnTo>
                    <a:pt x="2929434" y="3211940"/>
                  </a:lnTo>
                  <a:lnTo>
                    <a:pt x="2931816" y="3235563"/>
                  </a:lnTo>
                  <a:lnTo>
                    <a:pt x="2931816" y="4469568"/>
                  </a:lnTo>
                  <a:lnTo>
                    <a:pt x="2929434" y="4493191"/>
                  </a:lnTo>
                  <a:lnTo>
                    <a:pt x="2925548" y="4531743"/>
                  </a:lnTo>
                  <a:cubicBezTo>
                    <a:pt x="2909110" y="4612076"/>
                    <a:pt x="2861448" y="4681036"/>
                    <a:pt x="2795797" y="4725389"/>
                  </a:cubicBezTo>
                  <a:lnTo>
                    <a:pt x="2755929" y="4747029"/>
                  </a:lnTo>
                  <a:lnTo>
                    <a:pt x="2633304" y="4765744"/>
                  </a:lnTo>
                  <a:cubicBezTo>
                    <a:pt x="2552992" y="4773900"/>
                    <a:pt x="2471503" y="4778078"/>
                    <a:pt x="2389039" y="4778078"/>
                  </a:cubicBezTo>
                  <a:cubicBezTo>
                    <a:pt x="1976717" y="4778078"/>
                    <a:pt x="1588792" y="4673624"/>
                    <a:pt x="1250281" y="4489734"/>
                  </a:cubicBezTo>
                  <a:lnTo>
                    <a:pt x="1080791" y="4386767"/>
                  </a:lnTo>
                  <a:lnTo>
                    <a:pt x="1053304" y="4370068"/>
                  </a:lnTo>
                  <a:cubicBezTo>
                    <a:pt x="417816" y="3940740"/>
                    <a:pt x="0" y="3213683"/>
                    <a:pt x="0" y="2389039"/>
                  </a:cubicBezTo>
                  <a:cubicBezTo>
                    <a:pt x="0" y="1069609"/>
                    <a:pt x="1069609" y="0"/>
                    <a:pt x="2389039" y="0"/>
                  </a:cubicBezTo>
                  <a:close/>
                </a:path>
              </a:pathLst>
            </a:cu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outerShdw blurRad="2540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012D507-F083-CB62-86AD-E807474FFB66}"/>
                </a:ext>
              </a:extLst>
            </p:cNvPr>
            <p:cNvSpPr/>
            <p:nvPr/>
          </p:nvSpPr>
          <p:spPr>
            <a:xfrm flipH="1">
              <a:off x="17880962" y="5832623"/>
              <a:ext cx="4257676" cy="4257676"/>
            </a:xfrm>
            <a:custGeom>
              <a:avLst/>
              <a:gdLst>
                <a:gd name="csX0" fmla="*/ 2128838 w 4257676"/>
                <a:gd name="csY0" fmla="*/ 0 h 4257676"/>
                <a:gd name="csX1" fmla="*/ 4257676 w 4257676"/>
                <a:gd name="csY1" fmla="*/ 2128838 h 4257676"/>
                <a:gd name="csX2" fmla="*/ 4214426 w 4257676"/>
                <a:gd name="csY2" fmla="*/ 2557873 h 4257676"/>
                <a:gd name="csX3" fmla="*/ 4185180 w 4257676"/>
                <a:gd name="csY3" fmla="*/ 2671614 h 4257676"/>
                <a:gd name="csX4" fmla="*/ 2954872 w 4257676"/>
                <a:gd name="csY4" fmla="*/ 2671614 h 4257676"/>
                <a:gd name="csX5" fmla="*/ 2931249 w 4257676"/>
                <a:gd name="csY5" fmla="*/ 2669233 h 4257676"/>
                <a:gd name="csX6" fmla="*/ 2892697 w 4257676"/>
                <a:gd name="csY6" fmla="*/ 2673119 h 4257676"/>
                <a:gd name="csX7" fmla="*/ 2652630 w 4257676"/>
                <a:gd name="csY7" fmla="*/ 2913186 h 4257676"/>
                <a:gd name="csX8" fmla="*/ 2648743 w 4257676"/>
                <a:gd name="csY8" fmla="*/ 2951738 h 4257676"/>
                <a:gd name="csX9" fmla="*/ 2651125 w 4257676"/>
                <a:gd name="csY9" fmla="*/ 2975361 h 4257676"/>
                <a:gd name="csX10" fmla="*/ 2651125 w 4257676"/>
                <a:gd name="csY10" fmla="*/ 4190448 h 4257676"/>
                <a:gd name="csX11" fmla="*/ 2557873 w 4257676"/>
                <a:gd name="csY11" fmla="*/ 4214426 h 4257676"/>
                <a:gd name="csX12" fmla="*/ 2128838 w 4257676"/>
                <a:gd name="csY12" fmla="*/ 4257676 h 4257676"/>
                <a:gd name="csX13" fmla="*/ 0 w 4257676"/>
                <a:gd name="csY13" fmla="*/ 2128838 h 4257676"/>
                <a:gd name="csX14" fmla="*/ 2128838 w 4257676"/>
                <a:gd name="csY14" fmla="*/ 0 h 42576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4257676" h="4257676">
                  <a:moveTo>
                    <a:pt x="2128838" y="0"/>
                  </a:moveTo>
                  <a:cubicBezTo>
                    <a:pt x="3304563" y="0"/>
                    <a:pt x="4257676" y="953113"/>
                    <a:pt x="4257676" y="2128838"/>
                  </a:cubicBezTo>
                  <a:cubicBezTo>
                    <a:pt x="4257676" y="2275804"/>
                    <a:pt x="4242784" y="2419291"/>
                    <a:pt x="4214426" y="2557873"/>
                  </a:cubicBezTo>
                  <a:lnTo>
                    <a:pt x="4185180" y="2671614"/>
                  </a:lnTo>
                  <a:lnTo>
                    <a:pt x="2954872" y="2671614"/>
                  </a:lnTo>
                  <a:lnTo>
                    <a:pt x="2931249" y="2669233"/>
                  </a:lnTo>
                  <a:lnTo>
                    <a:pt x="2892697" y="2673119"/>
                  </a:lnTo>
                  <a:cubicBezTo>
                    <a:pt x="2772197" y="2697777"/>
                    <a:pt x="2677288" y="2792686"/>
                    <a:pt x="2652630" y="2913186"/>
                  </a:cubicBezTo>
                  <a:lnTo>
                    <a:pt x="2648743" y="2951738"/>
                  </a:lnTo>
                  <a:lnTo>
                    <a:pt x="2651125" y="2975361"/>
                  </a:lnTo>
                  <a:lnTo>
                    <a:pt x="2651125" y="4190448"/>
                  </a:lnTo>
                  <a:lnTo>
                    <a:pt x="2557873" y="4214426"/>
                  </a:lnTo>
                  <a:cubicBezTo>
                    <a:pt x="2419291" y="4242784"/>
                    <a:pt x="2275804" y="4257676"/>
                    <a:pt x="2128838" y="4257676"/>
                  </a:cubicBezTo>
                  <a:cubicBezTo>
                    <a:pt x="953113" y="4257676"/>
                    <a:pt x="0" y="3304563"/>
                    <a:pt x="0" y="2128838"/>
                  </a:cubicBezTo>
                  <a:cubicBezTo>
                    <a:pt x="0" y="953113"/>
                    <a:pt x="953113" y="0"/>
                    <a:pt x="2128838" y="0"/>
                  </a:cubicBezTo>
                  <a:close/>
                </a:path>
              </a:pathLst>
            </a:cu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484AFFB-2803-F52D-5B8F-BB20096CB444}"/>
              </a:ext>
            </a:extLst>
          </p:cNvPr>
          <p:cNvGrpSpPr/>
          <p:nvPr/>
        </p:nvGrpSpPr>
        <p:grpSpPr>
          <a:xfrm flipH="1">
            <a:off x="18546938" y="6648450"/>
            <a:ext cx="2966703" cy="1588875"/>
            <a:chOff x="2575557" y="3310837"/>
            <a:chExt cx="4041143" cy="1588875"/>
          </a:xfrm>
        </p:grpSpPr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57AF7694-18DA-B086-CABF-DA7A941A29DE}"/>
                </a:ext>
              </a:extLst>
            </p:cNvPr>
            <p:cNvSpPr txBox="1"/>
            <p:nvPr/>
          </p:nvSpPr>
          <p:spPr>
            <a:xfrm flipH="1">
              <a:off x="2575557" y="3310837"/>
              <a:ext cx="404114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300" b="1" dirty="0">
                  <a:solidFill>
                    <a:sysClr val="windowText" lastClr="000000"/>
                  </a:solidFill>
                  <a:latin typeface="+mj-lt"/>
                </a:rPr>
                <a:t>UNIQUE TITLE</a:t>
              </a:r>
              <a:endParaRPr kumimoji="0" lang="en-US" sz="23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2" name="Textbox 200">
              <a:extLst>
                <a:ext uri="{FF2B5EF4-FFF2-40B4-BE49-F238E27FC236}">
                  <a16:creationId xmlns:a16="http://schemas.microsoft.com/office/drawing/2014/main" id="{2D4F7307-5AE9-C81D-5B0A-CD025EFEB111}"/>
                </a:ext>
              </a:extLst>
            </p:cNvPr>
            <p:cNvSpPr txBox="1"/>
            <p:nvPr/>
          </p:nvSpPr>
          <p:spPr>
            <a:xfrm flipH="1">
              <a:off x="2575557" y="3695216"/>
              <a:ext cx="404114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9DB0F9B3-7BB4-F324-B86B-2D5E271D43D0}"/>
                </a:ext>
              </a:extLst>
            </p:cNvPr>
            <p:cNvSpPr txBox="1"/>
            <p:nvPr/>
          </p:nvSpPr>
          <p:spPr>
            <a:xfrm flipH="1">
              <a:off x="2575558" y="4068715"/>
              <a:ext cx="404114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045629A-FEDB-7B84-D4D3-E3CFEDC6CBD8}"/>
              </a:ext>
            </a:extLst>
          </p:cNvPr>
          <p:cNvGrpSpPr/>
          <p:nvPr/>
        </p:nvGrpSpPr>
        <p:grpSpPr>
          <a:xfrm>
            <a:off x="1964672" y="5572421"/>
            <a:ext cx="4778078" cy="4778078"/>
            <a:chOff x="1964672" y="5572421"/>
            <a:chExt cx="4778078" cy="4778078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FE1619E-D94E-6ECA-3298-486A070D0E1B}"/>
                </a:ext>
              </a:extLst>
            </p:cNvPr>
            <p:cNvSpPr/>
            <p:nvPr/>
          </p:nvSpPr>
          <p:spPr>
            <a:xfrm flipH="1">
              <a:off x="1964672" y="5572421"/>
              <a:ext cx="4778078" cy="4778078"/>
            </a:xfrm>
            <a:custGeom>
              <a:avLst/>
              <a:gdLst>
                <a:gd name="csX0" fmla="*/ 2389039 w 4778078"/>
                <a:gd name="csY0" fmla="*/ 0 h 4778078"/>
                <a:gd name="csX1" fmla="*/ 4370068 w 4778078"/>
                <a:gd name="csY1" fmla="*/ 1053304 h 4778078"/>
                <a:gd name="csX2" fmla="*/ 4386767 w 4778078"/>
                <a:gd name="csY2" fmla="*/ 1080791 h 4778078"/>
                <a:gd name="csX3" fmla="*/ 4489734 w 4778078"/>
                <a:gd name="csY3" fmla="*/ 1250281 h 4778078"/>
                <a:gd name="csX4" fmla="*/ 4778078 w 4778078"/>
                <a:gd name="csY4" fmla="*/ 2389039 h 4778078"/>
                <a:gd name="csX5" fmla="*/ 4765744 w 4778078"/>
                <a:gd name="csY5" fmla="*/ 2633304 h 4778078"/>
                <a:gd name="csX6" fmla="*/ 4747029 w 4778078"/>
                <a:gd name="csY6" fmla="*/ 2755929 h 4778078"/>
                <a:gd name="csX7" fmla="*/ 4725389 w 4778078"/>
                <a:gd name="csY7" fmla="*/ 2795797 h 4778078"/>
                <a:gd name="csX8" fmla="*/ 4531743 w 4778078"/>
                <a:gd name="csY8" fmla="*/ 2925548 h 4778078"/>
                <a:gd name="csX9" fmla="*/ 4493191 w 4778078"/>
                <a:gd name="csY9" fmla="*/ 2929435 h 4778078"/>
                <a:gd name="csX10" fmla="*/ 4469568 w 4778078"/>
                <a:gd name="csY10" fmla="*/ 2931816 h 4778078"/>
                <a:gd name="csX11" fmla="*/ 3235563 w 4778078"/>
                <a:gd name="csY11" fmla="*/ 2931816 h 4778078"/>
                <a:gd name="csX12" fmla="*/ 3211940 w 4778078"/>
                <a:gd name="csY12" fmla="*/ 2929435 h 4778078"/>
                <a:gd name="csX13" fmla="*/ 3173388 w 4778078"/>
                <a:gd name="csY13" fmla="*/ 2933321 h 4778078"/>
                <a:gd name="csX14" fmla="*/ 2933321 w 4778078"/>
                <a:gd name="csY14" fmla="*/ 3173388 h 4778078"/>
                <a:gd name="csX15" fmla="*/ 2929434 w 4778078"/>
                <a:gd name="csY15" fmla="*/ 3211940 h 4778078"/>
                <a:gd name="csX16" fmla="*/ 2931816 w 4778078"/>
                <a:gd name="csY16" fmla="*/ 3235563 h 4778078"/>
                <a:gd name="csX17" fmla="*/ 2931816 w 4778078"/>
                <a:gd name="csY17" fmla="*/ 4469568 h 4778078"/>
                <a:gd name="csX18" fmla="*/ 2929434 w 4778078"/>
                <a:gd name="csY18" fmla="*/ 4493191 h 4778078"/>
                <a:gd name="csX19" fmla="*/ 2925548 w 4778078"/>
                <a:gd name="csY19" fmla="*/ 4531743 h 4778078"/>
                <a:gd name="csX20" fmla="*/ 2795797 w 4778078"/>
                <a:gd name="csY20" fmla="*/ 4725389 h 4778078"/>
                <a:gd name="csX21" fmla="*/ 2755929 w 4778078"/>
                <a:gd name="csY21" fmla="*/ 4747029 h 4778078"/>
                <a:gd name="csX22" fmla="*/ 2633304 w 4778078"/>
                <a:gd name="csY22" fmla="*/ 4765744 h 4778078"/>
                <a:gd name="csX23" fmla="*/ 2389039 w 4778078"/>
                <a:gd name="csY23" fmla="*/ 4778078 h 4778078"/>
                <a:gd name="csX24" fmla="*/ 1250281 w 4778078"/>
                <a:gd name="csY24" fmla="*/ 4489734 h 4778078"/>
                <a:gd name="csX25" fmla="*/ 1080791 w 4778078"/>
                <a:gd name="csY25" fmla="*/ 4386767 h 4778078"/>
                <a:gd name="csX26" fmla="*/ 1053304 w 4778078"/>
                <a:gd name="csY26" fmla="*/ 4370068 h 4778078"/>
                <a:gd name="csX27" fmla="*/ 0 w 4778078"/>
                <a:gd name="csY27" fmla="*/ 2389039 h 4778078"/>
                <a:gd name="csX28" fmla="*/ 2389039 w 4778078"/>
                <a:gd name="csY28" fmla="*/ 0 h 477807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</a:cxnLst>
              <a:rect l="l" t="t" r="r" b="b"/>
              <a:pathLst>
                <a:path w="4778078" h="4778078">
                  <a:moveTo>
                    <a:pt x="2389039" y="0"/>
                  </a:moveTo>
                  <a:cubicBezTo>
                    <a:pt x="3213683" y="0"/>
                    <a:pt x="3940740" y="417816"/>
                    <a:pt x="4370068" y="1053304"/>
                  </a:cubicBezTo>
                  <a:lnTo>
                    <a:pt x="4386767" y="1080791"/>
                  </a:lnTo>
                  <a:lnTo>
                    <a:pt x="4489734" y="1250281"/>
                  </a:lnTo>
                  <a:cubicBezTo>
                    <a:pt x="4673624" y="1588792"/>
                    <a:pt x="4778078" y="1976717"/>
                    <a:pt x="4778078" y="2389039"/>
                  </a:cubicBezTo>
                  <a:cubicBezTo>
                    <a:pt x="4778078" y="2471503"/>
                    <a:pt x="4773900" y="2552992"/>
                    <a:pt x="4765744" y="2633304"/>
                  </a:cubicBezTo>
                  <a:lnTo>
                    <a:pt x="4747029" y="2755929"/>
                  </a:lnTo>
                  <a:lnTo>
                    <a:pt x="4725389" y="2795797"/>
                  </a:lnTo>
                  <a:cubicBezTo>
                    <a:pt x="4681036" y="2861448"/>
                    <a:pt x="4612076" y="2909109"/>
                    <a:pt x="4531743" y="2925548"/>
                  </a:cubicBezTo>
                  <a:lnTo>
                    <a:pt x="4493191" y="2929435"/>
                  </a:lnTo>
                  <a:lnTo>
                    <a:pt x="4469568" y="2931816"/>
                  </a:lnTo>
                  <a:lnTo>
                    <a:pt x="3235563" y="2931816"/>
                  </a:lnTo>
                  <a:lnTo>
                    <a:pt x="3211940" y="2929435"/>
                  </a:lnTo>
                  <a:lnTo>
                    <a:pt x="3173388" y="2933321"/>
                  </a:lnTo>
                  <a:cubicBezTo>
                    <a:pt x="3052888" y="2957979"/>
                    <a:pt x="2957979" y="3052888"/>
                    <a:pt x="2933321" y="3173388"/>
                  </a:cubicBezTo>
                  <a:lnTo>
                    <a:pt x="2929434" y="3211940"/>
                  </a:lnTo>
                  <a:lnTo>
                    <a:pt x="2931816" y="3235563"/>
                  </a:lnTo>
                  <a:lnTo>
                    <a:pt x="2931816" y="4469568"/>
                  </a:lnTo>
                  <a:lnTo>
                    <a:pt x="2929434" y="4493191"/>
                  </a:lnTo>
                  <a:lnTo>
                    <a:pt x="2925548" y="4531743"/>
                  </a:lnTo>
                  <a:cubicBezTo>
                    <a:pt x="2909110" y="4612076"/>
                    <a:pt x="2861448" y="4681036"/>
                    <a:pt x="2795797" y="4725389"/>
                  </a:cubicBezTo>
                  <a:lnTo>
                    <a:pt x="2755929" y="4747029"/>
                  </a:lnTo>
                  <a:lnTo>
                    <a:pt x="2633304" y="4765744"/>
                  </a:lnTo>
                  <a:cubicBezTo>
                    <a:pt x="2552992" y="4773900"/>
                    <a:pt x="2471503" y="4778078"/>
                    <a:pt x="2389039" y="4778078"/>
                  </a:cubicBezTo>
                  <a:cubicBezTo>
                    <a:pt x="1976717" y="4778078"/>
                    <a:pt x="1588792" y="4673624"/>
                    <a:pt x="1250281" y="4489734"/>
                  </a:cubicBezTo>
                  <a:lnTo>
                    <a:pt x="1080791" y="4386767"/>
                  </a:lnTo>
                  <a:lnTo>
                    <a:pt x="1053304" y="4370068"/>
                  </a:lnTo>
                  <a:cubicBezTo>
                    <a:pt x="417816" y="3940740"/>
                    <a:pt x="0" y="3213683"/>
                    <a:pt x="0" y="2389039"/>
                  </a:cubicBezTo>
                  <a:cubicBezTo>
                    <a:pt x="0" y="1069609"/>
                    <a:pt x="1069609" y="0"/>
                    <a:pt x="2389039" y="0"/>
                  </a:cubicBezTo>
                  <a:close/>
                </a:path>
              </a:pathLst>
            </a:cu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outerShdw blurRad="2540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C37056C-5A9C-02BD-3F7C-7FDAB59BD1DA}"/>
                </a:ext>
              </a:extLst>
            </p:cNvPr>
            <p:cNvSpPr/>
            <p:nvPr/>
          </p:nvSpPr>
          <p:spPr>
            <a:xfrm flipH="1">
              <a:off x="2204383" y="5832623"/>
              <a:ext cx="4257676" cy="4257676"/>
            </a:xfrm>
            <a:custGeom>
              <a:avLst/>
              <a:gdLst>
                <a:gd name="csX0" fmla="*/ 2128838 w 4257676"/>
                <a:gd name="csY0" fmla="*/ 0 h 4257676"/>
                <a:gd name="csX1" fmla="*/ 4257676 w 4257676"/>
                <a:gd name="csY1" fmla="*/ 2128838 h 4257676"/>
                <a:gd name="csX2" fmla="*/ 4214426 w 4257676"/>
                <a:gd name="csY2" fmla="*/ 2557873 h 4257676"/>
                <a:gd name="csX3" fmla="*/ 4185180 w 4257676"/>
                <a:gd name="csY3" fmla="*/ 2671614 h 4257676"/>
                <a:gd name="csX4" fmla="*/ 2954872 w 4257676"/>
                <a:gd name="csY4" fmla="*/ 2671614 h 4257676"/>
                <a:gd name="csX5" fmla="*/ 2931249 w 4257676"/>
                <a:gd name="csY5" fmla="*/ 2669233 h 4257676"/>
                <a:gd name="csX6" fmla="*/ 2892697 w 4257676"/>
                <a:gd name="csY6" fmla="*/ 2673119 h 4257676"/>
                <a:gd name="csX7" fmla="*/ 2652630 w 4257676"/>
                <a:gd name="csY7" fmla="*/ 2913186 h 4257676"/>
                <a:gd name="csX8" fmla="*/ 2648743 w 4257676"/>
                <a:gd name="csY8" fmla="*/ 2951738 h 4257676"/>
                <a:gd name="csX9" fmla="*/ 2651125 w 4257676"/>
                <a:gd name="csY9" fmla="*/ 2975361 h 4257676"/>
                <a:gd name="csX10" fmla="*/ 2651125 w 4257676"/>
                <a:gd name="csY10" fmla="*/ 4190448 h 4257676"/>
                <a:gd name="csX11" fmla="*/ 2557873 w 4257676"/>
                <a:gd name="csY11" fmla="*/ 4214426 h 4257676"/>
                <a:gd name="csX12" fmla="*/ 2128838 w 4257676"/>
                <a:gd name="csY12" fmla="*/ 4257676 h 4257676"/>
                <a:gd name="csX13" fmla="*/ 0 w 4257676"/>
                <a:gd name="csY13" fmla="*/ 2128838 h 4257676"/>
                <a:gd name="csX14" fmla="*/ 2128838 w 4257676"/>
                <a:gd name="csY14" fmla="*/ 0 h 42576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4257676" h="4257676">
                  <a:moveTo>
                    <a:pt x="2128838" y="0"/>
                  </a:moveTo>
                  <a:cubicBezTo>
                    <a:pt x="3304563" y="0"/>
                    <a:pt x="4257676" y="953113"/>
                    <a:pt x="4257676" y="2128838"/>
                  </a:cubicBezTo>
                  <a:cubicBezTo>
                    <a:pt x="4257676" y="2275804"/>
                    <a:pt x="4242784" y="2419291"/>
                    <a:pt x="4214426" y="2557873"/>
                  </a:cubicBezTo>
                  <a:lnTo>
                    <a:pt x="4185180" y="2671614"/>
                  </a:lnTo>
                  <a:lnTo>
                    <a:pt x="2954872" y="2671614"/>
                  </a:lnTo>
                  <a:lnTo>
                    <a:pt x="2931249" y="2669233"/>
                  </a:lnTo>
                  <a:lnTo>
                    <a:pt x="2892697" y="2673119"/>
                  </a:lnTo>
                  <a:cubicBezTo>
                    <a:pt x="2772197" y="2697777"/>
                    <a:pt x="2677288" y="2792686"/>
                    <a:pt x="2652630" y="2913186"/>
                  </a:cubicBezTo>
                  <a:lnTo>
                    <a:pt x="2648743" y="2951738"/>
                  </a:lnTo>
                  <a:lnTo>
                    <a:pt x="2651125" y="2975361"/>
                  </a:lnTo>
                  <a:lnTo>
                    <a:pt x="2651125" y="4190448"/>
                  </a:lnTo>
                  <a:lnTo>
                    <a:pt x="2557873" y="4214426"/>
                  </a:lnTo>
                  <a:cubicBezTo>
                    <a:pt x="2419291" y="4242784"/>
                    <a:pt x="2275804" y="4257676"/>
                    <a:pt x="2128838" y="4257676"/>
                  </a:cubicBezTo>
                  <a:cubicBezTo>
                    <a:pt x="953113" y="4257676"/>
                    <a:pt x="0" y="3304563"/>
                    <a:pt x="0" y="2128838"/>
                  </a:cubicBezTo>
                  <a:cubicBezTo>
                    <a:pt x="0" y="953113"/>
                    <a:pt x="953113" y="0"/>
                    <a:pt x="2128838" y="0"/>
                  </a:cubicBez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DFB561C-01C4-9F0B-652A-E869D6B5EC7E}"/>
              </a:ext>
            </a:extLst>
          </p:cNvPr>
          <p:cNvGrpSpPr/>
          <p:nvPr/>
        </p:nvGrpSpPr>
        <p:grpSpPr>
          <a:xfrm flipH="1">
            <a:off x="2870359" y="6648450"/>
            <a:ext cx="2966703" cy="1588875"/>
            <a:chOff x="2575557" y="3310837"/>
            <a:chExt cx="4041143" cy="1588875"/>
          </a:xfrm>
        </p:grpSpPr>
        <p:sp>
          <p:nvSpPr>
            <p:cNvPr id="38" name="Textbox 200">
              <a:extLst>
                <a:ext uri="{FF2B5EF4-FFF2-40B4-BE49-F238E27FC236}">
                  <a16:creationId xmlns:a16="http://schemas.microsoft.com/office/drawing/2014/main" id="{2F4F004F-21E1-F163-DE62-2CEE72E71157}"/>
                </a:ext>
              </a:extLst>
            </p:cNvPr>
            <p:cNvSpPr txBox="1"/>
            <p:nvPr/>
          </p:nvSpPr>
          <p:spPr>
            <a:xfrm flipH="1">
              <a:off x="2575557" y="3310837"/>
              <a:ext cx="404114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300" b="1" dirty="0">
                  <a:solidFill>
                    <a:sysClr val="windowText" lastClr="000000"/>
                  </a:solidFill>
                  <a:latin typeface="+mj-lt"/>
                </a:rPr>
                <a:t>UNIQUE TITLE</a:t>
              </a:r>
              <a:endParaRPr kumimoji="0" lang="en-US" sz="23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9" name="Textbox 200">
              <a:extLst>
                <a:ext uri="{FF2B5EF4-FFF2-40B4-BE49-F238E27FC236}">
                  <a16:creationId xmlns:a16="http://schemas.microsoft.com/office/drawing/2014/main" id="{64AD545D-95A4-E9C7-05A6-147DD706113C}"/>
                </a:ext>
              </a:extLst>
            </p:cNvPr>
            <p:cNvSpPr txBox="1"/>
            <p:nvPr/>
          </p:nvSpPr>
          <p:spPr>
            <a:xfrm flipH="1">
              <a:off x="2575557" y="3695216"/>
              <a:ext cx="404114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27638D89-4B93-FB94-CC45-27FFF8AC7617}"/>
                </a:ext>
              </a:extLst>
            </p:cNvPr>
            <p:cNvSpPr txBox="1"/>
            <p:nvPr/>
          </p:nvSpPr>
          <p:spPr>
            <a:xfrm flipH="1">
              <a:off x="2575558" y="4068715"/>
              <a:ext cx="404114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</a:t>
              </a:r>
            </a:p>
          </p:txBody>
        </p:sp>
      </p:grp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25E8C8ED-052F-6864-AA0C-BE4BA303445F}"/>
              </a:ext>
            </a:extLst>
          </p:cNvPr>
          <p:cNvSpPr/>
          <p:nvPr/>
        </p:nvSpPr>
        <p:spPr>
          <a:xfrm flipH="1">
            <a:off x="4226541" y="8670473"/>
            <a:ext cx="815702" cy="843830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4B713B05-4867-2868-DDC5-7C63F5BD421D}"/>
              </a:ext>
            </a:extLst>
          </p:cNvPr>
          <p:cNvSpPr/>
          <p:nvPr/>
        </p:nvSpPr>
        <p:spPr>
          <a:xfrm>
            <a:off x="9416645" y="8650254"/>
            <a:ext cx="852686" cy="88426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4" name="Freeform 103">
            <a:extLst>
              <a:ext uri="{FF2B5EF4-FFF2-40B4-BE49-F238E27FC236}">
                <a16:creationId xmlns:a16="http://schemas.microsoft.com/office/drawing/2014/main" id="{391A513B-1914-4673-D4AD-1458025D9A8D}"/>
              </a:ext>
            </a:extLst>
          </p:cNvPr>
          <p:cNvSpPr>
            <a:spLocks noEditPoints="1"/>
          </p:cNvSpPr>
          <p:nvPr/>
        </p:nvSpPr>
        <p:spPr bwMode="auto">
          <a:xfrm>
            <a:off x="19929130" y="8800083"/>
            <a:ext cx="764490" cy="58461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D08C54A3-D3E2-A772-6E62-0A80F817F666}"/>
              </a:ext>
            </a:extLst>
          </p:cNvPr>
          <p:cNvSpPr/>
          <p:nvPr/>
        </p:nvSpPr>
        <p:spPr>
          <a:xfrm>
            <a:off x="14643733" y="8712805"/>
            <a:ext cx="910996" cy="75916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3186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14:pan dir="u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3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75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7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75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1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 animBg="1"/>
          <p:bldP spid="5" grpId="0"/>
          <p:bldP spid="6" grpId="0" animBg="1"/>
          <p:bldP spid="7" grpId="0"/>
          <p:bldP spid="8" grpId="0" animBg="1"/>
          <p:bldP spid="9" grpId="0"/>
          <p:bldP spid="10" grpId="0" animBg="1"/>
          <p:bldP spid="11" grpId="0"/>
          <p:bldP spid="41" grpId="0" animBg="1"/>
          <p:bldP spid="43" grpId="0" animBg="1"/>
          <p:bldP spid="44" grpId="0" animBg="1"/>
          <p:bldP spid="4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3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75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7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75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1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 animBg="1"/>
          <p:bldP spid="5" grpId="0"/>
          <p:bldP spid="6" grpId="0" animBg="1"/>
          <p:bldP spid="7" grpId="0"/>
          <p:bldP spid="8" grpId="0" animBg="1"/>
          <p:bldP spid="9" grpId="0"/>
          <p:bldP spid="10" grpId="0" animBg="1"/>
          <p:bldP spid="11" grpId="0"/>
          <p:bldP spid="41" grpId="0" animBg="1"/>
          <p:bldP spid="43" grpId="0" animBg="1"/>
          <p:bldP spid="44" grpId="0" animBg="1"/>
          <p:bldP spid="46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SubTitle">
            <a:extLst>
              <a:ext uri="{FF2B5EF4-FFF2-40B4-BE49-F238E27FC236}">
                <a16:creationId xmlns:a16="http://schemas.microsoft.com/office/drawing/2014/main" id="{A0D3C63C-ED70-B01B-1608-31C7CDF92A05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DFA526A9-E9CE-0DEA-4777-6B29EFFF2D8F}"/>
              </a:ext>
            </a:extLst>
          </p:cNvPr>
          <p:cNvSpPr txBox="1"/>
          <p:nvPr/>
        </p:nvSpPr>
        <p:spPr>
          <a:xfrm>
            <a:off x="7785991" y="1037172"/>
            <a:ext cx="881202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9215580-5CFB-555B-30B0-4F6425672D9F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189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9694EED-E3B6-F254-D2EC-E96D94ABD81D}"/>
              </a:ext>
            </a:extLst>
          </p:cNvPr>
          <p:cNvSpPr/>
          <p:nvPr/>
        </p:nvSpPr>
        <p:spPr>
          <a:xfrm flipH="1">
            <a:off x="16912276" y="5718322"/>
            <a:ext cx="4876221" cy="487622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200">
            <a:extLst>
              <a:ext uri="{FF2B5EF4-FFF2-40B4-BE49-F238E27FC236}">
                <a16:creationId xmlns:a16="http://schemas.microsoft.com/office/drawing/2014/main" id="{30C394AA-60FF-CA6D-D6B5-346041405174}"/>
              </a:ext>
            </a:extLst>
          </p:cNvPr>
          <p:cNvSpPr txBox="1"/>
          <p:nvPr/>
        </p:nvSpPr>
        <p:spPr>
          <a:xfrm>
            <a:off x="17481178" y="9079638"/>
            <a:ext cx="1212384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>
                <a:solidFill>
                  <a:sysClr val="windowText" lastClr="000000"/>
                </a:solidFill>
                <a:latin typeface="+mj-lt"/>
              </a:rPr>
              <a:t>03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DB9B159-6B5B-4595-1804-B6C5C2CAF66F}"/>
              </a:ext>
            </a:extLst>
          </p:cNvPr>
          <p:cNvSpPr/>
          <p:nvPr/>
        </p:nvSpPr>
        <p:spPr>
          <a:xfrm flipH="1">
            <a:off x="9753890" y="5718322"/>
            <a:ext cx="4876221" cy="48762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200">
            <a:extLst>
              <a:ext uri="{FF2B5EF4-FFF2-40B4-BE49-F238E27FC236}">
                <a16:creationId xmlns:a16="http://schemas.microsoft.com/office/drawing/2014/main" id="{C6A26B79-DF1A-DCA3-A812-0D41393E825F}"/>
              </a:ext>
            </a:extLst>
          </p:cNvPr>
          <p:cNvSpPr txBox="1"/>
          <p:nvPr/>
        </p:nvSpPr>
        <p:spPr>
          <a:xfrm>
            <a:off x="10321230" y="9079638"/>
            <a:ext cx="1212384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B2146E4-7D55-B518-0614-6731DA3B70D4}"/>
              </a:ext>
            </a:extLst>
          </p:cNvPr>
          <p:cNvSpPr/>
          <p:nvPr/>
        </p:nvSpPr>
        <p:spPr>
          <a:xfrm flipH="1">
            <a:off x="2853554" y="5718322"/>
            <a:ext cx="4876221" cy="487622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200">
            <a:extLst>
              <a:ext uri="{FF2B5EF4-FFF2-40B4-BE49-F238E27FC236}">
                <a16:creationId xmlns:a16="http://schemas.microsoft.com/office/drawing/2014/main" id="{D8F70F93-AFBC-24A7-23E6-852CA371BFB5}"/>
              </a:ext>
            </a:extLst>
          </p:cNvPr>
          <p:cNvSpPr txBox="1"/>
          <p:nvPr/>
        </p:nvSpPr>
        <p:spPr>
          <a:xfrm>
            <a:off x="3426732" y="9079638"/>
            <a:ext cx="1212384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>
                <a:solidFill>
                  <a:sysClr val="windowText" lastClr="000000"/>
                </a:solidFill>
                <a:latin typeface="+mj-lt"/>
              </a:rPr>
              <a:t>01</a:t>
            </a: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B171398-5E11-AD7C-0A55-4149BFB5671D}"/>
              </a:ext>
            </a:extLst>
          </p:cNvPr>
          <p:cNvGrpSpPr/>
          <p:nvPr/>
        </p:nvGrpSpPr>
        <p:grpSpPr>
          <a:xfrm>
            <a:off x="16672566" y="5458121"/>
            <a:ext cx="5472226" cy="5472226"/>
            <a:chOff x="12415724" y="5572421"/>
            <a:chExt cx="4778078" cy="4778078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30553E9-E414-D689-33A7-BF13B1C491C6}"/>
                </a:ext>
              </a:extLst>
            </p:cNvPr>
            <p:cNvSpPr/>
            <p:nvPr/>
          </p:nvSpPr>
          <p:spPr>
            <a:xfrm flipH="1">
              <a:off x="12415724" y="5572421"/>
              <a:ext cx="4778078" cy="4778078"/>
            </a:xfrm>
            <a:custGeom>
              <a:avLst/>
              <a:gdLst>
                <a:gd name="csX0" fmla="*/ 2389039 w 4778078"/>
                <a:gd name="csY0" fmla="*/ 0 h 4778078"/>
                <a:gd name="csX1" fmla="*/ 4370068 w 4778078"/>
                <a:gd name="csY1" fmla="*/ 1053304 h 4778078"/>
                <a:gd name="csX2" fmla="*/ 4386767 w 4778078"/>
                <a:gd name="csY2" fmla="*/ 1080791 h 4778078"/>
                <a:gd name="csX3" fmla="*/ 4489734 w 4778078"/>
                <a:gd name="csY3" fmla="*/ 1250281 h 4778078"/>
                <a:gd name="csX4" fmla="*/ 4778078 w 4778078"/>
                <a:gd name="csY4" fmla="*/ 2389039 h 4778078"/>
                <a:gd name="csX5" fmla="*/ 4765744 w 4778078"/>
                <a:gd name="csY5" fmla="*/ 2633304 h 4778078"/>
                <a:gd name="csX6" fmla="*/ 4747029 w 4778078"/>
                <a:gd name="csY6" fmla="*/ 2755929 h 4778078"/>
                <a:gd name="csX7" fmla="*/ 4725389 w 4778078"/>
                <a:gd name="csY7" fmla="*/ 2795797 h 4778078"/>
                <a:gd name="csX8" fmla="*/ 4531743 w 4778078"/>
                <a:gd name="csY8" fmla="*/ 2925548 h 4778078"/>
                <a:gd name="csX9" fmla="*/ 4493191 w 4778078"/>
                <a:gd name="csY9" fmla="*/ 2929435 h 4778078"/>
                <a:gd name="csX10" fmla="*/ 4469568 w 4778078"/>
                <a:gd name="csY10" fmla="*/ 2931816 h 4778078"/>
                <a:gd name="csX11" fmla="*/ 3235563 w 4778078"/>
                <a:gd name="csY11" fmla="*/ 2931816 h 4778078"/>
                <a:gd name="csX12" fmla="*/ 3211940 w 4778078"/>
                <a:gd name="csY12" fmla="*/ 2929435 h 4778078"/>
                <a:gd name="csX13" fmla="*/ 3173388 w 4778078"/>
                <a:gd name="csY13" fmla="*/ 2933321 h 4778078"/>
                <a:gd name="csX14" fmla="*/ 2933321 w 4778078"/>
                <a:gd name="csY14" fmla="*/ 3173388 h 4778078"/>
                <a:gd name="csX15" fmla="*/ 2929434 w 4778078"/>
                <a:gd name="csY15" fmla="*/ 3211940 h 4778078"/>
                <a:gd name="csX16" fmla="*/ 2931816 w 4778078"/>
                <a:gd name="csY16" fmla="*/ 3235563 h 4778078"/>
                <a:gd name="csX17" fmla="*/ 2931816 w 4778078"/>
                <a:gd name="csY17" fmla="*/ 4469568 h 4778078"/>
                <a:gd name="csX18" fmla="*/ 2929434 w 4778078"/>
                <a:gd name="csY18" fmla="*/ 4493191 h 4778078"/>
                <a:gd name="csX19" fmla="*/ 2925548 w 4778078"/>
                <a:gd name="csY19" fmla="*/ 4531743 h 4778078"/>
                <a:gd name="csX20" fmla="*/ 2795797 w 4778078"/>
                <a:gd name="csY20" fmla="*/ 4725389 h 4778078"/>
                <a:gd name="csX21" fmla="*/ 2755929 w 4778078"/>
                <a:gd name="csY21" fmla="*/ 4747029 h 4778078"/>
                <a:gd name="csX22" fmla="*/ 2633304 w 4778078"/>
                <a:gd name="csY22" fmla="*/ 4765744 h 4778078"/>
                <a:gd name="csX23" fmla="*/ 2389039 w 4778078"/>
                <a:gd name="csY23" fmla="*/ 4778078 h 4778078"/>
                <a:gd name="csX24" fmla="*/ 1250281 w 4778078"/>
                <a:gd name="csY24" fmla="*/ 4489734 h 4778078"/>
                <a:gd name="csX25" fmla="*/ 1080791 w 4778078"/>
                <a:gd name="csY25" fmla="*/ 4386767 h 4778078"/>
                <a:gd name="csX26" fmla="*/ 1053304 w 4778078"/>
                <a:gd name="csY26" fmla="*/ 4370068 h 4778078"/>
                <a:gd name="csX27" fmla="*/ 0 w 4778078"/>
                <a:gd name="csY27" fmla="*/ 2389039 h 4778078"/>
                <a:gd name="csX28" fmla="*/ 2389039 w 4778078"/>
                <a:gd name="csY28" fmla="*/ 0 h 477807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</a:cxnLst>
              <a:rect l="l" t="t" r="r" b="b"/>
              <a:pathLst>
                <a:path w="4778078" h="4778078">
                  <a:moveTo>
                    <a:pt x="2389039" y="0"/>
                  </a:moveTo>
                  <a:cubicBezTo>
                    <a:pt x="3213683" y="0"/>
                    <a:pt x="3940740" y="417816"/>
                    <a:pt x="4370068" y="1053304"/>
                  </a:cubicBezTo>
                  <a:lnTo>
                    <a:pt x="4386767" y="1080791"/>
                  </a:lnTo>
                  <a:lnTo>
                    <a:pt x="4489734" y="1250281"/>
                  </a:lnTo>
                  <a:cubicBezTo>
                    <a:pt x="4673624" y="1588792"/>
                    <a:pt x="4778078" y="1976717"/>
                    <a:pt x="4778078" y="2389039"/>
                  </a:cubicBezTo>
                  <a:cubicBezTo>
                    <a:pt x="4778078" y="2471503"/>
                    <a:pt x="4773900" y="2552992"/>
                    <a:pt x="4765744" y="2633304"/>
                  </a:cubicBezTo>
                  <a:lnTo>
                    <a:pt x="4747029" y="2755929"/>
                  </a:lnTo>
                  <a:lnTo>
                    <a:pt x="4725389" y="2795797"/>
                  </a:lnTo>
                  <a:cubicBezTo>
                    <a:pt x="4681036" y="2861448"/>
                    <a:pt x="4612076" y="2909109"/>
                    <a:pt x="4531743" y="2925548"/>
                  </a:cubicBezTo>
                  <a:lnTo>
                    <a:pt x="4493191" y="2929435"/>
                  </a:lnTo>
                  <a:lnTo>
                    <a:pt x="4469568" y="2931816"/>
                  </a:lnTo>
                  <a:lnTo>
                    <a:pt x="3235563" y="2931816"/>
                  </a:lnTo>
                  <a:lnTo>
                    <a:pt x="3211940" y="2929435"/>
                  </a:lnTo>
                  <a:lnTo>
                    <a:pt x="3173388" y="2933321"/>
                  </a:lnTo>
                  <a:cubicBezTo>
                    <a:pt x="3052888" y="2957979"/>
                    <a:pt x="2957979" y="3052888"/>
                    <a:pt x="2933321" y="3173388"/>
                  </a:cubicBezTo>
                  <a:lnTo>
                    <a:pt x="2929434" y="3211940"/>
                  </a:lnTo>
                  <a:lnTo>
                    <a:pt x="2931816" y="3235563"/>
                  </a:lnTo>
                  <a:lnTo>
                    <a:pt x="2931816" y="4469568"/>
                  </a:lnTo>
                  <a:lnTo>
                    <a:pt x="2929434" y="4493191"/>
                  </a:lnTo>
                  <a:lnTo>
                    <a:pt x="2925548" y="4531743"/>
                  </a:lnTo>
                  <a:cubicBezTo>
                    <a:pt x="2909110" y="4612076"/>
                    <a:pt x="2861448" y="4681036"/>
                    <a:pt x="2795797" y="4725389"/>
                  </a:cubicBezTo>
                  <a:lnTo>
                    <a:pt x="2755929" y="4747029"/>
                  </a:lnTo>
                  <a:lnTo>
                    <a:pt x="2633304" y="4765744"/>
                  </a:lnTo>
                  <a:cubicBezTo>
                    <a:pt x="2552992" y="4773900"/>
                    <a:pt x="2471503" y="4778078"/>
                    <a:pt x="2389039" y="4778078"/>
                  </a:cubicBezTo>
                  <a:cubicBezTo>
                    <a:pt x="1976717" y="4778078"/>
                    <a:pt x="1588792" y="4673624"/>
                    <a:pt x="1250281" y="4489734"/>
                  </a:cubicBezTo>
                  <a:lnTo>
                    <a:pt x="1080791" y="4386767"/>
                  </a:lnTo>
                  <a:lnTo>
                    <a:pt x="1053304" y="4370068"/>
                  </a:lnTo>
                  <a:cubicBezTo>
                    <a:pt x="417816" y="3940740"/>
                    <a:pt x="0" y="3213683"/>
                    <a:pt x="0" y="2389039"/>
                  </a:cubicBezTo>
                  <a:cubicBezTo>
                    <a:pt x="0" y="1069609"/>
                    <a:pt x="1069609" y="0"/>
                    <a:pt x="23890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BDE8096-AF69-99D5-D74D-E8BF6C2229A2}"/>
                </a:ext>
              </a:extLst>
            </p:cNvPr>
            <p:cNvSpPr/>
            <p:nvPr/>
          </p:nvSpPr>
          <p:spPr>
            <a:xfrm flipH="1">
              <a:off x="12655435" y="5832623"/>
              <a:ext cx="4257676" cy="4257676"/>
            </a:xfrm>
            <a:custGeom>
              <a:avLst/>
              <a:gdLst>
                <a:gd name="csX0" fmla="*/ 2128838 w 4257676"/>
                <a:gd name="csY0" fmla="*/ 0 h 4257676"/>
                <a:gd name="csX1" fmla="*/ 4257676 w 4257676"/>
                <a:gd name="csY1" fmla="*/ 2128838 h 4257676"/>
                <a:gd name="csX2" fmla="*/ 4214426 w 4257676"/>
                <a:gd name="csY2" fmla="*/ 2557873 h 4257676"/>
                <a:gd name="csX3" fmla="*/ 4185180 w 4257676"/>
                <a:gd name="csY3" fmla="*/ 2671614 h 4257676"/>
                <a:gd name="csX4" fmla="*/ 2954872 w 4257676"/>
                <a:gd name="csY4" fmla="*/ 2671614 h 4257676"/>
                <a:gd name="csX5" fmla="*/ 2931249 w 4257676"/>
                <a:gd name="csY5" fmla="*/ 2669233 h 4257676"/>
                <a:gd name="csX6" fmla="*/ 2892697 w 4257676"/>
                <a:gd name="csY6" fmla="*/ 2673119 h 4257676"/>
                <a:gd name="csX7" fmla="*/ 2652630 w 4257676"/>
                <a:gd name="csY7" fmla="*/ 2913186 h 4257676"/>
                <a:gd name="csX8" fmla="*/ 2648743 w 4257676"/>
                <a:gd name="csY8" fmla="*/ 2951738 h 4257676"/>
                <a:gd name="csX9" fmla="*/ 2651125 w 4257676"/>
                <a:gd name="csY9" fmla="*/ 2975361 h 4257676"/>
                <a:gd name="csX10" fmla="*/ 2651125 w 4257676"/>
                <a:gd name="csY10" fmla="*/ 4190448 h 4257676"/>
                <a:gd name="csX11" fmla="*/ 2557873 w 4257676"/>
                <a:gd name="csY11" fmla="*/ 4214426 h 4257676"/>
                <a:gd name="csX12" fmla="*/ 2128838 w 4257676"/>
                <a:gd name="csY12" fmla="*/ 4257676 h 4257676"/>
                <a:gd name="csX13" fmla="*/ 0 w 4257676"/>
                <a:gd name="csY13" fmla="*/ 2128838 h 4257676"/>
                <a:gd name="csX14" fmla="*/ 2128838 w 4257676"/>
                <a:gd name="csY14" fmla="*/ 0 h 42576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4257676" h="4257676">
                  <a:moveTo>
                    <a:pt x="2128838" y="0"/>
                  </a:moveTo>
                  <a:cubicBezTo>
                    <a:pt x="3304563" y="0"/>
                    <a:pt x="4257676" y="953113"/>
                    <a:pt x="4257676" y="2128838"/>
                  </a:cubicBezTo>
                  <a:cubicBezTo>
                    <a:pt x="4257676" y="2275804"/>
                    <a:pt x="4242784" y="2419291"/>
                    <a:pt x="4214426" y="2557873"/>
                  </a:cubicBezTo>
                  <a:lnTo>
                    <a:pt x="4185180" y="2671614"/>
                  </a:lnTo>
                  <a:lnTo>
                    <a:pt x="2954872" y="2671614"/>
                  </a:lnTo>
                  <a:lnTo>
                    <a:pt x="2931249" y="2669233"/>
                  </a:lnTo>
                  <a:lnTo>
                    <a:pt x="2892697" y="2673119"/>
                  </a:lnTo>
                  <a:cubicBezTo>
                    <a:pt x="2772197" y="2697777"/>
                    <a:pt x="2677288" y="2792686"/>
                    <a:pt x="2652630" y="2913186"/>
                  </a:cubicBezTo>
                  <a:lnTo>
                    <a:pt x="2648743" y="2951738"/>
                  </a:lnTo>
                  <a:lnTo>
                    <a:pt x="2651125" y="2975361"/>
                  </a:lnTo>
                  <a:lnTo>
                    <a:pt x="2651125" y="4190448"/>
                  </a:lnTo>
                  <a:lnTo>
                    <a:pt x="2557873" y="4214426"/>
                  </a:lnTo>
                  <a:cubicBezTo>
                    <a:pt x="2419291" y="4242784"/>
                    <a:pt x="2275804" y="4257676"/>
                    <a:pt x="2128838" y="4257676"/>
                  </a:cubicBezTo>
                  <a:cubicBezTo>
                    <a:pt x="953113" y="4257676"/>
                    <a:pt x="0" y="3304563"/>
                    <a:pt x="0" y="2128838"/>
                  </a:cubicBezTo>
                  <a:cubicBezTo>
                    <a:pt x="0" y="953113"/>
                    <a:pt x="953113" y="0"/>
                    <a:pt x="2128838" y="0"/>
                  </a:cubicBezTo>
                  <a:close/>
                </a:path>
              </a:pathLst>
            </a:cu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3182863-831B-182C-CB35-2119EE16C050}"/>
              </a:ext>
            </a:extLst>
          </p:cNvPr>
          <p:cNvGrpSpPr/>
          <p:nvPr/>
        </p:nvGrpSpPr>
        <p:grpSpPr>
          <a:xfrm flipH="1">
            <a:off x="17709830" y="6777235"/>
            <a:ext cx="3397699" cy="1786168"/>
            <a:chOff x="2575557" y="3340118"/>
            <a:chExt cx="4041143" cy="1559594"/>
          </a:xfrm>
        </p:grpSpPr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A4C8DEB5-611D-8E95-87FB-E10353C6ABC7}"/>
                </a:ext>
              </a:extLst>
            </p:cNvPr>
            <p:cNvSpPr txBox="1"/>
            <p:nvPr/>
          </p:nvSpPr>
          <p:spPr>
            <a:xfrm flipH="1">
              <a:off x="2575557" y="3340118"/>
              <a:ext cx="4041143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ysClr val="windowText" lastClr="000000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FD6AA6E5-59B8-DA0B-3201-8FB69B43030E}"/>
                </a:ext>
              </a:extLst>
            </p:cNvPr>
            <p:cNvSpPr txBox="1"/>
            <p:nvPr/>
          </p:nvSpPr>
          <p:spPr>
            <a:xfrm flipH="1">
              <a:off x="2575557" y="3703252"/>
              <a:ext cx="4041143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48F063A0-6F15-4DAE-D0F0-D73387FACFB0}"/>
                </a:ext>
              </a:extLst>
            </p:cNvPr>
            <p:cNvSpPr txBox="1"/>
            <p:nvPr/>
          </p:nvSpPr>
          <p:spPr>
            <a:xfrm flipH="1">
              <a:off x="2575558" y="4068715"/>
              <a:ext cx="404114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9689764-8BD2-0777-D8F5-9EAB6C09E7A7}"/>
              </a:ext>
            </a:extLst>
          </p:cNvPr>
          <p:cNvGrpSpPr/>
          <p:nvPr/>
        </p:nvGrpSpPr>
        <p:grpSpPr>
          <a:xfrm>
            <a:off x="9455887" y="5458121"/>
            <a:ext cx="5472226" cy="5472226"/>
            <a:chOff x="7190198" y="5572421"/>
            <a:chExt cx="4778078" cy="4778078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C5EC165-74BF-B967-44DB-2B45641A2893}"/>
                </a:ext>
              </a:extLst>
            </p:cNvPr>
            <p:cNvSpPr/>
            <p:nvPr/>
          </p:nvSpPr>
          <p:spPr>
            <a:xfrm flipH="1">
              <a:off x="7190198" y="5572421"/>
              <a:ext cx="4778078" cy="4778078"/>
            </a:xfrm>
            <a:custGeom>
              <a:avLst/>
              <a:gdLst>
                <a:gd name="csX0" fmla="*/ 2389039 w 4778078"/>
                <a:gd name="csY0" fmla="*/ 0 h 4778078"/>
                <a:gd name="csX1" fmla="*/ 4370068 w 4778078"/>
                <a:gd name="csY1" fmla="*/ 1053304 h 4778078"/>
                <a:gd name="csX2" fmla="*/ 4386767 w 4778078"/>
                <a:gd name="csY2" fmla="*/ 1080791 h 4778078"/>
                <a:gd name="csX3" fmla="*/ 4489734 w 4778078"/>
                <a:gd name="csY3" fmla="*/ 1250281 h 4778078"/>
                <a:gd name="csX4" fmla="*/ 4778078 w 4778078"/>
                <a:gd name="csY4" fmla="*/ 2389039 h 4778078"/>
                <a:gd name="csX5" fmla="*/ 4765744 w 4778078"/>
                <a:gd name="csY5" fmla="*/ 2633304 h 4778078"/>
                <a:gd name="csX6" fmla="*/ 4747029 w 4778078"/>
                <a:gd name="csY6" fmla="*/ 2755929 h 4778078"/>
                <a:gd name="csX7" fmla="*/ 4725389 w 4778078"/>
                <a:gd name="csY7" fmla="*/ 2795797 h 4778078"/>
                <a:gd name="csX8" fmla="*/ 4531743 w 4778078"/>
                <a:gd name="csY8" fmla="*/ 2925548 h 4778078"/>
                <a:gd name="csX9" fmla="*/ 4493191 w 4778078"/>
                <a:gd name="csY9" fmla="*/ 2929435 h 4778078"/>
                <a:gd name="csX10" fmla="*/ 4469568 w 4778078"/>
                <a:gd name="csY10" fmla="*/ 2931816 h 4778078"/>
                <a:gd name="csX11" fmla="*/ 3235563 w 4778078"/>
                <a:gd name="csY11" fmla="*/ 2931816 h 4778078"/>
                <a:gd name="csX12" fmla="*/ 3211940 w 4778078"/>
                <a:gd name="csY12" fmla="*/ 2929435 h 4778078"/>
                <a:gd name="csX13" fmla="*/ 3173388 w 4778078"/>
                <a:gd name="csY13" fmla="*/ 2933321 h 4778078"/>
                <a:gd name="csX14" fmla="*/ 2933321 w 4778078"/>
                <a:gd name="csY14" fmla="*/ 3173388 h 4778078"/>
                <a:gd name="csX15" fmla="*/ 2929434 w 4778078"/>
                <a:gd name="csY15" fmla="*/ 3211940 h 4778078"/>
                <a:gd name="csX16" fmla="*/ 2931816 w 4778078"/>
                <a:gd name="csY16" fmla="*/ 3235563 h 4778078"/>
                <a:gd name="csX17" fmla="*/ 2931816 w 4778078"/>
                <a:gd name="csY17" fmla="*/ 4469568 h 4778078"/>
                <a:gd name="csX18" fmla="*/ 2929434 w 4778078"/>
                <a:gd name="csY18" fmla="*/ 4493191 h 4778078"/>
                <a:gd name="csX19" fmla="*/ 2925548 w 4778078"/>
                <a:gd name="csY19" fmla="*/ 4531743 h 4778078"/>
                <a:gd name="csX20" fmla="*/ 2795797 w 4778078"/>
                <a:gd name="csY20" fmla="*/ 4725389 h 4778078"/>
                <a:gd name="csX21" fmla="*/ 2755929 w 4778078"/>
                <a:gd name="csY21" fmla="*/ 4747029 h 4778078"/>
                <a:gd name="csX22" fmla="*/ 2633304 w 4778078"/>
                <a:gd name="csY22" fmla="*/ 4765744 h 4778078"/>
                <a:gd name="csX23" fmla="*/ 2389039 w 4778078"/>
                <a:gd name="csY23" fmla="*/ 4778078 h 4778078"/>
                <a:gd name="csX24" fmla="*/ 1250281 w 4778078"/>
                <a:gd name="csY24" fmla="*/ 4489734 h 4778078"/>
                <a:gd name="csX25" fmla="*/ 1080791 w 4778078"/>
                <a:gd name="csY25" fmla="*/ 4386767 h 4778078"/>
                <a:gd name="csX26" fmla="*/ 1053304 w 4778078"/>
                <a:gd name="csY26" fmla="*/ 4370068 h 4778078"/>
                <a:gd name="csX27" fmla="*/ 0 w 4778078"/>
                <a:gd name="csY27" fmla="*/ 2389039 h 4778078"/>
                <a:gd name="csX28" fmla="*/ 2389039 w 4778078"/>
                <a:gd name="csY28" fmla="*/ 0 h 477807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</a:cxnLst>
              <a:rect l="l" t="t" r="r" b="b"/>
              <a:pathLst>
                <a:path w="4778078" h="4778078">
                  <a:moveTo>
                    <a:pt x="2389039" y="0"/>
                  </a:moveTo>
                  <a:cubicBezTo>
                    <a:pt x="3213683" y="0"/>
                    <a:pt x="3940740" y="417816"/>
                    <a:pt x="4370068" y="1053304"/>
                  </a:cubicBezTo>
                  <a:lnTo>
                    <a:pt x="4386767" y="1080791"/>
                  </a:lnTo>
                  <a:lnTo>
                    <a:pt x="4489734" y="1250281"/>
                  </a:lnTo>
                  <a:cubicBezTo>
                    <a:pt x="4673624" y="1588792"/>
                    <a:pt x="4778078" y="1976717"/>
                    <a:pt x="4778078" y="2389039"/>
                  </a:cubicBezTo>
                  <a:cubicBezTo>
                    <a:pt x="4778078" y="2471503"/>
                    <a:pt x="4773900" y="2552992"/>
                    <a:pt x="4765744" y="2633304"/>
                  </a:cubicBezTo>
                  <a:lnTo>
                    <a:pt x="4747029" y="2755929"/>
                  </a:lnTo>
                  <a:lnTo>
                    <a:pt x="4725389" y="2795797"/>
                  </a:lnTo>
                  <a:cubicBezTo>
                    <a:pt x="4681036" y="2861448"/>
                    <a:pt x="4612076" y="2909109"/>
                    <a:pt x="4531743" y="2925548"/>
                  </a:cubicBezTo>
                  <a:lnTo>
                    <a:pt x="4493191" y="2929435"/>
                  </a:lnTo>
                  <a:lnTo>
                    <a:pt x="4469568" y="2931816"/>
                  </a:lnTo>
                  <a:lnTo>
                    <a:pt x="3235563" y="2931816"/>
                  </a:lnTo>
                  <a:lnTo>
                    <a:pt x="3211940" y="2929435"/>
                  </a:lnTo>
                  <a:lnTo>
                    <a:pt x="3173388" y="2933321"/>
                  </a:lnTo>
                  <a:cubicBezTo>
                    <a:pt x="3052888" y="2957979"/>
                    <a:pt x="2957979" y="3052888"/>
                    <a:pt x="2933321" y="3173388"/>
                  </a:cubicBezTo>
                  <a:lnTo>
                    <a:pt x="2929434" y="3211940"/>
                  </a:lnTo>
                  <a:lnTo>
                    <a:pt x="2931816" y="3235563"/>
                  </a:lnTo>
                  <a:lnTo>
                    <a:pt x="2931816" y="4469568"/>
                  </a:lnTo>
                  <a:lnTo>
                    <a:pt x="2929434" y="4493191"/>
                  </a:lnTo>
                  <a:lnTo>
                    <a:pt x="2925548" y="4531743"/>
                  </a:lnTo>
                  <a:cubicBezTo>
                    <a:pt x="2909110" y="4612076"/>
                    <a:pt x="2861448" y="4681036"/>
                    <a:pt x="2795797" y="4725389"/>
                  </a:cubicBezTo>
                  <a:lnTo>
                    <a:pt x="2755929" y="4747029"/>
                  </a:lnTo>
                  <a:lnTo>
                    <a:pt x="2633304" y="4765744"/>
                  </a:lnTo>
                  <a:cubicBezTo>
                    <a:pt x="2552992" y="4773900"/>
                    <a:pt x="2471503" y="4778078"/>
                    <a:pt x="2389039" y="4778078"/>
                  </a:cubicBezTo>
                  <a:cubicBezTo>
                    <a:pt x="1976717" y="4778078"/>
                    <a:pt x="1588792" y="4673624"/>
                    <a:pt x="1250281" y="4489734"/>
                  </a:cubicBezTo>
                  <a:lnTo>
                    <a:pt x="1080791" y="4386767"/>
                  </a:lnTo>
                  <a:lnTo>
                    <a:pt x="1053304" y="4370068"/>
                  </a:lnTo>
                  <a:cubicBezTo>
                    <a:pt x="417816" y="3940740"/>
                    <a:pt x="0" y="3213683"/>
                    <a:pt x="0" y="2389039"/>
                  </a:cubicBezTo>
                  <a:cubicBezTo>
                    <a:pt x="0" y="1069609"/>
                    <a:pt x="1069609" y="0"/>
                    <a:pt x="23890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BC1F275-A046-8AD3-C56E-CB381B9218A1}"/>
                </a:ext>
              </a:extLst>
            </p:cNvPr>
            <p:cNvSpPr/>
            <p:nvPr/>
          </p:nvSpPr>
          <p:spPr>
            <a:xfrm flipH="1">
              <a:off x="7429909" y="5832623"/>
              <a:ext cx="4257676" cy="4257676"/>
            </a:xfrm>
            <a:custGeom>
              <a:avLst/>
              <a:gdLst>
                <a:gd name="csX0" fmla="*/ 2128838 w 4257676"/>
                <a:gd name="csY0" fmla="*/ 0 h 4257676"/>
                <a:gd name="csX1" fmla="*/ 4257676 w 4257676"/>
                <a:gd name="csY1" fmla="*/ 2128838 h 4257676"/>
                <a:gd name="csX2" fmla="*/ 4214426 w 4257676"/>
                <a:gd name="csY2" fmla="*/ 2557873 h 4257676"/>
                <a:gd name="csX3" fmla="*/ 4185180 w 4257676"/>
                <a:gd name="csY3" fmla="*/ 2671614 h 4257676"/>
                <a:gd name="csX4" fmla="*/ 2954872 w 4257676"/>
                <a:gd name="csY4" fmla="*/ 2671614 h 4257676"/>
                <a:gd name="csX5" fmla="*/ 2931249 w 4257676"/>
                <a:gd name="csY5" fmla="*/ 2669233 h 4257676"/>
                <a:gd name="csX6" fmla="*/ 2892697 w 4257676"/>
                <a:gd name="csY6" fmla="*/ 2673119 h 4257676"/>
                <a:gd name="csX7" fmla="*/ 2652630 w 4257676"/>
                <a:gd name="csY7" fmla="*/ 2913186 h 4257676"/>
                <a:gd name="csX8" fmla="*/ 2648743 w 4257676"/>
                <a:gd name="csY8" fmla="*/ 2951738 h 4257676"/>
                <a:gd name="csX9" fmla="*/ 2651125 w 4257676"/>
                <a:gd name="csY9" fmla="*/ 2975361 h 4257676"/>
                <a:gd name="csX10" fmla="*/ 2651125 w 4257676"/>
                <a:gd name="csY10" fmla="*/ 4190448 h 4257676"/>
                <a:gd name="csX11" fmla="*/ 2557873 w 4257676"/>
                <a:gd name="csY11" fmla="*/ 4214426 h 4257676"/>
                <a:gd name="csX12" fmla="*/ 2128838 w 4257676"/>
                <a:gd name="csY12" fmla="*/ 4257676 h 4257676"/>
                <a:gd name="csX13" fmla="*/ 0 w 4257676"/>
                <a:gd name="csY13" fmla="*/ 2128838 h 4257676"/>
                <a:gd name="csX14" fmla="*/ 2128838 w 4257676"/>
                <a:gd name="csY14" fmla="*/ 0 h 42576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4257676" h="4257676">
                  <a:moveTo>
                    <a:pt x="2128838" y="0"/>
                  </a:moveTo>
                  <a:cubicBezTo>
                    <a:pt x="3304563" y="0"/>
                    <a:pt x="4257676" y="953113"/>
                    <a:pt x="4257676" y="2128838"/>
                  </a:cubicBezTo>
                  <a:cubicBezTo>
                    <a:pt x="4257676" y="2275804"/>
                    <a:pt x="4242784" y="2419291"/>
                    <a:pt x="4214426" y="2557873"/>
                  </a:cubicBezTo>
                  <a:lnTo>
                    <a:pt x="4185180" y="2671614"/>
                  </a:lnTo>
                  <a:lnTo>
                    <a:pt x="2954872" y="2671614"/>
                  </a:lnTo>
                  <a:lnTo>
                    <a:pt x="2931249" y="2669233"/>
                  </a:lnTo>
                  <a:lnTo>
                    <a:pt x="2892697" y="2673119"/>
                  </a:lnTo>
                  <a:cubicBezTo>
                    <a:pt x="2772197" y="2697777"/>
                    <a:pt x="2677288" y="2792686"/>
                    <a:pt x="2652630" y="2913186"/>
                  </a:cubicBezTo>
                  <a:lnTo>
                    <a:pt x="2648743" y="2951738"/>
                  </a:lnTo>
                  <a:lnTo>
                    <a:pt x="2651125" y="2975361"/>
                  </a:lnTo>
                  <a:lnTo>
                    <a:pt x="2651125" y="4190448"/>
                  </a:lnTo>
                  <a:lnTo>
                    <a:pt x="2557873" y="4214426"/>
                  </a:lnTo>
                  <a:cubicBezTo>
                    <a:pt x="2419291" y="4242784"/>
                    <a:pt x="2275804" y="4257676"/>
                    <a:pt x="2128838" y="4257676"/>
                  </a:cubicBezTo>
                  <a:cubicBezTo>
                    <a:pt x="953113" y="4257676"/>
                    <a:pt x="0" y="3304563"/>
                    <a:pt x="0" y="2128838"/>
                  </a:cubicBezTo>
                  <a:cubicBezTo>
                    <a:pt x="0" y="953113"/>
                    <a:pt x="953113" y="0"/>
                    <a:pt x="2128838" y="0"/>
                  </a:cubicBezTo>
                  <a:close/>
                </a:path>
              </a:pathLst>
            </a:cu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EF4FAEF-5495-DD46-BA6D-EE4B0EEC518A}"/>
              </a:ext>
            </a:extLst>
          </p:cNvPr>
          <p:cNvGrpSpPr/>
          <p:nvPr/>
        </p:nvGrpSpPr>
        <p:grpSpPr>
          <a:xfrm flipH="1">
            <a:off x="10493151" y="6777235"/>
            <a:ext cx="3397699" cy="1786168"/>
            <a:chOff x="2575557" y="3340118"/>
            <a:chExt cx="4041143" cy="1559594"/>
          </a:xfrm>
        </p:grpSpPr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D2B89220-6FAB-C122-F958-220C118AEFE2}"/>
                </a:ext>
              </a:extLst>
            </p:cNvPr>
            <p:cNvSpPr txBox="1"/>
            <p:nvPr/>
          </p:nvSpPr>
          <p:spPr>
            <a:xfrm flipH="1">
              <a:off x="2575557" y="3340118"/>
              <a:ext cx="4041143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ysClr val="windowText" lastClr="000000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00E2CF73-CEE4-C18E-E8B1-92CBA790476D}"/>
                </a:ext>
              </a:extLst>
            </p:cNvPr>
            <p:cNvSpPr txBox="1"/>
            <p:nvPr/>
          </p:nvSpPr>
          <p:spPr>
            <a:xfrm flipH="1">
              <a:off x="2575557" y="3703252"/>
              <a:ext cx="4041143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34A1D8FB-7C97-BD3B-6C4A-FFB523D95190}"/>
                </a:ext>
              </a:extLst>
            </p:cNvPr>
            <p:cNvSpPr txBox="1"/>
            <p:nvPr/>
          </p:nvSpPr>
          <p:spPr>
            <a:xfrm flipH="1">
              <a:off x="2575558" y="4068715"/>
              <a:ext cx="404114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F893B5E-EFBA-8FF6-F1C8-1EA87726910A}"/>
              </a:ext>
            </a:extLst>
          </p:cNvPr>
          <p:cNvGrpSpPr/>
          <p:nvPr/>
        </p:nvGrpSpPr>
        <p:grpSpPr>
          <a:xfrm>
            <a:off x="2555551" y="5458121"/>
            <a:ext cx="5472226" cy="5472226"/>
            <a:chOff x="1964672" y="5572421"/>
            <a:chExt cx="4778078" cy="4778078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A912DEA-8E87-6A95-28EE-4AD0974D352C}"/>
                </a:ext>
              </a:extLst>
            </p:cNvPr>
            <p:cNvSpPr/>
            <p:nvPr/>
          </p:nvSpPr>
          <p:spPr>
            <a:xfrm flipH="1">
              <a:off x="1964672" y="5572421"/>
              <a:ext cx="4778078" cy="4778078"/>
            </a:xfrm>
            <a:custGeom>
              <a:avLst/>
              <a:gdLst>
                <a:gd name="csX0" fmla="*/ 2389039 w 4778078"/>
                <a:gd name="csY0" fmla="*/ 0 h 4778078"/>
                <a:gd name="csX1" fmla="*/ 4370068 w 4778078"/>
                <a:gd name="csY1" fmla="*/ 1053304 h 4778078"/>
                <a:gd name="csX2" fmla="*/ 4386767 w 4778078"/>
                <a:gd name="csY2" fmla="*/ 1080791 h 4778078"/>
                <a:gd name="csX3" fmla="*/ 4489734 w 4778078"/>
                <a:gd name="csY3" fmla="*/ 1250281 h 4778078"/>
                <a:gd name="csX4" fmla="*/ 4778078 w 4778078"/>
                <a:gd name="csY4" fmla="*/ 2389039 h 4778078"/>
                <a:gd name="csX5" fmla="*/ 4765744 w 4778078"/>
                <a:gd name="csY5" fmla="*/ 2633304 h 4778078"/>
                <a:gd name="csX6" fmla="*/ 4747029 w 4778078"/>
                <a:gd name="csY6" fmla="*/ 2755929 h 4778078"/>
                <a:gd name="csX7" fmla="*/ 4725389 w 4778078"/>
                <a:gd name="csY7" fmla="*/ 2795797 h 4778078"/>
                <a:gd name="csX8" fmla="*/ 4531743 w 4778078"/>
                <a:gd name="csY8" fmla="*/ 2925548 h 4778078"/>
                <a:gd name="csX9" fmla="*/ 4493191 w 4778078"/>
                <a:gd name="csY9" fmla="*/ 2929435 h 4778078"/>
                <a:gd name="csX10" fmla="*/ 4469568 w 4778078"/>
                <a:gd name="csY10" fmla="*/ 2931816 h 4778078"/>
                <a:gd name="csX11" fmla="*/ 3235563 w 4778078"/>
                <a:gd name="csY11" fmla="*/ 2931816 h 4778078"/>
                <a:gd name="csX12" fmla="*/ 3211940 w 4778078"/>
                <a:gd name="csY12" fmla="*/ 2929435 h 4778078"/>
                <a:gd name="csX13" fmla="*/ 3173388 w 4778078"/>
                <a:gd name="csY13" fmla="*/ 2933321 h 4778078"/>
                <a:gd name="csX14" fmla="*/ 2933321 w 4778078"/>
                <a:gd name="csY14" fmla="*/ 3173388 h 4778078"/>
                <a:gd name="csX15" fmla="*/ 2929434 w 4778078"/>
                <a:gd name="csY15" fmla="*/ 3211940 h 4778078"/>
                <a:gd name="csX16" fmla="*/ 2931816 w 4778078"/>
                <a:gd name="csY16" fmla="*/ 3235563 h 4778078"/>
                <a:gd name="csX17" fmla="*/ 2931816 w 4778078"/>
                <a:gd name="csY17" fmla="*/ 4469568 h 4778078"/>
                <a:gd name="csX18" fmla="*/ 2929434 w 4778078"/>
                <a:gd name="csY18" fmla="*/ 4493191 h 4778078"/>
                <a:gd name="csX19" fmla="*/ 2925548 w 4778078"/>
                <a:gd name="csY19" fmla="*/ 4531743 h 4778078"/>
                <a:gd name="csX20" fmla="*/ 2795797 w 4778078"/>
                <a:gd name="csY20" fmla="*/ 4725389 h 4778078"/>
                <a:gd name="csX21" fmla="*/ 2755929 w 4778078"/>
                <a:gd name="csY21" fmla="*/ 4747029 h 4778078"/>
                <a:gd name="csX22" fmla="*/ 2633304 w 4778078"/>
                <a:gd name="csY22" fmla="*/ 4765744 h 4778078"/>
                <a:gd name="csX23" fmla="*/ 2389039 w 4778078"/>
                <a:gd name="csY23" fmla="*/ 4778078 h 4778078"/>
                <a:gd name="csX24" fmla="*/ 1250281 w 4778078"/>
                <a:gd name="csY24" fmla="*/ 4489734 h 4778078"/>
                <a:gd name="csX25" fmla="*/ 1080791 w 4778078"/>
                <a:gd name="csY25" fmla="*/ 4386767 h 4778078"/>
                <a:gd name="csX26" fmla="*/ 1053304 w 4778078"/>
                <a:gd name="csY26" fmla="*/ 4370068 h 4778078"/>
                <a:gd name="csX27" fmla="*/ 0 w 4778078"/>
                <a:gd name="csY27" fmla="*/ 2389039 h 4778078"/>
                <a:gd name="csX28" fmla="*/ 2389039 w 4778078"/>
                <a:gd name="csY28" fmla="*/ 0 h 477807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</a:cxnLst>
              <a:rect l="l" t="t" r="r" b="b"/>
              <a:pathLst>
                <a:path w="4778078" h="4778078">
                  <a:moveTo>
                    <a:pt x="2389039" y="0"/>
                  </a:moveTo>
                  <a:cubicBezTo>
                    <a:pt x="3213683" y="0"/>
                    <a:pt x="3940740" y="417816"/>
                    <a:pt x="4370068" y="1053304"/>
                  </a:cubicBezTo>
                  <a:lnTo>
                    <a:pt x="4386767" y="1080791"/>
                  </a:lnTo>
                  <a:lnTo>
                    <a:pt x="4489734" y="1250281"/>
                  </a:lnTo>
                  <a:cubicBezTo>
                    <a:pt x="4673624" y="1588792"/>
                    <a:pt x="4778078" y="1976717"/>
                    <a:pt x="4778078" y="2389039"/>
                  </a:cubicBezTo>
                  <a:cubicBezTo>
                    <a:pt x="4778078" y="2471503"/>
                    <a:pt x="4773900" y="2552992"/>
                    <a:pt x="4765744" y="2633304"/>
                  </a:cubicBezTo>
                  <a:lnTo>
                    <a:pt x="4747029" y="2755929"/>
                  </a:lnTo>
                  <a:lnTo>
                    <a:pt x="4725389" y="2795797"/>
                  </a:lnTo>
                  <a:cubicBezTo>
                    <a:pt x="4681036" y="2861448"/>
                    <a:pt x="4612076" y="2909109"/>
                    <a:pt x="4531743" y="2925548"/>
                  </a:cubicBezTo>
                  <a:lnTo>
                    <a:pt x="4493191" y="2929435"/>
                  </a:lnTo>
                  <a:lnTo>
                    <a:pt x="4469568" y="2931816"/>
                  </a:lnTo>
                  <a:lnTo>
                    <a:pt x="3235563" y="2931816"/>
                  </a:lnTo>
                  <a:lnTo>
                    <a:pt x="3211940" y="2929435"/>
                  </a:lnTo>
                  <a:lnTo>
                    <a:pt x="3173388" y="2933321"/>
                  </a:lnTo>
                  <a:cubicBezTo>
                    <a:pt x="3052888" y="2957979"/>
                    <a:pt x="2957979" y="3052888"/>
                    <a:pt x="2933321" y="3173388"/>
                  </a:cubicBezTo>
                  <a:lnTo>
                    <a:pt x="2929434" y="3211940"/>
                  </a:lnTo>
                  <a:lnTo>
                    <a:pt x="2931816" y="3235563"/>
                  </a:lnTo>
                  <a:lnTo>
                    <a:pt x="2931816" y="4469568"/>
                  </a:lnTo>
                  <a:lnTo>
                    <a:pt x="2929434" y="4493191"/>
                  </a:lnTo>
                  <a:lnTo>
                    <a:pt x="2925548" y="4531743"/>
                  </a:lnTo>
                  <a:cubicBezTo>
                    <a:pt x="2909110" y="4612076"/>
                    <a:pt x="2861448" y="4681036"/>
                    <a:pt x="2795797" y="4725389"/>
                  </a:cubicBezTo>
                  <a:lnTo>
                    <a:pt x="2755929" y="4747029"/>
                  </a:lnTo>
                  <a:lnTo>
                    <a:pt x="2633304" y="4765744"/>
                  </a:lnTo>
                  <a:cubicBezTo>
                    <a:pt x="2552992" y="4773900"/>
                    <a:pt x="2471503" y="4778078"/>
                    <a:pt x="2389039" y="4778078"/>
                  </a:cubicBezTo>
                  <a:cubicBezTo>
                    <a:pt x="1976717" y="4778078"/>
                    <a:pt x="1588792" y="4673624"/>
                    <a:pt x="1250281" y="4489734"/>
                  </a:cubicBezTo>
                  <a:lnTo>
                    <a:pt x="1080791" y="4386767"/>
                  </a:lnTo>
                  <a:lnTo>
                    <a:pt x="1053304" y="4370068"/>
                  </a:lnTo>
                  <a:cubicBezTo>
                    <a:pt x="417816" y="3940740"/>
                    <a:pt x="0" y="3213683"/>
                    <a:pt x="0" y="2389039"/>
                  </a:cubicBezTo>
                  <a:cubicBezTo>
                    <a:pt x="0" y="1069609"/>
                    <a:pt x="1069609" y="0"/>
                    <a:pt x="23890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1C0E62C-FD37-A927-2B29-BB9A36A1F403}"/>
                </a:ext>
              </a:extLst>
            </p:cNvPr>
            <p:cNvSpPr/>
            <p:nvPr/>
          </p:nvSpPr>
          <p:spPr>
            <a:xfrm flipH="1">
              <a:off x="2204383" y="5832623"/>
              <a:ext cx="4257676" cy="4257676"/>
            </a:xfrm>
            <a:custGeom>
              <a:avLst/>
              <a:gdLst>
                <a:gd name="csX0" fmla="*/ 2128838 w 4257676"/>
                <a:gd name="csY0" fmla="*/ 0 h 4257676"/>
                <a:gd name="csX1" fmla="*/ 4257676 w 4257676"/>
                <a:gd name="csY1" fmla="*/ 2128838 h 4257676"/>
                <a:gd name="csX2" fmla="*/ 4214426 w 4257676"/>
                <a:gd name="csY2" fmla="*/ 2557873 h 4257676"/>
                <a:gd name="csX3" fmla="*/ 4185180 w 4257676"/>
                <a:gd name="csY3" fmla="*/ 2671614 h 4257676"/>
                <a:gd name="csX4" fmla="*/ 2954872 w 4257676"/>
                <a:gd name="csY4" fmla="*/ 2671614 h 4257676"/>
                <a:gd name="csX5" fmla="*/ 2931249 w 4257676"/>
                <a:gd name="csY5" fmla="*/ 2669233 h 4257676"/>
                <a:gd name="csX6" fmla="*/ 2892697 w 4257676"/>
                <a:gd name="csY6" fmla="*/ 2673119 h 4257676"/>
                <a:gd name="csX7" fmla="*/ 2652630 w 4257676"/>
                <a:gd name="csY7" fmla="*/ 2913186 h 4257676"/>
                <a:gd name="csX8" fmla="*/ 2648743 w 4257676"/>
                <a:gd name="csY8" fmla="*/ 2951738 h 4257676"/>
                <a:gd name="csX9" fmla="*/ 2651125 w 4257676"/>
                <a:gd name="csY9" fmla="*/ 2975361 h 4257676"/>
                <a:gd name="csX10" fmla="*/ 2651125 w 4257676"/>
                <a:gd name="csY10" fmla="*/ 4190448 h 4257676"/>
                <a:gd name="csX11" fmla="*/ 2557873 w 4257676"/>
                <a:gd name="csY11" fmla="*/ 4214426 h 4257676"/>
                <a:gd name="csX12" fmla="*/ 2128838 w 4257676"/>
                <a:gd name="csY12" fmla="*/ 4257676 h 4257676"/>
                <a:gd name="csX13" fmla="*/ 0 w 4257676"/>
                <a:gd name="csY13" fmla="*/ 2128838 h 4257676"/>
                <a:gd name="csX14" fmla="*/ 2128838 w 4257676"/>
                <a:gd name="csY14" fmla="*/ 0 h 42576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4257676" h="4257676">
                  <a:moveTo>
                    <a:pt x="2128838" y="0"/>
                  </a:moveTo>
                  <a:cubicBezTo>
                    <a:pt x="3304563" y="0"/>
                    <a:pt x="4257676" y="953113"/>
                    <a:pt x="4257676" y="2128838"/>
                  </a:cubicBezTo>
                  <a:cubicBezTo>
                    <a:pt x="4257676" y="2275804"/>
                    <a:pt x="4242784" y="2419291"/>
                    <a:pt x="4214426" y="2557873"/>
                  </a:cubicBezTo>
                  <a:lnTo>
                    <a:pt x="4185180" y="2671614"/>
                  </a:lnTo>
                  <a:lnTo>
                    <a:pt x="2954872" y="2671614"/>
                  </a:lnTo>
                  <a:lnTo>
                    <a:pt x="2931249" y="2669233"/>
                  </a:lnTo>
                  <a:lnTo>
                    <a:pt x="2892697" y="2673119"/>
                  </a:lnTo>
                  <a:cubicBezTo>
                    <a:pt x="2772197" y="2697777"/>
                    <a:pt x="2677288" y="2792686"/>
                    <a:pt x="2652630" y="2913186"/>
                  </a:cubicBezTo>
                  <a:lnTo>
                    <a:pt x="2648743" y="2951738"/>
                  </a:lnTo>
                  <a:lnTo>
                    <a:pt x="2651125" y="2975361"/>
                  </a:lnTo>
                  <a:lnTo>
                    <a:pt x="2651125" y="4190448"/>
                  </a:lnTo>
                  <a:lnTo>
                    <a:pt x="2557873" y="4214426"/>
                  </a:lnTo>
                  <a:cubicBezTo>
                    <a:pt x="2419291" y="4242784"/>
                    <a:pt x="2275804" y="4257676"/>
                    <a:pt x="2128838" y="4257676"/>
                  </a:cubicBezTo>
                  <a:cubicBezTo>
                    <a:pt x="953113" y="4257676"/>
                    <a:pt x="0" y="3304563"/>
                    <a:pt x="0" y="2128838"/>
                  </a:cubicBezTo>
                  <a:cubicBezTo>
                    <a:pt x="0" y="953113"/>
                    <a:pt x="953113" y="0"/>
                    <a:pt x="2128838" y="0"/>
                  </a:cubicBez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E4231D5-83E8-95DC-80A4-BD3F0386203B}"/>
              </a:ext>
            </a:extLst>
          </p:cNvPr>
          <p:cNvGrpSpPr/>
          <p:nvPr/>
        </p:nvGrpSpPr>
        <p:grpSpPr>
          <a:xfrm flipH="1">
            <a:off x="3592815" y="6777235"/>
            <a:ext cx="3397699" cy="1786168"/>
            <a:chOff x="2575557" y="3340118"/>
            <a:chExt cx="4041143" cy="1559594"/>
          </a:xfrm>
        </p:grpSpPr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5BA8D4EA-6DF6-8537-F625-D5FFA3063542}"/>
                </a:ext>
              </a:extLst>
            </p:cNvPr>
            <p:cNvSpPr txBox="1"/>
            <p:nvPr/>
          </p:nvSpPr>
          <p:spPr>
            <a:xfrm flipH="1">
              <a:off x="2575557" y="3340118"/>
              <a:ext cx="4041143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ysClr val="windowText" lastClr="000000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9BD35D20-9F9F-A006-09E2-DAC7CF54D047}"/>
                </a:ext>
              </a:extLst>
            </p:cNvPr>
            <p:cNvSpPr txBox="1"/>
            <p:nvPr/>
          </p:nvSpPr>
          <p:spPr>
            <a:xfrm flipH="1">
              <a:off x="2575557" y="3703252"/>
              <a:ext cx="4041143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8D53BB43-3180-085A-A6B5-EDC3C5C9177C}"/>
                </a:ext>
              </a:extLst>
            </p:cNvPr>
            <p:cNvSpPr txBox="1"/>
            <p:nvPr/>
          </p:nvSpPr>
          <p:spPr>
            <a:xfrm flipH="1">
              <a:off x="2575558" y="4068715"/>
              <a:ext cx="404114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</a:t>
              </a:r>
            </a:p>
          </p:txBody>
        </p:sp>
      </p:grp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FE8FC4BD-B8A1-385F-6E4E-054361FCD792}"/>
              </a:ext>
            </a:extLst>
          </p:cNvPr>
          <p:cNvSpPr/>
          <p:nvPr/>
        </p:nvSpPr>
        <p:spPr>
          <a:xfrm flipH="1">
            <a:off x="5083790" y="9020381"/>
            <a:ext cx="934205" cy="966419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33624584-A99F-CA50-3850-E2086EE2B897}"/>
              </a:ext>
            </a:extLst>
          </p:cNvPr>
          <p:cNvSpPr/>
          <p:nvPr/>
        </p:nvSpPr>
        <p:spPr>
          <a:xfrm>
            <a:off x="11991490" y="9000163"/>
            <a:ext cx="976562" cy="1012732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1C2219FB-7C80-EB9C-A6E6-A5A41CEC354B}"/>
              </a:ext>
            </a:extLst>
          </p:cNvPr>
          <p:cNvSpPr/>
          <p:nvPr/>
        </p:nvSpPr>
        <p:spPr>
          <a:xfrm>
            <a:off x="19151438" y="9062714"/>
            <a:ext cx="1043343" cy="86945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95859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14:prism dir="d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75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900" decel="100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900" decel="100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5" grpId="0" animBg="1"/>
          <p:bldP spid="6" grpId="0"/>
          <p:bldP spid="7" grpId="0" animBg="1"/>
          <p:bldP spid="8" grpId="0"/>
          <p:bldP spid="9" grpId="0" animBg="1"/>
          <p:bldP spid="10" grpId="0"/>
          <p:bldP spid="32" grpId="0" animBg="1"/>
          <p:bldP spid="33" grpId="0" animBg="1"/>
          <p:bldP spid="3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75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900" decel="100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900" decel="100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5" grpId="0" animBg="1"/>
          <p:bldP spid="6" grpId="0"/>
          <p:bldP spid="7" grpId="0" animBg="1"/>
          <p:bldP spid="8" grpId="0"/>
          <p:bldP spid="9" grpId="0" animBg="1"/>
          <p:bldP spid="10" grpId="0"/>
          <p:bldP spid="32" grpId="0" animBg="1"/>
          <p:bldP spid="33" grpId="0" animBg="1"/>
          <p:bldP spid="34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!!SubTitle">
            <a:extLst>
              <a:ext uri="{FF2B5EF4-FFF2-40B4-BE49-F238E27FC236}">
                <a16:creationId xmlns:a16="http://schemas.microsoft.com/office/drawing/2014/main" id="{0BA84D06-5A69-C198-FCA0-B78BDB4A891D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55" name="!!MainTitle1">
            <a:extLst>
              <a:ext uri="{FF2B5EF4-FFF2-40B4-BE49-F238E27FC236}">
                <a16:creationId xmlns:a16="http://schemas.microsoft.com/office/drawing/2014/main" id="{109B2446-CBE0-1FB9-D9F5-7360DB4FF5BC}"/>
              </a:ext>
            </a:extLst>
          </p:cNvPr>
          <p:cNvSpPr txBox="1"/>
          <p:nvPr/>
        </p:nvSpPr>
        <p:spPr>
          <a:xfrm>
            <a:off x="7785991" y="1037172"/>
            <a:ext cx="881202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1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 </a:t>
            </a:r>
            <a:r>
              <a:rPr lang="en-US" sz="7500" noProof="0" dirty="0">
                <a:solidFill>
                  <a:schemeClr val="bg1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40000"/>
                  <a:lumOff val="6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56" name="Oval 455">
            <a:extLst>
              <a:ext uri="{FF2B5EF4-FFF2-40B4-BE49-F238E27FC236}">
                <a16:creationId xmlns:a16="http://schemas.microsoft.com/office/drawing/2014/main" id="{0264223F-9E50-357E-A127-B177A71C2613}"/>
              </a:ext>
            </a:extLst>
          </p:cNvPr>
          <p:cNvSpPr/>
          <p:nvPr/>
        </p:nvSpPr>
        <p:spPr>
          <a:xfrm flipH="1">
            <a:off x="13679838" y="5218498"/>
            <a:ext cx="5638326" cy="563832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7" name="Textbox 200">
            <a:extLst>
              <a:ext uri="{FF2B5EF4-FFF2-40B4-BE49-F238E27FC236}">
                <a16:creationId xmlns:a16="http://schemas.microsoft.com/office/drawing/2014/main" id="{B0051EA6-9BD7-F69D-E203-93E3FC0C4E7A}"/>
              </a:ext>
            </a:extLst>
          </p:cNvPr>
          <p:cNvSpPr txBox="1"/>
          <p:nvPr/>
        </p:nvSpPr>
        <p:spPr>
          <a:xfrm>
            <a:off x="14334218" y="9147481"/>
            <a:ext cx="1401866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sp>
        <p:nvSpPr>
          <p:cNvPr id="458" name="Oval 457">
            <a:extLst>
              <a:ext uri="{FF2B5EF4-FFF2-40B4-BE49-F238E27FC236}">
                <a16:creationId xmlns:a16="http://schemas.microsoft.com/office/drawing/2014/main" id="{488B6369-2340-2B16-5BF4-4CC48A47392B}"/>
              </a:ext>
            </a:extLst>
          </p:cNvPr>
          <p:cNvSpPr/>
          <p:nvPr/>
        </p:nvSpPr>
        <p:spPr>
          <a:xfrm flipH="1">
            <a:off x="5388674" y="5218498"/>
            <a:ext cx="5638326" cy="563832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9" name="Textbox 200">
            <a:extLst>
              <a:ext uri="{FF2B5EF4-FFF2-40B4-BE49-F238E27FC236}">
                <a16:creationId xmlns:a16="http://schemas.microsoft.com/office/drawing/2014/main" id="{0555D00F-D860-49FE-F2AD-50BE3C7037B3}"/>
              </a:ext>
            </a:extLst>
          </p:cNvPr>
          <p:cNvSpPr txBox="1"/>
          <p:nvPr/>
        </p:nvSpPr>
        <p:spPr>
          <a:xfrm>
            <a:off x="6043054" y="9147481"/>
            <a:ext cx="1401866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b="1" dirty="0">
                <a:solidFill>
                  <a:sysClr val="windowText" lastClr="000000"/>
                </a:solidFill>
                <a:latin typeface="+mj-lt"/>
              </a:rPr>
              <a:t>01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60" name="Rectangle 459">
            <a:extLst>
              <a:ext uri="{FF2B5EF4-FFF2-40B4-BE49-F238E27FC236}">
                <a16:creationId xmlns:a16="http://schemas.microsoft.com/office/drawing/2014/main" id="{024AAFE7-539E-303F-07CF-C82EE4BC2386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189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461" name="Group 460">
            <a:extLst>
              <a:ext uri="{FF2B5EF4-FFF2-40B4-BE49-F238E27FC236}">
                <a16:creationId xmlns:a16="http://schemas.microsoft.com/office/drawing/2014/main" id="{3AA0A725-CA63-2C72-A072-545F2FC2B685}"/>
              </a:ext>
            </a:extLst>
          </p:cNvPr>
          <p:cNvGrpSpPr/>
          <p:nvPr/>
        </p:nvGrpSpPr>
        <p:grpSpPr>
          <a:xfrm>
            <a:off x="13355751" y="4873920"/>
            <a:ext cx="6327480" cy="6327480"/>
            <a:chOff x="7190198" y="5572421"/>
            <a:chExt cx="4778078" cy="4778078"/>
          </a:xfrm>
        </p:grpSpPr>
        <p:sp>
          <p:nvSpPr>
            <p:cNvPr id="462" name="Freeform: Shape 461">
              <a:extLst>
                <a:ext uri="{FF2B5EF4-FFF2-40B4-BE49-F238E27FC236}">
                  <a16:creationId xmlns:a16="http://schemas.microsoft.com/office/drawing/2014/main" id="{876C5BC6-FE7E-8FE2-F4CA-E3149B4A207B}"/>
                </a:ext>
              </a:extLst>
            </p:cNvPr>
            <p:cNvSpPr/>
            <p:nvPr/>
          </p:nvSpPr>
          <p:spPr>
            <a:xfrm flipH="1">
              <a:off x="7190198" y="5572421"/>
              <a:ext cx="4778078" cy="4778078"/>
            </a:xfrm>
            <a:custGeom>
              <a:avLst/>
              <a:gdLst>
                <a:gd name="csX0" fmla="*/ 2389039 w 4778078"/>
                <a:gd name="csY0" fmla="*/ 0 h 4778078"/>
                <a:gd name="csX1" fmla="*/ 4370068 w 4778078"/>
                <a:gd name="csY1" fmla="*/ 1053304 h 4778078"/>
                <a:gd name="csX2" fmla="*/ 4386767 w 4778078"/>
                <a:gd name="csY2" fmla="*/ 1080791 h 4778078"/>
                <a:gd name="csX3" fmla="*/ 4489734 w 4778078"/>
                <a:gd name="csY3" fmla="*/ 1250281 h 4778078"/>
                <a:gd name="csX4" fmla="*/ 4778078 w 4778078"/>
                <a:gd name="csY4" fmla="*/ 2389039 h 4778078"/>
                <a:gd name="csX5" fmla="*/ 4765744 w 4778078"/>
                <a:gd name="csY5" fmla="*/ 2633304 h 4778078"/>
                <a:gd name="csX6" fmla="*/ 4747029 w 4778078"/>
                <a:gd name="csY6" fmla="*/ 2755929 h 4778078"/>
                <a:gd name="csX7" fmla="*/ 4725389 w 4778078"/>
                <a:gd name="csY7" fmla="*/ 2795797 h 4778078"/>
                <a:gd name="csX8" fmla="*/ 4531743 w 4778078"/>
                <a:gd name="csY8" fmla="*/ 2925548 h 4778078"/>
                <a:gd name="csX9" fmla="*/ 4493191 w 4778078"/>
                <a:gd name="csY9" fmla="*/ 2929435 h 4778078"/>
                <a:gd name="csX10" fmla="*/ 4469568 w 4778078"/>
                <a:gd name="csY10" fmla="*/ 2931816 h 4778078"/>
                <a:gd name="csX11" fmla="*/ 3235563 w 4778078"/>
                <a:gd name="csY11" fmla="*/ 2931816 h 4778078"/>
                <a:gd name="csX12" fmla="*/ 3211940 w 4778078"/>
                <a:gd name="csY12" fmla="*/ 2929435 h 4778078"/>
                <a:gd name="csX13" fmla="*/ 3173388 w 4778078"/>
                <a:gd name="csY13" fmla="*/ 2933321 h 4778078"/>
                <a:gd name="csX14" fmla="*/ 2933321 w 4778078"/>
                <a:gd name="csY14" fmla="*/ 3173388 h 4778078"/>
                <a:gd name="csX15" fmla="*/ 2929434 w 4778078"/>
                <a:gd name="csY15" fmla="*/ 3211940 h 4778078"/>
                <a:gd name="csX16" fmla="*/ 2931816 w 4778078"/>
                <a:gd name="csY16" fmla="*/ 3235563 h 4778078"/>
                <a:gd name="csX17" fmla="*/ 2931816 w 4778078"/>
                <a:gd name="csY17" fmla="*/ 4469568 h 4778078"/>
                <a:gd name="csX18" fmla="*/ 2929434 w 4778078"/>
                <a:gd name="csY18" fmla="*/ 4493191 h 4778078"/>
                <a:gd name="csX19" fmla="*/ 2925548 w 4778078"/>
                <a:gd name="csY19" fmla="*/ 4531743 h 4778078"/>
                <a:gd name="csX20" fmla="*/ 2795797 w 4778078"/>
                <a:gd name="csY20" fmla="*/ 4725389 h 4778078"/>
                <a:gd name="csX21" fmla="*/ 2755929 w 4778078"/>
                <a:gd name="csY21" fmla="*/ 4747029 h 4778078"/>
                <a:gd name="csX22" fmla="*/ 2633304 w 4778078"/>
                <a:gd name="csY22" fmla="*/ 4765744 h 4778078"/>
                <a:gd name="csX23" fmla="*/ 2389039 w 4778078"/>
                <a:gd name="csY23" fmla="*/ 4778078 h 4778078"/>
                <a:gd name="csX24" fmla="*/ 1250281 w 4778078"/>
                <a:gd name="csY24" fmla="*/ 4489734 h 4778078"/>
                <a:gd name="csX25" fmla="*/ 1080791 w 4778078"/>
                <a:gd name="csY25" fmla="*/ 4386767 h 4778078"/>
                <a:gd name="csX26" fmla="*/ 1053304 w 4778078"/>
                <a:gd name="csY26" fmla="*/ 4370068 h 4778078"/>
                <a:gd name="csX27" fmla="*/ 0 w 4778078"/>
                <a:gd name="csY27" fmla="*/ 2389039 h 4778078"/>
                <a:gd name="csX28" fmla="*/ 2389039 w 4778078"/>
                <a:gd name="csY28" fmla="*/ 0 h 477807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</a:cxnLst>
              <a:rect l="l" t="t" r="r" b="b"/>
              <a:pathLst>
                <a:path w="4778078" h="4778078">
                  <a:moveTo>
                    <a:pt x="2389039" y="0"/>
                  </a:moveTo>
                  <a:cubicBezTo>
                    <a:pt x="3213683" y="0"/>
                    <a:pt x="3940740" y="417816"/>
                    <a:pt x="4370068" y="1053304"/>
                  </a:cubicBezTo>
                  <a:lnTo>
                    <a:pt x="4386767" y="1080791"/>
                  </a:lnTo>
                  <a:lnTo>
                    <a:pt x="4489734" y="1250281"/>
                  </a:lnTo>
                  <a:cubicBezTo>
                    <a:pt x="4673624" y="1588792"/>
                    <a:pt x="4778078" y="1976717"/>
                    <a:pt x="4778078" y="2389039"/>
                  </a:cubicBezTo>
                  <a:cubicBezTo>
                    <a:pt x="4778078" y="2471503"/>
                    <a:pt x="4773900" y="2552992"/>
                    <a:pt x="4765744" y="2633304"/>
                  </a:cubicBezTo>
                  <a:lnTo>
                    <a:pt x="4747029" y="2755929"/>
                  </a:lnTo>
                  <a:lnTo>
                    <a:pt x="4725389" y="2795797"/>
                  </a:lnTo>
                  <a:cubicBezTo>
                    <a:pt x="4681036" y="2861448"/>
                    <a:pt x="4612076" y="2909109"/>
                    <a:pt x="4531743" y="2925548"/>
                  </a:cubicBezTo>
                  <a:lnTo>
                    <a:pt x="4493191" y="2929435"/>
                  </a:lnTo>
                  <a:lnTo>
                    <a:pt x="4469568" y="2931816"/>
                  </a:lnTo>
                  <a:lnTo>
                    <a:pt x="3235563" y="2931816"/>
                  </a:lnTo>
                  <a:lnTo>
                    <a:pt x="3211940" y="2929435"/>
                  </a:lnTo>
                  <a:lnTo>
                    <a:pt x="3173388" y="2933321"/>
                  </a:lnTo>
                  <a:cubicBezTo>
                    <a:pt x="3052888" y="2957979"/>
                    <a:pt x="2957979" y="3052888"/>
                    <a:pt x="2933321" y="3173388"/>
                  </a:cubicBezTo>
                  <a:lnTo>
                    <a:pt x="2929434" y="3211940"/>
                  </a:lnTo>
                  <a:lnTo>
                    <a:pt x="2931816" y="3235563"/>
                  </a:lnTo>
                  <a:lnTo>
                    <a:pt x="2931816" y="4469568"/>
                  </a:lnTo>
                  <a:lnTo>
                    <a:pt x="2929434" y="4493191"/>
                  </a:lnTo>
                  <a:lnTo>
                    <a:pt x="2925548" y="4531743"/>
                  </a:lnTo>
                  <a:cubicBezTo>
                    <a:pt x="2909110" y="4612076"/>
                    <a:pt x="2861448" y="4681036"/>
                    <a:pt x="2795797" y="4725389"/>
                  </a:cubicBezTo>
                  <a:lnTo>
                    <a:pt x="2755929" y="4747029"/>
                  </a:lnTo>
                  <a:lnTo>
                    <a:pt x="2633304" y="4765744"/>
                  </a:lnTo>
                  <a:cubicBezTo>
                    <a:pt x="2552992" y="4773900"/>
                    <a:pt x="2471503" y="4778078"/>
                    <a:pt x="2389039" y="4778078"/>
                  </a:cubicBezTo>
                  <a:cubicBezTo>
                    <a:pt x="1976717" y="4778078"/>
                    <a:pt x="1588792" y="4673624"/>
                    <a:pt x="1250281" y="4489734"/>
                  </a:cubicBezTo>
                  <a:lnTo>
                    <a:pt x="1080791" y="4386767"/>
                  </a:lnTo>
                  <a:lnTo>
                    <a:pt x="1053304" y="4370068"/>
                  </a:lnTo>
                  <a:cubicBezTo>
                    <a:pt x="417816" y="3940740"/>
                    <a:pt x="0" y="3213683"/>
                    <a:pt x="0" y="2389039"/>
                  </a:cubicBezTo>
                  <a:cubicBezTo>
                    <a:pt x="0" y="1069609"/>
                    <a:pt x="1069609" y="0"/>
                    <a:pt x="2389039" y="0"/>
                  </a:cubicBezTo>
                  <a:close/>
                </a:path>
              </a:pathLst>
            </a:custGeom>
            <a:solidFill>
              <a:schemeClr val="bg1">
                <a:lumMod val="20000"/>
                <a:lumOff val="80000"/>
              </a:schemeClr>
            </a:solidFill>
            <a:ln>
              <a:noFill/>
            </a:ln>
            <a:effectLst>
              <a:outerShdw blurRad="2540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63" name="Freeform: Shape 462">
              <a:extLst>
                <a:ext uri="{FF2B5EF4-FFF2-40B4-BE49-F238E27FC236}">
                  <a16:creationId xmlns:a16="http://schemas.microsoft.com/office/drawing/2014/main" id="{CD30FB65-A4C3-BC6A-78B7-C9ADD89DBA00}"/>
                </a:ext>
              </a:extLst>
            </p:cNvPr>
            <p:cNvSpPr/>
            <p:nvPr/>
          </p:nvSpPr>
          <p:spPr>
            <a:xfrm flipH="1">
              <a:off x="7429909" y="5832623"/>
              <a:ext cx="4257676" cy="4257676"/>
            </a:xfrm>
            <a:custGeom>
              <a:avLst/>
              <a:gdLst>
                <a:gd name="csX0" fmla="*/ 2128838 w 4257676"/>
                <a:gd name="csY0" fmla="*/ 0 h 4257676"/>
                <a:gd name="csX1" fmla="*/ 4257676 w 4257676"/>
                <a:gd name="csY1" fmla="*/ 2128838 h 4257676"/>
                <a:gd name="csX2" fmla="*/ 4214426 w 4257676"/>
                <a:gd name="csY2" fmla="*/ 2557873 h 4257676"/>
                <a:gd name="csX3" fmla="*/ 4185180 w 4257676"/>
                <a:gd name="csY3" fmla="*/ 2671614 h 4257676"/>
                <a:gd name="csX4" fmla="*/ 2954872 w 4257676"/>
                <a:gd name="csY4" fmla="*/ 2671614 h 4257676"/>
                <a:gd name="csX5" fmla="*/ 2931249 w 4257676"/>
                <a:gd name="csY5" fmla="*/ 2669233 h 4257676"/>
                <a:gd name="csX6" fmla="*/ 2892697 w 4257676"/>
                <a:gd name="csY6" fmla="*/ 2673119 h 4257676"/>
                <a:gd name="csX7" fmla="*/ 2652630 w 4257676"/>
                <a:gd name="csY7" fmla="*/ 2913186 h 4257676"/>
                <a:gd name="csX8" fmla="*/ 2648743 w 4257676"/>
                <a:gd name="csY8" fmla="*/ 2951738 h 4257676"/>
                <a:gd name="csX9" fmla="*/ 2651125 w 4257676"/>
                <a:gd name="csY9" fmla="*/ 2975361 h 4257676"/>
                <a:gd name="csX10" fmla="*/ 2651125 w 4257676"/>
                <a:gd name="csY10" fmla="*/ 4190448 h 4257676"/>
                <a:gd name="csX11" fmla="*/ 2557873 w 4257676"/>
                <a:gd name="csY11" fmla="*/ 4214426 h 4257676"/>
                <a:gd name="csX12" fmla="*/ 2128838 w 4257676"/>
                <a:gd name="csY12" fmla="*/ 4257676 h 4257676"/>
                <a:gd name="csX13" fmla="*/ 0 w 4257676"/>
                <a:gd name="csY13" fmla="*/ 2128838 h 4257676"/>
                <a:gd name="csX14" fmla="*/ 2128838 w 4257676"/>
                <a:gd name="csY14" fmla="*/ 0 h 42576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4257676" h="4257676">
                  <a:moveTo>
                    <a:pt x="2128838" y="0"/>
                  </a:moveTo>
                  <a:cubicBezTo>
                    <a:pt x="3304563" y="0"/>
                    <a:pt x="4257676" y="953113"/>
                    <a:pt x="4257676" y="2128838"/>
                  </a:cubicBezTo>
                  <a:cubicBezTo>
                    <a:pt x="4257676" y="2275804"/>
                    <a:pt x="4242784" y="2419291"/>
                    <a:pt x="4214426" y="2557873"/>
                  </a:cubicBezTo>
                  <a:lnTo>
                    <a:pt x="4185180" y="2671614"/>
                  </a:lnTo>
                  <a:lnTo>
                    <a:pt x="2954872" y="2671614"/>
                  </a:lnTo>
                  <a:lnTo>
                    <a:pt x="2931249" y="2669233"/>
                  </a:lnTo>
                  <a:lnTo>
                    <a:pt x="2892697" y="2673119"/>
                  </a:lnTo>
                  <a:cubicBezTo>
                    <a:pt x="2772197" y="2697777"/>
                    <a:pt x="2677288" y="2792686"/>
                    <a:pt x="2652630" y="2913186"/>
                  </a:cubicBezTo>
                  <a:lnTo>
                    <a:pt x="2648743" y="2951738"/>
                  </a:lnTo>
                  <a:lnTo>
                    <a:pt x="2651125" y="2975361"/>
                  </a:lnTo>
                  <a:lnTo>
                    <a:pt x="2651125" y="4190448"/>
                  </a:lnTo>
                  <a:lnTo>
                    <a:pt x="2557873" y="4214426"/>
                  </a:lnTo>
                  <a:cubicBezTo>
                    <a:pt x="2419291" y="4242784"/>
                    <a:pt x="2275804" y="4257676"/>
                    <a:pt x="2128838" y="4257676"/>
                  </a:cubicBezTo>
                  <a:cubicBezTo>
                    <a:pt x="953113" y="4257676"/>
                    <a:pt x="0" y="3304563"/>
                    <a:pt x="0" y="2128838"/>
                  </a:cubicBezTo>
                  <a:cubicBezTo>
                    <a:pt x="0" y="953113"/>
                    <a:pt x="953113" y="0"/>
                    <a:pt x="2128838" y="0"/>
                  </a:cubicBezTo>
                  <a:close/>
                </a:path>
              </a:pathLst>
            </a:cu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464" name="Group 463">
            <a:extLst>
              <a:ext uri="{FF2B5EF4-FFF2-40B4-BE49-F238E27FC236}">
                <a16:creationId xmlns:a16="http://schemas.microsoft.com/office/drawing/2014/main" id="{617B0A8A-1BC5-B752-02D0-3D3C70AEDD37}"/>
              </a:ext>
            </a:extLst>
          </p:cNvPr>
          <p:cNvGrpSpPr/>
          <p:nvPr/>
        </p:nvGrpSpPr>
        <p:grpSpPr>
          <a:xfrm flipH="1">
            <a:off x="14555128" y="6511110"/>
            <a:ext cx="3928724" cy="1975224"/>
            <a:chOff x="2575557" y="3344121"/>
            <a:chExt cx="4041143" cy="1491553"/>
          </a:xfrm>
        </p:grpSpPr>
        <p:sp>
          <p:nvSpPr>
            <p:cNvPr id="465" name="Textbox 200">
              <a:extLst>
                <a:ext uri="{FF2B5EF4-FFF2-40B4-BE49-F238E27FC236}">
                  <a16:creationId xmlns:a16="http://schemas.microsoft.com/office/drawing/2014/main" id="{4B716888-F89B-6112-771B-B8F6484CE03C}"/>
                </a:ext>
              </a:extLst>
            </p:cNvPr>
            <p:cNvSpPr txBox="1"/>
            <p:nvPr/>
          </p:nvSpPr>
          <p:spPr>
            <a:xfrm flipH="1">
              <a:off x="2575557" y="3344121"/>
              <a:ext cx="4041143" cy="3951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ysClr val="windowText" lastClr="000000"/>
                  </a:solidFill>
                  <a:latin typeface="+mj-lt"/>
                </a:rPr>
                <a:t>UNIQUE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66" name="Textbox 200">
              <a:extLst>
                <a:ext uri="{FF2B5EF4-FFF2-40B4-BE49-F238E27FC236}">
                  <a16:creationId xmlns:a16="http://schemas.microsoft.com/office/drawing/2014/main" id="{FC7831FA-30C9-65B8-7ED6-F9774BCC2A12}"/>
                </a:ext>
              </a:extLst>
            </p:cNvPr>
            <p:cNvSpPr txBox="1"/>
            <p:nvPr/>
          </p:nvSpPr>
          <p:spPr>
            <a:xfrm flipH="1">
              <a:off x="2575557" y="3713425"/>
              <a:ext cx="4041143" cy="30213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67" name="Textbox 200">
              <a:extLst>
                <a:ext uri="{FF2B5EF4-FFF2-40B4-BE49-F238E27FC236}">
                  <a16:creationId xmlns:a16="http://schemas.microsoft.com/office/drawing/2014/main" id="{81F5F109-ED8D-95A6-4F97-D79114C97EDC}"/>
                </a:ext>
              </a:extLst>
            </p:cNvPr>
            <p:cNvSpPr txBox="1"/>
            <p:nvPr/>
          </p:nvSpPr>
          <p:spPr>
            <a:xfrm flipH="1">
              <a:off x="2575558" y="4068715"/>
              <a:ext cx="4041142" cy="7669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</a:t>
              </a:r>
              <a:r>
                <a:rPr kumimoji="0" lang="en-US" sz="20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20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</a:t>
              </a:r>
            </a:p>
          </p:txBody>
        </p:sp>
      </p:grpSp>
      <p:grpSp>
        <p:nvGrpSpPr>
          <p:cNvPr id="504" name="Group 503">
            <a:extLst>
              <a:ext uri="{FF2B5EF4-FFF2-40B4-BE49-F238E27FC236}">
                <a16:creationId xmlns:a16="http://schemas.microsoft.com/office/drawing/2014/main" id="{B4E00C23-C424-A21C-F62A-CB7AD57F0E4B}"/>
              </a:ext>
            </a:extLst>
          </p:cNvPr>
          <p:cNvGrpSpPr/>
          <p:nvPr/>
        </p:nvGrpSpPr>
        <p:grpSpPr>
          <a:xfrm>
            <a:off x="5064587" y="4873920"/>
            <a:ext cx="6327480" cy="6327480"/>
            <a:chOff x="1964672" y="5572421"/>
            <a:chExt cx="4778078" cy="4778078"/>
          </a:xfrm>
        </p:grpSpPr>
        <p:sp>
          <p:nvSpPr>
            <p:cNvPr id="512" name="Freeform: Shape 511">
              <a:extLst>
                <a:ext uri="{FF2B5EF4-FFF2-40B4-BE49-F238E27FC236}">
                  <a16:creationId xmlns:a16="http://schemas.microsoft.com/office/drawing/2014/main" id="{9DB976CA-F682-5E51-904D-76B1A39D2D4F}"/>
                </a:ext>
              </a:extLst>
            </p:cNvPr>
            <p:cNvSpPr/>
            <p:nvPr/>
          </p:nvSpPr>
          <p:spPr>
            <a:xfrm flipH="1">
              <a:off x="1964672" y="5572421"/>
              <a:ext cx="4778078" cy="4778078"/>
            </a:xfrm>
            <a:custGeom>
              <a:avLst/>
              <a:gdLst>
                <a:gd name="csX0" fmla="*/ 2389039 w 4778078"/>
                <a:gd name="csY0" fmla="*/ 0 h 4778078"/>
                <a:gd name="csX1" fmla="*/ 4370068 w 4778078"/>
                <a:gd name="csY1" fmla="*/ 1053304 h 4778078"/>
                <a:gd name="csX2" fmla="*/ 4386767 w 4778078"/>
                <a:gd name="csY2" fmla="*/ 1080791 h 4778078"/>
                <a:gd name="csX3" fmla="*/ 4489734 w 4778078"/>
                <a:gd name="csY3" fmla="*/ 1250281 h 4778078"/>
                <a:gd name="csX4" fmla="*/ 4778078 w 4778078"/>
                <a:gd name="csY4" fmla="*/ 2389039 h 4778078"/>
                <a:gd name="csX5" fmla="*/ 4765744 w 4778078"/>
                <a:gd name="csY5" fmla="*/ 2633304 h 4778078"/>
                <a:gd name="csX6" fmla="*/ 4747029 w 4778078"/>
                <a:gd name="csY6" fmla="*/ 2755929 h 4778078"/>
                <a:gd name="csX7" fmla="*/ 4725389 w 4778078"/>
                <a:gd name="csY7" fmla="*/ 2795797 h 4778078"/>
                <a:gd name="csX8" fmla="*/ 4531743 w 4778078"/>
                <a:gd name="csY8" fmla="*/ 2925548 h 4778078"/>
                <a:gd name="csX9" fmla="*/ 4493191 w 4778078"/>
                <a:gd name="csY9" fmla="*/ 2929435 h 4778078"/>
                <a:gd name="csX10" fmla="*/ 4469568 w 4778078"/>
                <a:gd name="csY10" fmla="*/ 2931816 h 4778078"/>
                <a:gd name="csX11" fmla="*/ 3235563 w 4778078"/>
                <a:gd name="csY11" fmla="*/ 2931816 h 4778078"/>
                <a:gd name="csX12" fmla="*/ 3211940 w 4778078"/>
                <a:gd name="csY12" fmla="*/ 2929435 h 4778078"/>
                <a:gd name="csX13" fmla="*/ 3173388 w 4778078"/>
                <a:gd name="csY13" fmla="*/ 2933321 h 4778078"/>
                <a:gd name="csX14" fmla="*/ 2933321 w 4778078"/>
                <a:gd name="csY14" fmla="*/ 3173388 h 4778078"/>
                <a:gd name="csX15" fmla="*/ 2929434 w 4778078"/>
                <a:gd name="csY15" fmla="*/ 3211940 h 4778078"/>
                <a:gd name="csX16" fmla="*/ 2931816 w 4778078"/>
                <a:gd name="csY16" fmla="*/ 3235563 h 4778078"/>
                <a:gd name="csX17" fmla="*/ 2931816 w 4778078"/>
                <a:gd name="csY17" fmla="*/ 4469568 h 4778078"/>
                <a:gd name="csX18" fmla="*/ 2929434 w 4778078"/>
                <a:gd name="csY18" fmla="*/ 4493191 h 4778078"/>
                <a:gd name="csX19" fmla="*/ 2925548 w 4778078"/>
                <a:gd name="csY19" fmla="*/ 4531743 h 4778078"/>
                <a:gd name="csX20" fmla="*/ 2795797 w 4778078"/>
                <a:gd name="csY20" fmla="*/ 4725389 h 4778078"/>
                <a:gd name="csX21" fmla="*/ 2755929 w 4778078"/>
                <a:gd name="csY21" fmla="*/ 4747029 h 4778078"/>
                <a:gd name="csX22" fmla="*/ 2633304 w 4778078"/>
                <a:gd name="csY22" fmla="*/ 4765744 h 4778078"/>
                <a:gd name="csX23" fmla="*/ 2389039 w 4778078"/>
                <a:gd name="csY23" fmla="*/ 4778078 h 4778078"/>
                <a:gd name="csX24" fmla="*/ 1250281 w 4778078"/>
                <a:gd name="csY24" fmla="*/ 4489734 h 4778078"/>
                <a:gd name="csX25" fmla="*/ 1080791 w 4778078"/>
                <a:gd name="csY25" fmla="*/ 4386767 h 4778078"/>
                <a:gd name="csX26" fmla="*/ 1053304 w 4778078"/>
                <a:gd name="csY26" fmla="*/ 4370068 h 4778078"/>
                <a:gd name="csX27" fmla="*/ 0 w 4778078"/>
                <a:gd name="csY27" fmla="*/ 2389039 h 4778078"/>
                <a:gd name="csX28" fmla="*/ 2389039 w 4778078"/>
                <a:gd name="csY28" fmla="*/ 0 h 477807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</a:cxnLst>
              <a:rect l="l" t="t" r="r" b="b"/>
              <a:pathLst>
                <a:path w="4778078" h="4778078">
                  <a:moveTo>
                    <a:pt x="2389039" y="0"/>
                  </a:moveTo>
                  <a:cubicBezTo>
                    <a:pt x="3213683" y="0"/>
                    <a:pt x="3940740" y="417816"/>
                    <a:pt x="4370068" y="1053304"/>
                  </a:cubicBezTo>
                  <a:lnTo>
                    <a:pt x="4386767" y="1080791"/>
                  </a:lnTo>
                  <a:lnTo>
                    <a:pt x="4489734" y="1250281"/>
                  </a:lnTo>
                  <a:cubicBezTo>
                    <a:pt x="4673624" y="1588792"/>
                    <a:pt x="4778078" y="1976717"/>
                    <a:pt x="4778078" y="2389039"/>
                  </a:cubicBezTo>
                  <a:cubicBezTo>
                    <a:pt x="4778078" y="2471503"/>
                    <a:pt x="4773900" y="2552992"/>
                    <a:pt x="4765744" y="2633304"/>
                  </a:cubicBezTo>
                  <a:lnTo>
                    <a:pt x="4747029" y="2755929"/>
                  </a:lnTo>
                  <a:lnTo>
                    <a:pt x="4725389" y="2795797"/>
                  </a:lnTo>
                  <a:cubicBezTo>
                    <a:pt x="4681036" y="2861448"/>
                    <a:pt x="4612076" y="2909109"/>
                    <a:pt x="4531743" y="2925548"/>
                  </a:cubicBezTo>
                  <a:lnTo>
                    <a:pt x="4493191" y="2929435"/>
                  </a:lnTo>
                  <a:lnTo>
                    <a:pt x="4469568" y="2931816"/>
                  </a:lnTo>
                  <a:lnTo>
                    <a:pt x="3235563" y="2931816"/>
                  </a:lnTo>
                  <a:lnTo>
                    <a:pt x="3211940" y="2929435"/>
                  </a:lnTo>
                  <a:lnTo>
                    <a:pt x="3173388" y="2933321"/>
                  </a:lnTo>
                  <a:cubicBezTo>
                    <a:pt x="3052888" y="2957979"/>
                    <a:pt x="2957979" y="3052888"/>
                    <a:pt x="2933321" y="3173388"/>
                  </a:cubicBezTo>
                  <a:lnTo>
                    <a:pt x="2929434" y="3211940"/>
                  </a:lnTo>
                  <a:lnTo>
                    <a:pt x="2931816" y="3235563"/>
                  </a:lnTo>
                  <a:lnTo>
                    <a:pt x="2931816" y="4469568"/>
                  </a:lnTo>
                  <a:lnTo>
                    <a:pt x="2929434" y="4493191"/>
                  </a:lnTo>
                  <a:lnTo>
                    <a:pt x="2925548" y="4531743"/>
                  </a:lnTo>
                  <a:cubicBezTo>
                    <a:pt x="2909110" y="4612076"/>
                    <a:pt x="2861448" y="4681036"/>
                    <a:pt x="2795797" y="4725389"/>
                  </a:cubicBezTo>
                  <a:lnTo>
                    <a:pt x="2755929" y="4747029"/>
                  </a:lnTo>
                  <a:lnTo>
                    <a:pt x="2633304" y="4765744"/>
                  </a:lnTo>
                  <a:cubicBezTo>
                    <a:pt x="2552992" y="4773900"/>
                    <a:pt x="2471503" y="4778078"/>
                    <a:pt x="2389039" y="4778078"/>
                  </a:cubicBezTo>
                  <a:cubicBezTo>
                    <a:pt x="1976717" y="4778078"/>
                    <a:pt x="1588792" y="4673624"/>
                    <a:pt x="1250281" y="4489734"/>
                  </a:cubicBezTo>
                  <a:lnTo>
                    <a:pt x="1080791" y="4386767"/>
                  </a:lnTo>
                  <a:lnTo>
                    <a:pt x="1053304" y="4370068"/>
                  </a:lnTo>
                  <a:cubicBezTo>
                    <a:pt x="417816" y="3940740"/>
                    <a:pt x="0" y="3213683"/>
                    <a:pt x="0" y="2389039"/>
                  </a:cubicBezTo>
                  <a:cubicBezTo>
                    <a:pt x="0" y="1069609"/>
                    <a:pt x="1069609" y="0"/>
                    <a:pt x="2389039" y="0"/>
                  </a:cubicBezTo>
                  <a:close/>
                </a:path>
              </a:pathLst>
            </a:custGeom>
            <a:solidFill>
              <a:schemeClr val="bg1">
                <a:lumMod val="20000"/>
                <a:lumOff val="80000"/>
              </a:schemeClr>
            </a:solidFill>
            <a:ln>
              <a:noFill/>
            </a:ln>
            <a:effectLst>
              <a:outerShdw blurRad="2540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0" name="Freeform: Shape 529">
              <a:extLst>
                <a:ext uri="{FF2B5EF4-FFF2-40B4-BE49-F238E27FC236}">
                  <a16:creationId xmlns:a16="http://schemas.microsoft.com/office/drawing/2014/main" id="{0F9372E3-CE2D-A7B4-E6C8-EFDB124734F1}"/>
                </a:ext>
              </a:extLst>
            </p:cNvPr>
            <p:cNvSpPr/>
            <p:nvPr/>
          </p:nvSpPr>
          <p:spPr>
            <a:xfrm flipH="1">
              <a:off x="2204383" y="5832623"/>
              <a:ext cx="4257676" cy="4257676"/>
            </a:xfrm>
            <a:custGeom>
              <a:avLst/>
              <a:gdLst>
                <a:gd name="csX0" fmla="*/ 2128838 w 4257676"/>
                <a:gd name="csY0" fmla="*/ 0 h 4257676"/>
                <a:gd name="csX1" fmla="*/ 4257676 w 4257676"/>
                <a:gd name="csY1" fmla="*/ 2128838 h 4257676"/>
                <a:gd name="csX2" fmla="*/ 4214426 w 4257676"/>
                <a:gd name="csY2" fmla="*/ 2557873 h 4257676"/>
                <a:gd name="csX3" fmla="*/ 4185180 w 4257676"/>
                <a:gd name="csY3" fmla="*/ 2671614 h 4257676"/>
                <a:gd name="csX4" fmla="*/ 2954872 w 4257676"/>
                <a:gd name="csY4" fmla="*/ 2671614 h 4257676"/>
                <a:gd name="csX5" fmla="*/ 2931249 w 4257676"/>
                <a:gd name="csY5" fmla="*/ 2669233 h 4257676"/>
                <a:gd name="csX6" fmla="*/ 2892697 w 4257676"/>
                <a:gd name="csY6" fmla="*/ 2673119 h 4257676"/>
                <a:gd name="csX7" fmla="*/ 2652630 w 4257676"/>
                <a:gd name="csY7" fmla="*/ 2913186 h 4257676"/>
                <a:gd name="csX8" fmla="*/ 2648743 w 4257676"/>
                <a:gd name="csY8" fmla="*/ 2951738 h 4257676"/>
                <a:gd name="csX9" fmla="*/ 2651125 w 4257676"/>
                <a:gd name="csY9" fmla="*/ 2975361 h 4257676"/>
                <a:gd name="csX10" fmla="*/ 2651125 w 4257676"/>
                <a:gd name="csY10" fmla="*/ 4190448 h 4257676"/>
                <a:gd name="csX11" fmla="*/ 2557873 w 4257676"/>
                <a:gd name="csY11" fmla="*/ 4214426 h 4257676"/>
                <a:gd name="csX12" fmla="*/ 2128838 w 4257676"/>
                <a:gd name="csY12" fmla="*/ 4257676 h 4257676"/>
                <a:gd name="csX13" fmla="*/ 0 w 4257676"/>
                <a:gd name="csY13" fmla="*/ 2128838 h 4257676"/>
                <a:gd name="csX14" fmla="*/ 2128838 w 4257676"/>
                <a:gd name="csY14" fmla="*/ 0 h 42576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4257676" h="4257676">
                  <a:moveTo>
                    <a:pt x="2128838" y="0"/>
                  </a:moveTo>
                  <a:cubicBezTo>
                    <a:pt x="3304563" y="0"/>
                    <a:pt x="4257676" y="953113"/>
                    <a:pt x="4257676" y="2128838"/>
                  </a:cubicBezTo>
                  <a:cubicBezTo>
                    <a:pt x="4257676" y="2275804"/>
                    <a:pt x="4242784" y="2419291"/>
                    <a:pt x="4214426" y="2557873"/>
                  </a:cubicBezTo>
                  <a:lnTo>
                    <a:pt x="4185180" y="2671614"/>
                  </a:lnTo>
                  <a:lnTo>
                    <a:pt x="2954872" y="2671614"/>
                  </a:lnTo>
                  <a:lnTo>
                    <a:pt x="2931249" y="2669233"/>
                  </a:lnTo>
                  <a:lnTo>
                    <a:pt x="2892697" y="2673119"/>
                  </a:lnTo>
                  <a:cubicBezTo>
                    <a:pt x="2772197" y="2697777"/>
                    <a:pt x="2677288" y="2792686"/>
                    <a:pt x="2652630" y="2913186"/>
                  </a:cubicBezTo>
                  <a:lnTo>
                    <a:pt x="2648743" y="2951738"/>
                  </a:lnTo>
                  <a:lnTo>
                    <a:pt x="2651125" y="2975361"/>
                  </a:lnTo>
                  <a:lnTo>
                    <a:pt x="2651125" y="4190448"/>
                  </a:lnTo>
                  <a:lnTo>
                    <a:pt x="2557873" y="4214426"/>
                  </a:lnTo>
                  <a:cubicBezTo>
                    <a:pt x="2419291" y="4242784"/>
                    <a:pt x="2275804" y="4257676"/>
                    <a:pt x="2128838" y="4257676"/>
                  </a:cubicBezTo>
                  <a:cubicBezTo>
                    <a:pt x="953113" y="4257676"/>
                    <a:pt x="0" y="3304563"/>
                    <a:pt x="0" y="2128838"/>
                  </a:cubicBezTo>
                  <a:cubicBezTo>
                    <a:pt x="0" y="953113"/>
                    <a:pt x="953113" y="0"/>
                    <a:pt x="2128838" y="0"/>
                  </a:cubicBezTo>
                  <a:close/>
                </a:path>
              </a:pathLst>
            </a:cu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531" name="Group 530">
            <a:extLst>
              <a:ext uri="{FF2B5EF4-FFF2-40B4-BE49-F238E27FC236}">
                <a16:creationId xmlns:a16="http://schemas.microsoft.com/office/drawing/2014/main" id="{E2CE992D-9BFD-4F68-CD74-6331599FB634}"/>
              </a:ext>
            </a:extLst>
          </p:cNvPr>
          <p:cNvGrpSpPr/>
          <p:nvPr/>
        </p:nvGrpSpPr>
        <p:grpSpPr>
          <a:xfrm flipH="1">
            <a:off x="6263964" y="6511110"/>
            <a:ext cx="3928724" cy="1975226"/>
            <a:chOff x="2575557" y="3344120"/>
            <a:chExt cx="4041143" cy="1491554"/>
          </a:xfrm>
        </p:grpSpPr>
        <p:sp>
          <p:nvSpPr>
            <p:cNvPr id="532" name="Textbox 200">
              <a:extLst>
                <a:ext uri="{FF2B5EF4-FFF2-40B4-BE49-F238E27FC236}">
                  <a16:creationId xmlns:a16="http://schemas.microsoft.com/office/drawing/2014/main" id="{165F4BEF-2CF4-A61F-E215-1531B15BAAF4}"/>
                </a:ext>
              </a:extLst>
            </p:cNvPr>
            <p:cNvSpPr txBox="1"/>
            <p:nvPr/>
          </p:nvSpPr>
          <p:spPr>
            <a:xfrm flipH="1">
              <a:off x="2575557" y="3344120"/>
              <a:ext cx="4041143" cy="3951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ysClr val="windowText" lastClr="000000"/>
                  </a:solidFill>
                  <a:latin typeface="+mj-lt"/>
                </a:rPr>
                <a:t>UNIQUE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33" name="Textbox 200">
              <a:extLst>
                <a:ext uri="{FF2B5EF4-FFF2-40B4-BE49-F238E27FC236}">
                  <a16:creationId xmlns:a16="http://schemas.microsoft.com/office/drawing/2014/main" id="{FBFE1B16-9F98-E452-ECE0-404BFE35007D}"/>
                </a:ext>
              </a:extLst>
            </p:cNvPr>
            <p:cNvSpPr txBox="1"/>
            <p:nvPr/>
          </p:nvSpPr>
          <p:spPr>
            <a:xfrm flipH="1">
              <a:off x="2575557" y="3713425"/>
              <a:ext cx="4041143" cy="30213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34" name="Textbox 200">
              <a:extLst>
                <a:ext uri="{FF2B5EF4-FFF2-40B4-BE49-F238E27FC236}">
                  <a16:creationId xmlns:a16="http://schemas.microsoft.com/office/drawing/2014/main" id="{E5FC3DC5-F723-B1F8-8DD3-B644B889F884}"/>
                </a:ext>
              </a:extLst>
            </p:cNvPr>
            <p:cNvSpPr txBox="1"/>
            <p:nvPr/>
          </p:nvSpPr>
          <p:spPr>
            <a:xfrm flipH="1">
              <a:off x="2575558" y="4068715"/>
              <a:ext cx="4041142" cy="7669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</a:t>
              </a:r>
              <a:r>
                <a:rPr kumimoji="0" lang="en-US" sz="20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20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</a:t>
              </a:r>
            </a:p>
          </p:txBody>
        </p:sp>
      </p:grpSp>
      <p:sp>
        <p:nvSpPr>
          <p:cNvPr id="535" name="Freeform: Shape 534">
            <a:extLst>
              <a:ext uri="{FF2B5EF4-FFF2-40B4-BE49-F238E27FC236}">
                <a16:creationId xmlns:a16="http://schemas.microsoft.com/office/drawing/2014/main" id="{CA07AE0C-F941-909A-06CF-BA47C17BE4D7}"/>
              </a:ext>
            </a:extLst>
          </p:cNvPr>
          <p:cNvSpPr/>
          <p:nvPr/>
        </p:nvSpPr>
        <p:spPr>
          <a:xfrm flipH="1">
            <a:off x="8008529" y="9033728"/>
            <a:ext cx="1080212" cy="1117462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536" name="Freeform: Shape 535">
            <a:extLst>
              <a:ext uri="{FF2B5EF4-FFF2-40B4-BE49-F238E27FC236}">
                <a16:creationId xmlns:a16="http://schemas.microsoft.com/office/drawing/2014/main" id="{9B0DB97C-B2F6-E7C8-040B-644455A461B1}"/>
              </a:ext>
            </a:extLst>
          </p:cNvPr>
          <p:cNvSpPr/>
          <p:nvPr/>
        </p:nvSpPr>
        <p:spPr>
          <a:xfrm>
            <a:off x="16258275" y="9006953"/>
            <a:ext cx="1129188" cy="1171012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62293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:comb/>
      </p:transition>
    </mc:Choice>
    <mc:Fallback xmlns="">
      <p:transition spd="slow" advClick="0" advTm="2000">
        <p:comb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4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3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5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5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750"/>
                                            <p:tgtEl>
                                              <p:spTgt spid="4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3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4" dur="1500" fill="hold"/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5" dur="1500" fill="hold"/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750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9" dur="750"/>
                                            <p:tgtEl>
                                              <p:spTgt spid="4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5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5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5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4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5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5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5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5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5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5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5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5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54" grpId="0"/>
          <p:bldP spid="455" grpId="0"/>
          <p:bldP spid="456" grpId="0" animBg="1"/>
          <p:bldP spid="457" grpId="0"/>
          <p:bldP spid="458" grpId="0" animBg="1"/>
          <p:bldP spid="459" grpId="0"/>
          <p:bldP spid="535" grpId="0" animBg="1"/>
          <p:bldP spid="53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4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5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5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750"/>
                                            <p:tgtEl>
                                              <p:spTgt spid="4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3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750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9" dur="750"/>
                                            <p:tgtEl>
                                              <p:spTgt spid="4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5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5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5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4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5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5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5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5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5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5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5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5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54" grpId="0"/>
          <p:bldP spid="455" grpId="0"/>
          <p:bldP spid="456" grpId="0" animBg="1"/>
          <p:bldP spid="457" grpId="0"/>
          <p:bldP spid="458" grpId="0" animBg="1"/>
          <p:bldP spid="459" grpId="0"/>
          <p:bldP spid="535" grpId="0" animBg="1"/>
          <p:bldP spid="536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SubTitle">
            <a:extLst>
              <a:ext uri="{FF2B5EF4-FFF2-40B4-BE49-F238E27FC236}">
                <a16:creationId xmlns:a16="http://schemas.microsoft.com/office/drawing/2014/main" id="{09083D0F-3CA9-B4E1-40E1-5F692B1DA912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latin typeface="+mj-lt"/>
              </a:rPr>
              <a:t>we sell </a:t>
            </a:r>
            <a:r>
              <a:rPr lang="en-US" sz="1900" b="1" dirty="0">
                <a:latin typeface="+mj-lt"/>
              </a:rPr>
              <a:t>CONFIDENCE</a:t>
            </a:r>
            <a:r>
              <a:rPr lang="en-US" sz="1900" dirty="0">
                <a:latin typeface="+mj-lt"/>
              </a:rPr>
              <a:t> </a:t>
            </a:r>
            <a:r>
              <a:rPr lang="en-US" sz="2500" dirty="0"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04056543-8A9F-000A-FB9B-261601CFE1E0}"/>
              </a:ext>
            </a:extLst>
          </p:cNvPr>
          <p:cNvSpPr txBox="1"/>
          <p:nvPr/>
        </p:nvSpPr>
        <p:spPr>
          <a:xfrm>
            <a:off x="7785991" y="1037172"/>
            <a:ext cx="881202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 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3E501F5C-FE21-399D-B508-F0BFAB2F8E05}"/>
              </a:ext>
            </a:extLst>
          </p:cNvPr>
          <p:cNvSpPr/>
          <p:nvPr/>
        </p:nvSpPr>
        <p:spPr>
          <a:xfrm flipH="1">
            <a:off x="12655435" y="5832623"/>
            <a:ext cx="4257676" cy="425767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200">
            <a:extLst>
              <a:ext uri="{FF2B5EF4-FFF2-40B4-BE49-F238E27FC236}">
                <a16:creationId xmlns:a16="http://schemas.microsoft.com/office/drawing/2014/main" id="{EDD4A536-BD3B-18F4-1BBB-FF15F9A4F09C}"/>
              </a:ext>
            </a:extLst>
          </p:cNvPr>
          <p:cNvSpPr txBox="1"/>
          <p:nvPr/>
        </p:nvSpPr>
        <p:spPr>
          <a:xfrm>
            <a:off x="13178948" y="8738445"/>
            <a:ext cx="105859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>
                <a:solidFill>
                  <a:sysClr val="windowText" lastClr="000000"/>
                </a:solidFill>
                <a:latin typeface="+mj-lt"/>
              </a:rPr>
              <a:t>03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0443CAA-2A70-95CD-D28A-01846AB2544C}"/>
              </a:ext>
            </a:extLst>
          </p:cNvPr>
          <p:cNvSpPr/>
          <p:nvPr/>
        </p:nvSpPr>
        <p:spPr>
          <a:xfrm flipH="1">
            <a:off x="7429909" y="5832623"/>
            <a:ext cx="4257676" cy="42576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200">
            <a:extLst>
              <a:ext uri="{FF2B5EF4-FFF2-40B4-BE49-F238E27FC236}">
                <a16:creationId xmlns:a16="http://schemas.microsoft.com/office/drawing/2014/main" id="{B7EA6CFA-2992-F920-4BB5-CD4FC0FD23DD}"/>
              </a:ext>
            </a:extLst>
          </p:cNvPr>
          <p:cNvSpPr txBox="1"/>
          <p:nvPr/>
        </p:nvSpPr>
        <p:spPr>
          <a:xfrm>
            <a:off x="7953422" y="8738445"/>
            <a:ext cx="105859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861B73C-991E-DD8E-688A-1D4FC0F9A00A}"/>
              </a:ext>
            </a:extLst>
          </p:cNvPr>
          <p:cNvSpPr/>
          <p:nvPr/>
        </p:nvSpPr>
        <p:spPr>
          <a:xfrm flipH="1">
            <a:off x="17880962" y="5832623"/>
            <a:ext cx="4257676" cy="42576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200">
            <a:extLst>
              <a:ext uri="{FF2B5EF4-FFF2-40B4-BE49-F238E27FC236}">
                <a16:creationId xmlns:a16="http://schemas.microsoft.com/office/drawing/2014/main" id="{9EC926FC-A2FF-9A59-C2BC-F30FFB811D65}"/>
              </a:ext>
            </a:extLst>
          </p:cNvPr>
          <p:cNvSpPr txBox="1"/>
          <p:nvPr/>
        </p:nvSpPr>
        <p:spPr>
          <a:xfrm>
            <a:off x="18404475" y="8738445"/>
            <a:ext cx="105859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>
                <a:solidFill>
                  <a:sysClr val="windowText" lastClr="000000"/>
                </a:solidFill>
                <a:latin typeface="+mj-lt"/>
              </a:rPr>
              <a:t>04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E629378-7B26-409C-066C-61286EF091EE}"/>
              </a:ext>
            </a:extLst>
          </p:cNvPr>
          <p:cNvSpPr/>
          <p:nvPr/>
        </p:nvSpPr>
        <p:spPr>
          <a:xfrm flipH="1">
            <a:off x="2204383" y="5832623"/>
            <a:ext cx="4257676" cy="425767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200">
            <a:extLst>
              <a:ext uri="{FF2B5EF4-FFF2-40B4-BE49-F238E27FC236}">
                <a16:creationId xmlns:a16="http://schemas.microsoft.com/office/drawing/2014/main" id="{DDC3CB81-FB9C-963D-0625-993586B2F2F7}"/>
              </a:ext>
            </a:extLst>
          </p:cNvPr>
          <p:cNvSpPr txBox="1"/>
          <p:nvPr/>
        </p:nvSpPr>
        <p:spPr>
          <a:xfrm>
            <a:off x="2727896" y="8738445"/>
            <a:ext cx="105859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>
                <a:solidFill>
                  <a:sysClr val="windowText" lastClr="000000"/>
                </a:solidFill>
                <a:latin typeface="+mj-lt"/>
              </a:rPr>
              <a:t>01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0F4C200-41CF-7AE1-69D8-D5076DC3BF5A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189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9AE33E3-1884-C261-19A0-B90C8D81ECBE}"/>
              </a:ext>
            </a:extLst>
          </p:cNvPr>
          <p:cNvGrpSpPr/>
          <p:nvPr/>
        </p:nvGrpSpPr>
        <p:grpSpPr>
          <a:xfrm>
            <a:off x="12415724" y="5572421"/>
            <a:ext cx="4778078" cy="4778078"/>
            <a:chOff x="12415724" y="5572421"/>
            <a:chExt cx="4778078" cy="4778078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15452159-3FC5-21E2-001C-73042892A450}"/>
                </a:ext>
              </a:extLst>
            </p:cNvPr>
            <p:cNvSpPr/>
            <p:nvPr/>
          </p:nvSpPr>
          <p:spPr>
            <a:xfrm flipH="1">
              <a:off x="12415724" y="5572421"/>
              <a:ext cx="4778078" cy="4778078"/>
            </a:xfrm>
            <a:custGeom>
              <a:avLst/>
              <a:gdLst>
                <a:gd name="csX0" fmla="*/ 2389039 w 4778078"/>
                <a:gd name="csY0" fmla="*/ 0 h 4778078"/>
                <a:gd name="csX1" fmla="*/ 4370068 w 4778078"/>
                <a:gd name="csY1" fmla="*/ 1053304 h 4778078"/>
                <a:gd name="csX2" fmla="*/ 4386767 w 4778078"/>
                <a:gd name="csY2" fmla="*/ 1080791 h 4778078"/>
                <a:gd name="csX3" fmla="*/ 4489734 w 4778078"/>
                <a:gd name="csY3" fmla="*/ 1250281 h 4778078"/>
                <a:gd name="csX4" fmla="*/ 4778078 w 4778078"/>
                <a:gd name="csY4" fmla="*/ 2389039 h 4778078"/>
                <a:gd name="csX5" fmla="*/ 4765744 w 4778078"/>
                <a:gd name="csY5" fmla="*/ 2633304 h 4778078"/>
                <a:gd name="csX6" fmla="*/ 4747029 w 4778078"/>
                <a:gd name="csY6" fmla="*/ 2755929 h 4778078"/>
                <a:gd name="csX7" fmla="*/ 4725389 w 4778078"/>
                <a:gd name="csY7" fmla="*/ 2795797 h 4778078"/>
                <a:gd name="csX8" fmla="*/ 4531743 w 4778078"/>
                <a:gd name="csY8" fmla="*/ 2925548 h 4778078"/>
                <a:gd name="csX9" fmla="*/ 4493191 w 4778078"/>
                <a:gd name="csY9" fmla="*/ 2929435 h 4778078"/>
                <a:gd name="csX10" fmla="*/ 4469568 w 4778078"/>
                <a:gd name="csY10" fmla="*/ 2931816 h 4778078"/>
                <a:gd name="csX11" fmla="*/ 3235563 w 4778078"/>
                <a:gd name="csY11" fmla="*/ 2931816 h 4778078"/>
                <a:gd name="csX12" fmla="*/ 3211940 w 4778078"/>
                <a:gd name="csY12" fmla="*/ 2929435 h 4778078"/>
                <a:gd name="csX13" fmla="*/ 3173388 w 4778078"/>
                <a:gd name="csY13" fmla="*/ 2933321 h 4778078"/>
                <a:gd name="csX14" fmla="*/ 2933321 w 4778078"/>
                <a:gd name="csY14" fmla="*/ 3173388 h 4778078"/>
                <a:gd name="csX15" fmla="*/ 2929434 w 4778078"/>
                <a:gd name="csY15" fmla="*/ 3211940 h 4778078"/>
                <a:gd name="csX16" fmla="*/ 2931816 w 4778078"/>
                <a:gd name="csY16" fmla="*/ 3235563 h 4778078"/>
                <a:gd name="csX17" fmla="*/ 2931816 w 4778078"/>
                <a:gd name="csY17" fmla="*/ 4469568 h 4778078"/>
                <a:gd name="csX18" fmla="*/ 2929434 w 4778078"/>
                <a:gd name="csY18" fmla="*/ 4493191 h 4778078"/>
                <a:gd name="csX19" fmla="*/ 2925548 w 4778078"/>
                <a:gd name="csY19" fmla="*/ 4531743 h 4778078"/>
                <a:gd name="csX20" fmla="*/ 2795797 w 4778078"/>
                <a:gd name="csY20" fmla="*/ 4725389 h 4778078"/>
                <a:gd name="csX21" fmla="*/ 2755929 w 4778078"/>
                <a:gd name="csY21" fmla="*/ 4747029 h 4778078"/>
                <a:gd name="csX22" fmla="*/ 2633304 w 4778078"/>
                <a:gd name="csY22" fmla="*/ 4765744 h 4778078"/>
                <a:gd name="csX23" fmla="*/ 2389039 w 4778078"/>
                <a:gd name="csY23" fmla="*/ 4778078 h 4778078"/>
                <a:gd name="csX24" fmla="*/ 1250281 w 4778078"/>
                <a:gd name="csY24" fmla="*/ 4489734 h 4778078"/>
                <a:gd name="csX25" fmla="*/ 1080791 w 4778078"/>
                <a:gd name="csY25" fmla="*/ 4386767 h 4778078"/>
                <a:gd name="csX26" fmla="*/ 1053304 w 4778078"/>
                <a:gd name="csY26" fmla="*/ 4370068 h 4778078"/>
                <a:gd name="csX27" fmla="*/ 0 w 4778078"/>
                <a:gd name="csY27" fmla="*/ 2389039 h 4778078"/>
                <a:gd name="csX28" fmla="*/ 2389039 w 4778078"/>
                <a:gd name="csY28" fmla="*/ 0 h 477807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</a:cxnLst>
              <a:rect l="l" t="t" r="r" b="b"/>
              <a:pathLst>
                <a:path w="4778078" h="4778078">
                  <a:moveTo>
                    <a:pt x="2389039" y="0"/>
                  </a:moveTo>
                  <a:cubicBezTo>
                    <a:pt x="3213683" y="0"/>
                    <a:pt x="3940740" y="417816"/>
                    <a:pt x="4370068" y="1053304"/>
                  </a:cubicBezTo>
                  <a:lnTo>
                    <a:pt x="4386767" y="1080791"/>
                  </a:lnTo>
                  <a:lnTo>
                    <a:pt x="4489734" y="1250281"/>
                  </a:lnTo>
                  <a:cubicBezTo>
                    <a:pt x="4673624" y="1588792"/>
                    <a:pt x="4778078" y="1976717"/>
                    <a:pt x="4778078" y="2389039"/>
                  </a:cubicBezTo>
                  <a:cubicBezTo>
                    <a:pt x="4778078" y="2471503"/>
                    <a:pt x="4773900" y="2552992"/>
                    <a:pt x="4765744" y="2633304"/>
                  </a:cubicBezTo>
                  <a:lnTo>
                    <a:pt x="4747029" y="2755929"/>
                  </a:lnTo>
                  <a:lnTo>
                    <a:pt x="4725389" y="2795797"/>
                  </a:lnTo>
                  <a:cubicBezTo>
                    <a:pt x="4681036" y="2861448"/>
                    <a:pt x="4612076" y="2909109"/>
                    <a:pt x="4531743" y="2925548"/>
                  </a:cubicBezTo>
                  <a:lnTo>
                    <a:pt x="4493191" y="2929435"/>
                  </a:lnTo>
                  <a:lnTo>
                    <a:pt x="4469568" y="2931816"/>
                  </a:lnTo>
                  <a:lnTo>
                    <a:pt x="3235563" y="2931816"/>
                  </a:lnTo>
                  <a:lnTo>
                    <a:pt x="3211940" y="2929435"/>
                  </a:lnTo>
                  <a:lnTo>
                    <a:pt x="3173388" y="2933321"/>
                  </a:lnTo>
                  <a:cubicBezTo>
                    <a:pt x="3052888" y="2957979"/>
                    <a:pt x="2957979" y="3052888"/>
                    <a:pt x="2933321" y="3173388"/>
                  </a:cubicBezTo>
                  <a:lnTo>
                    <a:pt x="2929434" y="3211940"/>
                  </a:lnTo>
                  <a:lnTo>
                    <a:pt x="2931816" y="3235563"/>
                  </a:lnTo>
                  <a:lnTo>
                    <a:pt x="2931816" y="4469568"/>
                  </a:lnTo>
                  <a:lnTo>
                    <a:pt x="2929434" y="4493191"/>
                  </a:lnTo>
                  <a:lnTo>
                    <a:pt x="2925548" y="4531743"/>
                  </a:lnTo>
                  <a:cubicBezTo>
                    <a:pt x="2909110" y="4612076"/>
                    <a:pt x="2861448" y="4681036"/>
                    <a:pt x="2795797" y="4725389"/>
                  </a:cubicBezTo>
                  <a:lnTo>
                    <a:pt x="2755929" y="4747029"/>
                  </a:lnTo>
                  <a:lnTo>
                    <a:pt x="2633304" y="4765744"/>
                  </a:lnTo>
                  <a:cubicBezTo>
                    <a:pt x="2552992" y="4773900"/>
                    <a:pt x="2471503" y="4778078"/>
                    <a:pt x="2389039" y="4778078"/>
                  </a:cubicBezTo>
                  <a:cubicBezTo>
                    <a:pt x="1976717" y="4778078"/>
                    <a:pt x="1588792" y="4673624"/>
                    <a:pt x="1250281" y="4489734"/>
                  </a:cubicBezTo>
                  <a:lnTo>
                    <a:pt x="1080791" y="4386767"/>
                  </a:lnTo>
                  <a:lnTo>
                    <a:pt x="1053304" y="4370068"/>
                  </a:lnTo>
                  <a:cubicBezTo>
                    <a:pt x="417816" y="3940740"/>
                    <a:pt x="0" y="3213683"/>
                    <a:pt x="0" y="2389039"/>
                  </a:cubicBezTo>
                  <a:cubicBezTo>
                    <a:pt x="0" y="1069609"/>
                    <a:pt x="1069609" y="0"/>
                    <a:pt x="23890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94DBBEB-04A7-664F-E5DD-E3403BE8892D}"/>
                </a:ext>
              </a:extLst>
            </p:cNvPr>
            <p:cNvSpPr/>
            <p:nvPr/>
          </p:nvSpPr>
          <p:spPr>
            <a:xfrm flipH="1">
              <a:off x="12655435" y="5832623"/>
              <a:ext cx="4257676" cy="4257676"/>
            </a:xfrm>
            <a:custGeom>
              <a:avLst/>
              <a:gdLst>
                <a:gd name="csX0" fmla="*/ 2128838 w 4257676"/>
                <a:gd name="csY0" fmla="*/ 0 h 4257676"/>
                <a:gd name="csX1" fmla="*/ 4257676 w 4257676"/>
                <a:gd name="csY1" fmla="*/ 2128838 h 4257676"/>
                <a:gd name="csX2" fmla="*/ 4214426 w 4257676"/>
                <a:gd name="csY2" fmla="*/ 2557873 h 4257676"/>
                <a:gd name="csX3" fmla="*/ 4185180 w 4257676"/>
                <a:gd name="csY3" fmla="*/ 2671614 h 4257676"/>
                <a:gd name="csX4" fmla="*/ 2954872 w 4257676"/>
                <a:gd name="csY4" fmla="*/ 2671614 h 4257676"/>
                <a:gd name="csX5" fmla="*/ 2931249 w 4257676"/>
                <a:gd name="csY5" fmla="*/ 2669233 h 4257676"/>
                <a:gd name="csX6" fmla="*/ 2892697 w 4257676"/>
                <a:gd name="csY6" fmla="*/ 2673119 h 4257676"/>
                <a:gd name="csX7" fmla="*/ 2652630 w 4257676"/>
                <a:gd name="csY7" fmla="*/ 2913186 h 4257676"/>
                <a:gd name="csX8" fmla="*/ 2648743 w 4257676"/>
                <a:gd name="csY8" fmla="*/ 2951738 h 4257676"/>
                <a:gd name="csX9" fmla="*/ 2651125 w 4257676"/>
                <a:gd name="csY9" fmla="*/ 2975361 h 4257676"/>
                <a:gd name="csX10" fmla="*/ 2651125 w 4257676"/>
                <a:gd name="csY10" fmla="*/ 4190448 h 4257676"/>
                <a:gd name="csX11" fmla="*/ 2557873 w 4257676"/>
                <a:gd name="csY11" fmla="*/ 4214426 h 4257676"/>
                <a:gd name="csX12" fmla="*/ 2128838 w 4257676"/>
                <a:gd name="csY12" fmla="*/ 4257676 h 4257676"/>
                <a:gd name="csX13" fmla="*/ 0 w 4257676"/>
                <a:gd name="csY13" fmla="*/ 2128838 h 4257676"/>
                <a:gd name="csX14" fmla="*/ 2128838 w 4257676"/>
                <a:gd name="csY14" fmla="*/ 0 h 42576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4257676" h="4257676">
                  <a:moveTo>
                    <a:pt x="2128838" y="0"/>
                  </a:moveTo>
                  <a:cubicBezTo>
                    <a:pt x="3304563" y="0"/>
                    <a:pt x="4257676" y="953113"/>
                    <a:pt x="4257676" y="2128838"/>
                  </a:cubicBezTo>
                  <a:cubicBezTo>
                    <a:pt x="4257676" y="2275804"/>
                    <a:pt x="4242784" y="2419291"/>
                    <a:pt x="4214426" y="2557873"/>
                  </a:cubicBezTo>
                  <a:lnTo>
                    <a:pt x="4185180" y="2671614"/>
                  </a:lnTo>
                  <a:lnTo>
                    <a:pt x="2954872" y="2671614"/>
                  </a:lnTo>
                  <a:lnTo>
                    <a:pt x="2931249" y="2669233"/>
                  </a:lnTo>
                  <a:lnTo>
                    <a:pt x="2892697" y="2673119"/>
                  </a:lnTo>
                  <a:cubicBezTo>
                    <a:pt x="2772197" y="2697777"/>
                    <a:pt x="2677288" y="2792686"/>
                    <a:pt x="2652630" y="2913186"/>
                  </a:cubicBezTo>
                  <a:lnTo>
                    <a:pt x="2648743" y="2951738"/>
                  </a:lnTo>
                  <a:lnTo>
                    <a:pt x="2651125" y="2975361"/>
                  </a:lnTo>
                  <a:lnTo>
                    <a:pt x="2651125" y="4190448"/>
                  </a:lnTo>
                  <a:lnTo>
                    <a:pt x="2557873" y="4214426"/>
                  </a:lnTo>
                  <a:cubicBezTo>
                    <a:pt x="2419291" y="4242784"/>
                    <a:pt x="2275804" y="4257676"/>
                    <a:pt x="2128838" y="4257676"/>
                  </a:cubicBezTo>
                  <a:cubicBezTo>
                    <a:pt x="953113" y="4257676"/>
                    <a:pt x="0" y="3304563"/>
                    <a:pt x="0" y="2128838"/>
                  </a:cubicBezTo>
                  <a:cubicBezTo>
                    <a:pt x="0" y="953113"/>
                    <a:pt x="953113" y="0"/>
                    <a:pt x="2128838" y="0"/>
                  </a:cubicBezTo>
                  <a:close/>
                </a:path>
              </a:pathLst>
            </a:cu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EE4B4CB-7EF7-6CA7-02BA-F42BB83A6C64}"/>
              </a:ext>
            </a:extLst>
          </p:cNvPr>
          <p:cNvGrpSpPr/>
          <p:nvPr/>
        </p:nvGrpSpPr>
        <p:grpSpPr>
          <a:xfrm flipH="1">
            <a:off x="13321411" y="6648450"/>
            <a:ext cx="2966703" cy="1588875"/>
            <a:chOff x="2575557" y="3310837"/>
            <a:chExt cx="4041143" cy="1588875"/>
          </a:xfrm>
        </p:grpSpPr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537EE06A-D57F-B212-15CC-D7FE5952A276}"/>
                </a:ext>
              </a:extLst>
            </p:cNvPr>
            <p:cNvSpPr txBox="1"/>
            <p:nvPr/>
          </p:nvSpPr>
          <p:spPr>
            <a:xfrm flipH="1">
              <a:off x="2575557" y="3310837"/>
              <a:ext cx="404114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300" b="1" dirty="0">
                  <a:solidFill>
                    <a:sysClr val="windowText" lastClr="000000"/>
                  </a:solidFill>
                  <a:latin typeface="+mj-lt"/>
                </a:rPr>
                <a:t>UNIQUE TITLE</a:t>
              </a:r>
              <a:endParaRPr kumimoji="0" lang="en-US" sz="23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1FF215D1-F9FA-E597-ECF9-7AD86D2C1412}"/>
                </a:ext>
              </a:extLst>
            </p:cNvPr>
            <p:cNvSpPr txBox="1"/>
            <p:nvPr/>
          </p:nvSpPr>
          <p:spPr>
            <a:xfrm flipH="1">
              <a:off x="2575557" y="3695216"/>
              <a:ext cx="404114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3B5AC588-67C8-04F5-6FBE-C434DA84426C}"/>
                </a:ext>
              </a:extLst>
            </p:cNvPr>
            <p:cNvSpPr txBox="1"/>
            <p:nvPr/>
          </p:nvSpPr>
          <p:spPr>
            <a:xfrm flipH="1">
              <a:off x="2575558" y="4068715"/>
              <a:ext cx="404114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499C6B1-4317-71F3-28E3-F660E686ADD7}"/>
              </a:ext>
            </a:extLst>
          </p:cNvPr>
          <p:cNvGrpSpPr/>
          <p:nvPr/>
        </p:nvGrpSpPr>
        <p:grpSpPr>
          <a:xfrm>
            <a:off x="7190198" y="5572421"/>
            <a:ext cx="4778078" cy="4778078"/>
            <a:chOff x="7190198" y="5572421"/>
            <a:chExt cx="4778078" cy="4778078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6646256-F7C5-5F9C-27B8-9CBA41750AA4}"/>
                </a:ext>
              </a:extLst>
            </p:cNvPr>
            <p:cNvSpPr/>
            <p:nvPr/>
          </p:nvSpPr>
          <p:spPr>
            <a:xfrm flipH="1">
              <a:off x="7190198" y="5572421"/>
              <a:ext cx="4778078" cy="4778078"/>
            </a:xfrm>
            <a:custGeom>
              <a:avLst/>
              <a:gdLst>
                <a:gd name="csX0" fmla="*/ 2389039 w 4778078"/>
                <a:gd name="csY0" fmla="*/ 0 h 4778078"/>
                <a:gd name="csX1" fmla="*/ 4370068 w 4778078"/>
                <a:gd name="csY1" fmla="*/ 1053304 h 4778078"/>
                <a:gd name="csX2" fmla="*/ 4386767 w 4778078"/>
                <a:gd name="csY2" fmla="*/ 1080791 h 4778078"/>
                <a:gd name="csX3" fmla="*/ 4489734 w 4778078"/>
                <a:gd name="csY3" fmla="*/ 1250281 h 4778078"/>
                <a:gd name="csX4" fmla="*/ 4778078 w 4778078"/>
                <a:gd name="csY4" fmla="*/ 2389039 h 4778078"/>
                <a:gd name="csX5" fmla="*/ 4765744 w 4778078"/>
                <a:gd name="csY5" fmla="*/ 2633304 h 4778078"/>
                <a:gd name="csX6" fmla="*/ 4747029 w 4778078"/>
                <a:gd name="csY6" fmla="*/ 2755929 h 4778078"/>
                <a:gd name="csX7" fmla="*/ 4725389 w 4778078"/>
                <a:gd name="csY7" fmla="*/ 2795797 h 4778078"/>
                <a:gd name="csX8" fmla="*/ 4531743 w 4778078"/>
                <a:gd name="csY8" fmla="*/ 2925548 h 4778078"/>
                <a:gd name="csX9" fmla="*/ 4493191 w 4778078"/>
                <a:gd name="csY9" fmla="*/ 2929435 h 4778078"/>
                <a:gd name="csX10" fmla="*/ 4469568 w 4778078"/>
                <a:gd name="csY10" fmla="*/ 2931816 h 4778078"/>
                <a:gd name="csX11" fmla="*/ 3235563 w 4778078"/>
                <a:gd name="csY11" fmla="*/ 2931816 h 4778078"/>
                <a:gd name="csX12" fmla="*/ 3211940 w 4778078"/>
                <a:gd name="csY12" fmla="*/ 2929435 h 4778078"/>
                <a:gd name="csX13" fmla="*/ 3173388 w 4778078"/>
                <a:gd name="csY13" fmla="*/ 2933321 h 4778078"/>
                <a:gd name="csX14" fmla="*/ 2933321 w 4778078"/>
                <a:gd name="csY14" fmla="*/ 3173388 h 4778078"/>
                <a:gd name="csX15" fmla="*/ 2929434 w 4778078"/>
                <a:gd name="csY15" fmla="*/ 3211940 h 4778078"/>
                <a:gd name="csX16" fmla="*/ 2931816 w 4778078"/>
                <a:gd name="csY16" fmla="*/ 3235563 h 4778078"/>
                <a:gd name="csX17" fmla="*/ 2931816 w 4778078"/>
                <a:gd name="csY17" fmla="*/ 4469568 h 4778078"/>
                <a:gd name="csX18" fmla="*/ 2929434 w 4778078"/>
                <a:gd name="csY18" fmla="*/ 4493191 h 4778078"/>
                <a:gd name="csX19" fmla="*/ 2925548 w 4778078"/>
                <a:gd name="csY19" fmla="*/ 4531743 h 4778078"/>
                <a:gd name="csX20" fmla="*/ 2795797 w 4778078"/>
                <a:gd name="csY20" fmla="*/ 4725389 h 4778078"/>
                <a:gd name="csX21" fmla="*/ 2755929 w 4778078"/>
                <a:gd name="csY21" fmla="*/ 4747029 h 4778078"/>
                <a:gd name="csX22" fmla="*/ 2633304 w 4778078"/>
                <a:gd name="csY22" fmla="*/ 4765744 h 4778078"/>
                <a:gd name="csX23" fmla="*/ 2389039 w 4778078"/>
                <a:gd name="csY23" fmla="*/ 4778078 h 4778078"/>
                <a:gd name="csX24" fmla="*/ 1250281 w 4778078"/>
                <a:gd name="csY24" fmla="*/ 4489734 h 4778078"/>
                <a:gd name="csX25" fmla="*/ 1080791 w 4778078"/>
                <a:gd name="csY25" fmla="*/ 4386767 h 4778078"/>
                <a:gd name="csX26" fmla="*/ 1053304 w 4778078"/>
                <a:gd name="csY26" fmla="*/ 4370068 h 4778078"/>
                <a:gd name="csX27" fmla="*/ 0 w 4778078"/>
                <a:gd name="csY27" fmla="*/ 2389039 h 4778078"/>
                <a:gd name="csX28" fmla="*/ 2389039 w 4778078"/>
                <a:gd name="csY28" fmla="*/ 0 h 477807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</a:cxnLst>
              <a:rect l="l" t="t" r="r" b="b"/>
              <a:pathLst>
                <a:path w="4778078" h="4778078">
                  <a:moveTo>
                    <a:pt x="2389039" y="0"/>
                  </a:moveTo>
                  <a:cubicBezTo>
                    <a:pt x="3213683" y="0"/>
                    <a:pt x="3940740" y="417816"/>
                    <a:pt x="4370068" y="1053304"/>
                  </a:cubicBezTo>
                  <a:lnTo>
                    <a:pt x="4386767" y="1080791"/>
                  </a:lnTo>
                  <a:lnTo>
                    <a:pt x="4489734" y="1250281"/>
                  </a:lnTo>
                  <a:cubicBezTo>
                    <a:pt x="4673624" y="1588792"/>
                    <a:pt x="4778078" y="1976717"/>
                    <a:pt x="4778078" y="2389039"/>
                  </a:cubicBezTo>
                  <a:cubicBezTo>
                    <a:pt x="4778078" y="2471503"/>
                    <a:pt x="4773900" y="2552992"/>
                    <a:pt x="4765744" y="2633304"/>
                  </a:cubicBezTo>
                  <a:lnTo>
                    <a:pt x="4747029" y="2755929"/>
                  </a:lnTo>
                  <a:lnTo>
                    <a:pt x="4725389" y="2795797"/>
                  </a:lnTo>
                  <a:cubicBezTo>
                    <a:pt x="4681036" y="2861448"/>
                    <a:pt x="4612076" y="2909109"/>
                    <a:pt x="4531743" y="2925548"/>
                  </a:cubicBezTo>
                  <a:lnTo>
                    <a:pt x="4493191" y="2929435"/>
                  </a:lnTo>
                  <a:lnTo>
                    <a:pt x="4469568" y="2931816"/>
                  </a:lnTo>
                  <a:lnTo>
                    <a:pt x="3235563" y="2931816"/>
                  </a:lnTo>
                  <a:lnTo>
                    <a:pt x="3211940" y="2929435"/>
                  </a:lnTo>
                  <a:lnTo>
                    <a:pt x="3173388" y="2933321"/>
                  </a:lnTo>
                  <a:cubicBezTo>
                    <a:pt x="3052888" y="2957979"/>
                    <a:pt x="2957979" y="3052888"/>
                    <a:pt x="2933321" y="3173388"/>
                  </a:cubicBezTo>
                  <a:lnTo>
                    <a:pt x="2929434" y="3211940"/>
                  </a:lnTo>
                  <a:lnTo>
                    <a:pt x="2931816" y="3235563"/>
                  </a:lnTo>
                  <a:lnTo>
                    <a:pt x="2931816" y="4469568"/>
                  </a:lnTo>
                  <a:lnTo>
                    <a:pt x="2929434" y="4493191"/>
                  </a:lnTo>
                  <a:lnTo>
                    <a:pt x="2925548" y="4531743"/>
                  </a:lnTo>
                  <a:cubicBezTo>
                    <a:pt x="2909110" y="4612076"/>
                    <a:pt x="2861448" y="4681036"/>
                    <a:pt x="2795797" y="4725389"/>
                  </a:cubicBezTo>
                  <a:lnTo>
                    <a:pt x="2755929" y="4747029"/>
                  </a:lnTo>
                  <a:lnTo>
                    <a:pt x="2633304" y="4765744"/>
                  </a:lnTo>
                  <a:cubicBezTo>
                    <a:pt x="2552992" y="4773900"/>
                    <a:pt x="2471503" y="4778078"/>
                    <a:pt x="2389039" y="4778078"/>
                  </a:cubicBezTo>
                  <a:cubicBezTo>
                    <a:pt x="1976717" y="4778078"/>
                    <a:pt x="1588792" y="4673624"/>
                    <a:pt x="1250281" y="4489734"/>
                  </a:cubicBezTo>
                  <a:lnTo>
                    <a:pt x="1080791" y="4386767"/>
                  </a:lnTo>
                  <a:lnTo>
                    <a:pt x="1053304" y="4370068"/>
                  </a:lnTo>
                  <a:cubicBezTo>
                    <a:pt x="417816" y="3940740"/>
                    <a:pt x="0" y="3213683"/>
                    <a:pt x="0" y="2389039"/>
                  </a:cubicBezTo>
                  <a:cubicBezTo>
                    <a:pt x="0" y="1069609"/>
                    <a:pt x="1069609" y="0"/>
                    <a:pt x="23890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2D84098-5D1B-8A6B-DAD8-AC03D9B20B90}"/>
                </a:ext>
              </a:extLst>
            </p:cNvPr>
            <p:cNvSpPr/>
            <p:nvPr/>
          </p:nvSpPr>
          <p:spPr>
            <a:xfrm flipH="1">
              <a:off x="7429909" y="5832623"/>
              <a:ext cx="4257676" cy="4257676"/>
            </a:xfrm>
            <a:custGeom>
              <a:avLst/>
              <a:gdLst>
                <a:gd name="csX0" fmla="*/ 2128838 w 4257676"/>
                <a:gd name="csY0" fmla="*/ 0 h 4257676"/>
                <a:gd name="csX1" fmla="*/ 4257676 w 4257676"/>
                <a:gd name="csY1" fmla="*/ 2128838 h 4257676"/>
                <a:gd name="csX2" fmla="*/ 4214426 w 4257676"/>
                <a:gd name="csY2" fmla="*/ 2557873 h 4257676"/>
                <a:gd name="csX3" fmla="*/ 4185180 w 4257676"/>
                <a:gd name="csY3" fmla="*/ 2671614 h 4257676"/>
                <a:gd name="csX4" fmla="*/ 2954872 w 4257676"/>
                <a:gd name="csY4" fmla="*/ 2671614 h 4257676"/>
                <a:gd name="csX5" fmla="*/ 2931249 w 4257676"/>
                <a:gd name="csY5" fmla="*/ 2669233 h 4257676"/>
                <a:gd name="csX6" fmla="*/ 2892697 w 4257676"/>
                <a:gd name="csY6" fmla="*/ 2673119 h 4257676"/>
                <a:gd name="csX7" fmla="*/ 2652630 w 4257676"/>
                <a:gd name="csY7" fmla="*/ 2913186 h 4257676"/>
                <a:gd name="csX8" fmla="*/ 2648743 w 4257676"/>
                <a:gd name="csY8" fmla="*/ 2951738 h 4257676"/>
                <a:gd name="csX9" fmla="*/ 2651125 w 4257676"/>
                <a:gd name="csY9" fmla="*/ 2975361 h 4257676"/>
                <a:gd name="csX10" fmla="*/ 2651125 w 4257676"/>
                <a:gd name="csY10" fmla="*/ 4190448 h 4257676"/>
                <a:gd name="csX11" fmla="*/ 2557873 w 4257676"/>
                <a:gd name="csY11" fmla="*/ 4214426 h 4257676"/>
                <a:gd name="csX12" fmla="*/ 2128838 w 4257676"/>
                <a:gd name="csY12" fmla="*/ 4257676 h 4257676"/>
                <a:gd name="csX13" fmla="*/ 0 w 4257676"/>
                <a:gd name="csY13" fmla="*/ 2128838 h 4257676"/>
                <a:gd name="csX14" fmla="*/ 2128838 w 4257676"/>
                <a:gd name="csY14" fmla="*/ 0 h 42576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4257676" h="4257676">
                  <a:moveTo>
                    <a:pt x="2128838" y="0"/>
                  </a:moveTo>
                  <a:cubicBezTo>
                    <a:pt x="3304563" y="0"/>
                    <a:pt x="4257676" y="953113"/>
                    <a:pt x="4257676" y="2128838"/>
                  </a:cubicBezTo>
                  <a:cubicBezTo>
                    <a:pt x="4257676" y="2275804"/>
                    <a:pt x="4242784" y="2419291"/>
                    <a:pt x="4214426" y="2557873"/>
                  </a:cubicBezTo>
                  <a:lnTo>
                    <a:pt x="4185180" y="2671614"/>
                  </a:lnTo>
                  <a:lnTo>
                    <a:pt x="2954872" y="2671614"/>
                  </a:lnTo>
                  <a:lnTo>
                    <a:pt x="2931249" y="2669233"/>
                  </a:lnTo>
                  <a:lnTo>
                    <a:pt x="2892697" y="2673119"/>
                  </a:lnTo>
                  <a:cubicBezTo>
                    <a:pt x="2772197" y="2697777"/>
                    <a:pt x="2677288" y="2792686"/>
                    <a:pt x="2652630" y="2913186"/>
                  </a:cubicBezTo>
                  <a:lnTo>
                    <a:pt x="2648743" y="2951738"/>
                  </a:lnTo>
                  <a:lnTo>
                    <a:pt x="2651125" y="2975361"/>
                  </a:lnTo>
                  <a:lnTo>
                    <a:pt x="2651125" y="4190448"/>
                  </a:lnTo>
                  <a:lnTo>
                    <a:pt x="2557873" y="4214426"/>
                  </a:lnTo>
                  <a:cubicBezTo>
                    <a:pt x="2419291" y="4242784"/>
                    <a:pt x="2275804" y="4257676"/>
                    <a:pt x="2128838" y="4257676"/>
                  </a:cubicBezTo>
                  <a:cubicBezTo>
                    <a:pt x="953113" y="4257676"/>
                    <a:pt x="0" y="3304563"/>
                    <a:pt x="0" y="2128838"/>
                  </a:cubicBezTo>
                  <a:cubicBezTo>
                    <a:pt x="0" y="953113"/>
                    <a:pt x="953113" y="0"/>
                    <a:pt x="2128838" y="0"/>
                  </a:cubicBezTo>
                  <a:close/>
                </a:path>
              </a:pathLst>
            </a:cu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F1FA06A-F530-D62B-0A07-7D8F82A03C98}"/>
              </a:ext>
            </a:extLst>
          </p:cNvPr>
          <p:cNvGrpSpPr/>
          <p:nvPr/>
        </p:nvGrpSpPr>
        <p:grpSpPr>
          <a:xfrm flipH="1">
            <a:off x="8095885" y="6648450"/>
            <a:ext cx="2966703" cy="1588875"/>
            <a:chOff x="2575557" y="3310837"/>
            <a:chExt cx="4041143" cy="1588875"/>
          </a:xfrm>
        </p:grpSpPr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0556357F-166F-2ABF-213C-EF1B1193A3F8}"/>
                </a:ext>
              </a:extLst>
            </p:cNvPr>
            <p:cNvSpPr txBox="1"/>
            <p:nvPr/>
          </p:nvSpPr>
          <p:spPr>
            <a:xfrm flipH="1">
              <a:off x="2575557" y="3310837"/>
              <a:ext cx="404114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300" b="1" dirty="0">
                  <a:solidFill>
                    <a:sysClr val="windowText" lastClr="000000"/>
                  </a:solidFill>
                  <a:latin typeface="+mj-lt"/>
                </a:rPr>
                <a:t>UNIQUE TITLE</a:t>
              </a:r>
              <a:endParaRPr kumimoji="0" lang="en-US" sz="23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7D1BD142-16CF-A334-823D-B8F6DCEB6B14}"/>
                </a:ext>
              </a:extLst>
            </p:cNvPr>
            <p:cNvSpPr txBox="1"/>
            <p:nvPr/>
          </p:nvSpPr>
          <p:spPr>
            <a:xfrm flipH="1">
              <a:off x="2575557" y="3695216"/>
              <a:ext cx="404114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075BE212-3DFA-509F-BEF3-C103A321B444}"/>
                </a:ext>
              </a:extLst>
            </p:cNvPr>
            <p:cNvSpPr txBox="1"/>
            <p:nvPr/>
          </p:nvSpPr>
          <p:spPr>
            <a:xfrm flipH="1">
              <a:off x="2575558" y="4068715"/>
              <a:ext cx="404114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97F953F-E9F1-BD7A-ED2A-FA8BF16A18AB}"/>
              </a:ext>
            </a:extLst>
          </p:cNvPr>
          <p:cNvGrpSpPr/>
          <p:nvPr/>
        </p:nvGrpSpPr>
        <p:grpSpPr>
          <a:xfrm>
            <a:off x="17641251" y="5572421"/>
            <a:ext cx="4778078" cy="4778078"/>
            <a:chOff x="17641251" y="5572421"/>
            <a:chExt cx="4778078" cy="4778078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9F21A7C-3279-012C-0DD3-AD7CAB8BC8A8}"/>
                </a:ext>
              </a:extLst>
            </p:cNvPr>
            <p:cNvSpPr/>
            <p:nvPr/>
          </p:nvSpPr>
          <p:spPr>
            <a:xfrm flipH="1">
              <a:off x="17641251" y="5572421"/>
              <a:ext cx="4778078" cy="4778078"/>
            </a:xfrm>
            <a:custGeom>
              <a:avLst/>
              <a:gdLst>
                <a:gd name="csX0" fmla="*/ 2389039 w 4778078"/>
                <a:gd name="csY0" fmla="*/ 0 h 4778078"/>
                <a:gd name="csX1" fmla="*/ 4370068 w 4778078"/>
                <a:gd name="csY1" fmla="*/ 1053304 h 4778078"/>
                <a:gd name="csX2" fmla="*/ 4386767 w 4778078"/>
                <a:gd name="csY2" fmla="*/ 1080791 h 4778078"/>
                <a:gd name="csX3" fmla="*/ 4489734 w 4778078"/>
                <a:gd name="csY3" fmla="*/ 1250281 h 4778078"/>
                <a:gd name="csX4" fmla="*/ 4778078 w 4778078"/>
                <a:gd name="csY4" fmla="*/ 2389039 h 4778078"/>
                <a:gd name="csX5" fmla="*/ 4765744 w 4778078"/>
                <a:gd name="csY5" fmla="*/ 2633304 h 4778078"/>
                <a:gd name="csX6" fmla="*/ 4747029 w 4778078"/>
                <a:gd name="csY6" fmla="*/ 2755929 h 4778078"/>
                <a:gd name="csX7" fmla="*/ 4725389 w 4778078"/>
                <a:gd name="csY7" fmla="*/ 2795797 h 4778078"/>
                <a:gd name="csX8" fmla="*/ 4531743 w 4778078"/>
                <a:gd name="csY8" fmla="*/ 2925548 h 4778078"/>
                <a:gd name="csX9" fmla="*/ 4493191 w 4778078"/>
                <a:gd name="csY9" fmla="*/ 2929435 h 4778078"/>
                <a:gd name="csX10" fmla="*/ 4469568 w 4778078"/>
                <a:gd name="csY10" fmla="*/ 2931816 h 4778078"/>
                <a:gd name="csX11" fmla="*/ 3235563 w 4778078"/>
                <a:gd name="csY11" fmla="*/ 2931816 h 4778078"/>
                <a:gd name="csX12" fmla="*/ 3211940 w 4778078"/>
                <a:gd name="csY12" fmla="*/ 2929435 h 4778078"/>
                <a:gd name="csX13" fmla="*/ 3173388 w 4778078"/>
                <a:gd name="csY13" fmla="*/ 2933321 h 4778078"/>
                <a:gd name="csX14" fmla="*/ 2933321 w 4778078"/>
                <a:gd name="csY14" fmla="*/ 3173388 h 4778078"/>
                <a:gd name="csX15" fmla="*/ 2929434 w 4778078"/>
                <a:gd name="csY15" fmla="*/ 3211940 h 4778078"/>
                <a:gd name="csX16" fmla="*/ 2931816 w 4778078"/>
                <a:gd name="csY16" fmla="*/ 3235563 h 4778078"/>
                <a:gd name="csX17" fmla="*/ 2931816 w 4778078"/>
                <a:gd name="csY17" fmla="*/ 4469568 h 4778078"/>
                <a:gd name="csX18" fmla="*/ 2929434 w 4778078"/>
                <a:gd name="csY18" fmla="*/ 4493191 h 4778078"/>
                <a:gd name="csX19" fmla="*/ 2925548 w 4778078"/>
                <a:gd name="csY19" fmla="*/ 4531743 h 4778078"/>
                <a:gd name="csX20" fmla="*/ 2795797 w 4778078"/>
                <a:gd name="csY20" fmla="*/ 4725389 h 4778078"/>
                <a:gd name="csX21" fmla="*/ 2755929 w 4778078"/>
                <a:gd name="csY21" fmla="*/ 4747029 h 4778078"/>
                <a:gd name="csX22" fmla="*/ 2633304 w 4778078"/>
                <a:gd name="csY22" fmla="*/ 4765744 h 4778078"/>
                <a:gd name="csX23" fmla="*/ 2389039 w 4778078"/>
                <a:gd name="csY23" fmla="*/ 4778078 h 4778078"/>
                <a:gd name="csX24" fmla="*/ 1250281 w 4778078"/>
                <a:gd name="csY24" fmla="*/ 4489734 h 4778078"/>
                <a:gd name="csX25" fmla="*/ 1080791 w 4778078"/>
                <a:gd name="csY25" fmla="*/ 4386767 h 4778078"/>
                <a:gd name="csX26" fmla="*/ 1053304 w 4778078"/>
                <a:gd name="csY26" fmla="*/ 4370068 h 4778078"/>
                <a:gd name="csX27" fmla="*/ 0 w 4778078"/>
                <a:gd name="csY27" fmla="*/ 2389039 h 4778078"/>
                <a:gd name="csX28" fmla="*/ 2389039 w 4778078"/>
                <a:gd name="csY28" fmla="*/ 0 h 477807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</a:cxnLst>
              <a:rect l="l" t="t" r="r" b="b"/>
              <a:pathLst>
                <a:path w="4778078" h="4778078">
                  <a:moveTo>
                    <a:pt x="2389039" y="0"/>
                  </a:moveTo>
                  <a:cubicBezTo>
                    <a:pt x="3213683" y="0"/>
                    <a:pt x="3940740" y="417816"/>
                    <a:pt x="4370068" y="1053304"/>
                  </a:cubicBezTo>
                  <a:lnTo>
                    <a:pt x="4386767" y="1080791"/>
                  </a:lnTo>
                  <a:lnTo>
                    <a:pt x="4489734" y="1250281"/>
                  </a:lnTo>
                  <a:cubicBezTo>
                    <a:pt x="4673624" y="1588792"/>
                    <a:pt x="4778078" y="1976717"/>
                    <a:pt x="4778078" y="2389039"/>
                  </a:cubicBezTo>
                  <a:cubicBezTo>
                    <a:pt x="4778078" y="2471503"/>
                    <a:pt x="4773900" y="2552992"/>
                    <a:pt x="4765744" y="2633304"/>
                  </a:cubicBezTo>
                  <a:lnTo>
                    <a:pt x="4747029" y="2755929"/>
                  </a:lnTo>
                  <a:lnTo>
                    <a:pt x="4725389" y="2795797"/>
                  </a:lnTo>
                  <a:cubicBezTo>
                    <a:pt x="4681036" y="2861448"/>
                    <a:pt x="4612076" y="2909109"/>
                    <a:pt x="4531743" y="2925548"/>
                  </a:cubicBezTo>
                  <a:lnTo>
                    <a:pt x="4493191" y="2929435"/>
                  </a:lnTo>
                  <a:lnTo>
                    <a:pt x="4469568" y="2931816"/>
                  </a:lnTo>
                  <a:lnTo>
                    <a:pt x="3235563" y="2931816"/>
                  </a:lnTo>
                  <a:lnTo>
                    <a:pt x="3211940" y="2929435"/>
                  </a:lnTo>
                  <a:lnTo>
                    <a:pt x="3173388" y="2933321"/>
                  </a:lnTo>
                  <a:cubicBezTo>
                    <a:pt x="3052888" y="2957979"/>
                    <a:pt x="2957979" y="3052888"/>
                    <a:pt x="2933321" y="3173388"/>
                  </a:cubicBezTo>
                  <a:lnTo>
                    <a:pt x="2929434" y="3211940"/>
                  </a:lnTo>
                  <a:lnTo>
                    <a:pt x="2931816" y="3235563"/>
                  </a:lnTo>
                  <a:lnTo>
                    <a:pt x="2931816" y="4469568"/>
                  </a:lnTo>
                  <a:lnTo>
                    <a:pt x="2929434" y="4493191"/>
                  </a:lnTo>
                  <a:lnTo>
                    <a:pt x="2925548" y="4531743"/>
                  </a:lnTo>
                  <a:cubicBezTo>
                    <a:pt x="2909110" y="4612076"/>
                    <a:pt x="2861448" y="4681036"/>
                    <a:pt x="2795797" y="4725389"/>
                  </a:cubicBezTo>
                  <a:lnTo>
                    <a:pt x="2755929" y="4747029"/>
                  </a:lnTo>
                  <a:lnTo>
                    <a:pt x="2633304" y="4765744"/>
                  </a:lnTo>
                  <a:cubicBezTo>
                    <a:pt x="2552992" y="4773900"/>
                    <a:pt x="2471503" y="4778078"/>
                    <a:pt x="2389039" y="4778078"/>
                  </a:cubicBezTo>
                  <a:cubicBezTo>
                    <a:pt x="1976717" y="4778078"/>
                    <a:pt x="1588792" y="4673624"/>
                    <a:pt x="1250281" y="4489734"/>
                  </a:cubicBezTo>
                  <a:lnTo>
                    <a:pt x="1080791" y="4386767"/>
                  </a:lnTo>
                  <a:lnTo>
                    <a:pt x="1053304" y="4370068"/>
                  </a:lnTo>
                  <a:cubicBezTo>
                    <a:pt x="417816" y="3940740"/>
                    <a:pt x="0" y="3213683"/>
                    <a:pt x="0" y="2389039"/>
                  </a:cubicBezTo>
                  <a:cubicBezTo>
                    <a:pt x="0" y="1069609"/>
                    <a:pt x="1069609" y="0"/>
                    <a:pt x="23890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1EB4F7A-3199-E607-0A28-1EAE06E411A9}"/>
                </a:ext>
              </a:extLst>
            </p:cNvPr>
            <p:cNvSpPr/>
            <p:nvPr/>
          </p:nvSpPr>
          <p:spPr>
            <a:xfrm flipH="1">
              <a:off x="17880962" y="5832623"/>
              <a:ext cx="4257676" cy="4257676"/>
            </a:xfrm>
            <a:custGeom>
              <a:avLst/>
              <a:gdLst>
                <a:gd name="csX0" fmla="*/ 2128838 w 4257676"/>
                <a:gd name="csY0" fmla="*/ 0 h 4257676"/>
                <a:gd name="csX1" fmla="*/ 4257676 w 4257676"/>
                <a:gd name="csY1" fmla="*/ 2128838 h 4257676"/>
                <a:gd name="csX2" fmla="*/ 4214426 w 4257676"/>
                <a:gd name="csY2" fmla="*/ 2557873 h 4257676"/>
                <a:gd name="csX3" fmla="*/ 4185180 w 4257676"/>
                <a:gd name="csY3" fmla="*/ 2671614 h 4257676"/>
                <a:gd name="csX4" fmla="*/ 2954872 w 4257676"/>
                <a:gd name="csY4" fmla="*/ 2671614 h 4257676"/>
                <a:gd name="csX5" fmla="*/ 2931249 w 4257676"/>
                <a:gd name="csY5" fmla="*/ 2669233 h 4257676"/>
                <a:gd name="csX6" fmla="*/ 2892697 w 4257676"/>
                <a:gd name="csY6" fmla="*/ 2673119 h 4257676"/>
                <a:gd name="csX7" fmla="*/ 2652630 w 4257676"/>
                <a:gd name="csY7" fmla="*/ 2913186 h 4257676"/>
                <a:gd name="csX8" fmla="*/ 2648743 w 4257676"/>
                <a:gd name="csY8" fmla="*/ 2951738 h 4257676"/>
                <a:gd name="csX9" fmla="*/ 2651125 w 4257676"/>
                <a:gd name="csY9" fmla="*/ 2975361 h 4257676"/>
                <a:gd name="csX10" fmla="*/ 2651125 w 4257676"/>
                <a:gd name="csY10" fmla="*/ 4190448 h 4257676"/>
                <a:gd name="csX11" fmla="*/ 2557873 w 4257676"/>
                <a:gd name="csY11" fmla="*/ 4214426 h 4257676"/>
                <a:gd name="csX12" fmla="*/ 2128838 w 4257676"/>
                <a:gd name="csY12" fmla="*/ 4257676 h 4257676"/>
                <a:gd name="csX13" fmla="*/ 0 w 4257676"/>
                <a:gd name="csY13" fmla="*/ 2128838 h 4257676"/>
                <a:gd name="csX14" fmla="*/ 2128838 w 4257676"/>
                <a:gd name="csY14" fmla="*/ 0 h 42576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4257676" h="4257676">
                  <a:moveTo>
                    <a:pt x="2128838" y="0"/>
                  </a:moveTo>
                  <a:cubicBezTo>
                    <a:pt x="3304563" y="0"/>
                    <a:pt x="4257676" y="953113"/>
                    <a:pt x="4257676" y="2128838"/>
                  </a:cubicBezTo>
                  <a:cubicBezTo>
                    <a:pt x="4257676" y="2275804"/>
                    <a:pt x="4242784" y="2419291"/>
                    <a:pt x="4214426" y="2557873"/>
                  </a:cubicBezTo>
                  <a:lnTo>
                    <a:pt x="4185180" y="2671614"/>
                  </a:lnTo>
                  <a:lnTo>
                    <a:pt x="2954872" y="2671614"/>
                  </a:lnTo>
                  <a:lnTo>
                    <a:pt x="2931249" y="2669233"/>
                  </a:lnTo>
                  <a:lnTo>
                    <a:pt x="2892697" y="2673119"/>
                  </a:lnTo>
                  <a:cubicBezTo>
                    <a:pt x="2772197" y="2697777"/>
                    <a:pt x="2677288" y="2792686"/>
                    <a:pt x="2652630" y="2913186"/>
                  </a:cubicBezTo>
                  <a:lnTo>
                    <a:pt x="2648743" y="2951738"/>
                  </a:lnTo>
                  <a:lnTo>
                    <a:pt x="2651125" y="2975361"/>
                  </a:lnTo>
                  <a:lnTo>
                    <a:pt x="2651125" y="4190448"/>
                  </a:lnTo>
                  <a:lnTo>
                    <a:pt x="2557873" y="4214426"/>
                  </a:lnTo>
                  <a:cubicBezTo>
                    <a:pt x="2419291" y="4242784"/>
                    <a:pt x="2275804" y="4257676"/>
                    <a:pt x="2128838" y="4257676"/>
                  </a:cubicBezTo>
                  <a:cubicBezTo>
                    <a:pt x="953113" y="4257676"/>
                    <a:pt x="0" y="3304563"/>
                    <a:pt x="0" y="2128838"/>
                  </a:cubicBezTo>
                  <a:cubicBezTo>
                    <a:pt x="0" y="953113"/>
                    <a:pt x="953113" y="0"/>
                    <a:pt x="2128838" y="0"/>
                  </a:cubicBezTo>
                  <a:close/>
                </a:path>
              </a:pathLst>
            </a:cu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3E8D04D-751F-BBD6-B3F3-596500A89BEE}"/>
              </a:ext>
            </a:extLst>
          </p:cNvPr>
          <p:cNvGrpSpPr/>
          <p:nvPr/>
        </p:nvGrpSpPr>
        <p:grpSpPr>
          <a:xfrm flipH="1">
            <a:off x="18546938" y="6648450"/>
            <a:ext cx="2966703" cy="1588875"/>
            <a:chOff x="2575557" y="3310837"/>
            <a:chExt cx="4041143" cy="1588875"/>
          </a:xfrm>
        </p:grpSpPr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7F3C8B91-D51B-2532-3FAF-A324237FA9D0}"/>
                </a:ext>
              </a:extLst>
            </p:cNvPr>
            <p:cNvSpPr txBox="1"/>
            <p:nvPr/>
          </p:nvSpPr>
          <p:spPr>
            <a:xfrm flipH="1">
              <a:off x="2575557" y="3310837"/>
              <a:ext cx="404114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300" b="1" dirty="0">
                  <a:solidFill>
                    <a:sysClr val="windowText" lastClr="000000"/>
                  </a:solidFill>
                  <a:latin typeface="+mj-lt"/>
                </a:rPr>
                <a:t>UNIQUE TITLE</a:t>
              </a:r>
              <a:endParaRPr kumimoji="0" lang="en-US" sz="23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2" name="Textbox 200">
              <a:extLst>
                <a:ext uri="{FF2B5EF4-FFF2-40B4-BE49-F238E27FC236}">
                  <a16:creationId xmlns:a16="http://schemas.microsoft.com/office/drawing/2014/main" id="{7768C54F-FDC2-7ECB-8096-6AAC704F52BE}"/>
                </a:ext>
              </a:extLst>
            </p:cNvPr>
            <p:cNvSpPr txBox="1"/>
            <p:nvPr/>
          </p:nvSpPr>
          <p:spPr>
            <a:xfrm flipH="1">
              <a:off x="2575557" y="3695216"/>
              <a:ext cx="404114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B8BDBFBF-A202-D818-3D54-C6A4901BD10F}"/>
                </a:ext>
              </a:extLst>
            </p:cNvPr>
            <p:cNvSpPr txBox="1"/>
            <p:nvPr/>
          </p:nvSpPr>
          <p:spPr>
            <a:xfrm flipH="1">
              <a:off x="2575558" y="4068715"/>
              <a:ext cx="404114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CD9AB97-7A97-DAC7-296F-95C67E06033D}"/>
              </a:ext>
            </a:extLst>
          </p:cNvPr>
          <p:cNvGrpSpPr/>
          <p:nvPr/>
        </p:nvGrpSpPr>
        <p:grpSpPr>
          <a:xfrm>
            <a:off x="1964672" y="5572421"/>
            <a:ext cx="4778078" cy="4778078"/>
            <a:chOff x="1964672" y="5572421"/>
            <a:chExt cx="4778078" cy="4778078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B0D31F70-D048-AEC8-CC17-AB7CC821BBAE}"/>
                </a:ext>
              </a:extLst>
            </p:cNvPr>
            <p:cNvSpPr/>
            <p:nvPr/>
          </p:nvSpPr>
          <p:spPr>
            <a:xfrm flipH="1">
              <a:off x="1964672" y="5572421"/>
              <a:ext cx="4778078" cy="4778078"/>
            </a:xfrm>
            <a:custGeom>
              <a:avLst/>
              <a:gdLst>
                <a:gd name="csX0" fmla="*/ 2389039 w 4778078"/>
                <a:gd name="csY0" fmla="*/ 0 h 4778078"/>
                <a:gd name="csX1" fmla="*/ 4370068 w 4778078"/>
                <a:gd name="csY1" fmla="*/ 1053304 h 4778078"/>
                <a:gd name="csX2" fmla="*/ 4386767 w 4778078"/>
                <a:gd name="csY2" fmla="*/ 1080791 h 4778078"/>
                <a:gd name="csX3" fmla="*/ 4489734 w 4778078"/>
                <a:gd name="csY3" fmla="*/ 1250281 h 4778078"/>
                <a:gd name="csX4" fmla="*/ 4778078 w 4778078"/>
                <a:gd name="csY4" fmla="*/ 2389039 h 4778078"/>
                <a:gd name="csX5" fmla="*/ 4765744 w 4778078"/>
                <a:gd name="csY5" fmla="*/ 2633304 h 4778078"/>
                <a:gd name="csX6" fmla="*/ 4747029 w 4778078"/>
                <a:gd name="csY6" fmla="*/ 2755929 h 4778078"/>
                <a:gd name="csX7" fmla="*/ 4725389 w 4778078"/>
                <a:gd name="csY7" fmla="*/ 2795797 h 4778078"/>
                <a:gd name="csX8" fmla="*/ 4531743 w 4778078"/>
                <a:gd name="csY8" fmla="*/ 2925548 h 4778078"/>
                <a:gd name="csX9" fmla="*/ 4493191 w 4778078"/>
                <a:gd name="csY9" fmla="*/ 2929435 h 4778078"/>
                <a:gd name="csX10" fmla="*/ 4469568 w 4778078"/>
                <a:gd name="csY10" fmla="*/ 2931816 h 4778078"/>
                <a:gd name="csX11" fmla="*/ 3235563 w 4778078"/>
                <a:gd name="csY11" fmla="*/ 2931816 h 4778078"/>
                <a:gd name="csX12" fmla="*/ 3211940 w 4778078"/>
                <a:gd name="csY12" fmla="*/ 2929435 h 4778078"/>
                <a:gd name="csX13" fmla="*/ 3173388 w 4778078"/>
                <a:gd name="csY13" fmla="*/ 2933321 h 4778078"/>
                <a:gd name="csX14" fmla="*/ 2933321 w 4778078"/>
                <a:gd name="csY14" fmla="*/ 3173388 h 4778078"/>
                <a:gd name="csX15" fmla="*/ 2929434 w 4778078"/>
                <a:gd name="csY15" fmla="*/ 3211940 h 4778078"/>
                <a:gd name="csX16" fmla="*/ 2931816 w 4778078"/>
                <a:gd name="csY16" fmla="*/ 3235563 h 4778078"/>
                <a:gd name="csX17" fmla="*/ 2931816 w 4778078"/>
                <a:gd name="csY17" fmla="*/ 4469568 h 4778078"/>
                <a:gd name="csX18" fmla="*/ 2929434 w 4778078"/>
                <a:gd name="csY18" fmla="*/ 4493191 h 4778078"/>
                <a:gd name="csX19" fmla="*/ 2925548 w 4778078"/>
                <a:gd name="csY19" fmla="*/ 4531743 h 4778078"/>
                <a:gd name="csX20" fmla="*/ 2795797 w 4778078"/>
                <a:gd name="csY20" fmla="*/ 4725389 h 4778078"/>
                <a:gd name="csX21" fmla="*/ 2755929 w 4778078"/>
                <a:gd name="csY21" fmla="*/ 4747029 h 4778078"/>
                <a:gd name="csX22" fmla="*/ 2633304 w 4778078"/>
                <a:gd name="csY22" fmla="*/ 4765744 h 4778078"/>
                <a:gd name="csX23" fmla="*/ 2389039 w 4778078"/>
                <a:gd name="csY23" fmla="*/ 4778078 h 4778078"/>
                <a:gd name="csX24" fmla="*/ 1250281 w 4778078"/>
                <a:gd name="csY24" fmla="*/ 4489734 h 4778078"/>
                <a:gd name="csX25" fmla="*/ 1080791 w 4778078"/>
                <a:gd name="csY25" fmla="*/ 4386767 h 4778078"/>
                <a:gd name="csX26" fmla="*/ 1053304 w 4778078"/>
                <a:gd name="csY26" fmla="*/ 4370068 h 4778078"/>
                <a:gd name="csX27" fmla="*/ 0 w 4778078"/>
                <a:gd name="csY27" fmla="*/ 2389039 h 4778078"/>
                <a:gd name="csX28" fmla="*/ 2389039 w 4778078"/>
                <a:gd name="csY28" fmla="*/ 0 h 477807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</a:cxnLst>
              <a:rect l="l" t="t" r="r" b="b"/>
              <a:pathLst>
                <a:path w="4778078" h="4778078">
                  <a:moveTo>
                    <a:pt x="2389039" y="0"/>
                  </a:moveTo>
                  <a:cubicBezTo>
                    <a:pt x="3213683" y="0"/>
                    <a:pt x="3940740" y="417816"/>
                    <a:pt x="4370068" y="1053304"/>
                  </a:cubicBezTo>
                  <a:lnTo>
                    <a:pt x="4386767" y="1080791"/>
                  </a:lnTo>
                  <a:lnTo>
                    <a:pt x="4489734" y="1250281"/>
                  </a:lnTo>
                  <a:cubicBezTo>
                    <a:pt x="4673624" y="1588792"/>
                    <a:pt x="4778078" y="1976717"/>
                    <a:pt x="4778078" y="2389039"/>
                  </a:cubicBezTo>
                  <a:cubicBezTo>
                    <a:pt x="4778078" y="2471503"/>
                    <a:pt x="4773900" y="2552992"/>
                    <a:pt x="4765744" y="2633304"/>
                  </a:cubicBezTo>
                  <a:lnTo>
                    <a:pt x="4747029" y="2755929"/>
                  </a:lnTo>
                  <a:lnTo>
                    <a:pt x="4725389" y="2795797"/>
                  </a:lnTo>
                  <a:cubicBezTo>
                    <a:pt x="4681036" y="2861448"/>
                    <a:pt x="4612076" y="2909109"/>
                    <a:pt x="4531743" y="2925548"/>
                  </a:cubicBezTo>
                  <a:lnTo>
                    <a:pt x="4493191" y="2929435"/>
                  </a:lnTo>
                  <a:lnTo>
                    <a:pt x="4469568" y="2931816"/>
                  </a:lnTo>
                  <a:lnTo>
                    <a:pt x="3235563" y="2931816"/>
                  </a:lnTo>
                  <a:lnTo>
                    <a:pt x="3211940" y="2929435"/>
                  </a:lnTo>
                  <a:lnTo>
                    <a:pt x="3173388" y="2933321"/>
                  </a:lnTo>
                  <a:cubicBezTo>
                    <a:pt x="3052888" y="2957979"/>
                    <a:pt x="2957979" y="3052888"/>
                    <a:pt x="2933321" y="3173388"/>
                  </a:cubicBezTo>
                  <a:lnTo>
                    <a:pt x="2929434" y="3211940"/>
                  </a:lnTo>
                  <a:lnTo>
                    <a:pt x="2931816" y="3235563"/>
                  </a:lnTo>
                  <a:lnTo>
                    <a:pt x="2931816" y="4469568"/>
                  </a:lnTo>
                  <a:lnTo>
                    <a:pt x="2929434" y="4493191"/>
                  </a:lnTo>
                  <a:lnTo>
                    <a:pt x="2925548" y="4531743"/>
                  </a:lnTo>
                  <a:cubicBezTo>
                    <a:pt x="2909110" y="4612076"/>
                    <a:pt x="2861448" y="4681036"/>
                    <a:pt x="2795797" y="4725389"/>
                  </a:cubicBezTo>
                  <a:lnTo>
                    <a:pt x="2755929" y="4747029"/>
                  </a:lnTo>
                  <a:lnTo>
                    <a:pt x="2633304" y="4765744"/>
                  </a:lnTo>
                  <a:cubicBezTo>
                    <a:pt x="2552992" y="4773900"/>
                    <a:pt x="2471503" y="4778078"/>
                    <a:pt x="2389039" y="4778078"/>
                  </a:cubicBezTo>
                  <a:cubicBezTo>
                    <a:pt x="1976717" y="4778078"/>
                    <a:pt x="1588792" y="4673624"/>
                    <a:pt x="1250281" y="4489734"/>
                  </a:cubicBezTo>
                  <a:lnTo>
                    <a:pt x="1080791" y="4386767"/>
                  </a:lnTo>
                  <a:lnTo>
                    <a:pt x="1053304" y="4370068"/>
                  </a:lnTo>
                  <a:cubicBezTo>
                    <a:pt x="417816" y="3940740"/>
                    <a:pt x="0" y="3213683"/>
                    <a:pt x="0" y="2389039"/>
                  </a:cubicBezTo>
                  <a:cubicBezTo>
                    <a:pt x="0" y="1069609"/>
                    <a:pt x="1069609" y="0"/>
                    <a:pt x="23890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B21FEC5-B9C0-C866-96CE-0A4D41198F4E}"/>
                </a:ext>
              </a:extLst>
            </p:cNvPr>
            <p:cNvSpPr/>
            <p:nvPr/>
          </p:nvSpPr>
          <p:spPr>
            <a:xfrm flipH="1">
              <a:off x="2204383" y="5832623"/>
              <a:ext cx="4257676" cy="4257676"/>
            </a:xfrm>
            <a:custGeom>
              <a:avLst/>
              <a:gdLst>
                <a:gd name="csX0" fmla="*/ 2128838 w 4257676"/>
                <a:gd name="csY0" fmla="*/ 0 h 4257676"/>
                <a:gd name="csX1" fmla="*/ 4257676 w 4257676"/>
                <a:gd name="csY1" fmla="*/ 2128838 h 4257676"/>
                <a:gd name="csX2" fmla="*/ 4214426 w 4257676"/>
                <a:gd name="csY2" fmla="*/ 2557873 h 4257676"/>
                <a:gd name="csX3" fmla="*/ 4185180 w 4257676"/>
                <a:gd name="csY3" fmla="*/ 2671614 h 4257676"/>
                <a:gd name="csX4" fmla="*/ 2954872 w 4257676"/>
                <a:gd name="csY4" fmla="*/ 2671614 h 4257676"/>
                <a:gd name="csX5" fmla="*/ 2931249 w 4257676"/>
                <a:gd name="csY5" fmla="*/ 2669233 h 4257676"/>
                <a:gd name="csX6" fmla="*/ 2892697 w 4257676"/>
                <a:gd name="csY6" fmla="*/ 2673119 h 4257676"/>
                <a:gd name="csX7" fmla="*/ 2652630 w 4257676"/>
                <a:gd name="csY7" fmla="*/ 2913186 h 4257676"/>
                <a:gd name="csX8" fmla="*/ 2648743 w 4257676"/>
                <a:gd name="csY8" fmla="*/ 2951738 h 4257676"/>
                <a:gd name="csX9" fmla="*/ 2651125 w 4257676"/>
                <a:gd name="csY9" fmla="*/ 2975361 h 4257676"/>
                <a:gd name="csX10" fmla="*/ 2651125 w 4257676"/>
                <a:gd name="csY10" fmla="*/ 4190448 h 4257676"/>
                <a:gd name="csX11" fmla="*/ 2557873 w 4257676"/>
                <a:gd name="csY11" fmla="*/ 4214426 h 4257676"/>
                <a:gd name="csX12" fmla="*/ 2128838 w 4257676"/>
                <a:gd name="csY12" fmla="*/ 4257676 h 4257676"/>
                <a:gd name="csX13" fmla="*/ 0 w 4257676"/>
                <a:gd name="csY13" fmla="*/ 2128838 h 4257676"/>
                <a:gd name="csX14" fmla="*/ 2128838 w 4257676"/>
                <a:gd name="csY14" fmla="*/ 0 h 42576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4257676" h="4257676">
                  <a:moveTo>
                    <a:pt x="2128838" y="0"/>
                  </a:moveTo>
                  <a:cubicBezTo>
                    <a:pt x="3304563" y="0"/>
                    <a:pt x="4257676" y="953113"/>
                    <a:pt x="4257676" y="2128838"/>
                  </a:cubicBezTo>
                  <a:cubicBezTo>
                    <a:pt x="4257676" y="2275804"/>
                    <a:pt x="4242784" y="2419291"/>
                    <a:pt x="4214426" y="2557873"/>
                  </a:cubicBezTo>
                  <a:lnTo>
                    <a:pt x="4185180" y="2671614"/>
                  </a:lnTo>
                  <a:lnTo>
                    <a:pt x="2954872" y="2671614"/>
                  </a:lnTo>
                  <a:lnTo>
                    <a:pt x="2931249" y="2669233"/>
                  </a:lnTo>
                  <a:lnTo>
                    <a:pt x="2892697" y="2673119"/>
                  </a:lnTo>
                  <a:cubicBezTo>
                    <a:pt x="2772197" y="2697777"/>
                    <a:pt x="2677288" y="2792686"/>
                    <a:pt x="2652630" y="2913186"/>
                  </a:cubicBezTo>
                  <a:lnTo>
                    <a:pt x="2648743" y="2951738"/>
                  </a:lnTo>
                  <a:lnTo>
                    <a:pt x="2651125" y="2975361"/>
                  </a:lnTo>
                  <a:lnTo>
                    <a:pt x="2651125" y="4190448"/>
                  </a:lnTo>
                  <a:lnTo>
                    <a:pt x="2557873" y="4214426"/>
                  </a:lnTo>
                  <a:cubicBezTo>
                    <a:pt x="2419291" y="4242784"/>
                    <a:pt x="2275804" y="4257676"/>
                    <a:pt x="2128838" y="4257676"/>
                  </a:cubicBezTo>
                  <a:cubicBezTo>
                    <a:pt x="953113" y="4257676"/>
                    <a:pt x="0" y="3304563"/>
                    <a:pt x="0" y="2128838"/>
                  </a:cubicBezTo>
                  <a:cubicBezTo>
                    <a:pt x="0" y="953113"/>
                    <a:pt x="953113" y="0"/>
                    <a:pt x="2128838" y="0"/>
                  </a:cubicBez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DC1F07E1-1630-78C5-8913-4500E09EE0C0}"/>
              </a:ext>
            </a:extLst>
          </p:cNvPr>
          <p:cNvGrpSpPr/>
          <p:nvPr/>
        </p:nvGrpSpPr>
        <p:grpSpPr>
          <a:xfrm flipH="1">
            <a:off x="2870359" y="6648450"/>
            <a:ext cx="2966703" cy="1588875"/>
            <a:chOff x="2575557" y="3310837"/>
            <a:chExt cx="4041143" cy="1588875"/>
          </a:xfrm>
        </p:grpSpPr>
        <p:sp>
          <p:nvSpPr>
            <p:cNvPr id="38" name="Textbox 200">
              <a:extLst>
                <a:ext uri="{FF2B5EF4-FFF2-40B4-BE49-F238E27FC236}">
                  <a16:creationId xmlns:a16="http://schemas.microsoft.com/office/drawing/2014/main" id="{557A02ED-DA7D-548D-C3C5-2F50A0172D2A}"/>
                </a:ext>
              </a:extLst>
            </p:cNvPr>
            <p:cNvSpPr txBox="1"/>
            <p:nvPr/>
          </p:nvSpPr>
          <p:spPr>
            <a:xfrm flipH="1">
              <a:off x="2575557" y="3310837"/>
              <a:ext cx="404114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300" b="1" dirty="0">
                  <a:solidFill>
                    <a:sysClr val="windowText" lastClr="000000"/>
                  </a:solidFill>
                  <a:latin typeface="+mj-lt"/>
                </a:rPr>
                <a:t>UNIQUE TITLE</a:t>
              </a:r>
              <a:endParaRPr kumimoji="0" lang="en-US" sz="23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9" name="Textbox 200">
              <a:extLst>
                <a:ext uri="{FF2B5EF4-FFF2-40B4-BE49-F238E27FC236}">
                  <a16:creationId xmlns:a16="http://schemas.microsoft.com/office/drawing/2014/main" id="{39C1DCF3-1560-5331-44AD-54A15B36E344}"/>
                </a:ext>
              </a:extLst>
            </p:cNvPr>
            <p:cNvSpPr txBox="1"/>
            <p:nvPr/>
          </p:nvSpPr>
          <p:spPr>
            <a:xfrm flipH="1">
              <a:off x="2575557" y="3695216"/>
              <a:ext cx="404114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B8BDAAFA-CCB4-0C8C-7DE3-9A90F1B6BE99}"/>
                </a:ext>
              </a:extLst>
            </p:cNvPr>
            <p:cNvSpPr txBox="1"/>
            <p:nvPr/>
          </p:nvSpPr>
          <p:spPr>
            <a:xfrm flipH="1">
              <a:off x="2575558" y="4068715"/>
              <a:ext cx="404114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</a:t>
              </a:r>
            </a:p>
          </p:txBody>
        </p:sp>
      </p:grp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2B3C6B7A-DC87-3FB9-DF6B-961F6FB1B833}"/>
              </a:ext>
            </a:extLst>
          </p:cNvPr>
          <p:cNvSpPr/>
          <p:nvPr/>
        </p:nvSpPr>
        <p:spPr>
          <a:xfrm flipH="1">
            <a:off x="4226541" y="8670473"/>
            <a:ext cx="815702" cy="843830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8A126882-C524-90AA-A59B-78A1FE741A2E}"/>
              </a:ext>
            </a:extLst>
          </p:cNvPr>
          <p:cNvSpPr/>
          <p:nvPr/>
        </p:nvSpPr>
        <p:spPr>
          <a:xfrm>
            <a:off x="9416645" y="8650254"/>
            <a:ext cx="852686" cy="88426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4" name="Freeform 103">
            <a:extLst>
              <a:ext uri="{FF2B5EF4-FFF2-40B4-BE49-F238E27FC236}">
                <a16:creationId xmlns:a16="http://schemas.microsoft.com/office/drawing/2014/main" id="{D7EFDD62-A54D-7C55-AE76-96338229BA12}"/>
              </a:ext>
            </a:extLst>
          </p:cNvPr>
          <p:cNvSpPr>
            <a:spLocks noEditPoints="1"/>
          </p:cNvSpPr>
          <p:nvPr/>
        </p:nvSpPr>
        <p:spPr bwMode="auto">
          <a:xfrm>
            <a:off x="19929130" y="8800083"/>
            <a:ext cx="764490" cy="58461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C7620DCF-EA41-77BA-7629-F6099E2B3602}"/>
              </a:ext>
            </a:extLst>
          </p:cNvPr>
          <p:cNvSpPr/>
          <p:nvPr/>
        </p:nvSpPr>
        <p:spPr>
          <a:xfrm>
            <a:off x="14643733" y="8712805"/>
            <a:ext cx="910996" cy="75916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45957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3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3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4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5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3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3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4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5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75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3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75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7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 animBg="1"/>
          <p:bldP spid="5" grpId="0"/>
          <p:bldP spid="6" grpId="0" animBg="1"/>
          <p:bldP spid="7" grpId="0"/>
          <p:bldP spid="8" grpId="0" animBg="1"/>
          <p:bldP spid="9" grpId="0"/>
          <p:bldP spid="10" grpId="0" animBg="1"/>
          <p:bldP spid="11" grpId="0"/>
          <p:bldP spid="41" grpId="0" animBg="1"/>
          <p:bldP spid="43" grpId="0" animBg="1"/>
          <p:bldP spid="44" grpId="0" animBg="1"/>
          <p:bldP spid="4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3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3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3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75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3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75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7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 animBg="1"/>
          <p:bldP spid="5" grpId="0"/>
          <p:bldP spid="6" grpId="0" animBg="1"/>
          <p:bldP spid="7" grpId="0"/>
          <p:bldP spid="8" grpId="0" animBg="1"/>
          <p:bldP spid="9" grpId="0"/>
          <p:bldP spid="10" grpId="0" animBg="1"/>
          <p:bldP spid="11" grpId="0"/>
          <p:bldP spid="41" grpId="0" animBg="1"/>
          <p:bldP spid="43" grpId="0" animBg="1"/>
          <p:bldP spid="44" grpId="0" animBg="1"/>
          <p:bldP spid="46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SubTitle">
            <a:extLst>
              <a:ext uri="{FF2B5EF4-FFF2-40B4-BE49-F238E27FC236}">
                <a16:creationId xmlns:a16="http://schemas.microsoft.com/office/drawing/2014/main" id="{12EFF03F-56A9-6D53-F34F-69852E0FA1D9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76634F1E-4030-0554-DA59-FA39EB56B0CD}"/>
              </a:ext>
            </a:extLst>
          </p:cNvPr>
          <p:cNvSpPr txBox="1"/>
          <p:nvPr/>
        </p:nvSpPr>
        <p:spPr>
          <a:xfrm>
            <a:off x="7785991" y="1037172"/>
            <a:ext cx="881202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D07E016-49FC-2055-E8B5-1D61B954AB18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189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35E5037-DD2D-A4A4-6B9E-E22551E171F2}"/>
              </a:ext>
            </a:extLst>
          </p:cNvPr>
          <p:cNvSpPr/>
          <p:nvPr/>
        </p:nvSpPr>
        <p:spPr>
          <a:xfrm flipH="1">
            <a:off x="16912276" y="5718322"/>
            <a:ext cx="4876221" cy="487622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200">
            <a:extLst>
              <a:ext uri="{FF2B5EF4-FFF2-40B4-BE49-F238E27FC236}">
                <a16:creationId xmlns:a16="http://schemas.microsoft.com/office/drawing/2014/main" id="{108270B1-E172-A0F0-60BE-8D7763B37001}"/>
              </a:ext>
            </a:extLst>
          </p:cNvPr>
          <p:cNvSpPr txBox="1"/>
          <p:nvPr/>
        </p:nvSpPr>
        <p:spPr>
          <a:xfrm>
            <a:off x="17481178" y="9079638"/>
            <a:ext cx="1212384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>
                <a:solidFill>
                  <a:sysClr val="windowText" lastClr="000000"/>
                </a:solidFill>
                <a:latin typeface="+mj-lt"/>
              </a:rPr>
              <a:t>03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FE7A542-BC2F-9E97-D2DD-5441E89C5E0E}"/>
              </a:ext>
            </a:extLst>
          </p:cNvPr>
          <p:cNvSpPr/>
          <p:nvPr/>
        </p:nvSpPr>
        <p:spPr>
          <a:xfrm flipH="1">
            <a:off x="9753890" y="5718322"/>
            <a:ext cx="4876221" cy="48762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200">
            <a:extLst>
              <a:ext uri="{FF2B5EF4-FFF2-40B4-BE49-F238E27FC236}">
                <a16:creationId xmlns:a16="http://schemas.microsoft.com/office/drawing/2014/main" id="{45A8D2BC-0DE3-126D-5C05-BEF8E0EF3A05}"/>
              </a:ext>
            </a:extLst>
          </p:cNvPr>
          <p:cNvSpPr txBox="1"/>
          <p:nvPr/>
        </p:nvSpPr>
        <p:spPr>
          <a:xfrm>
            <a:off x="10321230" y="9079638"/>
            <a:ext cx="1212384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AF2A6CB-11BE-DA1D-9D71-9E1545F5AC4A}"/>
              </a:ext>
            </a:extLst>
          </p:cNvPr>
          <p:cNvSpPr/>
          <p:nvPr/>
        </p:nvSpPr>
        <p:spPr>
          <a:xfrm flipH="1">
            <a:off x="2853554" y="5718322"/>
            <a:ext cx="4876221" cy="487622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200">
            <a:extLst>
              <a:ext uri="{FF2B5EF4-FFF2-40B4-BE49-F238E27FC236}">
                <a16:creationId xmlns:a16="http://schemas.microsoft.com/office/drawing/2014/main" id="{9BB65BE5-3078-0E5B-2671-876EF2AD3ACB}"/>
              </a:ext>
            </a:extLst>
          </p:cNvPr>
          <p:cNvSpPr txBox="1"/>
          <p:nvPr/>
        </p:nvSpPr>
        <p:spPr>
          <a:xfrm>
            <a:off x="3426732" y="9079638"/>
            <a:ext cx="1212384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>
                <a:solidFill>
                  <a:sysClr val="windowText" lastClr="000000"/>
                </a:solidFill>
                <a:latin typeface="+mj-lt"/>
              </a:rPr>
              <a:t>01</a:t>
            </a: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B1FFB3C-E628-E917-D44E-6DED477B677F}"/>
              </a:ext>
            </a:extLst>
          </p:cNvPr>
          <p:cNvGrpSpPr/>
          <p:nvPr/>
        </p:nvGrpSpPr>
        <p:grpSpPr>
          <a:xfrm>
            <a:off x="16672566" y="5458121"/>
            <a:ext cx="5472226" cy="5472226"/>
            <a:chOff x="12415724" y="5572421"/>
            <a:chExt cx="4778078" cy="4778078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D5B0DD6-2C41-DC6E-8EC0-EF92310D65F2}"/>
                </a:ext>
              </a:extLst>
            </p:cNvPr>
            <p:cNvSpPr/>
            <p:nvPr/>
          </p:nvSpPr>
          <p:spPr>
            <a:xfrm flipH="1">
              <a:off x="12415724" y="5572421"/>
              <a:ext cx="4778078" cy="4778078"/>
            </a:xfrm>
            <a:custGeom>
              <a:avLst/>
              <a:gdLst>
                <a:gd name="csX0" fmla="*/ 2389039 w 4778078"/>
                <a:gd name="csY0" fmla="*/ 0 h 4778078"/>
                <a:gd name="csX1" fmla="*/ 4370068 w 4778078"/>
                <a:gd name="csY1" fmla="*/ 1053304 h 4778078"/>
                <a:gd name="csX2" fmla="*/ 4386767 w 4778078"/>
                <a:gd name="csY2" fmla="*/ 1080791 h 4778078"/>
                <a:gd name="csX3" fmla="*/ 4489734 w 4778078"/>
                <a:gd name="csY3" fmla="*/ 1250281 h 4778078"/>
                <a:gd name="csX4" fmla="*/ 4778078 w 4778078"/>
                <a:gd name="csY4" fmla="*/ 2389039 h 4778078"/>
                <a:gd name="csX5" fmla="*/ 4765744 w 4778078"/>
                <a:gd name="csY5" fmla="*/ 2633304 h 4778078"/>
                <a:gd name="csX6" fmla="*/ 4747029 w 4778078"/>
                <a:gd name="csY6" fmla="*/ 2755929 h 4778078"/>
                <a:gd name="csX7" fmla="*/ 4725389 w 4778078"/>
                <a:gd name="csY7" fmla="*/ 2795797 h 4778078"/>
                <a:gd name="csX8" fmla="*/ 4531743 w 4778078"/>
                <a:gd name="csY8" fmla="*/ 2925548 h 4778078"/>
                <a:gd name="csX9" fmla="*/ 4493191 w 4778078"/>
                <a:gd name="csY9" fmla="*/ 2929435 h 4778078"/>
                <a:gd name="csX10" fmla="*/ 4469568 w 4778078"/>
                <a:gd name="csY10" fmla="*/ 2931816 h 4778078"/>
                <a:gd name="csX11" fmla="*/ 3235563 w 4778078"/>
                <a:gd name="csY11" fmla="*/ 2931816 h 4778078"/>
                <a:gd name="csX12" fmla="*/ 3211940 w 4778078"/>
                <a:gd name="csY12" fmla="*/ 2929435 h 4778078"/>
                <a:gd name="csX13" fmla="*/ 3173388 w 4778078"/>
                <a:gd name="csY13" fmla="*/ 2933321 h 4778078"/>
                <a:gd name="csX14" fmla="*/ 2933321 w 4778078"/>
                <a:gd name="csY14" fmla="*/ 3173388 h 4778078"/>
                <a:gd name="csX15" fmla="*/ 2929434 w 4778078"/>
                <a:gd name="csY15" fmla="*/ 3211940 h 4778078"/>
                <a:gd name="csX16" fmla="*/ 2931816 w 4778078"/>
                <a:gd name="csY16" fmla="*/ 3235563 h 4778078"/>
                <a:gd name="csX17" fmla="*/ 2931816 w 4778078"/>
                <a:gd name="csY17" fmla="*/ 4469568 h 4778078"/>
                <a:gd name="csX18" fmla="*/ 2929434 w 4778078"/>
                <a:gd name="csY18" fmla="*/ 4493191 h 4778078"/>
                <a:gd name="csX19" fmla="*/ 2925548 w 4778078"/>
                <a:gd name="csY19" fmla="*/ 4531743 h 4778078"/>
                <a:gd name="csX20" fmla="*/ 2795797 w 4778078"/>
                <a:gd name="csY20" fmla="*/ 4725389 h 4778078"/>
                <a:gd name="csX21" fmla="*/ 2755929 w 4778078"/>
                <a:gd name="csY21" fmla="*/ 4747029 h 4778078"/>
                <a:gd name="csX22" fmla="*/ 2633304 w 4778078"/>
                <a:gd name="csY22" fmla="*/ 4765744 h 4778078"/>
                <a:gd name="csX23" fmla="*/ 2389039 w 4778078"/>
                <a:gd name="csY23" fmla="*/ 4778078 h 4778078"/>
                <a:gd name="csX24" fmla="*/ 1250281 w 4778078"/>
                <a:gd name="csY24" fmla="*/ 4489734 h 4778078"/>
                <a:gd name="csX25" fmla="*/ 1080791 w 4778078"/>
                <a:gd name="csY25" fmla="*/ 4386767 h 4778078"/>
                <a:gd name="csX26" fmla="*/ 1053304 w 4778078"/>
                <a:gd name="csY26" fmla="*/ 4370068 h 4778078"/>
                <a:gd name="csX27" fmla="*/ 0 w 4778078"/>
                <a:gd name="csY27" fmla="*/ 2389039 h 4778078"/>
                <a:gd name="csX28" fmla="*/ 2389039 w 4778078"/>
                <a:gd name="csY28" fmla="*/ 0 h 477807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</a:cxnLst>
              <a:rect l="l" t="t" r="r" b="b"/>
              <a:pathLst>
                <a:path w="4778078" h="4778078">
                  <a:moveTo>
                    <a:pt x="2389039" y="0"/>
                  </a:moveTo>
                  <a:cubicBezTo>
                    <a:pt x="3213683" y="0"/>
                    <a:pt x="3940740" y="417816"/>
                    <a:pt x="4370068" y="1053304"/>
                  </a:cubicBezTo>
                  <a:lnTo>
                    <a:pt x="4386767" y="1080791"/>
                  </a:lnTo>
                  <a:lnTo>
                    <a:pt x="4489734" y="1250281"/>
                  </a:lnTo>
                  <a:cubicBezTo>
                    <a:pt x="4673624" y="1588792"/>
                    <a:pt x="4778078" y="1976717"/>
                    <a:pt x="4778078" y="2389039"/>
                  </a:cubicBezTo>
                  <a:cubicBezTo>
                    <a:pt x="4778078" y="2471503"/>
                    <a:pt x="4773900" y="2552992"/>
                    <a:pt x="4765744" y="2633304"/>
                  </a:cubicBezTo>
                  <a:lnTo>
                    <a:pt x="4747029" y="2755929"/>
                  </a:lnTo>
                  <a:lnTo>
                    <a:pt x="4725389" y="2795797"/>
                  </a:lnTo>
                  <a:cubicBezTo>
                    <a:pt x="4681036" y="2861448"/>
                    <a:pt x="4612076" y="2909109"/>
                    <a:pt x="4531743" y="2925548"/>
                  </a:cubicBezTo>
                  <a:lnTo>
                    <a:pt x="4493191" y="2929435"/>
                  </a:lnTo>
                  <a:lnTo>
                    <a:pt x="4469568" y="2931816"/>
                  </a:lnTo>
                  <a:lnTo>
                    <a:pt x="3235563" y="2931816"/>
                  </a:lnTo>
                  <a:lnTo>
                    <a:pt x="3211940" y="2929435"/>
                  </a:lnTo>
                  <a:lnTo>
                    <a:pt x="3173388" y="2933321"/>
                  </a:lnTo>
                  <a:cubicBezTo>
                    <a:pt x="3052888" y="2957979"/>
                    <a:pt x="2957979" y="3052888"/>
                    <a:pt x="2933321" y="3173388"/>
                  </a:cubicBezTo>
                  <a:lnTo>
                    <a:pt x="2929434" y="3211940"/>
                  </a:lnTo>
                  <a:lnTo>
                    <a:pt x="2931816" y="3235563"/>
                  </a:lnTo>
                  <a:lnTo>
                    <a:pt x="2931816" y="4469568"/>
                  </a:lnTo>
                  <a:lnTo>
                    <a:pt x="2929434" y="4493191"/>
                  </a:lnTo>
                  <a:lnTo>
                    <a:pt x="2925548" y="4531743"/>
                  </a:lnTo>
                  <a:cubicBezTo>
                    <a:pt x="2909110" y="4612076"/>
                    <a:pt x="2861448" y="4681036"/>
                    <a:pt x="2795797" y="4725389"/>
                  </a:cubicBezTo>
                  <a:lnTo>
                    <a:pt x="2755929" y="4747029"/>
                  </a:lnTo>
                  <a:lnTo>
                    <a:pt x="2633304" y="4765744"/>
                  </a:lnTo>
                  <a:cubicBezTo>
                    <a:pt x="2552992" y="4773900"/>
                    <a:pt x="2471503" y="4778078"/>
                    <a:pt x="2389039" y="4778078"/>
                  </a:cubicBezTo>
                  <a:cubicBezTo>
                    <a:pt x="1976717" y="4778078"/>
                    <a:pt x="1588792" y="4673624"/>
                    <a:pt x="1250281" y="4489734"/>
                  </a:cubicBezTo>
                  <a:lnTo>
                    <a:pt x="1080791" y="4386767"/>
                  </a:lnTo>
                  <a:lnTo>
                    <a:pt x="1053304" y="4370068"/>
                  </a:lnTo>
                  <a:cubicBezTo>
                    <a:pt x="417816" y="3940740"/>
                    <a:pt x="0" y="3213683"/>
                    <a:pt x="0" y="2389039"/>
                  </a:cubicBezTo>
                  <a:cubicBezTo>
                    <a:pt x="0" y="1069609"/>
                    <a:pt x="1069609" y="0"/>
                    <a:pt x="2389039" y="0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  <a:effectLst>
              <a:outerShdw blurRad="2540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2C4515A-9EF1-D676-A2DE-E09596E69426}"/>
                </a:ext>
              </a:extLst>
            </p:cNvPr>
            <p:cNvSpPr/>
            <p:nvPr/>
          </p:nvSpPr>
          <p:spPr>
            <a:xfrm flipH="1">
              <a:off x="12655435" y="5832623"/>
              <a:ext cx="4257676" cy="4257676"/>
            </a:xfrm>
            <a:custGeom>
              <a:avLst/>
              <a:gdLst>
                <a:gd name="csX0" fmla="*/ 2128838 w 4257676"/>
                <a:gd name="csY0" fmla="*/ 0 h 4257676"/>
                <a:gd name="csX1" fmla="*/ 4257676 w 4257676"/>
                <a:gd name="csY1" fmla="*/ 2128838 h 4257676"/>
                <a:gd name="csX2" fmla="*/ 4214426 w 4257676"/>
                <a:gd name="csY2" fmla="*/ 2557873 h 4257676"/>
                <a:gd name="csX3" fmla="*/ 4185180 w 4257676"/>
                <a:gd name="csY3" fmla="*/ 2671614 h 4257676"/>
                <a:gd name="csX4" fmla="*/ 2954872 w 4257676"/>
                <a:gd name="csY4" fmla="*/ 2671614 h 4257676"/>
                <a:gd name="csX5" fmla="*/ 2931249 w 4257676"/>
                <a:gd name="csY5" fmla="*/ 2669233 h 4257676"/>
                <a:gd name="csX6" fmla="*/ 2892697 w 4257676"/>
                <a:gd name="csY6" fmla="*/ 2673119 h 4257676"/>
                <a:gd name="csX7" fmla="*/ 2652630 w 4257676"/>
                <a:gd name="csY7" fmla="*/ 2913186 h 4257676"/>
                <a:gd name="csX8" fmla="*/ 2648743 w 4257676"/>
                <a:gd name="csY8" fmla="*/ 2951738 h 4257676"/>
                <a:gd name="csX9" fmla="*/ 2651125 w 4257676"/>
                <a:gd name="csY9" fmla="*/ 2975361 h 4257676"/>
                <a:gd name="csX10" fmla="*/ 2651125 w 4257676"/>
                <a:gd name="csY10" fmla="*/ 4190448 h 4257676"/>
                <a:gd name="csX11" fmla="*/ 2557873 w 4257676"/>
                <a:gd name="csY11" fmla="*/ 4214426 h 4257676"/>
                <a:gd name="csX12" fmla="*/ 2128838 w 4257676"/>
                <a:gd name="csY12" fmla="*/ 4257676 h 4257676"/>
                <a:gd name="csX13" fmla="*/ 0 w 4257676"/>
                <a:gd name="csY13" fmla="*/ 2128838 h 4257676"/>
                <a:gd name="csX14" fmla="*/ 2128838 w 4257676"/>
                <a:gd name="csY14" fmla="*/ 0 h 42576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4257676" h="4257676">
                  <a:moveTo>
                    <a:pt x="2128838" y="0"/>
                  </a:moveTo>
                  <a:cubicBezTo>
                    <a:pt x="3304563" y="0"/>
                    <a:pt x="4257676" y="953113"/>
                    <a:pt x="4257676" y="2128838"/>
                  </a:cubicBezTo>
                  <a:cubicBezTo>
                    <a:pt x="4257676" y="2275804"/>
                    <a:pt x="4242784" y="2419291"/>
                    <a:pt x="4214426" y="2557873"/>
                  </a:cubicBezTo>
                  <a:lnTo>
                    <a:pt x="4185180" y="2671614"/>
                  </a:lnTo>
                  <a:lnTo>
                    <a:pt x="2954872" y="2671614"/>
                  </a:lnTo>
                  <a:lnTo>
                    <a:pt x="2931249" y="2669233"/>
                  </a:lnTo>
                  <a:lnTo>
                    <a:pt x="2892697" y="2673119"/>
                  </a:lnTo>
                  <a:cubicBezTo>
                    <a:pt x="2772197" y="2697777"/>
                    <a:pt x="2677288" y="2792686"/>
                    <a:pt x="2652630" y="2913186"/>
                  </a:cubicBezTo>
                  <a:lnTo>
                    <a:pt x="2648743" y="2951738"/>
                  </a:lnTo>
                  <a:lnTo>
                    <a:pt x="2651125" y="2975361"/>
                  </a:lnTo>
                  <a:lnTo>
                    <a:pt x="2651125" y="4190448"/>
                  </a:lnTo>
                  <a:lnTo>
                    <a:pt x="2557873" y="4214426"/>
                  </a:lnTo>
                  <a:cubicBezTo>
                    <a:pt x="2419291" y="4242784"/>
                    <a:pt x="2275804" y="4257676"/>
                    <a:pt x="2128838" y="4257676"/>
                  </a:cubicBezTo>
                  <a:cubicBezTo>
                    <a:pt x="953113" y="4257676"/>
                    <a:pt x="0" y="3304563"/>
                    <a:pt x="0" y="2128838"/>
                  </a:cubicBezTo>
                  <a:cubicBezTo>
                    <a:pt x="0" y="953113"/>
                    <a:pt x="953113" y="0"/>
                    <a:pt x="2128838" y="0"/>
                  </a:cubicBezTo>
                  <a:close/>
                </a:path>
              </a:pathLst>
            </a:cu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3B99FE1-2F25-4D77-9B36-1159A8F270A0}"/>
              </a:ext>
            </a:extLst>
          </p:cNvPr>
          <p:cNvGrpSpPr/>
          <p:nvPr/>
        </p:nvGrpSpPr>
        <p:grpSpPr>
          <a:xfrm flipH="1">
            <a:off x="17709830" y="6777235"/>
            <a:ext cx="3397699" cy="1786168"/>
            <a:chOff x="2575557" y="3340118"/>
            <a:chExt cx="4041143" cy="1559594"/>
          </a:xfrm>
        </p:grpSpPr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069D4B5C-32E5-6249-9592-24CCC046A967}"/>
                </a:ext>
              </a:extLst>
            </p:cNvPr>
            <p:cNvSpPr txBox="1"/>
            <p:nvPr/>
          </p:nvSpPr>
          <p:spPr>
            <a:xfrm flipH="1">
              <a:off x="2575557" y="3340118"/>
              <a:ext cx="4041143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ysClr val="windowText" lastClr="000000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A4145937-3EC7-E1AE-55EF-6E02A0DC73C8}"/>
                </a:ext>
              </a:extLst>
            </p:cNvPr>
            <p:cNvSpPr txBox="1"/>
            <p:nvPr/>
          </p:nvSpPr>
          <p:spPr>
            <a:xfrm flipH="1">
              <a:off x="2575557" y="3703252"/>
              <a:ext cx="4041143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4C1F0C36-9D4F-13FC-3C22-00356CAC20B3}"/>
                </a:ext>
              </a:extLst>
            </p:cNvPr>
            <p:cNvSpPr txBox="1"/>
            <p:nvPr/>
          </p:nvSpPr>
          <p:spPr>
            <a:xfrm flipH="1">
              <a:off x="2575558" y="4068715"/>
              <a:ext cx="404114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0D04E35-1B47-79AE-042A-15B46D68179B}"/>
              </a:ext>
            </a:extLst>
          </p:cNvPr>
          <p:cNvGrpSpPr/>
          <p:nvPr/>
        </p:nvGrpSpPr>
        <p:grpSpPr>
          <a:xfrm>
            <a:off x="9455887" y="5458121"/>
            <a:ext cx="5472226" cy="5472226"/>
            <a:chOff x="7190198" y="5572421"/>
            <a:chExt cx="4778078" cy="4778078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B95BA09-7E76-1388-DD50-7C3221798D04}"/>
                </a:ext>
              </a:extLst>
            </p:cNvPr>
            <p:cNvSpPr/>
            <p:nvPr/>
          </p:nvSpPr>
          <p:spPr>
            <a:xfrm flipH="1">
              <a:off x="7190198" y="5572421"/>
              <a:ext cx="4778078" cy="4778078"/>
            </a:xfrm>
            <a:custGeom>
              <a:avLst/>
              <a:gdLst>
                <a:gd name="csX0" fmla="*/ 2389039 w 4778078"/>
                <a:gd name="csY0" fmla="*/ 0 h 4778078"/>
                <a:gd name="csX1" fmla="*/ 4370068 w 4778078"/>
                <a:gd name="csY1" fmla="*/ 1053304 h 4778078"/>
                <a:gd name="csX2" fmla="*/ 4386767 w 4778078"/>
                <a:gd name="csY2" fmla="*/ 1080791 h 4778078"/>
                <a:gd name="csX3" fmla="*/ 4489734 w 4778078"/>
                <a:gd name="csY3" fmla="*/ 1250281 h 4778078"/>
                <a:gd name="csX4" fmla="*/ 4778078 w 4778078"/>
                <a:gd name="csY4" fmla="*/ 2389039 h 4778078"/>
                <a:gd name="csX5" fmla="*/ 4765744 w 4778078"/>
                <a:gd name="csY5" fmla="*/ 2633304 h 4778078"/>
                <a:gd name="csX6" fmla="*/ 4747029 w 4778078"/>
                <a:gd name="csY6" fmla="*/ 2755929 h 4778078"/>
                <a:gd name="csX7" fmla="*/ 4725389 w 4778078"/>
                <a:gd name="csY7" fmla="*/ 2795797 h 4778078"/>
                <a:gd name="csX8" fmla="*/ 4531743 w 4778078"/>
                <a:gd name="csY8" fmla="*/ 2925548 h 4778078"/>
                <a:gd name="csX9" fmla="*/ 4493191 w 4778078"/>
                <a:gd name="csY9" fmla="*/ 2929435 h 4778078"/>
                <a:gd name="csX10" fmla="*/ 4469568 w 4778078"/>
                <a:gd name="csY10" fmla="*/ 2931816 h 4778078"/>
                <a:gd name="csX11" fmla="*/ 3235563 w 4778078"/>
                <a:gd name="csY11" fmla="*/ 2931816 h 4778078"/>
                <a:gd name="csX12" fmla="*/ 3211940 w 4778078"/>
                <a:gd name="csY12" fmla="*/ 2929435 h 4778078"/>
                <a:gd name="csX13" fmla="*/ 3173388 w 4778078"/>
                <a:gd name="csY13" fmla="*/ 2933321 h 4778078"/>
                <a:gd name="csX14" fmla="*/ 2933321 w 4778078"/>
                <a:gd name="csY14" fmla="*/ 3173388 h 4778078"/>
                <a:gd name="csX15" fmla="*/ 2929434 w 4778078"/>
                <a:gd name="csY15" fmla="*/ 3211940 h 4778078"/>
                <a:gd name="csX16" fmla="*/ 2931816 w 4778078"/>
                <a:gd name="csY16" fmla="*/ 3235563 h 4778078"/>
                <a:gd name="csX17" fmla="*/ 2931816 w 4778078"/>
                <a:gd name="csY17" fmla="*/ 4469568 h 4778078"/>
                <a:gd name="csX18" fmla="*/ 2929434 w 4778078"/>
                <a:gd name="csY18" fmla="*/ 4493191 h 4778078"/>
                <a:gd name="csX19" fmla="*/ 2925548 w 4778078"/>
                <a:gd name="csY19" fmla="*/ 4531743 h 4778078"/>
                <a:gd name="csX20" fmla="*/ 2795797 w 4778078"/>
                <a:gd name="csY20" fmla="*/ 4725389 h 4778078"/>
                <a:gd name="csX21" fmla="*/ 2755929 w 4778078"/>
                <a:gd name="csY21" fmla="*/ 4747029 h 4778078"/>
                <a:gd name="csX22" fmla="*/ 2633304 w 4778078"/>
                <a:gd name="csY22" fmla="*/ 4765744 h 4778078"/>
                <a:gd name="csX23" fmla="*/ 2389039 w 4778078"/>
                <a:gd name="csY23" fmla="*/ 4778078 h 4778078"/>
                <a:gd name="csX24" fmla="*/ 1250281 w 4778078"/>
                <a:gd name="csY24" fmla="*/ 4489734 h 4778078"/>
                <a:gd name="csX25" fmla="*/ 1080791 w 4778078"/>
                <a:gd name="csY25" fmla="*/ 4386767 h 4778078"/>
                <a:gd name="csX26" fmla="*/ 1053304 w 4778078"/>
                <a:gd name="csY26" fmla="*/ 4370068 h 4778078"/>
                <a:gd name="csX27" fmla="*/ 0 w 4778078"/>
                <a:gd name="csY27" fmla="*/ 2389039 h 4778078"/>
                <a:gd name="csX28" fmla="*/ 2389039 w 4778078"/>
                <a:gd name="csY28" fmla="*/ 0 h 477807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</a:cxnLst>
              <a:rect l="l" t="t" r="r" b="b"/>
              <a:pathLst>
                <a:path w="4778078" h="4778078">
                  <a:moveTo>
                    <a:pt x="2389039" y="0"/>
                  </a:moveTo>
                  <a:cubicBezTo>
                    <a:pt x="3213683" y="0"/>
                    <a:pt x="3940740" y="417816"/>
                    <a:pt x="4370068" y="1053304"/>
                  </a:cubicBezTo>
                  <a:lnTo>
                    <a:pt x="4386767" y="1080791"/>
                  </a:lnTo>
                  <a:lnTo>
                    <a:pt x="4489734" y="1250281"/>
                  </a:lnTo>
                  <a:cubicBezTo>
                    <a:pt x="4673624" y="1588792"/>
                    <a:pt x="4778078" y="1976717"/>
                    <a:pt x="4778078" y="2389039"/>
                  </a:cubicBezTo>
                  <a:cubicBezTo>
                    <a:pt x="4778078" y="2471503"/>
                    <a:pt x="4773900" y="2552992"/>
                    <a:pt x="4765744" y="2633304"/>
                  </a:cubicBezTo>
                  <a:lnTo>
                    <a:pt x="4747029" y="2755929"/>
                  </a:lnTo>
                  <a:lnTo>
                    <a:pt x="4725389" y="2795797"/>
                  </a:lnTo>
                  <a:cubicBezTo>
                    <a:pt x="4681036" y="2861448"/>
                    <a:pt x="4612076" y="2909109"/>
                    <a:pt x="4531743" y="2925548"/>
                  </a:cubicBezTo>
                  <a:lnTo>
                    <a:pt x="4493191" y="2929435"/>
                  </a:lnTo>
                  <a:lnTo>
                    <a:pt x="4469568" y="2931816"/>
                  </a:lnTo>
                  <a:lnTo>
                    <a:pt x="3235563" y="2931816"/>
                  </a:lnTo>
                  <a:lnTo>
                    <a:pt x="3211940" y="2929435"/>
                  </a:lnTo>
                  <a:lnTo>
                    <a:pt x="3173388" y="2933321"/>
                  </a:lnTo>
                  <a:cubicBezTo>
                    <a:pt x="3052888" y="2957979"/>
                    <a:pt x="2957979" y="3052888"/>
                    <a:pt x="2933321" y="3173388"/>
                  </a:cubicBezTo>
                  <a:lnTo>
                    <a:pt x="2929434" y="3211940"/>
                  </a:lnTo>
                  <a:lnTo>
                    <a:pt x="2931816" y="3235563"/>
                  </a:lnTo>
                  <a:lnTo>
                    <a:pt x="2931816" y="4469568"/>
                  </a:lnTo>
                  <a:lnTo>
                    <a:pt x="2929434" y="4493191"/>
                  </a:lnTo>
                  <a:lnTo>
                    <a:pt x="2925548" y="4531743"/>
                  </a:lnTo>
                  <a:cubicBezTo>
                    <a:pt x="2909110" y="4612076"/>
                    <a:pt x="2861448" y="4681036"/>
                    <a:pt x="2795797" y="4725389"/>
                  </a:cubicBezTo>
                  <a:lnTo>
                    <a:pt x="2755929" y="4747029"/>
                  </a:lnTo>
                  <a:lnTo>
                    <a:pt x="2633304" y="4765744"/>
                  </a:lnTo>
                  <a:cubicBezTo>
                    <a:pt x="2552992" y="4773900"/>
                    <a:pt x="2471503" y="4778078"/>
                    <a:pt x="2389039" y="4778078"/>
                  </a:cubicBezTo>
                  <a:cubicBezTo>
                    <a:pt x="1976717" y="4778078"/>
                    <a:pt x="1588792" y="4673624"/>
                    <a:pt x="1250281" y="4489734"/>
                  </a:cubicBezTo>
                  <a:lnTo>
                    <a:pt x="1080791" y="4386767"/>
                  </a:lnTo>
                  <a:lnTo>
                    <a:pt x="1053304" y="4370068"/>
                  </a:lnTo>
                  <a:cubicBezTo>
                    <a:pt x="417816" y="3940740"/>
                    <a:pt x="0" y="3213683"/>
                    <a:pt x="0" y="2389039"/>
                  </a:cubicBezTo>
                  <a:cubicBezTo>
                    <a:pt x="0" y="1069609"/>
                    <a:pt x="1069609" y="0"/>
                    <a:pt x="2389039" y="0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  <a:effectLst>
              <a:outerShdw blurRad="2540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998940D2-9095-9B73-FF9D-02464CEA7501}"/>
                </a:ext>
              </a:extLst>
            </p:cNvPr>
            <p:cNvSpPr/>
            <p:nvPr/>
          </p:nvSpPr>
          <p:spPr>
            <a:xfrm flipH="1">
              <a:off x="7429909" y="5832623"/>
              <a:ext cx="4257676" cy="4257676"/>
            </a:xfrm>
            <a:custGeom>
              <a:avLst/>
              <a:gdLst>
                <a:gd name="csX0" fmla="*/ 2128838 w 4257676"/>
                <a:gd name="csY0" fmla="*/ 0 h 4257676"/>
                <a:gd name="csX1" fmla="*/ 4257676 w 4257676"/>
                <a:gd name="csY1" fmla="*/ 2128838 h 4257676"/>
                <a:gd name="csX2" fmla="*/ 4214426 w 4257676"/>
                <a:gd name="csY2" fmla="*/ 2557873 h 4257676"/>
                <a:gd name="csX3" fmla="*/ 4185180 w 4257676"/>
                <a:gd name="csY3" fmla="*/ 2671614 h 4257676"/>
                <a:gd name="csX4" fmla="*/ 2954872 w 4257676"/>
                <a:gd name="csY4" fmla="*/ 2671614 h 4257676"/>
                <a:gd name="csX5" fmla="*/ 2931249 w 4257676"/>
                <a:gd name="csY5" fmla="*/ 2669233 h 4257676"/>
                <a:gd name="csX6" fmla="*/ 2892697 w 4257676"/>
                <a:gd name="csY6" fmla="*/ 2673119 h 4257676"/>
                <a:gd name="csX7" fmla="*/ 2652630 w 4257676"/>
                <a:gd name="csY7" fmla="*/ 2913186 h 4257676"/>
                <a:gd name="csX8" fmla="*/ 2648743 w 4257676"/>
                <a:gd name="csY8" fmla="*/ 2951738 h 4257676"/>
                <a:gd name="csX9" fmla="*/ 2651125 w 4257676"/>
                <a:gd name="csY9" fmla="*/ 2975361 h 4257676"/>
                <a:gd name="csX10" fmla="*/ 2651125 w 4257676"/>
                <a:gd name="csY10" fmla="*/ 4190448 h 4257676"/>
                <a:gd name="csX11" fmla="*/ 2557873 w 4257676"/>
                <a:gd name="csY11" fmla="*/ 4214426 h 4257676"/>
                <a:gd name="csX12" fmla="*/ 2128838 w 4257676"/>
                <a:gd name="csY12" fmla="*/ 4257676 h 4257676"/>
                <a:gd name="csX13" fmla="*/ 0 w 4257676"/>
                <a:gd name="csY13" fmla="*/ 2128838 h 4257676"/>
                <a:gd name="csX14" fmla="*/ 2128838 w 4257676"/>
                <a:gd name="csY14" fmla="*/ 0 h 42576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4257676" h="4257676">
                  <a:moveTo>
                    <a:pt x="2128838" y="0"/>
                  </a:moveTo>
                  <a:cubicBezTo>
                    <a:pt x="3304563" y="0"/>
                    <a:pt x="4257676" y="953113"/>
                    <a:pt x="4257676" y="2128838"/>
                  </a:cubicBezTo>
                  <a:cubicBezTo>
                    <a:pt x="4257676" y="2275804"/>
                    <a:pt x="4242784" y="2419291"/>
                    <a:pt x="4214426" y="2557873"/>
                  </a:cubicBezTo>
                  <a:lnTo>
                    <a:pt x="4185180" y="2671614"/>
                  </a:lnTo>
                  <a:lnTo>
                    <a:pt x="2954872" y="2671614"/>
                  </a:lnTo>
                  <a:lnTo>
                    <a:pt x="2931249" y="2669233"/>
                  </a:lnTo>
                  <a:lnTo>
                    <a:pt x="2892697" y="2673119"/>
                  </a:lnTo>
                  <a:cubicBezTo>
                    <a:pt x="2772197" y="2697777"/>
                    <a:pt x="2677288" y="2792686"/>
                    <a:pt x="2652630" y="2913186"/>
                  </a:cubicBezTo>
                  <a:lnTo>
                    <a:pt x="2648743" y="2951738"/>
                  </a:lnTo>
                  <a:lnTo>
                    <a:pt x="2651125" y="2975361"/>
                  </a:lnTo>
                  <a:lnTo>
                    <a:pt x="2651125" y="4190448"/>
                  </a:lnTo>
                  <a:lnTo>
                    <a:pt x="2557873" y="4214426"/>
                  </a:lnTo>
                  <a:cubicBezTo>
                    <a:pt x="2419291" y="4242784"/>
                    <a:pt x="2275804" y="4257676"/>
                    <a:pt x="2128838" y="4257676"/>
                  </a:cubicBezTo>
                  <a:cubicBezTo>
                    <a:pt x="953113" y="4257676"/>
                    <a:pt x="0" y="3304563"/>
                    <a:pt x="0" y="2128838"/>
                  </a:cubicBezTo>
                  <a:cubicBezTo>
                    <a:pt x="0" y="953113"/>
                    <a:pt x="953113" y="0"/>
                    <a:pt x="2128838" y="0"/>
                  </a:cubicBezTo>
                  <a:close/>
                </a:path>
              </a:pathLst>
            </a:cu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808CF0B-000B-40B4-6268-B894D0021237}"/>
              </a:ext>
            </a:extLst>
          </p:cNvPr>
          <p:cNvGrpSpPr/>
          <p:nvPr/>
        </p:nvGrpSpPr>
        <p:grpSpPr>
          <a:xfrm flipH="1">
            <a:off x="10493151" y="6777235"/>
            <a:ext cx="3397699" cy="1786168"/>
            <a:chOff x="2575557" y="3340118"/>
            <a:chExt cx="4041143" cy="1559594"/>
          </a:xfrm>
        </p:grpSpPr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0A49472C-A10D-029E-DE02-75CE3BC2030D}"/>
                </a:ext>
              </a:extLst>
            </p:cNvPr>
            <p:cNvSpPr txBox="1"/>
            <p:nvPr/>
          </p:nvSpPr>
          <p:spPr>
            <a:xfrm flipH="1">
              <a:off x="2575557" y="3340118"/>
              <a:ext cx="4041143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ysClr val="windowText" lastClr="000000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76430B97-068F-5618-1679-C7309EA7A79A}"/>
                </a:ext>
              </a:extLst>
            </p:cNvPr>
            <p:cNvSpPr txBox="1"/>
            <p:nvPr/>
          </p:nvSpPr>
          <p:spPr>
            <a:xfrm flipH="1">
              <a:off x="2575557" y="3703252"/>
              <a:ext cx="4041143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BF864894-CE0A-CF67-1330-90BD4A1DE028}"/>
                </a:ext>
              </a:extLst>
            </p:cNvPr>
            <p:cNvSpPr txBox="1"/>
            <p:nvPr/>
          </p:nvSpPr>
          <p:spPr>
            <a:xfrm flipH="1">
              <a:off x="2575558" y="4068715"/>
              <a:ext cx="404114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CA7B77C-B50C-3759-B4BF-C1CD6EFD1EA6}"/>
              </a:ext>
            </a:extLst>
          </p:cNvPr>
          <p:cNvGrpSpPr/>
          <p:nvPr/>
        </p:nvGrpSpPr>
        <p:grpSpPr>
          <a:xfrm>
            <a:off x="2555551" y="5458121"/>
            <a:ext cx="5472226" cy="5472226"/>
            <a:chOff x="1964672" y="5572421"/>
            <a:chExt cx="4778078" cy="4778078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38D72C2-5BDA-2A6E-7322-ABD6CC68C5FC}"/>
                </a:ext>
              </a:extLst>
            </p:cNvPr>
            <p:cNvSpPr/>
            <p:nvPr/>
          </p:nvSpPr>
          <p:spPr>
            <a:xfrm flipH="1">
              <a:off x="1964672" y="5572421"/>
              <a:ext cx="4778078" cy="4778078"/>
            </a:xfrm>
            <a:custGeom>
              <a:avLst/>
              <a:gdLst>
                <a:gd name="csX0" fmla="*/ 2389039 w 4778078"/>
                <a:gd name="csY0" fmla="*/ 0 h 4778078"/>
                <a:gd name="csX1" fmla="*/ 4370068 w 4778078"/>
                <a:gd name="csY1" fmla="*/ 1053304 h 4778078"/>
                <a:gd name="csX2" fmla="*/ 4386767 w 4778078"/>
                <a:gd name="csY2" fmla="*/ 1080791 h 4778078"/>
                <a:gd name="csX3" fmla="*/ 4489734 w 4778078"/>
                <a:gd name="csY3" fmla="*/ 1250281 h 4778078"/>
                <a:gd name="csX4" fmla="*/ 4778078 w 4778078"/>
                <a:gd name="csY4" fmla="*/ 2389039 h 4778078"/>
                <a:gd name="csX5" fmla="*/ 4765744 w 4778078"/>
                <a:gd name="csY5" fmla="*/ 2633304 h 4778078"/>
                <a:gd name="csX6" fmla="*/ 4747029 w 4778078"/>
                <a:gd name="csY6" fmla="*/ 2755929 h 4778078"/>
                <a:gd name="csX7" fmla="*/ 4725389 w 4778078"/>
                <a:gd name="csY7" fmla="*/ 2795797 h 4778078"/>
                <a:gd name="csX8" fmla="*/ 4531743 w 4778078"/>
                <a:gd name="csY8" fmla="*/ 2925548 h 4778078"/>
                <a:gd name="csX9" fmla="*/ 4493191 w 4778078"/>
                <a:gd name="csY9" fmla="*/ 2929435 h 4778078"/>
                <a:gd name="csX10" fmla="*/ 4469568 w 4778078"/>
                <a:gd name="csY10" fmla="*/ 2931816 h 4778078"/>
                <a:gd name="csX11" fmla="*/ 3235563 w 4778078"/>
                <a:gd name="csY11" fmla="*/ 2931816 h 4778078"/>
                <a:gd name="csX12" fmla="*/ 3211940 w 4778078"/>
                <a:gd name="csY12" fmla="*/ 2929435 h 4778078"/>
                <a:gd name="csX13" fmla="*/ 3173388 w 4778078"/>
                <a:gd name="csY13" fmla="*/ 2933321 h 4778078"/>
                <a:gd name="csX14" fmla="*/ 2933321 w 4778078"/>
                <a:gd name="csY14" fmla="*/ 3173388 h 4778078"/>
                <a:gd name="csX15" fmla="*/ 2929434 w 4778078"/>
                <a:gd name="csY15" fmla="*/ 3211940 h 4778078"/>
                <a:gd name="csX16" fmla="*/ 2931816 w 4778078"/>
                <a:gd name="csY16" fmla="*/ 3235563 h 4778078"/>
                <a:gd name="csX17" fmla="*/ 2931816 w 4778078"/>
                <a:gd name="csY17" fmla="*/ 4469568 h 4778078"/>
                <a:gd name="csX18" fmla="*/ 2929434 w 4778078"/>
                <a:gd name="csY18" fmla="*/ 4493191 h 4778078"/>
                <a:gd name="csX19" fmla="*/ 2925548 w 4778078"/>
                <a:gd name="csY19" fmla="*/ 4531743 h 4778078"/>
                <a:gd name="csX20" fmla="*/ 2795797 w 4778078"/>
                <a:gd name="csY20" fmla="*/ 4725389 h 4778078"/>
                <a:gd name="csX21" fmla="*/ 2755929 w 4778078"/>
                <a:gd name="csY21" fmla="*/ 4747029 h 4778078"/>
                <a:gd name="csX22" fmla="*/ 2633304 w 4778078"/>
                <a:gd name="csY22" fmla="*/ 4765744 h 4778078"/>
                <a:gd name="csX23" fmla="*/ 2389039 w 4778078"/>
                <a:gd name="csY23" fmla="*/ 4778078 h 4778078"/>
                <a:gd name="csX24" fmla="*/ 1250281 w 4778078"/>
                <a:gd name="csY24" fmla="*/ 4489734 h 4778078"/>
                <a:gd name="csX25" fmla="*/ 1080791 w 4778078"/>
                <a:gd name="csY25" fmla="*/ 4386767 h 4778078"/>
                <a:gd name="csX26" fmla="*/ 1053304 w 4778078"/>
                <a:gd name="csY26" fmla="*/ 4370068 h 4778078"/>
                <a:gd name="csX27" fmla="*/ 0 w 4778078"/>
                <a:gd name="csY27" fmla="*/ 2389039 h 4778078"/>
                <a:gd name="csX28" fmla="*/ 2389039 w 4778078"/>
                <a:gd name="csY28" fmla="*/ 0 h 477807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</a:cxnLst>
              <a:rect l="l" t="t" r="r" b="b"/>
              <a:pathLst>
                <a:path w="4778078" h="4778078">
                  <a:moveTo>
                    <a:pt x="2389039" y="0"/>
                  </a:moveTo>
                  <a:cubicBezTo>
                    <a:pt x="3213683" y="0"/>
                    <a:pt x="3940740" y="417816"/>
                    <a:pt x="4370068" y="1053304"/>
                  </a:cubicBezTo>
                  <a:lnTo>
                    <a:pt x="4386767" y="1080791"/>
                  </a:lnTo>
                  <a:lnTo>
                    <a:pt x="4489734" y="1250281"/>
                  </a:lnTo>
                  <a:cubicBezTo>
                    <a:pt x="4673624" y="1588792"/>
                    <a:pt x="4778078" y="1976717"/>
                    <a:pt x="4778078" y="2389039"/>
                  </a:cubicBezTo>
                  <a:cubicBezTo>
                    <a:pt x="4778078" y="2471503"/>
                    <a:pt x="4773900" y="2552992"/>
                    <a:pt x="4765744" y="2633304"/>
                  </a:cubicBezTo>
                  <a:lnTo>
                    <a:pt x="4747029" y="2755929"/>
                  </a:lnTo>
                  <a:lnTo>
                    <a:pt x="4725389" y="2795797"/>
                  </a:lnTo>
                  <a:cubicBezTo>
                    <a:pt x="4681036" y="2861448"/>
                    <a:pt x="4612076" y="2909109"/>
                    <a:pt x="4531743" y="2925548"/>
                  </a:cubicBezTo>
                  <a:lnTo>
                    <a:pt x="4493191" y="2929435"/>
                  </a:lnTo>
                  <a:lnTo>
                    <a:pt x="4469568" y="2931816"/>
                  </a:lnTo>
                  <a:lnTo>
                    <a:pt x="3235563" y="2931816"/>
                  </a:lnTo>
                  <a:lnTo>
                    <a:pt x="3211940" y="2929435"/>
                  </a:lnTo>
                  <a:lnTo>
                    <a:pt x="3173388" y="2933321"/>
                  </a:lnTo>
                  <a:cubicBezTo>
                    <a:pt x="3052888" y="2957979"/>
                    <a:pt x="2957979" y="3052888"/>
                    <a:pt x="2933321" y="3173388"/>
                  </a:cubicBezTo>
                  <a:lnTo>
                    <a:pt x="2929434" y="3211940"/>
                  </a:lnTo>
                  <a:lnTo>
                    <a:pt x="2931816" y="3235563"/>
                  </a:lnTo>
                  <a:lnTo>
                    <a:pt x="2931816" y="4469568"/>
                  </a:lnTo>
                  <a:lnTo>
                    <a:pt x="2929434" y="4493191"/>
                  </a:lnTo>
                  <a:lnTo>
                    <a:pt x="2925548" y="4531743"/>
                  </a:lnTo>
                  <a:cubicBezTo>
                    <a:pt x="2909110" y="4612076"/>
                    <a:pt x="2861448" y="4681036"/>
                    <a:pt x="2795797" y="4725389"/>
                  </a:cubicBezTo>
                  <a:lnTo>
                    <a:pt x="2755929" y="4747029"/>
                  </a:lnTo>
                  <a:lnTo>
                    <a:pt x="2633304" y="4765744"/>
                  </a:lnTo>
                  <a:cubicBezTo>
                    <a:pt x="2552992" y="4773900"/>
                    <a:pt x="2471503" y="4778078"/>
                    <a:pt x="2389039" y="4778078"/>
                  </a:cubicBezTo>
                  <a:cubicBezTo>
                    <a:pt x="1976717" y="4778078"/>
                    <a:pt x="1588792" y="4673624"/>
                    <a:pt x="1250281" y="4489734"/>
                  </a:cubicBezTo>
                  <a:lnTo>
                    <a:pt x="1080791" y="4386767"/>
                  </a:lnTo>
                  <a:lnTo>
                    <a:pt x="1053304" y="4370068"/>
                  </a:lnTo>
                  <a:cubicBezTo>
                    <a:pt x="417816" y="3940740"/>
                    <a:pt x="0" y="3213683"/>
                    <a:pt x="0" y="2389039"/>
                  </a:cubicBezTo>
                  <a:cubicBezTo>
                    <a:pt x="0" y="1069609"/>
                    <a:pt x="1069609" y="0"/>
                    <a:pt x="2389039" y="0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  <a:effectLst>
              <a:outerShdw blurRad="2540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ECE6537-8907-5F68-072B-30E80E3A69B8}"/>
                </a:ext>
              </a:extLst>
            </p:cNvPr>
            <p:cNvSpPr/>
            <p:nvPr/>
          </p:nvSpPr>
          <p:spPr>
            <a:xfrm flipH="1">
              <a:off x="2204383" y="5832623"/>
              <a:ext cx="4257676" cy="4257676"/>
            </a:xfrm>
            <a:custGeom>
              <a:avLst/>
              <a:gdLst>
                <a:gd name="csX0" fmla="*/ 2128838 w 4257676"/>
                <a:gd name="csY0" fmla="*/ 0 h 4257676"/>
                <a:gd name="csX1" fmla="*/ 4257676 w 4257676"/>
                <a:gd name="csY1" fmla="*/ 2128838 h 4257676"/>
                <a:gd name="csX2" fmla="*/ 4214426 w 4257676"/>
                <a:gd name="csY2" fmla="*/ 2557873 h 4257676"/>
                <a:gd name="csX3" fmla="*/ 4185180 w 4257676"/>
                <a:gd name="csY3" fmla="*/ 2671614 h 4257676"/>
                <a:gd name="csX4" fmla="*/ 2954872 w 4257676"/>
                <a:gd name="csY4" fmla="*/ 2671614 h 4257676"/>
                <a:gd name="csX5" fmla="*/ 2931249 w 4257676"/>
                <a:gd name="csY5" fmla="*/ 2669233 h 4257676"/>
                <a:gd name="csX6" fmla="*/ 2892697 w 4257676"/>
                <a:gd name="csY6" fmla="*/ 2673119 h 4257676"/>
                <a:gd name="csX7" fmla="*/ 2652630 w 4257676"/>
                <a:gd name="csY7" fmla="*/ 2913186 h 4257676"/>
                <a:gd name="csX8" fmla="*/ 2648743 w 4257676"/>
                <a:gd name="csY8" fmla="*/ 2951738 h 4257676"/>
                <a:gd name="csX9" fmla="*/ 2651125 w 4257676"/>
                <a:gd name="csY9" fmla="*/ 2975361 h 4257676"/>
                <a:gd name="csX10" fmla="*/ 2651125 w 4257676"/>
                <a:gd name="csY10" fmla="*/ 4190448 h 4257676"/>
                <a:gd name="csX11" fmla="*/ 2557873 w 4257676"/>
                <a:gd name="csY11" fmla="*/ 4214426 h 4257676"/>
                <a:gd name="csX12" fmla="*/ 2128838 w 4257676"/>
                <a:gd name="csY12" fmla="*/ 4257676 h 4257676"/>
                <a:gd name="csX13" fmla="*/ 0 w 4257676"/>
                <a:gd name="csY13" fmla="*/ 2128838 h 4257676"/>
                <a:gd name="csX14" fmla="*/ 2128838 w 4257676"/>
                <a:gd name="csY14" fmla="*/ 0 h 42576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4257676" h="4257676">
                  <a:moveTo>
                    <a:pt x="2128838" y="0"/>
                  </a:moveTo>
                  <a:cubicBezTo>
                    <a:pt x="3304563" y="0"/>
                    <a:pt x="4257676" y="953113"/>
                    <a:pt x="4257676" y="2128838"/>
                  </a:cubicBezTo>
                  <a:cubicBezTo>
                    <a:pt x="4257676" y="2275804"/>
                    <a:pt x="4242784" y="2419291"/>
                    <a:pt x="4214426" y="2557873"/>
                  </a:cubicBezTo>
                  <a:lnTo>
                    <a:pt x="4185180" y="2671614"/>
                  </a:lnTo>
                  <a:lnTo>
                    <a:pt x="2954872" y="2671614"/>
                  </a:lnTo>
                  <a:lnTo>
                    <a:pt x="2931249" y="2669233"/>
                  </a:lnTo>
                  <a:lnTo>
                    <a:pt x="2892697" y="2673119"/>
                  </a:lnTo>
                  <a:cubicBezTo>
                    <a:pt x="2772197" y="2697777"/>
                    <a:pt x="2677288" y="2792686"/>
                    <a:pt x="2652630" y="2913186"/>
                  </a:cubicBezTo>
                  <a:lnTo>
                    <a:pt x="2648743" y="2951738"/>
                  </a:lnTo>
                  <a:lnTo>
                    <a:pt x="2651125" y="2975361"/>
                  </a:lnTo>
                  <a:lnTo>
                    <a:pt x="2651125" y="4190448"/>
                  </a:lnTo>
                  <a:lnTo>
                    <a:pt x="2557873" y="4214426"/>
                  </a:lnTo>
                  <a:cubicBezTo>
                    <a:pt x="2419291" y="4242784"/>
                    <a:pt x="2275804" y="4257676"/>
                    <a:pt x="2128838" y="4257676"/>
                  </a:cubicBezTo>
                  <a:cubicBezTo>
                    <a:pt x="953113" y="4257676"/>
                    <a:pt x="0" y="3304563"/>
                    <a:pt x="0" y="2128838"/>
                  </a:cubicBezTo>
                  <a:cubicBezTo>
                    <a:pt x="0" y="953113"/>
                    <a:pt x="953113" y="0"/>
                    <a:pt x="2128838" y="0"/>
                  </a:cubicBez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2643F3C-217C-831D-5C51-92A6BB70FCD7}"/>
              </a:ext>
            </a:extLst>
          </p:cNvPr>
          <p:cNvGrpSpPr/>
          <p:nvPr/>
        </p:nvGrpSpPr>
        <p:grpSpPr>
          <a:xfrm flipH="1">
            <a:off x="3592815" y="6777235"/>
            <a:ext cx="3397699" cy="1786168"/>
            <a:chOff x="2575557" y="3340118"/>
            <a:chExt cx="4041143" cy="1559594"/>
          </a:xfrm>
        </p:grpSpPr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8E221AF6-CA36-1276-8AE8-BAE469A8B858}"/>
                </a:ext>
              </a:extLst>
            </p:cNvPr>
            <p:cNvSpPr txBox="1"/>
            <p:nvPr/>
          </p:nvSpPr>
          <p:spPr>
            <a:xfrm flipH="1">
              <a:off x="2575557" y="3340118"/>
              <a:ext cx="4041143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ysClr val="windowText" lastClr="000000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A59B1F89-F24A-BC01-36C1-3AABC8131400}"/>
                </a:ext>
              </a:extLst>
            </p:cNvPr>
            <p:cNvSpPr txBox="1"/>
            <p:nvPr/>
          </p:nvSpPr>
          <p:spPr>
            <a:xfrm flipH="1">
              <a:off x="2575557" y="3703252"/>
              <a:ext cx="4041143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884900EB-760F-FF61-070C-95A5C57B5708}"/>
                </a:ext>
              </a:extLst>
            </p:cNvPr>
            <p:cNvSpPr txBox="1"/>
            <p:nvPr/>
          </p:nvSpPr>
          <p:spPr>
            <a:xfrm flipH="1">
              <a:off x="2575558" y="4068715"/>
              <a:ext cx="404114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</a:t>
              </a:r>
            </a:p>
          </p:txBody>
        </p:sp>
      </p:grp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30545AF3-77DE-D105-C71B-1C4801C6FAF5}"/>
              </a:ext>
            </a:extLst>
          </p:cNvPr>
          <p:cNvSpPr/>
          <p:nvPr/>
        </p:nvSpPr>
        <p:spPr>
          <a:xfrm flipH="1">
            <a:off x="5083790" y="9020381"/>
            <a:ext cx="934205" cy="966419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406C06A2-C1AD-031A-D508-9EAE7306D39D}"/>
              </a:ext>
            </a:extLst>
          </p:cNvPr>
          <p:cNvSpPr/>
          <p:nvPr/>
        </p:nvSpPr>
        <p:spPr>
          <a:xfrm>
            <a:off x="11991490" y="9000163"/>
            <a:ext cx="976562" cy="1012732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36257BF4-AB65-8B45-5DAC-9427093446D6}"/>
              </a:ext>
            </a:extLst>
          </p:cNvPr>
          <p:cNvSpPr/>
          <p:nvPr/>
        </p:nvSpPr>
        <p:spPr>
          <a:xfrm>
            <a:off x="19151438" y="9062714"/>
            <a:ext cx="1043343" cy="86945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71276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75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900" decel="100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900" decel="100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5" grpId="0" animBg="1"/>
          <p:bldP spid="6" grpId="0"/>
          <p:bldP spid="7" grpId="0" animBg="1"/>
          <p:bldP spid="8" grpId="0"/>
          <p:bldP spid="9" grpId="0" animBg="1"/>
          <p:bldP spid="10" grpId="0"/>
          <p:bldP spid="32" grpId="0" animBg="1"/>
          <p:bldP spid="33" grpId="0" animBg="1"/>
          <p:bldP spid="3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75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900" decel="100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900" decel="100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5" grpId="0" animBg="1"/>
          <p:bldP spid="6" grpId="0"/>
          <p:bldP spid="7" grpId="0" animBg="1"/>
          <p:bldP spid="8" grpId="0"/>
          <p:bldP spid="9" grpId="0" animBg="1"/>
          <p:bldP spid="10" grpId="0"/>
          <p:bldP spid="32" grpId="0" animBg="1"/>
          <p:bldP spid="33" grpId="0" animBg="1"/>
          <p:bldP spid="34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SubTitle">
            <a:extLst>
              <a:ext uri="{FF2B5EF4-FFF2-40B4-BE49-F238E27FC236}">
                <a16:creationId xmlns:a16="http://schemas.microsoft.com/office/drawing/2014/main" id="{649CA345-0E53-1465-2DF7-17820B6AC326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7E760B5E-F130-2764-314E-D943E603F155}"/>
              </a:ext>
            </a:extLst>
          </p:cNvPr>
          <p:cNvSpPr txBox="1"/>
          <p:nvPr/>
        </p:nvSpPr>
        <p:spPr>
          <a:xfrm>
            <a:off x="7785991" y="1037172"/>
            <a:ext cx="881202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40684BE9-F171-02C3-8320-AE1D7CD9AF71}"/>
              </a:ext>
            </a:extLst>
          </p:cNvPr>
          <p:cNvSpPr/>
          <p:nvPr/>
        </p:nvSpPr>
        <p:spPr>
          <a:xfrm flipH="1">
            <a:off x="13679838" y="5218498"/>
            <a:ext cx="5638326" cy="563832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200">
            <a:extLst>
              <a:ext uri="{FF2B5EF4-FFF2-40B4-BE49-F238E27FC236}">
                <a16:creationId xmlns:a16="http://schemas.microsoft.com/office/drawing/2014/main" id="{2A623031-5514-990B-6620-A0054FDB3A97}"/>
              </a:ext>
            </a:extLst>
          </p:cNvPr>
          <p:cNvSpPr txBox="1"/>
          <p:nvPr/>
        </p:nvSpPr>
        <p:spPr>
          <a:xfrm>
            <a:off x="14334218" y="9147481"/>
            <a:ext cx="1401866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DDC82EE-CFE6-8BAB-9799-8F15EE401103}"/>
              </a:ext>
            </a:extLst>
          </p:cNvPr>
          <p:cNvSpPr/>
          <p:nvPr/>
        </p:nvSpPr>
        <p:spPr>
          <a:xfrm flipH="1">
            <a:off x="5388674" y="5218498"/>
            <a:ext cx="5638326" cy="563832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200">
            <a:extLst>
              <a:ext uri="{FF2B5EF4-FFF2-40B4-BE49-F238E27FC236}">
                <a16:creationId xmlns:a16="http://schemas.microsoft.com/office/drawing/2014/main" id="{5002C28C-DB74-DCD2-32A4-C6B2446A086D}"/>
              </a:ext>
            </a:extLst>
          </p:cNvPr>
          <p:cNvSpPr txBox="1"/>
          <p:nvPr/>
        </p:nvSpPr>
        <p:spPr>
          <a:xfrm>
            <a:off x="6043054" y="9147481"/>
            <a:ext cx="1401866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b="1" dirty="0">
                <a:solidFill>
                  <a:sysClr val="windowText" lastClr="000000"/>
                </a:solidFill>
                <a:latin typeface="+mj-lt"/>
              </a:rPr>
              <a:t>01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F7F74AB-7CFB-08A6-6637-9D89F8FD4DC7}"/>
              </a:ext>
            </a:extLst>
          </p:cNvPr>
          <p:cNvSpPr>
            <a:spLocks/>
          </p:cNvSpPr>
          <p:nvPr/>
        </p:nvSpPr>
        <p:spPr bwMode="auto">
          <a:xfrm>
            <a:off x="2453578" y="129380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189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4BD68AD-0459-F823-8929-ED22C14287AE}"/>
              </a:ext>
            </a:extLst>
          </p:cNvPr>
          <p:cNvGrpSpPr/>
          <p:nvPr/>
        </p:nvGrpSpPr>
        <p:grpSpPr>
          <a:xfrm>
            <a:off x="13355751" y="4873920"/>
            <a:ext cx="6327480" cy="6327480"/>
            <a:chOff x="7190198" y="5572421"/>
            <a:chExt cx="4778078" cy="4778078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6BFE16B-3F58-2317-4038-11C61CD43002}"/>
                </a:ext>
              </a:extLst>
            </p:cNvPr>
            <p:cNvSpPr/>
            <p:nvPr/>
          </p:nvSpPr>
          <p:spPr>
            <a:xfrm flipH="1">
              <a:off x="7190198" y="5572421"/>
              <a:ext cx="4778078" cy="4778078"/>
            </a:xfrm>
            <a:custGeom>
              <a:avLst/>
              <a:gdLst>
                <a:gd name="csX0" fmla="*/ 2389039 w 4778078"/>
                <a:gd name="csY0" fmla="*/ 0 h 4778078"/>
                <a:gd name="csX1" fmla="*/ 4370068 w 4778078"/>
                <a:gd name="csY1" fmla="*/ 1053304 h 4778078"/>
                <a:gd name="csX2" fmla="*/ 4386767 w 4778078"/>
                <a:gd name="csY2" fmla="*/ 1080791 h 4778078"/>
                <a:gd name="csX3" fmla="*/ 4489734 w 4778078"/>
                <a:gd name="csY3" fmla="*/ 1250281 h 4778078"/>
                <a:gd name="csX4" fmla="*/ 4778078 w 4778078"/>
                <a:gd name="csY4" fmla="*/ 2389039 h 4778078"/>
                <a:gd name="csX5" fmla="*/ 4765744 w 4778078"/>
                <a:gd name="csY5" fmla="*/ 2633304 h 4778078"/>
                <a:gd name="csX6" fmla="*/ 4747029 w 4778078"/>
                <a:gd name="csY6" fmla="*/ 2755929 h 4778078"/>
                <a:gd name="csX7" fmla="*/ 4725389 w 4778078"/>
                <a:gd name="csY7" fmla="*/ 2795797 h 4778078"/>
                <a:gd name="csX8" fmla="*/ 4531743 w 4778078"/>
                <a:gd name="csY8" fmla="*/ 2925548 h 4778078"/>
                <a:gd name="csX9" fmla="*/ 4493191 w 4778078"/>
                <a:gd name="csY9" fmla="*/ 2929435 h 4778078"/>
                <a:gd name="csX10" fmla="*/ 4469568 w 4778078"/>
                <a:gd name="csY10" fmla="*/ 2931816 h 4778078"/>
                <a:gd name="csX11" fmla="*/ 3235563 w 4778078"/>
                <a:gd name="csY11" fmla="*/ 2931816 h 4778078"/>
                <a:gd name="csX12" fmla="*/ 3211940 w 4778078"/>
                <a:gd name="csY12" fmla="*/ 2929435 h 4778078"/>
                <a:gd name="csX13" fmla="*/ 3173388 w 4778078"/>
                <a:gd name="csY13" fmla="*/ 2933321 h 4778078"/>
                <a:gd name="csX14" fmla="*/ 2933321 w 4778078"/>
                <a:gd name="csY14" fmla="*/ 3173388 h 4778078"/>
                <a:gd name="csX15" fmla="*/ 2929434 w 4778078"/>
                <a:gd name="csY15" fmla="*/ 3211940 h 4778078"/>
                <a:gd name="csX16" fmla="*/ 2931816 w 4778078"/>
                <a:gd name="csY16" fmla="*/ 3235563 h 4778078"/>
                <a:gd name="csX17" fmla="*/ 2931816 w 4778078"/>
                <a:gd name="csY17" fmla="*/ 4469568 h 4778078"/>
                <a:gd name="csX18" fmla="*/ 2929434 w 4778078"/>
                <a:gd name="csY18" fmla="*/ 4493191 h 4778078"/>
                <a:gd name="csX19" fmla="*/ 2925548 w 4778078"/>
                <a:gd name="csY19" fmla="*/ 4531743 h 4778078"/>
                <a:gd name="csX20" fmla="*/ 2795797 w 4778078"/>
                <a:gd name="csY20" fmla="*/ 4725389 h 4778078"/>
                <a:gd name="csX21" fmla="*/ 2755929 w 4778078"/>
                <a:gd name="csY21" fmla="*/ 4747029 h 4778078"/>
                <a:gd name="csX22" fmla="*/ 2633304 w 4778078"/>
                <a:gd name="csY22" fmla="*/ 4765744 h 4778078"/>
                <a:gd name="csX23" fmla="*/ 2389039 w 4778078"/>
                <a:gd name="csY23" fmla="*/ 4778078 h 4778078"/>
                <a:gd name="csX24" fmla="*/ 1250281 w 4778078"/>
                <a:gd name="csY24" fmla="*/ 4489734 h 4778078"/>
                <a:gd name="csX25" fmla="*/ 1080791 w 4778078"/>
                <a:gd name="csY25" fmla="*/ 4386767 h 4778078"/>
                <a:gd name="csX26" fmla="*/ 1053304 w 4778078"/>
                <a:gd name="csY26" fmla="*/ 4370068 h 4778078"/>
                <a:gd name="csX27" fmla="*/ 0 w 4778078"/>
                <a:gd name="csY27" fmla="*/ 2389039 h 4778078"/>
                <a:gd name="csX28" fmla="*/ 2389039 w 4778078"/>
                <a:gd name="csY28" fmla="*/ 0 h 477807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</a:cxnLst>
              <a:rect l="l" t="t" r="r" b="b"/>
              <a:pathLst>
                <a:path w="4778078" h="4778078">
                  <a:moveTo>
                    <a:pt x="2389039" y="0"/>
                  </a:moveTo>
                  <a:cubicBezTo>
                    <a:pt x="3213683" y="0"/>
                    <a:pt x="3940740" y="417816"/>
                    <a:pt x="4370068" y="1053304"/>
                  </a:cubicBezTo>
                  <a:lnTo>
                    <a:pt x="4386767" y="1080791"/>
                  </a:lnTo>
                  <a:lnTo>
                    <a:pt x="4489734" y="1250281"/>
                  </a:lnTo>
                  <a:cubicBezTo>
                    <a:pt x="4673624" y="1588792"/>
                    <a:pt x="4778078" y="1976717"/>
                    <a:pt x="4778078" y="2389039"/>
                  </a:cubicBezTo>
                  <a:cubicBezTo>
                    <a:pt x="4778078" y="2471503"/>
                    <a:pt x="4773900" y="2552992"/>
                    <a:pt x="4765744" y="2633304"/>
                  </a:cubicBezTo>
                  <a:lnTo>
                    <a:pt x="4747029" y="2755929"/>
                  </a:lnTo>
                  <a:lnTo>
                    <a:pt x="4725389" y="2795797"/>
                  </a:lnTo>
                  <a:cubicBezTo>
                    <a:pt x="4681036" y="2861448"/>
                    <a:pt x="4612076" y="2909109"/>
                    <a:pt x="4531743" y="2925548"/>
                  </a:cubicBezTo>
                  <a:lnTo>
                    <a:pt x="4493191" y="2929435"/>
                  </a:lnTo>
                  <a:lnTo>
                    <a:pt x="4469568" y="2931816"/>
                  </a:lnTo>
                  <a:lnTo>
                    <a:pt x="3235563" y="2931816"/>
                  </a:lnTo>
                  <a:lnTo>
                    <a:pt x="3211940" y="2929435"/>
                  </a:lnTo>
                  <a:lnTo>
                    <a:pt x="3173388" y="2933321"/>
                  </a:lnTo>
                  <a:cubicBezTo>
                    <a:pt x="3052888" y="2957979"/>
                    <a:pt x="2957979" y="3052888"/>
                    <a:pt x="2933321" y="3173388"/>
                  </a:cubicBezTo>
                  <a:lnTo>
                    <a:pt x="2929434" y="3211940"/>
                  </a:lnTo>
                  <a:lnTo>
                    <a:pt x="2931816" y="3235563"/>
                  </a:lnTo>
                  <a:lnTo>
                    <a:pt x="2931816" y="4469568"/>
                  </a:lnTo>
                  <a:lnTo>
                    <a:pt x="2929434" y="4493191"/>
                  </a:lnTo>
                  <a:lnTo>
                    <a:pt x="2925548" y="4531743"/>
                  </a:lnTo>
                  <a:cubicBezTo>
                    <a:pt x="2909110" y="4612076"/>
                    <a:pt x="2861448" y="4681036"/>
                    <a:pt x="2795797" y="4725389"/>
                  </a:cubicBezTo>
                  <a:lnTo>
                    <a:pt x="2755929" y="4747029"/>
                  </a:lnTo>
                  <a:lnTo>
                    <a:pt x="2633304" y="4765744"/>
                  </a:lnTo>
                  <a:cubicBezTo>
                    <a:pt x="2552992" y="4773900"/>
                    <a:pt x="2471503" y="4778078"/>
                    <a:pt x="2389039" y="4778078"/>
                  </a:cubicBezTo>
                  <a:cubicBezTo>
                    <a:pt x="1976717" y="4778078"/>
                    <a:pt x="1588792" y="4673624"/>
                    <a:pt x="1250281" y="4489734"/>
                  </a:cubicBezTo>
                  <a:lnTo>
                    <a:pt x="1080791" y="4386767"/>
                  </a:lnTo>
                  <a:lnTo>
                    <a:pt x="1053304" y="4370068"/>
                  </a:lnTo>
                  <a:cubicBezTo>
                    <a:pt x="417816" y="3940740"/>
                    <a:pt x="0" y="3213683"/>
                    <a:pt x="0" y="2389039"/>
                  </a:cubicBezTo>
                  <a:cubicBezTo>
                    <a:pt x="0" y="1069609"/>
                    <a:pt x="1069609" y="0"/>
                    <a:pt x="23890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6D9343A-4205-9B35-9479-059A13D69495}"/>
                </a:ext>
              </a:extLst>
            </p:cNvPr>
            <p:cNvSpPr/>
            <p:nvPr/>
          </p:nvSpPr>
          <p:spPr>
            <a:xfrm flipH="1">
              <a:off x="7429909" y="5832623"/>
              <a:ext cx="4257676" cy="4257676"/>
            </a:xfrm>
            <a:custGeom>
              <a:avLst/>
              <a:gdLst>
                <a:gd name="csX0" fmla="*/ 2128838 w 4257676"/>
                <a:gd name="csY0" fmla="*/ 0 h 4257676"/>
                <a:gd name="csX1" fmla="*/ 4257676 w 4257676"/>
                <a:gd name="csY1" fmla="*/ 2128838 h 4257676"/>
                <a:gd name="csX2" fmla="*/ 4214426 w 4257676"/>
                <a:gd name="csY2" fmla="*/ 2557873 h 4257676"/>
                <a:gd name="csX3" fmla="*/ 4185180 w 4257676"/>
                <a:gd name="csY3" fmla="*/ 2671614 h 4257676"/>
                <a:gd name="csX4" fmla="*/ 2954872 w 4257676"/>
                <a:gd name="csY4" fmla="*/ 2671614 h 4257676"/>
                <a:gd name="csX5" fmla="*/ 2931249 w 4257676"/>
                <a:gd name="csY5" fmla="*/ 2669233 h 4257676"/>
                <a:gd name="csX6" fmla="*/ 2892697 w 4257676"/>
                <a:gd name="csY6" fmla="*/ 2673119 h 4257676"/>
                <a:gd name="csX7" fmla="*/ 2652630 w 4257676"/>
                <a:gd name="csY7" fmla="*/ 2913186 h 4257676"/>
                <a:gd name="csX8" fmla="*/ 2648743 w 4257676"/>
                <a:gd name="csY8" fmla="*/ 2951738 h 4257676"/>
                <a:gd name="csX9" fmla="*/ 2651125 w 4257676"/>
                <a:gd name="csY9" fmla="*/ 2975361 h 4257676"/>
                <a:gd name="csX10" fmla="*/ 2651125 w 4257676"/>
                <a:gd name="csY10" fmla="*/ 4190448 h 4257676"/>
                <a:gd name="csX11" fmla="*/ 2557873 w 4257676"/>
                <a:gd name="csY11" fmla="*/ 4214426 h 4257676"/>
                <a:gd name="csX12" fmla="*/ 2128838 w 4257676"/>
                <a:gd name="csY12" fmla="*/ 4257676 h 4257676"/>
                <a:gd name="csX13" fmla="*/ 0 w 4257676"/>
                <a:gd name="csY13" fmla="*/ 2128838 h 4257676"/>
                <a:gd name="csX14" fmla="*/ 2128838 w 4257676"/>
                <a:gd name="csY14" fmla="*/ 0 h 42576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4257676" h="4257676">
                  <a:moveTo>
                    <a:pt x="2128838" y="0"/>
                  </a:moveTo>
                  <a:cubicBezTo>
                    <a:pt x="3304563" y="0"/>
                    <a:pt x="4257676" y="953113"/>
                    <a:pt x="4257676" y="2128838"/>
                  </a:cubicBezTo>
                  <a:cubicBezTo>
                    <a:pt x="4257676" y="2275804"/>
                    <a:pt x="4242784" y="2419291"/>
                    <a:pt x="4214426" y="2557873"/>
                  </a:cubicBezTo>
                  <a:lnTo>
                    <a:pt x="4185180" y="2671614"/>
                  </a:lnTo>
                  <a:lnTo>
                    <a:pt x="2954872" y="2671614"/>
                  </a:lnTo>
                  <a:lnTo>
                    <a:pt x="2931249" y="2669233"/>
                  </a:lnTo>
                  <a:lnTo>
                    <a:pt x="2892697" y="2673119"/>
                  </a:lnTo>
                  <a:cubicBezTo>
                    <a:pt x="2772197" y="2697777"/>
                    <a:pt x="2677288" y="2792686"/>
                    <a:pt x="2652630" y="2913186"/>
                  </a:cubicBezTo>
                  <a:lnTo>
                    <a:pt x="2648743" y="2951738"/>
                  </a:lnTo>
                  <a:lnTo>
                    <a:pt x="2651125" y="2975361"/>
                  </a:lnTo>
                  <a:lnTo>
                    <a:pt x="2651125" y="4190448"/>
                  </a:lnTo>
                  <a:lnTo>
                    <a:pt x="2557873" y="4214426"/>
                  </a:lnTo>
                  <a:cubicBezTo>
                    <a:pt x="2419291" y="4242784"/>
                    <a:pt x="2275804" y="4257676"/>
                    <a:pt x="2128838" y="4257676"/>
                  </a:cubicBezTo>
                  <a:cubicBezTo>
                    <a:pt x="953113" y="4257676"/>
                    <a:pt x="0" y="3304563"/>
                    <a:pt x="0" y="2128838"/>
                  </a:cubicBezTo>
                  <a:cubicBezTo>
                    <a:pt x="0" y="953113"/>
                    <a:pt x="953113" y="0"/>
                    <a:pt x="2128838" y="0"/>
                  </a:cubicBezTo>
                  <a:close/>
                </a:path>
              </a:pathLst>
            </a:cu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2680DCF-7384-53D6-C116-9FC770382FEA}"/>
              </a:ext>
            </a:extLst>
          </p:cNvPr>
          <p:cNvGrpSpPr/>
          <p:nvPr/>
        </p:nvGrpSpPr>
        <p:grpSpPr>
          <a:xfrm flipH="1">
            <a:off x="14555128" y="6511110"/>
            <a:ext cx="3928724" cy="1975224"/>
            <a:chOff x="2575557" y="3344121"/>
            <a:chExt cx="4041143" cy="1491553"/>
          </a:xfrm>
        </p:grpSpPr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CF50B436-8A79-5AF4-C42A-B3DF94EAAD4E}"/>
                </a:ext>
              </a:extLst>
            </p:cNvPr>
            <p:cNvSpPr txBox="1"/>
            <p:nvPr/>
          </p:nvSpPr>
          <p:spPr>
            <a:xfrm flipH="1">
              <a:off x="2575557" y="3344121"/>
              <a:ext cx="4041143" cy="3951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ysClr val="windowText" lastClr="000000"/>
                  </a:solidFill>
                  <a:latin typeface="+mj-lt"/>
                </a:rPr>
                <a:t>UNIQUE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F3E6B3BF-1C71-C109-2347-E60F3617575C}"/>
                </a:ext>
              </a:extLst>
            </p:cNvPr>
            <p:cNvSpPr txBox="1"/>
            <p:nvPr/>
          </p:nvSpPr>
          <p:spPr>
            <a:xfrm flipH="1">
              <a:off x="2575557" y="3713425"/>
              <a:ext cx="4041143" cy="30213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C646D7B5-BC59-1D4A-F692-4C0A4B608E88}"/>
                </a:ext>
              </a:extLst>
            </p:cNvPr>
            <p:cNvSpPr txBox="1"/>
            <p:nvPr/>
          </p:nvSpPr>
          <p:spPr>
            <a:xfrm flipH="1">
              <a:off x="2575558" y="4068715"/>
              <a:ext cx="4041142" cy="7669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</a:t>
              </a:r>
              <a:r>
                <a:rPr kumimoji="0" lang="en-US" sz="20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20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FA36916-6E38-2781-4875-3C733FD53A0C}"/>
              </a:ext>
            </a:extLst>
          </p:cNvPr>
          <p:cNvGrpSpPr/>
          <p:nvPr/>
        </p:nvGrpSpPr>
        <p:grpSpPr>
          <a:xfrm>
            <a:off x="5064587" y="4873920"/>
            <a:ext cx="6327480" cy="6327480"/>
            <a:chOff x="1964672" y="5572421"/>
            <a:chExt cx="4778078" cy="4778078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C1F1DC5-789C-3D9B-658E-63E23437E7DE}"/>
                </a:ext>
              </a:extLst>
            </p:cNvPr>
            <p:cNvSpPr/>
            <p:nvPr/>
          </p:nvSpPr>
          <p:spPr>
            <a:xfrm flipH="1">
              <a:off x="1964672" y="5572421"/>
              <a:ext cx="4778078" cy="4778078"/>
            </a:xfrm>
            <a:custGeom>
              <a:avLst/>
              <a:gdLst>
                <a:gd name="csX0" fmla="*/ 2389039 w 4778078"/>
                <a:gd name="csY0" fmla="*/ 0 h 4778078"/>
                <a:gd name="csX1" fmla="*/ 4370068 w 4778078"/>
                <a:gd name="csY1" fmla="*/ 1053304 h 4778078"/>
                <a:gd name="csX2" fmla="*/ 4386767 w 4778078"/>
                <a:gd name="csY2" fmla="*/ 1080791 h 4778078"/>
                <a:gd name="csX3" fmla="*/ 4489734 w 4778078"/>
                <a:gd name="csY3" fmla="*/ 1250281 h 4778078"/>
                <a:gd name="csX4" fmla="*/ 4778078 w 4778078"/>
                <a:gd name="csY4" fmla="*/ 2389039 h 4778078"/>
                <a:gd name="csX5" fmla="*/ 4765744 w 4778078"/>
                <a:gd name="csY5" fmla="*/ 2633304 h 4778078"/>
                <a:gd name="csX6" fmla="*/ 4747029 w 4778078"/>
                <a:gd name="csY6" fmla="*/ 2755929 h 4778078"/>
                <a:gd name="csX7" fmla="*/ 4725389 w 4778078"/>
                <a:gd name="csY7" fmla="*/ 2795797 h 4778078"/>
                <a:gd name="csX8" fmla="*/ 4531743 w 4778078"/>
                <a:gd name="csY8" fmla="*/ 2925548 h 4778078"/>
                <a:gd name="csX9" fmla="*/ 4493191 w 4778078"/>
                <a:gd name="csY9" fmla="*/ 2929435 h 4778078"/>
                <a:gd name="csX10" fmla="*/ 4469568 w 4778078"/>
                <a:gd name="csY10" fmla="*/ 2931816 h 4778078"/>
                <a:gd name="csX11" fmla="*/ 3235563 w 4778078"/>
                <a:gd name="csY11" fmla="*/ 2931816 h 4778078"/>
                <a:gd name="csX12" fmla="*/ 3211940 w 4778078"/>
                <a:gd name="csY12" fmla="*/ 2929435 h 4778078"/>
                <a:gd name="csX13" fmla="*/ 3173388 w 4778078"/>
                <a:gd name="csY13" fmla="*/ 2933321 h 4778078"/>
                <a:gd name="csX14" fmla="*/ 2933321 w 4778078"/>
                <a:gd name="csY14" fmla="*/ 3173388 h 4778078"/>
                <a:gd name="csX15" fmla="*/ 2929434 w 4778078"/>
                <a:gd name="csY15" fmla="*/ 3211940 h 4778078"/>
                <a:gd name="csX16" fmla="*/ 2931816 w 4778078"/>
                <a:gd name="csY16" fmla="*/ 3235563 h 4778078"/>
                <a:gd name="csX17" fmla="*/ 2931816 w 4778078"/>
                <a:gd name="csY17" fmla="*/ 4469568 h 4778078"/>
                <a:gd name="csX18" fmla="*/ 2929434 w 4778078"/>
                <a:gd name="csY18" fmla="*/ 4493191 h 4778078"/>
                <a:gd name="csX19" fmla="*/ 2925548 w 4778078"/>
                <a:gd name="csY19" fmla="*/ 4531743 h 4778078"/>
                <a:gd name="csX20" fmla="*/ 2795797 w 4778078"/>
                <a:gd name="csY20" fmla="*/ 4725389 h 4778078"/>
                <a:gd name="csX21" fmla="*/ 2755929 w 4778078"/>
                <a:gd name="csY21" fmla="*/ 4747029 h 4778078"/>
                <a:gd name="csX22" fmla="*/ 2633304 w 4778078"/>
                <a:gd name="csY22" fmla="*/ 4765744 h 4778078"/>
                <a:gd name="csX23" fmla="*/ 2389039 w 4778078"/>
                <a:gd name="csY23" fmla="*/ 4778078 h 4778078"/>
                <a:gd name="csX24" fmla="*/ 1250281 w 4778078"/>
                <a:gd name="csY24" fmla="*/ 4489734 h 4778078"/>
                <a:gd name="csX25" fmla="*/ 1080791 w 4778078"/>
                <a:gd name="csY25" fmla="*/ 4386767 h 4778078"/>
                <a:gd name="csX26" fmla="*/ 1053304 w 4778078"/>
                <a:gd name="csY26" fmla="*/ 4370068 h 4778078"/>
                <a:gd name="csX27" fmla="*/ 0 w 4778078"/>
                <a:gd name="csY27" fmla="*/ 2389039 h 4778078"/>
                <a:gd name="csX28" fmla="*/ 2389039 w 4778078"/>
                <a:gd name="csY28" fmla="*/ 0 h 477807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</a:cxnLst>
              <a:rect l="l" t="t" r="r" b="b"/>
              <a:pathLst>
                <a:path w="4778078" h="4778078">
                  <a:moveTo>
                    <a:pt x="2389039" y="0"/>
                  </a:moveTo>
                  <a:cubicBezTo>
                    <a:pt x="3213683" y="0"/>
                    <a:pt x="3940740" y="417816"/>
                    <a:pt x="4370068" y="1053304"/>
                  </a:cubicBezTo>
                  <a:lnTo>
                    <a:pt x="4386767" y="1080791"/>
                  </a:lnTo>
                  <a:lnTo>
                    <a:pt x="4489734" y="1250281"/>
                  </a:lnTo>
                  <a:cubicBezTo>
                    <a:pt x="4673624" y="1588792"/>
                    <a:pt x="4778078" y="1976717"/>
                    <a:pt x="4778078" y="2389039"/>
                  </a:cubicBezTo>
                  <a:cubicBezTo>
                    <a:pt x="4778078" y="2471503"/>
                    <a:pt x="4773900" y="2552992"/>
                    <a:pt x="4765744" y="2633304"/>
                  </a:cubicBezTo>
                  <a:lnTo>
                    <a:pt x="4747029" y="2755929"/>
                  </a:lnTo>
                  <a:lnTo>
                    <a:pt x="4725389" y="2795797"/>
                  </a:lnTo>
                  <a:cubicBezTo>
                    <a:pt x="4681036" y="2861448"/>
                    <a:pt x="4612076" y="2909109"/>
                    <a:pt x="4531743" y="2925548"/>
                  </a:cubicBezTo>
                  <a:lnTo>
                    <a:pt x="4493191" y="2929435"/>
                  </a:lnTo>
                  <a:lnTo>
                    <a:pt x="4469568" y="2931816"/>
                  </a:lnTo>
                  <a:lnTo>
                    <a:pt x="3235563" y="2931816"/>
                  </a:lnTo>
                  <a:lnTo>
                    <a:pt x="3211940" y="2929435"/>
                  </a:lnTo>
                  <a:lnTo>
                    <a:pt x="3173388" y="2933321"/>
                  </a:lnTo>
                  <a:cubicBezTo>
                    <a:pt x="3052888" y="2957979"/>
                    <a:pt x="2957979" y="3052888"/>
                    <a:pt x="2933321" y="3173388"/>
                  </a:cubicBezTo>
                  <a:lnTo>
                    <a:pt x="2929434" y="3211940"/>
                  </a:lnTo>
                  <a:lnTo>
                    <a:pt x="2931816" y="3235563"/>
                  </a:lnTo>
                  <a:lnTo>
                    <a:pt x="2931816" y="4469568"/>
                  </a:lnTo>
                  <a:lnTo>
                    <a:pt x="2929434" y="4493191"/>
                  </a:lnTo>
                  <a:lnTo>
                    <a:pt x="2925548" y="4531743"/>
                  </a:lnTo>
                  <a:cubicBezTo>
                    <a:pt x="2909110" y="4612076"/>
                    <a:pt x="2861448" y="4681036"/>
                    <a:pt x="2795797" y="4725389"/>
                  </a:cubicBezTo>
                  <a:lnTo>
                    <a:pt x="2755929" y="4747029"/>
                  </a:lnTo>
                  <a:lnTo>
                    <a:pt x="2633304" y="4765744"/>
                  </a:lnTo>
                  <a:cubicBezTo>
                    <a:pt x="2552992" y="4773900"/>
                    <a:pt x="2471503" y="4778078"/>
                    <a:pt x="2389039" y="4778078"/>
                  </a:cubicBezTo>
                  <a:cubicBezTo>
                    <a:pt x="1976717" y="4778078"/>
                    <a:pt x="1588792" y="4673624"/>
                    <a:pt x="1250281" y="4489734"/>
                  </a:cubicBezTo>
                  <a:lnTo>
                    <a:pt x="1080791" y="4386767"/>
                  </a:lnTo>
                  <a:lnTo>
                    <a:pt x="1053304" y="4370068"/>
                  </a:lnTo>
                  <a:cubicBezTo>
                    <a:pt x="417816" y="3940740"/>
                    <a:pt x="0" y="3213683"/>
                    <a:pt x="0" y="2389039"/>
                  </a:cubicBezTo>
                  <a:cubicBezTo>
                    <a:pt x="0" y="1069609"/>
                    <a:pt x="1069609" y="0"/>
                    <a:pt x="23890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D58C033-0D13-3A0A-1DEB-0C38A68EEF27}"/>
                </a:ext>
              </a:extLst>
            </p:cNvPr>
            <p:cNvSpPr/>
            <p:nvPr/>
          </p:nvSpPr>
          <p:spPr>
            <a:xfrm flipH="1">
              <a:off x="2204383" y="5832623"/>
              <a:ext cx="4257676" cy="4257676"/>
            </a:xfrm>
            <a:custGeom>
              <a:avLst/>
              <a:gdLst>
                <a:gd name="csX0" fmla="*/ 2128838 w 4257676"/>
                <a:gd name="csY0" fmla="*/ 0 h 4257676"/>
                <a:gd name="csX1" fmla="*/ 4257676 w 4257676"/>
                <a:gd name="csY1" fmla="*/ 2128838 h 4257676"/>
                <a:gd name="csX2" fmla="*/ 4214426 w 4257676"/>
                <a:gd name="csY2" fmla="*/ 2557873 h 4257676"/>
                <a:gd name="csX3" fmla="*/ 4185180 w 4257676"/>
                <a:gd name="csY3" fmla="*/ 2671614 h 4257676"/>
                <a:gd name="csX4" fmla="*/ 2954872 w 4257676"/>
                <a:gd name="csY4" fmla="*/ 2671614 h 4257676"/>
                <a:gd name="csX5" fmla="*/ 2931249 w 4257676"/>
                <a:gd name="csY5" fmla="*/ 2669233 h 4257676"/>
                <a:gd name="csX6" fmla="*/ 2892697 w 4257676"/>
                <a:gd name="csY6" fmla="*/ 2673119 h 4257676"/>
                <a:gd name="csX7" fmla="*/ 2652630 w 4257676"/>
                <a:gd name="csY7" fmla="*/ 2913186 h 4257676"/>
                <a:gd name="csX8" fmla="*/ 2648743 w 4257676"/>
                <a:gd name="csY8" fmla="*/ 2951738 h 4257676"/>
                <a:gd name="csX9" fmla="*/ 2651125 w 4257676"/>
                <a:gd name="csY9" fmla="*/ 2975361 h 4257676"/>
                <a:gd name="csX10" fmla="*/ 2651125 w 4257676"/>
                <a:gd name="csY10" fmla="*/ 4190448 h 4257676"/>
                <a:gd name="csX11" fmla="*/ 2557873 w 4257676"/>
                <a:gd name="csY11" fmla="*/ 4214426 h 4257676"/>
                <a:gd name="csX12" fmla="*/ 2128838 w 4257676"/>
                <a:gd name="csY12" fmla="*/ 4257676 h 4257676"/>
                <a:gd name="csX13" fmla="*/ 0 w 4257676"/>
                <a:gd name="csY13" fmla="*/ 2128838 h 4257676"/>
                <a:gd name="csX14" fmla="*/ 2128838 w 4257676"/>
                <a:gd name="csY14" fmla="*/ 0 h 42576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4257676" h="4257676">
                  <a:moveTo>
                    <a:pt x="2128838" y="0"/>
                  </a:moveTo>
                  <a:cubicBezTo>
                    <a:pt x="3304563" y="0"/>
                    <a:pt x="4257676" y="953113"/>
                    <a:pt x="4257676" y="2128838"/>
                  </a:cubicBezTo>
                  <a:cubicBezTo>
                    <a:pt x="4257676" y="2275804"/>
                    <a:pt x="4242784" y="2419291"/>
                    <a:pt x="4214426" y="2557873"/>
                  </a:cubicBezTo>
                  <a:lnTo>
                    <a:pt x="4185180" y="2671614"/>
                  </a:lnTo>
                  <a:lnTo>
                    <a:pt x="2954872" y="2671614"/>
                  </a:lnTo>
                  <a:lnTo>
                    <a:pt x="2931249" y="2669233"/>
                  </a:lnTo>
                  <a:lnTo>
                    <a:pt x="2892697" y="2673119"/>
                  </a:lnTo>
                  <a:cubicBezTo>
                    <a:pt x="2772197" y="2697777"/>
                    <a:pt x="2677288" y="2792686"/>
                    <a:pt x="2652630" y="2913186"/>
                  </a:cubicBezTo>
                  <a:lnTo>
                    <a:pt x="2648743" y="2951738"/>
                  </a:lnTo>
                  <a:lnTo>
                    <a:pt x="2651125" y="2975361"/>
                  </a:lnTo>
                  <a:lnTo>
                    <a:pt x="2651125" y="4190448"/>
                  </a:lnTo>
                  <a:lnTo>
                    <a:pt x="2557873" y="4214426"/>
                  </a:lnTo>
                  <a:cubicBezTo>
                    <a:pt x="2419291" y="4242784"/>
                    <a:pt x="2275804" y="4257676"/>
                    <a:pt x="2128838" y="4257676"/>
                  </a:cubicBezTo>
                  <a:cubicBezTo>
                    <a:pt x="953113" y="4257676"/>
                    <a:pt x="0" y="3304563"/>
                    <a:pt x="0" y="2128838"/>
                  </a:cubicBezTo>
                  <a:cubicBezTo>
                    <a:pt x="0" y="953113"/>
                    <a:pt x="953113" y="0"/>
                    <a:pt x="2128838" y="0"/>
                  </a:cubicBezTo>
                  <a:close/>
                </a:path>
              </a:pathLst>
            </a:cu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11850BF-FFAE-4B7E-0619-ACA1339DA81F}"/>
              </a:ext>
            </a:extLst>
          </p:cNvPr>
          <p:cNvGrpSpPr/>
          <p:nvPr/>
        </p:nvGrpSpPr>
        <p:grpSpPr>
          <a:xfrm flipH="1">
            <a:off x="6263964" y="6511110"/>
            <a:ext cx="3928724" cy="1975226"/>
            <a:chOff x="2575557" y="3344120"/>
            <a:chExt cx="4041143" cy="1491554"/>
          </a:xfrm>
        </p:grpSpPr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4CEB7857-ACDD-BDBE-B639-94D510C83724}"/>
                </a:ext>
              </a:extLst>
            </p:cNvPr>
            <p:cNvSpPr txBox="1"/>
            <p:nvPr/>
          </p:nvSpPr>
          <p:spPr>
            <a:xfrm flipH="1">
              <a:off x="2575557" y="3344120"/>
              <a:ext cx="4041143" cy="3951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ysClr val="windowText" lastClr="000000"/>
                  </a:solidFill>
                  <a:latin typeface="+mj-lt"/>
                </a:rPr>
                <a:t>UNIQUE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F533CEAF-A220-E44E-4441-AF00B83F3467}"/>
                </a:ext>
              </a:extLst>
            </p:cNvPr>
            <p:cNvSpPr txBox="1"/>
            <p:nvPr/>
          </p:nvSpPr>
          <p:spPr>
            <a:xfrm flipH="1">
              <a:off x="2575557" y="3713425"/>
              <a:ext cx="4041143" cy="30213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95ED53AF-3E1E-F160-E45E-00505E5A9518}"/>
                </a:ext>
              </a:extLst>
            </p:cNvPr>
            <p:cNvSpPr txBox="1"/>
            <p:nvPr/>
          </p:nvSpPr>
          <p:spPr>
            <a:xfrm flipH="1">
              <a:off x="2575558" y="4068715"/>
              <a:ext cx="4041142" cy="7669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</a:t>
              </a:r>
              <a:r>
                <a:rPr kumimoji="0" lang="en-US" sz="20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20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</a:t>
              </a:r>
            </a:p>
          </p:txBody>
        </p:sp>
      </p:grp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4714DBC8-B93B-F0E5-E8BF-B50924AD100F}"/>
              </a:ext>
            </a:extLst>
          </p:cNvPr>
          <p:cNvSpPr/>
          <p:nvPr/>
        </p:nvSpPr>
        <p:spPr>
          <a:xfrm flipH="1">
            <a:off x="8008529" y="9033728"/>
            <a:ext cx="1080212" cy="1117462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7C91BCD-FD3D-F2D2-C6AB-63B864FFEE28}"/>
              </a:ext>
            </a:extLst>
          </p:cNvPr>
          <p:cNvSpPr/>
          <p:nvPr/>
        </p:nvSpPr>
        <p:spPr>
          <a:xfrm>
            <a:off x="16258275" y="9006953"/>
            <a:ext cx="1129188" cy="1171012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68331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:push dir="u"/>
      </p:transition>
    </mc:Choice>
    <mc:Fallback xmlns="">
      <p:transition spd="slow" advClick="0" advTm="20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2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2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4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5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75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9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 animBg="1"/>
          <p:bldP spid="5" grpId="0"/>
          <p:bldP spid="6" grpId="0" animBg="1"/>
          <p:bldP spid="7" grpId="0"/>
          <p:bldP spid="23" grpId="0" animBg="1"/>
          <p:bldP spid="2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75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9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 animBg="1"/>
          <p:bldP spid="5" grpId="0"/>
          <p:bldP spid="6" grpId="0" animBg="1"/>
          <p:bldP spid="7" grpId="0"/>
          <p:bldP spid="23" grpId="0" animBg="1"/>
          <p:bldP spid="24" grpId="0" animBg="1"/>
        </p:bldLst>
      </p:timing>
    </mc:Fallback>
  </mc:AlternateContent>
</p:sld>
</file>

<file path=ppt/theme/theme1.xml><?xml version="1.0" encoding="utf-8"?>
<a:theme xmlns:a="http://schemas.openxmlformats.org/drawingml/2006/main" name="SO01">
  <a:themeElements>
    <a:clrScheme name="CP2_L_21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29606A"/>
      </a:accent1>
      <a:accent2>
        <a:srgbClr val="31AEBF"/>
      </a:accent2>
      <a:accent3>
        <a:srgbClr val="9DC53E"/>
      </a:accent3>
      <a:accent4>
        <a:srgbClr val="F9AD4C"/>
      </a:accent4>
      <a:accent5>
        <a:srgbClr val="E6504D"/>
      </a:accent5>
      <a:accent6>
        <a:srgbClr val="A63676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SO10">
  <a:themeElements>
    <a:clrScheme name="CP_L_70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235680"/>
      </a:accent1>
      <a:accent2>
        <a:srgbClr val="B0D5D5"/>
      </a:accent2>
      <a:accent3>
        <a:srgbClr val="E0F0ED"/>
      </a:accent3>
      <a:accent4>
        <a:srgbClr val="F9B0CC"/>
      </a:accent4>
      <a:accent5>
        <a:srgbClr val="BB648D"/>
      </a:accent5>
      <a:accent6>
        <a:srgbClr val="C999B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02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SO03">
  <a:themeElements>
    <a:clrScheme name="Business_2Tones_L_Gold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DCBA90"/>
      </a:accent1>
      <a:accent2>
        <a:srgbClr val="C09F63"/>
      </a:accent2>
      <a:accent3>
        <a:srgbClr val="C6CED4"/>
      </a:accent3>
      <a:accent4>
        <a:srgbClr val="A0A6AB"/>
      </a:accent4>
      <a:accent5>
        <a:srgbClr val="7F8387"/>
      </a:accent5>
      <a:accent6>
        <a:srgbClr val="66666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04">
  <a:themeElements>
    <a:clrScheme name="CP_D_88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7DAB9E"/>
      </a:accent1>
      <a:accent2>
        <a:srgbClr val="0C2E06"/>
      </a:accent2>
      <a:accent3>
        <a:srgbClr val="5C8611"/>
      </a:accent3>
      <a:accent4>
        <a:srgbClr val="9EC532"/>
      </a:accent4>
      <a:accent5>
        <a:srgbClr val="CBA03E"/>
      </a:accent5>
      <a:accent6>
        <a:srgbClr val="65435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05">
  <a:themeElements>
    <a:clrScheme name="CP2_D_12">
      <a:dk1>
        <a:srgbClr val="FFFFFF"/>
      </a:dk1>
      <a:lt1>
        <a:srgbClr val="7F7F7F"/>
      </a:lt1>
      <a:dk2>
        <a:srgbClr val="FFFFFF"/>
      </a:dk2>
      <a:lt2>
        <a:srgbClr val="000000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06">
  <a:themeElements>
    <a:clrScheme name="CP_D_77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07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3E4851"/>
      </a:accent2>
      <a:accent3>
        <a:srgbClr val="FECE00"/>
      </a:accent3>
      <a:accent4>
        <a:srgbClr val="7E858B"/>
      </a:accent4>
      <a:accent5>
        <a:srgbClr val="4A525B"/>
      </a:accent5>
      <a:accent6>
        <a:srgbClr val="2B2D39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08">
  <a:themeElements>
    <a:clrScheme name="CP_L_124">
      <a:dk1>
        <a:srgbClr val="263E68"/>
      </a:dk1>
      <a:lt1>
        <a:srgbClr val="FFFFFF"/>
      </a:lt1>
      <a:dk2>
        <a:srgbClr val="FECA2A"/>
      </a:dk2>
      <a:lt2>
        <a:srgbClr val="ED6A30"/>
      </a:lt2>
      <a:accent1>
        <a:srgbClr val="FFA288"/>
      </a:accent1>
      <a:accent2>
        <a:srgbClr val="263E68"/>
      </a:accent2>
      <a:accent3>
        <a:srgbClr val="4E8CCA"/>
      </a:accent3>
      <a:accent4>
        <a:srgbClr val="E4EFF9"/>
      </a:accent4>
      <a:accent5>
        <a:srgbClr val="FFFFFF"/>
      </a:accent5>
      <a:accent6>
        <a:srgbClr val="FFFFFF"/>
      </a:accent6>
      <a:hlink>
        <a:srgbClr val="000000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SO09">
  <a:themeElements>
    <a:clrScheme name="CP2_L_22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FEC552"/>
      </a:accent1>
      <a:accent2>
        <a:srgbClr val="5889CC"/>
      </a:accent2>
      <a:accent3>
        <a:srgbClr val="32CCD8"/>
      </a:accent3>
      <a:accent4>
        <a:srgbClr val="F6F6F6"/>
      </a:accent4>
      <a:accent5>
        <a:srgbClr val="E6BF98"/>
      </a:accent5>
      <a:accent6>
        <a:srgbClr val="8A6C78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16119</TotalTime>
  <Words>648</Words>
  <Application>Microsoft Office PowerPoint</Application>
  <PresentationFormat>Custom</PresentationFormat>
  <Paragraphs>154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10</vt:i4>
      </vt:variant>
    </vt:vector>
  </HeadingPairs>
  <TitlesOfParts>
    <vt:vector size="25" baseType="lpstr">
      <vt:lpstr>Aptos</vt:lpstr>
      <vt:lpstr>Arial</vt:lpstr>
      <vt:lpstr>Calibri</vt:lpstr>
      <vt:lpstr>Open Sans Light</vt:lpstr>
      <vt:lpstr>UTM Avo</vt:lpstr>
      <vt:lpstr>SO01</vt:lpstr>
      <vt:lpstr>SO02</vt:lpstr>
      <vt:lpstr>SO03</vt:lpstr>
      <vt:lpstr>SO04</vt:lpstr>
      <vt:lpstr>SO05</vt:lpstr>
      <vt:lpstr>SO06</vt:lpstr>
      <vt:lpstr>SO07</vt:lpstr>
      <vt:lpstr>SO08</vt:lpstr>
      <vt:lpstr>SO09</vt:lpstr>
      <vt:lpstr>SO10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189</dc:title>
  <dc:creator>Slide Ocean</dc:creator>
  <cp:keywords>SlideOcean.net</cp:keywords>
  <cp:lastModifiedBy>SO</cp:lastModifiedBy>
  <cp:revision>4043</cp:revision>
  <dcterms:created xsi:type="dcterms:W3CDTF">2024-04-24T08:43:56Z</dcterms:created>
  <dcterms:modified xsi:type="dcterms:W3CDTF">2026-01-31T01:22:30Z</dcterms:modified>
</cp:coreProperties>
</file>