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89" r:id="rId11"/>
    <p:sldId id="2147378267" r:id="rId12"/>
    <p:sldId id="2147378277" r:id="rId13"/>
    <p:sldId id="2147378278" r:id="rId14"/>
    <p:sldId id="2147378283" r:id="rId15"/>
    <p:sldId id="2147378280" r:id="rId16"/>
    <p:sldId id="2147378282" r:id="rId17"/>
    <p:sldId id="2147378281" r:id="rId18"/>
    <p:sldId id="2147378284" r:id="rId19"/>
    <p:sldId id="2147378279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000000"/>
    <a:srgbClr val="0B0A0E"/>
    <a:srgbClr val="D4B091"/>
    <a:srgbClr val="D69D6A"/>
    <a:srgbClr val="985D41"/>
    <a:srgbClr val="F3EBD4"/>
    <a:srgbClr val="CCA77F"/>
    <a:srgbClr val="E7E7E7"/>
    <a:srgbClr val="B5A6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30" autoAdjust="0"/>
    <p:restoredTop sz="69128" autoAdjust="0"/>
  </p:normalViewPr>
  <p:slideViewPr>
    <p:cSldViewPr snapToGrid="0">
      <p:cViewPr varScale="1">
        <p:scale>
          <a:sx n="54" d="100"/>
          <a:sy n="54" d="100"/>
        </p:scale>
        <p:origin x="180" y="-156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0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C7A8E5-B033-621B-FEC7-113D500BB8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Group 121">
            <a:extLst>
              <a:ext uri="{FF2B5EF4-FFF2-40B4-BE49-F238E27FC236}">
                <a16:creationId xmlns:a16="http://schemas.microsoft.com/office/drawing/2014/main" id="{3B53701B-99B0-5FC5-6104-1011BD1E8AE2}"/>
              </a:ext>
            </a:extLst>
          </p:cNvPr>
          <p:cNvGrpSpPr/>
          <p:nvPr/>
        </p:nvGrpSpPr>
        <p:grpSpPr>
          <a:xfrm>
            <a:off x="12568250" y="4678180"/>
            <a:ext cx="600843" cy="677722"/>
            <a:chOff x="12178292" y="4509316"/>
            <a:chExt cx="600843" cy="677722"/>
          </a:xfrm>
        </p:grpSpPr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A3A1E1FE-57CF-6EEC-743A-CADDEB8C84C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2139852" y="4592300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19ED39F1-AC78-010A-C445-15208B38EF6A}"/>
                </a:ext>
              </a:extLst>
            </p:cNvPr>
            <p:cNvSpPr/>
            <p:nvPr/>
          </p:nvSpPr>
          <p:spPr>
            <a:xfrm rot="16200000">
              <a:off x="12690047" y="450931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4" name="Group 1023">
            <a:extLst>
              <a:ext uri="{FF2B5EF4-FFF2-40B4-BE49-F238E27FC236}">
                <a16:creationId xmlns:a16="http://schemas.microsoft.com/office/drawing/2014/main" id="{C657BE5C-1EC9-9D01-F92A-CF67E82BC444}"/>
              </a:ext>
            </a:extLst>
          </p:cNvPr>
          <p:cNvGrpSpPr/>
          <p:nvPr/>
        </p:nvGrpSpPr>
        <p:grpSpPr>
          <a:xfrm>
            <a:off x="13332710" y="6078054"/>
            <a:ext cx="2837937" cy="645387"/>
            <a:chOff x="6840350" y="4297087"/>
            <a:chExt cx="2837937" cy="645387"/>
          </a:xfrm>
        </p:grpSpPr>
        <p:cxnSp>
          <p:nvCxnSpPr>
            <p:cNvPr id="1025" name="Straight Connector 1024">
              <a:extLst>
                <a:ext uri="{FF2B5EF4-FFF2-40B4-BE49-F238E27FC236}">
                  <a16:creationId xmlns:a16="http://schemas.microsoft.com/office/drawing/2014/main" id="{096AD6D6-F641-7C83-B26A-17137B6F67B0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6" name="Straight Connector 1025">
              <a:extLst>
                <a:ext uri="{FF2B5EF4-FFF2-40B4-BE49-F238E27FC236}">
                  <a16:creationId xmlns:a16="http://schemas.microsoft.com/office/drawing/2014/main" id="{E151E928-9889-13B1-823E-A94AE00FB0D3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27" name="Oval 1026">
              <a:extLst>
                <a:ext uri="{FF2B5EF4-FFF2-40B4-BE49-F238E27FC236}">
                  <a16:creationId xmlns:a16="http://schemas.microsoft.com/office/drawing/2014/main" id="{85B6D9AF-CE61-FF40-DC3C-03302236ECB2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8" name="Oval 1027">
              <a:extLst>
                <a:ext uri="{FF2B5EF4-FFF2-40B4-BE49-F238E27FC236}">
                  <a16:creationId xmlns:a16="http://schemas.microsoft.com/office/drawing/2014/main" id="{6395627D-5D17-75C2-6755-E4BF54188C14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9" name="Group 1028">
            <a:extLst>
              <a:ext uri="{FF2B5EF4-FFF2-40B4-BE49-F238E27FC236}">
                <a16:creationId xmlns:a16="http://schemas.microsoft.com/office/drawing/2014/main" id="{DFF91789-A44D-0E4F-0CCA-E9DFC073C2D2}"/>
              </a:ext>
            </a:extLst>
          </p:cNvPr>
          <p:cNvGrpSpPr/>
          <p:nvPr/>
        </p:nvGrpSpPr>
        <p:grpSpPr>
          <a:xfrm>
            <a:off x="6852041" y="6768424"/>
            <a:ext cx="2837937" cy="645387"/>
            <a:chOff x="6840350" y="4297087"/>
            <a:chExt cx="2837937" cy="645387"/>
          </a:xfrm>
        </p:grpSpPr>
        <p:cxnSp>
          <p:nvCxnSpPr>
            <p:cNvPr id="1030" name="Straight Connector 1029">
              <a:extLst>
                <a:ext uri="{FF2B5EF4-FFF2-40B4-BE49-F238E27FC236}">
                  <a16:creationId xmlns:a16="http://schemas.microsoft.com/office/drawing/2014/main" id="{A5DD1C47-2BF2-E008-D031-B2055DFDB190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1" name="Straight Connector 1030">
              <a:extLst>
                <a:ext uri="{FF2B5EF4-FFF2-40B4-BE49-F238E27FC236}">
                  <a16:creationId xmlns:a16="http://schemas.microsoft.com/office/drawing/2014/main" id="{FBC42701-9F96-B927-280C-FD02A64A977C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2" name="Oval 1031">
              <a:extLst>
                <a:ext uri="{FF2B5EF4-FFF2-40B4-BE49-F238E27FC236}">
                  <a16:creationId xmlns:a16="http://schemas.microsoft.com/office/drawing/2014/main" id="{C8408EBD-B20C-596E-6063-E60E667E71E2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" name="Oval 1032">
              <a:extLst>
                <a:ext uri="{FF2B5EF4-FFF2-40B4-BE49-F238E27FC236}">
                  <a16:creationId xmlns:a16="http://schemas.microsoft.com/office/drawing/2014/main" id="{AC1152E1-9C69-03D7-3130-903DCC220EA2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4" name="Group 1033">
            <a:extLst>
              <a:ext uri="{FF2B5EF4-FFF2-40B4-BE49-F238E27FC236}">
                <a16:creationId xmlns:a16="http://schemas.microsoft.com/office/drawing/2014/main" id="{2329D218-5204-4C87-1B13-6A7E424367EF}"/>
              </a:ext>
            </a:extLst>
          </p:cNvPr>
          <p:cNvGrpSpPr/>
          <p:nvPr/>
        </p:nvGrpSpPr>
        <p:grpSpPr>
          <a:xfrm flipV="1">
            <a:off x="6150724" y="11820801"/>
            <a:ext cx="2837937" cy="645387"/>
            <a:chOff x="6840350" y="4297087"/>
            <a:chExt cx="2837937" cy="645387"/>
          </a:xfrm>
        </p:grpSpPr>
        <p:cxnSp>
          <p:nvCxnSpPr>
            <p:cNvPr id="1035" name="Straight Connector 1034">
              <a:extLst>
                <a:ext uri="{FF2B5EF4-FFF2-40B4-BE49-F238E27FC236}">
                  <a16:creationId xmlns:a16="http://schemas.microsoft.com/office/drawing/2014/main" id="{4D086AC2-FB26-4C11-D9B3-413B7D1369B9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6" name="Straight Connector 1035">
              <a:extLst>
                <a:ext uri="{FF2B5EF4-FFF2-40B4-BE49-F238E27FC236}">
                  <a16:creationId xmlns:a16="http://schemas.microsoft.com/office/drawing/2014/main" id="{BD3DD94E-A3C2-FEEA-9E93-8052931368FC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7" name="Oval 1036">
              <a:extLst>
                <a:ext uri="{FF2B5EF4-FFF2-40B4-BE49-F238E27FC236}">
                  <a16:creationId xmlns:a16="http://schemas.microsoft.com/office/drawing/2014/main" id="{19176D43-F63C-8409-4C4D-EBBF510006A5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8" name="Oval 1037">
              <a:extLst>
                <a:ext uri="{FF2B5EF4-FFF2-40B4-BE49-F238E27FC236}">
                  <a16:creationId xmlns:a16="http://schemas.microsoft.com/office/drawing/2014/main" id="{51971EA9-FB98-28E7-00F4-F09A5B2BD560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9" name="Diamond 1038">
            <a:extLst>
              <a:ext uri="{FF2B5EF4-FFF2-40B4-BE49-F238E27FC236}">
                <a16:creationId xmlns:a16="http://schemas.microsoft.com/office/drawing/2014/main" id="{CCD0D864-CE21-76F7-5625-494851AB9D6A}"/>
              </a:ext>
            </a:extLst>
          </p:cNvPr>
          <p:cNvSpPr/>
          <p:nvPr/>
        </p:nvSpPr>
        <p:spPr>
          <a:xfrm>
            <a:off x="7199085" y="4253630"/>
            <a:ext cx="9985828" cy="9985830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0" name="Diamond 1039">
            <a:extLst>
              <a:ext uri="{FF2B5EF4-FFF2-40B4-BE49-F238E27FC236}">
                <a16:creationId xmlns:a16="http://schemas.microsoft.com/office/drawing/2014/main" id="{82637A68-B8D9-3995-08DC-BBC5C9ADE2F3}"/>
              </a:ext>
            </a:extLst>
          </p:cNvPr>
          <p:cNvSpPr/>
          <p:nvPr/>
        </p:nvSpPr>
        <p:spPr>
          <a:xfrm>
            <a:off x="8269339" y="4253630"/>
            <a:ext cx="7845320" cy="7845321"/>
          </a:xfrm>
          <a:prstGeom prst="diamond">
            <a:avLst/>
          </a:prstGeom>
          <a:solidFill>
            <a:schemeClr val="accent2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!!SubTitle">
            <a:extLst>
              <a:ext uri="{FF2B5EF4-FFF2-40B4-BE49-F238E27FC236}">
                <a16:creationId xmlns:a16="http://schemas.microsoft.com/office/drawing/2014/main" id="{50B3BA04-67E2-0E02-B01E-CF64E6382CCE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42" name="!!MainTitle1">
            <a:extLst>
              <a:ext uri="{FF2B5EF4-FFF2-40B4-BE49-F238E27FC236}">
                <a16:creationId xmlns:a16="http://schemas.microsoft.com/office/drawing/2014/main" id="{733A1F2D-AEA6-FEEA-C9AC-BB9452D68DDB}"/>
              </a:ext>
            </a:extLst>
          </p:cNvPr>
          <p:cNvSpPr txBox="1"/>
          <p:nvPr/>
        </p:nvSpPr>
        <p:spPr>
          <a:xfrm>
            <a:off x="7226543" y="1037172"/>
            <a:ext cx="99309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043" name="Group 1042">
            <a:extLst>
              <a:ext uri="{FF2B5EF4-FFF2-40B4-BE49-F238E27FC236}">
                <a16:creationId xmlns:a16="http://schemas.microsoft.com/office/drawing/2014/main" id="{51137B8F-B072-F6E4-9620-6864DD5B5715}"/>
              </a:ext>
            </a:extLst>
          </p:cNvPr>
          <p:cNvGrpSpPr/>
          <p:nvPr/>
        </p:nvGrpSpPr>
        <p:grpSpPr>
          <a:xfrm>
            <a:off x="18734339" y="8895648"/>
            <a:ext cx="2581282" cy="1286499"/>
            <a:chOff x="2665303" y="3161682"/>
            <a:chExt cx="2581282" cy="1286499"/>
          </a:xfrm>
        </p:grpSpPr>
        <p:sp>
          <p:nvSpPr>
            <p:cNvPr id="1045" name="!!Text3">
              <a:extLst>
                <a:ext uri="{FF2B5EF4-FFF2-40B4-BE49-F238E27FC236}">
                  <a16:creationId xmlns:a16="http://schemas.microsoft.com/office/drawing/2014/main" id="{A5EEE098-08E1-DEAF-BB30-817F4A37EF63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53" name="!!Text2">
              <a:extLst>
                <a:ext uri="{FF2B5EF4-FFF2-40B4-BE49-F238E27FC236}">
                  <a16:creationId xmlns:a16="http://schemas.microsoft.com/office/drawing/2014/main" id="{B78E7442-E0AB-0F25-8357-6778B2231679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54" name="!!Text1">
              <a:extLst>
                <a:ext uri="{FF2B5EF4-FFF2-40B4-BE49-F238E27FC236}">
                  <a16:creationId xmlns:a16="http://schemas.microsoft.com/office/drawing/2014/main" id="{BF59A5F3-4F1C-B5CA-5AC5-D2B997B3B122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55" name="Group 1054">
            <a:extLst>
              <a:ext uri="{FF2B5EF4-FFF2-40B4-BE49-F238E27FC236}">
                <a16:creationId xmlns:a16="http://schemas.microsoft.com/office/drawing/2014/main" id="{000DC20C-6E80-E557-CB79-BA36CA6ADA26}"/>
              </a:ext>
            </a:extLst>
          </p:cNvPr>
          <p:cNvGrpSpPr/>
          <p:nvPr/>
        </p:nvGrpSpPr>
        <p:grpSpPr>
          <a:xfrm>
            <a:off x="5342508" y="10573021"/>
            <a:ext cx="2581282" cy="1286499"/>
            <a:chOff x="2665303" y="3161682"/>
            <a:chExt cx="2581282" cy="1286499"/>
          </a:xfrm>
        </p:grpSpPr>
        <p:sp>
          <p:nvSpPr>
            <p:cNvPr id="1071" name="!!Text3">
              <a:extLst>
                <a:ext uri="{FF2B5EF4-FFF2-40B4-BE49-F238E27FC236}">
                  <a16:creationId xmlns:a16="http://schemas.microsoft.com/office/drawing/2014/main" id="{06133BBF-A1AF-E2BF-BB4F-94D87868BEBF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72" name="!!Text2">
              <a:extLst>
                <a:ext uri="{FF2B5EF4-FFF2-40B4-BE49-F238E27FC236}">
                  <a16:creationId xmlns:a16="http://schemas.microsoft.com/office/drawing/2014/main" id="{92989CAF-0E07-03FE-406D-AC5EB1CB57CF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73" name="!!Text1">
              <a:extLst>
                <a:ext uri="{FF2B5EF4-FFF2-40B4-BE49-F238E27FC236}">
                  <a16:creationId xmlns:a16="http://schemas.microsoft.com/office/drawing/2014/main" id="{49398189-6B02-DB75-D25E-452A0A0F3B12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074" name="Freeform 26">
            <a:extLst>
              <a:ext uri="{FF2B5EF4-FFF2-40B4-BE49-F238E27FC236}">
                <a16:creationId xmlns:a16="http://schemas.microsoft.com/office/drawing/2014/main" id="{00E94458-B464-E59C-6C24-C64BB8E119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65363" y="3984003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75" name="Freeform 16">
            <a:extLst>
              <a:ext uri="{FF2B5EF4-FFF2-40B4-BE49-F238E27FC236}">
                <a16:creationId xmlns:a16="http://schemas.microsoft.com/office/drawing/2014/main" id="{51292499-4D0B-DFB5-F65B-0ABDC7A758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94747" y="9051042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76" name="Freeform 15">
            <a:extLst>
              <a:ext uri="{FF2B5EF4-FFF2-40B4-BE49-F238E27FC236}">
                <a16:creationId xmlns:a16="http://schemas.microsoft.com/office/drawing/2014/main" id="{DD05725C-9B0F-4B63-FE4F-2A9528CAF8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3404" y="6461711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77" name="Freeform 74">
            <a:extLst>
              <a:ext uri="{FF2B5EF4-FFF2-40B4-BE49-F238E27FC236}">
                <a16:creationId xmlns:a16="http://schemas.microsoft.com/office/drawing/2014/main" id="{A7CB94F6-302B-8D82-F409-AA0C968A3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33897" y="6222625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082" name="Group 13">
            <a:extLst>
              <a:ext uri="{FF2B5EF4-FFF2-40B4-BE49-F238E27FC236}">
                <a16:creationId xmlns:a16="http://schemas.microsoft.com/office/drawing/2014/main" id="{042613AB-CDE4-5A58-F0BD-BA39EC005E12}"/>
              </a:ext>
            </a:extLst>
          </p:cNvPr>
          <p:cNvGrpSpPr>
            <a:grpSpLocks/>
          </p:cNvGrpSpPr>
          <p:nvPr/>
        </p:nvGrpSpPr>
        <p:grpSpPr bwMode="auto">
          <a:xfrm>
            <a:off x="5342508" y="11995899"/>
            <a:ext cx="576288" cy="762402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1083" name="Freeform 48">
              <a:extLst>
                <a:ext uri="{FF2B5EF4-FFF2-40B4-BE49-F238E27FC236}">
                  <a16:creationId xmlns:a16="http://schemas.microsoft.com/office/drawing/2014/main" id="{ACB4C87E-AA01-BCC1-56CA-21763A622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84" name="Freeform 49">
              <a:extLst>
                <a:ext uri="{FF2B5EF4-FFF2-40B4-BE49-F238E27FC236}">
                  <a16:creationId xmlns:a16="http://schemas.microsoft.com/office/drawing/2014/main" id="{E7165499-A3F9-B4A4-EEDB-450FFDB07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85" name="Freeform 50">
              <a:extLst>
                <a:ext uri="{FF2B5EF4-FFF2-40B4-BE49-F238E27FC236}">
                  <a16:creationId xmlns:a16="http://schemas.microsoft.com/office/drawing/2014/main" id="{38514943-8E6A-B2C1-1F6A-A089065042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86" name="Freeform 51">
              <a:extLst>
                <a:ext uri="{FF2B5EF4-FFF2-40B4-BE49-F238E27FC236}">
                  <a16:creationId xmlns:a16="http://schemas.microsoft.com/office/drawing/2014/main" id="{C7C6A21C-ADC4-F306-5D19-FFBC84DC2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1087" name="Group 1086">
            <a:extLst>
              <a:ext uri="{FF2B5EF4-FFF2-40B4-BE49-F238E27FC236}">
                <a16:creationId xmlns:a16="http://schemas.microsoft.com/office/drawing/2014/main" id="{A9864F32-4640-C2FB-1449-0B6F74F1AA8B}"/>
              </a:ext>
            </a:extLst>
          </p:cNvPr>
          <p:cNvGrpSpPr/>
          <p:nvPr/>
        </p:nvGrpSpPr>
        <p:grpSpPr>
          <a:xfrm>
            <a:off x="3091478" y="6322364"/>
            <a:ext cx="2581282" cy="1286499"/>
            <a:chOff x="2665303" y="3161682"/>
            <a:chExt cx="2581282" cy="1286499"/>
          </a:xfrm>
        </p:grpSpPr>
        <p:sp>
          <p:nvSpPr>
            <p:cNvPr id="1088" name="!!Text3">
              <a:extLst>
                <a:ext uri="{FF2B5EF4-FFF2-40B4-BE49-F238E27FC236}">
                  <a16:creationId xmlns:a16="http://schemas.microsoft.com/office/drawing/2014/main" id="{48DE8B54-AE57-6B07-597D-7135BAD2F5A4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89" name="!!Text2">
              <a:extLst>
                <a:ext uri="{FF2B5EF4-FFF2-40B4-BE49-F238E27FC236}">
                  <a16:creationId xmlns:a16="http://schemas.microsoft.com/office/drawing/2014/main" id="{C28DAC41-3CD3-E18E-BAD6-D1DE88FD8314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0" name="!!Text1">
              <a:extLst>
                <a:ext uri="{FF2B5EF4-FFF2-40B4-BE49-F238E27FC236}">
                  <a16:creationId xmlns:a16="http://schemas.microsoft.com/office/drawing/2014/main" id="{74FFA598-2B12-8E4F-1311-1FF3FC76E08F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91" name="Group 1090">
            <a:extLst>
              <a:ext uri="{FF2B5EF4-FFF2-40B4-BE49-F238E27FC236}">
                <a16:creationId xmlns:a16="http://schemas.microsoft.com/office/drawing/2014/main" id="{E317C7D9-B448-DF7D-36CE-4D3A731A96DD}"/>
              </a:ext>
            </a:extLst>
          </p:cNvPr>
          <p:cNvGrpSpPr/>
          <p:nvPr/>
        </p:nvGrpSpPr>
        <p:grpSpPr>
          <a:xfrm>
            <a:off x="17438762" y="6122598"/>
            <a:ext cx="2581282" cy="1286499"/>
            <a:chOff x="2665303" y="3161682"/>
            <a:chExt cx="2581282" cy="1286499"/>
          </a:xfrm>
        </p:grpSpPr>
        <p:sp>
          <p:nvSpPr>
            <p:cNvPr id="1092" name="!!Text3">
              <a:extLst>
                <a:ext uri="{FF2B5EF4-FFF2-40B4-BE49-F238E27FC236}">
                  <a16:creationId xmlns:a16="http://schemas.microsoft.com/office/drawing/2014/main" id="{6C45FFA3-8C04-A6D2-6071-7A6FB41D67D8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3" name="!!Text2">
              <a:extLst>
                <a:ext uri="{FF2B5EF4-FFF2-40B4-BE49-F238E27FC236}">
                  <a16:creationId xmlns:a16="http://schemas.microsoft.com/office/drawing/2014/main" id="{40F50FF4-585A-0592-8EF4-9E4CDDD72975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4" name="!!Text1">
              <a:extLst>
                <a:ext uri="{FF2B5EF4-FFF2-40B4-BE49-F238E27FC236}">
                  <a16:creationId xmlns:a16="http://schemas.microsoft.com/office/drawing/2014/main" id="{B8C8C593-C342-4A92-EF96-C036F08B694C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95" name="Group 1094">
            <a:extLst>
              <a:ext uri="{FF2B5EF4-FFF2-40B4-BE49-F238E27FC236}">
                <a16:creationId xmlns:a16="http://schemas.microsoft.com/office/drawing/2014/main" id="{7599E067-4CCA-AA0B-2423-254F231315FC}"/>
              </a:ext>
            </a:extLst>
          </p:cNvPr>
          <p:cNvGrpSpPr/>
          <p:nvPr/>
        </p:nvGrpSpPr>
        <p:grpSpPr>
          <a:xfrm>
            <a:off x="14256493" y="3912285"/>
            <a:ext cx="2581282" cy="1286499"/>
            <a:chOff x="2665303" y="3161682"/>
            <a:chExt cx="2581282" cy="1286499"/>
          </a:xfrm>
        </p:grpSpPr>
        <p:sp>
          <p:nvSpPr>
            <p:cNvPr id="1096" name="!!Text3">
              <a:extLst>
                <a:ext uri="{FF2B5EF4-FFF2-40B4-BE49-F238E27FC236}">
                  <a16:creationId xmlns:a16="http://schemas.microsoft.com/office/drawing/2014/main" id="{1502DD10-BED1-1273-9BA6-DB04A953720D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7" name="!!Text2">
              <a:extLst>
                <a:ext uri="{FF2B5EF4-FFF2-40B4-BE49-F238E27FC236}">
                  <a16:creationId xmlns:a16="http://schemas.microsoft.com/office/drawing/2014/main" id="{B97640EE-CE0A-A60D-C5C0-01F79BE4B4A9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8" name="!!Text1">
              <a:extLst>
                <a:ext uri="{FF2B5EF4-FFF2-40B4-BE49-F238E27FC236}">
                  <a16:creationId xmlns:a16="http://schemas.microsoft.com/office/drawing/2014/main" id="{BE990179-58BF-40EA-FAD1-3E9F71F3F0EF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99" name="Group 1098">
            <a:extLst>
              <a:ext uri="{FF2B5EF4-FFF2-40B4-BE49-F238E27FC236}">
                <a16:creationId xmlns:a16="http://schemas.microsoft.com/office/drawing/2014/main" id="{8BF7C645-0088-FECD-63BF-5CC53136A948}"/>
              </a:ext>
            </a:extLst>
          </p:cNvPr>
          <p:cNvGrpSpPr/>
          <p:nvPr/>
        </p:nvGrpSpPr>
        <p:grpSpPr>
          <a:xfrm flipH="1" flipV="1">
            <a:off x="13870281" y="8806560"/>
            <a:ext cx="3814652" cy="645387"/>
            <a:chOff x="14036012" y="8007601"/>
            <a:chExt cx="3814652" cy="645387"/>
          </a:xfrm>
        </p:grpSpPr>
        <p:cxnSp>
          <p:nvCxnSpPr>
            <p:cNvPr id="1100" name="Straight Connector 1099">
              <a:extLst>
                <a:ext uri="{FF2B5EF4-FFF2-40B4-BE49-F238E27FC236}">
                  <a16:creationId xmlns:a16="http://schemas.microsoft.com/office/drawing/2014/main" id="{D2AEDE01-C29E-248F-FC2A-3F6955D0D556}"/>
                </a:ext>
              </a:extLst>
            </p:cNvPr>
            <p:cNvCxnSpPr>
              <a:cxnSpLocks/>
            </p:cNvCxnSpPr>
            <p:nvPr/>
          </p:nvCxnSpPr>
          <p:spPr>
            <a:xfrm>
              <a:off x="14080556" y="8052145"/>
              <a:ext cx="3092386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1" name="Straight Connector 1100">
              <a:extLst>
                <a:ext uri="{FF2B5EF4-FFF2-40B4-BE49-F238E27FC236}">
                  <a16:creationId xmlns:a16="http://schemas.microsoft.com/office/drawing/2014/main" id="{112405A9-C640-42A4-963C-86C8832593C3}"/>
                </a:ext>
              </a:extLst>
            </p:cNvPr>
            <p:cNvCxnSpPr>
              <a:cxnSpLocks/>
            </p:cNvCxnSpPr>
            <p:nvPr/>
          </p:nvCxnSpPr>
          <p:spPr>
            <a:xfrm>
              <a:off x="17172942" y="8052145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Oval 1101">
              <a:extLst>
                <a:ext uri="{FF2B5EF4-FFF2-40B4-BE49-F238E27FC236}">
                  <a16:creationId xmlns:a16="http://schemas.microsoft.com/office/drawing/2014/main" id="{8270D89E-88A4-EE35-7072-5544EA621F35}"/>
                </a:ext>
              </a:extLst>
            </p:cNvPr>
            <p:cNvSpPr/>
            <p:nvPr/>
          </p:nvSpPr>
          <p:spPr>
            <a:xfrm>
              <a:off x="17761576" y="8563900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3" name="Oval 1102">
              <a:extLst>
                <a:ext uri="{FF2B5EF4-FFF2-40B4-BE49-F238E27FC236}">
                  <a16:creationId xmlns:a16="http://schemas.microsoft.com/office/drawing/2014/main" id="{0E8B464F-800D-99B9-A823-87CDF4955085}"/>
                </a:ext>
              </a:extLst>
            </p:cNvPr>
            <p:cNvSpPr/>
            <p:nvPr/>
          </p:nvSpPr>
          <p:spPr>
            <a:xfrm>
              <a:off x="14036012" y="8007601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04" name="Diamond 1103">
            <a:extLst>
              <a:ext uri="{FF2B5EF4-FFF2-40B4-BE49-F238E27FC236}">
                <a16:creationId xmlns:a16="http://schemas.microsoft.com/office/drawing/2014/main" id="{ECFF487A-9DB2-B7F4-506B-7A55EF95F3CF}"/>
              </a:ext>
            </a:extLst>
          </p:cNvPr>
          <p:cNvSpPr/>
          <p:nvPr/>
        </p:nvSpPr>
        <p:spPr>
          <a:xfrm>
            <a:off x="9347041" y="4253630"/>
            <a:ext cx="5689917" cy="5689918"/>
          </a:xfrm>
          <a:prstGeom prst="diamond">
            <a:avLst/>
          </a:prstGeom>
          <a:solidFill>
            <a:schemeClr val="accent3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5" name="Diamond 1104">
            <a:extLst>
              <a:ext uri="{FF2B5EF4-FFF2-40B4-BE49-F238E27FC236}">
                <a16:creationId xmlns:a16="http://schemas.microsoft.com/office/drawing/2014/main" id="{ABF550A8-C0DE-76FE-AC1B-54736AB16D53}"/>
              </a:ext>
            </a:extLst>
          </p:cNvPr>
          <p:cNvSpPr/>
          <p:nvPr/>
        </p:nvSpPr>
        <p:spPr>
          <a:xfrm>
            <a:off x="10297537" y="4253630"/>
            <a:ext cx="3788925" cy="3788925"/>
          </a:xfrm>
          <a:prstGeom prst="diamond">
            <a:avLst/>
          </a:prstGeom>
          <a:solidFill>
            <a:schemeClr val="accent4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6" name="Diamond 1105">
            <a:extLst>
              <a:ext uri="{FF2B5EF4-FFF2-40B4-BE49-F238E27FC236}">
                <a16:creationId xmlns:a16="http://schemas.microsoft.com/office/drawing/2014/main" id="{6D663E07-4FF8-F56E-1C41-3B9F8A4ED80D}"/>
              </a:ext>
            </a:extLst>
          </p:cNvPr>
          <p:cNvSpPr/>
          <p:nvPr/>
        </p:nvSpPr>
        <p:spPr>
          <a:xfrm>
            <a:off x="11264384" y="4253630"/>
            <a:ext cx="1855231" cy="1855231"/>
          </a:xfrm>
          <a:prstGeom prst="diamond">
            <a:avLst/>
          </a:prstGeom>
          <a:solidFill>
            <a:schemeClr val="accent5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63500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7" name="Rectangle 1106">
            <a:extLst>
              <a:ext uri="{FF2B5EF4-FFF2-40B4-BE49-F238E27FC236}">
                <a16:creationId xmlns:a16="http://schemas.microsoft.com/office/drawing/2014/main" id="{43257307-E6A3-6F72-0DF0-4A78F19CA0C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#188</a:t>
            </a:r>
          </a:p>
        </p:txBody>
      </p:sp>
    </p:spTree>
    <p:extLst>
      <p:ext uri="{BB962C8B-B14F-4D97-AF65-F5344CB8AC3E}">
        <p14:creationId xmlns:p14="http://schemas.microsoft.com/office/powerpoint/2010/main" val="25560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10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0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10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10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10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0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0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0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0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10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10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10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10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9" grpId="0" animBg="1"/>
          <p:bldP spid="1040" grpId="0" animBg="1"/>
          <p:bldP spid="1041" grpId="0"/>
          <p:bldP spid="1042" grpId="0"/>
          <p:bldP spid="1074" grpId="0" animBg="1"/>
          <p:bldP spid="1075" grpId="0" animBg="1"/>
          <p:bldP spid="1076" grpId="0" animBg="1"/>
          <p:bldP spid="1077" grpId="0" animBg="1"/>
          <p:bldP spid="1104" grpId="0" animBg="1"/>
          <p:bldP spid="1105" grpId="0" animBg="1"/>
          <p:bldP spid="110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10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0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0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10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10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10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0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0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0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0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0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0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0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10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10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10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10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9" grpId="0" animBg="1"/>
          <p:bldP spid="1040" grpId="0" animBg="1"/>
          <p:bldP spid="1041" grpId="0"/>
          <p:bldP spid="1042" grpId="0"/>
          <p:bldP spid="1074" grpId="0" animBg="1"/>
          <p:bldP spid="1075" grpId="0" animBg="1"/>
          <p:bldP spid="1076" grpId="0" animBg="1"/>
          <p:bldP spid="1077" grpId="0" animBg="1"/>
          <p:bldP spid="1104" grpId="0" animBg="1"/>
          <p:bldP spid="1105" grpId="0" animBg="1"/>
          <p:bldP spid="1106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" name="Group 174">
            <a:extLst>
              <a:ext uri="{FF2B5EF4-FFF2-40B4-BE49-F238E27FC236}">
                <a16:creationId xmlns:a16="http://schemas.microsoft.com/office/drawing/2014/main" id="{173C8612-0C0B-C0F6-90F7-B3B45250AE03}"/>
              </a:ext>
            </a:extLst>
          </p:cNvPr>
          <p:cNvGrpSpPr/>
          <p:nvPr/>
        </p:nvGrpSpPr>
        <p:grpSpPr>
          <a:xfrm>
            <a:off x="12568250" y="4678180"/>
            <a:ext cx="600843" cy="677722"/>
            <a:chOff x="12178292" y="4509316"/>
            <a:chExt cx="600843" cy="677722"/>
          </a:xfrm>
        </p:grpSpPr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54B8D25A-3358-C722-3CF4-33A7DA2925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2139852" y="4592300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69AB63F8-7E9C-A6BA-9D65-257E2E6186DE}"/>
                </a:ext>
              </a:extLst>
            </p:cNvPr>
            <p:cNvSpPr/>
            <p:nvPr/>
          </p:nvSpPr>
          <p:spPr>
            <a:xfrm rot="16200000">
              <a:off x="12690047" y="450931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AF3EBE15-417E-A337-75CC-F6FDE18E9BC9}"/>
              </a:ext>
            </a:extLst>
          </p:cNvPr>
          <p:cNvGrpSpPr/>
          <p:nvPr/>
        </p:nvGrpSpPr>
        <p:grpSpPr>
          <a:xfrm>
            <a:off x="13332710" y="6078054"/>
            <a:ext cx="2837937" cy="645387"/>
            <a:chOff x="6840350" y="4297087"/>
            <a:chExt cx="2837937" cy="645387"/>
          </a:xfrm>
        </p:grpSpPr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9187A70D-75BB-CFF6-6576-40A563237400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D489D1C6-5DF0-2FCC-C66E-F206420B9023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ABAFF18F-9BFA-5697-5734-600FB288F842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FDA54273-A9DE-AAB0-AEDA-E4FD79683914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96B98E10-995C-4F4A-697E-C2C01258DA38}"/>
              </a:ext>
            </a:extLst>
          </p:cNvPr>
          <p:cNvGrpSpPr/>
          <p:nvPr/>
        </p:nvGrpSpPr>
        <p:grpSpPr>
          <a:xfrm>
            <a:off x="6852041" y="6768424"/>
            <a:ext cx="2837937" cy="645387"/>
            <a:chOff x="6840350" y="4297087"/>
            <a:chExt cx="2837937" cy="645387"/>
          </a:xfrm>
        </p:grpSpPr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7A3B7192-EF1C-229F-76EC-B7393BAA273B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93F6ECE9-D85F-D2FD-2C73-932561A7B6BA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DE7349B5-D3E9-4FB1-E66E-F0091950DF20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9A3D0DC9-55D8-F786-607F-4ECFF2071118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434656C2-7197-87E3-C7D2-D8B1E7C95BC7}"/>
              </a:ext>
            </a:extLst>
          </p:cNvPr>
          <p:cNvGrpSpPr/>
          <p:nvPr/>
        </p:nvGrpSpPr>
        <p:grpSpPr>
          <a:xfrm flipV="1">
            <a:off x="6150724" y="11820801"/>
            <a:ext cx="2837937" cy="645387"/>
            <a:chOff x="6840350" y="4297087"/>
            <a:chExt cx="2837937" cy="645387"/>
          </a:xfrm>
        </p:grpSpPr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9075ABE0-3CAA-5526-3170-08E508000877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1B83A4FD-4571-B8FE-EE45-BE03CF984938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400BF230-BE1B-A96C-4E30-BC39D24F5733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E063006F-3158-2491-4F53-7ACD1ED9806C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3" name="Diamond 192">
            <a:extLst>
              <a:ext uri="{FF2B5EF4-FFF2-40B4-BE49-F238E27FC236}">
                <a16:creationId xmlns:a16="http://schemas.microsoft.com/office/drawing/2014/main" id="{67376115-6AEB-E515-5A80-D0461715827E}"/>
              </a:ext>
            </a:extLst>
          </p:cNvPr>
          <p:cNvSpPr/>
          <p:nvPr/>
        </p:nvSpPr>
        <p:spPr>
          <a:xfrm>
            <a:off x="7199085" y="4253630"/>
            <a:ext cx="9985828" cy="9985830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Diamond 193">
            <a:extLst>
              <a:ext uri="{FF2B5EF4-FFF2-40B4-BE49-F238E27FC236}">
                <a16:creationId xmlns:a16="http://schemas.microsoft.com/office/drawing/2014/main" id="{8D50E96B-5256-4AB7-07E9-95FAEC067976}"/>
              </a:ext>
            </a:extLst>
          </p:cNvPr>
          <p:cNvSpPr/>
          <p:nvPr/>
        </p:nvSpPr>
        <p:spPr>
          <a:xfrm>
            <a:off x="8269339" y="4253630"/>
            <a:ext cx="7845320" cy="7845321"/>
          </a:xfrm>
          <a:prstGeom prst="diamond">
            <a:avLst/>
          </a:prstGeom>
          <a:solidFill>
            <a:schemeClr val="accent2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!!SubTitle">
            <a:extLst>
              <a:ext uri="{FF2B5EF4-FFF2-40B4-BE49-F238E27FC236}">
                <a16:creationId xmlns:a16="http://schemas.microsoft.com/office/drawing/2014/main" id="{74B2135A-8097-9356-8A92-9D1A3D08704F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96" name="!!MainTitle1">
            <a:extLst>
              <a:ext uri="{FF2B5EF4-FFF2-40B4-BE49-F238E27FC236}">
                <a16:creationId xmlns:a16="http://schemas.microsoft.com/office/drawing/2014/main" id="{D3E94FF7-EF87-57BC-BF7E-EE14DEFEACF6}"/>
              </a:ext>
            </a:extLst>
          </p:cNvPr>
          <p:cNvSpPr txBox="1"/>
          <p:nvPr/>
        </p:nvSpPr>
        <p:spPr>
          <a:xfrm>
            <a:off x="7226543" y="1037172"/>
            <a:ext cx="99309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0F109D23-B268-A295-CF79-86CBE39E4EBA}"/>
              </a:ext>
            </a:extLst>
          </p:cNvPr>
          <p:cNvGrpSpPr/>
          <p:nvPr/>
        </p:nvGrpSpPr>
        <p:grpSpPr>
          <a:xfrm>
            <a:off x="18734339" y="8895648"/>
            <a:ext cx="2581282" cy="1286499"/>
            <a:chOff x="2665303" y="3161682"/>
            <a:chExt cx="2581282" cy="1286499"/>
          </a:xfrm>
        </p:grpSpPr>
        <p:sp>
          <p:nvSpPr>
            <p:cNvPr id="198" name="!!Text3">
              <a:extLst>
                <a:ext uri="{FF2B5EF4-FFF2-40B4-BE49-F238E27FC236}">
                  <a16:creationId xmlns:a16="http://schemas.microsoft.com/office/drawing/2014/main" id="{3C2CF5ED-D823-BB3B-B15E-39E43E4C9254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9" name="!!Text2">
              <a:extLst>
                <a:ext uri="{FF2B5EF4-FFF2-40B4-BE49-F238E27FC236}">
                  <a16:creationId xmlns:a16="http://schemas.microsoft.com/office/drawing/2014/main" id="{3EACB1E5-7FDA-4FC6-9200-406CEC58308C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0" name="!!Text1">
              <a:extLst>
                <a:ext uri="{FF2B5EF4-FFF2-40B4-BE49-F238E27FC236}">
                  <a16:creationId xmlns:a16="http://schemas.microsoft.com/office/drawing/2014/main" id="{4E43981E-D75C-64F1-396C-3B1D4216999E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94A794B1-F63B-3663-E240-6DAE9514697B}"/>
              </a:ext>
            </a:extLst>
          </p:cNvPr>
          <p:cNvGrpSpPr/>
          <p:nvPr/>
        </p:nvGrpSpPr>
        <p:grpSpPr>
          <a:xfrm>
            <a:off x="5342508" y="10573021"/>
            <a:ext cx="2581282" cy="1286499"/>
            <a:chOff x="2665303" y="3161682"/>
            <a:chExt cx="2581282" cy="1286499"/>
          </a:xfrm>
        </p:grpSpPr>
        <p:sp>
          <p:nvSpPr>
            <p:cNvPr id="202" name="!!Text3">
              <a:extLst>
                <a:ext uri="{FF2B5EF4-FFF2-40B4-BE49-F238E27FC236}">
                  <a16:creationId xmlns:a16="http://schemas.microsoft.com/office/drawing/2014/main" id="{544D182D-CDD3-24BC-4CA4-5DDE8A8338B2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3" name="!!Text2">
              <a:extLst>
                <a:ext uri="{FF2B5EF4-FFF2-40B4-BE49-F238E27FC236}">
                  <a16:creationId xmlns:a16="http://schemas.microsoft.com/office/drawing/2014/main" id="{F0BC9558-C74A-41AB-CD7A-6EA88FFB160F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4" name="!!Text1">
              <a:extLst>
                <a:ext uri="{FF2B5EF4-FFF2-40B4-BE49-F238E27FC236}">
                  <a16:creationId xmlns:a16="http://schemas.microsoft.com/office/drawing/2014/main" id="{9217A469-B8EF-5F05-ED1A-AB76120CA1D8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05" name="Freeform 26">
            <a:extLst>
              <a:ext uri="{FF2B5EF4-FFF2-40B4-BE49-F238E27FC236}">
                <a16:creationId xmlns:a16="http://schemas.microsoft.com/office/drawing/2014/main" id="{70FCA4DB-9409-C4C1-1092-70D9391ECA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65363" y="3984003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06" name="Freeform 16">
            <a:extLst>
              <a:ext uri="{FF2B5EF4-FFF2-40B4-BE49-F238E27FC236}">
                <a16:creationId xmlns:a16="http://schemas.microsoft.com/office/drawing/2014/main" id="{C4B6C7A0-9EAF-C011-00DE-74F0513FA3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94747" y="9051042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07" name="Freeform 15">
            <a:extLst>
              <a:ext uri="{FF2B5EF4-FFF2-40B4-BE49-F238E27FC236}">
                <a16:creationId xmlns:a16="http://schemas.microsoft.com/office/drawing/2014/main" id="{98B32A81-EF65-5B0C-636D-D54475947A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3404" y="6461711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08" name="Freeform 74">
            <a:extLst>
              <a:ext uri="{FF2B5EF4-FFF2-40B4-BE49-F238E27FC236}">
                <a16:creationId xmlns:a16="http://schemas.microsoft.com/office/drawing/2014/main" id="{69D03B7A-99B9-B3DD-9EF5-DBC5D40784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33897" y="6222625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09" name="Group 13">
            <a:extLst>
              <a:ext uri="{FF2B5EF4-FFF2-40B4-BE49-F238E27FC236}">
                <a16:creationId xmlns:a16="http://schemas.microsoft.com/office/drawing/2014/main" id="{7123315B-3688-0364-F9FA-76ADAF786AF2}"/>
              </a:ext>
            </a:extLst>
          </p:cNvPr>
          <p:cNvGrpSpPr>
            <a:grpSpLocks/>
          </p:cNvGrpSpPr>
          <p:nvPr/>
        </p:nvGrpSpPr>
        <p:grpSpPr bwMode="auto">
          <a:xfrm>
            <a:off x="5342508" y="11995899"/>
            <a:ext cx="576288" cy="762402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210" name="Freeform 48">
              <a:extLst>
                <a:ext uri="{FF2B5EF4-FFF2-40B4-BE49-F238E27FC236}">
                  <a16:creationId xmlns:a16="http://schemas.microsoft.com/office/drawing/2014/main" id="{3C639401-DCFD-6DBD-D8D8-4B7FBC2163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11" name="Freeform 49">
              <a:extLst>
                <a:ext uri="{FF2B5EF4-FFF2-40B4-BE49-F238E27FC236}">
                  <a16:creationId xmlns:a16="http://schemas.microsoft.com/office/drawing/2014/main" id="{A7458103-6F46-5BBC-F735-30055F1BD1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12" name="Freeform 50">
              <a:extLst>
                <a:ext uri="{FF2B5EF4-FFF2-40B4-BE49-F238E27FC236}">
                  <a16:creationId xmlns:a16="http://schemas.microsoft.com/office/drawing/2014/main" id="{0A146647-5E7D-2A15-C88C-266A44DA6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13" name="Freeform 51">
              <a:extLst>
                <a:ext uri="{FF2B5EF4-FFF2-40B4-BE49-F238E27FC236}">
                  <a16:creationId xmlns:a16="http://schemas.microsoft.com/office/drawing/2014/main" id="{4265F917-0525-F0E5-A86A-C6FD251E5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27AF6134-0D43-D3FA-D494-100044C6B562}"/>
              </a:ext>
            </a:extLst>
          </p:cNvPr>
          <p:cNvGrpSpPr/>
          <p:nvPr/>
        </p:nvGrpSpPr>
        <p:grpSpPr>
          <a:xfrm>
            <a:off x="3091478" y="6322364"/>
            <a:ext cx="2581282" cy="1286499"/>
            <a:chOff x="2665303" y="3161682"/>
            <a:chExt cx="2581282" cy="1286499"/>
          </a:xfrm>
        </p:grpSpPr>
        <p:sp>
          <p:nvSpPr>
            <p:cNvPr id="215" name="!!Text3">
              <a:extLst>
                <a:ext uri="{FF2B5EF4-FFF2-40B4-BE49-F238E27FC236}">
                  <a16:creationId xmlns:a16="http://schemas.microsoft.com/office/drawing/2014/main" id="{CE0A0411-BDB4-CEC2-C2E6-B652639AA197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6" name="!!Text2">
              <a:extLst>
                <a:ext uri="{FF2B5EF4-FFF2-40B4-BE49-F238E27FC236}">
                  <a16:creationId xmlns:a16="http://schemas.microsoft.com/office/drawing/2014/main" id="{5271D4DE-70F2-C40A-69A1-985FB0787C98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7" name="!!Text1">
              <a:extLst>
                <a:ext uri="{FF2B5EF4-FFF2-40B4-BE49-F238E27FC236}">
                  <a16:creationId xmlns:a16="http://schemas.microsoft.com/office/drawing/2014/main" id="{F9FF15CD-3198-7544-8408-2FBC9D099980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CBA796ED-A6DD-4C0B-D41B-96598E9AA3F3}"/>
              </a:ext>
            </a:extLst>
          </p:cNvPr>
          <p:cNvGrpSpPr/>
          <p:nvPr/>
        </p:nvGrpSpPr>
        <p:grpSpPr>
          <a:xfrm>
            <a:off x="17438762" y="6122598"/>
            <a:ext cx="2581282" cy="1286499"/>
            <a:chOff x="2665303" y="3161682"/>
            <a:chExt cx="2581282" cy="1286499"/>
          </a:xfrm>
        </p:grpSpPr>
        <p:sp>
          <p:nvSpPr>
            <p:cNvPr id="219" name="!!Text3">
              <a:extLst>
                <a:ext uri="{FF2B5EF4-FFF2-40B4-BE49-F238E27FC236}">
                  <a16:creationId xmlns:a16="http://schemas.microsoft.com/office/drawing/2014/main" id="{59CC45F2-CD79-9C82-4069-8A6B91269728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0" name="!!Text2">
              <a:extLst>
                <a:ext uri="{FF2B5EF4-FFF2-40B4-BE49-F238E27FC236}">
                  <a16:creationId xmlns:a16="http://schemas.microsoft.com/office/drawing/2014/main" id="{C6031DC5-ACFA-A365-682E-00B035A78F67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1" name="!!Text1">
              <a:extLst>
                <a:ext uri="{FF2B5EF4-FFF2-40B4-BE49-F238E27FC236}">
                  <a16:creationId xmlns:a16="http://schemas.microsoft.com/office/drawing/2014/main" id="{6EBFB880-AF82-7DA1-C65E-4124E5325EA4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DB71FAFC-17C7-96F6-0621-2DD5B3DE4E49}"/>
              </a:ext>
            </a:extLst>
          </p:cNvPr>
          <p:cNvGrpSpPr/>
          <p:nvPr/>
        </p:nvGrpSpPr>
        <p:grpSpPr>
          <a:xfrm>
            <a:off x="14256493" y="3912285"/>
            <a:ext cx="2581282" cy="1286499"/>
            <a:chOff x="2665303" y="3161682"/>
            <a:chExt cx="2581282" cy="1286499"/>
          </a:xfrm>
        </p:grpSpPr>
        <p:sp>
          <p:nvSpPr>
            <p:cNvPr id="223" name="!!Text3">
              <a:extLst>
                <a:ext uri="{FF2B5EF4-FFF2-40B4-BE49-F238E27FC236}">
                  <a16:creationId xmlns:a16="http://schemas.microsoft.com/office/drawing/2014/main" id="{6062466F-98F8-9924-425B-0E0F753A5FB9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4" name="!!Text2">
              <a:extLst>
                <a:ext uri="{FF2B5EF4-FFF2-40B4-BE49-F238E27FC236}">
                  <a16:creationId xmlns:a16="http://schemas.microsoft.com/office/drawing/2014/main" id="{0051A586-2CD1-1B2B-9C49-CD7C691FCCBC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5" name="!!Text1">
              <a:extLst>
                <a:ext uri="{FF2B5EF4-FFF2-40B4-BE49-F238E27FC236}">
                  <a16:creationId xmlns:a16="http://schemas.microsoft.com/office/drawing/2014/main" id="{79AB2A23-D03D-47E4-F865-1DD28861402A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9984BF1A-4880-4ABD-CB0F-7EBD8D8DDDA4}"/>
              </a:ext>
            </a:extLst>
          </p:cNvPr>
          <p:cNvGrpSpPr/>
          <p:nvPr/>
        </p:nvGrpSpPr>
        <p:grpSpPr>
          <a:xfrm flipH="1" flipV="1">
            <a:off x="13870281" y="8806560"/>
            <a:ext cx="3814652" cy="645387"/>
            <a:chOff x="14036012" y="8007601"/>
            <a:chExt cx="3814652" cy="645387"/>
          </a:xfrm>
        </p:grpSpPr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79DC40B0-21D6-20B0-3C75-C4B032EA82D0}"/>
                </a:ext>
              </a:extLst>
            </p:cNvPr>
            <p:cNvCxnSpPr>
              <a:cxnSpLocks/>
            </p:cNvCxnSpPr>
            <p:nvPr/>
          </p:nvCxnSpPr>
          <p:spPr>
            <a:xfrm>
              <a:off x="14080556" y="8052145"/>
              <a:ext cx="3092386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E72AA868-B1FE-CE73-6F2C-E04B61B584E5}"/>
                </a:ext>
              </a:extLst>
            </p:cNvPr>
            <p:cNvCxnSpPr>
              <a:cxnSpLocks/>
            </p:cNvCxnSpPr>
            <p:nvPr/>
          </p:nvCxnSpPr>
          <p:spPr>
            <a:xfrm>
              <a:off x="17172942" y="8052145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4350204A-101D-9956-EA4D-00B71C5D8131}"/>
                </a:ext>
              </a:extLst>
            </p:cNvPr>
            <p:cNvSpPr/>
            <p:nvPr/>
          </p:nvSpPr>
          <p:spPr>
            <a:xfrm>
              <a:off x="17761576" y="8563900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86D636F1-4A1B-03AB-40F9-72455A58672F}"/>
                </a:ext>
              </a:extLst>
            </p:cNvPr>
            <p:cNvSpPr/>
            <p:nvPr/>
          </p:nvSpPr>
          <p:spPr>
            <a:xfrm>
              <a:off x="14036012" y="8007601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1" name="Diamond 230">
            <a:extLst>
              <a:ext uri="{FF2B5EF4-FFF2-40B4-BE49-F238E27FC236}">
                <a16:creationId xmlns:a16="http://schemas.microsoft.com/office/drawing/2014/main" id="{04123D0C-716F-8717-B448-115F41B9A91D}"/>
              </a:ext>
            </a:extLst>
          </p:cNvPr>
          <p:cNvSpPr/>
          <p:nvPr/>
        </p:nvSpPr>
        <p:spPr>
          <a:xfrm>
            <a:off x="9347041" y="4253630"/>
            <a:ext cx="5689917" cy="5689918"/>
          </a:xfrm>
          <a:prstGeom prst="diamond">
            <a:avLst/>
          </a:prstGeom>
          <a:solidFill>
            <a:schemeClr val="accent3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Diamond 231">
            <a:extLst>
              <a:ext uri="{FF2B5EF4-FFF2-40B4-BE49-F238E27FC236}">
                <a16:creationId xmlns:a16="http://schemas.microsoft.com/office/drawing/2014/main" id="{257B0E2D-3245-3455-69CE-39360A599017}"/>
              </a:ext>
            </a:extLst>
          </p:cNvPr>
          <p:cNvSpPr/>
          <p:nvPr/>
        </p:nvSpPr>
        <p:spPr>
          <a:xfrm>
            <a:off x="10297537" y="4253630"/>
            <a:ext cx="3788925" cy="3788925"/>
          </a:xfrm>
          <a:prstGeom prst="diamond">
            <a:avLst/>
          </a:prstGeom>
          <a:solidFill>
            <a:schemeClr val="accent4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Diamond 232">
            <a:extLst>
              <a:ext uri="{FF2B5EF4-FFF2-40B4-BE49-F238E27FC236}">
                <a16:creationId xmlns:a16="http://schemas.microsoft.com/office/drawing/2014/main" id="{E39D881C-10B7-21C0-BBD2-7FE20D9961EF}"/>
              </a:ext>
            </a:extLst>
          </p:cNvPr>
          <p:cNvSpPr/>
          <p:nvPr/>
        </p:nvSpPr>
        <p:spPr>
          <a:xfrm>
            <a:off x="11264384" y="4253630"/>
            <a:ext cx="1855231" cy="1855231"/>
          </a:xfrm>
          <a:prstGeom prst="diamond">
            <a:avLst/>
          </a:prstGeom>
          <a:solidFill>
            <a:schemeClr val="accent5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63500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EB41FE8F-0043-709F-853C-7933806740B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#188</a:t>
            </a: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9" dur="1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0" dur="1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3" dur="1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7" dur="15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8" dur="15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1" dur="1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2" dur="1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5" dur="1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6" dur="1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3" grpId="0" animBg="1"/>
          <p:bldP spid="194" grpId="0" animBg="1"/>
          <p:bldP spid="195" grpId="0"/>
          <p:bldP spid="196" grpId="0"/>
          <p:bldP spid="205" grpId="0" animBg="1"/>
          <p:bldP spid="206" grpId="0" animBg="1"/>
          <p:bldP spid="207" grpId="0" animBg="1"/>
          <p:bldP spid="208" grpId="0" animBg="1"/>
          <p:bldP spid="231" grpId="0" animBg="1"/>
          <p:bldP spid="232" grpId="0" animBg="1"/>
          <p:bldP spid="23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3" grpId="0" animBg="1"/>
          <p:bldP spid="194" grpId="0" animBg="1"/>
          <p:bldP spid="195" grpId="0"/>
          <p:bldP spid="196" grpId="0"/>
          <p:bldP spid="205" grpId="0" animBg="1"/>
          <p:bldP spid="206" grpId="0" animBg="1"/>
          <p:bldP spid="207" grpId="0" animBg="1"/>
          <p:bldP spid="208" grpId="0" animBg="1"/>
          <p:bldP spid="231" grpId="0" animBg="1"/>
          <p:bldP spid="232" grpId="0" animBg="1"/>
          <p:bldP spid="233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3" name="Group 622">
            <a:extLst>
              <a:ext uri="{FF2B5EF4-FFF2-40B4-BE49-F238E27FC236}">
                <a16:creationId xmlns:a16="http://schemas.microsoft.com/office/drawing/2014/main" id="{8E0EECEB-BEED-B855-755A-59A37553D99D}"/>
              </a:ext>
            </a:extLst>
          </p:cNvPr>
          <p:cNvGrpSpPr/>
          <p:nvPr/>
        </p:nvGrpSpPr>
        <p:grpSpPr>
          <a:xfrm>
            <a:off x="12568250" y="4678180"/>
            <a:ext cx="600843" cy="677722"/>
            <a:chOff x="12178292" y="4509316"/>
            <a:chExt cx="600843" cy="677722"/>
          </a:xfrm>
        </p:grpSpPr>
        <p:cxnSp>
          <p:nvCxnSpPr>
            <p:cNvPr id="624" name="Straight Connector 623">
              <a:extLst>
                <a:ext uri="{FF2B5EF4-FFF2-40B4-BE49-F238E27FC236}">
                  <a16:creationId xmlns:a16="http://schemas.microsoft.com/office/drawing/2014/main" id="{296AD13F-46BB-1CB3-32EF-C3D40D444E0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2139852" y="4592300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5" name="Oval 624">
              <a:extLst>
                <a:ext uri="{FF2B5EF4-FFF2-40B4-BE49-F238E27FC236}">
                  <a16:creationId xmlns:a16="http://schemas.microsoft.com/office/drawing/2014/main" id="{22ED9829-A74C-9319-170F-9BC47064E00D}"/>
                </a:ext>
              </a:extLst>
            </p:cNvPr>
            <p:cNvSpPr/>
            <p:nvPr/>
          </p:nvSpPr>
          <p:spPr>
            <a:xfrm rot="16200000">
              <a:off x="12690047" y="450931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6" name="Group 625">
            <a:extLst>
              <a:ext uri="{FF2B5EF4-FFF2-40B4-BE49-F238E27FC236}">
                <a16:creationId xmlns:a16="http://schemas.microsoft.com/office/drawing/2014/main" id="{EEA76D6A-FE8E-66B5-3BD2-1EDF06FC8E84}"/>
              </a:ext>
            </a:extLst>
          </p:cNvPr>
          <p:cNvGrpSpPr/>
          <p:nvPr/>
        </p:nvGrpSpPr>
        <p:grpSpPr>
          <a:xfrm>
            <a:off x="13332710" y="6078054"/>
            <a:ext cx="2837937" cy="645387"/>
            <a:chOff x="6840350" y="4297087"/>
            <a:chExt cx="2837937" cy="645387"/>
          </a:xfrm>
        </p:grpSpPr>
        <p:cxnSp>
          <p:nvCxnSpPr>
            <p:cNvPr id="627" name="Straight Connector 626">
              <a:extLst>
                <a:ext uri="{FF2B5EF4-FFF2-40B4-BE49-F238E27FC236}">
                  <a16:creationId xmlns:a16="http://schemas.microsoft.com/office/drawing/2014/main" id="{EE2F4A54-5348-3130-444F-92D42EF0636D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8" name="Straight Connector 627">
              <a:extLst>
                <a:ext uri="{FF2B5EF4-FFF2-40B4-BE49-F238E27FC236}">
                  <a16:creationId xmlns:a16="http://schemas.microsoft.com/office/drawing/2014/main" id="{FD16764F-DF0F-013B-BE1F-C80A59CF9FB9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9" name="Oval 628">
              <a:extLst>
                <a:ext uri="{FF2B5EF4-FFF2-40B4-BE49-F238E27FC236}">
                  <a16:creationId xmlns:a16="http://schemas.microsoft.com/office/drawing/2014/main" id="{7532FA23-5897-E77E-A7C3-97F8974FABFE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0" name="Oval 629">
              <a:extLst>
                <a:ext uri="{FF2B5EF4-FFF2-40B4-BE49-F238E27FC236}">
                  <a16:creationId xmlns:a16="http://schemas.microsoft.com/office/drawing/2014/main" id="{E407E595-B8C8-A79B-6FCE-85A616F8438D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1" name="Group 630">
            <a:extLst>
              <a:ext uri="{FF2B5EF4-FFF2-40B4-BE49-F238E27FC236}">
                <a16:creationId xmlns:a16="http://schemas.microsoft.com/office/drawing/2014/main" id="{7E46CE1E-0CF7-0CF6-B79B-DC482AB19689}"/>
              </a:ext>
            </a:extLst>
          </p:cNvPr>
          <p:cNvGrpSpPr/>
          <p:nvPr/>
        </p:nvGrpSpPr>
        <p:grpSpPr>
          <a:xfrm>
            <a:off x="6852041" y="6768424"/>
            <a:ext cx="2837937" cy="645387"/>
            <a:chOff x="6840350" y="4297087"/>
            <a:chExt cx="2837937" cy="645387"/>
          </a:xfrm>
        </p:grpSpPr>
        <p:cxnSp>
          <p:nvCxnSpPr>
            <p:cNvPr id="632" name="Straight Connector 631">
              <a:extLst>
                <a:ext uri="{FF2B5EF4-FFF2-40B4-BE49-F238E27FC236}">
                  <a16:creationId xmlns:a16="http://schemas.microsoft.com/office/drawing/2014/main" id="{446F8D02-4D33-A46C-6E64-BD69B413F448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3" name="Straight Connector 632">
              <a:extLst>
                <a:ext uri="{FF2B5EF4-FFF2-40B4-BE49-F238E27FC236}">
                  <a16:creationId xmlns:a16="http://schemas.microsoft.com/office/drawing/2014/main" id="{EA6190A9-0A8C-94C8-ACD9-E5FFD98C2BF1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4" name="Oval 633">
              <a:extLst>
                <a:ext uri="{FF2B5EF4-FFF2-40B4-BE49-F238E27FC236}">
                  <a16:creationId xmlns:a16="http://schemas.microsoft.com/office/drawing/2014/main" id="{498BD80B-73D8-72D1-CB78-E2839ECBFB35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5" name="Oval 634">
              <a:extLst>
                <a:ext uri="{FF2B5EF4-FFF2-40B4-BE49-F238E27FC236}">
                  <a16:creationId xmlns:a16="http://schemas.microsoft.com/office/drawing/2014/main" id="{E3374E8A-F2CB-0D01-197B-C854693285B1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6" name="Group 635">
            <a:extLst>
              <a:ext uri="{FF2B5EF4-FFF2-40B4-BE49-F238E27FC236}">
                <a16:creationId xmlns:a16="http://schemas.microsoft.com/office/drawing/2014/main" id="{3DBBFF3E-263D-6F31-829D-CA6779BDAB59}"/>
              </a:ext>
            </a:extLst>
          </p:cNvPr>
          <p:cNvGrpSpPr/>
          <p:nvPr/>
        </p:nvGrpSpPr>
        <p:grpSpPr>
          <a:xfrm flipV="1">
            <a:off x="6150724" y="11820801"/>
            <a:ext cx="2837937" cy="645387"/>
            <a:chOff x="6840350" y="4297087"/>
            <a:chExt cx="2837937" cy="645387"/>
          </a:xfrm>
        </p:grpSpPr>
        <p:cxnSp>
          <p:nvCxnSpPr>
            <p:cNvPr id="637" name="Straight Connector 636">
              <a:extLst>
                <a:ext uri="{FF2B5EF4-FFF2-40B4-BE49-F238E27FC236}">
                  <a16:creationId xmlns:a16="http://schemas.microsoft.com/office/drawing/2014/main" id="{DCEF336E-5C5B-8F34-198B-3CCC68E76473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8" name="Straight Connector 637">
              <a:extLst>
                <a:ext uri="{FF2B5EF4-FFF2-40B4-BE49-F238E27FC236}">
                  <a16:creationId xmlns:a16="http://schemas.microsoft.com/office/drawing/2014/main" id="{B591558A-BFF9-149F-70F2-D4DF54DD5223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9" name="Oval 638">
              <a:extLst>
                <a:ext uri="{FF2B5EF4-FFF2-40B4-BE49-F238E27FC236}">
                  <a16:creationId xmlns:a16="http://schemas.microsoft.com/office/drawing/2014/main" id="{45110DAE-50A8-0E4C-3A5E-3521766B8A37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Oval 639">
              <a:extLst>
                <a:ext uri="{FF2B5EF4-FFF2-40B4-BE49-F238E27FC236}">
                  <a16:creationId xmlns:a16="http://schemas.microsoft.com/office/drawing/2014/main" id="{CC482B19-DDA0-0419-0048-ED7D4DCDC516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1" name="Diamond 640">
            <a:extLst>
              <a:ext uri="{FF2B5EF4-FFF2-40B4-BE49-F238E27FC236}">
                <a16:creationId xmlns:a16="http://schemas.microsoft.com/office/drawing/2014/main" id="{5B66C73A-C694-2480-7DF3-22E43F07CD21}"/>
              </a:ext>
            </a:extLst>
          </p:cNvPr>
          <p:cNvSpPr/>
          <p:nvPr/>
        </p:nvSpPr>
        <p:spPr>
          <a:xfrm>
            <a:off x="7199085" y="4253630"/>
            <a:ext cx="9985828" cy="9985830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2" name="Diamond 641">
            <a:extLst>
              <a:ext uri="{FF2B5EF4-FFF2-40B4-BE49-F238E27FC236}">
                <a16:creationId xmlns:a16="http://schemas.microsoft.com/office/drawing/2014/main" id="{CF00EA99-9F24-0484-49BC-C73EACAD9617}"/>
              </a:ext>
            </a:extLst>
          </p:cNvPr>
          <p:cNvSpPr/>
          <p:nvPr/>
        </p:nvSpPr>
        <p:spPr>
          <a:xfrm>
            <a:off x="8269339" y="4253630"/>
            <a:ext cx="7845320" cy="7845321"/>
          </a:xfrm>
          <a:prstGeom prst="diamond">
            <a:avLst/>
          </a:prstGeom>
          <a:solidFill>
            <a:schemeClr val="accent2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!!SubTitle">
            <a:extLst>
              <a:ext uri="{FF2B5EF4-FFF2-40B4-BE49-F238E27FC236}">
                <a16:creationId xmlns:a16="http://schemas.microsoft.com/office/drawing/2014/main" id="{61E80942-759F-FF19-3BE6-70035CF75012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44" name="!!MainTitle1">
            <a:extLst>
              <a:ext uri="{FF2B5EF4-FFF2-40B4-BE49-F238E27FC236}">
                <a16:creationId xmlns:a16="http://schemas.microsoft.com/office/drawing/2014/main" id="{55B80BEF-C372-827B-53BA-4B7CFC79E5C1}"/>
              </a:ext>
            </a:extLst>
          </p:cNvPr>
          <p:cNvSpPr txBox="1"/>
          <p:nvPr/>
        </p:nvSpPr>
        <p:spPr>
          <a:xfrm>
            <a:off x="7226543" y="1037172"/>
            <a:ext cx="99309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645" name="Group 644">
            <a:extLst>
              <a:ext uri="{FF2B5EF4-FFF2-40B4-BE49-F238E27FC236}">
                <a16:creationId xmlns:a16="http://schemas.microsoft.com/office/drawing/2014/main" id="{36D5DD87-7152-16E5-FBF7-3AC802B55B1D}"/>
              </a:ext>
            </a:extLst>
          </p:cNvPr>
          <p:cNvGrpSpPr/>
          <p:nvPr/>
        </p:nvGrpSpPr>
        <p:grpSpPr>
          <a:xfrm>
            <a:off x="18734339" y="8895648"/>
            <a:ext cx="2581282" cy="1286499"/>
            <a:chOff x="2665303" y="3161682"/>
            <a:chExt cx="2581282" cy="1286499"/>
          </a:xfrm>
        </p:grpSpPr>
        <p:sp>
          <p:nvSpPr>
            <p:cNvPr id="646" name="!!Text3">
              <a:extLst>
                <a:ext uri="{FF2B5EF4-FFF2-40B4-BE49-F238E27FC236}">
                  <a16:creationId xmlns:a16="http://schemas.microsoft.com/office/drawing/2014/main" id="{06241411-ED7A-307E-3756-15D26CFD7C5F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7" name="!!Text2">
              <a:extLst>
                <a:ext uri="{FF2B5EF4-FFF2-40B4-BE49-F238E27FC236}">
                  <a16:creationId xmlns:a16="http://schemas.microsoft.com/office/drawing/2014/main" id="{E0BB5C89-506E-23AB-70E8-721574980819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8" name="!!Text1">
              <a:extLst>
                <a:ext uri="{FF2B5EF4-FFF2-40B4-BE49-F238E27FC236}">
                  <a16:creationId xmlns:a16="http://schemas.microsoft.com/office/drawing/2014/main" id="{6D646B2B-607E-5FEB-7ABC-216087EA2AF9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49" name="Group 648">
            <a:extLst>
              <a:ext uri="{FF2B5EF4-FFF2-40B4-BE49-F238E27FC236}">
                <a16:creationId xmlns:a16="http://schemas.microsoft.com/office/drawing/2014/main" id="{7652C606-ED51-EDB5-C1A2-89260746FCB3}"/>
              </a:ext>
            </a:extLst>
          </p:cNvPr>
          <p:cNvGrpSpPr/>
          <p:nvPr/>
        </p:nvGrpSpPr>
        <p:grpSpPr>
          <a:xfrm>
            <a:off x="5342508" y="10573021"/>
            <a:ext cx="2581282" cy="1286499"/>
            <a:chOff x="2665303" y="3161682"/>
            <a:chExt cx="2581282" cy="1286499"/>
          </a:xfrm>
        </p:grpSpPr>
        <p:sp>
          <p:nvSpPr>
            <p:cNvPr id="650" name="!!Text3">
              <a:extLst>
                <a:ext uri="{FF2B5EF4-FFF2-40B4-BE49-F238E27FC236}">
                  <a16:creationId xmlns:a16="http://schemas.microsoft.com/office/drawing/2014/main" id="{68E334F0-14E4-771B-77BB-BDE9E0B43AF8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1" name="!!Text2">
              <a:extLst>
                <a:ext uri="{FF2B5EF4-FFF2-40B4-BE49-F238E27FC236}">
                  <a16:creationId xmlns:a16="http://schemas.microsoft.com/office/drawing/2014/main" id="{3D952414-6184-DC3A-3287-F2B91912D284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2" name="!!Text1">
              <a:extLst>
                <a:ext uri="{FF2B5EF4-FFF2-40B4-BE49-F238E27FC236}">
                  <a16:creationId xmlns:a16="http://schemas.microsoft.com/office/drawing/2014/main" id="{DD913D1F-79C7-29B0-5324-BB69FF1C79F2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53" name="Freeform 26">
            <a:extLst>
              <a:ext uri="{FF2B5EF4-FFF2-40B4-BE49-F238E27FC236}">
                <a16:creationId xmlns:a16="http://schemas.microsoft.com/office/drawing/2014/main" id="{84724B6F-A079-5B8F-F7FC-1628A9617C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65363" y="3984003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54" name="Freeform 16">
            <a:extLst>
              <a:ext uri="{FF2B5EF4-FFF2-40B4-BE49-F238E27FC236}">
                <a16:creationId xmlns:a16="http://schemas.microsoft.com/office/drawing/2014/main" id="{3BEBCF16-6092-92A7-89E1-DF0D3695F3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94747" y="9051042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55" name="Freeform 15">
            <a:extLst>
              <a:ext uri="{FF2B5EF4-FFF2-40B4-BE49-F238E27FC236}">
                <a16:creationId xmlns:a16="http://schemas.microsoft.com/office/drawing/2014/main" id="{D0D56702-1042-F3B1-EEC8-17D6F18A63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3404" y="6461711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56" name="Freeform 74">
            <a:extLst>
              <a:ext uri="{FF2B5EF4-FFF2-40B4-BE49-F238E27FC236}">
                <a16:creationId xmlns:a16="http://schemas.microsoft.com/office/drawing/2014/main" id="{1CE40173-9722-3DC7-16FC-98C8B16F58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33897" y="6222625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657" name="Group 13">
            <a:extLst>
              <a:ext uri="{FF2B5EF4-FFF2-40B4-BE49-F238E27FC236}">
                <a16:creationId xmlns:a16="http://schemas.microsoft.com/office/drawing/2014/main" id="{56BA14EE-871C-D784-0CBF-637EAF864593}"/>
              </a:ext>
            </a:extLst>
          </p:cNvPr>
          <p:cNvGrpSpPr>
            <a:grpSpLocks/>
          </p:cNvGrpSpPr>
          <p:nvPr/>
        </p:nvGrpSpPr>
        <p:grpSpPr bwMode="auto">
          <a:xfrm>
            <a:off x="5342508" y="11995899"/>
            <a:ext cx="576288" cy="762402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658" name="Freeform 48">
              <a:extLst>
                <a:ext uri="{FF2B5EF4-FFF2-40B4-BE49-F238E27FC236}">
                  <a16:creationId xmlns:a16="http://schemas.microsoft.com/office/drawing/2014/main" id="{E2880712-663D-2E51-7E69-108FC0A10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59" name="Freeform 49">
              <a:extLst>
                <a:ext uri="{FF2B5EF4-FFF2-40B4-BE49-F238E27FC236}">
                  <a16:creationId xmlns:a16="http://schemas.microsoft.com/office/drawing/2014/main" id="{B4BFF335-CDA5-922D-AF5E-933EC53459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60" name="Freeform 50">
              <a:extLst>
                <a:ext uri="{FF2B5EF4-FFF2-40B4-BE49-F238E27FC236}">
                  <a16:creationId xmlns:a16="http://schemas.microsoft.com/office/drawing/2014/main" id="{9668B63D-D4A7-5794-0425-B7AA90088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61" name="Freeform 51">
              <a:extLst>
                <a:ext uri="{FF2B5EF4-FFF2-40B4-BE49-F238E27FC236}">
                  <a16:creationId xmlns:a16="http://schemas.microsoft.com/office/drawing/2014/main" id="{55C38F77-BC29-630C-46D0-F5713B6DF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662" name="Group 661">
            <a:extLst>
              <a:ext uri="{FF2B5EF4-FFF2-40B4-BE49-F238E27FC236}">
                <a16:creationId xmlns:a16="http://schemas.microsoft.com/office/drawing/2014/main" id="{38FA3EE4-641E-4D76-4529-B94746991FF6}"/>
              </a:ext>
            </a:extLst>
          </p:cNvPr>
          <p:cNvGrpSpPr/>
          <p:nvPr/>
        </p:nvGrpSpPr>
        <p:grpSpPr>
          <a:xfrm>
            <a:off x="3091478" y="6322364"/>
            <a:ext cx="2581282" cy="1286499"/>
            <a:chOff x="2665303" y="3161682"/>
            <a:chExt cx="2581282" cy="1286499"/>
          </a:xfrm>
        </p:grpSpPr>
        <p:sp>
          <p:nvSpPr>
            <p:cNvPr id="663" name="!!Text3">
              <a:extLst>
                <a:ext uri="{FF2B5EF4-FFF2-40B4-BE49-F238E27FC236}">
                  <a16:creationId xmlns:a16="http://schemas.microsoft.com/office/drawing/2014/main" id="{6508C1B3-3595-CDD0-505B-8979B79778C9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64" name="!!Text2">
              <a:extLst>
                <a:ext uri="{FF2B5EF4-FFF2-40B4-BE49-F238E27FC236}">
                  <a16:creationId xmlns:a16="http://schemas.microsoft.com/office/drawing/2014/main" id="{8FB449F1-91EC-236A-D33A-370485A8D740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65" name="!!Text1">
              <a:extLst>
                <a:ext uri="{FF2B5EF4-FFF2-40B4-BE49-F238E27FC236}">
                  <a16:creationId xmlns:a16="http://schemas.microsoft.com/office/drawing/2014/main" id="{21D11C8D-52BB-4FD0-757C-208F84A23A2A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66" name="Group 665">
            <a:extLst>
              <a:ext uri="{FF2B5EF4-FFF2-40B4-BE49-F238E27FC236}">
                <a16:creationId xmlns:a16="http://schemas.microsoft.com/office/drawing/2014/main" id="{CD50409D-7EE9-7452-00B5-1F3C96F67561}"/>
              </a:ext>
            </a:extLst>
          </p:cNvPr>
          <p:cNvGrpSpPr/>
          <p:nvPr/>
        </p:nvGrpSpPr>
        <p:grpSpPr>
          <a:xfrm>
            <a:off x="17438762" y="6122598"/>
            <a:ext cx="2581282" cy="1286499"/>
            <a:chOff x="2665303" y="3161682"/>
            <a:chExt cx="2581282" cy="1286499"/>
          </a:xfrm>
        </p:grpSpPr>
        <p:sp>
          <p:nvSpPr>
            <p:cNvPr id="667" name="!!Text3">
              <a:extLst>
                <a:ext uri="{FF2B5EF4-FFF2-40B4-BE49-F238E27FC236}">
                  <a16:creationId xmlns:a16="http://schemas.microsoft.com/office/drawing/2014/main" id="{D37E38D7-00A3-D6C3-8DD9-4D41EF0A3E8A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68" name="!!Text2">
              <a:extLst>
                <a:ext uri="{FF2B5EF4-FFF2-40B4-BE49-F238E27FC236}">
                  <a16:creationId xmlns:a16="http://schemas.microsoft.com/office/drawing/2014/main" id="{B2E9191B-E6B3-B62B-625B-47ADC9131109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69" name="!!Text1">
              <a:extLst>
                <a:ext uri="{FF2B5EF4-FFF2-40B4-BE49-F238E27FC236}">
                  <a16:creationId xmlns:a16="http://schemas.microsoft.com/office/drawing/2014/main" id="{339C40D8-7866-D147-C188-BFBD7DD49345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70" name="Group 669">
            <a:extLst>
              <a:ext uri="{FF2B5EF4-FFF2-40B4-BE49-F238E27FC236}">
                <a16:creationId xmlns:a16="http://schemas.microsoft.com/office/drawing/2014/main" id="{5DEC4E0A-BED1-18EE-F1CE-C5EDE9D0DCD8}"/>
              </a:ext>
            </a:extLst>
          </p:cNvPr>
          <p:cNvGrpSpPr/>
          <p:nvPr/>
        </p:nvGrpSpPr>
        <p:grpSpPr>
          <a:xfrm>
            <a:off x="14256493" y="3912285"/>
            <a:ext cx="2581282" cy="1286499"/>
            <a:chOff x="2665303" y="3161682"/>
            <a:chExt cx="2581282" cy="1286499"/>
          </a:xfrm>
        </p:grpSpPr>
        <p:sp>
          <p:nvSpPr>
            <p:cNvPr id="671" name="!!Text3">
              <a:extLst>
                <a:ext uri="{FF2B5EF4-FFF2-40B4-BE49-F238E27FC236}">
                  <a16:creationId xmlns:a16="http://schemas.microsoft.com/office/drawing/2014/main" id="{E21F9840-7EEB-AC1B-E07D-A221B0DD5E2D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72" name="!!Text2">
              <a:extLst>
                <a:ext uri="{FF2B5EF4-FFF2-40B4-BE49-F238E27FC236}">
                  <a16:creationId xmlns:a16="http://schemas.microsoft.com/office/drawing/2014/main" id="{6F13C56C-0760-706F-4945-637859DE5315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73" name="!!Text1">
              <a:extLst>
                <a:ext uri="{FF2B5EF4-FFF2-40B4-BE49-F238E27FC236}">
                  <a16:creationId xmlns:a16="http://schemas.microsoft.com/office/drawing/2014/main" id="{3C82306C-5FFB-81CD-2BC2-2488921D327E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74" name="Group 673">
            <a:extLst>
              <a:ext uri="{FF2B5EF4-FFF2-40B4-BE49-F238E27FC236}">
                <a16:creationId xmlns:a16="http://schemas.microsoft.com/office/drawing/2014/main" id="{B88B02D1-450E-9E6E-5F89-AC9DE2CD275B}"/>
              </a:ext>
            </a:extLst>
          </p:cNvPr>
          <p:cNvGrpSpPr/>
          <p:nvPr/>
        </p:nvGrpSpPr>
        <p:grpSpPr>
          <a:xfrm flipH="1" flipV="1">
            <a:off x="13870281" y="8806560"/>
            <a:ext cx="3814652" cy="645387"/>
            <a:chOff x="14036012" y="8007601"/>
            <a:chExt cx="3814652" cy="645387"/>
          </a:xfrm>
        </p:grpSpPr>
        <p:cxnSp>
          <p:nvCxnSpPr>
            <p:cNvPr id="675" name="Straight Connector 674">
              <a:extLst>
                <a:ext uri="{FF2B5EF4-FFF2-40B4-BE49-F238E27FC236}">
                  <a16:creationId xmlns:a16="http://schemas.microsoft.com/office/drawing/2014/main" id="{D9FC15F6-3C12-290F-E41F-CB6E43B99A3B}"/>
                </a:ext>
              </a:extLst>
            </p:cNvPr>
            <p:cNvCxnSpPr>
              <a:cxnSpLocks/>
            </p:cNvCxnSpPr>
            <p:nvPr/>
          </p:nvCxnSpPr>
          <p:spPr>
            <a:xfrm>
              <a:off x="14080556" y="8052145"/>
              <a:ext cx="3092386" cy="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6" name="Straight Connector 675">
              <a:extLst>
                <a:ext uri="{FF2B5EF4-FFF2-40B4-BE49-F238E27FC236}">
                  <a16:creationId xmlns:a16="http://schemas.microsoft.com/office/drawing/2014/main" id="{1CA22E39-29EB-E203-CF6A-5C01A2E25FA7}"/>
                </a:ext>
              </a:extLst>
            </p:cNvPr>
            <p:cNvCxnSpPr>
              <a:cxnSpLocks/>
            </p:cNvCxnSpPr>
            <p:nvPr/>
          </p:nvCxnSpPr>
          <p:spPr>
            <a:xfrm>
              <a:off x="17172942" y="8052145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7" name="Oval 676">
              <a:extLst>
                <a:ext uri="{FF2B5EF4-FFF2-40B4-BE49-F238E27FC236}">
                  <a16:creationId xmlns:a16="http://schemas.microsoft.com/office/drawing/2014/main" id="{8C07A6E1-17CC-EEC3-AE52-927178E51A35}"/>
                </a:ext>
              </a:extLst>
            </p:cNvPr>
            <p:cNvSpPr/>
            <p:nvPr/>
          </p:nvSpPr>
          <p:spPr>
            <a:xfrm>
              <a:off x="17761576" y="8563900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8" name="Oval 677">
              <a:extLst>
                <a:ext uri="{FF2B5EF4-FFF2-40B4-BE49-F238E27FC236}">
                  <a16:creationId xmlns:a16="http://schemas.microsoft.com/office/drawing/2014/main" id="{110CD992-400F-8336-81D4-E7AF2169D7C0}"/>
                </a:ext>
              </a:extLst>
            </p:cNvPr>
            <p:cNvSpPr/>
            <p:nvPr/>
          </p:nvSpPr>
          <p:spPr>
            <a:xfrm>
              <a:off x="14036012" y="8007601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9" name="Diamond 678">
            <a:extLst>
              <a:ext uri="{FF2B5EF4-FFF2-40B4-BE49-F238E27FC236}">
                <a16:creationId xmlns:a16="http://schemas.microsoft.com/office/drawing/2014/main" id="{1AADF0A8-5341-BE0C-96C9-C419F20AB300}"/>
              </a:ext>
            </a:extLst>
          </p:cNvPr>
          <p:cNvSpPr/>
          <p:nvPr/>
        </p:nvSpPr>
        <p:spPr>
          <a:xfrm>
            <a:off x="9347041" y="4253630"/>
            <a:ext cx="5689917" cy="5689918"/>
          </a:xfrm>
          <a:prstGeom prst="diamond">
            <a:avLst/>
          </a:prstGeom>
          <a:solidFill>
            <a:schemeClr val="accent3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0" name="Diamond 679">
            <a:extLst>
              <a:ext uri="{FF2B5EF4-FFF2-40B4-BE49-F238E27FC236}">
                <a16:creationId xmlns:a16="http://schemas.microsoft.com/office/drawing/2014/main" id="{64829B44-6E56-03DF-9D9B-7773A7FABEDF}"/>
              </a:ext>
            </a:extLst>
          </p:cNvPr>
          <p:cNvSpPr/>
          <p:nvPr/>
        </p:nvSpPr>
        <p:spPr>
          <a:xfrm>
            <a:off x="10297537" y="4253630"/>
            <a:ext cx="3788925" cy="3788925"/>
          </a:xfrm>
          <a:prstGeom prst="diamond">
            <a:avLst/>
          </a:prstGeom>
          <a:solidFill>
            <a:schemeClr val="accent4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1" name="Diamond 680">
            <a:extLst>
              <a:ext uri="{FF2B5EF4-FFF2-40B4-BE49-F238E27FC236}">
                <a16:creationId xmlns:a16="http://schemas.microsoft.com/office/drawing/2014/main" id="{4D667818-A475-7477-D878-A7093064A46D}"/>
              </a:ext>
            </a:extLst>
          </p:cNvPr>
          <p:cNvSpPr/>
          <p:nvPr/>
        </p:nvSpPr>
        <p:spPr>
          <a:xfrm>
            <a:off x="11264384" y="4253630"/>
            <a:ext cx="1855231" cy="1855231"/>
          </a:xfrm>
          <a:prstGeom prst="diamond">
            <a:avLst/>
          </a:prstGeom>
          <a:solidFill>
            <a:schemeClr val="accent6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63500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2" name="Rectangle 681">
            <a:extLst>
              <a:ext uri="{FF2B5EF4-FFF2-40B4-BE49-F238E27FC236}">
                <a16:creationId xmlns:a16="http://schemas.microsoft.com/office/drawing/2014/main" id="{1E594873-1A84-847C-5DB6-961DBE86803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#188</a:t>
            </a:r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6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6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6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6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6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6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6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6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6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6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6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6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6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6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6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6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6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9" dur="1500" fill="hold"/>
                                            <p:tgtEl>
                                              <p:spTgt spid="6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0" dur="1500" fill="hold"/>
                                            <p:tgtEl>
                                              <p:spTgt spid="6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3" dur="1500" fill="hold"/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7" dur="1500" fill="hold"/>
                                            <p:tgtEl>
                                              <p:spTgt spid="6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8" dur="1500" fill="hold"/>
                                            <p:tgtEl>
                                              <p:spTgt spid="6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1" dur="1500" fill="hold"/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2" dur="1500" fill="hold"/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5" dur="1500" fill="hold"/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6" dur="1500" fill="hold"/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1" grpId="0" animBg="1"/>
          <p:bldP spid="642" grpId="0" animBg="1"/>
          <p:bldP spid="643" grpId="0"/>
          <p:bldP spid="644" grpId="0"/>
          <p:bldP spid="653" grpId="0" animBg="1"/>
          <p:bldP spid="654" grpId="0" animBg="1"/>
          <p:bldP spid="655" grpId="0" animBg="1"/>
          <p:bldP spid="656" grpId="0" animBg="1"/>
          <p:bldP spid="679" grpId="0" animBg="1"/>
          <p:bldP spid="680" grpId="0" animBg="1"/>
          <p:bldP spid="68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6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6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6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6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6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6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6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6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6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6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6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6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6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6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6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6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6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6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6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6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6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500" fill="hold"/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1" grpId="0" animBg="1"/>
          <p:bldP spid="642" grpId="0" animBg="1"/>
          <p:bldP spid="643" grpId="0"/>
          <p:bldP spid="644" grpId="0"/>
          <p:bldP spid="653" grpId="0" animBg="1"/>
          <p:bldP spid="654" grpId="0" animBg="1"/>
          <p:bldP spid="655" grpId="0" animBg="1"/>
          <p:bldP spid="656" grpId="0" animBg="1"/>
          <p:bldP spid="679" grpId="0" animBg="1"/>
          <p:bldP spid="680" grpId="0" animBg="1"/>
          <p:bldP spid="681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3" name="Group 302">
            <a:extLst>
              <a:ext uri="{FF2B5EF4-FFF2-40B4-BE49-F238E27FC236}">
                <a16:creationId xmlns:a16="http://schemas.microsoft.com/office/drawing/2014/main" id="{65A0E173-AFD2-2CEC-A560-FC78F5EA67AA}"/>
              </a:ext>
            </a:extLst>
          </p:cNvPr>
          <p:cNvGrpSpPr/>
          <p:nvPr/>
        </p:nvGrpSpPr>
        <p:grpSpPr>
          <a:xfrm>
            <a:off x="12568250" y="4678180"/>
            <a:ext cx="600843" cy="677722"/>
            <a:chOff x="12178292" y="4509316"/>
            <a:chExt cx="600843" cy="677722"/>
          </a:xfrm>
        </p:grpSpPr>
        <p:cxnSp>
          <p:nvCxnSpPr>
            <p:cNvPr id="304" name="Straight Connector 303">
              <a:extLst>
                <a:ext uri="{FF2B5EF4-FFF2-40B4-BE49-F238E27FC236}">
                  <a16:creationId xmlns:a16="http://schemas.microsoft.com/office/drawing/2014/main" id="{E376DA38-1631-4E68-049B-D436D2C2FA3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2139852" y="4592300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648370EB-AF54-AD50-B344-A8E6E8335AFA}"/>
                </a:ext>
              </a:extLst>
            </p:cNvPr>
            <p:cNvSpPr/>
            <p:nvPr/>
          </p:nvSpPr>
          <p:spPr>
            <a:xfrm rot="16200000">
              <a:off x="12690047" y="450931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61D39053-823A-3F66-5700-4979846D9945}"/>
              </a:ext>
            </a:extLst>
          </p:cNvPr>
          <p:cNvGrpSpPr/>
          <p:nvPr/>
        </p:nvGrpSpPr>
        <p:grpSpPr>
          <a:xfrm>
            <a:off x="13332710" y="6078054"/>
            <a:ext cx="2837937" cy="645387"/>
            <a:chOff x="6840350" y="4297087"/>
            <a:chExt cx="2837937" cy="645387"/>
          </a:xfrm>
        </p:grpSpPr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id="{F4407217-2421-D881-34B3-3E0A3866C0CC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>
              <a:extLst>
                <a:ext uri="{FF2B5EF4-FFF2-40B4-BE49-F238E27FC236}">
                  <a16:creationId xmlns:a16="http://schemas.microsoft.com/office/drawing/2014/main" id="{E504A8B3-8590-94BA-4743-E53B5A23176F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9" name="Oval 308">
              <a:extLst>
                <a:ext uri="{FF2B5EF4-FFF2-40B4-BE49-F238E27FC236}">
                  <a16:creationId xmlns:a16="http://schemas.microsoft.com/office/drawing/2014/main" id="{9063EBEC-8B13-19D9-59D8-631E4B8811E3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" name="Oval 309">
              <a:extLst>
                <a:ext uri="{FF2B5EF4-FFF2-40B4-BE49-F238E27FC236}">
                  <a16:creationId xmlns:a16="http://schemas.microsoft.com/office/drawing/2014/main" id="{92C4E05A-A400-9B94-EC1A-8B5A7F5A811D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B4282031-1556-A373-7DF7-70B053F0E3C4}"/>
              </a:ext>
            </a:extLst>
          </p:cNvPr>
          <p:cNvGrpSpPr/>
          <p:nvPr/>
        </p:nvGrpSpPr>
        <p:grpSpPr>
          <a:xfrm>
            <a:off x="6852041" y="6768424"/>
            <a:ext cx="2837937" cy="645387"/>
            <a:chOff x="6840350" y="4297087"/>
            <a:chExt cx="2837937" cy="645387"/>
          </a:xfrm>
        </p:grpSpPr>
        <p:cxnSp>
          <p:nvCxnSpPr>
            <p:cNvPr id="312" name="Straight Connector 311">
              <a:extLst>
                <a:ext uri="{FF2B5EF4-FFF2-40B4-BE49-F238E27FC236}">
                  <a16:creationId xmlns:a16="http://schemas.microsoft.com/office/drawing/2014/main" id="{DD129644-AC55-C3B6-1908-63F908EC22B9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>
              <a:extLst>
                <a:ext uri="{FF2B5EF4-FFF2-40B4-BE49-F238E27FC236}">
                  <a16:creationId xmlns:a16="http://schemas.microsoft.com/office/drawing/2014/main" id="{CF37769C-B9C8-8D7D-822E-0FD405CCB15B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92936C9-450E-F1D4-C2DE-321FEA1DFF6A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8E204336-36AA-8C23-3A41-B230DBDED787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119FC7B3-4060-7735-7401-3D2F5A82D9F9}"/>
              </a:ext>
            </a:extLst>
          </p:cNvPr>
          <p:cNvGrpSpPr/>
          <p:nvPr/>
        </p:nvGrpSpPr>
        <p:grpSpPr>
          <a:xfrm flipV="1">
            <a:off x="6150724" y="11820801"/>
            <a:ext cx="2837937" cy="645387"/>
            <a:chOff x="6840350" y="4297087"/>
            <a:chExt cx="2837937" cy="645387"/>
          </a:xfrm>
        </p:grpSpPr>
        <p:cxnSp>
          <p:nvCxnSpPr>
            <p:cNvPr id="317" name="Straight Connector 316">
              <a:extLst>
                <a:ext uri="{FF2B5EF4-FFF2-40B4-BE49-F238E27FC236}">
                  <a16:creationId xmlns:a16="http://schemas.microsoft.com/office/drawing/2014/main" id="{53C9E882-5F8D-E750-9351-D47E898F039C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>
              <a:extLst>
                <a:ext uri="{FF2B5EF4-FFF2-40B4-BE49-F238E27FC236}">
                  <a16:creationId xmlns:a16="http://schemas.microsoft.com/office/drawing/2014/main" id="{ABF9DEED-814F-33B5-7410-2A840B6B08D8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9" name="Oval 318">
              <a:extLst>
                <a:ext uri="{FF2B5EF4-FFF2-40B4-BE49-F238E27FC236}">
                  <a16:creationId xmlns:a16="http://schemas.microsoft.com/office/drawing/2014/main" id="{61DCCCC6-3B1C-7D0F-941B-F3A7C673B22B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" name="Oval 319">
              <a:extLst>
                <a:ext uri="{FF2B5EF4-FFF2-40B4-BE49-F238E27FC236}">
                  <a16:creationId xmlns:a16="http://schemas.microsoft.com/office/drawing/2014/main" id="{6B5B34E7-D7F2-D119-B195-A2BBBFE336A9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1" name="Diamond 320">
            <a:extLst>
              <a:ext uri="{FF2B5EF4-FFF2-40B4-BE49-F238E27FC236}">
                <a16:creationId xmlns:a16="http://schemas.microsoft.com/office/drawing/2014/main" id="{2A0FF95F-EEED-3625-88B3-C0577273C00E}"/>
              </a:ext>
            </a:extLst>
          </p:cNvPr>
          <p:cNvSpPr/>
          <p:nvPr/>
        </p:nvSpPr>
        <p:spPr>
          <a:xfrm>
            <a:off x="7199085" y="4253630"/>
            <a:ext cx="9985828" cy="9985830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Diamond 321">
            <a:extLst>
              <a:ext uri="{FF2B5EF4-FFF2-40B4-BE49-F238E27FC236}">
                <a16:creationId xmlns:a16="http://schemas.microsoft.com/office/drawing/2014/main" id="{E1B91EB7-4AF4-3C86-B7A2-8CCB29049ED6}"/>
              </a:ext>
            </a:extLst>
          </p:cNvPr>
          <p:cNvSpPr/>
          <p:nvPr/>
        </p:nvSpPr>
        <p:spPr>
          <a:xfrm>
            <a:off x="8269339" y="4253630"/>
            <a:ext cx="7845320" cy="7845321"/>
          </a:xfrm>
          <a:prstGeom prst="diamond">
            <a:avLst/>
          </a:prstGeom>
          <a:solidFill>
            <a:schemeClr val="accent2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!!SubTitle">
            <a:extLst>
              <a:ext uri="{FF2B5EF4-FFF2-40B4-BE49-F238E27FC236}">
                <a16:creationId xmlns:a16="http://schemas.microsoft.com/office/drawing/2014/main" id="{8338281E-E0E3-4F9A-2BEE-AB2E679D8FAA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24" name="!!MainTitle1">
            <a:extLst>
              <a:ext uri="{FF2B5EF4-FFF2-40B4-BE49-F238E27FC236}">
                <a16:creationId xmlns:a16="http://schemas.microsoft.com/office/drawing/2014/main" id="{EAF9114E-B3AD-59F4-AE32-3DB32B65AB36}"/>
              </a:ext>
            </a:extLst>
          </p:cNvPr>
          <p:cNvSpPr txBox="1"/>
          <p:nvPr/>
        </p:nvSpPr>
        <p:spPr>
          <a:xfrm>
            <a:off x="7226543" y="1037172"/>
            <a:ext cx="99309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43CE38BC-365C-CF61-110F-60BB6CAA98BA}"/>
              </a:ext>
            </a:extLst>
          </p:cNvPr>
          <p:cNvGrpSpPr/>
          <p:nvPr/>
        </p:nvGrpSpPr>
        <p:grpSpPr>
          <a:xfrm>
            <a:off x="18734339" y="8895648"/>
            <a:ext cx="2581282" cy="1286499"/>
            <a:chOff x="2665303" y="3161682"/>
            <a:chExt cx="2581282" cy="1286499"/>
          </a:xfrm>
        </p:grpSpPr>
        <p:sp>
          <p:nvSpPr>
            <p:cNvPr id="326" name="!!Text3">
              <a:extLst>
                <a:ext uri="{FF2B5EF4-FFF2-40B4-BE49-F238E27FC236}">
                  <a16:creationId xmlns:a16="http://schemas.microsoft.com/office/drawing/2014/main" id="{675E7D5C-1DAE-05A4-3891-188BD2B58133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7" name="!!Text2">
              <a:extLst>
                <a:ext uri="{FF2B5EF4-FFF2-40B4-BE49-F238E27FC236}">
                  <a16:creationId xmlns:a16="http://schemas.microsoft.com/office/drawing/2014/main" id="{2D09A4AC-5324-1BF9-75B5-BCA4F99B3332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8" name="!!Text1">
              <a:extLst>
                <a:ext uri="{FF2B5EF4-FFF2-40B4-BE49-F238E27FC236}">
                  <a16:creationId xmlns:a16="http://schemas.microsoft.com/office/drawing/2014/main" id="{CF01B68A-BE08-BC7A-4147-BBC22167F22F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05ACEC6D-081C-8775-373C-45285EABD329}"/>
              </a:ext>
            </a:extLst>
          </p:cNvPr>
          <p:cNvGrpSpPr/>
          <p:nvPr/>
        </p:nvGrpSpPr>
        <p:grpSpPr>
          <a:xfrm>
            <a:off x="5342508" y="10573021"/>
            <a:ext cx="2581282" cy="1286499"/>
            <a:chOff x="2665303" y="3161682"/>
            <a:chExt cx="2581282" cy="1286499"/>
          </a:xfrm>
        </p:grpSpPr>
        <p:sp>
          <p:nvSpPr>
            <p:cNvPr id="330" name="!!Text3">
              <a:extLst>
                <a:ext uri="{FF2B5EF4-FFF2-40B4-BE49-F238E27FC236}">
                  <a16:creationId xmlns:a16="http://schemas.microsoft.com/office/drawing/2014/main" id="{048FCC7B-ADF6-2F7F-0A46-1B2402EEABE8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1" name="!!Text2">
              <a:extLst>
                <a:ext uri="{FF2B5EF4-FFF2-40B4-BE49-F238E27FC236}">
                  <a16:creationId xmlns:a16="http://schemas.microsoft.com/office/drawing/2014/main" id="{63F421A1-09B4-C9B6-0BA6-CC6E7D745CB5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2" name="!!Text1">
              <a:extLst>
                <a:ext uri="{FF2B5EF4-FFF2-40B4-BE49-F238E27FC236}">
                  <a16:creationId xmlns:a16="http://schemas.microsoft.com/office/drawing/2014/main" id="{B018EBDB-FBB1-AD0B-F897-C10DDAE28387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3" name="Freeform 26">
            <a:extLst>
              <a:ext uri="{FF2B5EF4-FFF2-40B4-BE49-F238E27FC236}">
                <a16:creationId xmlns:a16="http://schemas.microsoft.com/office/drawing/2014/main" id="{89B2141E-9387-C1A5-F51A-E5DA3BEF0C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65363" y="3984003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34" name="Freeform 16">
            <a:extLst>
              <a:ext uri="{FF2B5EF4-FFF2-40B4-BE49-F238E27FC236}">
                <a16:creationId xmlns:a16="http://schemas.microsoft.com/office/drawing/2014/main" id="{6A3FC34D-FC2F-6445-7FCA-0109D2F45D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94747" y="9051042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35" name="Freeform 15">
            <a:extLst>
              <a:ext uri="{FF2B5EF4-FFF2-40B4-BE49-F238E27FC236}">
                <a16:creationId xmlns:a16="http://schemas.microsoft.com/office/drawing/2014/main" id="{58F53CAF-F3FA-BCA3-F18C-753C1C1B46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3404" y="6461711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36" name="Freeform 74">
            <a:extLst>
              <a:ext uri="{FF2B5EF4-FFF2-40B4-BE49-F238E27FC236}">
                <a16:creationId xmlns:a16="http://schemas.microsoft.com/office/drawing/2014/main" id="{BC21FBDD-AB4A-FDC2-8637-22A9D8440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33897" y="6222625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337" name="Group 13">
            <a:extLst>
              <a:ext uri="{FF2B5EF4-FFF2-40B4-BE49-F238E27FC236}">
                <a16:creationId xmlns:a16="http://schemas.microsoft.com/office/drawing/2014/main" id="{17741A1E-50B1-F12F-6D24-84599968EC87}"/>
              </a:ext>
            </a:extLst>
          </p:cNvPr>
          <p:cNvGrpSpPr>
            <a:grpSpLocks/>
          </p:cNvGrpSpPr>
          <p:nvPr/>
        </p:nvGrpSpPr>
        <p:grpSpPr bwMode="auto">
          <a:xfrm>
            <a:off x="5342508" y="11995899"/>
            <a:ext cx="576288" cy="762402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338" name="Freeform 48">
              <a:extLst>
                <a:ext uri="{FF2B5EF4-FFF2-40B4-BE49-F238E27FC236}">
                  <a16:creationId xmlns:a16="http://schemas.microsoft.com/office/drawing/2014/main" id="{B42F81F4-E964-5927-74E2-3F80CE6819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39" name="Freeform 49">
              <a:extLst>
                <a:ext uri="{FF2B5EF4-FFF2-40B4-BE49-F238E27FC236}">
                  <a16:creationId xmlns:a16="http://schemas.microsoft.com/office/drawing/2014/main" id="{A519E736-34A6-13E5-1E55-3022EEED0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40" name="Freeform 50">
              <a:extLst>
                <a:ext uri="{FF2B5EF4-FFF2-40B4-BE49-F238E27FC236}">
                  <a16:creationId xmlns:a16="http://schemas.microsoft.com/office/drawing/2014/main" id="{D540BA82-CDAF-99EC-1E01-B24E99C17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41" name="Freeform 51">
              <a:extLst>
                <a:ext uri="{FF2B5EF4-FFF2-40B4-BE49-F238E27FC236}">
                  <a16:creationId xmlns:a16="http://schemas.microsoft.com/office/drawing/2014/main" id="{5698B982-6FBD-CA1F-1641-23DD4706D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55921D87-2B3F-FB2F-815D-25388A299199}"/>
              </a:ext>
            </a:extLst>
          </p:cNvPr>
          <p:cNvGrpSpPr/>
          <p:nvPr/>
        </p:nvGrpSpPr>
        <p:grpSpPr>
          <a:xfrm>
            <a:off x="3091478" y="6322364"/>
            <a:ext cx="2581282" cy="1286499"/>
            <a:chOff x="2665303" y="3161682"/>
            <a:chExt cx="2581282" cy="1286499"/>
          </a:xfrm>
        </p:grpSpPr>
        <p:sp>
          <p:nvSpPr>
            <p:cNvPr id="343" name="!!Text3">
              <a:extLst>
                <a:ext uri="{FF2B5EF4-FFF2-40B4-BE49-F238E27FC236}">
                  <a16:creationId xmlns:a16="http://schemas.microsoft.com/office/drawing/2014/main" id="{3225BA30-A29D-91E4-E064-04BFC8295884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4" name="!!Text2">
              <a:extLst>
                <a:ext uri="{FF2B5EF4-FFF2-40B4-BE49-F238E27FC236}">
                  <a16:creationId xmlns:a16="http://schemas.microsoft.com/office/drawing/2014/main" id="{B7379A75-2D7D-D113-88D2-D6061614F127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5" name="!!Text1">
              <a:extLst>
                <a:ext uri="{FF2B5EF4-FFF2-40B4-BE49-F238E27FC236}">
                  <a16:creationId xmlns:a16="http://schemas.microsoft.com/office/drawing/2014/main" id="{7B29EF5E-9A1D-8462-023E-8F7957AF31EA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46" name="Group 345">
            <a:extLst>
              <a:ext uri="{FF2B5EF4-FFF2-40B4-BE49-F238E27FC236}">
                <a16:creationId xmlns:a16="http://schemas.microsoft.com/office/drawing/2014/main" id="{3AE4EDB3-215E-6DA8-60C1-F54CF36246B2}"/>
              </a:ext>
            </a:extLst>
          </p:cNvPr>
          <p:cNvGrpSpPr/>
          <p:nvPr/>
        </p:nvGrpSpPr>
        <p:grpSpPr>
          <a:xfrm>
            <a:off x="17438762" y="6122598"/>
            <a:ext cx="2581282" cy="1286499"/>
            <a:chOff x="2665303" y="3161682"/>
            <a:chExt cx="2581282" cy="1286499"/>
          </a:xfrm>
        </p:grpSpPr>
        <p:sp>
          <p:nvSpPr>
            <p:cNvPr id="347" name="!!Text3">
              <a:extLst>
                <a:ext uri="{FF2B5EF4-FFF2-40B4-BE49-F238E27FC236}">
                  <a16:creationId xmlns:a16="http://schemas.microsoft.com/office/drawing/2014/main" id="{B578CBF1-1C0E-013A-0273-1B57E8EAAD18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8" name="!!Text2">
              <a:extLst>
                <a:ext uri="{FF2B5EF4-FFF2-40B4-BE49-F238E27FC236}">
                  <a16:creationId xmlns:a16="http://schemas.microsoft.com/office/drawing/2014/main" id="{F201392F-41FC-5592-436A-60949D7584B0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9" name="!!Text1">
              <a:extLst>
                <a:ext uri="{FF2B5EF4-FFF2-40B4-BE49-F238E27FC236}">
                  <a16:creationId xmlns:a16="http://schemas.microsoft.com/office/drawing/2014/main" id="{A1841C0F-7605-B361-D120-6F3BCD882482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50" name="Group 349">
            <a:extLst>
              <a:ext uri="{FF2B5EF4-FFF2-40B4-BE49-F238E27FC236}">
                <a16:creationId xmlns:a16="http://schemas.microsoft.com/office/drawing/2014/main" id="{0462B491-6BAC-2DDD-5DC8-A6DEC800BDC8}"/>
              </a:ext>
            </a:extLst>
          </p:cNvPr>
          <p:cNvGrpSpPr/>
          <p:nvPr/>
        </p:nvGrpSpPr>
        <p:grpSpPr>
          <a:xfrm>
            <a:off x="14256493" y="3912285"/>
            <a:ext cx="2581282" cy="1286499"/>
            <a:chOff x="2665303" y="3161682"/>
            <a:chExt cx="2581282" cy="1286499"/>
          </a:xfrm>
        </p:grpSpPr>
        <p:sp>
          <p:nvSpPr>
            <p:cNvPr id="351" name="!!Text3">
              <a:extLst>
                <a:ext uri="{FF2B5EF4-FFF2-40B4-BE49-F238E27FC236}">
                  <a16:creationId xmlns:a16="http://schemas.microsoft.com/office/drawing/2014/main" id="{C9A3E3BD-2BF8-FABF-120C-E20CF442D5C0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2" name="!!Text2">
              <a:extLst>
                <a:ext uri="{FF2B5EF4-FFF2-40B4-BE49-F238E27FC236}">
                  <a16:creationId xmlns:a16="http://schemas.microsoft.com/office/drawing/2014/main" id="{DC3F7A69-A9D7-E709-E005-6D29DC29BB03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3" name="!!Text1">
              <a:extLst>
                <a:ext uri="{FF2B5EF4-FFF2-40B4-BE49-F238E27FC236}">
                  <a16:creationId xmlns:a16="http://schemas.microsoft.com/office/drawing/2014/main" id="{B65453C2-9875-4BCF-B324-F5B6B8ECE6DC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AA7DC178-5CB7-88F6-90CE-A6286AFD4096}"/>
              </a:ext>
            </a:extLst>
          </p:cNvPr>
          <p:cNvGrpSpPr/>
          <p:nvPr/>
        </p:nvGrpSpPr>
        <p:grpSpPr>
          <a:xfrm flipH="1" flipV="1">
            <a:off x="13870281" y="8806560"/>
            <a:ext cx="3814652" cy="645387"/>
            <a:chOff x="14036012" y="8007601"/>
            <a:chExt cx="3814652" cy="645387"/>
          </a:xfrm>
        </p:grpSpPr>
        <p:cxnSp>
          <p:nvCxnSpPr>
            <p:cNvPr id="355" name="Straight Connector 354">
              <a:extLst>
                <a:ext uri="{FF2B5EF4-FFF2-40B4-BE49-F238E27FC236}">
                  <a16:creationId xmlns:a16="http://schemas.microsoft.com/office/drawing/2014/main" id="{4D1870ED-B65E-4463-33D0-B2B917E168FB}"/>
                </a:ext>
              </a:extLst>
            </p:cNvPr>
            <p:cNvCxnSpPr>
              <a:cxnSpLocks/>
            </p:cNvCxnSpPr>
            <p:nvPr/>
          </p:nvCxnSpPr>
          <p:spPr>
            <a:xfrm>
              <a:off x="14080556" y="8052145"/>
              <a:ext cx="3092386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Straight Connector 355">
              <a:extLst>
                <a:ext uri="{FF2B5EF4-FFF2-40B4-BE49-F238E27FC236}">
                  <a16:creationId xmlns:a16="http://schemas.microsoft.com/office/drawing/2014/main" id="{DD23C12B-B930-AB12-0214-A69DB6228D60}"/>
                </a:ext>
              </a:extLst>
            </p:cNvPr>
            <p:cNvCxnSpPr>
              <a:cxnSpLocks/>
            </p:cNvCxnSpPr>
            <p:nvPr/>
          </p:nvCxnSpPr>
          <p:spPr>
            <a:xfrm>
              <a:off x="17172942" y="8052145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Oval 356">
              <a:extLst>
                <a:ext uri="{FF2B5EF4-FFF2-40B4-BE49-F238E27FC236}">
                  <a16:creationId xmlns:a16="http://schemas.microsoft.com/office/drawing/2014/main" id="{183E2E0F-5BBF-5B5E-5019-D7F8B899B5F7}"/>
                </a:ext>
              </a:extLst>
            </p:cNvPr>
            <p:cNvSpPr/>
            <p:nvPr/>
          </p:nvSpPr>
          <p:spPr>
            <a:xfrm>
              <a:off x="17761576" y="8563900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Oval 357">
              <a:extLst>
                <a:ext uri="{FF2B5EF4-FFF2-40B4-BE49-F238E27FC236}">
                  <a16:creationId xmlns:a16="http://schemas.microsoft.com/office/drawing/2014/main" id="{7814DC9A-12D5-BF70-B6B7-DF4ADACB4A79}"/>
                </a:ext>
              </a:extLst>
            </p:cNvPr>
            <p:cNvSpPr/>
            <p:nvPr/>
          </p:nvSpPr>
          <p:spPr>
            <a:xfrm>
              <a:off x="14036012" y="8007601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9" name="Diamond 358">
            <a:extLst>
              <a:ext uri="{FF2B5EF4-FFF2-40B4-BE49-F238E27FC236}">
                <a16:creationId xmlns:a16="http://schemas.microsoft.com/office/drawing/2014/main" id="{E7804418-C0E6-82DB-48B1-D5C183F330F6}"/>
              </a:ext>
            </a:extLst>
          </p:cNvPr>
          <p:cNvSpPr/>
          <p:nvPr/>
        </p:nvSpPr>
        <p:spPr>
          <a:xfrm>
            <a:off x="9347041" y="4253630"/>
            <a:ext cx="5689917" cy="5689918"/>
          </a:xfrm>
          <a:prstGeom prst="diamond">
            <a:avLst/>
          </a:prstGeom>
          <a:solidFill>
            <a:schemeClr val="accent3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Diamond 359">
            <a:extLst>
              <a:ext uri="{FF2B5EF4-FFF2-40B4-BE49-F238E27FC236}">
                <a16:creationId xmlns:a16="http://schemas.microsoft.com/office/drawing/2014/main" id="{7551F1CB-4402-1197-5A22-26F51F6D95D9}"/>
              </a:ext>
            </a:extLst>
          </p:cNvPr>
          <p:cNvSpPr/>
          <p:nvPr/>
        </p:nvSpPr>
        <p:spPr>
          <a:xfrm>
            <a:off x="10297537" y="4253630"/>
            <a:ext cx="3788925" cy="3788925"/>
          </a:xfrm>
          <a:prstGeom prst="diamond">
            <a:avLst/>
          </a:prstGeom>
          <a:solidFill>
            <a:schemeClr val="accent4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Diamond 360">
            <a:extLst>
              <a:ext uri="{FF2B5EF4-FFF2-40B4-BE49-F238E27FC236}">
                <a16:creationId xmlns:a16="http://schemas.microsoft.com/office/drawing/2014/main" id="{FA3F292C-33C7-94E8-237A-D6EDB1BD2494}"/>
              </a:ext>
            </a:extLst>
          </p:cNvPr>
          <p:cNvSpPr/>
          <p:nvPr/>
        </p:nvSpPr>
        <p:spPr>
          <a:xfrm>
            <a:off x="11264384" y="4253630"/>
            <a:ext cx="1855231" cy="1855231"/>
          </a:xfrm>
          <a:prstGeom prst="diamond">
            <a:avLst/>
          </a:prstGeom>
          <a:solidFill>
            <a:schemeClr val="accent5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63500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ctangle 361">
            <a:extLst>
              <a:ext uri="{FF2B5EF4-FFF2-40B4-BE49-F238E27FC236}">
                <a16:creationId xmlns:a16="http://schemas.microsoft.com/office/drawing/2014/main" id="{024857DB-BAB8-844B-24F9-7EF018C299A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#188</a:t>
            </a: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1" grpId="0" animBg="1"/>
          <p:bldP spid="322" grpId="0" animBg="1"/>
          <p:bldP spid="323" grpId="0"/>
          <p:bldP spid="324" grpId="0"/>
          <p:bldP spid="333" grpId="0" animBg="1"/>
          <p:bldP spid="334" grpId="0" animBg="1"/>
          <p:bldP spid="335" grpId="0" animBg="1"/>
          <p:bldP spid="336" grpId="0" animBg="1"/>
          <p:bldP spid="359" grpId="0" animBg="1"/>
          <p:bldP spid="360" grpId="0" animBg="1"/>
          <p:bldP spid="3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1" grpId="0" animBg="1"/>
          <p:bldP spid="322" grpId="0" animBg="1"/>
          <p:bldP spid="323" grpId="0"/>
          <p:bldP spid="324" grpId="0"/>
          <p:bldP spid="333" grpId="0" animBg="1"/>
          <p:bldP spid="334" grpId="0" animBg="1"/>
          <p:bldP spid="335" grpId="0" animBg="1"/>
          <p:bldP spid="336" grpId="0" animBg="1"/>
          <p:bldP spid="359" grpId="0" animBg="1"/>
          <p:bldP spid="360" grpId="0" animBg="1"/>
          <p:bldP spid="361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6" name="Group 215">
            <a:extLst>
              <a:ext uri="{FF2B5EF4-FFF2-40B4-BE49-F238E27FC236}">
                <a16:creationId xmlns:a16="http://schemas.microsoft.com/office/drawing/2014/main" id="{D7319CA3-797D-07A7-2194-C25E9D916483}"/>
              </a:ext>
            </a:extLst>
          </p:cNvPr>
          <p:cNvGrpSpPr/>
          <p:nvPr/>
        </p:nvGrpSpPr>
        <p:grpSpPr>
          <a:xfrm>
            <a:off x="12568250" y="4678180"/>
            <a:ext cx="600843" cy="677722"/>
            <a:chOff x="12178292" y="4509316"/>
            <a:chExt cx="600843" cy="677722"/>
          </a:xfrm>
        </p:grpSpPr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4BE3B54E-5498-AA83-F264-EEF97F8341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2139852" y="4592300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F6010379-71D2-3E57-123C-5FCD14285413}"/>
                </a:ext>
              </a:extLst>
            </p:cNvPr>
            <p:cNvSpPr/>
            <p:nvPr/>
          </p:nvSpPr>
          <p:spPr>
            <a:xfrm rot="16200000">
              <a:off x="12690047" y="450931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DDD5E80E-BAFC-6ED0-F101-BFD877A77FBA}"/>
              </a:ext>
            </a:extLst>
          </p:cNvPr>
          <p:cNvGrpSpPr/>
          <p:nvPr/>
        </p:nvGrpSpPr>
        <p:grpSpPr>
          <a:xfrm>
            <a:off x="13332710" y="6078054"/>
            <a:ext cx="2837937" cy="645387"/>
            <a:chOff x="6840350" y="4297087"/>
            <a:chExt cx="2837937" cy="645387"/>
          </a:xfrm>
        </p:grpSpPr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70CB246E-67D2-1215-3286-39845C6E3916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B2BC0E0E-F463-E6B9-6C24-B648B531CC43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20F99145-0818-A082-7F98-2D746CB1B686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050C20D6-A62B-2598-C69F-409D8CC44724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0AC9EA9D-35E8-3D26-B6D2-38695BBEC1DC}"/>
              </a:ext>
            </a:extLst>
          </p:cNvPr>
          <p:cNvGrpSpPr/>
          <p:nvPr/>
        </p:nvGrpSpPr>
        <p:grpSpPr>
          <a:xfrm>
            <a:off x="6852041" y="6768424"/>
            <a:ext cx="2837937" cy="645387"/>
            <a:chOff x="6840350" y="4297087"/>
            <a:chExt cx="2837937" cy="645387"/>
          </a:xfrm>
        </p:grpSpPr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id="{8CA7BCAC-56F3-3589-BA01-C6C99E382AE3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39C875F1-4563-096B-75DE-B4FD85F1C596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81465F8F-F35B-4D29-C5E2-B7CA80B182F1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C7402810-8CB3-E955-8960-86FFE4A52E29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3191626A-104A-CEBA-50D9-469A632A74FE}"/>
              </a:ext>
            </a:extLst>
          </p:cNvPr>
          <p:cNvGrpSpPr/>
          <p:nvPr/>
        </p:nvGrpSpPr>
        <p:grpSpPr>
          <a:xfrm flipV="1">
            <a:off x="6150724" y="11820801"/>
            <a:ext cx="2837937" cy="645387"/>
            <a:chOff x="6840350" y="4297087"/>
            <a:chExt cx="2837937" cy="645387"/>
          </a:xfrm>
        </p:grpSpPr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73E96303-0857-DA2B-849A-802504FB1362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69E901FA-14E1-A372-B3B9-32B8D530B839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6B3585E2-5166-A7F6-0BCA-0BBB0894B844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4143CF54-CE01-66D2-0AF3-CBB2730A71BE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4" name="Diamond 233">
            <a:extLst>
              <a:ext uri="{FF2B5EF4-FFF2-40B4-BE49-F238E27FC236}">
                <a16:creationId xmlns:a16="http://schemas.microsoft.com/office/drawing/2014/main" id="{9384080F-31B4-39F0-5B79-3BC98F754BC4}"/>
              </a:ext>
            </a:extLst>
          </p:cNvPr>
          <p:cNvSpPr/>
          <p:nvPr/>
        </p:nvSpPr>
        <p:spPr>
          <a:xfrm>
            <a:off x="7199085" y="4253630"/>
            <a:ext cx="9985828" cy="9985830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Diamond 234">
            <a:extLst>
              <a:ext uri="{FF2B5EF4-FFF2-40B4-BE49-F238E27FC236}">
                <a16:creationId xmlns:a16="http://schemas.microsoft.com/office/drawing/2014/main" id="{5C870D30-04C1-FCC3-BA54-49BC3201BDCE}"/>
              </a:ext>
            </a:extLst>
          </p:cNvPr>
          <p:cNvSpPr/>
          <p:nvPr/>
        </p:nvSpPr>
        <p:spPr>
          <a:xfrm>
            <a:off x="8269339" y="4253630"/>
            <a:ext cx="7845320" cy="7845321"/>
          </a:xfrm>
          <a:prstGeom prst="diamond">
            <a:avLst/>
          </a:prstGeom>
          <a:solidFill>
            <a:schemeClr val="accent2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!!SubTitle">
            <a:extLst>
              <a:ext uri="{FF2B5EF4-FFF2-40B4-BE49-F238E27FC236}">
                <a16:creationId xmlns:a16="http://schemas.microsoft.com/office/drawing/2014/main" id="{1D004DBF-5666-4553-F492-6A8E9A318E37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37" name="!!MainTitle1">
            <a:extLst>
              <a:ext uri="{FF2B5EF4-FFF2-40B4-BE49-F238E27FC236}">
                <a16:creationId xmlns:a16="http://schemas.microsoft.com/office/drawing/2014/main" id="{82CCAE70-7C6B-C489-7F05-2C7E5B65503E}"/>
              </a:ext>
            </a:extLst>
          </p:cNvPr>
          <p:cNvSpPr txBox="1"/>
          <p:nvPr/>
        </p:nvSpPr>
        <p:spPr>
          <a:xfrm>
            <a:off x="7226543" y="1037172"/>
            <a:ext cx="99309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A0E3CC5A-9C34-56AF-3EBA-B3C8A55E3CB4}"/>
              </a:ext>
            </a:extLst>
          </p:cNvPr>
          <p:cNvGrpSpPr/>
          <p:nvPr/>
        </p:nvGrpSpPr>
        <p:grpSpPr>
          <a:xfrm>
            <a:off x="18734339" y="8895648"/>
            <a:ext cx="2581282" cy="1286499"/>
            <a:chOff x="2665303" y="3161682"/>
            <a:chExt cx="2581282" cy="1286499"/>
          </a:xfrm>
        </p:grpSpPr>
        <p:sp>
          <p:nvSpPr>
            <p:cNvPr id="267" name="!!Text3">
              <a:extLst>
                <a:ext uri="{FF2B5EF4-FFF2-40B4-BE49-F238E27FC236}">
                  <a16:creationId xmlns:a16="http://schemas.microsoft.com/office/drawing/2014/main" id="{7CC80064-7D2D-5956-9820-CF6AEA6F7E9F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8" name="!!Text2">
              <a:extLst>
                <a:ext uri="{FF2B5EF4-FFF2-40B4-BE49-F238E27FC236}">
                  <a16:creationId xmlns:a16="http://schemas.microsoft.com/office/drawing/2014/main" id="{615339D1-74A6-13F3-6AB5-C24A6AE5D079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9" name="!!Text1">
              <a:extLst>
                <a:ext uri="{FF2B5EF4-FFF2-40B4-BE49-F238E27FC236}">
                  <a16:creationId xmlns:a16="http://schemas.microsoft.com/office/drawing/2014/main" id="{5AF35E3D-DF74-7C6B-3794-D8DB4320E61E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B68818A8-FB93-A19E-9FBA-C8FFD17315D8}"/>
              </a:ext>
            </a:extLst>
          </p:cNvPr>
          <p:cNvGrpSpPr/>
          <p:nvPr/>
        </p:nvGrpSpPr>
        <p:grpSpPr>
          <a:xfrm>
            <a:off x="5342508" y="10573021"/>
            <a:ext cx="2581282" cy="1286499"/>
            <a:chOff x="2665303" y="3161682"/>
            <a:chExt cx="2581282" cy="1286499"/>
          </a:xfrm>
        </p:grpSpPr>
        <p:sp>
          <p:nvSpPr>
            <p:cNvPr id="271" name="!!Text3">
              <a:extLst>
                <a:ext uri="{FF2B5EF4-FFF2-40B4-BE49-F238E27FC236}">
                  <a16:creationId xmlns:a16="http://schemas.microsoft.com/office/drawing/2014/main" id="{00CDBCEF-581B-D7BD-6045-831F3235484F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2" name="!!Text2">
              <a:extLst>
                <a:ext uri="{FF2B5EF4-FFF2-40B4-BE49-F238E27FC236}">
                  <a16:creationId xmlns:a16="http://schemas.microsoft.com/office/drawing/2014/main" id="{55698C8C-FBC9-6B24-BF5F-ADA613C2E44B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3" name="!!Text1">
              <a:extLst>
                <a:ext uri="{FF2B5EF4-FFF2-40B4-BE49-F238E27FC236}">
                  <a16:creationId xmlns:a16="http://schemas.microsoft.com/office/drawing/2014/main" id="{6D491289-0D0D-CB66-B5A9-10E0E9AA841E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4" name="Freeform 26">
            <a:extLst>
              <a:ext uri="{FF2B5EF4-FFF2-40B4-BE49-F238E27FC236}">
                <a16:creationId xmlns:a16="http://schemas.microsoft.com/office/drawing/2014/main" id="{37ABA705-4716-51F0-56B2-16784319E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65363" y="3984003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5" name="Freeform 16">
            <a:extLst>
              <a:ext uri="{FF2B5EF4-FFF2-40B4-BE49-F238E27FC236}">
                <a16:creationId xmlns:a16="http://schemas.microsoft.com/office/drawing/2014/main" id="{EC0CF0E0-E150-3C0D-C7B6-BCE9A62110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94747" y="9051042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6" name="Freeform 15">
            <a:extLst>
              <a:ext uri="{FF2B5EF4-FFF2-40B4-BE49-F238E27FC236}">
                <a16:creationId xmlns:a16="http://schemas.microsoft.com/office/drawing/2014/main" id="{1A7ED8CF-E5E4-6C37-E069-0AEA162370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3404" y="6461711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7" name="Freeform 74">
            <a:extLst>
              <a:ext uri="{FF2B5EF4-FFF2-40B4-BE49-F238E27FC236}">
                <a16:creationId xmlns:a16="http://schemas.microsoft.com/office/drawing/2014/main" id="{528F0AA6-8ADC-CC30-E0BF-641F628B5A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33897" y="6222625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78" name="Group 13">
            <a:extLst>
              <a:ext uri="{FF2B5EF4-FFF2-40B4-BE49-F238E27FC236}">
                <a16:creationId xmlns:a16="http://schemas.microsoft.com/office/drawing/2014/main" id="{62B6AD62-5397-F525-DC85-7664E817DAEB}"/>
              </a:ext>
            </a:extLst>
          </p:cNvPr>
          <p:cNvGrpSpPr>
            <a:grpSpLocks/>
          </p:cNvGrpSpPr>
          <p:nvPr/>
        </p:nvGrpSpPr>
        <p:grpSpPr bwMode="auto">
          <a:xfrm>
            <a:off x="5342508" y="11995899"/>
            <a:ext cx="576288" cy="762402"/>
            <a:chOff x="13220785" y="3180600"/>
            <a:chExt cx="408523" cy="540397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79" name="Freeform 48">
              <a:extLst>
                <a:ext uri="{FF2B5EF4-FFF2-40B4-BE49-F238E27FC236}">
                  <a16:creationId xmlns:a16="http://schemas.microsoft.com/office/drawing/2014/main" id="{F2A9BCC3-17F7-CE54-DC08-165C4D7F6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80" name="Freeform 49">
              <a:extLst>
                <a:ext uri="{FF2B5EF4-FFF2-40B4-BE49-F238E27FC236}">
                  <a16:creationId xmlns:a16="http://schemas.microsoft.com/office/drawing/2014/main" id="{E0612CE7-8D1A-ECAE-56BC-F5C8B6929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81" name="Freeform 50">
              <a:extLst>
                <a:ext uri="{FF2B5EF4-FFF2-40B4-BE49-F238E27FC236}">
                  <a16:creationId xmlns:a16="http://schemas.microsoft.com/office/drawing/2014/main" id="{85D39693-E177-A141-0DAD-59BE33253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82" name="Freeform 51">
              <a:extLst>
                <a:ext uri="{FF2B5EF4-FFF2-40B4-BE49-F238E27FC236}">
                  <a16:creationId xmlns:a16="http://schemas.microsoft.com/office/drawing/2014/main" id="{D166832E-4F2C-9CC6-4B2D-4AF79B230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0353B1EF-E3E4-9878-918B-B5B5BFC455FA}"/>
              </a:ext>
            </a:extLst>
          </p:cNvPr>
          <p:cNvGrpSpPr/>
          <p:nvPr/>
        </p:nvGrpSpPr>
        <p:grpSpPr>
          <a:xfrm>
            <a:off x="3091478" y="6322364"/>
            <a:ext cx="2581282" cy="1286499"/>
            <a:chOff x="2665303" y="3161682"/>
            <a:chExt cx="2581282" cy="1286499"/>
          </a:xfrm>
        </p:grpSpPr>
        <p:sp>
          <p:nvSpPr>
            <p:cNvPr id="284" name="!!Text3">
              <a:extLst>
                <a:ext uri="{FF2B5EF4-FFF2-40B4-BE49-F238E27FC236}">
                  <a16:creationId xmlns:a16="http://schemas.microsoft.com/office/drawing/2014/main" id="{902EB182-ABCC-A85A-4980-0BF2DE370D06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5" name="!!Text2">
              <a:extLst>
                <a:ext uri="{FF2B5EF4-FFF2-40B4-BE49-F238E27FC236}">
                  <a16:creationId xmlns:a16="http://schemas.microsoft.com/office/drawing/2014/main" id="{D1B5E3BF-6434-292E-3416-DC3D610D7A77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6" name="!!Text1">
              <a:extLst>
                <a:ext uri="{FF2B5EF4-FFF2-40B4-BE49-F238E27FC236}">
                  <a16:creationId xmlns:a16="http://schemas.microsoft.com/office/drawing/2014/main" id="{F65A8D54-7394-E4E6-0EF5-34490B67291C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9BCE41B8-42A3-26A6-4614-AB54EAD939A5}"/>
              </a:ext>
            </a:extLst>
          </p:cNvPr>
          <p:cNvGrpSpPr/>
          <p:nvPr/>
        </p:nvGrpSpPr>
        <p:grpSpPr>
          <a:xfrm>
            <a:off x="17438762" y="6122598"/>
            <a:ext cx="2581282" cy="1286499"/>
            <a:chOff x="2665303" y="3161682"/>
            <a:chExt cx="2581282" cy="1286499"/>
          </a:xfrm>
        </p:grpSpPr>
        <p:sp>
          <p:nvSpPr>
            <p:cNvPr id="288" name="!!Text3">
              <a:extLst>
                <a:ext uri="{FF2B5EF4-FFF2-40B4-BE49-F238E27FC236}">
                  <a16:creationId xmlns:a16="http://schemas.microsoft.com/office/drawing/2014/main" id="{95CAB93B-F792-B3FD-E2FB-7C4C62466F0A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9" name="!!Text2">
              <a:extLst>
                <a:ext uri="{FF2B5EF4-FFF2-40B4-BE49-F238E27FC236}">
                  <a16:creationId xmlns:a16="http://schemas.microsoft.com/office/drawing/2014/main" id="{FFE100EB-7D93-B7A0-2199-EBE544740203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0" name="!!Text1">
              <a:extLst>
                <a:ext uri="{FF2B5EF4-FFF2-40B4-BE49-F238E27FC236}">
                  <a16:creationId xmlns:a16="http://schemas.microsoft.com/office/drawing/2014/main" id="{55CA7E8A-9BCA-397C-D9ED-0E7108E91361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67116885-931F-238F-6501-6481DA8F50F0}"/>
              </a:ext>
            </a:extLst>
          </p:cNvPr>
          <p:cNvGrpSpPr/>
          <p:nvPr/>
        </p:nvGrpSpPr>
        <p:grpSpPr>
          <a:xfrm>
            <a:off x="14256493" y="3912285"/>
            <a:ext cx="2581282" cy="1286499"/>
            <a:chOff x="2665303" y="3161682"/>
            <a:chExt cx="2581282" cy="1286499"/>
          </a:xfrm>
        </p:grpSpPr>
        <p:sp>
          <p:nvSpPr>
            <p:cNvPr id="292" name="!!Text3">
              <a:extLst>
                <a:ext uri="{FF2B5EF4-FFF2-40B4-BE49-F238E27FC236}">
                  <a16:creationId xmlns:a16="http://schemas.microsoft.com/office/drawing/2014/main" id="{AFA0F627-3226-E144-A7DB-FD2CFC539E6B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3" name="!!Text2">
              <a:extLst>
                <a:ext uri="{FF2B5EF4-FFF2-40B4-BE49-F238E27FC236}">
                  <a16:creationId xmlns:a16="http://schemas.microsoft.com/office/drawing/2014/main" id="{88A77F7D-11FF-8D2A-6C0F-61149534E2DB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4" name="!!Text1">
              <a:extLst>
                <a:ext uri="{FF2B5EF4-FFF2-40B4-BE49-F238E27FC236}">
                  <a16:creationId xmlns:a16="http://schemas.microsoft.com/office/drawing/2014/main" id="{09A6FE40-9240-A8B1-7F31-B3C57D1D4AD7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CA465C13-60DE-D4D9-00BA-2B93604A233D}"/>
              </a:ext>
            </a:extLst>
          </p:cNvPr>
          <p:cNvGrpSpPr/>
          <p:nvPr/>
        </p:nvGrpSpPr>
        <p:grpSpPr>
          <a:xfrm flipH="1" flipV="1">
            <a:off x="13870281" y="8806560"/>
            <a:ext cx="3814652" cy="645387"/>
            <a:chOff x="14036012" y="8007601"/>
            <a:chExt cx="3814652" cy="645387"/>
          </a:xfrm>
        </p:grpSpPr>
        <p:cxnSp>
          <p:nvCxnSpPr>
            <p:cNvPr id="296" name="Straight Connector 295">
              <a:extLst>
                <a:ext uri="{FF2B5EF4-FFF2-40B4-BE49-F238E27FC236}">
                  <a16:creationId xmlns:a16="http://schemas.microsoft.com/office/drawing/2014/main" id="{98BBA21C-207F-9796-59CB-A80D8A775A55}"/>
                </a:ext>
              </a:extLst>
            </p:cNvPr>
            <p:cNvCxnSpPr>
              <a:cxnSpLocks/>
            </p:cNvCxnSpPr>
            <p:nvPr/>
          </p:nvCxnSpPr>
          <p:spPr>
            <a:xfrm>
              <a:off x="14080556" y="8052145"/>
              <a:ext cx="3092386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CF142AE9-BB87-7379-BE72-D3E87B3A59E8}"/>
                </a:ext>
              </a:extLst>
            </p:cNvPr>
            <p:cNvCxnSpPr>
              <a:cxnSpLocks/>
            </p:cNvCxnSpPr>
            <p:nvPr/>
          </p:nvCxnSpPr>
          <p:spPr>
            <a:xfrm>
              <a:off x="17172942" y="8052145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6C09AB11-B09A-211A-03A3-BA9DF1B4FAE2}"/>
                </a:ext>
              </a:extLst>
            </p:cNvPr>
            <p:cNvSpPr/>
            <p:nvPr/>
          </p:nvSpPr>
          <p:spPr>
            <a:xfrm>
              <a:off x="17761576" y="8563900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C53B47B8-EBBA-EFC0-7C6A-4ACCF0C618DF}"/>
                </a:ext>
              </a:extLst>
            </p:cNvPr>
            <p:cNvSpPr/>
            <p:nvPr/>
          </p:nvSpPr>
          <p:spPr>
            <a:xfrm>
              <a:off x="14036012" y="8007601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0" name="Diamond 299">
            <a:extLst>
              <a:ext uri="{FF2B5EF4-FFF2-40B4-BE49-F238E27FC236}">
                <a16:creationId xmlns:a16="http://schemas.microsoft.com/office/drawing/2014/main" id="{B8BDA714-F657-2660-3A36-2603DC2B4506}"/>
              </a:ext>
            </a:extLst>
          </p:cNvPr>
          <p:cNvSpPr/>
          <p:nvPr/>
        </p:nvSpPr>
        <p:spPr>
          <a:xfrm>
            <a:off x="9347041" y="4253630"/>
            <a:ext cx="5689917" cy="5689918"/>
          </a:xfrm>
          <a:prstGeom prst="diamond">
            <a:avLst/>
          </a:prstGeom>
          <a:solidFill>
            <a:schemeClr val="accent3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Diamond 300">
            <a:extLst>
              <a:ext uri="{FF2B5EF4-FFF2-40B4-BE49-F238E27FC236}">
                <a16:creationId xmlns:a16="http://schemas.microsoft.com/office/drawing/2014/main" id="{2985639B-037D-6A63-9710-6191817F12DE}"/>
              </a:ext>
            </a:extLst>
          </p:cNvPr>
          <p:cNvSpPr/>
          <p:nvPr/>
        </p:nvSpPr>
        <p:spPr>
          <a:xfrm>
            <a:off x="10297537" y="4253630"/>
            <a:ext cx="3788925" cy="3788925"/>
          </a:xfrm>
          <a:prstGeom prst="diamond">
            <a:avLst/>
          </a:prstGeom>
          <a:solidFill>
            <a:schemeClr val="accent4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Diamond 301">
            <a:extLst>
              <a:ext uri="{FF2B5EF4-FFF2-40B4-BE49-F238E27FC236}">
                <a16:creationId xmlns:a16="http://schemas.microsoft.com/office/drawing/2014/main" id="{429518AE-ED77-5787-C5EC-601CFDE27D1C}"/>
              </a:ext>
            </a:extLst>
          </p:cNvPr>
          <p:cNvSpPr/>
          <p:nvPr/>
        </p:nvSpPr>
        <p:spPr>
          <a:xfrm>
            <a:off x="11264384" y="4253630"/>
            <a:ext cx="1855231" cy="1855231"/>
          </a:xfrm>
          <a:prstGeom prst="diamond">
            <a:avLst/>
          </a:prstGeom>
          <a:solidFill>
            <a:schemeClr val="accent5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63500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Rectangle 302">
            <a:extLst>
              <a:ext uri="{FF2B5EF4-FFF2-40B4-BE49-F238E27FC236}">
                <a16:creationId xmlns:a16="http://schemas.microsoft.com/office/drawing/2014/main" id="{3E6E0519-E0F9-7C8F-739C-56CF0BAE3FA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#188</a:t>
            </a: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9" dur="1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0" dur="1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3" dur="1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4" dur="1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7" dur="1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8" dur="1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1" dur="17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2" dur="17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5" dur="1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6" dur="1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4" grpId="0" animBg="1"/>
          <p:bldP spid="235" grpId="0" animBg="1"/>
          <p:bldP spid="236" grpId="0"/>
          <p:bldP spid="237" grpId="0"/>
          <p:bldP spid="274" grpId="0" animBg="1"/>
          <p:bldP spid="275" grpId="0" animBg="1"/>
          <p:bldP spid="276" grpId="0" animBg="1"/>
          <p:bldP spid="277" grpId="0" animBg="1"/>
          <p:bldP spid="300" grpId="0" animBg="1"/>
          <p:bldP spid="301" grpId="0" animBg="1"/>
          <p:bldP spid="30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7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7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4" grpId="0" animBg="1"/>
          <p:bldP spid="235" grpId="0" animBg="1"/>
          <p:bldP spid="236" grpId="0"/>
          <p:bldP spid="237" grpId="0"/>
          <p:bldP spid="274" grpId="0" animBg="1"/>
          <p:bldP spid="275" grpId="0" animBg="1"/>
          <p:bldP spid="276" grpId="0" animBg="1"/>
          <p:bldP spid="277" grpId="0" animBg="1"/>
          <p:bldP spid="300" grpId="0" animBg="1"/>
          <p:bldP spid="301" grpId="0" animBg="1"/>
          <p:bldP spid="302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3333E412-AEED-9CF9-9401-3C13DA91C4A7}"/>
              </a:ext>
            </a:extLst>
          </p:cNvPr>
          <p:cNvGrpSpPr/>
          <p:nvPr/>
        </p:nvGrpSpPr>
        <p:grpSpPr>
          <a:xfrm>
            <a:off x="12568250" y="4678180"/>
            <a:ext cx="600843" cy="677722"/>
            <a:chOff x="12178292" y="4509316"/>
            <a:chExt cx="600843" cy="677722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2E4B41B1-CFD8-916D-AF12-5C65FA17706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2139852" y="4592300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35D1623-6962-AB93-24AB-4111F9AE657B}"/>
                </a:ext>
              </a:extLst>
            </p:cNvPr>
            <p:cNvSpPr/>
            <p:nvPr/>
          </p:nvSpPr>
          <p:spPr>
            <a:xfrm rot="16200000">
              <a:off x="12690047" y="450931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3FCB418B-5582-87E0-D42E-E7D3EB1887F6}"/>
              </a:ext>
            </a:extLst>
          </p:cNvPr>
          <p:cNvGrpSpPr/>
          <p:nvPr/>
        </p:nvGrpSpPr>
        <p:grpSpPr>
          <a:xfrm>
            <a:off x="13332710" y="6078054"/>
            <a:ext cx="2837937" cy="645387"/>
            <a:chOff x="6840350" y="4297087"/>
            <a:chExt cx="2837937" cy="645387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14B0A06F-18B5-FC62-A5BC-1F7DC090E497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1B7636D7-0BD3-1AC7-1C05-8421084E26AC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3" name="Oval 322">
              <a:extLst>
                <a:ext uri="{FF2B5EF4-FFF2-40B4-BE49-F238E27FC236}">
                  <a16:creationId xmlns:a16="http://schemas.microsoft.com/office/drawing/2014/main" id="{097EAAF3-63A9-C606-98B3-EBD68DFDA470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Oval 323">
              <a:extLst>
                <a:ext uri="{FF2B5EF4-FFF2-40B4-BE49-F238E27FC236}">
                  <a16:creationId xmlns:a16="http://schemas.microsoft.com/office/drawing/2014/main" id="{47EB48ED-8501-E7E7-A1F7-836903F67E0D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43F07DD9-2444-8101-FC92-4FE5EAF559BD}"/>
              </a:ext>
            </a:extLst>
          </p:cNvPr>
          <p:cNvGrpSpPr/>
          <p:nvPr/>
        </p:nvGrpSpPr>
        <p:grpSpPr>
          <a:xfrm>
            <a:off x="6852041" y="6768424"/>
            <a:ext cx="2837937" cy="645387"/>
            <a:chOff x="6840350" y="4297087"/>
            <a:chExt cx="2837937" cy="645387"/>
          </a:xfrm>
        </p:grpSpPr>
        <p:cxnSp>
          <p:nvCxnSpPr>
            <p:cNvPr id="362" name="Straight Connector 361">
              <a:extLst>
                <a:ext uri="{FF2B5EF4-FFF2-40B4-BE49-F238E27FC236}">
                  <a16:creationId xmlns:a16="http://schemas.microsoft.com/office/drawing/2014/main" id="{C51326A2-845D-29E4-10F3-87F39E68B4A5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Straight Connector 362">
              <a:extLst>
                <a:ext uri="{FF2B5EF4-FFF2-40B4-BE49-F238E27FC236}">
                  <a16:creationId xmlns:a16="http://schemas.microsoft.com/office/drawing/2014/main" id="{2E6093C0-56C6-5AC1-A41F-D4E9946BBFA3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5C9C3075-39E5-4B75-E048-DEA15C9BB5AD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5" name="Oval 364">
              <a:extLst>
                <a:ext uri="{FF2B5EF4-FFF2-40B4-BE49-F238E27FC236}">
                  <a16:creationId xmlns:a16="http://schemas.microsoft.com/office/drawing/2014/main" id="{03F6A6FA-1119-37C3-BD9E-3782421C59F2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6" name="Group 365">
            <a:extLst>
              <a:ext uri="{FF2B5EF4-FFF2-40B4-BE49-F238E27FC236}">
                <a16:creationId xmlns:a16="http://schemas.microsoft.com/office/drawing/2014/main" id="{3EBD1605-3A2A-B158-B5F6-7EA1AA8DACAA}"/>
              </a:ext>
            </a:extLst>
          </p:cNvPr>
          <p:cNvGrpSpPr/>
          <p:nvPr/>
        </p:nvGrpSpPr>
        <p:grpSpPr>
          <a:xfrm flipV="1">
            <a:off x="6150724" y="11820801"/>
            <a:ext cx="2837937" cy="645387"/>
            <a:chOff x="6840350" y="4297087"/>
            <a:chExt cx="2837937" cy="645387"/>
          </a:xfrm>
        </p:grpSpPr>
        <p:cxnSp>
          <p:nvCxnSpPr>
            <p:cNvPr id="367" name="Straight Connector 366">
              <a:extLst>
                <a:ext uri="{FF2B5EF4-FFF2-40B4-BE49-F238E27FC236}">
                  <a16:creationId xmlns:a16="http://schemas.microsoft.com/office/drawing/2014/main" id="{1BA2F462-C1ED-D880-8F69-EBA75CFDE3BC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>
              <a:extLst>
                <a:ext uri="{FF2B5EF4-FFF2-40B4-BE49-F238E27FC236}">
                  <a16:creationId xmlns:a16="http://schemas.microsoft.com/office/drawing/2014/main" id="{4278EE18-5843-A21C-D579-81DD0BE436A5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8" name="Oval 387">
              <a:extLst>
                <a:ext uri="{FF2B5EF4-FFF2-40B4-BE49-F238E27FC236}">
                  <a16:creationId xmlns:a16="http://schemas.microsoft.com/office/drawing/2014/main" id="{C65D0726-2775-0D54-9D09-27F1A53B8E1C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Oval 388">
              <a:extLst>
                <a:ext uri="{FF2B5EF4-FFF2-40B4-BE49-F238E27FC236}">
                  <a16:creationId xmlns:a16="http://schemas.microsoft.com/office/drawing/2014/main" id="{85D9C3B0-682D-7B10-9A6F-299B7867A87A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0" name="Diamond 389">
            <a:extLst>
              <a:ext uri="{FF2B5EF4-FFF2-40B4-BE49-F238E27FC236}">
                <a16:creationId xmlns:a16="http://schemas.microsoft.com/office/drawing/2014/main" id="{BDC303AF-8FCB-F117-0BAF-5F7CB8F99D23}"/>
              </a:ext>
            </a:extLst>
          </p:cNvPr>
          <p:cNvSpPr/>
          <p:nvPr/>
        </p:nvSpPr>
        <p:spPr>
          <a:xfrm>
            <a:off x="7199085" y="4253630"/>
            <a:ext cx="9985828" cy="9985830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1" name="Diamond 390">
            <a:extLst>
              <a:ext uri="{FF2B5EF4-FFF2-40B4-BE49-F238E27FC236}">
                <a16:creationId xmlns:a16="http://schemas.microsoft.com/office/drawing/2014/main" id="{7D8FC7C5-BC5F-409A-E457-99AE8C23FEFB}"/>
              </a:ext>
            </a:extLst>
          </p:cNvPr>
          <p:cNvSpPr/>
          <p:nvPr/>
        </p:nvSpPr>
        <p:spPr>
          <a:xfrm>
            <a:off x="8269339" y="4253630"/>
            <a:ext cx="7845320" cy="7845321"/>
          </a:xfrm>
          <a:prstGeom prst="diamond">
            <a:avLst/>
          </a:prstGeom>
          <a:solidFill>
            <a:schemeClr val="accent2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!!SubTitle">
            <a:extLst>
              <a:ext uri="{FF2B5EF4-FFF2-40B4-BE49-F238E27FC236}">
                <a16:creationId xmlns:a16="http://schemas.microsoft.com/office/drawing/2014/main" id="{065F63B6-59A5-6A33-5433-9DD522E43C1A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93" name="!!MainTitle1">
            <a:extLst>
              <a:ext uri="{FF2B5EF4-FFF2-40B4-BE49-F238E27FC236}">
                <a16:creationId xmlns:a16="http://schemas.microsoft.com/office/drawing/2014/main" id="{8C9DC70C-ECDE-9170-71EF-2CC0246764DC}"/>
              </a:ext>
            </a:extLst>
          </p:cNvPr>
          <p:cNvSpPr txBox="1"/>
          <p:nvPr/>
        </p:nvSpPr>
        <p:spPr>
          <a:xfrm>
            <a:off x="7226543" y="1037172"/>
            <a:ext cx="99309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394" name="Group 393">
            <a:extLst>
              <a:ext uri="{FF2B5EF4-FFF2-40B4-BE49-F238E27FC236}">
                <a16:creationId xmlns:a16="http://schemas.microsoft.com/office/drawing/2014/main" id="{B2CF7E82-AA4E-A88D-4838-054ADB058A36}"/>
              </a:ext>
            </a:extLst>
          </p:cNvPr>
          <p:cNvGrpSpPr/>
          <p:nvPr/>
        </p:nvGrpSpPr>
        <p:grpSpPr>
          <a:xfrm>
            <a:off x="18734339" y="8895648"/>
            <a:ext cx="2581282" cy="1286499"/>
            <a:chOff x="2665303" y="3161682"/>
            <a:chExt cx="2581282" cy="1286499"/>
          </a:xfrm>
        </p:grpSpPr>
        <p:sp>
          <p:nvSpPr>
            <p:cNvPr id="395" name="!!Text3">
              <a:extLst>
                <a:ext uri="{FF2B5EF4-FFF2-40B4-BE49-F238E27FC236}">
                  <a16:creationId xmlns:a16="http://schemas.microsoft.com/office/drawing/2014/main" id="{B11A2209-0D48-1FA8-593C-2D332EA965C7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6" name="!!Text2">
              <a:extLst>
                <a:ext uri="{FF2B5EF4-FFF2-40B4-BE49-F238E27FC236}">
                  <a16:creationId xmlns:a16="http://schemas.microsoft.com/office/drawing/2014/main" id="{5A6B16BA-031B-9109-DF9E-45B3F427E3DA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7" name="!!Text1">
              <a:extLst>
                <a:ext uri="{FF2B5EF4-FFF2-40B4-BE49-F238E27FC236}">
                  <a16:creationId xmlns:a16="http://schemas.microsoft.com/office/drawing/2014/main" id="{9B6AC758-926D-619D-6904-16E4B021F647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98" name="Group 397">
            <a:extLst>
              <a:ext uri="{FF2B5EF4-FFF2-40B4-BE49-F238E27FC236}">
                <a16:creationId xmlns:a16="http://schemas.microsoft.com/office/drawing/2014/main" id="{D0664035-5EB1-E7A6-83BB-AC3EC9D51D9E}"/>
              </a:ext>
            </a:extLst>
          </p:cNvPr>
          <p:cNvGrpSpPr/>
          <p:nvPr/>
        </p:nvGrpSpPr>
        <p:grpSpPr>
          <a:xfrm>
            <a:off x="5342508" y="10573021"/>
            <a:ext cx="2581282" cy="1286499"/>
            <a:chOff x="2665303" y="3161682"/>
            <a:chExt cx="2581282" cy="1286499"/>
          </a:xfrm>
        </p:grpSpPr>
        <p:sp>
          <p:nvSpPr>
            <p:cNvPr id="399" name="!!Text3">
              <a:extLst>
                <a:ext uri="{FF2B5EF4-FFF2-40B4-BE49-F238E27FC236}">
                  <a16:creationId xmlns:a16="http://schemas.microsoft.com/office/drawing/2014/main" id="{89464896-357B-FFC8-45EA-98A6DDF366E7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0" name="!!Text2">
              <a:extLst>
                <a:ext uri="{FF2B5EF4-FFF2-40B4-BE49-F238E27FC236}">
                  <a16:creationId xmlns:a16="http://schemas.microsoft.com/office/drawing/2014/main" id="{FFA51E51-465D-C211-0FD4-E5C964FD6D57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1" name="!!Text1">
              <a:extLst>
                <a:ext uri="{FF2B5EF4-FFF2-40B4-BE49-F238E27FC236}">
                  <a16:creationId xmlns:a16="http://schemas.microsoft.com/office/drawing/2014/main" id="{0A772281-004A-0718-AE84-508E8F8196D4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02" name="Freeform 26">
            <a:extLst>
              <a:ext uri="{FF2B5EF4-FFF2-40B4-BE49-F238E27FC236}">
                <a16:creationId xmlns:a16="http://schemas.microsoft.com/office/drawing/2014/main" id="{9667244B-0949-28C4-4D0C-305406A74A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65363" y="3984003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03" name="Freeform 16">
            <a:extLst>
              <a:ext uri="{FF2B5EF4-FFF2-40B4-BE49-F238E27FC236}">
                <a16:creationId xmlns:a16="http://schemas.microsoft.com/office/drawing/2014/main" id="{5E67D4B2-E669-1AA4-AE54-EEF7B3D32C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94747" y="9051042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04" name="Freeform 15">
            <a:extLst>
              <a:ext uri="{FF2B5EF4-FFF2-40B4-BE49-F238E27FC236}">
                <a16:creationId xmlns:a16="http://schemas.microsoft.com/office/drawing/2014/main" id="{188EACCE-C8C2-C23F-4A29-D557A2500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3404" y="6461711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05" name="Freeform 74">
            <a:extLst>
              <a:ext uri="{FF2B5EF4-FFF2-40B4-BE49-F238E27FC236}">
                <a16:creationId xmlns:a16="http://schemas.microsoft.com/office/drawing/2014/main" id="{3DCFB6D9-4352-6B67-6F89-A425F67E1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33897" y="6222625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406" name="Group 13">
            <a:extLst>
              <a:ext uri="{FF2B5EF4-FFF2-40B4-BE49-F238E27FC236}">
                <a16:creationId xmlns:a16="http://schemas.microsoft.com/office/drawing/2014/main" id="{AEC56F5A-3F37-A768-59F5-5F6006FF7101}"/>
              </a:ext>
            </a:extLst>
          </p:cNvPr>
          <p:cNvGrpSpPr>
            <a:grpSpLocks/>
          </p:cNvGrpSpPr>
          <p:nvPr/>
        </p:nvGrpSpPr>
        <p:grpSpPr bwMode="auto">
          <a:xfrm>
            <a:off x="5342508" y="11995899"/>
            <a:ext cx="576288" cy="762402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407" name="Freeform 48">
              <a:extLst>
                <a:ext uri="{FF2B5EF4-FFF2-40B4-BE49-F238E27FC236}">
                  <a16:creationId xmlns:a16="http://schemas.microsoft.com/office/drawing/2014/main" id="{03AFFFEF-91BC-8714-C7D5-D63B65ADE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08" name="Freeform 49">
              <a:extLst>
                <a:ext uri="{FF2B5EF4-FFF2-40B4-BE49-F238E27FC236}">
                  <a16:creationId xmlns:a16="http://schemas.microsoft.com/office/drawing/2014/main" id="{08564D06-6C49-854E-BE02-6778C947B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09" name="Freeform 50">
              <a:extLst>
                <a:ext uri="{FF2B5EF4-FFF2-40B4-BE49-F238E27FC236}">
                  <a16:creationId xmlns:a16="http://schemas.microsoft.com/office/drawing/2014/main" id="{39170318-B12B-84B1-10BA-A2180ADB8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10" name="Freeform 51">
              <a:extLst>
                <a:ext uri="{FF2B5EF4-FFF2-40B4-BE49-F238E27FC236}">
                  <a16:creationId xmlns:a16="http://schemas.microsoft.com/office/drawing/2014/main" id="{BC925626-79A9-EF08-16A1-C814415F8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411" name="Group 410">
            <a:extLst>
              <a:ext uri="{FF2B5EF4-FFF2-40B4-BE49-F238E27FC236}">
                <a16:creationId xmlns:a16="http://schemas.microsoft.com/office/drawing/2014/main" id="{0F291085-5102-E246-79F8-1884453D9FA4}"/>
              </a:ext>
            </a:extLst>
          </p:cNvPr>
          <p:cNvGrpSpPr/>
          <p:nvPr/>
        </p:nvGrpSpPr>
        <p:grpSpPr>
          <a:xfrm>
            <a:off x="3091478" y="6322364"/>
            <a:ext cx="2581282" cy="1286499"/>
            <a:chOff x="2665303" y="3161682"/>
            <a:chExt cx="2581282" cy="1286499"/>
          </a:xfrm>
        </p:grpSpPr>
        <p:sp>
          <p:nvSpPr>
            <p:cNvPr id="412" name="!!Text3">
              <a:extLst>
                <a:ext uri="{FF2B5EF4-FFF2-40B4-BE49-F238E27FC236}">
                  <a16:creationId xmlns:a16="http://schemas.microsoft.com/office/drawing/2014/main" id="{74C7F829-2967-EEE2-8792-C1E9FA7D9CF5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3" name="!!Text2">
              <a:extLst>
                <a:ext uri="{FF2B5EF4-FFF2-40B4-BE49-F238E27FC236}">
                  <a16:creationId xmlns:a16="http://schemas.microsoft.com/office/drawing/2014/main" id="{E56D7150-E773-A3D1-AE32-C2A401E1BEE5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4" name="!!Text1">
              <a:extLst>
                <a:ext uri="{FF2B5EF4-FFF2-40B4-BE49-F238E27FC236}">
                  <a16:creationId xmlns:a16="http://schemas.microsoft.com/office/drawing/2014/main" id="{B08E8931-7335-ABBE-FADB-BEE1E9545712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15" name="Group 414">
            <a:extLst>
              <a:ext uri="{FF2B5EF4-FFF2-40B4-BE49-F238E27FC236}">
                <a16:creationId xmlns:a16="http://schemas.microsoft.com/office/drawing/2014/main" id="{DF058712-EEBE-1794-B672-DF0DE385D202}"/>
              </a:ext>
            </a:extLst>
          </p:cNvPr>
          <p:cNvGrpSpPr/>
          <p:nvPr/>
        </p:nvGrpSpPr>
        <p:grpSpPr>
          <a:xfrm>
            <a:off x="17438762" y="6122598"/>
            <a:ext cx="2581282" cy="1286499"/>
            <a:chOff x="2665303" y="3161682"/>
            <a:chExt cx="2581282" cy="1286499"/>
          </a:xfrm>
        </p:grpSpPr>
        <p:sp>
          <p:nvSpPr>
            <p:cNvPr id="416" name="!!Text3">
              <a:extLst>
                <a:ext uri="{FF2B5EF4-FFF2-40B4-BE49-F238E27FC236}">
                  <a16:creationId xmlns:a16="http://schemas.microsoft.com/office/drawing/2014/main" id="{D2E254B3-5585-2CCE-9A1C-4E205C4B23C1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7" name="!!Text2">
              <a:extLst>
                <a:ext uri="{FF2B5EF4-FFF2-40B4-BE49-F238E27FC236}">
                  <a16:creationId xmlns:a16="http://schemas.microsoft.com/office/drawing/2014/main" id="{706F0404-E6A8-8499-6CE4-BE5A31F3E80A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8" name="!!Text1">
              <a:extLst>
                <a:ext uri="{FF2B5EF4-FFF2-40B4-BE49-F238E27FC236}">
                  <a16:creationId xmlns:a16="http://schemas.microsoft.com/office/drawing/2014/main" id="{7E085E56-8E7A-D473-2BE9-D3CA21E9F474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19" name="Group 418">
            <a:extLst>
              <a:ext uri="{FF2B5EF4-FFF2-40B4-BE49-F238E27FC236}">
                <a16:creationId xmlns:a16="http://schemas.microsoft.com/office/drawing/2014/main" id="{045211EE-8607-EF1E-ACEA-B604C89AFA98}"/>
              </a:ext>
            </a:extLst>
          </p:cNvPr>
          <p:cNvGrpSpPr/>
          <p:nvPr/>
        </p:nvGrpSpPr>
        <p:grpSpPr>
          <a:xfrm>
            <a:off x="14256493" y="3912285"/>
            <a:ext cx="2581282" cy="1286499"/>
            <a:chOff x="2665303" y="3161682"/>
            <a:chExt cx="2581282" cy="1286499"/>
          </a:xfrm>
        </p:grpSpPr>
        <p:sp>
          <p:nvSpPr>
            <p:cNvPr id="420" name="!!Text3">
              <a:extLst>
                <a:ext uri="{FF2B5EF4-FFF2-40B4-BE49-F238E27FC236}">
                  <a16:creationId xmlns:a16="http://schemas.microsoft.com/office/drawing/2014/main" id="{0A153329-DF82-8389-0148-CEE381033FC7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1" name="!!Text2">
              <a:extLst>
                <a:ext uri="{FF2B5EF4-FFF2-40B4-BE49-F238E27FC236}">
                  <a16:creationId xmlns:a16="http://schemas.microsoft.com/office/drawing/2014/main" id="{FD774467-66D6-7510-C5A6-708C1E00A362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2" name="!!Text1">
              <a:extLst>
                <a:ext uri="{FF2B5EF4-FFF2-40B4-BE49-F238E27FC236}">
                  <a16:creationId xmlns:a16="http://schemas.microsoft.com/office/drawing/2014/main" id="{96FD7A13-95D3-3FFD-64A3-4E9BABCF468C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23" name="Group 422">
            <a:extLst>
              <a:ext uri="{FF2B5EF4-FFF2-40B4-BE49-F238E27FC236}">
                <a16:creationId xmlns:a16="http://schemas.microsoft.com/office/drawing/2014/main" id="{8B056F5A-1792-458E-19C1-B3E4D34EEB44}"/>
              </a:ext>
            </a:extLst>
          </p:cNvPr>
          <p:cNvGrpSpPr/>
          <p:nvPr/>
        </p:nvGrpSpPr>
        <p:grpSpPr>
          <a:xfrm flipH="1" flipV="1">
            <a:off x="13870281" y="8806560"/>
            <a:ext cx="3814652" cy="645387"/>
            <a:chOff x="14036012" y="8007601"/>
            <a:chExt cx="3814652" cy="645387"/>
          </a:xfrm>
        </p:grpSpPr>
        <p:cxnSp>
          <p:nvCxnSpPr>
            <p:cNvPr id="424" name="Straight Connector 423">
              <a:extLst>
                <a:ext uri="{FF2B5EF4-FFF2-40B4-BE49-F238E27FC236}">
                  <a16:creationId xmlns:a16="http://schemas.microsoft.com/office/drawing/2014/main" id="{D888E024-0AA4-551D-C4CA-09EEEAAFAFF4}"/>
                </a:ext>
              </a:extLst>
            </p:cNvPr>
            <p:cNvCxnSpPr>
              <a:cxnSpLocks/>
            </p:cNvCxnSpPr>
            <p:nvPr/>
          </p:nvCxnSpPr>
          <p:spPr>
            <a:xfrm>
              <a:off x="14080556" y="8052145"/>
              <a:ext cx="3092386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Straight Connector 424">
              <a:extLst>
                <a:ext uri="{FF2B5EF4-FFF2-40B4-BE49-F238E27FC236}">
                  <a16:creationId xmlns:a16="http://schemas.microsoft.com/office/drawing/2014/main" id="{A5B1141C-EBE8-326A-96DB-8C96AE1CD5E6}"/>
                </a:ext>
              </a:extLst>
            </p:cNvPr>
            <p:cNvCxnSpPr>
              <a:cxnSpLocks/>
            </p:cNvCxnSpPr>
            <p:nvPr/>
          </p:nvCxnSpPr>
          <p:spPr>
            <a:xfrm>
              <a:off x="17172942" y="8052145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6" name="Oval 425">
              <a:extLst>
                <a:ext uri="{FF2B5EF4-FFF2-40B4-BE49-F238E27FC236}">
                  <a16:creationId xmlns:a16="http://schemas.microsoft.com/office/drawing/2014/main" id="{0F16826F-C426-6BC6-2246-8312EE1FC238}"/>
                </a:ext>
              </a:extLst>
            </p:cNvPr>
            <p:cNvSpPr/>
            <p:nvPr/>
          </p:nvSpPr>
          <p:spPr>
            <a:xfrm>
              <a:off x="17761576" y="8563900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Oval 426">
              <a:extLst>
                <a:ext uri="{FF2B5EF4-FFF2-40B4-BE49-F238E27FC236}">
                  <a16:creationId xmlns:a16="http://schemas.microsoft.com/office/drawing/2014/main" id="{B134EF09-FDD6-C0B4-07D7-209D748098AF}"/>
                </a:ext>
              </a:extLst>
            </p:cNvPr>
            <p:cNvSpPr/>
            <p:nvPr/>
          </p:nvSpPr>
          <p:spPr>
            <a:xfrm>
              <a:off x="14036012" y="8007601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8" name="Diamond 427">
            <a:extLst>
              <a:ext uri="{FF2B5EF4-FFF2-40B4-BE49-F238E27FC236}">
                <a16:creationId xmlns:a16="http://schemas.microsoft.com/office/drawing/2014/main" id="{5183D02A-74B4-B49D-886A-50DA16CFEC1D}"/>
              </a:ext>
            </a:extLst>
          </p:cNvPr>
          <p:cNvSpPr/>
          <p:nvPr/>
        </p:nvSpPr>
        <p:spPr>
          <a:xfrm>
            <a:off x="9347041" y="4253630"/>
            <a:ext cx="5689917" cy="5689918"/>
          </a:xfrm>
          <a:prstGeom prst="diamond">
            <a:avLst/>
          </a:prstGeom>
          <a:solidFill>
            <a:schemeClr val="accent3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Diamond 428">
            <a:extLst>
              <a:ext uri="{FF2B5EF4-FFF2-40B4-BE49-F238E27FC236}">
                <a16:creationId xmlns:a16="http://schemas.microsoft.com/office/drawing/2014/main" id="{5419F836-9254-ECD6-16EB-2EA96042ACA6}"/>
              </a:ext>
            </a:extLst>
          </p:cNvPr>
          <p:cNvSpPr/>
          <p:nvPr/>
        </p:nvSpPr>
        <p:spPr>
          <a:xfrm>
            <a:off x="10297537" y="4253630"/>
            <a:ext cx="3788925" cy="3788925"/>
          </a:xfrm>
          <a:prstGeom prst="diamond">
            <a:avLst/>
          </a:prstGeom>
          <a:solidFill>
            <a:schemeClr val="accent4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Diamond 429">
            <a:extLst>
              <a:ext uri="{FF2B5EF4-FFF2-40B4-BE49-F238E27FC236}">
                <a16:creationId xmlns:a16="http://schemas.microsoft.com/office/drawing/2014/main" id="{B7E5EC87-2196-1C13-3413-D323A5DCEB37}"/>
              </a:ext>
            </a:extLst>
          </p:cNvPr>
          <p:cNvSpPr/>
          <p:nvPr/>
        </p:nvSpPr>
        <p:spPr>
          <a:xfrm>
            <a:off x="11264384" y="4253630"/>
            <a:ext cx="1855231" cy="1855231"/>
          </a:xfrm>
          <a:prstGeom prst="diamond">
            <a:avLst/>
          </a:prstGeom>
          <a:solidFill>
            <a:schemeClr val="accent5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63500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Rectangle 430">
            <a:extLst>
              <a:ext uri="{FF2B5EF4-FFF2-40B4-BE49-F238E27FC236}">
                <a16:creationId xmlns:a16="http://schemas.microsoft.com/office/drawing/2014/main" id="{0D501922-79EE-9B35-BAAB-7CF9A03DA91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#188</a:t>
            </a:r>
          </a:p>
        </p:txBody>
      </p:sp>
    </p:spTree>
    <p:extLst>
      <p:ext uri="{BB962C8B-B14F-4D97-AF65-F5344CB8AC3E}">
        <p14:creationId xmlns:p14="http://schemas.microsoft.com/office/powerpoint/2010/main" val="95859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prism dir="d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4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3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4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4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4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0" grpId="0" animBg="1"/>
          <p:bldP spid="391" grpId="0" animBg="1"/>
          <p:bldP spid="392" grpId="0"/>
          <p:bldP spid="393" grpId="0"/>
          <p:bldP spid="402" grpId="0" animBg="1"/>
          <p:bldP spid="403" grpId="0" animBg="1"/>
          <p:bldP spid="404" grpId="0" animBg="1"/>
          <p:bldP spid="405" grpId="0" animBg="1"/>
          <p:bldP spid="428" grpId="0" animBg="1"/>
          <p:bldP spid="429" grpId="0" animBg="1"/>
          <p:bldP spid="43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4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3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4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4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4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0" grpId="0" animBg="1"/>
          <p:bldP spid="391" grpId="0" animBg="1"/>
          <p:bldP spid="392" grpId="0"/>
          <p:bldP spid="393" grpId="0"/>
          <p:bldP spid="402" grpId="0" animBg="1"/>
          <p:bldP spid="403" grpId="0" animBg="1"/>
          <p:bldP spid="404" grpId="0" animBg="1"/>
          <p:bldP spid="405" grpId="0" animBg="1"/>
          <p:bldP spid="428" grpId="0" animBg="1"/>
          <p:bldP spid="429" grpId="0" animBg="1"/>
          <p:bldP spid="430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8" name="Group 467">
            <a:extLst>
              <a:ext uri="{FF2B5EF4-FFF2-40B4-BE49-F238E27FC236}">
                <a16:creationId xmlns:a16="http://schemas.microsoft.com/office/drawing/2014/main" id="{BAC45AC6-6384-4590-EE60-4229F9976AD2}"/>
              </a:ext>
            </a:extLst>
          </p:cNvPr>
          <p:cNvGrpSpPr/>
          <p:nvPr/>
        </p:nvGrpSpPr>
        <p:grpSpPr>
          <a:xfrm>
            <a:off x="12568250" y="4678180"/>
            <a:ext cx="600843" cy="677722"/>
            <a:chOff x="12178292" y="4509316"/>
            <a:chExt cx="600843" cy="677722"/>
          </a:xfrm>
        </p:grpSpPr>
        <p:cxnSp>
          <p:nvCxnSpPr>
            <p:cNvPr id="469" name="Straight Connector 468">
              <a:extLst>
                <a:ext uri="{FF2B5EF4-FFF2-40B4-BE49-F238E27FC236}">
                  <a16:creationId xmlns:a16="http://schemas.microsoft.com/office/drawing/2014/main" id="{57F6EC4E-BFDB-0B78-2504-CD61BA6B789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2139852" y="4592300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0" name="Oval 469">
              <a:extLst>
                <a:ext uri="{FF2B5EF4-FFF2-40B4-BE49-F238E27FC236}">
                  <a16:creationId xmlns:a16="http://schemas.microsoft.com/office/drawing/2014/main" id="{8667867C-D03B-3D05-4BB6-3D041B58FC0C}"/>
                </a:ext>
              </a:extLst>
            </p:cNvPr>
            <p:cNvSpPr/>
            <p:nvPr/>
          </p:nvSpPr>
          <p:spPr>
            <a:xfrm rot="16200000">
              <a:off x="12690047" y="450931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1" name="Group 470">
            <a:extLst>
              <a:ext uri="{FF2B5EF4-FFF2-40B4-BE49-F238E27FC236}">
                <a16:creationId xmlns:a16="http://schemas.microsoft.com/office/drawing/2014/main" id="{D876A3FE-CFED-E155-529C-CAB3F8D6592F}"/>
              </a:ext>
            </a:extLst>
          </p:cNvPr>
          <p:cNvGrpSpPr/>
          <p:nvPr/>
        </p:nvGrpSpPr>
        <p:grpSpPr>
          <a:xfrm>
            <a:off x="13332710" y="6078054"/>
            <a:ext cx="2837937" cy="645387"/>
            <a:chOff x="6840350" y="4297087"/>
            <a:chExt cx="2837937" cy="645387"/>
          </a:xfrm>
        </p:grpSpPr>
        <p:cxnSp>
          <p:nvCxnSpPr>
            <p:cNvPr id="472" name="Straight Connector 471">
              <a:extLst>
                <a:ext uri="{FF2B5EF4-FFF2-40B4-BE49-F238E27FC236}">
                  <a16:creationId xmlns:a16="http://schemas.microsoft.com/office/drawing/2014/main" id="{F3195EAE-9CD5-DC1B-7A0C-957E768C4B9C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Straight Connector 472">
              <a:extLst>
                <a:ext uri="{FF2B5EF4-FFF2-40B4-BE49-F238E27FC236}">
                  <a16:creationId xmlns:a16="http://schemas.microsoft.com/office/drawing/2014/main" id="{6F086250-9BB1-A743-AC6C-080538BFC1AD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4" name="Oval 473">
              <a:extLst>
                <a:ext uri="{FF2B5EF4-FFF2-40B4-BE49-F238E27FC236}">
                  <a16:creationId xmlns:a16="http://schemas.microsoft.com/office/drawing/2014/main" id="{1B69BFF1-3A1D-6239-5C9A-9B4A8D2EA7A0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5" name="Oval 474">
              <a:extLst>
                <a:ext uri="{FF2B5EF4-FFF2-40B4-BE49-F238E27FC236}">
                  <a16:creationId xmlns:a16="http://schemas.microsoft.com/office/drawing/2014/main" id="{D7793EEB-B410-EDE1-DB63-CE155930B1C7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6" name="Group 475">
            <a:extLst>
              <a:ext uri="{FF2B5EF4-FFF2-40B4-BE49-F238E27FC236}">
                <a16:creationId xmlns:a16="http://schemas.microsoft.com/office/drawing/2014/main" id="{05E034E1-9D0C-CAD7-C4C8-5B74D80B44C2}"/>
              </a:ext>
            </a:extLst>
          </p:cNvPr>
          <p:cNvGrpSpPr/>
          <p:nvPr/>
        </p:nvGrpSpPr>
        <p:grpSpPr>
          <a:xfrm>
            <a:off x="6852041" y="6768424"/>
            <a:ext cx="2837937" cy="645387"/>
            <a:chOff x="6840350" y="4297087"/>
            <a:chExt cx="2837937" cy="645387"/>
          </a:xfrm>
        </p:grpSpPr>
        <p:cxnSp>
          <p:nvCxnSpPr>
            <p:cNvPr id="477" name="Straight Connector 476">
              <a:extLst>
                <a:ext uri="{FF2B5EF4-FFF2-40B4-BE49-F238E27FC236}">
                  <a16:creationId xmlns:a16="http://schemas.microsoft.com/office/drawing/2014/main" id="{28CAB0DC-5DCA-72F2-B4F6-595A45E09489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Straight Connector 477">
              <a:extLst>
                <a:ext uri="{FF2B5EF4-FFF2-40B4-BE49-F238E27FC236}">
                  <a16:creationId xmlns:a16="http://schemas.microsoft.com/office/drawing/2014/main" id="{92269F3F-DD30-C822-DF6E-772F3D375C22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9" name="Oval 478">
              <a:extLst>
                <a:ext uri="{FF2B5EF4-FFF2-40B4-BE49-F238E27FC236}">
                  <a16:creationId xmlns:a16="http://schemas.microsoft.com/office/drawing/2014/main" id="{C63A3A9B-4378-B52C-766D-54E5069DF2E6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0" name="Oval 479">
              <a:extLst>
                <a:ext uri="{FF2B5EF4-FFF2-40B4-BE49-F238E27FC236}">
                  <a16:creationId xmlns:a16="http://schemas.microsoft.com/office/drawing/2014/main" id="{096FDA4B-A63B-B791-4318-8F8BEBA207AB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1" name="Group 480">
            <a:extLst>
              <a:ext uri="{FF2B5EF4-FFF2-40B4-BE49-F238E27FC236}">
                <a16:creationId xmlns:a16="http://schemas.microsoft.com/office/drawing/2014/main" id="{5A8F4791-1AEB-C733-A047-3717F1220840}"/>
              </a:ext>
            </a:extLst>
          </p:cNvPr>
          <p:cNvGrpSpPr/>
          <p:nvPr/>
        </p:nvGrpSpPr>
        <p:grpSpPr>
          <a:xfrm flipV="1">
            <a:off x="6150724" y="11820801"/>
            <a:ext cx="2837937" cy="645387"/>
            <a:chOff x="6840350" y="4297087"/>
            <a:chExt cx="2837937" cy="645387"/>
          </a:xfrm>
        </p:grpSpPr>
        <p:cxnSp>
          <p:nvCxnSpPr>
            <p:cNvPr id="482" name="Straight Connector 481">
              <a:extLst>
                <a:ext uri="{FF2B5EF4-FFF2-40B4-BE49-F238E27FC236}">
                  <a16:creationId xmlns:a16="http://schemas.microsoft.com/office/drawing/2014/main" id="{7A76EB97-182F-3317-4803-47C8A9FD99D5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Straight Connector 482">
              <a:extLst>
                <a:ext uri="{FF2B5EF4-FFF2-40B4-BE49-F238E27FC236}">
                  <a16:creationId xmlns:a16="http://schemas.microsoft.com/office/drawing/2014/main" id="{03202740-A228-7060-2213-A1E1BCC63AE0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4" name="Oval 483">
              <a:extLst>
                <a:ext uri="{FF2B5EF4-FFF2-40B4-BE49-F238E27FC236}">
                  <a16:creationId xmlns:a16="http://schemas.microsoft.com/office/drawing/2014/main" id="{84EDAD8C-A6ED-F585-1369-73B5134F4D37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5" name="Oval 484">
              <a:extLst>
                <a:ext uri="{FF2B5EF4-FFF2-40B4-BE49-F238E27FC236}">
                  <a16:creationId xmlns:a16="http://schemas.microsoft.com/office/drawing/2014/main" id="{9E19F0A1-EAE4-991B-0FC4-340E886B8AB2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6" name="Diamond 485">
            <a:extLst>
              <a:ext uri="{FF2B5EF4-FFF2-40B4-BE49-F238E27FC236}">
                <a16:creationId xmlns:a16="http://schemas.microsoft.com/office/drawing/2014/main" id="{17E1D370-8201-9721-D9A8-D2EC4BD61B4F}"/>
              </a:ext>
            </a:extLst>
          </p:cNvPr>
          <p:cNvSpPr/>
          <p:nvPr/>
        </p:nvSpPr>
        <p:spPr>
          <a:xfrm>
            <a:off x="7199085" y="4253630"/>
            <a:ext cx="9985828" cy="9985830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" name="Diamond 486">
            <a:extLst>
              <a:ext uri="{FF2B5EF4-FFF2-40B4-BE49-F238E27FC236}">
                <a16:creationId xmlns:a16="http://schemas.microsoft.com/office/drawing/2014/main" id="{FC9796BA-1C88-B3B9-C118-222C3E271A92}"/>
              </a:ext>
            </a:extLst>
          </p:cNvPr>
          <p:cNvSpPr/>
          <p:nvPr/>
        </p:nvSpPr>
        <p:spPr>
          <a:xfrm>
            <a:off x="8269339" y="4253630"/>
            <a:ext cx="7845320" cy="7845321"/>
          </a:xfrm>
          <a:prstGeom prst="diamond">
            <a:avLst/>
          </a:prstGeom>
          <a:solidFill>
            <a:schemeClr val="accent2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!!SubTitle">
            <a:extLst>
              <a:ext uri="{FF2B5EF4-FFF2-40B4-BE49-F238E27FC236}">
                <a16:creationId xmlns:a16="http://schemas.microsoft.com/office/drawing/2014/main" id="{4FFF75AC-1249-BFC7-EED0-8C10E8AFD44C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9" name="!!MainTitle1">
            <a:extLst>
              <a:ext uri="{FF2B5EF4-FFF2-40B4-BE49-F238E27FC236}">
                <a16:creationId xmlns:a16="http://schemas.microsoft.com/office/drawing/2014/main" id="{9693E8D9-1DB6-7245-010A-8E13D4D56903}"/>
              </a:ext>
            </a:extLst>
          </p:cNvPr>
          <p:cNvSpPr txBox="1"/>
          <p:nvPr/>
        </p:nvSpPr>
        <p:spPr>
          <a:xfrm>
            <a:off x="7226543" y="1037172"/>
            <a:ext cx="99309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90" name="Group 489">
            <a:extLst>
              <a:ext uri="{FF2B5EF4-FFF2-40B4-BE49-F238E27FC236}">
                <a16:creationId xmlns:a16="http://schemas.microsoft.com/office/drawing/2014/main" id="{46C50663-76A6-62C5-BB9D-D9A9597C8BBA}"/>
              </a:ext>
            </a:extLst>
          </p:cNvPr>
          <p:cNvGrpSpPr/>
          <p:nvPr/>
        </p:nvGrpSpPr>
        <p:grpSpPr>
          <a:xfrm>
            <a:off x="18734339" y="8895648"/>
            <a:ext cx="2581282" cy="1286499"/>
            <a:chOff x="2665303" y="3161682"/>
            <a:chExt cx="2581282" cy="1286499"/>
          </a:xfrm>
        </p:grpSpPr>
        <p:sp>
          <p:nvSpPr>
            <p:cNvPr id="491" name="!!Text3">
              <a:extLst>
                <a:ext uri="{FF2B5EF4-FFF2-40B4-BE49-F238E27FC236}">
                  <a16:creationId xmlns:a16="http://schemas.microsoft.com/office/drawing/2014/main" id="{7AF00C18-790E-97CD-C2AA-7D6FE5FCA850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2" name="!!Text2">
              <a:extLst>
                <a:ext uri="{FF2B5EF4-FFF2-40B4-BE49-F238E27FC236}">
                  <a16:creationId xmlns:a16="http://schemas.microsoft.com/office/drawing/2014/main" id="{AD9AAD3A-6298-0352-4A13-B2C066EDA97C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3" name="!!Text1">
              <a:extLst>
                <a:ext uri="{FF2B5EF4-FFF2-40B4-BE49-F238E27FC236}">
                  <a16:creationId xmlns:a16="http://schemas.microsoft.com/office/drawing/2014/main" id="{9820164C-8C39-CF63-8890-66415A0E2CDE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94" name="Group 493">
            <a:extLst>
              <a:ext uri="{FF2B5EF4-FFF2-40B4-BE49-F238E27FC236}">
                <a16:creationId xmlns:a16="http://schemas.microsoft.com/office/drawing/2014/main" id="{06CD28C5-D528-8948-F70F-46825D1121EC}"/>
              </a:ext>
            </a:extLst>
          </p:cNvPr>
          <p:cNvGrpSpPr/>
          <p:nvPr/>
        </p:nvGrpSpPr>
        <p:grpSpPr>
          <a:xfrm>
            <a:off x="5342508" y="10573021"/>
            <a:ext cx="2581282" cy="1286499"/>
            <a:chOff x="2665303" y="3161682"/>
            <a:chExt cx="2581282" cy="1286499"/>
          </a:xfrm>
        </p:grpSpPr>
        <p:sp>
          <p:nvSpPr>
            <p:cNvPr id="495" name="!!Text3">
              <a:extLst>
                <a:ext uri="{FF2B5EF4-FFF2-40B4-BE49-F238E27FC236}">
                  <a16:creationId xmlns:a16="http://schemas.microsoft.com/office/drawing/2014/main" id="{4EA6A943-3721-5FD8-A7DA-8030D239EF47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6" name="!!Text2">
              <a:extLst>
                <a:ext uri="{FF2B5EF4-FFF2-40B4-BE49-F238E27FC236}">
                  <a16:creationId xmlns:a16="http://schemas.microsoft.com/office/drawing/2014/main" id="{A987811E-75F2-40AF-A610-4E4EE1A9E098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7" name="!!Text1">
              <a:extLst>
                <a:ext uri="{FF2B5EF4-FFF2-40B4-BE49-F238E27FC236}">
                  <a16:creationId xmlns:a16="http://schemas.microsoft.com/office/drawing/2014/main" id="{CCDA5F5C-6DD6-BFF1-B2C3-B083CE89C8D2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98" name="Freeform 26">
            <a:extLst>
              <a:ext uri="{FF2B5EF4-FFF2-40B4-BE49-F238E27FC236}">
                <a16:creationId xmlns:a16="http://schemas.microsoft.com/office/drawing/2014/main" id="{A31E9865-12C5-1C64-6019-E287A886C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65363" y="3984003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99" name="Freeform 16">
            <a:extLst>
              <a:ext uri="{FF2B5EF4-FFF2-40B4-BE49-F238E27FC236}">
                <a16:creationId xmlns:a16="http://schemas.microsoft.com/office/drawing/2014/main" id="{0BDDC199-1FA1-49E3-4614-A865AB333A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94747" y="9051042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00" name="Freeform 15">
            <a:extLst>
              <a:ext uri="{FF2B5EF4-FFF2-40B4-BE49-F238E27FC236}">
                <a16:creationId xmlns:a16="http://schemas.microsoft.com/office/drawing/2014/main" id="{A39CDEE8-A46F-38A8-F581-86A45E4A8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3404" y="6461711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01" name="Freeform 74">
            <a:extLst>
              <a:ext uri="{FF2B5EF4-FFF2-40B4-BE49-F238E27FC236}">
                <a16:creationId xmlns:a16="http://schemas.microsoft.com/office/drawing/2014/main" id="{9FA4D141-8E67-3D45-4BBE-63E3C6B646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33897" y="6222625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502" name="Group 13">
            <a:extLst>
              <a:ext uri="{FF2B5EF4-FFF2-40B4-BE49-F238E27FC236}">
                <a16:creationId xmlns:a16="http://schemas.microsoft.com/office/drawing/2014/main" id="{7B7753E8-63B2-0064-8648-AA50A55BAA33}"/>
              </a:ext>
            </a:extLst>
          </p:cNvPr>
          <p:cNvGrpSpPr>
            <a:grpSpLocks/>
          </p:cNvGrpSpPr>
          <p:nvPr/>
        </p:nvGrpSpPr>
        <p:grpSpPr bwMode="auto">
          <a:xfrm>
            <a:off x="5342508" y="11995899"/>
            <a:ext cx="576288" cy="762402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503" name="Freeform 48">
              <a:extLst>
                <a:ext uri="{FF2B5EF4-FFF2-40B4-BE49-F238E27FC236}">
                  <a16:creationId xmlns:a16="http://schemas.microsoft.com/office/drawing/2014/main" id="{C8D800C4-BAA3-B349-6481-746E608163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05" name="Freeform 49">
              <a:extLst>
                <a:ext uri="{FF2B5EF4-FFF2-40B4-BE49-F238E27FC236}">
                  <a16:creationId xmlns:a16="http://schemas.microsoft.com/office/drawing/2014/main" id="{DF9CA1D9-09F5-F9DA-B317-4C05D55E4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06" name="Freeform 50">
              <a:extLst>
                <a:ext uri="{FF2B5EF4-FFF2-40B4-BE49-F238E27FC236}">
                  <a16:creationId xmlns:a16="http://schemas.microsoft.com/office/drawing/2014/main" id="{9B813C43-44AA-382A-F580-00F26204F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07" name="Freeform 51">
              <a:extLst>
                <a:ext uri="{FF2B5EF4-FFF2-40B4-BE49-F238E27FC236}">
                  <a16:creationId xmlns:a16="http://schemas.microsoft.com/office/drawing/2014/main" id="{652C1EC2-CEFB-1EAD-536D-5F6AF6E84C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508" name="Group 507">
            <a:extLst>
              <a:ext uri="{FF2B5EF4-FFF2-40B4-BE49-F238E27FC236}">
                <a16:creationId xmlns:a16="http://schemas.microsoft.com/office/drawing/2014/main" id="{345A56D5-3FE4-823E-8ADA-D5BEC2BB98FC}"/>
              </a:ext>
            </a:extLst>
          </p:cNvPr>
          <p:cNvGrpSpPr/>
          <p:nvPr/>
        </p:nvGrpSpPr>
        <p:grpSpPr>
          <a:xfrm>
            <a:off x="3091478" y="6322364"/>
            <a:ext cx="2581282" cy="1286499"/>
            <a:chOff x="2665303" y="3161682"/>
            <a:chExt cx="2581282" cy="1286499"/>
          </a:xfrm>
        </p:grpSpPr>
        <p:sp>
          <p:nvSpPr>
            <p:cNvPr id="509" name="!!Text3">
              <a:extLst>
                <a:ext uri="{FF2B5EF4-FFF2-40B4-BE49-F238E27FC236}">
                  <a16:creationId xmlns:a16="http://schemas.microsoft.com/office/drawing/2014/main" id="{F894808D-795B-6A5E-2626-0C2C95C7475E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0" name="!!Text2">
              <a:extLst>
                <a:ext uri="{FF2B5EF4-FFF2-40B4-BE49-F238E27FC236}">
                  <a16:creationId xmlns:a16="http://schemas.microsoft.com/office/drawing/2014/main" id="{94B71783-56D4-B449-7FCB-1F8F11EFA0F3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1" name="!!Text1">
              <a:extLst>
                <a:ext uri="{FF2B5EF4-FFF2-40B4-BE49-F238E27FC236}">
                  <a16:creationId xmlns:a16="http://schemas.microsoft.com/office/drawing/2014/main" id="{E98FBE40-3CF4-C354-D25C-33A7BF1D730D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13" name="Group 512">
            <a:extLst>
              <a:ext uri="{FF2B5EF4-FFF2-40B4-BE49-F238E27FC236}">
                <a16:creationId xmlns:a16="http://schemas.microsoft.com/office/drawing/2014/main" id="{222E9FB1-5CA7-0FE8-5ED4-C05FD88E992A}"/>
              </a:ext>
            </a:extLst>
          </p:cNvPr>
          <p:cNvGrpSpPr/>
          <p:nvPr/>
        </p:nvGrpSpPr>
        <p:grpSpPr>
          <a:xfrm>
            <a:off x="17438762" y="6122598"/>
            <a:ext cx="2581282" cy="1286499"/>
            <a:chOff x="2665303" y="3161682"/>
            <a:chExt cx="2581282" cy="1286499"/>
          </a:xfrm>
        </p:grpSpPr>
        <p:sp>
          <p:nvSpPr>
            <p:cNvPr id="514" name="!!Text3">
              <a:extLst>
                <a:ext uri="{FF2B5EF4-FFF2-40B4-BE49-F238E27FC236}">
                  <a16:creationId xmlns:a16="http://schemas.microsoft.com/office/drawing/2014/main" id="{C2479F72-6F7F-FAAC-4D99-6050084A9F0F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5" name="!!Text2">
              <a:extLst>
                <a:ext uri="{FF2B5EF4-FFF2-40B4-BE49-F238E27FC236}">
                  <a16:creationId xmlns:a16="http://schemas.microsoft.com/office/drawing/2014/main" id="{5822786B-248F-6222-E61F-DA74CEF2F63C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6" name="!!Text1">
              <a:extLst>
                <a:ext uri="{FF2B5EF4-FFF2-40B4-BE49-F238E27FC236}">
                  <a16:creationId xmlns:a16="http://schemas.microsoft.com/office/drawing/2014/main" id="{EE93C556-4D7C-602C-D644-F39AE918EDE8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17" name="Group 516">
            <a:extLst>
              <a:ext uri="{FF2B5EF4-FFF2-40B4-BE49-F238E27FC236}">
                <a16:creationId xmlns:a16="http://schemas.microsoft.com/office/drawing/2014/main" id="{A565EBCB-EF1C-FA9B-EF19-21DA64D5D82E}"/>
              </a:ext>
            </a:extLst>
          </p:cNvPr>
          <p:cNvGrpSpPr/>
          <p:nvPr/>
        </p:nvGrpSpPr>
        <p:grpSpPr>
          <a:xfrm>
            <a:off x="14256493" y="3912285"/>
            <a:ext cx="2581282" cy="1286499"/>
            <a:chOff x="2665303" y="3161682"/>
            <a:chExt cx="2581282" cy="1286499"/>
          </a:xfrm>
        </p:grpSpPr>
        <p:sp>
          <p:nvSpPr>
            <p:cNvPr id="518" name="!!Text3">
              <a:extLst>
                <a:ext uri="{FF2B5EF4-FFF2-40B4-BE49-F238E27FC236}">
                  <a16:creationId xmlns:a16="http://schemas.microsoft.com/office/drawing/2014/main" id="{33C79AD4-73FB-F9D0-E562-EC9F3534A261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9" name="!!Text2">
              <a:extLst>
                <a:ext uri="{FF2B5EF4-FFF2-40B4-BE49-F238E27FC236}">
                  <a16:creationId xmlns:a16="http://schemas.microsoft.com/office/drawing/2014/main" id="{9BF0F6AC-D1B4-557A-E081-DE210225D905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20" name="!!Text1">
              <a:extLst>
                <a:ext uri="{FF2B5EF4-FFF2-40B4-BE49-F238E27FC236}">
                  <a16:creationId xmlns:a16="http://schemas.microsoft.com/office/drawing/2014/main" id="{F797F3B6-AFD0-B7A2-5704-7EE8394A493D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21" name="Group 520">
            <a:extLst>
              <a:ext uri="{FF2B5EF4-FFF2-40B4-BE49-F238E27FC236}">
                <a16:creationId xmlns:a16="http://schemas.microsoft.com/office/drawing/2014/main" id="{5A616D49-01E2-ED71-3E95-3379497DB104}"/>
              </a:ext>
            </a:extLst>
          </p:cNvPr>
          <p:cNvGrpSpPr/>
          <p:nvPr/>
        </p:nvGrpSpPr>
        <p:grpSpPr>
          <a:xfrm flipH="1" flipV="1">
            <a:off x="13870281" y="8806560"/>
            <a:ext cx="3814652" cy="645387"/>
            <a:chOff x="14036012" y="8007601"/>
            <a:chExt cx="3814652" cy="645387"/>
          </a:xfrm>
        </p:grpSpPr>
        <p:cxnSp>
          <p:nvCxnSpPr>
            <p:cNvPr id="522" name="Straight Connector 521">
              <a:extLst>
                <a:ext uri="{FF2B5EF4-FFF2-40B4-BE49-F238E27FC236}">
                  <a16:creationId xmlns:a16="http://schemas.microsoft.com/office/drawing/2014/main" id="{DB0A661E-39DE-4354-34F5-E9F98087B73A}"/>
                </a:ext>
              </a:extLst>
            </p:cNvPr>
            <p:cNvCxnSpPr>
              <a:cxnSpLocks/>
            </p:cNvCxnSpPr>
            <p:nvPr/>
          </p:nvCxnSpPr>
          <p:spPr>
            <a:xfrm>
              <a:off x="14080556" y="8052145"/>
              <a:ext cx="3092386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Straight Connector 522">
              <a:extLst>
                <a:ext uri="{FF2B5EF4-FFF2-40B4-BE49-F238E27FC236}">
                  <a16:creationId xmlns:a16="http://schemas.microsoft.com/office/drawing/2014/main" id="{6B6FC737-365A-E341-86E2-FBE60B98522B}"/>
                </a:ext>
              </a:extLst>
            </p:cNvPr>
            <p:cNvCxnSpPr>
              <a:cxnSpLocks/>
            </p:cNvCxnSpPr>
            <p:nvPr/>
          </p:nvCxnSpPr>
          <p:spPr>
            <a:xfrm>
              <a:off x="17172942" y="8052145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4" name="Oval 523">
              <a:extLst>
                <a:ext uri="{FF2B5EF4-FFF2-40B4-BE49-F238E27FC236}">
                  <a16:creationId xmlns:a16="http://schemas.microsoft.com/office/drawing/2014/main" id="{0546DB50-84AC-44CA-D9BF-64304ACD601E}"/>
                </a:ext>
              </a:extLst>
            </p:cNvPr>
            <p:cNvSpPr/>
            <p:nvPr/>
          </p:nvSpPr>
          <p:spPr>
            <a:xfrm>
              <a:off x="17761576" y="8563900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" name="Oval 524">
              <a:extLst>
                <a:ext uri="{FF2B5EF4-FFF2-40B4-BE49-F238E27FC236}">
                  <a16:creationId xmlns:a16="http://schemas.microsoft.com/office/drawing/2014/main" id="{C2ACF231-35C2-CA4C-4F8A-E788AE10EFC7}"/>
                </a:ext>
              </a:extLst>
            </p:cNvPr>
            <p:cNvSpPr/>
            <p:nvPr/>
          </p:nvSpPr>
          <p:spPr>
            <a:xfrm>
              <a:off x="14036012" y="8007601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6" name="Diamond 525">
            <a:extLst>
              <a:ext uri="{FF2B5EF4-FFF2-40B4-BE49-F238E27FC236}">
                <a16:creationId xmlns:a16="http://schemas.microsoft.com/office/drawing/2014/main" id="{775EA4D6-3247-4BDE-45CC-A84E2ED8B282}"/>
              </a:ext>
            </a:extLst>
          </p:cNvPr>
          <p:cNvSpPr/>
          <p:nvPr/>
        </p:nvSpPr>
        <p:spPr>
          <a:xfrm>
            <a:off x="9347041" y="4253630"/>
            <a:ext cx="5689917" cy="5689918"/>
          </a:xfrm>
          <a:prstGeom prst="diamond">
            <a:avLst/>
          </a:prstGeom>
          <a:solidFill>
            <a:schemeClr val="accent3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7" name="Diamond 526">
            <a:extLst>
              <a:ext uri="{FF2B5EF4-FFF2-40B4-BE49-F238E27FC236}">
                <a16:creationId xmlns:a16="http://schemas.microsoft.com/office/drawing/2014/main" id="{19D01B34-02DD-1870-3F6A-CAE58DDB2D4D}"/>
              </a:ext>
            </a:extLst>
          </p:cNvPr>
          <p:cNvSpPr/>
          <p:nvPr/>
        </p:nvSpPr>
        <p:spPr>
          <a:xfrm>
            <a:off x="10297537" y="4253630"/>
            <a:ext cx="3788925" cy="3788925"/>
          </a:xfrm>
          <a:prstGeom prst="diamond">
            <a:avLst/>
          </a:prstGeom>
          <a:solidFill>
            <a:schemeClr val="accent4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Diamond 527">
            <a:extLst>
              <a:ext uri="{FF2B5EF4-FFF2-40B4-BE49-F238E27FC236}">
                <a16:creationId xmlns:a16="http://schemas.microsoft.com/office/drawing/2014/main" id="{11A8284D-83DD-8A8B-F022-C3CF69BA243F}"/>
              </a:ext>
            </a:extLst>
          </p:cNvPr>
          <p:cNvSpPr/>
          <p:nvPr/>
        </p:nvSpPr>
        <p:spPr>
          <a:xfrm>
            <a:off x="11264384" y="4253630"/>
            <a:ext cx="1855231" cy="1855231"/>
          </a:xfrm>
          <a:prstGeom prst="diamond">
            <a:avLst/>
          </a:prstGeom>
          <a:solidFill>
            <a:schemeClr val="accent5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63500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9" name="Rectangle 528">
            <a:extLst>
              <a:ext uri="{FF2B5EF4-FFF2-40B4-BE49-F238E27FC236}">
                <a16:creationId xmlns:a16="http://schemas.microsoft.com/office/drawing/2014/main" id="{386D4EDA-259B-1A55-AF8D-5ED8A48B3BB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#188</a:t>
            </a: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4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4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5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5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5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5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4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5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4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4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5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9" dur="1500" fill="hold"/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0" dur="1500" fill="hold"/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3" dur="1500" fill="hold"/>
                                            <p:tgtEl>
                                              <p:spTgt spid="5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5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7" dur="1500" fill="hold"/>
                                            <p:tgtEl>
                                              <p:spTgt spid="5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8" dur="1500" fill="hold"/>
                                            <p:tgtEl>
                                              <p:spTgt spid="5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1" dur="150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2" dur="150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5" dur="15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6" dur="15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6" grpId="0" animBg="1"/>
          <p:bldP spid="487" grpId="0" animBg="1"/>
          <p:bldP spid="488" grpId="0"/>
          <p:bldP spid="489" grpId="0"/>
          <p:bldP spid="498" grpId="0" animBg="1"/>
          <p:bldP spid="499" grpId="0" animBg="1"/>
          <p:bldP spid="500" grpId="0" animBg="1"/>
          <p:bldP spid="501" grpId="0" animBg="1"/>
          <p:bldP spid="526" grpId="0" animBg="1"/>
          <p:bldP spid="527" grpId="0" animBg="1"/>
          <p:bldP spid="52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4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4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5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5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5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5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4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5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4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4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5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5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5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5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5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50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6" grpId="0" animBg="1"/>
          <p:bldP spid="487" grpId="0" animBg="1"/>
          <p:bldP spid="488" grpId="0"/>
          <p:bldP spid="489" grpId="0"/>
          <p:bldP spid="498" grpId="0" animBg="1"/>
          <p:bldP spid="499" grpId="0" animBg="1"/>
          <p:bldP spid="500" grpId="0" animBg="1"/>
          <p:bldP spid="501" grpId="0" animBg="1"/>
          <p:bldP spid="526" grpId="0" animBg="1"/>
          <p:bldP spid="527" grpId="0" animBg="1"/>
          <p:bldP spid="528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" name="Group 214">
            <a:extLst>
              <a:ext uri="{FF2B5EF4-FFF2-40B4-BE49-F238E27FC236}">
                <a16:creationId xmlns:a16="http://schemas.microsoft.com/office/drawing/2014/main" id="{541AC927-278E-C95F-C694-2F1FC86DA7D1}"/>
              </a:ext>
            </a:extLst>
          </p:cNvPr>
          <p:cNvGrpSpPr/>
          <p:nvPr/>
        </p:nvGrpSpPr>
        <p:grpSpPr>
          <a:xfrm>
            <a:off x="12568250" y="4678180"/>
            <a:ext cx="600843" cy="677722"/>
            <a:chOff x="12178292" y="4509316"/>
            <a:chExt cx="600843" cy="677722"/>
          </a:xfrm>
        </p:grpSpPr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2345FD09-70D7-7A33-AF77-354B6421A9F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2139852" y="4592300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563E5ADB-99B5-EACF-E0DE-4DA74B36A483}"/>
                </a:ext>
              </a:extLst>
            </p:cNvPr>
            <p:cNvSpPr/>
            <p:nvPr/>
          </p:nvSpPr>
          <p:spPr>
            <a:xfrm rot="16200000">
              <a:off x="12690047" y="450931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8B826E28-1C56-118C-90B8-8E2E4E00677E}"/>
              </a:ext>
            </a:extLst>
          </p:cNvPr>
          <p:cNvGrpSpPr/>
          <p:nvPr/>
        </p:nvGrpSpPr>
        <p:grpSpPr>
          <a:xfrm>
            <a:off x="13332710" y="6078054"/>
            <a:ext cx="2837937" cy="645387"/>
            <a:chOff x="6840350" y="4297087"/>
            <a:chExt cx="2837937" cy="645387"/>
          </a:xfrm>
        </p:grpSpPr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92288C77-A29D-D112-3107-3D5975056F6A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8CC394C5-1AE4-73D1-701C-B8CF08EDC807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D5813D54-CA90-B536-F84D-8B0FC515DD07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D753147A-2729-0E5F-2B24-04D2A33515BD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EB71CFB7-B070-367C-B06B-9255FA7134A1}"/>
              </a:ext>
            </a:extLst>
          </p:cNvPr>
          <p:cNvGrpSpPr/>
          <p:nvPr/>
        </p:nvGrpSpPr>
        <p:grpSpPr>
          <a:xfrm>
            <a:off x="6852041" y="6768424"/>
            <a:ext cx="2837937" cy="645387"/>
            <a:chOff x="6840350" y="4297087"/>
            <a:chExt cx="2837937" cy="645387"/>
          </a:xfrm>
        </p:grpSpPr>
        <p:cxnSp>
          <p:nvCxnSpPr>
            <p:cNvPr id="224" name="Straight Connector 223">
              <a:extLst>
                <a:ext uri="{FF2B5EF4-FFF2-40B4-BE49-F238E27FC236}">
                  <a16:creationId xmlns:a16="http://schemas.microsoft.com/office/drawing/2014/main" id="{7FD4FE0E-3A4D-EACC-2241-1CD793207217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id="{F054E5FE-5D9D-C491-8098-330B4812A16C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81E12A5E-D344-DA16-8185-FC4E7EE385F4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45CE5855-8DB3-6262-3F7A-D5C000CF066C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A0A9D703-FF50-4A3D-DE32-878F66958009}"/>
              </a:ext>
            </a:extLst>
          </p:cNvPr>
          <p:cNvGrpSpPr/>
          <p:nvPr/>
        </p:nvGrpSpPr>
        <p:grpSpPr>
          <a:xfrm flipV="1">
            <a:off x="6150724" y="11820801"/>
            <a:ext cx="2837937" cy="645387"/>
            <a:chOff x="6840350" y="4297087"/>
            <a:chExt cx="2837937" cy="645387"/>
          </a:xfrm>
        </p:grpSpPr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588A2BDD-8E19-B13C-510B-2F034C8C6FA5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FBAE6B2A-7330-8B34-D35B-D80770D5650D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D52E03D9-3C50-74B3-9C40-9044E80907D1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5D9CB2FC-9730-6AF5-66FF-1EBF4DB3AE0C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3" name="Diamond 232">
            <a:extLst>
              <a:ext uri="{FF2B5EF4-FFF2-40B4-BE49-F238E27FC236}">
                <a16:creationId xmlns:a16="http://schemas.microsoft.com/office/drawing/2014/main" id="{7CB7BF37-FC36-17AF-D2B3-693D8E081A91}"/>
              </a:ext>
            </a:extLst>
          </p:cNvPr>
          <p:cNvSpPr/>
          <p:nvPr/>
        </p:nvSpPr>
        <p:spPr>
          <a:xfrm>
            <a:off x="7199085" y="4253630"/>
            <a:ext cx="9985828" cy="9985830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Diamond 233">
            <a:extLst>
              <a:ext uri="{FF2B5EF4-FFF2-40B4-BE49-F238E27FC236}">
                <a16:creationId xmlns:a16="http://schemas.microsoft.com/office/drawing/2014/main" id="{F21A238E-F1D1-DEBD-75A7-8BE875A02A35}"/>
              </a:ext>
            </a:extLst>
          </p:cNvPr>
          <p:cNvSpPr/>
          <p:nvPr/>
        </p:nvSpPr>
        <p:spPr>
          <a:xfrm>
            <a:off x="8269339" y="4253630"/>
            <a:ext cx="7845320" cy="7845321"/>
          </a:xfrm>
          <a:prstGeom prst="diamond">
            <a:avLst/>
          </a:prstGeom>
          <a:solidFill>
            <a:schemeClr val="accent2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!!SubTitle">
            <a:extLst>
              <a:ext uri="{FF2B5EF4-FFF2-40B4-BE49-F238E27FC236}">
                <a16:creationId xmlns:a16="http://schemas.microsoft.com/office/drawing/2014/main" id="{8529EFA4-8341-E95A-93D6-A27EF0B57949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36" name="!!MainTitle1">
            <a:extLst>
              <a:ext uri="{FF2B5EF4-FFF2-40B4-BE49-F238E27FC236}">
                <a16:creationId xmlns:a16="http://schemas.microsoft.com/office/drawing/2014/main" id="{2779378E-0487-52AE-5588-51F376657D2B}"/>
              </a:ext>
            </a:extLst>
          </p:cNvPr>
          <p:cNvSpPr txBox="1"/>
          <p:nvPr/>
        </p:nvSpPr>
        <p:spPr>
          <a:xfrm>
            <a:off x="7226543" y="1037172"/>
            <a:ext cx="99309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074E2AD5-0804-4682-CD99-A8200DE281C3}"/>
              </a:ext>
            </a:extLst>
          </p:cNvPr>
          <p:cNvGrpSpPr/>
          <p:nvPr/>
        </p:nvGrpSpPr>
        <p:grpSpPr>
          <a:xfrm>
            <a:off x="18734339" y="8895648"/>
            <a:ext cx="2581282" cy="1286499"/>
            <a:chOff x="2665303" y="3161682"/>
            <a:chExt cx="2581282" cy="1286499"/>
          </a:xfrm>
        </p:grpSpPr>
        <p:sp>
          <p:nvSpPr>
            <p:cNvPr id="238" name="!!Text3">
              <a:extLst>
                <a:ext uri="{FF2B5EF4-FFF2-40B4-BE49-F238E27FC236}">
                  <a16:creationId xmlns:a16="http://schemas.microsoft.com/office/drawing/2014/main" id="{449A182D-BFC9-8939-7605-6A2D3A350163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9" name="!!Text2">
              <a:extLst>
                <a:ext uri="{FF2B5EF4-FFF2-40B4-BE49-F238E27FC236}">
                  <a16:creationId xmlns:a16="http://schemas.microsoft.com/office/drawing/2014/main" id="{B73D27B7-8E5C-D6D5-A48C-F3C102C792C2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0" name="!!Text1">
              <a:extLst>
                <a:ext uri="{FF2B5EF4-FFF2-40B4-BE49-F238E27FC236}">
                  <a16:creationId xmlns:a16="http://schemas.microsoft.com/office/drawing/2014/main" id="{6456434C-32CB-6818-8F80-A217481FD0D0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93E2DFAC-1278-8C82-C2A7-CE0411587BFF}"/>
              </a:ext>
            </a:extLst>
          </p:cNvPr>
          <p:cNvGrpSpPr/>
          <p:nvPr/>
        </p:nvGrpSpPr>
        <p:grpSpPr>
          <a:xfrm>
            <a:off x="5342508" y="10573021"/>
            <a:ext cx="2581282" cy="1286499"/>
            <a:chOff x="2665303" y="3161682"/>
            <a:chExt cx="2581282" cy="1286499"/>
          </a:xfrm>
        </p:grpSpPr>
        <p:sp>
          <p:nvSpPr>
            <p:cNvPr id="271" name="!!Text3">
              <a:extLst>
                <a:ext uri="{FF2B5EF4-FFF2-40B4-BE49-F238E27FC236}">
                  <a16:creationId xmlns:a16="http://schemas.microsoft.com/office/drawing/2014/main" id="{B67C76CE-67FC-AF22-23A6-5ECD210EED40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2" name="!!Text2">
              <a:extLst>
                <a:ext uri="{FF2B5EF4-FFF2-40B4-BE49-F238E27FC236}">
                  <a16:creationId xmlns:a16="http://schemas.microsoft.com/office/drawing/2014/main" id="{72470DF6-4C9E-4634-A484-D6B193DE689C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3" name="!!Text1">
              <a:extLst>
                <a:ext uri="{FF2B5EF4-FFF2-40B4-BE49-F238E27FC236}">
                  <a16:creationId xmlns:a16="http://schemas.microsoft.com/office/drawing/2014/main" id="{864039F5-6375-380D-5E88-4BE2565D3DBA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4" name="Freeform 26">
            <a:extLst>
              <a:ext uri="{FF2B5EF4-FFF2-40B4-BE49-F238E27FC236}">
                <a16:creationId xmlns:a16="http://schemas.microsoft.com/office/drawing/2014/main" id="{82B0EF8D-DDB8-E61A-008A-6541AA4FA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65363" y="3984003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5" name="Freeform 16">
            <a:extLst>
              <a:ext uri="{FF2B5EF4-FFF2-40B4-BE49-F238E27FC236}">
                <a16:creationId xmlns:a16="http://schemas.microsoft.com/office/drawing/2014/main" id="{CF6C2E28-602E-E7A4-41C4-F3CA7B4BC5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94747" y="9051042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6" name="Freeform 15">
            <a:extLst>
              <a:ext uri="{FF2B5EF4-FFF2-40B4-BE49-F238E27FC236}">
                <a16:creationId xmlns:a16="http://schemas.microsoft.com/office/drawing/2014/main" id="{650BFBB4-FD92-9FEE-2FFD-79394D115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3404" y="6461711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7" name="Freeform 74">
            <a:extLst>
              <a:ext uri="{FF2B5EF4-FFF2-40B4-BE49-F238E27FC236}">
                <a16:creationId xmlns:a16="http://schemas.microsoft.com/office/drawing/2014/main" id="{772B3759-2301-0518-4ACB-38161D4C72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33897" y="6222625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78" name="Group 13">
            <a:extLst>
              <a:ext uri="{FF2B5EF4-FFF2-40B4-BE49-F238E27FC236}">
                <a16:creationId xmlns:a16="http://schemas.microsoft.com/office/drawing/2014/main" id="{F0A1488D-3BE8-050F-40E3-C0D1AF203613}"/>
              </a:ext>
            </a:extLst>
          </p:cNvPr>
          <p:cNvGrpSpPr>
            <a:grpSpLocks/>
          </p:cNvGrpSpPr>
          <p:nvPr/>
        </p:nvGrpSpPr>
        <p:grpSpPr bwMode="auto">
          <a:xfrm>
            <a:off x="5342508" y="11995899"/>
            <a:ext cx="576288" cy="762402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279" name="Freeform 48">
              <a:extLst>
                <a:ext uri="{FF2B5EF4-FFF2-40B4-BE49-F238E27FC236}">
                  <a16:creationId xmlns:a16="http://schemas.microsoft.com/office/drawing/2014/main" id="{E522F47F-1D54-71B5-D583-410C99564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80" name="Freeform 49">
              <a:extLst>
                <a:ext uri="{FF2B5EF4-FFF2-40B4-BE49-F238E27FC236}">
                  <a16:creationId xmlns:a16="http://schemas.microsoft.com/office/drawing/2014/main" id="{6549C046-BBA3-68D6-D781-0916484358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81" name="Freeform 50">
              <a:extLst>
                <a:ext uri="{FF2B5EF4-FFF2-40B4-BE49-F238E27FC236}">
                  <a16:creationId xmlns:a16="http://schemas.microsoft.com/office/drawing/2014/main" id="{1761A454-8029-D287-C817-53793454B8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82" name="Freeform 51">
              <a:extLst>
                <a:ext uri="{FF2B5EF4-FFF2-40B4-BE49-F238E27FC236}">
                  <a16:creationId xmlns:a16="http://schemas.microsoft.com/office/drawing/2014/main" id="{AB1D4718-73AD-8558-39EF-392F9BC8A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215830E0-B5F2-9C6E-7437-393C902B638A}"/>
              </a:ext>
            </a:extLst>
          </p:cNvPr>
          <p:cNvGrpSpPr/>
          <p:nvPr/>
        </p:nvGrpSpPr>
        <p:grpSpPr>
          <a:xfrm>
            <a:off x="3091478" y="6322364"/>
            <a:ext cx="2581282" cy="1286499"/>
            <a:chOff x="2665303" y="3161682"/>
            <a:chExt cx="2581282" cy="1286499"/>
          </a:xfrm>
        </p:grpSpPr>
        <p:sp>
          <p:nvSpPr>
            <p:cNvPr id="284" name="!!Text3">
              <a:extLst>
                <a:ext uri="{FF2B5EF4-FFF2-40B4-BE49-F238E27FC236}">
                  <a16:creationId xmlns:a16="http://schemas.microsoft.com/office/drawing/2014/main" id="{00B86AC2-B443-428F-9EC1-C6185ED001DE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5" name="!!Text2">
              <a:extLst>
                <a:ext uri="{FF2B5EF4-FFF2-40B4-BE49-F238E27FC236}">
                  <a16:creationId xmlns:a16="http://schemas.microsoft.com/office/drawing/2014/main" id="{A0FAE05A-E21D-58F3-E3E7-802AE9EEB19B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6" name="!!Text1">
              <a:extLst>
                <a:ext uri="{FF2B5EF4-FFF2-40B4-BE49-F238E27FC236}">
                  <a16:creationId xmlns:a16="http://schemas.microsoft.com/office/drawing/2014/main" id="{F2FFD8D1-45CF-290E-C134-0DA59B440477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520A3A0A-4A31-CAB0-A531-FA2AE1F004FB}"/>
              </a:ext>
            </a:extLst>
          </p:cNvPr>
          <p:cNvGrpSpPr/>
          <p:nvPr/>
        </p:nvGrpSpPr>
        <p:grpSpPr>
          <a:xfrm>
            <a:off x="17438762" y="6122598"/>
            <a:ext cx="2581282" cy="1286499"/>
            <a:chOff x="2665303" y="3161682"/>
            <a:chExt cx="2581282" cy="1286499"/>
          </a:xfrm>
        </p:grpSpPr>
        <p:sp>
          <p:nvSpPr>
            <p:cNvPr id="288" name="!!Text3">
              <a:extLst>
                <a:ext uri="{FF2B5EF4-FFF2-40B4-BE49-F238E27FC236}">
                  <a16:creationId xmlns:a16="http://schemas.microsoft.com/office/drawing/2014/main" id="{8312C245-271E-64D9-676B-7D4A1D2A2A53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9" name="!!Text2">
              <a:extLst>
                <a:ext uri="{FF2B5EF4-FFF2-40B4-BE49-F238E27FC236}">
                  <a16:creationId xmlns:a16="http://schemas.microsoft.com/office/drawing/2014/main" id="{EBAF2ECF-0331-369D-887B-F3C49CDBA778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0" name="!!Text1">
              <a:extLst>
                <a:ext uri="{FF2B5EF4-FFF2-40B4-BE49-F238E27FC236}">
                  <a16:creationId xmlns:a16="http://schemas.microsoft.com/office/drawing/2014/main" id="{BBA39868-DACE-F913-2358-C73DBD15BB03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BCE6E728-F6D0-A170-C10C-064A602B74F4}"/>
              </a:ext>
            </a:extLst>
          </p:cNvPr>
          <p:cNvGrpSpPr/>
          <p:nvPr/>
        </p:nvGrpSpPr>
        <p:grpSpPr>
          <a:xfrm>
            <a:off x="14256493" y="3912285"/>
            <a:ext cx="2581282" cy="1286499"/>
            <a:chOff x="2665303" y="3161682"/>
            <a:chExt cx="2581282" cy="1286499"/>
          </a:xfrm>
        </p:grpSpPr>
        <p:sp>
          <p:nvSpPr>
            <p:cNvPr id="292" name="!!Text3">
              <a:extLst>
                <a:ext uri="{FF2B5EF4-FFF2-40B4-BE49-F238E27FC236}">
                  <a16:creationId xmlns:a16="http://schemas.microsoft.com/office/drawing/2014/main" id="{857CD364-AD1D-682B-8E19-BFA365633143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3" name="!!Text2">
              <a:extLst>
                <a:ext uri="{FF2B5EF4-FFF2-40B4-BE49-F238E27FC236}">
                  <a16:creationId xmlns:a16="http://schemas.microsoft.com/office/drawing/2014/main" id="{260627B2-14F4-C7B3-9BA2-90AED5701A38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4" name="!!Text1">
              <a:extLst>
                <a:ext uri="{FF2B5EF4-FFF2-40B4-BE49-F238E27FC236}">
                  <a16:creationId xmlns:a16="http://schemas.microsoft.com/office/drawing/2014/main" id="{80C2FA70-2A9E-A185-D0A1-A5CC9CD68E4B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D78F7109-BAA3-1E89-99CD-FF62515E91CF}"/>
              </a:ext>
            </a:extLst>
          </p:cNvPr>
          <p:cNvGrpSpPr/>
          <p:nvPr/>
        </p:nvGrpSpPr>
        <p:grpSpPr>
          <a:xfrm flipH="1" flipV="1">
            <a:off x="13870281" y="8806560"/>
            <a:ext cx="3814652" cy="645387"/>
            <a:chOff x="14036012" y="8007601"/>
            <a:chExt cx="3814652" cy="645387"/>
          </a:xfrm>
        </p:grpSpPr>
        <p:cxnSp>
          <p:nvCxnSpPr>
            <p:cNvPr id="296" name="Straight Connector 295">
              <a:extLst>
                <a:ext uri="{FF2B5EF4-FFF2-40B4-BE49-F238E27FC236}">
                  <a16:creationId xmlns:a16="http://schemas.microsoft.com/office/drawing/2014/main" id="{E6922D64-8617-6809-C7EB-DE428B1C931B}"/>
                </a:ext>
              </a:extLst>
            </p:cNvPr>
            <p:cNvCxnSpPr>
              <a:cxnSpLocks/>
            </p:cNvCxnSpPr>
            <p:nvPr/>
          </p:nvCxnSpPr>
          <p:spPr>
            <a:xfrm>
              <a:off x="14080556" y="8052145"/>
              <a:ext cx="3092386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338FAF16-CBE0-B5DC-9D31-3088299B8F05}"/>
                </a:ext>
              </a:extLst>
            </p:cNvPr>
            <p:cNvCxnSpPr>
              <a:cxnSpLocks/>
            </p:cNvCxnSpPr>
            <p:nvPr/>
          </p:nvCxnSpPr>
          <p:spPr>
            <a:xfrm>
              <a:off x="17172942" y="8052145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3C2323EB-FFB6-A6AF-06AB-17C5ED8C1D60}"/>
                </a:ext>
              </a:extLst>
            </p:cNvPr>
            <p:cNvSpPr/>
            <p:nvPr/>
          </p:nvSpPr>
          <p:spPr>
            <a:xfrm>
              <a:off x="17761576" y="8563900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F032EA42-6B52-8756-302D-52E191D6F9DC}"/>
                </a:ext>
              </a:extLst>
            </p:cNvPr>
            <p:cNvSpPr/>
            <p:nvPr/>
          </p:nvSpPr>
          <p:spPr>
            <a:xfrm>
              <a:off x="14036012" y="8007601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0" name="Diamond 299">
            <a:extLst>
              <a:ext uri="{FF2B5EF4-FFF2-40B4-BE49-F238E27FC236}">
                <a16:creationId xmlns:a16="http://schemas.microsoft.com/office/drawing/2014/main" id="{44FC6943-5211-2EC9-112A-AA7BE8A15D1C}"/>
              </a:ext>
            </a:extLst>
          </p:cNvPr>
          <p:cNvSpPr/>
          <p:nvPr/>
        </p:nvSpPr>
        <p:spPr>
          <a:xfrm>
            <a:off x="9347041" y="4253630"/>
            <a:ext cx="5689917" cy="5689918"/>
          </a:xfrm>
          <a:prstGeom prst="diamond">
            <a:avLst/>
          </a:prstGeom>
          <a:solidFill>
            <a:schemeClr val="accent3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Diamond 300">
            <a:extLst>
              <a:ext uri="{FF2B5EF4-FFF2-40B4-BE49-F238E27FC236}">
                <a16:creationId xmlns:a16="http://schemas.microsoft.com/office/drawing/2014/main" id="{1071D0A3-2CFA-86D2-8F1D-046BDC30C791}"/>
              </a:ext>
            </a:extLst>
          </p:cNvPr>
          <p:cNvSpPr/>
          <p:nvPr/>
        </p:nvSpPr>
        <p:spPr>
          <a:xfrm>
            <a:off x="10297537" y="4253630"/>
            <a:ext cx="3788925" cy="3788925"/>
          </a:xfrm>
          <a:prstGeom prst="diamond">
            <a:avLst/>
          </a:prstGeom>
          <a:solidFill>
            <a:schemeClr val="accent4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Diamond 301">
            <a:extLst>
              <a:ext uri="{FF2B5EF4-FFF2-40B4-BE49-F238E27FC236}">
                <a16:creationId xmlns:a16="http://schemas.microsoft.com/office/drawing/2014/main" id="{FB83508D-DFC8-B4EA-78DE-4F05FE4D1409}"/>
              </a:ext>
            </a:extLst>
          </p:cNvPr>
          <p:cNvSpPr/>
          <p:nvPr/>
        </p:nvSpPr>
        <p:spPr>
          <a:xfrm>
            <a:off x="11264384" y="4253630"/>
            <a:ext cx="1855231" cy="1855231"/>
          </a:xfrm>
          <a:prstGeom prst="diamond">
            <a:avLst/>
          </a:prstGeom>
          <a:solidFill>
            <a:schemeClr val="accent5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63500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Rectangle 302">
            <a:extLst>
              <a:ext uri="{FF2B5EF4-FFF2-40B4-BE49-F238E27FC236}">
                <a16:creationId xmlns:a16="http://schemas.microsoft.com/office/drawing/2014/main" id="{552D2FF5-64E5-1831-4D7F-BA01E0E9115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#188</a:t>
            </a: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3" grpId="0" animBg="1"/>
          <p:bldP spid="234" grpId="0" animBg="1"/>
          <p:bldP spid="235" grpId="0"/>
          <p:bldP spid="236" grpId="0"/>
          <p:bldP spid="274" grpId="0" animBg="1"/>
          <p:bldP spid="275" grpId="0" animBg="1"/>
          <p:bldP spid="276" grpId="0" animBg="1"/>
          <p:bldP spid="277" grpId="0" animBg="1"/>
          <p:bldP spid="300" grpId="0" animBg="1"/>
          <p:bldP spid="301" grpId="0" animBg="1"/>
          <p:bldP spid="30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3" grpId="0" animBg="1"/>
          <p:bldP spid="234" grpId="0" animBg="1"/>
          <p:bldP spid="235" grpId="0"/>
          <p:bldP spid="236" grpId="0"/>
          <p:bldP spid="274" grpId="0" animBg="1"/>
          <p:bldP spid="275" grpId="0" animBg="1"/>
          <p:bldP spid="276" grpId="0" animBg="1"/>
          <p:bldP spid="277" grpId="0" animBg="1"/>
          <p:bldP spid="300" grpId="0" animBg="1"/>
          <p:bldP spid="301" grpId="0" animBg="1"/>
          <p:bldP spid="302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7" name="Group 266">
            <a:extLst>
              <a:ext uri="{FF2B5EF4-FFF2-40B4-BE49-F238E27FC236}">
                <a16:creationId xmlns:a16="http://schemas.microsoft.com/office/drawing/2014/main" id="{4CA17B2A-911B-1BA7-1C7D-17198AB01DD1}"/>
              </a:ext>
            </a:extLst>
          </p:cNvPr>
          <p:cNvGrpSpPr/>
          <p:nvPr/>
        </p:nvGrpSpPr>
        <p:grpSpPr>
          <a:xfrm>
            <a:off x="12568250" y="4678180"/>
            <a:ext cx="600843" cy="677722"/>
            <a:chOff x="12178292" y="4509316"/>
            <a:chExt cx="600843" cy="677722"/>
          </a:xfrm>
        </p:grpSpPr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A4C493BD-2710-9948-1714-AEB23659CAD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2139852" y="4592300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B883F7D5-179D-669C-357A-099487669DF2}"/>
                </a:ext>
              </a:extLst>
            </p:cNvPr>
            <p:cNvSpPr/>
            <p:nvPr/>
          </p:nvSpPr>
          <p:spPr>
            <a:xfrm rot="16200000">
              <a:off x="12690047" y="450931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51513300-ED10-C756-D1EE-FABC77580AC2}"/>
              </a:ext>
            </a:extLst>
          </p:cNvPr>
          <p:cNvGrpSpPr/>
          <p:nvPr/>
        </p:nvGrpSpPr>
        <p:grpSpPr>
          <a:xfrm>
            <a:off x="13332710" y="6078054"/>
            <a:ext cx="2837937" cy="645387"/>
            <a:chOff x="6840350" y="4297087"/>
            <a:chExt cx="2837937" cy="645387"/>
          </a:xfrm>
        </p:grpSpPr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9546EB19-7959-9A7F-2231-FF581E018762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C70B77B7-D325-FE7C-85F5-2B5CBE2C758C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FE7652CA-BBF4-9E41-7A14-087F952472BF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40E07EB8-CE1E-1F03-666D-211A20ACBE2F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ECD7A4D3-8615-228A-321A-89624F73C19C}"/>
              </a:ext>
            </a:extLst>
          </p:cNvPr>
          <p:cNvGrpSpPr/>
          <p:nvPr/>
        </p:nvGrpSpPr>
        <p:grpSpPr>
          <a:xfrm>
            <a:off x="6852041" y="6768424"/>
            <a:ext cx="2837937" cy="645387"/>
            <a:chOff x="6840350" y="4297087"/>
            <a:chExt cx="2837937" cy="645387"/>
          </a:xfrm>
        </p:grpSpPr>
        <p:cxnSp>
          <p:nvCxnSpPr>
            <p:cNvPr id="276" name="Straight Connector 275">
              <a:extLst>
                <a:ext uri="{FF2B5EF4-FFF2-40B4-BE49-F238E27FC236}">
                  <a16:creationId xmlns:a16="http://schemas.microsoft.com/office/drawing/2014/main" id="{EDEFC7F1-0C72-1BFF-DECD-BD4369C90A1E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>
              <a:extLst>
                <a:ext uri="{FF2B5EF4-FFF2-40B4-BE49-F238E27FC236}">
                  <a16:creationId xmlns:a16="http://schemas.microsoft.com/office/drawing/2014/main" id="{B36F1770-9A83-8981-015F-7220D9138ADA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637697C7-DBD5-174E-8F9E-2261929431E2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EB86859A-083E-AC49-512B-EA4D32A0F7CC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3FFD0CF3-56BA-CF8D-AFF1-EA221C6072CF}"/>
              </a:ext>
            </a:extLst>
          </p:cNvPr>
          <p:cNvGrpSpPr/>
          <p:nvPr/>
        </p:nvGrpSpPr>
        <p:grpSpPr>
          <a:xfrm flipV="1">
            <a:off x="6150724" y="11820801"/>
            <a:ext cx="2837937" cy="645387"/>
            <a:chOff x="6840350" y="4297087"/>
            <a:chExt cx="2837937" cy="645387"/>
          </a:xfrm>
        </p:grpSpPr>
        <p:cxnSp>
          <p:nvCxnSpPr>
            <p:cNvPr id="281" name="Straight Connector 280">
              <a:extLst>
                <a:ext uri="{FF2B5EF4-FFF2-40B4-BE49-F238E27FC236}">
                  <a16:creationId xmlns:a16="http://schemas.microsoft.com/office/drawing/2014/main" id="{F598B7F9-747A-8247-E4CB-4699D0965AF5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>
              <a:extLst>
                <a:ext uri="{FF2B5EF4-FFF2-40B4-BE49-F238E27FC236}">
                  <a16:creationId xmlns:a16="http://schemas.microsoft.com/office/drawing/2014/main" id="{E589956D-E639-D643-6706-3F1119C96000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0A7A61C-CB23-3C12-2BAF-B7E74F230FC5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641E4A12-8523-F974-2578-98CFDBFA1054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5" name="Diamond 284">
            <a:extLst>
              <a:ext uri="{FF2B5EF4-FFF2-40B4-BE49-F238E27FC236}">
                <a16:creationId xmlns:a16="http://schemas.microsoft.com/office/drawing/2014/main" id="{D0F72E2A-4CE6-E990-CB19-D3A9648E9158}"/>
              </a:ext>
            </a:extLst>
          </p:cNvPr>
          <p:cNvSpPr/>
          <p:nvPr/>
        </p:nvSpPr>
        <p:spPr>
          <a:xfrm>
            <a:off x="7199085" y="4253630"/>
            <a:ext cx="9985828" cy="9985830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Diamond 285">
            <a:extLst>
              <a:ext uri="{FF2B5EF4-FFF2-40B4-BE49-F238E27FC236}">
                <a16:creationId xmlns:a16="http://schemas.microsoft.com/office/drawing/2014/main" id="{4CF8C267-D64F-DFFF-5935-3207BE4C8C0D}"/>
              </a:ext>
            </a:extLst>
          </p:cNvPr>
          <p:cNvSpPr/>
          <p:nvPr/>
        </p:nvSpPr>
        <p:spPr>
          <a:xfrm>
            <a:off x="8269339" y="4253630"/>
            <a:ext cx="7845320" cy="7845321"/>
          </a:xfrm>
          <a:prstGeom prst="diamond">
            <a:avLst/>
          </a:prstGeom>
          <a:solidFill>
            <a:schemeClr val="accent2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!!SubTitle">
            <a:extLst>
              <a:ext uri="{FF2B5EF4-FFF2-40B4-BE49-F238E27FC236}">
                <a16:creationId xmlns:a16="http://schemas.microsoft.com/office/drawing/2014/main" id="{1991D700-77DE-5045-F20F-14B137AC3E81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88" name="!!MainTitle1">
            <a:extLst>
              <a:ext uri="{FF2B5EF4-FFF2-40B4-BE49-F238E27FC236}">
                <a16:creationId xmlns:a16="http://schemas.microsoft.com/office/drawing/2014/main" id="{1B760594-978F-AA60-E942-AA3FC4A100CD}"/>
              </a:ext>
            </a:extLst>
          </p:cNvPr>
          <p:cNvSpPr txBox="1"/>
          <p:nvPr/>
        </p:nvSpPr>
        <p:spPr>
          <a:xfrm>
            <a:off x="7226543" y="1037172"/>
            <a:ext cx="99309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1">
                    <a:lumMod val="9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chemeClr val="bg1">
                    <a:lumMod val="9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D23262C2-CD2F-4968-AD90-5DEE3FE0AD1C}"/>
              </a:ext>
            </a:extLst>
          </p:cNvPr>
          <p:cNvGrpSpPr/>
          <p:nvPr/>
        </p:nvGrpSpPr>
        <p:grpSpPr>
          <a:xfrm>
            <a:off x="18734339" y="8895648"/>
            <a:ext cx="2581282" cy="1286499"/>
            <a:chOff x="2665303" y="3161682"/>
            <a:chExt cx="2581282" cy="1286499"/>
          </a:xfrm>
        </p:grpSpPr>
        <p:sp>
          <p:nvSpPr>
            <p:cNvPr id="290" name="!!Text3">
              <a:extLst>
                <a:ext uri="{FF2B5EF4-FFF2-40B4-BE49-F238E27FC236}">
                  <a16:creationId xmlns:a16="http://schemas.microsoft.com/office/drawing/2014/main" id="{D5840043-4D25-80B0-CCFF-AD87DBC0AC7F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1" name="!!Text2">
              <a:extLst>
                <a:ext uri="{FF2B5EF4-FFF2-40B4-BE49-F238E27FC236}">
                  <a16:creationId xmlns:a16="http://schemas.microsoft.com/office/drawing/2014/main" id="{6B6CC7F6-29F0-9E62-F543-883B3C7E7EED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2" name="!!Text1">
              <a:extLst>
                <a:ext uri="{FF2B5EF4-FFF2-40B4-BE49-F238E27FC236}">
                  <a16:creationId xmlns:a16="http://schemas.microsoft.com/office/drawing/2014/main" id="{4A96F459-DBAB-AF34-F168-DB7EAA589BE1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AA63AF62-99D4-6AF9-C03A-13CBFC1BB09B}"/>
              </a:ext>
            </a:extLst>
          </p:cNvPr>
          <p:cNvGrpSpPr/>
          <p:nvPr/>
        </p:nvGrpSpPr>
        <p:grpSpPr>
          <a:xfrm>
            <a:off x="5342508" y="10573021"/>
            <a:ext cx="2581282" cy="1286499"/>
            <a:chOff x="2665303" y="3161682"/>
            <a:chExt cx="2581282" cy="1286499"/>
          </a:xfrm>
        </p:grpSpPr>
        <p:sp>
          <p:nvSpPr>
            <p:cNvPr id="294" name="!!Text3">
              <a:extLst>
                <a:ext uri="{FF2B5EF4-FFF2-40B4-BE49-F238E27FC236}">
                  <a16:creationId xmlns:a16="http://schemas.microsoft.com/office/drawing/2014/main" id="{35F56828-BCBD-920F-29B8-FA23A9D638F5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5" name="!!Text2">
              <a:extLst>
                <a:ext uri="{FF2B5EF4-FFF2-40B4-BE49-F238E27FC236}">
                  <a16:creationId xmlns:a16="http://schemas.microsoft.com/office/drawing/2014/main" id="{3EB5B408-FBD6-5DCC-2FD7-431ED45EE9FA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6" name="!!Text1">
              <a:extLst>
                <a:ext uri="{FF2B5EF4-FFF2-40B4-BE49-F238E27FC236}">
                  <a16:creationId xmlns:a16="http://schemas.microsoft.com/office/drawing/2014/main" id="{459BF450-0CE7-3756-A6E6-EFADB0244C05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97" name="Freeform 26">
            <a:extLst>
              <a:ext uri="{FF2B5EF4-FFF2-40B4-BE49-F238E27FC236}">
                <a16:creationId xmlns:a16="http://schemas.microsoft.com/office/drawing/2014/main" id="{4D50BE9A-6BE6-2DBD-E7A6-A8D57DEECB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65363" y="3984003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98" name="Freeform 16">
            <a:extLst>
              <a:ext uri="{FF2B5EF4-FFF2-40B4-BE49-F238E27FC236}">
                <a16:creationId xmlns:a16="http://schemas.microsoft.com/office/drawing/2014/main" id="{40AAF7A9-3682-FE40-3519-622B796AA6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94747" y="9051042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99" name="Freeform 15">
            <a:extLst>
              <a:ext uri="{FF2B5EF4-FFF2-40B4-BE49-F238E27FC236}">
                <a16:creationId xmlns:a16="http://schemas.microsoft.com/office/drawing/2014/main" id="{CBD6A390-7F3E-2577-6622-107ED16F72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3404" y="6461711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00" name="Freeform 74">
            <a:extLst>
              <a:ext uri="{FF2B5EF4-FFF2-40B4-BE49-F238E27FC236}">
                <a16:creationId xmlns:a16="http://schemas.microsoft.com/office/drawing/2014/main" id="{F46E7053-D6B6-B872-6C3B-B0AC7D1462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33897" y="6222625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301" name="Group 13">
            <a:extLst>
              <a:ext uri="{FF2B5EF4-FFF2-40B4-BE49-F238E27FC236}">
                <a16:creationId xmlns:a16="http://schemas.microsoft.com/office/drawing/2014/main" id="{891B8EC5-8D33-0EAE-3610-88A50B9EA2AA}"/>
              </a:ext>
            </a:extLst>
          </p:cNvPr>
          <p:cNvGrpSpPr>
            <a:grpSpLocks/>
          </p:cNvGrpSpPr>
          <p:nvPr/>
        </p:nvGrpSpPr>
        <p:grpSpPr bwMode="auto">
          <a:xfrm>
            <a:off x="5342508" y="11995899"/>
            <a:ext cx="576288" cy="762402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302" name="Freeform 48">
              <a:extLst>
                <a:ext uri="{FF2B5EF4-FFF2-40B4-BE49-F238E27FC236}">
                  <a16:creationId xmlns:a16="http://schemas.microsoft.com/office/drawing/2014/main" id="{52950521-ED11-7E7F-7B9F-6F5AF1E639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03" name="Freeform 49">
              <a:extLst>
                <a:ext uri="{FF2B5EF4-FFF2-40B4-BE49-F238E27FC236}">
                  <a16:creationId xmlns:a16="http://schemas.microsoft.com/office/drawing/2014/main" id="{9FEC73AB-A8AC-68BE-FFD0-CC6E5034D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04" name="Freeform 50">
              <a:extLst>
                <a:ext uri="{FF2B5EF4-FFF2-40B4-BE49-F238E27FC236}">
                  <a16:creationId xmlns:a16="http://schemas.microsoft.com/office/drawing/2014/main" id="{7BF73A17-230D-5F4A-62E6-DF23E00DE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05" name="Freeform 51">
              <a:extLst>
                <a:ext uri="{FF2B5EF4-FFF2-40B4-BE49-F238E27FC236}">
                  <a16:creationId xmlns:a16="http://schemas.microsoft.com/office/drawing/2014/main" id="{6F0C2C32-BEDB-EEB5-E441-2478CFC01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19AE3E3A-73B1-286A-2CF9-EA74ECE04496}"/>
              </a:ext>
            </a:extLst>
          </p:cNvPr>
          <p:cNvGrpSpPr/>
          <p:nvPr/>
        </p:nvGrpSpPr>
        <p:grpSpPr>
          <a:xfrm>
            <a:off x="3091478" y="6322364"/>
            <a:ext cx="2581282" cy="1286499"/>
            <a:chOff x="2665303" y="3161682"/>
            <a:chExt cx="2581282" cy="1286499"/>
          </a:xfrm>
        </p:grpSpPr>
        <p:sp>
          <p:nvSpPr>
            <p:cNvPr id="307" name="!!Text3">
              <a:extLst>
                <a:ext uri="{FF2B5EF4-FFF2-40B4-BE49-F238E27FC236}">
                  <a16:creationId xmlns:a16="http://schemas.microsoft.com/office/drawing/2014/main" id="{392D2ECA-8388-5064-E7AE-FBC94201F2EE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8" name="!!Text2">
              <a:extLst>
                <a:ext uri="{FF2B5EF4-FFF2-40B4-BE49-F238E27FC236}">
                  <a16:creationId xmlns:a16="http://schemas.microsoft.com/office/drawing/2014/main" id="{4784B8D5-187E-1811-40D7-B44C07B29793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9" name="!!Text1">
              <a:extLst>
                <a:ext uri="{FF2B5EF4-FFF2-40B4-BE49-F238E27FC236}">
                  <a16:creationId xmlns:a16="http://schemas.microsoft.com/office/drawing/2014/main" id="{AB6FD662-A439-DC07-F8D9-38950FEADE93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1F563576-68CF-1AB1-41E4-293DBDF350DA}"/>
              </a:ext>
            </a:extLst>
          </p:cNvPr>
          <p:cNvGrpSpPr/>
          <p:nvPr/>
        </p:nvGrpSpPr>
        <p:grpSpPr>
          <a:xfrm>
            <a:off x="17438762" y="6122598"/>
            <a:ext cx="2581282" cy="1286499"/>
            <a:chOff x="2665303" y="3161682"/>
            <a:chExt cx="2581282" cy="1286499"/>
          </a:xfrm>
        </p:grpSpPr>
        <p:sp>
          <p:nvSpPr>
            <p:cNvPr id="311" name="!!Text3">
              <a:extLst>
                <a:ext uri="{FF2B5EF4-FFF2-40B4-BE49-F238E27FC236}">
                  <a16:creationId xmlns:a16="http://schemas.microsoft.com/office/drawing/2014/main" id="{7B8C99A9-B9D1-72B5-4C26-0D5BDD650196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2" name="!!Text2">
              <a:extLst>
                <a:ext uri="{FF2B5EF4-FFF2-40B4-BE49-F238E27FC236}">
                  <a16:creationId xmlns:a16="http://schemas.microsoft.com/office/drawing/2014/main" id="{CA175518-3AA4-9FEF-C295-CF5EE36352DB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3" name="!!Text1">
              <a:extLst>
                <a:ext uri="{FF2B5EF4-FFF2-40B4-BE49-F238E27FC236}">
                  <a16:creationId xmlns:a16="http://schemas.microsoft.com/office/drawing/2014/main" id="{05CA9210-DEE9-11E0-6D44-14AF8F008C4F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14" name="Group 313">
            <a:extLst>
              <a:ext uri="{FF2B5EF4-FFF2-40B4-BE49-F238E27FC236}">
                <a16:creationId xmlns:a16="http://schemas.microsoft.com/office/drawing/2014/main" id="{142BF79D-EB53-8EA8-C816-0698852FD3A4}"/>
              </a:ext>
            </a:extLst>
          </p:cNvPr>
          <p:cNvGrpSpPr/>
          <p:nvPr/>
        </p:nvGrpSpPr>
        <p:grpSpPr>
          <a:xfrm>
            <a:off x="14256493" y="3912285"/>
            <a:ext cx="2581282" cy="1286499"/>
            <a:chOff x="2665303" y="3161682"/>
            <a:chExt cx="2581282" cy="1286499"/>
          </a:xfrm>
        </p:grpSpPr>
        <p:sp>
          <p:nvSpPr>
            <p:cNvPr id="315" name="!!Text3">
              <a:extLst>
                <a:ext uri="{FF2B5EF4-FFF2-40B4-BE49-F238E27FC236}">
                  <a16:creationId xmlns:a16="http://schemas.microsoft.com/office/drawing/2014/main" id="{C046B052-8CED-6761-30A5-34C2222AADB3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6" name="!!Text2">
              <a:extLst>
                <a:ext uri="{FF2B5EF4-FFF2-40B4-BE49-F238E27FC236}">
                  <a16:creationId xmlns:a16="http://schemas.microsoft.com/office/drawing/2014/main" id="{FEA3083A-6787-8F1F-4F7F-97FDDA56C74A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7" name="!!Text1">
              <a:extLst>
                <a:ext uri="{FF2B5EF4-FFF2-40B4-BE49-F238E27FC236}">
                  <a16:creationId xmlns:a16="http://schemas.microsoft.com/office/drawing/2014/main" id="{A7B5BEF6-13C2-43FE-9C21-393E6C8EFFF0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4A761B04-0DB6-CB92-A70D-2C1392468214}"/>
              </a:ext>
            </a:extLst>
          </p:cNvPr>
          <p:cNvGrpSpPr/>
          <p:nvPr/>
        </p:nvGrpSpPr>
        <p:grpSpPr>
          <a:xfrm flipH="1" flipV="1">
            <a:off x="13870281" y="8806560"/>
            <a:ext cx="3814652" cy="645387"/>
            <a:chOff x="14036012" y="8007601"/>
            <a:chExt cx="3814652" cy="645387"/>
          </a:xfrm>
        </p:grpSpPr>
        <p:cxnSp>
          <p:nvCxnSpPr>
            <p:cNvPr id="400" name="Straight Connector 399">
              <a:extLst>
                <a:ext uri="{FF2B5EF4-FFF2-40B4-BE49-F238E27FC236}">
                  <a16:creationId xmlns:a16="http://schemas.microsoft.com/office/drawing/2014/main" id="{E47A8A14-D5C1-B341-9376-6F67ED79DB02}"/>
                </a:ext>
              </a:extLst>
            </p:cNvPr>
            <p:cNvCxnSpPr>
              <a:cxnSpLocks/>
            </p:cNvCxnSpPr>
            <p:nvPr/>
          </p:nvCxnSpPr>
          <p:spPr>
            <a:xfrm>
              <a:off x="14080556" y="8052145"/>
              <a:ext cx="3092386" cy="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Straight Connector 400">
              <a:extLst>
                <a:ext uri="{FF2B5EF4-FFF2-40B4-BE49-F238E27FC236}">
                  <a16:creationId xmlns:a16="http://schemas.microsoft.com/office/drawing/2014/main" id="{348A821E-4639-4FEB-D378-250B753BAA63}"/>
                </a:ext>
              </a:extLst>
            </p:cNvPr>
            <p:cNvCxnSpPr>
              <a:cxnSpLocks/>
            </p:cNvCxnSpPr>
            <p:nvPr/>
          </p:nvCxnSpPr>
          <p:spPr>
            <a:xfrm>
              <a:off x="17172942" y="8052145"/>
              <a:ext cx="633178" cy="556298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2" name="Oval 401">
              <a:extLst>
                <a:ext uri="{FF2B5EF4-FFF2-40B4-BE49-F238E27FC236}">
                  <a16:creationId xmlns:a16="http://schemas.microsoft.com/office/drawing/2014/main" id="{85176865-3672-2CA5-8255-2B4A044FF5EF}"/>
                </a:ext>
              </a:extLst>
            </p:cNvPr>
            <p:cNvSpPr/>
            <p:nvPr/>
          </p:nvSpPr>
          <p:spPr>
            <a:xfrm>
              <a:off x="17761576" y="8563900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3" name="Oval 402">
              <a:extLst>
                <a:ext uri="{FF2B5EF4-FFF2-40B4-BE49-F238E27FC236}">
                  <a16:creationId xmlns:a16="http://schemas.microsoft.com/office/drawing/2014/main" id="{54BE0D0D-8039-4FC6-5109-9775CF208CAF}"/>
                </a:ext>
              </a:extLst>
            </p:cNvPr>
            <p:cNvSpPr/>
            <p:nvPr/>
          </p:nvSpPr>
          <p:spPr>
            <a:xfrm>
              <a:off x="14036012" y="8007601"/>
              <a:ext cx="89088" cy="89088"/>
            </a:xfrm>
            <a:prstGeom prst="ellipse">
              <a:avLst/>
            </a:prstGeom>
            <a:noFill/>
            <a:ln w="10160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4" name="Diamond 403">
            <a:extLst>
              <a:ext uri="{FF2B5EF4-FFF2-40B4-BE49-F238E27FC236}">
                <a16:creationId xmlns:a16="http://schemas.microsoft.com/office/drawing/2014/main" id="{8BFC324C-420C-E9D5-7DE7-C56605C1739A}"/>
              </a:ext>
            </a:extLst>
          </p:cNvPr>
          <p:cNvSpPr/>
          <p:nvPr/>
        </p:nvSpPr>
        <p:spPr>
          <a:xfrm>
            <a:off x="9347041" y="4253630"/>
            <a:ext cx="5689917" cy="5689918"/>
          </a:xfrm>
          <a:prstGeom prst="diamond">
            <a:avLst/>
          </a:prstGeom>
          <a:solidFill>
            <a:schemeClr val="accent3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Diamond 404">
            <a:extLst>
              <a:ext uri="{FF2B5EF4-FFF2-40B4-BE49-F238E27FC236}">
                <a16:creationId xmlns:a16="http://schemas.microsoft.com/office/drawing/2014/main" id="{4A66659F-D143-0C87-6C23-DD8CF3380718}"/>
              </a:ext>
            </a:extLst>
          </p:cNvPr>
          <p:cNvSpPr/>
          <p:nvPr/>
        </p:nvSpPr>
        <p:spPr>
          <a:xfrm>
            <a:off x="10297537" y="4253630"/>
            <a:ext cx="3788925" cy="3788925"/>
          </a:xfrm>
          <a:prstGeom prst="diamond">
            <a:avLst/>
          </a:prstGeom>
          <a:solidFill>
            <a:schemeClr val="accent4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Diamond 405">
            <a:extLst>
              <a:ext uri="{FF2B5EF4-FFF2-40B4-BE49-F238E27FC236}">
                <a16:creationId xmlns:a16="http://schemas.microsoft.com/office/drawing/2014/main" id="{EA2AB384-A7A8-129B-58B3-DDCFB00DFEBA}"/>
              </a:ext>
            </a:extLst>
          </p:cNvPr>
          <p:cNvSpPr/>
          <p:nvPr/>
        </p:nvSpPr>
        <p:spPr>
          <a:xfrm>
            <a:off x="11264384" y="4253630"/>
            <a:ext cx="1855231" cy="1855231"/>
          </a:xfrm>
          <a:prstGeom prst="diamond">
            <a:avLst/>
          </a:prstGeom>
          <a:solidFill>
            <a:schemeClr val="accent6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63500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Rectangle 406">
            <a:extLst>
              <a:ext uri="{FF2B5EF4-FFF2-40B4-BE49-F238E27FC236}">
                <a16:creationId xmlns:a16="http://schemas.microsoft.com/office/drawing/2014/main" id="{F2FF55F6-E2CA-EAF4-F06D-A8A68ABAA5D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#188</a:t>
            </a: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9" dur="15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0" dur="15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3" dur="15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7" dur="15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8" dur="15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1" dur="15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2" dur="15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5" dur="1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6" dur="1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5" grpId="0" animBg="1"/>
          <p:bldP spid="286" grpId="0" animBg="1"/>
          <p:bldP spid="287" grpId="0"/>
          <p:bldP spid="288" grpId="0"/>
          <p:bldP spid="297" grpId="0" animBg="1"/>
          <p:bldP spid="298" grpId="0" animBg="1"/>
          <p:bldP spid="299" grpId="0" animBg="1"/>
          <p:bldP spid="300" grpId="0" animBg="1"/>
          <p:bldP spid="404" grpId="0" animBg="1"/>
          <p:bldP spid="405" grpId="0" animBg="1"/>
          <p:bldP spid="40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5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5" grpId="0" animBg="1"/>
          <p:bldP spid="286" grpId="0" animBg="1"/>
          <p:bldP spid="287" grpId="0"/>
          <p:bldP spid="288" grpId="0"/>
          <p:bldP spid="297" grpId="0" animBg="1"/>
          <p:bldP spid="298" grpId="0" animBg="1"/>
          <p:bldP spid="299" grpId="0" animBg="1"/>
          <p:bldP spid="300" grpId="0" animBg="1"/>
          <p:bldP spid="404" grpId="0" animBg="1"/>
          <p:bldP spid="405" grpId="0" animBg="1"/>
          <p:bldP spid="406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26D4E0B8-655B-AE4D-5459-9FA76BC9E42D}"/>
              </a:ext>
            </a:extLst>
          </p:cNvPr>
          <p:cNvGrpSpPr/>
          <p:nvPr/>
        </p:nvGrpSpPr>
        <p:grpSpPr>
          <a:xfrm>
            <a:off x="12568250" y="4678180"/>
            <a:ext cx="600843" cy="677722"/>
            <a:chOff x="12178292" y="4509316"/>
            <a:chExt cx="600843" cy="677722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75CACD56-3483-0A64-AAAA-326CC95ABBB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2139852" y="4592300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B7D35C52-B06A-4E88-CC5B-D59F367AFD21}"/>
                </a:ext>
              </a:extLst>
            </p:cNvPr>
            <p:cNvSpPr/>
            <p:nvPr/>
          </p:nvSpPr>
          <p:spPr>
            <a:xfrm rot="16200000">
              <a:off x="12690047" y="450931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6" name="Group 255">
            <a:extLst>
              <a:ext uri="{FF2B5EF4-FFF2-40B4-BE49-F238E27FC236}">
                <a16:creationId xmlns:a16="http://schemas.microsoft.com/office/drawing/2014/main" id="{37938F5D-CEFB-4E99-BE6E-6C4FD2599710}"/>
              </a:ext>
            </a:extLst>
          </p:cNvPr>
          <p:cNvGrpSpPr/>
          <p:nvPr/>
        </p:nvGrpSpPr>
        <p:grpSpPr>
          <a:xfrm>
            <a:off x="13332710" y="6078054"/>
            <a:ext cx="2837937" cy="645387"/>
            <a:chOff x="6840350" y="4297087"/>
            <a:chExt cx="2837937" cy="645387"/>
          </a:xfrm>
        </p:grpSpPr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id="{B6B3848D-FF79-0C96-3D9E-0B1ADCBD8BA8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>
              <a:extLst>
                <a:ext uri="{FF2B5EF4-FFF2-40B4-BE49-F238E27FC236}">
                  <a16:creationId xmlns:a16="http://schemas.microsoft.com/office/drawing/2014/main" id="{A4309959-7E8F-AEC9-42F7-EEE05FCC6E13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DE6C9101-410A-51C4-E555-4CB9610CD3E8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E78827CD-B543-5C8F-FD9E-512DFB12F0D7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6CB6804E-92DD-9831-03AF-1E98CF657ECF}"/>
              </a:ext>
            </a:extLst>
          </p:cNvPr>
          <p:cNvGrpSpPr/>
          <p:nvPr/>
        </p:nvGrpSpPr>
        <p:grpSpPr>
          <a:xfrm>
            <a:off x="6852041" y="6768424"/>
            <a:ext cx="2837937" cy="645387"/>
            <a:chOff x="6840350" y="4297087"/>
            <a:chExt cx="2837937" cy="645387"/>
          </a:xfrm>
        </p:grpSpPr>
        <p:cxnSp>
          <p:nvCxnSpPr>
            <p:cNvPr id="262" name="Straight Connector 261">
              <a:extLst>
                <a:ext uri="{FF2B5EF4-FFF2-40B4-BE49-F238E27FC236}">
                  <a16:creationId xmlns:a16="http://schemas.microsoft.com/office/drawing/2014/main" id="{E923BF1A-5C3E-C819-D3B9-89D877E3ED6B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>
              <a:extLst>
                <a:ext uri="{FF2B5EF4-FFF2-40B4-BE49-F238E27FC236}">
                  <a16:creationId xmlns:a16="http://schemas.microsoft.com/office/drawing/2014/main" id="{7C2DC690-CBA9-6988-30AE-3DF843C7CD22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Oval 263">
              <a:extLst>
                <a:ext uri="{FF2B5EF4-FFF2-40B4-BE49-F238E27FC236}">
                  <a16:creationId xmlns:a16="http://schemas.microsoft.com/office/drawing/2014/main" id="{11F66FF4-1B8D-5F7E-5CE3-5B24CA35EA7C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30F64EEA-8E22-76AB-8CFD-DB54D3EA9889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4A81B7D7-C062-44BD-F46D-1444704075A5}"/>
              </a:ext>
            </a:extLst>
          </p:cNvPr>
          <p:cNvGrpSpPr/>
          <p:nvPr/>
        </p:nvGrpSpPr>
        <p:grpSpPr>
          <a:xfrm flipV="1">
            <a:off x="6150724" y="11820801"/>
            <a:ext cx="2837937" cy="645387"/>
            <a:chOff x="6840350" y="4297087"/>
            <a:chExt cx="2837937" cy="645387"/>
          </a:xfrm>
        </p:grpSpPr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CA442807-515D-415C-92B2-555B34302A22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18B40E84-202A-EB99-EFBD-49E6871B88C8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4" name="Oval 323">
              <a:extLst>
                <a:ext uri="{FF2B5EF4-FFF2-40B4-BE49-F238E27FC236}">
                  <a16:creationId xmlns:a16="http://schemas.microsoft.com/office/drawing/2014/main" id="{78B71A4C-0A79-AEE0-1247-87F0A1FBB35B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Oval 324">
              <a:extLst>
                <a:ext uri="{FF2B5EF4-FFF2-40B4-BE49-F238E27FC236}">
                  <a16:creationId xmlns:a16="http://schemas.microsoft.com/office/drawing/2014/main" id="{1855BF5A-E148-D694-1471-A43FD10035C9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6" name="Diamond 325">
            <a:extLst>
              <a:ext uri="{FF2B5EF4-FFF2-40B4-BE49-F238E27FC236}">
                <a16:creationId xmlns:a16="http://schemas.microsoft.com/office/drawing/2014/main" id="{EF258FE4-ECC9-0FE1-8939-11698072C5FF}"/>
              </a:ext>
            </a:extLst>
          </p:cNvPr>
          <p:cNvSpPr/>
          <p:nvPr/>
        </p:nvSpPr>
        <p:spPr>
          <a:xfrm>
            <a:off x="7199085" y="4253630"/>
            <a:ext cx="9985828" cy="9985830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Diamond 326">
            <a:extLst>
              <a:ext uri="{FF2B5EF4-FFF2-40B4-BE49-F238E27FC236}">
                <a16:creationId xmlns:a16="http://schemas.microsoft.com/office/drawing/2014/main" id="{97B9CDAE-4B79-D686-CC34-16656D0ADE09}"/>
              </a:ext>
            </a:extLst>
          </p:cNvPr>
          <p:cNvSpPr/>
          <p:nvPr/>
        </p:nvSpPr>
        <p:spPr>
          <a:xfrm>
            <a:off x="8269339" y="4253630"/>
            <a:ext cx="7845320" cy="7845321"/>
          </a:xfrm>
          <a:prstGeom prst="diamond">
            <a:avLst/>
          </a:prstGeom>
          <a:solidFill>
            <a:schemeClr val="accent2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!!SubTitle">
            <a:extLst>
              <a:ext uri="{FF2B5EF4-FFF2-40B4-BE49-F238E27FC236}">
                <a16:creationId xmlns:a16="http://schemas.microsoft.com/office/drawing/2014/main" id="{A62997FA-099D-E7CD-7826-CC222CF84018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29" name="!!MainTitle1">
            <a:extLst>
              <a:ext uri="{FF2B5EF4-FFF2-40B4-BE49-F238E27FC236}">
                <a16:creationId xmlns:a16="http://schemas.microsoft.com/office/drawing/2014/main" id="{3D3E4568-AD6C-10FE-2EA4-A378850B0FD7}"/>
              </a:ext>
            </a:extLst>
          </p:cNvPr>
          <p:cNvSpPr txBox="1"/>
          <p:nvPr/>
        </p:nvSpPr>
        <p:spPr>
          <a:xfrm>
            <a:off x="7226543" y="1037172"/>
            <a:ext cx="99309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0DE8F436-C516-627E-4ED7-A909D8A01EA1}"/>
              </a:ext>
            </a:extLst>
          </p:cNvPr>
          <p:cNvGrpSpPr/>
          <p:nvPr/>
        </p:nvGrpSpPr>
        <p:grpSpPr>
          <a:xfrm>
            <a:off x="18734339" y="8895648"/>
            <a:ext cx="2581282" cy="1286499"/>
            <a:chOff x="2665303" y="3161682"/>
            <a:chExt cx="2581282" cy="1286499"/>
          </a:xfrm>
        </p:grpSpPr>
        <p:sp>
          <p:nvSpPr>
            <p:cNvPr id="331" name="!!Text3">
              <a:extLst>
                <a:ext uri="{FF2B5EF4-FFF2-40B4-BE49-F238E27FC236}">
                  <a16:creationId xmlns:a16="http://schemas.microsoft.com/office/drawing/2014/main" id="{114C77B5-BCE0-9C21-8FB5-7A59792B870B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2" name="!!Text2">
              <a:extLst>
                <a:ext uri="{FF2B5EF4-FFF2-40B4-BE49-F238E27FC236}">
                  <a16:creationId xmlns:a16="http://schemas.microsoft.com/office/drawing/2014/main" id="{E103578E-979C-595F-EF3C-C7C387C159E3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3" name="!!Text1">
              <a:extLst>
                <a:ext uri="{FF2B5EF4-FFF2-40B4-BE49-F238E27FC236}">
                  <a16:creationId xmlns:a16="http://schemas.microsoft.com/office/drawing/2014/main" id="{E4DD6944-FDED-B4C7-8683-23ADFDBEE1EE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E428B027-FC4F-09D5-E7AE-AFABFB1E5085}"/>
              </a:ext>
            </a:extLst>
          </p:cNvPr>
          <p:cNvGrpSpPr/>
          <p:nvPr/>
        </p:nvGrpSpPr>
        <p:grpSpPr>
          <a:xfrm>
            <a:off x="5342508" y="10573021"/>
            <a:ext cx="2581282" cy="1286499"/>
            <a:chOff x="2665303" y="3161682"/>
            <a:chExt cx="2581282" cy="1286499"/>
          </a:xfrm>
        </p:grpSpPr>
        <p:sp>
          <p:nvSpPr>
            <p:cNvPr id="335" name="!!Text3">
              <a:extLst>
                <a:ext uri="{FF2B5EF4-FFF2-40B4-BE49-F238E27FC236}">
                  <a16:creationId xmlns:a16="http://schemas.microsoft.com/office/drawing/2014/main" id="{60EA4AF7-A5E9-25B8-02B0-E79358A3DED6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6" name="!!Text2">
              <a:extLst>
                <a:ext uri="{FF2B5EF4-FFF2-40B4-BE49-F238E27FC236}">
                  <a16:creationId xmlns:a16="http://schemas.microsoft.com/office/drawing/2014/main" id="{41B78D41-4145-AFDC-034E-11E18ADF6F74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7" name="!!Text1">
              <a:extLst>
                <a:ext uri="{FF2B5EF4-FFF2-40B4-BE49-F238E27FC236}">
                  <a16:creationId xmlns:a16="http://schemas.microsoft.com/office/drawing/2014/main" id="{234678CE-4FBC-2A42-FE32-9711BFF401BB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8" name="Freeform 26">
            <a:extLst>
              <a:ext uri="{FF2B5EF4-FFF2-40B4-BE49-F238E27FC236}">
                <a16:creationId xmlns:a16="http://schemas.microsoft.com/office/drawing/2014/main" id="{78156FC4-4DF0-727E-21CD-7FCB93201F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65363" y="3984003"/>
            <a:ext cx="710102" cy="71010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39" name="Freeform 16">
            <a:extLst>
              <a:ext uri="{FF2B5EF4-FFF2-40B4-BE49-F238E27FC236}">
                <a16:creationId xmlns:a16="http://schemas.microsoft.com/office/drawing/2014/main" id="{3DBA698D-01B2-7405-E143-2AB8391F5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94747" y="9051042"/>
            <a:ext cx="579966" cy="76967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40" name="Freeform 15">
            <a:extLst>
              <a:ext uri="{FF2B5EF4-FFF2-40B4-BE49-F238E27FC236}">
                <a16:creationId xmlns:a16="http://schemas.microsoft.com/office/drawing/2014/main" id="{A3D692E1-1A92-B4A6-CEC2-03FAB9EAB7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3404" y="6461711"/>
            <a:ext cx="684604" cy="69049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41" name="Freeform 74">
            <a:extLst>
              <a:ext uri="{FF2B5EF4-FFF2-40B4-BE49-F238E27FC236}">
                <a16:creationId xmlns:a16="http://schemas.microsoft.com/office/drawing/2014/main" id="{BD4796DD-BA23-44A2-1EC3-66F4C29EF1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33897" y="6222625"/>
            <a:ext cx="773288" cy="661270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342" name="Group 13">
            <a:extLst>
              <a:ext uri="{FF2B5EF4-FFF2-40B4-BE49-F238E27FC236}">
                <a16:creationId xmlns:a16="http://schemas.microsoft.com/office/drawing/2014/main" id="{35099FF8-4705-1FEE-2499-58C5544BBA69}"/>
              </a:ext>
            </a:extLst>
          </p:cNvPr>
          <p:cNvGrpSpPr>
            <a:grpSpLocks/>
          </p:cNvGrpSpPr>
          <p:nvPr/>
        </p:nvGrpSpPr>
        <p:grpSpPr bwMode="auto">
          <a:xfrm>
            <a:off x="5342508" y="11995899"/>
            <a:ext cx="576288" cy="762402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343" name="Freeform 48">
              <a:extLst>
                <a:ext uri="{FF2B5EF4-FFF2-40B4-BE49-F238E27FC236}">
                  <a16:creationId xmlns:a16="http://schemas.microsoft.com/office/drawing/2014/main" id="{45B391D3-98E3-77D5-BF1E-684F662D9A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44" name="Freeform 49">
              <a:extLst>
                <a:ext uri="{FF2B5EF4-FFF2-40B4-BE49-F238E27FC236}">
                  <a16:creationId xmlns:a16="http://schemas.microsoft.com/office/drawing/2014/main" id="{737F9D83-9214-8C5B-85BD-0F55F897AB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45" name="Freeform 50">
              <a:extLst>
                <a:ext uri="{FF2B5EF4-FFF2-40B4-BE49-F238E27FC236}">
                  <a16:creationId xmlns:a16="http://schemas.microsoft.com/office/drawing/2014/main" id="{7BAC232F-1CF5-97BF-6CB0-27470EE417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46" name="Freeform 51">
              <a:extLst>
                <a:ext uri="{FF2B5EF4-FFF2-40B4-BE49-F238E27FC236}">
                  <a16:creationId xmlns:a16="http://schemas.microsoft.com/office/drawing/2014/main" id="{077DBB64-F838-DB57-980C-1D6CC6A53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56F81C18-BB14-EB8F-8F34-733A07A72AF5}"/>
              </a:ext>
            </a:extLst>
          </p:cNvPr>
          <p:cNvGrpSpPr/>
          <p:nvPr/>
        </p:nvGrpSpPr>
        <p:grpSpPr>
          <a:xfrm>
            <a:off x="3091478" y="6322364"/>
            <a:ext cx="2581282" cy="1286499"/>
            <a:chOff x="2665303" y="3161682"/>
            <a:chExt cx="2581282" cy="1286499"/>
          </a:xfrm>
        </p:grpSpPr>
        <p:sp>
          <p:nvSpPr>
            <p:cNvPr id="348" name="!!Text3">
              <a:extLst>
                <a:ext uri="{FF2B5EF4-FFF2-40B4-BE49-F238E27FC236}">
                  <a16:creationId xmlns:a16="http://schemas.microsoft.com/office/drawing/2014/main" id="{C037D2A6-D33C-F99B-4AE3-E5BB0A428879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9" name="!!Text2">
              <a:extLst>
                <a:ext uri="{FF2B5EF4-FFF2-40B4-BE49-F238E27FC236}">
                  <a16:creationId xmlns:a16="http://schemas.microsoft.com/office/drawing/2014/main" id="{49869CE0-8F2C-6957-48AA-F8AB481DF596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0" name="!!Text1">
              <a:extLst>
                <a:ext uri="{FF2B5EF4-FFF2-40B4-BE49-F238E27FC236}">
                  <a16:creationId xmlns:a16="http://schemas.microsoft.com/office/drawing/2014/main" id="{4871D362-F9FB-1F7B-B18D-AE9D2019F368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B36C25BF-6A5B-F79E-8A38-D4EBF2CCDD2E}"/>
              </a:ext>
            </a:extLst>
          </p:cNvPr>
          <p:cNvGrpSpPr/>
          <p:nvPr/>
        </p:nvGrpSpPr>
        <p:grpSpPr>
          <a:xfrm>
            <a:off x="17438762" y="6122598"/>
            <a:ext cx="2581282" cy="1286499"/>
            <a:chOff x="2665303" y="3161682"/>
            <a:chExt cx="2581282" cy="1286499"/>
          </a:xfrm>
        </p:grpSpPr>
        <p:sp>
          <p:nvSpPr>
            <p:cNvPr id="352" name="!!Text3">
              <a:extLst>
                <a:ext uri="{FF2B5EF4-FFF2-40B4-BE49-F238E27FC236}">
                  <a16:creationId xmlns:a16="http://schemas.microsoft.com/office/drawing/2014/main" id="{8A998ED5-8E6D-EA49-EEFF-4C65A81283E2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3" name="!!Text2">
              <a:extLst>
                <a:ext uri="{FF2B5EF4-FFF2-40B4-BE49-F238E27FC236}">
                  <a16:creationId xmlns:a16="http://schemas.microsoft.com/office/drawing/2014/main" id="{D3314F44-BD88-202A-98D7-CBC5FABC43D7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4" name="!!Text1">
              <a:extLst>
                <a:ext uri="{FF2B5EF4-FFF2-40B4-BE49-F238E27FC236}">
                  <a16:creationId xmlns:a16="http://schemas.microsoft.com/office/drawing/2014/main" id="{50D92139-5F2F-1F75-813C-24B09FD298B9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55" name="Group 354">
            <a:extLst>
              <a:ext uri="{FF2B5EF4-FFF2-40B4-BE49-F238E27FC236}">
                <a16:creationId xmlns:a16="http://schemas.microsoft.com/office/drawing/2014/main" id="{DB113AA7-C13B-6B32-839A-7F6C93C90883}"/>
              </a:ext>
            </a:extLst>
          </p:cNvPr>
          <p:cNvGrpSpPr/>
          <p:nvPr/>
        </p:nvGrpSpPr>
        <p:grpSpPr>
          <a:xfrm>
            <a:off x="14256493" y="3912285"/>
            <a:ext cx="2581282" cy="1286499"/>
            <a:chOff x="2665303" y="3161682"/>
            <a:chExt cx="2581282" cy="1286499"/>
          </a:xfrm>
        </p:grpSpPr>
        <p:sp>
          <p:nvSpPr>
            <p:cNvPr id="356" name="!!Text3">
              <a:extLst>
                <a:ext uri="{FF2B5EF4-FFF2-40B4-BE49-F238E27FC236}">
                  <a16:creationId xmlns:a16="http://schemas.microsoft.com/office/drawing/2014/main" id="{73C63AA0-24D0-2331-DB62-42E244A3071D}"/>
                </a:ext>
              </a:extLst>
            </p:cNvPr>
            <p:cNvSpPr txBox="1"/>
            <p:nvPr/>
          </p:nvSpPr>
          <p:spPr>
            <a:xfrm flipH="1">
              <a:off x="2665303" y="3161682"/>
              <a:ext cx="2581282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7" name="!!Text2">
              <a:extLst>
                <a:ext uri="{FF2B5EF4-FFF2-40B4-BE49-F238E27FC236}">
                  <a16:creationId xmlns:a16="http://schemas.microsoft.com/office/drawing/2014/main" id="{37707069-D7D7-409C-BD42-9991BCBC5C7C}"/>
                </a:ext>
              </a:extLst>
            </p:cNvPr>
            <p:cNvSpPr txBox="1"/>
            <p:nvPr/>
          </p:nvSpPr>
          <p:spPr>
            <a:xfrm flipH="1">
              <a:off x="2665304" y="3506208"/>
              <a:ext cx="258128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8" name="!!Text1">
              <a:extLst>
                <a:ext uri="{FF2B5EF4-FFF2-40B4-BE49-F238E27FC236}">
                  <a16:creationId xmlns:a16="http://schemas.microsoft.com/office/drawing/2014/main" id="{56DE71E9-14D4-FC0D-F420-36014C3E4B19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564D6083-B835-C8F1-9718-7B99BC1A9FEF}"/>
              </a:ext>
            </a:extLst>
          </p:cNvPr>
          <p:cNvGrpSpPr/>
          <p:nvPr/>
        </p:nvGrpSpPr>
        <p:grpSpPr>
          <a:xfrm flipH="1" flipV="1">
            <a:off x="13870281" y="8806560"/>
            <a:ext cx="3814652" cy="645387"/>
            <a:chOff x="14036012" y="8007601"/>
            <a:chExt cx="3814652" cy="645387"/>
          </a:xfrm>
        </p:grpSpPr>
        <p:cxnSp>
          <p:nvCxnSpPr>
            <p:cNvPr id="360" name="Straight Connector 359">
              <a:extLst>
                <a:ext uri="{FF2B5EF4-FFF2-40B4-BE49-F238E27FC236}">
                  <a16:creationId xmlns:a16="http://schemas.microsoft.com/office/drawing/2014/main" id="{B0FBDBC9-38CD-0651-B40D-8E2245161123}"/>
                </a:ext>
              </a:extLst>
            </p:cNvPr>
            <p:cNvCxnSpPr>
              <a:cxnSpLocks/>
            </p:cNvCxnSpPr>
            <p:nvPr/>
          </p:nvCxnSpPr>
          <p:spPr>
            <a:xfrm>
              <a:off x="14080556" y="8052145"/>
              <a:ext cx="3092386" cy="0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>
              <a:extLst>
                <a:ext uri="{FF2B5EF4-FFF2-40B4-BE49-F238E27FC236}">
                  <a16:creationId xmlns:a16="http://schemas.microsoft.com/office/drawing/2014/main" id="{CC0850ED-E990-1D2B-9215-F5A3B6056D66}"/>
                </a:ext>
              </a:extLst>
            </p:cNvPr>
            <p:cNvCxnSpPr>
              <a:cxnSpLocks/>
            </p:cNvCxnSpPr>
            <p:nvPr/>
          </p:nvCxnSpPr>
          <p:spPr>
            <a:xfrm>
              <a:off x="17172942" y="8052145"/>
              <a:ext cx="633178" cy="556298"/>
            </a:xfrm>
            <a:prstGeom prst="line">
              <a:avLst/>
            </a:prstGeom>
            <a:ln w="38100" cap="rnd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4CE8D2EF-EBE7-93A0-DDC9-9FF67E4F8FF8}"/>
                </a:ext>
              </a:extLst>
            </p:cNvPr>
            <p:cNvSpPr/>
            <p:nvPr/>
          </p:nvSpPr>
          <p:spPr>
            <a:xfrm>
              <a:off x="17761576" y="8563900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AE8FAE5D-3E63-DD51-1F58-1654538348A4}"/>
                </a:ext>
              </a:extLst>
            </p:cNvPr>
            <p:cNvSpPr/>
            <p:nvPr/>
          </p:nvSpPr>
          <p:spPr>
            <a:xfrm>
              <a:off x="14036012" y="8007601"/>
              <a:ext cx="89088" cy="89088"/>
            </a:xfrm>
            <a:prstGeom prst="ellipse">
              <a:avLst/>
            </a:prstGeom>
            <a:noFill/>
            <a:ln w="1016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4" name="Diamond 363">
            <a:extLst>
              <a:ext uri="{FF2B5EF4-FFF2-40B4-BE49-F238E27FC236}">
                <a16:creationId xmlns:a16="http://schemas.microsoft.com/office/drawing/2014/main" id="{369CD8FB-5896-1AAD-7B5E-51B9E1032F0A}"/>
              </a:ext>
            </a:extLst>
          </p:cNvPr>
          <p:cNvSpPr/>
          <p:nvPr/>
        </p:nvSpPr>
        <p:spPr>
          <a:xfrm>
            <a:off x="9347041" y="4253630"/>
            <a:ext cx="5689917" cy="5689918"/>
          </a:xfrm>
          <a:prstGeom prst="diamond">
            <a:avLst/>
          </a:prstGeom>
          <a:solidFill>
            <a:schemeClr val="accent3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Diamond 364">
            <a:extLst>
              <a:ext uri="{FF2B5EF4-FFF2-40B4-BE49-F238E27FC236}">
                <a16:creationId xmlns:a16="http://schemas.microsoft.com/office/drawing/2014/main" id="{87626DE2-8A11-9356-A9CB-E55FFF38C368}"/>
              </a:ext>
            </a:extLst>
          </p:cNvPr>
          <p:cNvSpPr/>
          <p:nvPr/>
        </p:nvSpPr>
        <p:spPr>
          <a:xfrm>
            <a:off x="10297537" y="4253630"/>
            <a:ext cx="3788925" cy="3788925"/>
          </a:xfrm>
          <a:prstGeom prst="diamond">
            <a:avLst/>
          </a:prstGeom>
          <a:solidFill>
            <a:schemeClr val="accent4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52705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Diamond 365">
            <a:extLst>
              <a:ext uri="{FF2B5EF4-FFF2-40B4-BE49-F238E27FC236}">
                <a16:creationId xmlns:a16="http://schemas.microsoft.com/office/drawing/2014/main" id="{31B860B0-8061-330D-6A7C-A00630F21D2D}"/>
              </a:ext>
            </a:extLst>
          </p:cNvPr>
          <p:cNvSpPr/>
          <p:nvPr/>
        </p:nvSpPr>
        <p:spPr>
          <a:xfrm>
            <a:off x="11264384" y="4253630"/>
            <a:ext cx="1855231" cy="1855231"/>
          </a:xfrm>
          <a:prstGeom prst="diamond">
            <a:avLst/>
          </a:prstGeom>
          <a:solidFill>
            <a:schemeClr val="accent5"/>
          </a:solidFill>
          <a:ln>
            <a:noFill/>
          </a:ln>
          <a:effectLst>
            <a:outerShdw blurRad="635000" dist="254000" dir="8160000" algn="t" rotWithShape="0">
              <a:prstClr val="black">
                <a:alpha val="45000"/>
              </a:prstClr>
            </a:outerShdw>
          </a:effectLst>
          <a:scene3d>
            <a:camera prst="isometricTopUp"/>
            <a:lightRig rig="balanced" dir="t"/>
          </a:scene3d>
          <a:sp3d prstMaterial="matte">
            <a:bevelT w="635000" h="889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Rectangle 366">
            <a:extLst>
              <a:ext uri="{FF2B5EF4-FFF2-40B4-BE49-F238E27FC236}">
                <a16:creationId xmlns:a16="http://schemas.microsoft.com/office/drawing/2014/main" id="{FD9C4804-7D21-5DFB-5A10-E753923D4DC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#188</a:t>
            </a: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3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6" grpId="0" animBg="1"/>
          <p:bldP spid="327" grpId="0" animBg="1"/>
          <p:bldP spid="328" grpId="0"/>
          <p:bldP spid="329" grpId="0"/>
          <p:bldP spid="338" grpId="0" animBg="1"/>
          <p:bldP spid="339" grpId="0" animBg="1"/>
          <p:bldP spid="340" grpId="0" animBg="1"/>
          <p:bldP spid="341" grpId="0" animBg="1"/>
          <p:bldP spid="364" grpId="0" animBg="1"/>
          <p:bldP spid="365" grpId="0" animBg="1"/>
          <p:bldP spid="36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3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10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10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10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6" grpId="0" animBg="1"/>
          <p:bldP spid="327" grpId="0" animBg="1"/>
          <p:bldP spid="328" grpId="0"/>
          <p:bldP spid="329" grpId="0"/>
          <p:bldP spid="338" grpId="0" animBg="1"/>
          <p:bldP spid="339" grpId="0" animBg="1"/>
          <p:bldP spid="340" grpId="0" animBg="1"/>
          <p:bldP spid="341" grpId="0" animBg="1"/>
          <p:bldP spid="364" grpId="0" animBg="1"/>
          <p:bldP spid="365" grpId="0" animBg="1"/>
          <p:bldP spid="366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Business_2Tones_L_Cobalt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E88FE"/>
      </a:accent1>
      <a:accent2>
        <a:srgbClr val="265FFE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L_70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235680"/>
      </a:accent1>
      <a:accent2>
        <a:srgbClr val="B0D5D5"/>
      </a:accent2>
      <a:accent3>
        <a:srgbClr val="E0F0ED"/>
      </a:accent3>
      <a:accent4>
        <a:srgbClr val="F9B0CC"/>
      </a:accent4>
      <a:accent5>
        <a:srgbClr val="BB648D"/>
      </a:accent5>
      <a:accent6>
        <a:srgbClr val="C999B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Business_2Tones_L_Gold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CBA90"/>
      </a:accent1>
      <a:accent2>
        <a:srgbClr val="C09F63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82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B2C39"/>
      </a:accent1>
      <a:accent2>
        <a:srgbClr val="BD5E2E"/>
      </a:accent2>
      <a:accent3>
        <a:srgbClr val="859FAF"/>
      </a:accent3>
      <a:accent4>
        <a:srgbClr val="B7C3D0"/>
      </a:accent4>
      <a:accent5>
        <a:srgbClr val="B09A95"/>
      </a:accent5>
      <a:accent6>
        <a:srgbClr val="F4F0E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D_12">
      <a:dk1>
        <a:srgbClr val="FFFFFF"/>
      </a:dk1>
      <a:lt1>
        <a:srgbClr val="7F7F7F"/>
      </a:lt1>
      <a:dk2>
        <a:srgbClr val="FFFFFF"/>
      </a:dk2>
      <a:lt2>
        <a:srgbClr val="000000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88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7DAB9E"/>
      </a:accent1>
      <a:accent2>
        <a:srgbClr val="0C2E06"/>
      </a:accent2>
      <a:accent3>
        <a:srgbClr val="5C8611"/>
      </a:accent3>
      <a:accent4>
        <a:srgbClr val="9EC532"/>
      </a:accent4>
      <a:accent5>
        <a:srgbClr val="CBA03E"/>
      </a:accent5>
      <a:accent6>
        <a:srgbClr val="65435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NEU_D_04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43C4E"/>
      </a:accent2>
      <a:accent3>
        <a:srgbClr val="AF031D"/>
      </a:accent3>
      <a:accent4>
        <a:srgbClr val="587397"/>
      </a:accent4>
      <a:accent5>
        <a:srgbClr val="6587B5"/>
      </a:accent5>
      <a:accent6>
        <a:srgbClr val="88BCEC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L_68b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23244"/>
      </a:accent1>
      <a:accent2>
        <a:srgbClr val="046683"/>
      </a:accent2>
      <a:accent3>
        <a:srgbClr val="48A0B6"/>
      </a:accent3>
      <a:accent4>
        <a:srgbClr val="B8DAE3"/>
      </a:accent4>
      <a:accent5>
        <a:srgbClr val="EFD7AD"/>
      </a:accent5>
      <a:accent6>
        <a:srgbClr val="CDDB8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16055</TotalTime>
  <Words>690</Words>
  <Application>Microsoft Office PowerPoint</Application>
  <PresentationFormat>Custom</PresentationFormat>
  <Paragraphs>180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188</dc:title>
  <dc:creator>Slide Ocean</dc:creator>
  <cp:keywords>SlideOcean.net</cp:keywords>
  <cp:lastModifiedBy>SO</cp:lastModifiedBy>
  <cp:revision>4030</cp:revision>
  <dcterms:created xsi:type="dcterms:W3CDTF">2024-04-24T08:43:56Z</dcterms:created>
  <dcterms:modified xsi:type="dcterms:W3CDTF">2026-01-29T02:46:45Z</dcterms:modified>
</cp:coreProperties>
</file>