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89" r:id="rId11"/>
    <p:sldId id="2147378267" r:id="rId12"/>
    <p:sldId id="2147378277" r:id="rId13"/>
    <p:sldId id="2147378278" r:id="rId14"/>
    <p:sldId id="2147378283" r:id="rId15"/>
    <p:sldId id="2147378280" r:id="rId16"/>
    <p:sldId id="2147378282" r:id="rId17"/>
    <p:sldId id="2147378281" r:id="rId18"/>
    <p:sldId id="2147378284" r:id="rId19"/>
    <p:sldId id="2147378279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000000"/>
    <a:srgbClr val="0B0A0E"/>
    <a:srgbClr val="D4B091"/>
    <a:srgbClr val="D69D6A"/>
    <a:srgbClr val="985D41"/>
    <a:srgbClr val="F3EBD4"/>
    <a:srgbClr val="CCA77F"/>
    <a:srgbClr val="E7E7E7"/>
    <a:srgbClr val="B5A6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69128" autoAdjust="0"/>
  </p:normalViewPr>
  <p:slideViewPr>
    <p:cSldViewPr snapToGrid="0">
      <p:cViewPr>
        <p:scale>
          <a:sx n="33" d="100"/>
          <a:sy n="33" d="100"/>
        </p:scale>
        <p:origin x="1776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0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C7A8E5-B033-621B-FEC7-113D500BB8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1/28/2026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393662" y="2522968"/>
            <a:ext cx="27106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0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0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1" name="Group 1080">
            <a:extLst>
              <a:ext uri="{FF2B5EF4-FFF2-40B4-BE49-F238E27FC236}">
                <a16:creationId xmlns:a16="http://schemas.microsoft.com/office/drawing/2014/main" id="{92ACB837-123D-07ED-000B-9E17F1915535}"/>
              </a:ext>
            </a:extLst>
          </p:cNvPr>
          <p:cNvGrpSpPr/>
          <p:nvPr/>
        </p:nvGrpSpPr>
        <p:grpSpPr>
          <a:xfrm>
            <a:off x="17401206" y="4772538"/>
            <a:ext cx="4368800" cy="6235700"/>
            <a:chOff x="17401206" y="4772538"/>
            <a:chExt cx="4368800" cy="6235700"/>
          </a:xfrm>
        </p:grpSpPr>
        <p:sp>
          <p:nvSpPr>
            <p:cNvPr id="99" name="Rectangle: Rounded Corners 98">
              <a:extLst>
                <a:ext uri="{FF2B5EF4-FFF2-40B4-BE49-F238E27FC236}">
                  <a16:creationId xmlns:a16="http://schemas.microsoft.com/office/drawing/2014/main" id="{FE63F817-38C7-0E23-B01D-86828D7126CC}"/>
                </a:ext>
              </a:extLst>
            </p:cNvPr>
            <p:cNvSpPr/>
            <p:nvPr/>
          </p:nvSpPr>
          <p:spPr>
            <a:xfrm>
              <a:off x="17401206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C22E5C08-6F41-DFAB-AB38-1930F9E0E569}"/>
                </a:ext>
              </a:extLst>
            </p:cNvPr>
            <p:cNvSpPr/>
            <p:nvPr/>
          </p:nvSpPr>
          <p:spPr>
            <a:xfrm>
              <a:off x="17645469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602E5E4D-C815-05EC-26A9-A8DCEDDFB570}"/>
              </a:ext>
            </a:extLst>
          </p:cNvPr>
          <p:cNvSpPr/>
          <p:nvPr/>
        </p:nvSpPr>
        <p:spPr>
          <a:xfrm>
            <a:off x="17401206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51357A8D-BB57-D03B-13BA-13FB14D7FEC4}"/>
              </a:ext>
            </a:extLst>
          </p:cNvPr>
          <p:cNvGrpSpPr/>
          <p:nvPr/>
        </p:nvGrpSpPr>
        <p:grpSpPr>
          <a:xfrm>
            <a:off x="18294965" y="8278470"/>
            <a:ext cx="2581282" cy="1868153"/>
            <a:chOff x="2665303" y="3211357"/>
            <a:chExt cx="2581282" cy="1458485"/>
          </a:xfrm>
        </p:grpSpPr>
        <p:sp>
          <p:nvSpPr>
            <p:cNvPr id="123" name="!!Text3">
              <a:extLst>
                <a:ext uri="{FF2B5EF4-FFF2-40B4-BE49-F238E27FC236}">
                  <a16:creationId xmlns:a16="http://schemas.microsoft.com/office/drawing/2014/main" id="{E194F68C-34D8-C597-EE61-C7FA8EEE7AB2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6" name="!!Text2">
              <a:extLst>
                <a:ext uri="{FF2B5EF4-FFF2-40B4-BE49-F238E27FC236}">
                  <a16:creationId xmlns:a16="http://schemas.microsoft.com/office/drawing/2014/main" id="{F3001940-9FAE-A367-C804-25393BD35A18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7" name="!!Text1">
              <a:extLst>
                <a:ext uri="{FF2B5EF4-FFF2-40B4-BE49-F238E27FC236}">
                  <a16:creationId xmlns:a16="http://schemas.microsoft.com/office/drawing/2014/main" id="{C4F783BB-7C1C-F4E2-070E-8C6003EF3DA2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044" name="Freeform 50">
            <a:extLst>
              <a:ext uri="{FF2B5EF4-FFF2-40B4-BE49-F238E27FC236}">
                <a16:creationId xmlns:a16="http://schemas.microsoft.com/office/drawing/2014/main" id="{83001980-3C92-01FB-2119-D3F3713A8F18}"/>
              </a:ext>
            </a:extLst>
          </p:cNvPr>
          <p:cNvSpPr>
            <a:spLocks noEditPoints="1"/>
          </p:cNvSpPr>
          <p:nvPr/>
        </p:nvSpPr>
        <p:spPr bwMode="auto">
          <a:xfrm>
            <a:off x="19048102" y="5867534"/>
            <a:ext cx="1075009" cy="1027861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1079" name="Group 1078">
            <a:extLst>
              <a:ext uri="{FF2B5EF4-FFF2-40B4-BE49-F238E27FC236}">
                <a16:creationId xmlns:a16="http://schemas.microsoft.com/office/drawing/2014/main" id="{06D642FF-26A2-B74C-D0E1-975D3D2DA28D}"/>
              </a:ext>
            </a:extLst>
          </p:cNvPr>
          <p:cNvGrpSpPr/>
          <p:nvPr/>
        </p:nvGrpSpPr>
        <p:grpSpPr>
          <a:xfrm>
            <a:off x="7543065" y="4772538"/>
            <a:ext cx="4368800" cy="6235700"/>
            <a:chOff x="7543065" y="4772538"/>
            <a:chExt cx="4368800" cy="6235700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1FBAF614-E360-94A2-E044-BDB60A14EB83}"/>
                </a:ext>
              </a:extLst>
            </p:cNvPr>
            <p:cNvSpPr/>
            <p:nvPr/>
          </p:nvSpPr>
          <p:spPr>
            <a:xfrm>
              <a:off x="754306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D44A6DC6-2144-712B-9D0F-8126B2386CA8}"/>
                </a:ext>
              </a:extLst>
            </p:cNvPr>
            <p:cNvSpPr/>
            <p:nvPr/>
          </p:nvSpPr>
          <p:spPr>
            <a:xfrm>
              <a:off x="778732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B451877-B4A3-92A9-1C81-1C79D99F1A11}"/>
              </a:ext>
            </a:extLst>
          </p:cNvPr>
          <p:cNvSpPr/>
          <p:nvPr/>
        </p:nvSpPr>
        <p:spPr>
          <a:xfrm>
            <a:off x="754306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E28FD50-E10D-EC10-3690-113D6265AA15}"/>
              </a:ext>
            </a:extLst>
          </p:cNvPr>
          <p:cNvGrpSpPr/>
          <p:nvPr/>
        </p:nvGrpSpPr>
        <p:grpSpPr>
          <a:xfrm>
            <a:off x="8436824" y="8278470"/>
            <a:ext cx="2581282" cy="1868153"/>
            <a:chOff x="2665303" y="3211357"/>
            <a:chExt cx="2581282" cy="1458485"/>
          </a:xfrm>
        </p:grpSpPr>
        <p:sp>
          <p:nvSpPr>
            <p:cNvPr id="38" name="!!Text3">
              <a:extLst>
                <a:ext uri="{FF2B5EF4-FFF2-40B4-BE49-F238E27FC236}">
                  <a16:creationId xmlns:a16="http://schemas.microsoft.com/office/drawing/2014/main" id="{0F33A77D-D665-07BD-9B31-AA0424F62694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" name="!!Text2">
              <a:extLst>
                <a:ext uri="{FF2B5EF4-FFF2-40B4-BE49-F238E27FC236}">
                  <a16:creationId xmlns:a16="http://schemas.microsoft.com/office/drawing/2014/main" id="{B1776692-C2A4-CED2-E409-56491FAED12C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!!Text1">
              <a:extLst>
                <a:ext uri="{FF2B5EF4-FFF2-40B4-BE49-F238E27FC236}">
                  <a16:creationId xmlns:a16="http://schemas.microsoft.com/office/drawing/2014/main" id="{F3DC36C3-2DE9-F177-8235-080E63CBD71E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046" name="Group 1045">
            <a:extLst>
              <a:ext uri="{FF2B5EF4-FFF2-40B4-BE49-F238E27FC236}">
                <a16:creationId xmlns:a16="http://schemas.microsoft.com/office/drawing/2014/main" id="{396A1AED-7355-2C98-8010-AAA3A0DEE577}"/>
              </a:ext>
            </a:extLst>
          </p:cNvPr>
          <p:cNvGrpSpPr/>
          <p:nvPr/>
        </p:nvGrpSpPr>
        <p:grpSpPr>
          <a:xfrm>
            <a:off x="9192317" y="5846316"/>
            <a:ext cx="1070296" cy="1070296"/>
            <a:chOff x="8780463" y="1906588"/>
            <a:chExt cx="360363" cy="360363"/>
          </a:xfrm>
          <a:solidFill>
            <a:schemeClr val="accent3"/>
          </a:solidFill>
        </p:grpSpPr>
        <p:sp>
          <p:nvSpPr>
            <p:cNvPr id="1047" name="Freeform 93">
              <a:extLst>
                <a:ext uri="{FF2B5EF4-FFF2-40B4-BE49-F238E27FC236}">
                  <a16:creationId xmlns:a16="http://schemas.microsoft.com/office/drawing/2014/main" id="{BD86C772-FBC9-CC34-6A10-AEA1D58DC3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048" name="Freeform 94">
              <a:extLst>
                <a:ext uri="{FF2B5EF4-FFF2-40B4-BE49-F238E27FC236}">
                  <a16:creationId xmlns:a16="http://schemas.microsoft.com/office/drawing/2014/main" id="{04C66369-19E1-AA46-DD56-CB1DBF7A78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049" name="Freeform 95">
              <a:extLst>
                <a:ext uri="{FF2B5EF4-FFF2-40B4-BE49-F238E27FC236}">
                  <a16:creationId xmlns:a16="http://schemas.microsoft.com/office/drawing/2014/main" id="{BF263C62-A3D1-2B0B-8581-CD446B0F6D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050" name="Freeform 96">
              <a:extLst>
                <a:ext uri="{FF2B5EF4-FFF2-40B4-BE49-F238E27FC236}">
                  <a16:creationId xmlns:a16="http://schemas.microsoft.com/office/drawing/2014/main" id="{587A1197-EAD3-83CF-8EF8-68D7FA2FC3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051" name="Freeform 97">
              <a:extLst>
                <a:ext uri="{FF2B5EF4-FFF2-40B4-BE49-F238E27FC236}">
                  <a16:creationId xmlns:a16="http://schemas.microsoft.com/office/drawing/2014/main" id="{F208E253-87B3-9A5D-55B2-69B9925570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052" name="Freeform 98">
              <a:extLst>
                <a:ext uri="{FF2B5EF4-FFF2-40B4-BE49-F238E27FC236}">
                  <a16:creationId xmlns:a16="http://schemas.microsoft.com/office/drawing/2014/main" id="{FA5E2D0F-E96F-C5E5-C64B-8C2E0F5ED1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1080" name="Group 1079">
            <a:extLst>
              <a:ext uri="{FF2B5EF4-FFF2-40B4-BE49-F238E27FC236}">
                <a16:creationId xmlns:a16="http://schemas.microsoft.com/office/drawing/2014/main" id="{E21168EE-8232-B3A2-0224-134001122685}"/>
              </a:ext>
            </a:extLst>
          </p:cNvPr>
          <p:cNvGrpSpPr/>
          <p:nvPr/>
        </p:nvGrpSpPr>
        <p:grpSpPr>
          <a:xfrm>
            <a:off x="12472135" y="4772538"/>
            <a:ext cx="4368800" cy="6235700"/>
            <a:chOff x="12472135" y="4772538"/>
            <a:chExt cx="4368800" cy="6235700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4E9DBAE0-D95D-23B5-22BB-BCF61272D422}"/>
                </a:ext>
              </a:extLst>
            </p:cNvPr>
            <p:cNvSpPr/>
            <p:nvPr/>
          </p:nvSpPr>
          <p:spPr>
            <a:xfrm>
              <a:off x="1247213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7F460B9C-7149-6D59-1C21-988F52AF1E8C}"/>
                </a:ext>
              </a:extLst>
            </p:cNvPr>
            <p:cNvSpPr/>
            <p:nvPr/>
          </p:nvSpPr>
          <p:spPr>
            <a:xfrm>
              <a:off x="1271639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29C99403-1CA0-1ECC-D03E-FD89FD1D6117}"/>
              </a:ext>
            </a:extLst>
          </p:cNvPr>
          <p:cNvSpPr/>
          <p:nvPr/>
        </p:nvSpPr>
        <p:spPr>
          <a:xfrm>
            <a:off x="1247213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852D412-37CE-A8E3-23B3-4CEDBCC455BA}"/>
              </a:ext>
            </a:extLst>
          </p:cNvPr>
          <p:cNvGrpSpPr/>
          <p:nvPr/>
        </p:nvGrpSpPr>
        <p:grpSpPr>
          <a:xfrm>
            <a:off x="13365894" y="8278470"/>
            <a:ext cx="2581282" cy="1868153"/>
            <a:chOff x="2665303" y="3211357"/>
            <a:chExt cx="2581282" cy="1458485"/>
          </a:xfrm>
        </p:grpSpPr>
        <p:sp>
          <p:nvSpPr>
            <p:cNvPr id="61" name="!!Text3">
              <a:extLst>
                <a:ext uri="{FF2B5EF4-FFF2-40B4-BE49-F238E27FC236}">
                  <a16:creationId xmlns:a16="http://schemas.microsoft.com/office/drawing/2014/main" id="{7E1EC370-74CF-02ED-A22E-F4354BEF67C5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!!Text2">
              <a:extLst>
                <a:ext uri="{FF2B5EF4-FFF2-40B4-BE49-F238E27FC236}">
                  <a16:creationId xmlns:a16="http://schemas.microsoft.com/office/drawing/2014/main" id="{9882AB6A-DB00-CA75-FA57-CB02DA53A42A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!!Text1">
              <a:extLst>
                <a:ext uri="{FF2B5EF4-FFF2-40B4-BE49-F238E27FC236}">
                  <a16:creationId xmlns:a16="http://schemas.microsoft.com/office/drawing/2014/main" id="{E6B722BB-A2E2-47DB-C8E9-123C307D3113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056" name="Freeform 144">
            <a:extLst>
              <a:ext uri="{FF2B5EF4-FFF2-40B4-BE49-F238E27FC236}">
                <a16:creationId xmlns:a16="http://schemas.microsoft.com/office/drawing/2014/main" id="{8DE59EE7-ED35-2802-B284-73979D8C8F37}"/>
              </a:ext>
            </a:extLst>
          </p:cNvPr>
          <p:cNvSpPr>
            <a:spLocks noEditPoints="1"/>
          </p:cNvSpPr>
          <p:nvPr/>
        </p:nvSpPr>
        <p:spPr bwMode="auto">
          <a:xfrm>
            <a:off x="14109600" y="5846316"/>
            <a:ext cx="1093870" cy="1070296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1078" name="Group 1077">
            <a:extLst>
              <a:ext uri="{FF2B5EF4-FFF2-40B4-BE49-F238E27FC236}">
                <a16:creationId xmlns:a16="http://schemas.microsoft.com/office/drawing/2014/main" id="{096DFC9F-A27F-DA73-4D33-C2DEB390DDAD}"/>
              </a:ext>
            </a:extLst>
          </p:cNvPr>
          <p:cNvGrpSpPr/>
          <p:nvPr/>
        </p:nvGrpSpPr>
        <p:grpSpPr>
          <a:xfrm>
            <a:off x="2613995" y="4772538"/>
            <a:ext cx="4368800" cy="6235700"/>
            <a:chOff x="2613995" y="4772538"/>
            <a:chExt cx="4368800" cy="6235700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5D1EE4C-C782-E78C-1DB8-BA1CA8AF7699}"/>
                </a:ext>
              </a:extLst>
            </p:cNvPr>
            <p:cNvSpPr/>
            <p:nvPr/>
          </p:nvSpPr>
          <p:spPr>
            <a:xfrm>
              <a:off x="261399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34AE48E3-C534-D299-61C7-FBA8A4DEE558}"/>
                </a:ext>
              </a:extLst>
            </p:cNvPr>
            <p:cNvSpPr/>
            <p:nvPr/>
          </p:nvSpPr>
          <p:spPr>
            <a:xfrm>
              <a:off x="285825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B71871C-A714-AE36-D0F3-F22015B59976}"/>
              </a:ext>
            </a:extLst>
          </p:cNvPr>
          <p:cNvSpPr/>
          <p:nvPr/>
        </p:nvSpPr>
        <p:spPr>
          <a:xfrm>
            <a:off x="261399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D17C66E-7B73-5E6D-6691-5678002221B5}"/>
              </a:ext>
            </a:extLst>
          </p:cNvPr>
          <p:cNvGrpSpPr/>
          <p:nvPr/>
        </p:nvGrpSpPr>
        <p:grpSpPr>
          <a:xfrm>
            <a:off x="3507754" y="8278470"/>
            <a:ext cx="2581282" cy="1868153"/>
            <a:chOff x="2665303" y="3211357"/>
            <a:chExt cx="2581282" cy="1458485"/>
          </a:xfrm>
        </p:grpSpPr>
        <p:sp>
          <p:nvSpPr>
            <p:cNvPr id="19" name="!!Text3">
              <a:extLst>
                <a:ext uri="{FF2B5EF4-FFF2-40B4-BE49-F238E27FC236}">
                  <a16:creationId xmlns:a16="http://schemas.microsoft.com/office/drawing/2014/main" id="{F94CE226-86B9-C6F7-C1B9-0D1B71B7AE86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!!Text2">
              <a:extLst>
                <a:ext uri="{FF2B5EF4-FFF2-40B4-BE49-F238E27FC236}">
                  <a16:creationId xmlns:a16="http://schemas.microsoft.com/office/drawing/2014/main" id="{DC693060-FD1C-6112-F9F3-AC141F78EB59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!!Text1">
              <a:extLst>
                <a:ext uri="{FF2B5EF4-FFF2-40B4-BE49-F238E27FC236}">
                  <a16:creationId xmlns:a16="http://schemas.microsoft.com/office/drawing/2014/main" id="{8A2A5F3E-85FD-9916-7F92-AB14B246CC2D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057" name="Group 1056">
            <a:extLst>
              <a:ext uri="{FF2B5EF4-FFF2-40B4-BE49-F238E27FC236}">
                <a16:creationId xmlns:a16="http://schemas.microsoft.com/office/drawing/2014/main" id="{2A82ED1C-2433-4C47-5B16-4FF1923884DB}"/>
              </a:ext>
            </a:extLst>
          </p:cNvPr>
          <p:cNvGrpSpPr/>
          <p:nvPr/>
        </p:nvGrpSpPr>
        <p:grpSpPr>
          <a:xfrm>
            <a:off x="4267960" y="5846316"/>
            <a:ext cx="1060870" cy="1070296"/>
            <a:chOff x="0" y="2706688"/>
            <a:chExt cx="357188" cy="360363"/>
          </a:xfrm>
          <a:solidFill>
            <a:schemeClr val="accent1"/>
          </a:solidFill>
        </p:grpSpPr>
        <p:sp>
          <p:nvSpPr>
            <p:cNvPr id="1058" name="Freeform 107">
              <a:extLst>
                <a:ext uri="{FF2B5EF4-FFF2-40B4-BE49-F238E27FC236}">
                  <a16:creationId xmlns:a16="http://schemas.microsoft.com/office/drawing/2014/main" id="{0438C772-96EB-0478-FBD3-C1A6F611EB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059" name="Rectangle 108">
              <a:extLst>
                <a:ext uri="{FF2B5EF4-FFF2-40B4-BE49-F238E27FC236}">
                  <a16:creationId xmlns:a16="http://schemas.microsoft.com/office/drawing/2014/main" id="{2F9FE206-6218-1D83-E51E-2A53C8197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060" name="Rectangle 109">
              <a:extLst>
                <a:ext uri="{FF2B5EF4-FFF2-40B4-BE49-F238E27FC236}">
                  <a16:creationId xmlns:a16="http://schemas.microsoft.com/office/drawing/2014/main" id="{BE4778E4-DB9D-9BC8-ADBD-F8B0A60CD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061" name="Rectangle 110">
              <a:extLst>
                <a:ext uri="{FF2B5EF4-FFF2-40B4-BE49-F238E27FC236}">
                  <a16:creationId xmlns:a16="http://schemas.microsoft.com/office/drawing/2014/main" id="{09E23DE7-3529-D1A0-627D-34657A32C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062" name="Rectangle 111">
              <a:extLst>
                <a:ext uri="{FF2B5EF4-FFF2-40B4-BE49-F238E27FC236}">
                  <a16:creationId xmlns:a16="http://schemas.microsoft.com/office/drawing/2014/main" id="{DE7C258C-D8EE-DE16-E6FE-B78F9E9CE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063" name="Rectangle 112">
              <a:extLst>
                <a:ext uri="{FF2B5EF4-FFF2-40B4-BE49-F238E27FC236}">
                  <a16:creationId xmlns:a16="http://schemas.microsoft.com/office/drawing/2014/main" id="{3F3462A9-CC3D-C9A8-E965-07F5F26AF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064" name="Rectangle 113">
              <a:extLst>
                <a:ext uri="{FF2B5EF4-FFF2-40B4-BE49-F238E27FC236}">
                  <a16:creationId xmlns:a16="http://schemas.microsoft.com/office/drawing/2014/main" id="{6457EAAC-C3C7-B01D-5B0A-3215B528E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065" name="Rectangle 114">
              <a:extLst>
                <a:ext uri="{FF2B5EF4-FFF2-40B4-BE49-F238E27FC236}">
                  <a16:creationId xmlns:a16="http://schemas.microsoft.com/office/drawing/2014/main" id="{A5A32174-ACAF-C5DB-B559-1E3B5941C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066" name="Rectangle 115">
              <a:extLst>
                <a:ext uri="{FF2B5EF4-FFF2-40B4-BE49-F238E27FC236}">
                  <a16:creationId xmlns:a16="http://schemas.microsoft.com/office/drawing/2014/main" id="{F152B3F9-1E98-C767-E5A7-EABB41300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067" name="Rectangle 116">
              <a:extLst>
                <a:ext uri="{FF2B5EF4-FFF2-40B4-BE49-F238E27FC236}">
                  <a16:creationId xmlns:a16="http://schemas.microsoft.com/office/drawing/2014/main" id="{4A41FF37-BEBB-D256-38CF-0865737F0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1068" name="!!SubTitle">
            <a:extLst>
              <a:ext uri="{FF2B5EF4-FFF2-40B4-BE49-F238E27FC236}">
                <a16:creationId xmlns:a16="http://schemas.microsoft.com/office/drawing/2014/main" id="{DFABC16E-5F4C-B860-AC98-F1363200B6E5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69" name="!!MainTitle1">
            <a:extLst>
              <a:ext uri="{FF2B5EF4-FFF2-40B4-BE49-F238E27FC236}">
                <a16:creationId xmlns:a16="http://schemas.microsoft.com/office/drawing/2014/main" id="{CDA02EC6-5895-07D1-B930-FEA8BEEEF684}"/>
              </a:ext>
            </a:extLst>
          </p:cNvPr>
          <p:cNvSpPr txBox="1"/>
          <p:nvPr/>
        </p:nvSpPr>
        <p:spPr>
          <a:xfrm>
            <a:off x="7586417" y="1037172"/>
            <a:ext cx="92111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Option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70" name="Rectangle 1069">
            <a:extLst>
              <a:ext uri="{FF2B5EF4-FFF2-40B4-BE49-F238E27FC236}">
                <a16:creationId xmlns:a16="http://schemas.microsoft.com/office/drawing/2014/main" id="{565A9833-7D33-E687-1FC4-C6E887D8E85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#187</a:t>
            </a:r>
          </a:p>
        </p:txBody>
      </p:sp>
    </p:spTree>
    <p:extLst>
      <p:ext uri="{BB962C8B-B14F-4D97-AF65-F5344CB8AC3E}">
        <p14:creationId xmlns:p14="http://schemas.microsoft.com/office/powerpoint/2010/main" val="25560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"/>
    </mc:Choice>
    <mc:Fallback xmlns="">
      <p:transition spd="slow" advClick="0" advTm="1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0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0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0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9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8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9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2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7" grpId="0" animBg="1"/>
          <p:bldP spid="1044" grpId="0" animBg="1"/>
          <p:bldP spid="36" grpId="0" animBg="1"/>
          <p:bldP spid="59" grpId="0" animBg="1"/>
          <p:bldP spid="1056" grpId="0" animBg="1"/>
          <p:bldP spid="16" grpId="0" animBg="1"/>
          <p:bldP spid="1068" grpId="0"/>
          <p:bldP spid="106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0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0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0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0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9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7" grpId="0" animBg="1"/>
          <p:bldP spid="1044" grpId="0" animBg="1"/>
          <p:bldP spid="36" grpId="0" animBg="1"/>
          <p:bldP spid="59" grpId="0" animBg="1"/>
          <p:bldP spid="1056" grpId="0" animBg="1"/>
          <p:bldP spid="16" grpId="0" animBg="1"/>
          <p:bldP spid="1068" grpId="0"/>
          <p:bldP spid="1069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488B65F-E888-1479-FD38-B88C760BBF74}"/>
              </a:ext>
            </a:extLst>
          </p:cNvPr>
          <p:cNvGrpSpPr/>
          <p:nvPr/>
        </p:nvGrpSpPr>
        <p:grpSpPr>
          <a:xfrm>
            <a:off x="17401206" y="4772538"/>
            <a:ext cx="4368800" cy="6235700"/>
            <a:chOff x="17401206" y="4772538"/>
            <a:chExt cx="4368800" cy="623570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D0C16F58-EDCD-2B1B-DE66-61C9D1354C7D}"/>
                </a:ext>
              </a:extLst>
            </p:cNvPr>
            <p:cNvSpPr/>
            <p:nvPr/>
          </p:nvSpPr>
          <p:spPr>
            <a:xfrm>
              <a:off x="17401206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7D603DC-9439-9CF1-6BEB-235EBE19DFC0}"/>
                </a:ext>
              </a:extLst>
            </p:cNvPr>
            <p:cNvSpPr/>
            <p:nvPr/>
          </p:nvSpPr>
          <p:spPr>
            <a:xfrm>
              <a:off x="17645469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9D3A50E-D1B3-9FC6-14FF-0D080E3EEA77}"/>
              </a:ext>
            </a:extLst>
          </p:cNvPr>
          <p:cNvSpPr/>
          <p:nvPr/>
        </p:nvSpPr>
        <p:spPr>
          <a:xfrm>
            <a:off x="17401206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4345249-EF17-B110-8DF6-693646D5789F}"/>
              </a:ext>
            </a:extLst>
          </p:cNvPr>
          <p:cNvGrpSpPr/>
          <p:nvPr/>
        </p:nvGrpSpPr>
        <p:grpSpPr>
          <a:xfrm>
            <a:off x="18294965" y="8278470"/>
            <a:ext cx="2581282" cy="1868153"/>
            <a:chOff x="2665303" y="3211357"/>
            <a:chExt cx="2581282" cy="1458485"/>
          </a:xfrm>
        </p:grpSpPr>
        <p:sp>
          <p:nvSpPr>
            <p:cNvPr id="7" name="!!Text3">
              <a:extLst>
                <a:ext uri="{FF2B5EF4-FFF2-40B4-BE49-F238E27FC236}">
                  <a16:creationId xmlns:a16="http://schemas.microsoft.com/office/drawing/2014/main" id="{3A81EA9D-211C-58F6-D129-B86C3D1C4A5C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" name="!!Text2">
              <a:extLst>
                <a:ext uri="{FF2B5EF4-FFF2-40B4-BE49-F238E27FC236}">
                  <a16:creationId xmlns:a16="http://schemas.microsoft.com/office/drawing/2014/main" id="{E1495CC5-8315-53EF-C879-BD9948D20632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!!Text1">
              <a:extLst>
                <a:ext uri="{FF2B5EF4-FFF2-40B4-BE49-F238E27FC236}">
                  <a16:creationId xmlns:a16="http://schemas.microsoft.com/office/drawing/2014/main" id="{5E780E11-82AA-F86F-C485-E6F2FDD40D29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0" name="Freeform 50">
            <a:extLst>
              <a:ext uri="{FF2B5EF4-FFF2-40B4-BE49-F238E27FC236}">
                <a16:creationId xmlns:a16="http://schemas.microsoft.com/office/drawing/2014/main" id="{C93D1057-9273-D3CC-E3B4-C8B7ADCD21FE}"/>
              </a:ext>
            </a:extLst>
          </p:cNvPr>
          <p:cNvSpPr>
            <a:spLocks noEditPoints="1"/>
          </p:cNvSpPr>
          <p:nvPr/>
        </p:nvSpPr>
        <p:spPr bwMode="auto">
          <a:xfrm>
            <a:off x="19048102" y="5867534"/>
            <a:ext cx="1075009" cy="1027861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2A06977-55A3-D214-62E5-F8664F6920D7}"/>
              </a:ext>
            </a:extLst>
          </p:cNvPr>
          <p:cNvGrpSpPr/>
          <p:nvPr/>
        </p:nvGrpSpPr>
        <p:grpSpPr>
          <a:xfrm>
            <a:off x="7543065" y="4772538"/>
            <a:ext cx="4368800" cy="6235700"/>
            <a:chOff x="7543065" y="4772538"/>
            <a:chExt cx="4368800" cy="6235700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13503410-38F4-9B91-687B-3C8D08E5A014}"/>
                </a:ext>
              </a:extLst>
            </p:cNvPr>
            <p:cNvSpPr/>
            <p:nvPr/>
          </p:nvSpPr>
          <p:spPr>
            <a:xfrm>
              <a:off x="754306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889F1167-790B-26EC-9F06-5CF8A703CEA0}"/>
                </a:ext>
              </a:extLst>
            </p:cNvPr>
            <p:cNvSpPr/>
            <p:nvPr/>
          </p:nvSpPr>
          <p:spPr>
            <a:xfrm>
              <a:off x="778732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AD26AE5-41E2-01B2-4203-E97EBF8B0085}"/>
              </a:ext>
            </a:extLst>
          </p:cNvPr>
          <p:cNvSpPr/>
          <p:nvPr/>
        </p:nvSpPr>
        <p:spPr>
          <a:xfrm>
            <a:off x="754306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38544BA-CD82-203F-81F9-9616F684541E}"/>
              </a:ext>
            </a:extLst>
          </p:cNvPr>
          <p:cNvGrpSpPr/>
          <p:nvPr/>
        </p:nvGrpSpPr>
        <p:grpSpPr>
          <a:xfrm>
            <a:off x="8436824" y="8278470"/>
            <a:ext cx="2581282" cy="1868153"/>
            <a:chOff x="2665303" y="3211357"/>
            <a:chExt cx="2581282" cy="1458485"/>
          </a:xfrm>
        </p:grpSpPr>
        <p:sp>
          <p:nvSpPr>
            <p:cNvPr id="16" name="!!Text3">
              <a:extLst>
                <a:ext uri="{FF2B5EF4-FFF2-40B4-BE49-F238E27FC236}">
                  <a16:creationId xmlns:a16="http://schemas.microsoft.com/office/drawing/2014/main" id="{9F13AD52-62F4-D14D-C3A9-FBD18A57EB50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!!Text2">
              <a:extLst>
                <a:ext uri="{FF2B5EF4-FFF2-40B4-BE49-F238E27FC236}">
                  <a16:creationId xmlns:a16="http://schemas.microsoft.com/office/drawing/2014/main" id="{251C88F3-C5B8-B3E2-8AE8-260FBA19A636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!!Text1">
              <a:extLst>
                <a:ext uri="{FF2B5EF4-FFF2-40B4-BE49-F238E27FC236}">
                  <a16:creationId xmlns:a16="http://schemas.microsoft.com/office/drawing/2014/main" id="{75483704-2944-B91D-FDB5-BEA1A93E3FF8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66C4BB8-6B29-652A-8F77-73DCD105AEED}"/>
              </a:ext>
            </a:extLst>
          </p:cNvPr>
          <p:cNvGrpSpPr/>
          <p:nvPr/>
        </p:nvGrpSpPr>
        <p:grpSpPr>
          <a:xfrm>
            <a:off x="9192317" y="5846316"/>
            <a:ext cx="1070296" cy="1070296"/>
            <a:chOff x="8780463" y="1906588"/>
            <a:chExt cx="360363" cy="360363"/>
          </a:xfrm>
          <a:solidFill>
            <a:schemeClr val="accent3"/>
          </a:solidFill>
        </p:grpSpPr>
        <p:sp>
          <p:nvSpPr>
            <p:cNvPr id="20" name="Freeform 93">
              <a:extLst>
                <a:ext uri="{FF2B5EF4-FFF2-40B4-BE49-F238E27FC236}">
                  <a16:creationId xmlns:a16="http://schemas.microsoft.com/office/drawing/2014/main" id="{4D0B6B6A-071A-4CB7-9DFA-BC4C794DBF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1" name="Freeform 94">
              <a:extLst>
                <a:ext uri="{FF2B5EF4-FFF2-40B4-BE49-F238E27FC236}">
                  <a16:creationId xmlns:a16="http://schemas.microsoft.com/office/drawing/2014/main" id="{B0746169-386F-A86F-4C61-0B0DDEB029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2" name="Freeform 95">
              <a:extLst>
                <a:ext uri="{FF2B5EF4-FFF2-40B4-BE49-F238E27FC236}">
                  <a16:creationId xmlns:a16="http://schemas.microsoft.com/office/drawing/2014/main" id="{64F18638-4A12-D092-F7C5-910566BF78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3" name="Freeform 96">
              <a:extLst>
                <a:ext uri="{FF2B5EF4-FFF2-40B4-BE49-F238E27FC236}">
                  <a16:creationId xmlns:a16="http://schemas.microsoft.com/office/drawing/2014/main" id="{743CD8DB-BBBF-61C1-5BED-47087B38B4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4" name="Freeform 97">
              <a:extLst>
                <a:ext uri="{FF2B5EF4-FFF2-40B4-BE49-F238E27FC236}">
                  <a16:creationId xmlns:a16="http://schemas.microsoft.com/office/drawing/2014/main" id="{3F7460C0-8102-289B-5CA7-30F2AF12E7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5" name="Freeform 98">
              <a:extLst>
                <a:ext uri="{FF2B5EF4-FFF2-40B4-BE49-F238E27FC236}">
                  <a16:creationId xmlns:a16="http://schemas.microsoft.com/office/drawing/2014/main" id="{206C8396-56C5-45B9-8A2A-1C9DC80F65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15B7188-46B1-4380-CB56-E5398037EB18}"/>
              </a:ext>
            </a:extLst>
          </p:cNvPr>
          <p:cNvGrpSpPr/>
          <p:nvPr/>
        </p:nvGrpSpPr>
        <p:grpSpPr>
          <a:xfrm>
            <a:off x="12472135" y="4772538"/>
            <a:ext cx="4368800" cy="6235700"/>
            <a:chOff x="12472135" y="4772538"/>
            <a:chExt cx="4368800" cy="6235700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A27B9DD9-B77D-9884-89E5-B1CC7B7F1B23}"/>
                </a:ext>
              </a:extLst>
            </p:cNvPr>
            <p:cNvSpPr/>
            <p:nvPr/>
          </p:nvSpPr>
          <p:spPr>
            <a:xfrm>
              <a:off x="1247213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7373D287-B768-D5A0-2507-B6F0B8EE4F6E}"/>
                </a:ext>
              </a:extLst>
            </p:cNvPr>
            <p:cNvSpPr/>
            <p:nvPr/>
          </p:nvSpPr>
          <p:spPr>
            <a:xfrm>
              <a:off x="1271639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E8D8A70-88FE-EA5C-7B3A-9C3F20190F20}"/>
              </a:ext>
            </a:extLst>
          </p:cNvPr>
          <p:cNvSpPr/>
          <p:nvPr/>
        </p:nvSpPr>
        <p:spPr>
          <a:xfrm>
            <a:off x="1247213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332E433-95C1-357D-6848-7944F7C38CD3}"/>
              </a:ext>
            </a:extLst>
          </p:cNvPr>
          <p:cNvGrpSpPr/>
          <p:nvPr/>
        </p:nvGrpSpPr>
        <p:grpSpPr>
          <a:xfrm>
            <a:off x="13365894" y="8278470"/>
            <a:ext cx="2581282" cy="1868153"/>
            <a:chOff x="2665303" y="3211357"/>
            <a:chExt cx="2581282" cy="1458485"/>
          </a:xfrm>
        </p:grpSpPr>
        <p:sp>
          <p:nvSpPr>
            <p:cNvPr id="31" name="!!Text3">
              <a:extLst>
                <a:ext uri="{FF2B5EF4-FFF2-40B4-BE49-F238E27FC236}">
                  <a16:creationId xmlns:a16="http://schemas.microsoft.com/office/drawing/2014/main" id="{378D6F2A-A245-03D8-4C6E-ECD158822619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!!Text2">
              <a:extLst>
                <a:ext uri="{FF2B5EF4-FFF2-40B4-BE49-F238E27FC236}">
                  <a16:creationId xmlns:a16="http://schemas.microsoft.com/office/drawing/2014/main" id="{ECB5B39B-D54A-4BB8-7443-2939BA3C5D5A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!!Text1">
              <a:extLst>
                <a:ext uri="{FF2B5EF4-FFF2-40B4-BE49-F238E27FC236}">
                  <a16:creationId xmlns:a16="http://schemas.microsoft.com/office/drawing/2014/main" id="{7DD043DC-D669-FD38-4B2A-958C7219D38B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34" name="Freeform 144">
            <a:extLst>
              <a:ext uri="{FF2B5EF4-FFF2-40B4-BE49-F238E27FC236}">
                <a16:creationId xmlns:a16="http://schemas.microsoft.com/office/drawing/2014/main" id="{E618B53C-9A7E-E4DC-8836-58C56DAAD016}"/>
              </a:ext>
            </a:extLst>
          </p:cNvPr>
          <p:cNvSpPr>
            <a:spLocks noEditPoints="1"/>
          </p:cNvSpPr>
          <p:nvPr/>
        </p:nvSpPr>
        <p:spPr bwMode="auto">
          <a:xfrm>
            <a:off x="14109600" y="5846316"/>
            <a:ext cx="1093870" cy="1070296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49FDB40-F57D-74B5-D57D-55CCD98109E5}"/>
              </a:ext>
            </a:extLst>
          </p:cNvPr>
          <p:cNvGrpSpPr/>
          <p:nvPr/>
        </p:nvGrpSpPr>
        <p:grpSpPr>
          <a:xfrm>
            <a:off x="2613995" y="4772538"/>
            <a:ext cx="4368800" cy="6235700"/>
            <a:chOff x="2613995" y="4772538"/>
            <a:chExt cx="4368800" cy="6235700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7E92B73E-3960-22AB-0208-00F3D7DDC295}"/>
                </a:ext>
              </a:extLst>
            </p:cNvPr>
            <p:cNvSpPr/>
            <p:nvPr/>
          </p:nvSpPr>
          <p:spPr>
            <a:xfrm>
              <a:off x="261399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C6825E2D-68AE-5026-BC02-E58C8B16557E}"/>
                </a:ext>
              </a:extLst>
            </p:cNvPr>
            <p:cNvSpPr/>
            <p:nvPr/>
          </p:nvSpPr>
          <p:spPr>
            <a:xfrm>
              <a:off x="285825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1F05BB4-2548-92F6-0F0B-584FDD73248C}"/>
              </a:ext>
            </a:extLst>
          </p:cNvPr>
          <p:cNvSpPr/>
          <p:nvPr/>
        </p:nvSpPr>
        <p:spPr>
          <a:xfrm>
            <a:off x="261399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79AC39C-4F6A-F99B-B656-FA48B4A5DBB9}"/>
              </a:ext>
            </a:extLst>
          </p:cNvPr>
          <p:cNvGrpSpPr/>
          <p:nvPr/>
        </p:nvGrpSpPr>
        <p:grpSpPr>
          <a:xfrm>
            <a:off x="3507754" y="8278470"/>
            <a:ext cx="2581282" cy="1868153"/>
            <a:chOff x="2665303" y="3211357"/>
            <a:chExt cx="2581282" cy="1458485"/>
          </a:xfrm>
        </p:grpSpPr>
        <p:sp>
          <p:nvSpPr>
            <p:cNvPr id="40" name="!!Text3">
              <a:extLst>
                <a:ext uri="{FF2B5EF4-FFF2-40B4-BE49-F238E27FC236}">
                  <a16:creationId xmlns:a16="http://schemas.microsoft.com/office/drawing/2014/main" id="{6377685F-3C66-30FC-0C0D-6F55DC53CCC1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" name="!!Text2">
              <a:extLst>
                <a:ext uri="{FF2B5EF4-FFF2-40B4-BE49-F238E27FC236}">
                  <a16:creationId xmlns:a16="http://schemas.microsoft.com/office/drawing/2014/main" id="{0D0058FB-E017-A1FC-088D-8D19EAF534C3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!!Text1">
              <a:extLst>
                <a:ext uri="{FF2B5EF4-FFF2-40B4-BE49-F238E27FC236}">
                  <a16:creationId xmlns:a16="http://schemas.microsoft.com/office/drawing/2014/main" id="{08A6C300-B75A-C0D5-479B-47206C9D4CE9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C56736B-9DEE-9F3F-37BE-BBA7B2D4FD1D}"/>
              </a:ext>
            </a:extLst>
          </p:cNvPr>
          <p:cNvGrpSpPr/>
          <p:nvPr/>
        </p:nvGrpSpPr>
        <p:grpSpPr>
          <a:xfrm>
            <a:off x="4267960" y="5846316"/>
            <a:ext cx="1060870" cy="1070296"/>
            <a:chOff x="0" y="2706688"/>
            <a:chExt cx="357188" cy="360363"/>
          </a:xfrm>
          <a:solidFill>
            <a:schemeClr val="accent1"/>
          </a:solidFill>
        </p:grpSpPr>
        <p:sp>
          <p:nvSpPr>
            <p:cNvPr id="44" name="Freeform 107">
              <a:extLst>
                <a:ext uri="{FF2B5EF4-FFF2-40B4-BE49-F238E27FC236}">
                  <a16:creationId xmlns:a16="http://schemas.microsoft.com/office/drawing/2014/main" id="{633E31EC-755E-B5F1-2B67-4ADEE31448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5" name="Rectangle 108">
              <a:extLst>
                <a:ext uri="{FF2B5EF4-FFF2-40B4-BE49-F238E27FC236}">
                  <a16:creationId xmlns:a16="http://schemas.microsoft.com/office/drawing/2014/main" id="{C809F97D-AC9E-09CB-86FD-FCDAB58347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6" name="Rectangle 109">
              <a:extLst>
                <a:ext uri="{FF2B5EF4-FFF2-40B4-BE49-F238E27FC236}">
                  <a16:creationId xmlns:a16="http://schemas.microsoft.com/office/drawing/2014/main" id="{F87EDCB5-0382-D118-5A98-24BA69A86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7" name="Rectangle 110">
              <a:extLst>
                <a:ext uri="{FF2B5EF4-FFF2-40B4-BE49-F238E27FC236}">
                  <a16:creationId xmlns:a16="http://schemas.microsoft.com/office/drawing/2014/main" id="{FF96C06D-EEE5-37CE-6AAD-B9FD07EEA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8" name="Rectangle 111">
              <a:extLst>
                <a:ext uri="{FF2B5EF4-FFF2-40B4-BE49-F238E27FC236}">
                  <a16:creationId xmlns:a16="http://schemas.microsoft.com/office/drawing/2014/main" id="{C35AF816-24A6-E7E9-5420-A9D0F129BB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9" name="Rectangle 112">
              <a:extLst>
                <a:ext uri="{FF2B5EF4-FFF2-40B4-BE49-F238E27FC236}">
                  <a16:creationId xmlns:a16="http://schemas.microsoft.com/office/drawing/2014/main" id="{B5C1AA82-D556-FE52-F0F4-69B9E6EA9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0" name="Rectangle 113">
              <a:extLst>
                <a:ext uri="{FF2B5EF4-FFF2-40B4-BE49-F238E27FC236}">
                  <a16:creationId xmlns:a16="http://schemas.microsoft.com/office/drawing/2014/main" id="{F045F5A4-0853-9D1F-92D8-31BDC3350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1" name="Rectangle 114">
              <a:extLst>
                <a:ext uri="{FF2B5EF4-FFF2-40B4-BE49-F238E27FC236}">
                  <a16:creationId xmlns:a16="http://schemas.microsoft.com/office/drawing/2014/main" id="{74C51745-E9C0-9707-2893-93E345C9D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2" name="Rectangle 115">
              <a:extLst>
                <a:ext uri="{FF2B5EF4-FFF2-40B4-BE49-F238E27FC236}">
                  <a16:creationId xmlns:a16="http://schemas.microsoft.com/office/drawing/2014/main" id="{DA073479-8C3E-0D4F-A618-A2F4AD3EA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3" name="Rectangle 116">
              <a:extLst>
                <a:ext uri="{FF2B5EF4-FFF2-40B4-BE49-F238E27FC236}">
                  <a16:creationId xmlns:a16="http://schemas.microsoft.com/office/drawing/2014/main" id="{0D7C58C7-09FC-8D6E-5D2C-2B23F8543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54" name="!!SubTitle">
            <a:extLst>
              <a:ext uri="{FF2B5EF4-FFF2-40B4-BE49-F238E27FC236}">
                <a16:creationId xmlns:a16="http://schemas.microsoft.com/office/drawing/2014/main" id="{F623DC06-A40F-D27D-B30B-4635C1A44696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5" name="!!MainTitle1">
            <a:extLst>
              <a:ext uri="{FF2B5EF4-FFF2-40B4-BE49-F238E27FC236}">
                <a16:creationId xmlns:a16="http://schemas.microsoft.com/office/drawing/2014/main" id="{7C8E16B6-7DA9-69D7-FE74-4BFD1F1DBD5F}"/>
              </a:ext>
            </a:extLst>
          </p:cNvPr>
          <p:cNvSpPr txBox="1"/>
          <p:nvPr/>
        </p:nvSpPr>
        <p:spPr>
          <a:xfrm>
            <a:off x="7586417" y="1037172"/>
            <a:ext cx="92111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Option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32DCE48-512B-FEF0-815E-AA0C1F412CD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#187</a:t>
            </a: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9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4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5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8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9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0" grpId="0" animBg="1"/>
          <p:bldP spid="14" grpId="0" animBg="1"/>
          <p:bldP spid="29" grpId="0" animBg="1"/>
          <p:bldP spid="34" grpId="0" animBg="1"/>
          <p:bldP spid="38" grpId="0" animBg="1"/>
          <p:bldP spid="54" grpId="0"/>
          <p:bldP spid="5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9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0" grpId="0" animBg="1"/>
          <p:bldP spid="14" grpId="0" animBg="1"/>
          <p:bldP spid="29" grpId="0" animBg="1"/>
          <p:bldP spid="34" grpId="0" animBg="1"/>
          <p:bldP spid="38" grpId="0" animBg="1"/>
          <p:bldP spid="54" grpId="0"/>
          <p:bldP spid="55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5CFA3A4-37C6-E08B-8F14-4C038D2E68D7}"/>
              </a:ext>
            </a:extLst>
          </p:cNvPr>
          <p:cNvGrpSpPr/>
          <p:nvPr/>
        </p:nvGrpSpPr>
        <p:grpSpPr>
          <a:xfrm>
            <a:off x="17401206" y="4772538"/>
            <a:ext cx="4368800" cy="6235700"/>
            <a:chOff x="17401206" y="4772538"/>
            <a:chExt cx="4368800" cy="6235700"/>
          </a:xfrm>
          <a:solidFill>
            <a:schemeClr val="accent4"/>
          </a:solidFill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65DFC6E3-3707-EDB6-714F-BA56A6A96B23}"/>
                </a:ext>
              </a:extLst>
            </p:cNvPr>
            <p:cNvSpPr/>
            <p:nvPr/>
          </p:nvSpPr>
          <p:spPr>
            <a:xfrm>
              <a:off x="17401206" y="4772538"/>
              <a:ext cx="4368800" cy="62357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08DDB79D-1D3E-B503-8430-74463A097DB3}"/>
                </a:ext>
              </a:extLst>
            </p:cNvPr>
            <p:cNvSpPr/>
            <p:nvPr/>
          </p:nvSpPr>
          <p:spPr>
            <a:xfrm>
              <a:off x="17645469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523ED6F-D3A3-15DD-1DBB-B1C723FD7691}"/>
              </a:ext>
            </a:extLst>
          </p:cNvPr>
          <p:cNvSpPr/>
          <p:nvPr/>
        </p:nvSpPr>
        <p:spPr>
          <a:xfrm>
            <a:off x="17401206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5A1EDCD-7132-AD24-7541-771059D170C1}"/>
              </a:ext>
            </a:extLst>
          </p:cNvPr>
          <p:cNvGrpSpPr/>
          <p:nvPr/>
        </p:nvGrpSpPr>
        <p:grpSpPr>
          <a:xfrm>
            <a:off x="18294965" y="8278470"/>
            <a:ext cx="2581282" cy="1868153"/>
            <a:chOff x="2665303" y="3211357"/>
            <a:chExt cx="2581282" cy="1458485"/>
          </a:xfrm>
        </p:grpSpPr>
        <p:sp>
          <p:nvSpPr>
            <p:cNvPr id="7" name="!!Text3">
              <a:extLst>
                <a:ext uri="{FF2B5EF4-FFF2-40B4-BE49-F238E27FC236}">
                  <a16:creationId xmlns:a16="http://schemas.microsoft.com/office/drawing/2014/main" id="{1C5417C5-F46F-7802-30D9-EF76F67905E3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" name="!!Text2">
              <a:extLst>
                <a:ext uri="{FF2B5EF4-FFF2-40B4-BE49-F238E27FC236}">
                  <a16:creationId xmlns:a16="http://schemas.microsoft.com/office/drawing/2014/main" id="{89F5AD4B-E340-A7C0-0F82-34AE2954AC9E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!!Text1">
              <a:extLst>
                <a:ext uri="{FF2B5EF4-FFF2-40B4-BE49-F238E27FC236}">
                  <a16:creationId xmlns:a16="http://schemas.microsoft.com/office/drawing/2014/main" id="{5700809B-A062-D79C-3E74-409115259CDB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10" name="Freeform 50">
            <a:extLst>
              <a:ext uri="{FF2B5EF4-FFF2-40B4-BE49-F238E27FC236}">
                <a16:creationId xmlns:a16="http://schemas.microsoft.com/office/drawing/2014/main" id="{46388417-C411-5773-2B0C-A88A0CA2FDBF}"/>
              </a:ext>
            </a:extLst>
          </p:cNvPr>
          <p:cNvSpPr>
            <a:spLocks noEditPoints="1"/>
          </p:cNvSpPr>
          <p:nvPr/>
        </p:nvSpPr>
        <p:spPr bwMode="auto">
          <a:xfrm>
            <a:off x="19048102" y="5867534"/>
            <a:ext cx="1075009" cy="1027861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E3CC4A9-E156-3280-F1D4-5FC93CDF05B1}"/>
              </a:ext>
            </a:extLst>
          </p:cNvPr>
          <p:cNvGrpSpPr/>
          <p:nvPr/>
        </p:nvGrpSpPr>
        <p:grpSpPr>
          <a:xfrm>
            <a:off x="7543065" y="4772538"/>
            <a:ext cx="4368800" cy="6235700"/>
            <a:chOff x="7543065" y="4772538"/>
            <a:chExt cx="4368800" cy="6235700"/>
          </a:xfrm>
          <a:solidFill>
            <a:schemeClr val="accent2"/>
          </a:solidFill>
        </p:grpSpPr>
        <p:sp>
          <p:nvSpPr>
            <p:cNvPr id="512" name="Rectangle: Rounded Corners 511">
              <a:extLst>
                <a:ext uri="{FF2B5EF4-FFF2-40B4-BE49-F238E27FC236}">
                  <a16:creationId xmlns:a16="http://schemas.microsoft.com/office/drawing/2014/main" id="{4B71267E-2DD3-245E-8199-B1EAE7F3A4D5}"/>
                </a:ext>
              </a:extLst>
            </p:cNvPr>
            <p:cNvSpPr/>
            <p:nvPr/>
          </p:nvSpPr>
          <p:spPr>
            <a:xfrm>
              <a:off x="7543065" y="4772538"/>
              <a:ext cx="4368800" cy="62357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3" name="Rectangle: Rounded Corners 512">
              <a:extLst>
                <a:ext uri="{FF2B5EF4-FFF2-40B4-BE49-F238E27FC236}">
                  <a16:creationId xmlns:a16="http://schemas.microsoft.com/office/drawing/2014/main" id="{0E8A3648-488A-CD5B-8BDD-8AF9CB1C6463}"/>
                </a:ext>
              </a:extLst>
            </p:cNvPr>
            <p:cNvSpPr/>
            <p:nvPr/>
          </p:nvSpPr>
          <p:spPr>
            <a:xfrm>
              <a:off x="778732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7CF1A727-BD2B-C79C-324A-D522F8A2C3AD}"/>
              </a:ext>
            </a:extLst>
          </p:cNvPr>
          <p:cNvSpPr/>
          <p:nvPr/>
        </p:nvSpPr>
        <p:spPr>
          <a:xfrm>
            <a:off x="754306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15" name="Group 514">
            <a:extLst>
              <a:ext uri="{FF2B5EF4-FFF2-40B4-BE49-F238E27FC236}">
                <a16:creationId xmlns:a16="http://schemas.microsoft.com/office/drawing/2014/main" id="{4A225E65-6E1F-EFBF-4D61-25623F449D1E}"/>
              </a:ext>
            </a:extLst>
          </p:cNvPr>
          <p:cNvGrpSpPr/>
          <p:nvPr/>
        </p:nvGrpSpPr>
        <p:grpSpPr>
          <a:xfrm>
            <a:off x="8436824" y="8278470"/>
            <a:ext cx="2581282" cy="1868153"/>
            <a:chOff x="2665303" y="3211357"/>
            <a:chExt cx="2581282" cy="1458485"/>
          </a:xfrm>
        </p:grpSpPr>
        <p:sp>
          <p:nvSpPr>
            <p:cNvPr id="545" name="!!Text3">
              <a:extLst>
                <a:ext uri="{FF2B5EF4-FFF2-40B4-BE49-F238E27FC236}">
                  <a16:creationId xmlns:a16="http://schemas.microsoft.com/office/drawing/2014/main" id="{32F98A14-EF16-31DD-3CE6-D22B51EE3ADB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6" name="!!Text2">
              <a:extLst>
                <a:ext uri="{FF2B5EF4-FFF2-40B4-BE49-F238E27FC236}">
                  <a16:creationId xmlns:a16="http://schemas.microsoft.com/office/drawing/2014/main" id="{937B3A3D-05DF-5376-7CBC-F4C54E6DCF9A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7" name="!!Text1">
              <a:extLst>
                <a:ext uri="{FF2B5EF4-FFF2-40B4-BE49-F238E27FC236}">
                  <a16:creationId xmlns:a16="http://schemas.microsoft.com/office/drawing/2014/main" id="{4D0A09F7-3B2D-D1ED-3604-CA0D4CF2693B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548" name="Group 547">
            <a:extLst>
              <a:ext uri="{FF2B5EF4-FFF2-40B4-BE49-F238E27FC236}">
                <a16:creationId xmlns:a16="http://schemas.microsoft.com/office/drawing/2014/main" id="{4616F690-398A-F2BB-5AE0-7B7DEC1E2881}"/>
              </a:ext>
            </a:extLst>
          </p:cNvPr>
          <p:cNvGrpSpPr/>
          <p:nvPr/>
        </p:nvGrpSpPr>
        <p:grpSpPr>
          <a:xfrm>
            <a:off x="9192317" y="5846316"/>
            <a:ext cx="1070296" cy="1070296"/>
            <a:chOff x="8780463" y="1906588"/>
            <a:chExt cx="360363" cy="360363"/>
          </a:xfrm>
          <a:solidFill>
            <a:schemeClr val="tx2"/>
          </a:solidFill>
        </p:grpSpPr>
        <p:sp>
          <p:nvSpPr>
            <p:cNvPr id="549" name="Freeform 93">
              <a:extLst>
                <a:ext uri="{FF2B5EF4-FFF2-40B4-BE49-F238E27FC236}">
                  <a16:creationId xmlns:a16="http://schemas.microsoft.com/office/drawing/2014/main" id="{16D4CB58-1E4C-7CD9-B3DA-D144556345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50" name="Freeform 94">
              <a:extLst>
                <a:ext uri="{FF2B5EF4-FFF2-40B4-BE49-F238E27FC236}">
                  <a16:creationId xmlns:a16="http://schemas.microsoft.com/office/drawing/2014/main" id="{41942B32-2EAC-CFB1-FFD3-95D08BC00F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51" name="Freeform 95">
              <a:extLst>
                <a:ext uri="{FF2B5EF4-FFF2-40B4-BE49-F238E27FC236}">
                  <a16:creationId xmlns:a16="http://schemas.microsoft.com/office/drawing/2014/main" id="{E9B621AE-8A91-0B6E-D972-45ACE13CB7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52" name="Freeform 96">
              <a:extLst>
                <a:ext uri="{FF2B5EF4-FFF2-40B4-BE49-F238E27FC236}">
                  <a16:creationId xmlns:a16="http://schemas.microsoft.com/office/drawing/2014/main" id="{3D324BEF-7B58-5A62-15DF-7BB51ECEE1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53" name="Freeform 97">
              <a:extLst>
                <a:ext uri="{FF2B5EF4-FFF2-40B4-BE49-F238E27FC236}">
                  <a16:creationId xmlns:a16="http://schemas.microsoft.com/office/drawing/2014/main" id="{DB3ABA2A-527A-D36E-FECC-6AA40515F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54" name="Freeform 98">
              <a:extLst>
                <a:ext uri="{FF2B5EF4-FFF2-40B4-BE49-F238E27FC236}">
                  <a16:creationId xmlns:a16="http://schemas.microsoft.com/office/drawing/2014/main" id="{DBD7F4AD-EAB1-2F3C-6C71-531F71CB5D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555" name="Group 554">
            <a:extLst>
              <a:ext uri="{FF2B5EF4-FFF2-40B4-BE49-F238E27FC236}">
                <a16:creationId xmlns:a16="http://schemas.microsoft.com/office/drawing/2014/main" id="{B369DB09-704D-6E51-9CD2-BEE96D7D96F2}"/>
              </a:ext>
            </a:extLst>
          </p:cNvPr>
          <p:cNvGrpSpPr/>
          <p:nvPr/>
        </p:nvGrpSpPr>
        <p:grpSpPr>
          <a:xfrm>
            <a:off x="12472135" y="4772538"/>
            <a:ext cx="4368800" cy="6235700"/>
            <a:chOff x="12472135" y="4772538"/>
            <a:chExt cx="4368800" cy="6235700"/>
          </a:xfrm>
          <a:solidFill>
            <a:schemeClr val="accent3"/>
          </a:solidFill>
        </p:grpSpPr>
        <p:sp>
          <p:nvSpPr>
            <p:cNvPr id="556" name="Rectangle: Rounded Corners 555">
              <a:extLst>
                <a:ext uri="{FF2B5EF4-FFF2-40B4-BE49-F238E27FC236}">
                  <a16:creationId xmlns:a16="http://schemas.microsoft.com/office/drawing/2014/main" id="{0F1263C4-9CF0-4C43-0D96-C0E7BE187191}"/>
                </a:ext>
              </a:extLst>
            </p:cNvPr>
            <p:cNvSpPr/>
            <p:nvPr/>
          </p:nvSpPr>
          <p:spPr>
            <a:xfrm>
              <a:off x="12472135" y="4772538"/>
              <a:ext cx="4368800" cy="62357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7" name="Rectangle: Rounded Corners 556">
              <a:extLst>
                <a:ext uri="{FF2B5EF4-FFF2-40B4-BE49-F238E27FC236}">
                  <a16:creationId xmlns:a16="http://schemas.microsoft.com/office/drawing/2014/main" id="{613750B6-9A8F-8F75-D649-12567C7D6E62}"/>
                </a:ext>
              </a:extLst>
            </p:cNvPr>
            <p:cNvSpPr/>
            <p:nvPr/>
          </p:nvSpPr>
          <p:spPr>
            <a:xfrm>
              <a:off x="1271639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58" name="Freeform: Shape 557">
            <a:extLst>
              <a:ext uri="{FF2B5EF4-FFF2-40B4-BE49-F238E27FC236}">
                <a16:creationId xmlns:a16="http://schemas.microsoft.com/office/drawing/2014/main" id="{79D85867-73CE-1C12-3F07-1F6B9D42FDC3}"/>
              </a:ext>
            </a:extLst>
          </p:cNvPr>
          <p:cNvSpPr/>
          <p:nvPr/>
        </p:nvSpPr>
        <p:spPr>
          <a:xfrm>
            <a:off x="1247213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59" name="Group 558">
            <a:extLst>
              <a:ext uri="{FF2B5EF4-FFF2-40B4-BE49-F238E27FC236}">
                <a16:creationId xmlns:a16="http://schemas.microsoft.com/office/drawing/2014/main" id="{5D85D7BD-6AEC-6D4B-3EA3-39211A84D0E0}"/>
              </a:ext>
            </a:extLst>
          </p:cNvPr>
          <p:cNvGrpSpPr/>
          <p:nvPr/>
        </p:nvGrpSpPr>
        <p:grpSpPr>
          <a:xfrm>
            <a:off x="13365894" y="8278470"/>
            <a:ext cx="2581282" cy="1868153"/>
            <a:chOff x="2665303" y="3211357"/>
            <a:chExt cx="2581282" cy="1458485"/>
          </a:xfrm>
        </p:grpSpPr>
        <p:sp>
          <p:nvSpPr>
            <p:cNvPr id="560" name="!!Text3">
              <a:extLst>
                <a:ext uri="{FF2B5EF4-FFF2-40B4-BE49-F238E27FC236}">
                  <a16:creationId xmlns:a16="http://schemas.microsoft.com/office/drawing/2014/main" id="{7D9487CF-C391-F63F-379C-82A11CC01D42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1" name="!!Text2">
              <a:extLst>
                <a:ext uri="{FF2B5EF4-FFF2-40B4-BE49-F238E27FC236}">
                  <a16:creationId xmlns:a16="http://schemas.microsoft.com/office/drawing/2014/main" id="{615C7D33-C9D6-A962-64F0-444D252DC5BA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2" name="!!Text1">
              <a:extLst>
                <a:ext uri="{FF2B5EF4-FFF2-40B4-BE49-F238E27FC236}">
                  <a16:creationId xmlns:a16="http://schemas.microsoft.com/office/drawing/2014/main" id="{6F34EBEF-0B4F-0DD0-C07A-F74D094EDB6C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563" name="Freeform 144">
            <a:extLst>
              <a:ext uri="{FF2B5EF4-FFF2-40B4-BE49-F238E27FC236}">
                <a16:creationId xmlns:a16="http://schemas.microsoft.com/office/drawing/2014/main" id="{45A368A6-B8C0-6A7E-2E53-0E15ABD12393}"/>
              </a:ext>
            </a:extLst>
          </p:cNvPr>
          <p:cNvSpPr>
            <a:spLocks noEditPoints="1"/>
          </p:cNvSpPr>
          <p:nvPr/>
        </p:nvSpPr>
        <p:spPr bwMode="auto">
          <a:xfrm>
            <a:off x="14109600" y="5846316"/>
            <a:ext cx="1093870" cy="1070296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564" name="Group 563">
            <a:extLst>
              <a:ext uri="{FF2B5EF4-FFF2-40B4-BE49-F238E27FC236}">
                <a16:creationId xmlns:a16="http://schemas.microsoft.com/office/drawing/2014/main" id="{F49CD21B-5BF5-3821-1137-220EB58F574A}"/>
              </a:ext>
            </a:extLst>
          </p:cNvPr>
          <p:cNvGrpSpPr/>
          <p:nvPr/>
        </p:nvGrpSpPr>
        <p:grpSpPr>
          <a:xfrm>
            <a:off x="2613995" y="4772538"/>
            <a:ext cx="4368800" cy="6235700"/>
            <a:chOff x="2613995" y="4772538"/>
            <a:chExt cx="4368800" cy="6235700"/>
          </a:xfrm>
        </p:grpSpPr>
        <p:sp>
          <p:nvSpPr>
            <p:cNvPr id="565" name="Rectangle: Rounded Corners 564">
              <a:extLst>
                <a:ext uri="{FF2B5EF4-FFF2-40B4-BE49-F238E27FC236}">
                  <a16:creationId xmlns:a16="http://schemas.microsoft.com/office/drawing/2014/main" id="{A28056F0-13E5-F8CB-EC66-D92AA0ABF6E6}"/>
                </a:ext>
              </a:extLst>
            </p:cNvPr>
            <p:cNvSpPr/>
            <p:nvPr/>
          </p:nvSpPr>
          <p:spPr>
            <a:xfrm>
              <a:off x="261399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6" name="Rectangle: Rounded Corners 565">
              <a:extLst>
                <a:ext uri="{FF2B5EF4-FFF2-40B4-BE49-F238E27FC236}">
                  <a16:creationId xmlns:a16="http://schemas.microsoft.com/office/drawing/2014/main" id="{24E78855-4110-C92A-7A24-59586385E175}"/>
                </a:ext>
              </a:extLst>
            </p:cNvPr>
            <p:cNvSpPr/>
            <p:nvPr/>
          </p:nvSpPr>
          <p:spPr>
            <a:xfrm>
              <a:off x="285825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7" name="Freeform: Shape 566">
            <a:extLst>
              <a:ext uri="{FF2B5EF4-FFF2-40B4-BE49-F238E27FC236}">
                <a16:creationId xmlns:a16="http://schemas.microsoft.com/office/drawing/2014/main" id="{8740434B-3331-2571-F882-F73605FD8B03}"/>
              </a:ext>
            </a:extLst>
          </p:cNvPr>
          <p:cNvSpPr/>
          <p:nvPr/>
        </p:nvSpPr>
        <p:spPr>
          <a:xfrm>
            <a:off x="261399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68" name="Group 567">
            <a:extLst>
              <a:ext uri="{FF2B5EF4-FFF2-40B4-BE49-F238E27FC236}">
                <a16:creationId xmlns:a16="http://schemas.microsoft.com/office/drawing/2014/main" id="{13EDD786-5B2E-5E16-D3C6-0498AEA91319}"/>
              </a:ext>
            </a:extLst>
          </p:cNvPr>
          <p:cNvGrpSpPr/>
          <p:nvPr/>
        </p:nvGrpSpPr>
        <p:grpSpPr>
          <a:xfrm>
            <a:off x="3507754" y="8278470"/>
            <a:ext cx="2581282" cy="1868153"/>
            <a:chOff x="2665303" y="3211357"/>
            <a:chExt cx="2581282" cy="1458485"/>
          </a:xfrm>
        </p:grpSpPr>
        <p:sp>
          <p:nvSpPr>
            <p:cNvPr id="569" name="!!Text3">
              <a:extLst>
                <a:ext uri="{FF2B5EF4-FFF2-40B4-BE49-F238E27FC236}">
                  <a16:creationId xmlns:a16="http://schemas.microsoft.com/office/drawing/2014/main" id="{7D6D4DBD-ED7F-5C3B-CB33-044922ABF59C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70" name="!!Text2">
              <a:extLst>
                <a:ext uri="{FF2B5EF4-FFF2-40B4-BE49-F238E27FC236}">
                  <a16:creationId xmlns:a16="http://schemas.microsoft.com/office/drawing/2014/main" id="{D0C201FF-5E01-A328-7902-B373AB4E24B5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71" name="!!Text1">
              <a:extLst>
                <a:ext uri="{FF2B5EF4-FFF2-40B4-BE49-F238E27FC236}">
                  <a16:creationId xmlns:a16="http://schemas.microsoft.com/office/drawing/2014/main" id="{93969158-86D6-B7D9-2472-571416A09E8C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572" name="Group 571">
            <a:extLst>
              <a:ext uri="{FF2B5EF4-FFF2-40B4-BE49-F238E27FC236}">
                <a16:creationId xmlns:a16="http://schemas.microsoft.com/office/drawing/2014/main" id="{5F30BDBC-3170-3578-3EE8-1FB8B5B2CB74}"/>
              </a:ext>
            </a:extLst>
          </p:cNvPr>
          <p:cNvGrpSpPr/>
          <p:nvPr/>
        </p:nvGrpSpPr>
        <p:grpSpPr>
          <a:xfrm>
            <a:off x="4267960" y="5846316"/>
            <a:ext cx="1060870" cy="1070296"/>
            <a:chOff x="0" y="2706688"/>
            <a:chExt cx="357188" cy="360363"/>
          </a:xfrm>
          <a:solidFill>
            <a:schemeClr val="tx2"/>
          </a:solidFill>
        </p:grpSpPr>
        <p:sp>
          <p:nvSpPr>
            <p:cNvPr id="573" name="Freeform 107">
              <a:extLst>
                <a:ext uri="{FF2B5EF4-FFF2-40B4-BE49-F238E27FC236}">
                  <a16:creationId xmlns:a16="http://schemas.microsoft.com/office/drawing/2014/main" id="{BD55B4CB-DDAF-90A9-8AE1-0CE2A9497E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74" name="Rectangle 108">
              <a:extLst>
                <a:ext uri="{FF2B5EF4-FFF2-40B4-BE49-F238E27FC236}">
                  <a16:creationId xmlns:a16="http://schemas.microsoft.com/office/drawing/2014/main" id="{EF3B1C2C-691E-2BEA-EE22-17DCCE59D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75" name="Rectangle 109">
              <a:extLst>
                <a:ext uri="{FF2B5EF4-FFF2-40B4-BE49-F238E27FC236}">
                  <a16:creationId xmlns:a16="http://schemas.microsoft.com/office/drawing/2014/main" id="{892AE0EA-A04A-6D58-2811-23C8D8C00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76" name="Rectangle 110">
              <a:extLst>
                <a:ext uri="{FF2B5EF4-FFF2-40B4-BE49-F238E27FC236}">
                  <a16:creationId xmlns:a16="http://schemas.microsoft.com/office/drawing/2014/main" id="{23EE1198-8416-14F4-BD9C-DD8A4258D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77" name="Rectangle 111">
              <a:extLst>
                <a:ext uri="{FF2B5EF4-FFF2-40B4-BE49-F238E27FC236}">
                  <a16:creationId xmlns:a16="http://schemas.microsoft.com/office/drawing/2014/main" id="{628B13B2-38D0-68EE-751B-6AF934D5E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78" name="Rectangle 112">
              <a:extLst>
                <a:ext uri="{FF2B5EF4-FFF2-40B4-BE49-F238E27FC236}">
                  <a16:creationId xmlns:a16="http://schemas.microsoft.com/office/drawing/2014/main" id="{CC91A34C-C7FA-6D8F-6F81-1FDE15B3E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79" name="Rectangle 113">
              <a:extLst>
                <a:ext uri="{FF2B5EF4-FFF2-40B4-BE49-F238E27FC236}">
                  <a16:creationId xmlns:a16="http://schemas.microsoft.com/office/drawing/2014/main" id="{A92240CD-41FA-E349-9AD6-9E1E7CF1D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80" name="Rectangle 114">
              <a:extLst>
                <a:ext uri="{FF2B5EF4-FFF2-40B4-BE49-F238E27FC236}">
                  <a16:creationId xmlns:a16="http://schemas.microsoft.com/office/drawing/2014/main" id="{F4D13672-EDEA-04EB-6AE4-62B889A13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81" name="Rectangle 115">
              <a:extLst>
                <a:ext uri="{FF2B5EF4-FFF2-40B4-BE49-F238E27FC236}">
                  <a16:creationId xmlns:a16="http://schemas.microsoft.com/office/drawing/2014/main" id="{5DEBF2F6-B694-FC73-9706-6C921C9C1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82" name="Rectangle 116">
              <a:extLst>
                <a:ext uri="{FF2B5EF4-FFF2-40B4-BE49-F238E27FC236}">
                  <a16:creationId xmlns:a16="http://schemas.microsoft.com/office/drawing/2014/main" id="{F23BE603-3E82-3BBD-3360-916ED3EE4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583" name="!!SubTitle">
            <a:extLst>
              <a:ext uri="{FF2B5EF4-FFF2-40B4-BE49-F238E27FC236}">
                <a16:creationId xmlns:a16="http://schemas.microsoft.com/office/drawing/2014/main" id="{521FD455-933B-798C-EAED-F9F6ECFF868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1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1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1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84" name="!!MainTitle1">
            <a:extLst>
              <a:ext uri="{FF2B5EF4-FFF2-40B4-BE49-F238E27FC236}">
                <a16:creationId xmlns:a16="http://schemas.microsoft.com/office/drawing/2014/main" id="{1D4F7360-3A1A-8920-C3ED-8FF658204455}"/>
              </a:ext>
            </a:extLst>
          </p:cNvPr>
          <p:cNvSpPr txBox="1"/>
          <p:nvPr/>
        </p:nvSpPr>
        <p:spPr>
          <a:xfrm>
            <a:off x="7586417" y="1037172"/>
            <a:ext cx="92111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Option </a:t>
            </a:r>
            <a:r>
              <a:rPr lang="en-US" sz="7500" noProof="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85" name="Rectangle 584">
            <a:extLst>
              <a:ext uri="{FF2B5EF4-FFF2-40B4-BE49-F238E27FC236}">
                <a16:creationId xmlns:a16="http://schemas.microsoft.com/office/drawing/2014/main" id="{7479EF76-DA7A-7457-34DB-F90E2EBAC18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#187</a:t>
            </a:r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5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5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5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5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5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5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5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9" dur="750"/>
                                            <p:tgtEl>
                                              <p:spTgt spid="5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5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563" grpId="0" animBg="1"/>
          <p:bldP spid="583" grpId="0"/>
          <p:bldP spid="58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5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5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5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5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5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9" dur="750"/>
                                            <p:tgtEl>
                                              <p:spTgt spid="5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5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563" grpId="0" animBg="1"/>
          <p:bldP spid="583" grpId="0"/>
          <p:bldP spid="584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67562D7-2FF3-22C6-13B6-70EE2C4AA7D6}"/>
              </a:ext>
            </a:extLst>
          </p:cNvPr>
          <p:cNvGrpSpPr/>
          <p:nvPr/>
        </p:nvGrpSpPr>
        <p:grpSpPr>
          <a:xfrm>
            <a:off x="17401206" y="4772538"/>
            <a:ext cx="4368800" cy="6235700"/>
            <a:chOff x="17401206" y="4772538"/>
            <a:chExt cx="4368800" cy="6235700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C9503A3D-1FA0-F00D-29CA-C2BB00CBC0FA}"/>
                </a:ext>
              </a:extLst>
            </p:cNvPr>
            <p:cNvSpPr/>
            <p:nvPr/>
          </p:nvSpPr>
          <p:spPr>
            <a:xfrm>
              <a:off x="17401206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D85F3E7C-AEBD-8624-E4D8-164B607C0984}"/>
                </a:ext>
              </a:extLst>
            </p:cNvPr>
            <p:cNvSpPr/>
            <p:nvPr/>
          </p:nvSpPr>
          <p:spPr>
            <a:xfrm>
              <a:off x="17645469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E5AF170-52E6-E239-2A04-9BC786EC9D2D}"/>
              </a:ext>
            </a:extLst>
          </p:cNvPr>
          <p:cNvSpPr/>
          <p:nvPr/>
        </p:nvSpPr>
        <p:spPr>
          <a:xfrm>
            <a:off x="17401206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CDD49FE-6776-18E6-85DE-6D368793F5F0}"/>
              </a:ext>
            </a:extLst>
          </p:cNvPr>
          <p:cNvGrpSpPr/>
          <p:nvPr/>
        </p:nvGrpSpPr>
        <p:grpSpPr>
          <a:xfrm>
            <a:off x="18294965" y="8278470"/>
            <a:ext cx="2581282" cy="1868153"/>
            <a:chOff x="2665303" y="3211357"/>
            <a:chExt cx="2581282" cy="1458485"/>
          </a:xfrm>
        </p:grpSpPr>
        <p:sp>
          <p:nvSpPr>
            <p:cNvPr id="54" name="!!Text3">
              <a:extLst>
                <a:ext uri="{FF2B5EF4-FFF2-40B4-BE49-F238E27FC236}">
                  <a16:creationId xmlns:a16="http://schemas.microsoft.com/office/drawing/2014/main" id="{35883217-4927-1858-70DC-DE0E8D119A7C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!!Text2">
              <a:extLst>
                <a:ext uri="{FF2B5EF4-FFF2-40B4-BE49-F238E27FC236}">
                  <a16:creationId xmlns:a16="http://schemas.microsoft.com/office/drawing/2014/main" id="{CA9475AF-86FE-3AC9-FBC6-06DB37C64CA1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" name="!!Text1">
              <a:extLst>
                <a:ext uri="{FF2B5EF4-FFF2-40B4-BE49-F238E27FC236}">
                  <a16:creationId xmlns:a16="http://schemas.microsoft.com/office/drawing/2014/main" id="{68B72F02-898B-1D24-813D-8C0A2B186179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57" name="Freeform 50">
            <a:extLst>
              <a:ext uri="{FF2B5EF4-FFF2-40B4-BE49-F238E27FC236}">
                <a16:creationId xmlns:a16="http://schemas.microsoft.com/office/drawing/2014/main" id="{2E74B220-BC9C-7E26-79C9-5EE2056F4DF7}"/>
              </a:ext>
            </a:extLst>
          </p:cNvPr>
          <p:cNvSpPr>
            <a:spLocks noEditPoints="1"/>
          </p:cNvSpPr>
          <p:nvPr/>
        </p:nvSpPr>
        <p:spPr bwMode="auto">
          <a:xfrm>
            <a:off x="19048102" y="5867534"/>
            <a:ext cx="1075009" cy="1027861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EAD8F8B-5343-4AF1-022F-FFF0DCB0C52B}"/>
              </a:ext>
            </a:extLst>
          </p:cNvPr>
          <p:cNvGrpSpPr/>
          <p:nvPr/>
        </p:nvGrpSpPr>
        <p:grpSpPr>
          <a:xfrm>
            <a:off x="7543065" y="4772538"/>
            <a:ext cx="4368800" cy="6235700"/>
            <a:chOff x="7543065" y="4772538"/>
            <a:chExt cx="4368800" cy="6235700"/>
          </a:xfrm>
        </p:grpSpPr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DA6A0577-4F68-2CFA-8FBC-789D76B34D60}"/>
                </a:ext>
              </a:extLst>
            </p:cNvPr>
            <p:cNvSpPr/>
            <p:nvPr/>
          </p:nvSpPr>
          <p:spPr>
            <a:xfrm>
              <a:off x="754306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6B25B18C-638A-90BF-6916-F0F5CA7330EC}"/>
                </a:ext>
              </a:extLst>
            </p:cNvPr>
            <p:cNvSpPr/>
            <p:nvPr/>
          </p:nvSpPr>
          <p:spPr>
            <a:xfrm>
              <a:off x="778732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1C87AF0D-D626-238E-0359-F3DC70DD71AE}"/>
              </a:ext>
            </a:extLst>
          </p:cNvPr>
          <p:cNvSpPr/>
          <p:nvPr/>
        </p:nvSpPr>
        <p:spPr>
          <a:xfrm>
            <a:off x="754306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13A13C3-1412-3140-1ECD-4806A258DBDA}"/>
              </a:ext>
            </a:extLst>
          </p:cNvPr>
          <p:cNvGrpSpPr/>
          <p:nvPr/>
        </p:nvGrpSpPr>
        <p:grpSpPr>
          <a:xfrm>
            <a:off x="8436824" y="8278470"/>
            <a:ext cx="2581282" cy="1868153"/>
            <a:chOff x="2665303" y="3211357"/>
            <a:chExt cx="2581282" cy="1458485"/>
          </a:xfrm>
        </p:grpSpPr>
        <p:sp>
          <p:nvSpPr>
            <p:cNvPr id="63" name="!!Text3">
              <a:extLst>
                <a:ext uri="{FF2B5EF4-FFF2-40B4-BE49-F238E27FC236}">
                  <a16:creationId xmlns:a16="http://schemas.microsoft.com/office/drawing/2014/main" id="{89AC504F-79D2-5F54-BB4E-0C51702FA1F1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2" name="!!Text2">
              <a:extLst>
                <a:ext uri="{FF2B5EF4-FFF2-40B4-BE49-F238E27FC236}">
                  <a16:creationId xmlns:a16="http://schemas.microsoft.com/office/drawing/2014/main" id="{8A5A5B2C-BD2E-C4F7-CEC9-C9AA30ECCF3C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3" name="!!Text1">
              <a:extLst>
                <a:ext uri="{FF2B5EF4-FFF2-40B4-BE49-F238E27FC236}">
                  <a16:creationId xmlns:a16="http://schemas.microsoft.com/office/drawing/2014/main" id="{ED453369-D3FE-AC9E-AC51-CA054B721CE0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C727BD86-5510-F5A6-7866-FA3FEE037B30}"/>
              </a:ext>
            </a:extLst>
          </p:cNvPr>
          <p:cNvGrpSpPr/>
          <p:nvPr/>
        </p:nvGrpSpPr>
        <p:grpSpPr>
          <a:xfrm>
            <a:off x="9192317" y="5846316"/>
            <a:ext cx="1070296" cy="1070296"/>
            <a:chOff x="8780463" y="1906588"/>
            <a:chExt cx="360363" cy="360363"/>
          </a:xfrm>
          <a:solidFill>
            <a:schemeClr val="bg2"/>
          </a:solidFill>
        </p:grpSpPr>
        <p:sp>
          <p:nvSpPr>
            <p:cNvPr id="195" name="Freeform 93">
              <a:extLst>
                <a:ext uri="{FF2B5EF4-FFF2-40B4-BE49-F238E27FC236}">
                  <a16:creationId xmlns:a16="http://schemas.microsoft.com/office/drawing/2014/main" id="{97116C6D-2656-FFF2-B867-E37D805DDF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96" name="Freeform 94">
              <a:extLst>
                <a:ext uri="{FF2B5EF4-FFF2-40B4-BE49-F238E27FC236}">
                  <a16:creationId xmlns:a16="http://schemas.microsoft.com/office/drawing/2014/main" id="{365EF90A-024C-9996-12B4-FF9A048E03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97" name="Freeform 95">
              <a:extLst>
                <a:ext uri="{FF2B5EF4-FFF2-40B4-BE49-F238E27FC236}">
                  <a16:creationId xmlns:a16="http://schemas.microsoft.com/office/drawing/2014/main" id="{36653921-A428-EFF3-098C-F2932397CD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98" name="Freeform 96">
              <a:extLst>
                <a:ext uri="{FF2B5EF4-FFF2-40B4-BE49-F238E27FC236}">
                  <a16:creationId xmlns:a16="http://schemas.microsoft.com/office/drawing/2014/main" id="{2AF93D8F-749C-B022-57C5-3AAB9B770F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199" name="Freeform 97">
              <a:extLst>
                <a:ext uri="{FF2B5EF4-FFF2-40B4-BE49-F238E27FC236}">
                  <a16:creationId xmlns:a16="http://schemas.microsoft.com/office/drawing/2014/main" id="{1ABD22D1-BB22-3756-E307-8A30466C78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00" name="Freeform 98">
              <a:extLst>
                <a:ext uri="{FF2B5EF4-FFF2-40B4-BE49-F238E27FC236}">
                  <a16:creationId xmlns:a16="http://schemas.microsoft.com/office/drawing/2014/main" id="{9E23B2CC-532A-E733-842A-398FDA0A38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F3F8E044-5D01-24F9-FE64-FBE1576BB821}"/>
              </a:ext>
            </a:extLst>
          </p:cNvPr>
          <p:cNvGrpSpPr/>
          <p:nvPr/>
        </p:nvGrpSpPr>
        <p:grpSpPr>
          <a:xfrm>
            <a:off x="12472135" y="4772538"/>
            <a:ext cx="4368800" cy="6235700"/>
            <a:chOff x="12472135" y="4772538"/>
            <a:chExt cx="4368800" cy="6235700"/>
          </a:xfrm>
        </p:grpSpPr>
        <p:sp>
          <p:nvSpPr>
            <p:cNvPr id="202" name="Rectangle: Rounded Corners 201">
              <a:extLst>
                <a:ext uri="{FF2B5EF4-FFF2-40B4-BE49-F238E27FC236}">
                  <a16:creationId xmlns:a16="http://schemas.microsoft.com/office/drawing/2014/main" id="{6C52500E-E5E1-8190-D1EC-4D50CA2ED12E}"/>
                </a:ext>
              </a:extLst>
            </p:cNvPr>
            <p:cNvSpPr/>
            <p:nvPr/>
          </p:nvSpPr>
          <p:spPr>
            <a:xfrm>
              <a:off x="1247213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3" name="Rectangle: Rounded Corners 202">
              <a:extLst>
                <a:ext uri="{FF2B5EF4-FFF2-40B4-BE49-F238E27FC236}">
                  <a16:creationId xmlns:a16="http://schemas.microsoft.com/office/drawing/2014/main" id="{13DEE63C-48E4-B8D8-2EF0-E64B1C0D46B6}"/>
                </a:ext>
              </a:extLst>
            </p:cNvPr>
            <p:cNvSpPr/>
            <p:nvPr/>
          </p:nvSpPr>
          <p:spPr>
            <a:xfrm>
              <a:off x="1271639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E87AD4E0-F564-DE62-1BB1-D42BD8E08DA8}"/>
              </a:ext>
            </a:extLst>
          </p:cNvPr>
          <p:cNvSpPr/>
          <p:nvPr/>
        </p:nvSpPr>
        <p:spPr>
          <a:xfrm>
            <a:off x="1247213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BA6AC8D6-4939-8FB5-6BC5-68D02EE04FAF}"/>
              </a:ext>
            </a:extLst>
          </p:cNvPr>
          <p:cNvGrpSpPr/>
          <p:nvPr/>
        </p:nvGrpSpPr>
        <p:grpSpPr>
          <a:xfrm>
            <a:off x="13365894" y="8278470"/>
            <a:ext cx="2581282" cy="1868153"/>
            <a:chOff x="2665303" y="3211357"/>
            <a:chExt cx="2581282" cy="1458485"/>
          </a:xfrm>
        </p:grpSpPr>
        <p:sp>
          <p:nvSpPr>
            <p:cNvPr id="206" name="!!Text3">
              <a:extLst>
                <a:ext uri="{FF2B5EF4-FFF2-40B4-BE49-F238E27FC236}">
                  <a16:creationId xmlns:a16="http://schemas.microsoft.com/office/drawing/2014/main" id="{21A4619D-F582-3805-1F3E-975619CB5B28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7" name="!!Text2">
              <a:extLst>
                <a:ext uri="{FF2B5EF4-FFF2-40B4-BE49-F238E27FC236}">
                  <a16:creationId xmlns:a16="http://schemas.microsoft.com/office/drawing/2014/main" id="{0DEFB791-0D49-2F6B-4383-4E480E388256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5" name="!!Text1">
              <a:extLst>
                <a:ext uri="{FF2B5EF4-FFF2-40B4-BE49-F238E27FC236}">
                  <a16:creationId xmlns:a16="http://schemas.microsoft.com/office/drawing/2014/main" id="{16C01F59-DD83-1A9D-8A16-817223CA2F8E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46" name="Freeform 144">
            <a:extLst>
              <a:ext uri="{FF2B5EF4-FFF2-40B4-BE49-F238E27FC236}">
                <a16:creationId xmlns:a16="http://schemas.microsoft.com/office/drawing/2014/main" id="{B77FE636-E7AF-426D-CBF9-0018F630A192}"/>
              </a:ext>
            </a:extLst>
          </p:cNvPr>
          <p:cNvSpPr>
            <a:spLocks noEditPoints="1"/>
          </p:cNvSpPr>
          <p:nvPr/>
        </p:nvSpPr>
        <p:spPr bwMode="auto">
          <a:xfrm>
            <a:off x="14109600" y="5846316"/>
            <a:ext cx="1093870" cy="1070296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576F68BE-6012-0513-1A23-C3885BCEBBB9}"/>
              </a:ext>
            </a:extLst>
          </p:cNvPr>
          <p:cNvGrpSpPr/>
          <p:nvPr/>
        </p:nvGrpSpPr>
        <p:grpSpPr>
          <a:xfrm>
            <a:off x="2613995" y="4772538"/>
            <a:ext cx="4368800" cy="6235700"/>
            <a:chOff x="2613995" y="4772538"/>
            <a:chExt cx="4368800" cy="6235700"/>
          </a:xfrm>
        </p:grpSpPr>
        <p:sp>
          <p:nvSpPr>
            <p:cNvPr id="248" name="Rectangle: Rounded Corners 247">
              <a:extLst>
                <a:ext uri="{FF2B5EF4-FFF2-40B4-BE49-F238E27FC236}">
                  <a16:creationId xmlns:a16="http://schemas.microsoft.com/office/drawing/2014/main" id="{070C5D20-8203-60F0-1561-8E4F51E33B92}"/>
                </a:ext>
              </a:extLst>
            </p:cNvPr>
            <p:cNvSpPr/>
            <p:nvPr/>
          </p:nvSpPr>
          <p:spPr>
            <a:xfrm>
              <a:off x="261399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9" name="Rectangle: Rounded Corners 248">
              <a:extLst>
                <a:ext uri="{FF2B5EF4-FFF2-40B4-BE49-F238E27FC236}">
                  <a16:creationId xmlns:a16="http://schemas.microsoft.com/office/drawing/2014/main" id="{91FA8086-F01B-C98A-8DAC-F87099AAF836}"/>
                </a:ext>
              </a:extLst>
            </p:cNvPr>
            <p:cNvSpPr/>
            <p:nvPr/>
          </p:nvSpPr>
          <p:spPr>
            <a:xfrm>
              <a:off x="285825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004BFAC3-3301-9FE1-8C8D-00C752AC5395}"/>
              </a:ext>
            </a:extLst>
          </p:cNvPr>
          <p:cNvSpPr/>
          <p:nvPr/>
        </p:nvSpPr>
        <p:spPr>
          <a:xfrm>
            <a:off x="261399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16E804A9-D47B-060C-F753-AA2997125CFD}"/>
              </a:ext>
            </a:extLst>
          </p:cNvPr>
          <p:cNvGrpSpPr/>
          <p:nvPr/>
        </p:nvGrpSpPr>
        <p:grpSpPr>
          <a:xfrm>
            <a:off x="3507754" y="8278470"/>
            <a:ext cx="2581282" cy="1868153"/>
            <a:chOff x="2665303" y="3211357"/>
            <a:chExt cx="2581282" cy="1458485"/>
          </a:xfrm>
        </p:grpSpPr>
        <p:sp>
          <p:nvSpPr>
            <p:cNvPr id="252" name="!!Text3">
              <a:extLst>
                <a:ext uri="{FF2B5EF4-FFF2-40B4-BE49-F238E27FC236}">
                  <a16:creationId xmlns:a16="http://schemas.microsoft.com/office/drawing/2014/main" id="{181F35AA-917E-A852-8889-30726CE778C4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3" name="!!Text2">
              <a:extLst>
                <a:ext uri="{FF2B5EF4-FFF2-40B4-BE49-F238E27FC236}">
                  <a16:creationId xmlns:a16="http://schemas.microsoft.com/office/drawing/2014/main" id="{9364950D-B8B5-7B65-CB30-71A79CA270B3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4" name="!!Text1">
              <a:extLst>
                <a:ext uri="{FF2B5EF4-FFF2-40B4-BE49-F238E27FC236}">
                  <a16:creationId xmlns:a16="http://schemas.microsoft.com/office/drawing/2014/main" id="{61BF29AD-D713-7A15-D83B-BF12735E8CF5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F4E1A5C2-79FF-0963-5065-5AEF59E9F1D1}"/>
              </a:ext>
            </a:extLst>
          </p:cNvPr>
          <p:cNvGrpSpPr/>
          <p:nvPr/>
        </p:nvGrpSpPr>
        <p:grpSpPr>
          <a:xfrm>
            <a:off x="4267960" y="5846316"/>
            <a:ext cx="1060870" cy="1070296"/>
            <a:chOff x="0" y="2706688"/>
            <a:chExt cx="357188" cy="360363"/>
          </a:xfrm>
          <a:solidFill>
            <a:schemeClr val="bg2"/>
          </a:solidFill>
        </p:grpSpPr>
        <p:sp>
          <p:nvSpPr>
            <p:cNvPr id="256" name="Freeform 107">
              <a:extLst>
                <a:ext uri="{FF2B5EF4-FFF2-40B4-BE49-F238E27FC236}">
                  <a16:creationId xmlns:a16="http://schemas.microsoft.com/office/drawing/2014/main" id="{14E760BC-B474-3754-6780-FFDFA225EF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57" name="Rectangle 108">
              <a:extLst>
                <a:ext uri="{FF2B5EF4-FFF2-40B4-BE49-F238E27FC236}">
                  <a16:creationId xmlns:a16="http://schemas.microsoft.com/office/drawing/2014/main" id="{277E2DEF-C631-6B72-EBDF-49F23AA0C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58" name="Rectangle 109">
              <a:extLst>
                <a:ext uri="{FF2B5EF4-FFF2-40B4-BE49-F238E27FC236}">
                  <a16:creationId xmlns:a16="http://schemas.microsoft.com/office/drawing/2014/main" id="{E847701D-0C4D-FE8D-D0EC-D1791C637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59" name="Rectangle 110">
              <a:extLst>
                <a:ext uri="{FF2B5EF4-FFF2-40B4-BE49-F238E27FC236}">
                  <a16:creationId xmlns:a16="http://schemas.microsoft.com/office/drawing/2014/main" id="{D05B081F-8FD1-333C-8C70-3C0A8CED5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60" name="Rectangle 111">
              <a:extLst>
                <a:ext uri="{FF2B5EF4-FFF2-40B4-BE49-F238E27FC236}">
                  <a16:creationId xmlns:a16="http://schemas.microsoft.com/office/drawing/2014/main" id="{F4C521B1-4EED-E116-E622-2CF685CF4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61" name="Rectangle 112">
              <a:extLst>
                <a:ext uri="{FF2B5EF4-FFF2-40B4-BE49-F238E27FC236}">
                  <a16:creationId xmlns:a16="http://schemas.microsoft.com/office/drawing/2014/main" id="{5ED30B07-37B8-DA4F-036B-D9DC03911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62" name="Rectangle 113">
              <a:extLst>
                <a:ext uri="{FF2B5EF4-FFF2-40B4-BE49-F238E27FC236}">
                  <a16:creationId xmlns:a16="http://schemas.microsoft.com/office/drawing/2014/main" id="{A921BCD6-36CD-C5EA-26CA-F0B69368E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63" name="Rectangle 114">
              <a:extLst>
                <a:ext uri="{FF2B5EF4-FFF2-40B4-BE49-F238E27FC236}">
                  <a16:creationId xmlns:a16="http://schemas.microsoft.com/office/drawing/2014/main" id="{CE089B41-53AF-8A0B-E833-12598B4B1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64" name="Rectangle 115">
              <a:extLst>
                <a:ext uri="{FF2B5EF4-FFF2-40B4-BE49-F238E27FC236}">
                  <a16:creationId xmlns:a16="http://schemas.microsoft.com/office/drawing/2014/main" id="{7938CD17-7D0F-E695-D786-F97B640AF5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65" name="Rectangle 116">
              <a:extLst>
                <a:ext uri="{FF2B5EF4-FFF2-40B4-BE49-F238E27FC236}">
                  <a16:creationId xmlns:a16="http://schemas.microsoft.com/office/drawing/2014/main" id="{9AD65B80-8A52-69A5-84DD-C5F5BFB19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266" name="!!SubTitle">
            <a:extLst>
              <a:ext uri="{FF2B5EF4-FFF2-40B4-BE49-F238E27FC236}">
                <a16:creationId xmlns:a16="http://schemas.microsoft.com/office/drawing/2014/main" id="{A3FA0A9E-A3B9-F6E4-043D-9674E1A93AEF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67" name="!!MainTitle1">
            <a:extLst>
              <a:ext uri="{FF2B5EF4-FFF2-40B4-BE49-F238E27FC236}">
                <a16:creationId xmlns:a16="http://schemas.microsoft.com/office/drawing/2014/main" id="{C8C042ED-0E2C-B65A-8197-C8DF72F95EF6}"/>
              </a:ext>
            </a:extLst>
          </p:cNvPr>
          <p:cNvSpPr txBox="1"/>
          <p:nvPr/>
        </p:nvSpPr>
        <p:spPr>
          <a:xfrm>
            <a:off x="7586417" y="1037172"/>
            <a:ext cx="92111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Option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10CE4335-D8D0-253C-97C6-9C0A2E7F86C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#187</a:t>
            </a: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9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57" grpId="0" animBg="1"/>
          <p:bldP spid="61" grpId="0" animBg="1"/>
          <p:bldP spid="204" grpId="0" animBg="1"/>
          <p:bldP spid="246" grpId="0" animBg="1"/>
          <p:bldP spid="250" grpId="0" animBg="1"/>
          <p:bldP spid="266" grpId="0"/>
          <p:bldP spid="26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9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57" grpId="0" animBg="1"/>
          <p:bldP spid="61" grpId="0" animBg="1"/>
          <p:bldP spid="204" grpId="0" animBg="1"/>
          <p:bldP spid="246" grpId="0" animBg="1"/>
          <p:bldP spid="250" grpId="0" animBg="1"/>
          <p:bldP spid="266" grpId="0"/>
          <p:bldP spid="267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7CAC3F59-9FC1-0F67-E6E4-8E0F09031548}"/>
              </a:ext>
            </a:extLst>
          </p:cNvPr>
          <p:cNvGrpSpPr/>
          <p:nvPr/>
        </p:nvGrpSpPr>
        <p:grpSpPr>
          <a:xfrm>
            <a:off x="17401206" y="4772538"/>
            <a:ext cx="4368800" cy="6235700"/>
            <a:chOff x="17401206" y="4772538"/>
            <a:chExt cx="4368800" cy="6235700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4BF56D7A-98FA-9D86-35E4-3BBF2DCD5E61}"/>
                </a:ext>
              </a:extLst>
            </p:cNvPr>
            <p:cNvSpPr/>
            <p:nvPr/>
          </p:nvSpPr>
          <p:spPr>
            <a:xfrm>
              <a:off x="17401206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A7E374C4-FBDF-BBE7-3504-B03C91447FBF}"/>
                </a:ext>
              </a:extLst>
            </p:cNvPr>
            <p:cNvSpPr/>
            <p:nvPr/>
          </p:nvSpPr>
          <p:spPr>
            <a:xfrm>
              <a:off x="17645469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8F1D8B58-0DE6-F1BE-D661-C3A6105D8C41}"/>
              </a:ext>
            </a:extLst>
          </p:cNvPr>
          <p:cNvSpPr/>
          <p:nvPr/>
        </p:nvSpPr>
        <p:spPr>
          <a:xfrm>
            <a:off x="17401206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A346C29-5B93-8C0F-7A81-D2467A24E414}"/>
              </a:ext>
            </a:extLst>
          </p:cNvPr>
          <p:cNvGrpSpPr/>
          <p:nvPr/>
        </p:nvGrpSpPr>
        <p:grpSpPr>
          <a:xfrm>
            <a:off x="18294965" y="8278470"/>
            <a:ext cx="2581282" cy="1868153"/>
            <a:chOff x="2665303" y="3211357"/>
            <a:chExt cx="2581282" cy="1458485"/>
          </a:xfrm>
        </p:grpSpPr>
        <p:sp>
          <p:nvSpPr>
            <p:cNvPr id="58" name="!!Text3">
              <a:extLst>
                <a:ext uri="{FF2B5EF4-FFF2-40B4-BE49-F238E27FC236}">
                  <a16:creationId xmlns:a16="http://schemas.microsoft.com/office/drawing/2014/main" id="{68975709-EA46-741F-32FF-0A03C09CDF1B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!!Text2">
              <a:extLst>
                <a:ext uri="{FF2B5EF4-FFF2-40B4-BE49-F238E27FC236}">
                  <a16:creationId xmlns:a16="http://schemas.microsoft.com/office/drawing/2014/main" id="{D682CFF0-855E-F788-A8CE-1FDCC656E424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!!Text1">
              <a:extLst>
                <a:ext uri="{FF2B5EF4-FFF2-40B4-BE49-F238E27FC236}">
                  <a16:creationId xmlns:a16="http://schemas.microsoft.com/office/drawing/2014/main" id="{3F312356-CDB3-7633-55CC-6C885BDFA682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61" name="Freeform 50">
            <a:extLst>
              <a:ext uri="{FF2B5EF4-FFF2-40B4-BE49-F238E27FC236}">
                <a16:creationId xmlns:a16="http://schemas.microsoft.com/office/drawing/2014/main" id="{AA684CC5-B236-A60B-0914-EED04B52839F}"/>
              </a:ext>
            </a:extLst>
          </p:cNvPr>
          <p:cNvSpPr>
            <a:spLocks noEditPoints="1"/>
          </p:cNvSpPr>
          <p:nvPr/>
        </p:nvSpPr>
        <p:spPr bwMode="auto">
          <a:xfrm>
            <a:off x="19048102" y="5867534"/>
            <a:ext cx="1075009" cy="1027861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E476C64-2CAA-ED15-AA9A-5B4F29F41B9F}"/>
              </a:ext>
            </a:extLst>
          </p:cNvPr>
          <p:cNvGrpSpPr/>
          <p:nvPr/>
        </p:nvGrpSpPr>
        <p:grpSpPr>
          <a:xfrm>
            <a:off x="7543065" y="4772538"/>
            <a:ext cx="4368800" cy="6235700"/>
            <a:chOff x="7543065" y="4772538"/>
            <a:chExt cx="4368800" cy="6235700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1928F896-84D5-02BB-EBAE-1530E713A1D2}"/>
                </a:ext>
              </a:extLst>
            </p:cNvPr>
            <p:cNvSpPr/>
            <p:nvPr/>
          </p:nvSpPr>
          <p:spPr>
            <a:xfrm>
              <a:off x="754306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2" name="Rectangle: Rounded Corners 191">
              <a:extLst>
                <a:ext uri="{FF2B5EF4-FFF2-40B4-BE49-F238E27FC236}">
                  <a16:creationId xmlns:a16="http://schemas.microsoft.com/office/drawing/2014/main" id="{60CDE2F6-376C-2F22-7105-B46FDC3A1BDD}"/>
                </a:ext>
              </a:extLst>
            </p:cNvPr>
            <p:cNvSpPr/>
            <p:nvPr/>
          </p:nvSpPr>
          <p:spPr>
            <a:xfrm>
              <a:off x="778732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FDEED4D5-B5E6-7498-91B3-5488022ECFFA}"/>
              </a:ext>
            </a:extLst>
          </p:cNvPr>
          <p:cNvSpPr/>
          <p:nvPr/>
        </p:nvSpPr>
        <p:spPr>
          <a:xfrm>
            <a:off x="754306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C5911DC4-92E2-C213-2A7A-B916B63F6A10}"/>
              </a:ext>
            </a:extLst>
          </p:cNvPr>
          <p:cNvGrpSpPr/>
          <p:nvPr/>
        </p:nvGrpSpPr>
        <p:grpSpPr>
          <a:xfrm>
            <a:off x="8436824" y="8278470"/>
            <a:ext cx="2581282" cy="1868153"/>
            <a:chOff x="2665303" y="3211357"/>
            <a:chExt cx="2581282" cy="1458485"/>
          </a:xfrm>
        </p:grpSpPr>
        <p:sp>
          <p:nvSpPr>
            <p:cNvPr id="195" name="!!Text3">
              <a:extLst>
                <a:ext uri="{FF2B5EF4-FFF2-40B4-BE49-F238E27FC236}">
                  <a16:creationId xmlns:a16="http://schemas.microsoft.com/office/drawing/2014/main" id="{0803F3E0-AE64-6B7B-AF1C-38A01D4068AE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6" name="!!Text2">
              <a:extLst>
                <a:ext uri="{FF2B5EF4-FFF2-40B4-BE49-F238E27FC236}">
                  <a16:creationId xmlns:a16="http://schemas.microsoft.com/office/drawing/2014/main" id="{701A33BA-37D1-9B5E-6037-52946BDAA594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7" name="!!Text1">
              <a:extLst>
                <a:ext uri="{FF2B5EF4-FFF2-40B4-BE49-F238E27FC236}">
                  <a16:creationId xmlns:a16="http://schemas.microsoft.com/office/drawing/2014/main" id="{A1C64823-A1B0-071A-C320-80091DF27C33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C7EF4722-3375-21A3-183F-968DA260E9FD}"/>
              </a:ext>
            </a:extLst>
          </p:cNvPr>
          <p:cNvGrpSpPr/>
          <p:nvPr/>
        </p:nvGrpSpPr>
        <p:grpSpPr>
          <a:xfrm>
            <a:off x="9192317" y="5846316"/>
            <a:ext cx="1070296" cy="1070296"/>
            <a:chOff x="8780463" y="1906588"/>
            <a:chExt cx="360363" cy="360363"/>
          </a:xfrm>
          <a:solidFill>
            <a:schemeClr val="accent3"/>
          </a:solidFill>
        </p:grpSpPr>
        <p:sp>
          <p:nvSpPr>
            <p:cNvPr id="199" name="Freeform 93">
              <a:extLst>
                <a:ext uri="{FF2B5EF4-FFF2-40B4-BE49-F238E27FC236}">
                  <a16:creationId xmlns:a16="http://schemas.microsoft.com/office/drawing/2014/main" id="{4671B58C-A861-FACE-6047-5A6C906998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00" name="Freeform 94">
              <a:extLst>
                <a:ext uri="{FF2B5EF4-FFF2-40B4-BE49-F238E27FC236}">
                  <a16:creationId xmlns:a16="http://schemas.microsoft.com/office/drawing/2014/main" id="{6853CE2D-D019-2F81-B657-F3C5BD8F9F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01" name="Freeform 95">
              <a:extLst>
                <a:ext uri="{FF2B5EF4-FFF2-40B4-BE49-F238E27FC236}">
                  <a16:creationId xmlns:a16="http://schemas.microsoft.com/office/drawing/2014/main" id="{A6C381FF-BAE1-F381-B330-96619152BE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02" name="Freeform 96">
              <a:extLst>
                <a:ext uri="{FF2B5EF4-FFF2-40B4-BE49-F238E27FC236}">
                  <a16:creationId xmlns:a16="http://schemas.microsoft.com/office/drawing/2014/main" id="{E4B402CE-8E16-178F-0CA3-76C07C263D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03" name="Freeform 97">
              <a:extLst>
                <a:ext uri="{FF2B5EF4-FFF2-40B4-BE49-F238E27FC236}">
                  <a16:creationId xmlns:a16="http://schemas.microsoft.com/office/drawing/2014/main" id="{14E392D0-2541-83FD-3A6A-8F5AB85AF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04" name="Freeform 98">
              <a:extLst>
                <a:ext uri="{FF2B5EF4-FFF2-40B4-BE49-F238E27FC236}">
                  <a16:creationId xmlns:a16="http://schemas.microsoft.com/office/drawing/2014/main" id="{0F9A7D6F-BCAB-6312-C9BB-ECC9540371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172120AE-B9D2-BA06-EDD3-253D466A8225}"/>
              </a:ext>
            </a:extLst>
          </p:cNvPr>
          <p:cNvGrpSpPr/>
          <p:nvPr/>
        </p:nvGrpSpPr>
        <p:grpSpPr>
          <a:xfrm>
            <a:off x="12472135" y="4772538"/>
            <a:ext cx="4368800" cy="6235700"/>
            <a:chOff x="12472135" y="4772538"/>
            <a:chExt cx="4368800" cy="6235700"/>
          </a:xfrm>
        </p:grpSpPr>
        <p:sp>
          <p:nvSpPr>
            <p:cNvPr id="206" name="Rectangle: Rounded Corners 205">
              <a:extLst>
                <a:ext uri="{FF2B5EF4-FFF2-40B4-BE49-F238E27FC236}">
                  <a16:creationId xmlns:a16="http://schemas.microsoft.com/office/drawing/2014/main" id="{1FA84227-FB46-D205-2B27-F54603B26F5B}"/>
                </a:ext>
              </a:extLst>
            </p:cNvPr>
            <p:cNvSpPr/>
            <p:nvPr/>
          </p:nvSpPr>
          <p:spPr>
            <a:xfrm>
              <a:off x="1247213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7" name="Rectangle: Rounded Corners 206">
              <a:extLst>
                <a:ext uri="{FF2B5EF4-FFF2-40B4-BE49-F238E27FC236}">
                  <a16:creationId xmlns:a16="http://schemas.microsoft.com/office/drawing/2014/main" id="{B65A9FF6-9FB7-2A6A-8322-5CD806496645}"/>
                </a:ext>
              </a:extLst>
            </p:cNvPr>
            <p:cNvSpPr/>
            <p:nvPr/>
          </p:nvSpPr>
          <p:spPr>
            <a:xfrm>
              <a:off x="1271639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186BDE38-6730-C82B-37F1-130E4DBCFAFF}"/>
              </a:ext>
            </a:extLst>
          </p:cNvPr>
          <p:cNvSpPr/>
          <p:nvPr/>
        </p:nvSpPr>
        <p:spPr>
          <a:xfrm>
            <a:off x="1247213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E486C3AD-C18B-DEEE-F72F-C26E6821526C}"/>
              </a:ext>
            </a:extLst>
          </p:cNvPr>
          <p:cNvGrpSpPr/>
          <p:nvPr/>
        </p:nvGrpSpPr>
        <p:grpSpPr>
          <a:xfrm>
            <a:off x="13365894" y="8278470"/>
            <a:ext cx="2581282" cy="1868153"/>
            <a:chOff x="2665303" y="3211357"/>
            <a:chExt cx="2581282" cy="1458485"/>
          </a:xfrm>
        </p:grpSpPr>
        <p:sp>
          <p:nvSpPr>
            <p:cNvPr id="240" name="!!Text3">
              <a:extLst>
                <a:ext uri="{FF2B5EF4-FFF2-40B4-BE49-F238E27FC236}">
                  <a16:creationId xmlns:a16="http://schemas.microsoft.com/office/drawing/2014/main" id="{7191456D-75EB-887E-4754-2245BE5F96F9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1" name="!!Text2">
              <a:extLst>
                <a:ext uri="{FF2B5EF4-FFF2-40B4-BE49-F238E27FC236}">
                  <a16:creationId xmlns:a16="http://schemas.microsoft.com/office/drawing/2014/main" id="{BC36C235-374F-5A14-DDF9-BCAB9B1833CE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2" name="!!Text1">
              <a:extLst>
                <a:ext uri="{FF2B5EF4-FFF2-40B4-BE49-F238E27FC236}">
                  <a16:creationId xmlns:a16="http://schemas.microsoft.com/office/drawing/2014/main" id="{BF274615-6DD9-C05F-C6BF-DB2E46352A21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43" name="Freeform 144">
            <a:extLst>
              <a:ext uri="{FF2B5EF4-FFF2-40B4-BE49-F238E27FC236}">
                <a16:creationId xmlns:a16="http://schemas.microsoft.com/office/drawing/2014/main" id="{2ACED258-2B71-0AE7-6A74-E301F83A517B}"/>
              </a:ext>
            </a:extLst>
          </p:cNvPr>
          <p:cNvSpPr>
            <a:spLocks noEditPoints="1"/>
          </p:cNvSpPr>
          <p:nvPr/>
        </p:nvSpPr>
        <p:spPr bwMode="auto">
          <a:xfrm>
            <a:off x="14109600" y="5846316"/>
            <a:ext cx="1093870" cy="1070296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B24F0483-3E16-78C4-8555-A0BB25185D79}"/>
              </a:ext>
            </a:extLst>
          </p:cNvPr>
          <p:cNvGrpSpPr/>
          <p:nvPr/>
        </p:nvGrpSpPr>
        <p:grpSpPr>
          <a:xfrm>
            <a:off x="2613995" y="4772538"/>
            <a:ext cx="4368800" cy="6235700"/>
            <a:chOff x="2613995" y="4772538"/>
            <a:chExt cx="4368800" cy="6235700"/>
          </a:xfrm>
        </p:grpSpPr>
        <p:sp>
          <p:nvSpPr>
            <p:cNvPr id="245" name="Rectangle: Rounded Corners 244">
              <a:extLst>
                <a:ext uri="{FF2B5EF4-FFF2-40B4-BE49-F238E27FC236}">
                  <a16:creationId xmlns:a16="http://schemas.microsoft.com/office/drawing/2014/main" id="{A4BFDC2D-AA12-A632-B5FD-0D70304FBCA1}"/>
                </a:ext>
              </a:extLst>
            </p:cNvPr>
            <p:cNvSpPr/>
            <p:nvPr/>
          </p:nvSpPr>
          <p:spPr>
            <a:xfrm>
              <a:off x="261399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6" name="Rectangle: Rounded Corners 245">
              <a:extLst>
                <a:ext uri="{FF2B5EF4-FFF2-40B4-BE49-F238E27FC236}">
                  <a16:creationId xmlns:a16="http://schemas.microsoft.com/office/drawing/2014/main" id="{A365CB65-8DC8-F0B8-2F2C-5404FE6804FC}"/>
                </a:ext>
              </a:extLst>
            </p:cNvPr>
            <p:cNvSpPr/>
            <p:nvPr/>
          </p:nvSpPr>
          <p:spPr>
            <a:xfrm>
              <a:off x="285825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33D1EC52-9083-997F-CD65-1DDAC093074F}"/>
              </a:ext>
            </a:extLst>
          </p:cNvPr>
          <p:cNvSpPr/>
          <p:nvPr/>
        </p:nvSpPr>
        <p:spPr>
          <a:xfrm>
            <a:off x="261399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5816C163-6816-0366-5F82-7B4AE2558BB7}"/>
              </a:ext>
            </a:extLst>
          </p:cNvPr>
          <p:cNvGrpSpPr/>
          <p:nvPr/>
        </p:nvGrpSpPr>
        <p:grpSpPr>
          <a:xfrm>
            <a:off x="3507754" y="8278470"/>
            <a:ext cx="2581282" cy="1868153"/>
            <a:chOff x="2665303" y="3211357"/>
            <a:chExt cx="2581282" cy="1458485"/>
          </a:xfrm>
        </p:grpSpPr>
        <p:sp>
          <p:nvSpPr>
            <p:cNvPr id="249" name="!!Text3">
              <a:extLst>
                <a:ext uri="{FF2B5EF4-FFF2-40B4-BE49-F238E27FC236}">
                  <a16:creationId xmlns:a16="http://schemas.microsoft.com/office/drawing/2014/main" id="{64D9ECA1-23A1-DBCE-EAB3-46BE15E11468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0" name="!!Text2">
              <a:extLst>
                <a:ext uri="{FF2B5EF4-FFF2-40B4-BE49-F238E27FC236}">
                  <a16:creationId xmlns:a16="http://schemas.microsoft.com/office/drawing/2014/main" id="{AC99B206-8CA8-7373-16F4-E04F9BFE87D4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1" name="!!Text1">
              <a:extLst>
                <a:ext uri="{FF2B5EF4-FFF2-40B4-BE49-F238E27FC236}">
                  <a16:creationId xmlns:a16="http://schemas.microsoft.com/office/drawing/2014/main" id="{1D162738-A702-A0F8-98E5-5DF9E5CA6E3F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13A1E231-1ED4-CB7A-2633-9C0F1C46D102}"/>
              </a:ext>
            </a:extLst>
          </p:cNvPr>
          <p:cNvGrpSpPr/>
          <p:nvPr/>
        </p:nvGrpSpPr>
        <p:grpSpPr>
          <a:xfrm>
            <a:off x="4267960" y="5846316"/>
            <a:ext cx="1060870" cy="1070296"/>
            <a:chOff x="0" y="2706688"/>
            <a:chExt cx="357188" cy="360363"/>
          </a:xfrm>
          <a:solidFill>
            <a:schemeClr val="accent1"/>
          </a:solidFill>
        </p:grpSpPr>
        <p:sp>
          <p:nvSpPr>
            <p:cNvPr id="253" name="Freeform 107">
              <a:extLst>
                <a:ext uri="{FF2B5EF4-FFF2-40B4-BE49-F238E27FC236}">
                  <a16:creationId xmlns:a16="http://schemas.microsoft.com/office/drawing/2014/main" id="{833814D1-7FE0-A810-5886-9B6E6F5D69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54" name="Rectangle 108">
              <a:extLst>
                <a:ext uri="{FF2B5EF4-FFF2-40B4-BE49-F238E27FC236}">
                  <a16:creationId xmlns:a16="http://schemas.microsoft.com/office/drawing/2014/main" id="{E2FF9315-27B7-CC78-A799-16EC55FAD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55" name="Rectangle 109">
              <a:extLst>
                <a:ext uri="{FF2B5EF4-FFF2-40B4-BE49-F238E27FC236}">
                  <a16:creationId xmlns:a16="http://schemas.microsoft.com/office/drawing/2014/main" id="{2F02A0EE-23F0-970B-3DDC-33DB52E7F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56" name="Rectangle 110">
              <a:extLst>
                <a:ext uri="{FF2B5EF4-FFF2-40B4-BE49-F238E27FC236}">
                  <a16:creationId xmlns:a16="http://schemas.microsoft.com/office/drawing/2014/main" id="{849C3A3E-D8D5-6EF4-6538-5A25E1AF3C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57" name="Rectangle 111">
              <a:extLst>
                <a:ext uri="{FF2B5EF4-FFF2-40B4-BE49-F238E27FC236}">
                  <a16:creationId xmlns:a16="http://schemas.microsoft.com/office/drawing/2014/main" id="{47B940D2-1E67-DE33-CABC-A1BD92994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58" name="Rectangle 112">
              <a:extLst>
                <a:ext uri="{FF2B5EF4-FFF2-40B4-BE49-F238E27FC236}">
                  <a16:creationId xmlns:a16="http://schemas.microsoft.com/office/drawing/2014/main" id="{99C89611-B6F3-D4DD-367A-7CA13B732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59" name="Rectangle 113">
              <a:extLst>
                <a:ext uri="{FF2B5EF4-FFF2-40B4-BE49-F238E27FC236}">
                  <a16:creationId xmlns:a16="http://schemas.microsoft.com/office/drawing/2014/main" id="{6D5E5D5D-92C8-2C07-767A-CBC71825D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60" name="Rectangle 114">
              <a:extLst>
                <a:ext uri="{FF2B5EF4-FFF2-40B4-BE49-F238E27FC236}">
                  <a16:creationId xmlns:a16="http://schemas.microsoft.com/office/drawing/2014/main" id="{48E42F1E-64D9-146B-81AE-5FA64ADDA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61" name="Rectangle 115">
              <a:extLst>
                <a:ext uri="{FF2B5EF4-FFF2-40B4-BE49-F238E27FC236}">
                  <a16:creationId xmlns:a16="http://schemas.microsoft.com/office/drawing/2014/main" id="{58887A49-872F-00F3-75D0-9ECFD1C32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62" name="Rectangle 116">
              <a:extLst>
                <a:ext uri="{FF2B5EF4-FFF2-40B4-BE49-F238E27FC236}">
                  <a16:creationId xmlns:a16="http://schemas.microsoft.com/office/drawing/2014/main" id="{379373EE-17C5-808E-FABD-33070C1CB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263" name="!!SubTitle">
            <a:extLst>
              <a:ext uri="{FF2B5EF4-FFF2-40B4-BE49-F238E27FC236}">
                <a16:creationId xmlns:a16="http://schemas.microsoft.com/office/drawing/2014/main" id="{12CB513A-AB21-D99E-1EF0-B1017ACD9A45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64" name="!!MainTitle1">
            <a:extLst>
              <a:ext uri="{FF2B5EF4-FFF2-40B4-BE49-F238E27FC236}">
                <a16:creationId xmlns:a16="http://schemas.microsoft.com/office/drawing/2014/main" id="{CA1FBDE1-54CA-F51C-7978-D818CFA945FB}"/>
              </a:ext>
            </a:extLst>
          </p:cNvPr>
          <p:cNvSpPr txBox="1"/>
          <p:nvPr/>
        </p:nvSpPr>
        <p:spPr>
          <a:xfrm>
            <a:off x="7586417" y="1037172"/>
            <a:ext cx="92111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Option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4DBB93B-3F43-531E-0096-C25145CBEAA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#187</a:t>
            </a: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an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9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4" dur="1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5" dur="1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8" dur="1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9" dur="1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2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61" grpId="0" animBg="1"/>
          <p:bldP spid="193" grpId="0" animBg="1"/>
          <p:bldP spid="238" grpId="0" animBg="1"/>
          <p:bldP spid="243" grpId="0" animBg="1"/>
          <p:bldP spid="247" grpId="0" animBg="1"/>
          <p:bldP spid="263" grpId="0"/>
          <p:bldP spid="26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9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61" grpId="0" animBg="1"/>
          <p:bldP spid="193" grpId="0" animBg="1"/>
          <p:bldP spid="238" grpId="0" animBg="1"/>
          <p:bldP spid="243" grpId="0" animBg="1"/>
          <p:bldP spid="247" grpId="0" animBg="1"/>
          <p:bldP spid="263" grpId="0"/>
          <p:bldP spid="264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6" name="Group 325">
            <a:extLst>
              <a:ext uri="{FF2B5EF4-FFF2-40B4-BE49-F238E27FC236}">
                <a16:creationId xmlns:a16="http://schemas.microsoft.com/office/drawing/2014/main" id="{F4A0BDD6-04F4-BA35-6E70-9FE14D5B53DD}"/>
              </a:ext>
            </a:extLst>
          </p:cNvPr>
          <p:cNvGrpSpPr/>
          <p:nvPr/>
        </p:nvGrpSpPr>
        <p:grpSpPr>
          <a:xfrm>
            <a:off x="17401206" y="4772538"/>
            <a:ext cx="4368800" cy="6235700"/>
            <a:chOff x="17401206" y="4772538"/>
            <a:chExt cx="4368800" cy="6235700"/>
          </a:xfrm>
          <a:solidFill>
            <a:schemeClr val="accent4"/>
          </a:solidFill>
        </p:grpSpPr>
        <p:sp>
          <p:nvSpPr>
            <p:cNvPr id="327" name="Rectangle: Rounded Corners 326">
              <a:extLst>
                <a:ext uri="{FF2B5EF4-FFF2-40B4-BE49-F238E27FC236}">
                  <a16:creationId xmlns:a16="http://schemas.microsoft.com/office/drawing/2014/main" id="{B32B3DB9-45E9-9BC3-7EB4-D52E427AD310}"/>
                </a:ext>
              </a:extLst>
            </p:cNvPr>
            <p:cNvSpPr/>
            <p:nvPr/>
          </p:nvSpPr>
          <p:spPr>
            <a:xfrm>
              <a:off x="17401206" y="4772538"/>
              <a:ext cx="4368800" cy="62357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8" name="Rectangle: Rounded Corners 327">
              <a:extLst>
                <a:ext uri="{FF2B5EF4-FFF2-40B4-BE49-F238E27FC236}">
                  <a16:creationId xmlns:a16="http://schemas.microsoft.com/office/drawing/2014/main" id="{FFEBC123-C3D5-1156-1281-4126AE121918}"/>
                </a:ext>
              </a:extLst>
            </p:cNvPr>
            <p:cNvSpPr/>
            <p:nvPr/>
          </p:nvSpPr>
          <p:spPr>
            <a:xfrm>
              <a:off x="17645469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C4DE6778-0334-F376-6D75-9D0C578ADC12}"/>
              </a:ext>
            </a:extLst>
          </p:cNvPr>
          <p:cNvSpPr/>
          <p:nvPr/>
        </p:nvSpPr>
        <p:spPr>
          <a:xfrm>
            <a:off x="17401206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B4190672-B7C4-B325-3A2C-E142C0AFD923}"/>
              </a:ext>
            </a:extLst>
          </p:cNvPr>
          <p:cNvGrpSpPr/>
          <p:nvPr/>
        </p:nvGrpSpPr>
        <p:grpSpPr>
          <a:xfrm>
            <a:off x="18294965" y="8278470"/>
            <a:ext cx="2581282" cy="1868153"/>
            <a:chOff x="2665303" y="3211357"/>
            <a:chExt cx="2581282" cy="1458485"/>
          </a:xfrm>
        </p:grpSpPr>
        <p:sp>
          <p:nvSpPr>
            <p:cNvPr id="331" name="!!Text3">
              <a:extLst>
                <a:ext uri="{FF2B5EF4-FFF2-40B4-BE49-F238E27FC236}">
                  <a16:creationId xmlns:a16="http://schemas.microsoft.com/office/drawing/2014/main" id="{A8124FD3-2776-508B-E7FB-DE0A15775F05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2" name="!!Text2">
              <a:extLst>
                <a:ext uri="{FF2B5EF4-FFF2-40B4-BE49-F238E27FC236}">
                  <a16:creationId xmlns:a16="http://schemas.microsoft.com/office/drawing/2014/main" id="{2BA29E62-A224-0605-B08F-27FCC04289B8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3" name="!!Text1">
              <a:extLst>
                <a:ext uri="{FF2B5EF4-FFF2-40B4-BE49-F238E27FC236}">
                  <a16:creationId xmlns:a16="http://schemas.microsoft.com/office/drawing/2014/main" id="{43F1436F-8F74-8573-64F0-5D96C3DA2FE3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334" name="Freeform 50">
            <a:extLst>
              <a:ext uri="{FF2B5EF4-FFF2-40B4-BE49-F238E27FC236}">
                <a16:creationId xmlns:a16="http://schemas.microsoft.com/office/drawing/2014/main" id="{A4A61ECB-40A2-B1BF-1998-93F659457A5C}"/>
              </a:ext>
            </a:extLst>
          </p:cNvPr>
          <p:cNvSpPr>
            <a:spLocks noEditPoints="1"/>
          </p:cNvSpPr>
          <p:nvPr/>
        </p:nvSpPr>
        <p:spPr bwMode="auto">
          <a:xfrm>
            <a:off x="19048102" y="5867534"/>
            <a:ext cx="1075009" cy="1027861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7193DDDF-8369-8BC6-6B4C-C012BF78690B}"/>
              </a:ext>
            </a:extLst>
          </p:cNvPr>
          <p:cNvGrpSpPr/>
          <p:nvPr/>
        </p:nvGrpSpPr>
        <p:grpSpPr>
          <a:xfrm>
            <a:off x="7543065" y="4772538"/>
            <a:ext cx="4368800" cy="6235700"/>
            <a:chOff x="7543065" y="4772538"/>
            <a:chExt cx="4368800" cy="6235700"/>
          </a:xfrm>
          <a:solidFill>
            <a:schemeClr val="accent2"/>
          </a:solidFill>
        </p:grpSpPr>
        <p:sp>
          <p:nvSpPr>
            <p:cNvPr id="336" name="Rectangle: Rounded Corners 335">
              <a:extLst>
                <a:ext uri="{FF2B5EF4-FFF2-40B4-BE49-F238E27FC236}">
                  <a16:creationId xmlns:a16="http://schemas.microsoft.com/office/drawing/2014/main" id="{4DF46058-D5A5-AD17-F403-B049D4ED2D9F}"/>
                </a:ext>
              </a:extLst>
            </p:cNvPr>
            <p:cNvSpPr/>
            <p:nvPr/>
          </p:nvSpPr>
          <p:spPr>
            <a:xfrm>
              <a:off x="7543065" y="4772538"/>
              <a:ext cx="4368800" cy="62357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7" name="Rectangle: Rounded Corners 336">
              <a:extLst>
                <a:ext uri="{FF2B5EF4-FFF2-40B4-BE49-F238E27FC236}">
                  <a16:creationId xmlns:a16="http://schemas.microsoft.com/office/drawing/2014/main" id="{6072941A-59C7-29F9-369E-E37515996DCE}"/>
                </a:ext>
              </a:extLst>
            </p:cNvPr>
            <p:cNvSpPr/>
            <p:nvPr/>
          </p:nvSpPr>
          <p:spPr>
            <a:xfrm>
              <a:off x="778732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50BB6851-6500-AD97-A231-99B379B8C7B2}"/>
              </a:ext>
            </a:extLst>
          </p:cNvPr>
          <p:cNvSpPr/>
          <p:nvPr/>
        </p:nvSpPr>
        <p:spPr>
          <a:xfrm>
            <a:off x="754306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C5ADC7E3-42CF-8884-39BD-6118DAB879E1}"/>
              </a:ext>
            </a:extLst>
          </p:cNvPr>
          <p:cNvGrpSpPr/>
          <p:nvPr/>
        </p:nvGrpSpPr>
        <p:grpSpPr>
          <a:xfrm>
            <a:off x="8436824" y="8278470"/>
            <a:ext cx="2581282" cy="1868153"/>
            <a:chOff x="2665303" y="3211357"/>
            <a:chExt cx="2581282" cy="1458485"/>
          </a:xfrm>
        </p:grpSpPr>
        <p:sp>
          <p:nvSpPr>
            <p:cNvPr id="340" name="!!Text3">
              <a:extLst>
                <a:ext uri="{FF2B5EF4-FFF2-40B4-BE49-F238E27FC236}">
                  <a16:creationId xmlns:a16="http://schemas.microsoft.com/office/drawing/2014/main" id="{202F3C86-8007-CACE-405F-4652F06C1634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1" name="!!Text2">
              <a:extLst>
                <a:ext uri="{FF2B5EF4-FFF2-40B4-BE49-F238E27FC236}">
                  <a16:creationId xmlns:a16="http://schemas.microsoft.com/office/drawing/2014/main" id="{7596F90A-D1C2-855E-71D1-1FB40A502E0B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2" name="!!Text1">
              <a:extLst>
                <a:ext uri="{FF2B5EF4-FFF2-40B4-BE49-F238E27FC236}">
                  <a16:creationId xmlns:a16="http://schemas.microsoft.com/office/drawing/2014/main" id="{56629513-6EAB-B1C1-EDE1-2EDDD094D1D9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43" name="Group 342">
            <a:extLst>
              <a:ext uri="{FF2B5EF4-FFF2-40B4-BE49-F238E27FC236}">
                <a16:creationId xmlns:a16="http://schemas.microsoft.com/office/drawing/2014/main" id="{4C10C0BE-05CC-3483-C160-9BDD1013E796}"/>
              </a:ext>
            </a:extLst>
          </p:cNvPr>
          <p:cNvGrpSpPr/>
          <p:nvPr/>
        </p:nvGrpSpPr>
        <p:grpSpPr>
          <a:xfrm>
            <a:off x="9192317" y="5846316"/>
            <a:ext cx="1070296" cy="1070296"/>
            <a:chOff x="8780463" y="1906588"/>
            <a:chExt cx="360363" cy="360363"/>
          </a:xfrm>
          <a:solidFill>
            <a:schemeClr val="tx2"/>
          </a:solidFill>
        </p:grpSpPr>
        <p:sp>
          <p:nvSpPr>
            <p:cNvPr id="344" name="Freeform 93">
              <a:extLst>
                <a:ext uri="{FF2B5EF4-FFF2-40B4-BE49-F238E27FC236}">
                  <a16:creationId xmlns:a16="http://schemas.microsoft.com/office/drawing/2014/main" id="{A45DCC07-64C0-D4D6-EDCE-2CF7D17400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45" name="Freeform 94">
              <a:extLst>
                <a:ext uri="{FF2B5EF4-FFF2-40B4-BE49-F238E27FC236}">
                  <a16:creationId xmlns:a16="http://schemas.microsoft.com/office/drawing/2014/main" id="{74C1AFDD-55D1-FEE1-E3A0-07764B53FD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46" name="Freeform 95">
              <a:extLst>
                <a:ext uri="{FF2B5EF4-FFF2-40B4-BE49-F238E27FC236}">
                  <a16:creationId xmlns:a16="http://schemas.microsoft.com/office/drawing/2014/main" id="{0B73FFFE-977B-AF56-5C21-6630430B7B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47" name="Freeform 96">
              <a:extLst>
                <a:ext uri="{FF2B5EF4-FFF2-40B4-BE49-F238E27FC236}">
                  <a16:creationId xmlns:a16="http://schemas.microsoft.com/office/drawing/2014/main" id="{03BDFC57-76F2-DD00-5C97-491060A425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48" name="Freeform 97">
              <a:extLst>
                <a:ext uri="{FF2B5EF4-FFF2-40B4-BE49-F238E27FC236}">
                  <a16:creationId xmlns:a16="http://schemas.microsoft.com/office/drawing/2014/main" id="{E44BC71F-BC15-4537-54B6-E992AED94E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49" name="Freeform 98">
              <a:extLst>
                <a:ext uri="{FF2B5EF4-FFF2-40B4-BE49-F238E27FC236}">
                  <a16:creationId xmlns:a16="http://schemas.microsoft.com/office/drawing/2014/main" id="{7ACD3728-060D-6C54-BACD-C0FF34FD13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17D39C92-2E01-82C6-EF7D-DDB7FC5FAB5A}"/>
              </a:ext>
            </a:extLst>
          </p:cNvPr>
          <p:cNvGrpSpPr/>
          <p:nvPr/>
        </p:nvGrpSpPr>
        <p:grpSpPr>
          <a:xfrm>
            <a:off x="12472135" y="4772538"/>
            <a:ext cx="4368800" cy="6235700"/>
            <a:chOff x="12472135" y="4772538"/>
            <a:chExt cx="4368800" cy="6235700"/>
          </a:xfrm>
          <a:solidFill>
            <a:schemeClr val="accent3"/>
          </a:solidFill>
        </p:grpSpPr>
        <p:sp>
          <p:nvSpPr>
            <p:cNvPr id="351" name="Rectangle: Rounded Corners 350">
              <a:extLst>
                <a:ext uri="{FF2B5EF4-FFF2-40B4-BE49-F238E27FC236}">
                  <a16:creationId xmlns:a16="http://schemas.microsoft.com/office/drawing/2014/main" id="{D9660ACF-DDCC-E67C-FA4C-1BE290952D3B}"/>
                </a:ext>
              </a:extLst>
            </p:cNvPr>
            <p:cNvSpPr/>
            <p:nvPr/>
          </p:nvSpPr>
          <p:spPr>
            <a:xfrm>
              <a:off x="12472135" y="4772538"/>
              <a:ext cx="4368800" cy="62357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2" name="Rectangle: Rounded Corners 351">
              <a:extLst>
                <a:ext uri="{FF2B5EF4-FFF2-40B4-BE49-F238E27FC236}">
                  <a16:creationId xmlns:a16="http://schemas.microsoft.com/office/drawing/2014/main" id="{BA9B3C35-9B7B-64C1-204D-5FD099A3A812}"/>
                </a:ext>
              </a:extLst>
            </p:cNvPr>
            <p:cNvSpPr/>
            <p:nvPr/>
          </p:nvSpPr>
          <p:spPr>
            <a:xfrm>
              <a:off x="1271639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AFD9FA88-4C5A-F5DB-D0F6-CF9E1D2E1264}"/>
              </a:ext>
            </a:extLst>
          </p:cNvPr>
          <p:cNvSpPr/>
          <p:nvPr/>
        </p:nvSpPr>
        <p:spPr>
          <a:xfrm>
            <a:off x="1247213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C3FD7FDF-5218-5073-97DF-C5342063CFD3}"/>
              </a:ext>
            </a:extLst>
          </p:cNvPr>
          <p:cNvGrpSpPr/>
          <p:nvPr/>
        </p:nvGrpSpPr>
        <p:grpSpPr>
          <a:xfrm>
            <a:off x="13365894" y="8278470"/>
            <a:ext cx="2581282" cy="1868153"/>
            <a:chOff x="2665303" y="3211357"/>
            <a:chExt cx="2581282" cy="1458485"/>
          </a:xfrm>
        </p:grpSpPr>
        <p:sp>
          <p:nvSpPr>
            <p:cNvPr id="355" name="!!Text3">
              <a:extLst>
                <a:ext uri="{FF2B5EF4-FFF2-40B4-BE49-F238E27FC236}">
                  <a16:creationId xmlns:a16="http://schemas.microsoft.com/office/drawing/2014/main" id="{9DA37E6C-E82E-88AA-BCE4-AD5E594A6736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6" name="!!Text2">
              <a:extLst>
                <a:ext uri="{FF2B5EF4-FFF2-40B4-BE49-F238E27FC236}">
                  <a16:creationId xmlns:a16="http://schemas.microsoft.com/office/drawing/2014/main" id="{905441E7-0E6A-884D-2E82-F3EBDC7DA602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7" name="!!Text1">
              <a:extLst>
                <a:ext uri="{FF2B5EF4-FFF2-40B4-BE49-F238E27FC236}">
                  <a16:creationId xmlns:a16="http://schemas.microsoft.com/office/drawing/2014/main" id="{64B237F7-6F33-4A08-E90C-EAA1C526C289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358" name="Freeform 144">
            <a:extLst>
              <a:ext uri="{FF2B5EF4-FFF2-40B4-BE49-F238E27FC236}">
                <a16:creationId xmlns:a16="http://schemas.microsoft.com/office/drawing/2014/main" id="{DEC5BD22-633B-E97C-E904-A2D6384E67BB}"/>
              </a:ext>
            </a:extLst>
          </p:cNvPr>
          <p:cNvSpPr>
            <a:spLocks noEditPoints="1"/>
          </p:cNvSpPr>
          <p:nvPr/>
        </p:nvSpPr>
        <p:spPr bwMode="auto">
          <a:xfrm>
            <a:off x="14109600" y="5846316"/>
            <a:ext cx="1093870" cy="1070296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8D4AC9B8-C9AC-0C49-3EAA-580F3FE682DE}"/>
              </a:ext>
            </a:extLst>
          </p:cNvPr>
          <p:cNvGrpSpPr/>
          <p:nvPr/>
        </p:nvGrpSpPr>
        <p:grpSpPr>
          <a:xfrm>
            <a:off x="2613995" y="4772538"/>
            <a:ext cx="4368800" cy="6235700"/>
            <a:chOff x="2613995" y="4772538"/>
            <a:chExt cx="4368800" cy="6235700"/>
          </a:xfrm>
        </p:grpSpPr>
        <p:sp>
          <p:nvSpPr>
            <p:cNvPr id="360" name="Rectangle: Rounded Corners 359">
              <a:extLst>
                <a:ext uri="{FF2B5EF4-FFF2-40B4-BE49-F238E27FC236}">
                  <a16:creationId xmlns:a16="http://schemas.microsoft.com/office/drawing/2014/main" id="{A38A6B13-B3AC-9B50-A8AE-BDE347C86459}"/>
                </a:ext>
              </a:extLst>
            </p:cNvPr>
            <p:cNvSpPr/>
            <p:nvPr/>
          </p:nvSpPr>
          <p:spPr>
            <a:xfrm>
              <a:off x="261399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1" name="Rectangle: Rounded Corners 360">
              <a:extLst>
                <a:ext uri="{FF2B5EF4-FFF2-40B4-BE49-F238E27FC236}">
                  <a16:creationId xmlns:a16="http://schemas.microsoft.com/office/drawing/2014/main" id="{39C2E61A-15D8-467A-292E-FE8CCED726B4}"/>
                </a:ext>
              </a:extLst>
            </p:cNvPr>
            <p:cNvSpPr/>
            <p:nvPr/>
          </p:nvSpPr>
          <p:spPr>
            <a:xfrm>
              <a:off x="285825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510C1ADF-3197-9B2F-351C-F629C72123D9}"/>
              </a:ext>
            </a:extLst>
          </p:cNvPr>
          <p:cNvSpPr/>
          <p:nvPr/>
        </p:nvSpPr>
        <p:spPr>
          <a:xfrm>
            <a:off x="261399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8A8D8B50-A2DE-D8F5-CD44-9DF703291EDE}"/>
              </a:ext>
            </a:extLst>
          </p:cNvPr>
          <p:cNvGrpSpPr/>
          <p:nvPr/>
        </p:nvGrpSpPr>
        <p:grpSpPr>
          <a:xfrm>
            <a:off x="3507754" y="8278470"/>
            <a:ext cx="2581282" cy="1868153"/>
            <a:chOff x="2665303" y="3211357"/>
            <a:chExt cx="2581282" cy="1458485"/>
          </a:xfrm>
        </p:grpSpPr>
        <p:sp>
          <p:nvSpPr>
            <p:cNvPr id="371" name="!!Text3">
              <a:extLst>
                <a:ext uri="{FF2B5EF4-FFF2-40B4-BE49-F238E27FC236}">
                  <a16:creationId xmlns:a16="http://schemas.microsoft.com/office/drawing/2014/main" id="{EA557452-834E-BC5D-D4D9-51D0BEF7BBA6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2" name="!!Text2">
              <a:extLst>
                <a:ext uri="{FF2B5EF4-FFF2-40B4-BE49-F238E27FC236}">
                  <a16:creationId xmlns:a16="http://schemas.microsoft.com/office/drawing/2014/main" id="{74AB6727-5DEF-E9FF-EC23-38780C6C0F30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3" name="!!Text1">
              <a:extLst>
                <a:ext uri="{FF2B5EF4-FFF2-40B4-BE49-F238E27FC236}">
                  <a16:creationId xmlns:a16="http://schemas.microsoft.com/office/drawing/2014/main" id="{983779A3-A454-92F4-207E-3CD57BC4857B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9409612B-CE4F-F7F6-7BC7-9D70C7D9E6DC}"/>
              </a:ext>
            </a:extLst>
          </p:cNvPr>
          <p:cNvGrpSpPr/>
          <p:nvPr/>
        </p:nvGrpSpPr>
        <p:grpSpPr>
          <a:xfrm>
            <a:off x="4267960" y="5846316"/>
            <a:ext cx="1060870" cy="1070296"/>
            <a:chOff x="0" y="2706688"/>
            <a:chExt cx="357188" cy="360363"/>
          </a:xfrm>
          <a:solidFill>
            <a:schemeClr val="tx2"/>
          </a:solidFill>
        </p:grpSpPr>
        <p:sp>
          <p:nvSpPr>
            <p:cNvPr id="375" name="Freeform 107">
              <a:extLst>
                <a:ext uri="{FF2B5EF4-FFF2-40B4-BE49-F238E27FC236}">
                  <a16:creationId xmlns:a16="http://schemas.microsoft.com/office/drawing/2014/main" id="{549F34E8-8BDF-DDD4-E312-0FECF3C49B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76" name="Rectangle 108">
              <a:extLst>
                <a:ext uri="{FF2B5EF4-FFF2-40B4-BE49-F238E27FC236}">
                  <a16:creationId xmlns:a16="http://schemas.microsoft.com/office/drawing/2014/main" id="{6D1DD4E1-A88B-811B-BCF6-01583192C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77" name="Rectangle 109">
              <a:extLst>
                <a:ext uri="{FF2B5EF4-FFF2-40B4-BE49-F238E27FC236}">
                  <a16:creationId xmlns:a16="http://schemas.microsoft.com/office/drawing/2014/main" id="{5C1A3810-C7D3-4E89-F288-F877C61A5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78" name="Rectangle 110">
              <a:extLst>
                <a:ext uri="{FF2B5EF4-FFF2-40B4-BE49-F238E27FC236}">
                  <a16:creationId xmlns:a16="http://schemas.microsoft.com/office/drawing/2014/main" id="{5F09D4DD-2635-04E9-7342-076FD6BBC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79" name="Rectangle 111">
              <a:extLst>
                <a:ext uri="{FF2B5EF4-FFF2-40B4-BE49-F238E27FC236}">
                  <a16:creationId xmlns:a16="http://schemas.microsoft.com/office/drawing/2014/main" id="{C4038BE7-DDBC-E789-2A32-A640A5BA3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80" name="Rectangle 112">
              <a:extLst>
                <a:ext uri="{FF2B5EF4-FFF2-40B4-BE49-F238E27FC236}">
                  <a16:creationId xmlns:a16="http://schemas.microsoft.com/office/drawing/2014/main" id="{AF46D031-077E-31E3-0921-4A8A33163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81" name="Rectangle 113">
              <a:extLst>
                <a:ext uri="{FF2B5EF4-FFF2-40B4-BE49-F238E27FC236}">
                  <a16:creationId xmlns:a16="http://schemas.microsoft.com/office/drawing/2014/main" id="{82B09DA6-F301-4E42-D84D-94F69E11B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82" name="Rectangle 114">
              <a:extLst>
                <a:ext uri="{FF2B5EF4-FFF2-40B4-BE49-F238E27FC236}">
                  <a16:creationId xmlns:a16="http://schemas.microsoft.com/office/drawing/2014/main" id="{797A81B2-BF18-0DFF-6CBD-E6E54F41F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83" name="Rectangle 115">
              <a:extLst>
                <a:ext uri="{FF2B5EF4-FFF2-40B4-BE49-F238E27FC236}">
                  <a16:creationId xmlns:a16="http://schemas.microsoft.com/office/drawing/2014/main" id="{15BF6051-ED15-3C24-B73F-2AF4AB5DA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84" name="Rectangle 116">
              <a:extLst>
                <a:ext uri="{FF2B5EF4-FFF2-40B4-BE49-F238E27FC236}">
                  <a16:creationId xmlns:a16="http://schemas.microsoft.com/office/drawing/2014/main" id="{F51E24FC-74C4-BAEE-F4EA-83A4E2745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385" name="!!SubTitle">
            <a:extLst>
              <a:ext uri="{FF2B5EF4-FFF2-40B4-BE49-F238E27FC236}">
                <a16:creationId xmlns:a16="http://schemas.microsoft.com/office/drawing/2014/main" id="{ADAB78E5-4C13-1773-DD5C-CE208C9639B1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86" name="!!MainTitle1">
            <a:extLst>
              <a:ext uri="{FF2B5EF4-FFF2-40B4-BE49-F238E27FC236}">
                <a16:creationId xmlns:a16="http://schemas.microsoft.com/office/drawing/2014/main" id="{9C898D08-8444-A132-DDB8-FBB69D668723}"/>
              </a:ext>
            </a:extLst>
          </p:cNvPr>
          <p:cNvSpPr txBox="1"/>
          <p:nvPr/>
        </p:nvSpPr>
        <p:spPr>
          <a:xfrm>
            <a:off x="7586417" y="1037172"/>
            <a:ext cx="92111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Option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87" name="Rectangle 386">
            <a:extLst>
              <a:ext uri="{FF2B5EF4-FFF2-40B4-BE49-F238E27FC236}">
                <a16:creationId xmlns:a16="http://schemas.microsoft.com/office/drawing/2014/main" id="{C37EBB65-F3D2-81DE-7A0A-8E0F0723413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#187</a:t>
            </a:r>
          </a:p>
        </p:txBody>
      </p: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d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9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4" grpId="0" animBg="1"/>
          <p:bldP spid="358" grpId="0" animBg="1"/>
          <p:bldP spid="385" grpId="0"/>
          <p:bldP spid="38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9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4" grpId="0" animBg="1"/>
          <p:bldP spid="358" grpId="0" animBg="1"/>
          <p:bldP spid="385" grpId="0"/>
          <p:bldP spid="386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>
            <a:extLst>
              <a:ext uri="{FF2B5EF4-FFF2-40B4-BE49-F238E27FC236}">
                <a16:creationId xmlns:a16="http://schemas.microsoft.com/office/drawing/2014/main" id="{56E2C211-2BFE-61B7-AADB-FD76DC710DBB}"/>
              </a:ext>
            </a:extLst>
          </p:cNvPr>
          <p:cNvGrpSpPr/>
          <p:nvPr/>
        </p:nvGrpSpPr>
        <p:grpSpPr>
          <a:xfrm>
            <a:off x="17401206" y="4772538"/>
            <a:ext cx="4368800" cy="6235700"/>
            <a:chOff x="17401206" y="4772538"/>
            <a:chExt cx="4368800" cy="6235700"/>
          </a:xfrm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2F6FCF92-DBCB-18A6-4DA3-A1531A1ED2E2}"/>
                </a:ext>
              </a:extLst>
            </p:cNvPr>
            <p:cNvSpPr/>
            <p:nvPr/>
          </p:nvSpPr>
          <p:spPr>
            <a:xfrm>
              <a:off x="17401206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2A1EAD71-B0EE-E623-C064-604E238DD6FA}"/>
                </a:ext>
              </a:extLst>
            </p:cNvPr>
            <p:cNvSpPr/>
            <p:nvPr/>
          </p:nvSpPr>
          <p:spPr>
            <a:xfrm>
              <a:off x="17645469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240E7C38-C97A-E6D6-3A1C-943FE69801E4}"/>
              </a:ext>
            </a:extLst>
          </p:cNvPr>
          <p:cNvSpPr/>
          <p:nvPr/>
        </p:nvSpPr>
        <p:spPr>
          <a:xfrm>
            <a:off x="17401206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2997A4D-3F65-A2A6-B879-9D20DFF1D338}"/>
              </a:ext>
            </a:extLst>
          </p:cNvPr>
          <p:cNvGrpSpPr/>
          <p:nvPr/>
        </p:nvGrpSpPr>
        <p:grpSpPr>
          <a:xfrm>
            <a:off x="18294965" y="8278470"/>
            <a:ext cx="2581282" cy="1868153"/>
            <a:chOff x="2665303" y="3211357"/>
            <a:chExt cx="2581282" cy="1458485"/>
          </a:xfrm>
        </p:grpSpPr>
        <p:sp>
          <p:nvSpPr>
            <p:cNvPr id="62" name="!!Text3">
              <a:extLst>
                <a:ext uri="{FF2B5EF4-FFF2-40B4-BE49-F238E27FC236}">
                  <a16:creationId xmlns:a16="http://schemas.microsoft.com/office/drawing/2014/main" id="{D6EAFFA9-C92D-6121-3D35-10F38AE941C1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!!Text2">
              <a:extLst>
                <a:ext uri="{FF2B5EF4-FFF2-40B4-BE49-F238E27FC236}">
                  <a16:creationId xmlns:a16="http://schemas.microsoft.com/office/drawing/2014/main" id="{A8FDB95A-EC93-1F6C-9111-C18B1934A8B9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8" name="!!Text1">
              <a:extLst>
                <a:ext uri="{FF2B5EF4-FFF2-40B4-BE49-F238E27FC236}">
                  <a16:creationId xmlns:a16="http://schemas.microsoft.com/office/drawing/2014/main" id="{7CD76F2D-5BE1-994C-B1D6-34C81CBED981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449" name="Freeform 50">
            <a:extLst>
              <a:ext uri="{FF2B5EF4-FFF2-40B4-BE49-F238E27FC236}">
                <a16:creationId xmlns:a16="http://schemas.microsoft.com/office/drawing/2014/main" id="{AE73C8D0-BA44-47E8-078B-21C63EB320D6}"/>
              </a:ext>
            </a:extLst>
          </p:cNvPr>
          <p:cNvSpPr>
            <a:spLocks noEditPoints="1"/>
          </p:cNvSpPr>
          <p:nvPr/>
        </p:nvSpPr>
        <p:spPr bwMode="auto">
          <a:xfrm>
            <a:off x="19048102" y="5867534"/>
            <a:ext cx="1075009" cy="1027861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450" name="Group 449">
            <a:extLst>
              <a:ext uri="{FF2B5EF4-FFF2-40B4-BE49-F238E27FC236}">
                <a16:creationId xmlns:a16="http://schemas.microsoft.com/office/drawing/2014/main" id="{C6D6561D-9D6D-3119-16BD-6ECEF1903C12}"/>
              </a:ext>
            </a:extLst>
          </p:cNvPr>
          <p:cNvGrpSpPr/>
          <p:nvPr/>
        </p:nvGrpSpPr>
        <p:grpSpPr>
          <a:xfrm>
            <a:off x="7543065" y="4772538"/>
            <a:ext cx="4368800" cy="6235700"/>
            <a:chOff x="7543065" y="4772538"/>
            <a:chExt cx="4368800" cy="6235700"/>
          </a:xfrm>
        </p:grpSpPr>
        <p:sp>
          <p:nvSpPr>
            <p:cNvPr id="451" name="Rectangle: Rounded Corners 450">
              <a:extLst>
                <a:ext uri="{FF2B5EF4-FFF2-40B4-BE49-F238E27FC236}">
                  <a16:creationId xmlns:a16="http://schemas.microsoft.com/office/drawing/2014/main" id="{1AB02888-B63D-21B8-C27F-B137C315C839}"/>
                </a:ext>
              </a:extLst>
            </p:cNvPr>
            <p:cNvSpPr/>
            <p:nvPr/>
          </p:nvSpPr>
          <p:spPr>
            <a:xfrm>
              <a:off x="754306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2" name="Rectangle: Rounded Corners 451">
              <a:extLst>
                <a:ext uri="{FF2B5EF4-FFF2-40B4-BE49-F238E27FC236}">
                  <a16:creationId xmlns:a16="http://schemas.microsoft.com/office/drawing/2014/main" id="{CDFC4BEB-1B54-0B8D-5817-D773EC9B8066}"/>
                </a:ext>
              </a:extLst>
            </p:cNvPr>
            <p:cNvSpPr/>
            <p:nvPr/>
          </p:nvSpPr>
          <p:spPr>
            <a:xfrm>
              <a:off x="778732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68E83E5E-BD77-A462-13DF-DC17446170AC}"/>
              </a:ext>
            </a:extLst>
          </p:cNvPr>
          <p:cNvSpPr/>
          <p:nvPr/>
        </p:nvSpPr>
        <p:spPr>
          <a:xfrm>
            <a:off x="754306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54" name="Group 453">
            <a:extLst>
              <a:ext uri="{FF2B5EF4-FFF2-40B4-BE49-F238E27FC236}">
                <a16:creationId xmlns:a16="http://schemas.microsoft.com/office/drawing/2014/main" id="{0631444B-FF87-C984-E061-0CB8781C1FA6}"/>
              </a:ext>
            </a:extLst>
          </p:cNvPr>
          <p:cNvGrpSpPr/>
          <p:nvPr/>
        </p:nvGrpSpPr>
        <p:grpSpPr>
          <a:xfrm>
            <a:off x="8436824" y="8278470"/>
            <a:ext cx="2581282" cy="1868153"/>
            <a:chOff x="2665303" y="3211357"/>
            <a:chExt cx="2581282" cy="1458485"/>
          </a:xfrm>
        </p:grpSpPr>
        <p:sp>
          <p:nvSpPr>
            <p:cNvPr id="455" name="!!Text3">
              <a:extLst>
                <a:ext uri="{FF2B5EF4-FFF2-40B4-BE49-F238E27FC236}">
                  <a16:creationId xmlns:a16="http://schemas.microsoft.com/office/drawing/2014/main" id="{71456929-7CD1-DC33-52C5-970A09D2F2D3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56" name="!!Text2">
              <a:extLst>
                <a:ext uri="{FF2B5EF4-FFF2-40B4-BE49-F238E27FC236}">
                  <a16:creationId xmlns:a16="http://schemas.microsoft.com/office/drawing/2014/main" id="{C7B9A96C-24A9-0789-8BEB-1BDB700F39E6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57" name="!!Text1">
              <a:extLst>
                <a:ext uri="{FF2B5EF4-FFF2-40B4-BE49-F238E27FC236}">
                  <a16:creationId xmlns:a16="http://schemas.microsoft.com/office/drawing/2014/main" id="{AFE47126-9BB0-1CBD-E554-E02FB2AA4344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2D115739-6706-791F-350B-9BCBAA6DFF90}"/>
              </a:ext>
            </a:extLst>
          </p:cNvPr>
          <p:cNvGrpSpPr/>
          <p:nvPr/>
        </p:nvGrpSpPr>
        <p:grpSpPr>
          <a:xfrm>
            <a:off x="9192317" y="5846316"/>
            <a:ext cx="1070296" cy="1070296"/>
            <a:chOff x="8780463" y="1906588"/>
            <a:chExt cx="360363" cy="360363"/>
          </a:xfrm>
          <a:solidFill>
            <a:schemeClr val="bg2"/>
          </a:solidFill>
        </p:grpSpPr>
        <p:sp>
          <p:nvSpPr>
            <p:cNvPr id="459" name="Freeform 93">
              <a:extLst>
                <a:ext uri="{FF2B5EF4-FFF2-40B4-BE49-F238E27FC236}">
                  <a16:creationId xmlns:a16="http://schemas.microsoft.com/office/drawing/2014/main" id="{39E9450D-87BE-1F95-8E53-E918260B09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60" name="Freeform 94">
              <a:extLst>
                <a:ext uri="{FF2B5EF4-FFF2-40B4-BE49-F238E27FC236}">
                  <a16:creationId xmlns:a16="http://schemas.microsoft.com/office/drawing/2014/main" id="{5CF5C390-E0A4-D7DA-6881-B14FEC80FB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61" name="Freeform 95">
              <a:extLst>
                <a:ext uri="{FF2B5EF4-FFF2-40B4-BE49-F238E27FC236}">
                  <a16:creationId xmlns:a16="http://schemas.microsoft.com/office/drawing/2014/main" id="{DE6B4DCA-C0F6-8FF7-45C3-96E3C24F49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62" name="Freeform 96">
              <a:extLst>
                <a:ext uri="{FF2B5EF4-FFF2-40B4-BE49-F238E27FC236}">
                  <a16:creationId xmlns:a16="http://schemas.microsoft.com/office/drawing/2014/main" id="{89FBC8B2-8731-E059-F22E-F38B558A17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63" name="Freeform 97">
              <a:extLst>
                <a:ext uri="{FF2B5EF4-FFF2-40B4-BE49-F238E27FC236}">
                  <a16:creationId xmlns:a16="http://schemas.microsoft.com/office/drawing/2014/main" id="{CA5C8E04-2EF3-D2B9-3294-451463F708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504" name="Freeform 98">
              <a:extLst>
                <a:ext uri="{FF2B5EF4-FFF2-40B4-BE49-F238E27FC236}">
                  <a16:creationId xmlns:a16="http://schemas.microsoft.com/office/drawing/2014/main" id="{EEE03955-5A5C-FD59-8C4D-6F8E385CCC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9336580D-7EB3-50C5-D6F8-03822496E483}"/>
              </a:ext>
            </a:extLst>
          </p:cNvPr>
          <p:cNvGrpSpPr/>
          <p:nvPr/>
        </p:nvGrpSpPr>
        <p:grpSpPr>
          <a:xfrm>
            <a:off x="12472135" y="4772538"/>
            <a:ext cx="4368800" cy="6235700"/>
            <a:chOff x="12472135" y="4772538"/>
            <a:chExt cx="4368800" cy="6235700"/>
          </a:xfrm>
        </p:grpSpPr>
        <p:sp>
          <p:nvSpPr>
            <p:cNvPr id="321" name="Rectangle: Rounded Corners 320">
              <a:extLst>
                <a:ext uri="{FF2B5EF4-FFF2-40B4-BE49-F238E27FC236}">
                  <a16:creationId xmlns:a16="http://schemas.microsoft.com/office/drawing/2014/main" id="{D4D2EFC2-ACAB-9E72-9EE5-2FEDA3745A04}"/>
                </a:ext>
              </a:extLst>
            </p:cNvPr>
            <p:cNvSpPr/>
            <p:nvPr/>
          </p:nvSpPr>
          <p:spPr>
            <a:xfrm>
              <a:off x="1247213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2" name="Rectangle: Rounded Corners 321">
              <a:extLst>
                <a:ext uri="{FF2B5EF4-FFF2-40B4-BE49-F238E27FC236}">
                  <a16:creationId xmlns:a16="http://schemas.microsoft.com/office/drawing/2014/main" id="{19F53841-C043-65D2-02DD-76C1EFB6734D}"/>
                </a:ext>
              </a:extLst>
            </p:cNvPr>
            <p:cNvSpPr/>
            <p:nvPr/>
          </p:nvSpPr>
          <p:spPr>
            <a:xfrm>
              <a:off x="1271639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0A8E1F1F-71C2-1C2C-FDE9-BFCB2B90883E}"/>
              </a:ext>
            </a:extLst>
          </p:cNvPr>
          <p:cNvSpPr/>
          <p:nvPr/>
        </p:nvSpPr>
        <p:spPr>
          <a:xfrm>
            <a:off x="1247213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C6668D55-7AA1-98CA-8256-847564E3E9C8}"/>
              </a:ext>
            </a:extLst>
          </p:cNvPr>
          <p:cNvGrpSpPr/>
          <p:nvPr/>
        </p:nvGrpSpPr>
        <p:grpSpPr>
          <a:xfrm>
            <a:off x="13365894" y="8278470"/>
            <a:ext cx="2581282" cy="1868153"/>
            <a:chOff x="2665303" y="3211357"/>
            <a:chExt cx="2581282" cy="1458485"/>
          </a:xfrm>
        </p:grpSpPr>
        <p:sp>
          <p:nvSpPr>
            <p:cNvPr id="325" name="!!Text3">
              <a:extLst>
                <a:ext uri="{FF2B5EF4-FFF2-40B4-BE49-F238E27FC236}">
                  <a16:creationId xmlns:a16="http://schemas.microsoft.com/office/drawing/2014/main" id="{A292A2DF-E638-D50A-A3EE-44ADDFD6084A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6" name="!!Text2">
              <a:extLst>
                <a:ext uri="{FF2B5EF4-FFF2-40B4-BE49-F238E27FC236}">
                  <a16:creationId xmlns:a16="http://schemas.microsoft.com/office/drawing/2014/main" id="{5F5F3448-2755-152A-3AEC-3BF578FEB3F3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7" name="!!Text1">
              <a:extLst>
                <a:ext uri="{FF2B5EF4-FFF2-40B4-BE49-F238E27FC236}">
                  <a16:creationId xmlns:a16="http://schemas.microsoft.com/office/drawing/2014/main" id="{9B855C18-1585-B858-E272-EA61A86A466F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328" name="Freeform 144">
            <a:extLst>
              <a:ext uri="{FF2B5EF4-FFF2-40B4-BE49-F238E27FC236}">
                <a16:creationId xmlns:a16="http://schemas.microsoft.com/office/drawing/2014/main" id="{4792BC67-A273-E274-4086-35D461631436}"/>
              </a:ext>
            </a:extLst>
          </p:cNvPr>
          <p:cNvSpPr>
            <a:spLocks noEditPoints="1"/>
          </p:cNvSpPr>
          <p:nvPr/>
        </p:nvSpPr>
        <p:spPr bwMode="auto">
          <a:xfrm>
            <a:off x="14109600" y="5846316"/>
            <a:ext cx="1093870" cy="1070296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AF8A73D9-E68C-7254-678E-09A54AB271F8}"/>
              </a:ext>
            </a:extLst>
          </p:cNvPr>
          <p:cNvGrpSpPr/>
          <p:nvPr/>
        </p:nvGrpSpPr>
        <p:grpSpPr>
          <a:xfrm>
            <a:off x="2613995" y="4772538"/>
            <a:ext cx="4368800" cy="6235700"/>
            <a:chOff x="2613995" y="4772538"/>
            <a:chExt cx="4368800" cy="6235700"/>
          </a:xfrm>
        </p:grpSpPr>
        <p:sp>
          <p:nvSpPr>
            <p:cNvPr id="330" name="Rectangle: Rounded Corners 329">
              <a:extLst>
                <a:ext uri="{FF2B5EF4-FFF2-40B4-BE49-F238E27FC236}">
                  <a16:creationId xmlns:a16="http://schemas.microsoft.com/office/drawing/2014/main" id="{66796BB5-B76D-DC91-D7B6-E46F104321BB}"/>
                </a:ext>
              </a:extLst>
            </p:cNvPr>
            <p:cNvSpPr/>
            <p:nvPr/>
          </p:nvSpPr>
          <p:spPr>
            <a:xfrm>
              <a:off x="261399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5" name="Rectangle: Rounded Corners 364">
              <a:extLst>
                <a:ext uri="{FF2B5EF4-FFF2-40B4-BE49-F238E27FC236}">
                  <a16:creationId xmlns:a16="http://schemas.microsoft.com/office/drawing/2014/main" id="{BAEDA392-6CC0-FA1A-372C-5C1BA1929156}"/>
                </a:ext>
              </a:extLst>
            </p:cNvPr>
            <p:cNvSpPr/>
            <p:nvPr/>
          </p:nvSpPr>
          <p:spPr>
            <a:xfrm>
              <a:off x="285825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66" name="Freeform: Shape 365">
            <a:extLst>
              <a:ext uri="{FF2B5EF4-FFF2-40B4-BE49-F238E27FC236}">
                <a16:creationId xmlns:a16="http://schemas.microsoft.com/office/drawing/2014/main" id="{8CC4CC5F-A0FA-6A48-542C-FA2793190FBD}"/>
              </a:ext>
            </a:extLst>
          </p:cNvPr>
          <p:cNvSpPr/>
          <p:nvPr/>
        </p:nvSpPr>
        <p:spPr>
          <a:xfrm>
            <a:off x="261399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2">
              <a:lumMod val="50000"/>
              <a:lumOff val="50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67" name="Group 366">
            <a:extLst>
              <a:ext uri="{FF2B5EF4-FFF2-40B4-BE49-F238E27FC236}">
                <a16:creationId xmlns:a16="http://schemas.microsoft.com/office/drawing/2014/main" id="{E60E6A5B-8FFB-4548-CE81-F617AF884E5C}"/>
              </a:ext>
            </a:extLst>
          </p:cNvPr>
          <p:cNvGrpSpPr/>
          <p:nvPr/>
        </p:nvGrpSpPr>
        <p:grpSpPr>
          <a:xfrm>
            <a:off x="3507754" y="8278470"/>
            <a:ext cx="2581282" cy="1868153"/>
            <a:chOff x="2665303" y="3211357"/>
            <a:chExt cx="2581282" cy="1458485"/>
          </a:xfrm>
        </p:grpSpPr>
        <p:sp>
          <p:nvSpPr>
            <p:cNvPr id="368" name="!!Text3">
              <a:extLst>
                <a:ext uri="{FF2B5EF4-FFF2-40B4-BE49-F238E27FC236}">
                  <a16:creationId xmlns:a16="http://schemas.microsoft.com/office/drawing/2014/main" id="{E2D80ABB-7440-3755-7291-C4610BDE3F0B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9" name="!!Text2">
              <a:extLst>
                <a:ext uri="{FF2B5EF4-FFF2-40B4-BE49-F238E27FC236}">
                  <a16:creationId xmlns:a16="http://schemas.microsoft.com/office/drawing/2014/main" id="{0E7E67D1-EB30-7B48-A5C7-366AB40B7910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0" name="!!Text1">
              <a:extLst>
                <a:ext uri="{FF2B5EF4-FFF2-40B4-BE49-F238E27FC236}">
                  <a16:creationId xmlns:a16="http://schemas.microsoft.com/office/drawing/2014/main" id="{93F9D6F3-1F6B-8AE1-C179-BB44AF5E7DAD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71" name="Group 370">
            <a:extLst>
              <a:ext uri="{FF2B5EF4-FFF2-40B4-BE49-F238E27FC236}">
                <a16:creationId xmlns:a16="http://schemas.microsoft.com/office/drawing/2014/main" id="{FB527C07-F178-0F9B-BFA6-DD1D557E1F46}"/>
              </a:ext>
            </a:extLst>
          </p:cNvPr>
          <p:cNvGrpSpPr/>
          <p:nvPr/>
        </p:nvGrpSpPr>
        <p:grpSpPr>
          <a:xfrm>
            <a:off x="4267960" y="5846316"/>
            <a:ext cx="1060870" cy="1070296"/>
            <a:chOff x="0" y="2706688"/>
            <a:chExt cx="357188" cy="360363"/>
          </a:xfrm>
          <a:solidFill>
            <a:schemeClr val="bg2"/>
          </a:solidFill>
        </p:grpSpPr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0006399E-55FB-C834-5BA7-CD04B08167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73" name="Rectangle 108">
              <a:extLst>
                <a:ext uri="{FF2B5EF4-FFF2-40B4-BE49-F238E27FC236}">
                  <a16:creationId xmlns:a16="http://schemas.microsoft.com/office/drawing/2014/main" id="{9003CF78-ABFC-8A00-000C-8E50E3B53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74" name="Rectangle 109">
              <a:extLst>
                <a:ext uri="{FF2B5EF4-FFF2-40B4-BE49-F238E27FC236}">
                  <a16:creationId xmlns:a16="http://schemas.microsoft.com/office/drawing/2014/main" id="{5A9EE958-6E6B-926F-FC47-47ECCD6C7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75" name="Rectangle 110">
              <a:extLst>
                <a:ext uri="{FF2B5EF4-FFF2-40B4-BE49-F238E27FC236}">
                  <a16:creationId xmlns:a16="http://schemas.microsoft.com/office/drawing/2014/main" id="{EA455815-AAA2-208B-7146-BE82F6B0A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21C863C6-332F-5BCE-188B-FD493E27D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77" name="Rectangle 112">
              <a:extLst>
                <a:ext uri="{FF2B5EF4-FFF2-40B4-BE49-F238E27FC236}">
                  <a16:creationId xmlns:a16="http://schemas.microsoft.com/office/drawing/2014/main" id="{6E74FE0C-F9CF-1208-AFD8-5D3AA90A11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78" name="Rectangle 113">
              <a:extLst>
                <a:ext uri="{FF2B5EF4-FFF2-40B4-BE49-F238E27FC236}">
                  <a16:creationId xmlns:a16="http://schemas.microsoft.com/office/drawing/2014/main" id="{61E8D362-D6DE-2C8B-9162-6D5A54FC5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79" name="Rectangle 114">
              <a:extLst>
                <a:ext uri="{FF2B5EF4-FFF2-40B4-BE49-F238E27FC236}">
                  <a16:creationId xmlns:a16="http://schemas.microsoft.com/office/drawing/2014/main" id="{CA1F1DAF-014A-63BD-7B96-2C4A9F505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80" name="Rectangle 115">
              <a:extLst>
                <a:ext uri="{FF2B5EF4-FFF2-40B4-BE49-F238E27FC236}">
                  <a16:creationId xmlns:a16="http://schemas.microsoft.com/office/drawing/2014/main" id="{37A5AD68-E440-5D58-9511-4C7AFE9F7F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81" name="Rectangle 116">
              <a:extLst>
                <a:ext uri="{FF2B5EF4-FFF2-40B4-BE49-F238E27FC236}">
                  <a16:creationId xmlns:a16="http://schemas.microsoft.com/office/drawing/2014/main" id="{324DD960-671D-2070-133B-C6C4D3933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382" name="!!SubTitle">
            <a:extLst>
              <a:ext uri="{FF2B5EF4-FFF2-40B4-BE49-F238E27FC236}">
                <a16:creationId xmlns:a16="http://schemas.microsoft.com/office/drawing/2014/main" id="{289D8D44-4F21-1C3F-06A4-84953DBC6C97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83" name="!!MainTitle1">
            <a:extLst>
              <a:ext uri="{FF2B5EF4-FFF2-40B4-BE49-F238E27FC236}">
                <a16:creationId xmlns:a16="http://schemas.microsoft.com/office/drawing/2014/main" id="{AD94BC29-23C6-207B-FD20-FD4DB91204BB}"/>
              </a:ext>
            </a:extLst>
          </p:cNvPr>
          <p:cNvSpPr txBox="1"/>
          <p:nvPr/>
        </p:nvSpPr>
        <p:spPr>
          <a:xfrm>
            <a:off x="7586417" y="1037172"/>
            <a:ext cx="92111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Option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12" name="Rectangle 511">
            <a:extLst>
              <a:ext uri="{FF2B5EF4-FFF2-40B4-BE49-F238E27FC236}">
                <a16:creationId xmlns:a16="http://schemas.microsoft.com/office/drawing/2014/main" id="{8F2AB752-377D-779B-989B-5DBA12E0223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#187</a:t>
            </a: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omb/>
      </p:transition>
    </mc:Choice>
    <mc:Fallback xmlns="">
      <p:transition spd="slow" advClick="0" advTm="15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4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9" dur="75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75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75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449" grpId="0" animBg="1"/>
          <p:bldP spid="453" grpId="0" animBg="1"/>
          <p:bldP spid="323" grpId="0" animBg="1"/>
          <p:bldP spid="328" grpId="0" animBg="1"/>
          <p:bldP spid="366" grpId="0" animBg="1"/>
          <p:bldP spid="382" grpId="0"/>
          <p:bldP spid="38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4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9" dur="75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75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75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449" grpId="0" animBg="1"/>
          <p:bldP spid="453" grpId="0" animBg="1"/>
          <p:bldP spid="323" grpId="0" animBg="1"/>
          <p:bldP spid="328" grpId="0" animBg="1"/>
          <p:bldP spid="366" grpId="0" animBg="1"/>
          <p:bldP spid="382" grpId="0"/>
          <p:bldP spid="383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9305E31D-1D58-A8B8-4086-05A4D76DC183}"/>
              </a:ext>
            </a:extLst>
          </p:cNvPr>
          <p:cNvGrpSpPr/>
          <p:nvPr/>
        </p:nvGrpSpPr>
        <p:grpSpPr>
          <a:xfrm>
            <a:off x="17401206" y="4772538"/>
            <a:ext cx="4368800" cy="6235700"/>
            <a:chOff x="17401206" y="4772538"/>
            <a:chExt cx="4368800" cy="6235700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FDC6FD65-6F56-0162-E3E4-42E452B28C1B}"/>
                </a:ext>
              </a:extLst>
            </p:cNvPr>
            <p:cNvSpPr/>
            <p:nvPr/>
          </p:nvSpPr>
          <p:spPr>
            <a:xfrm>
              <a:off x="17401206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A154A011-9FBF-1267-E74B-60981C8D32A7}"/>
                </a:ext>
              </a:extLst>
            </p:cNvPr>
            <p:cNvSpPr/>
            <p:nvPr/>
          </p:nvSpPr>
          <p:spPr>
            <a:xfrm>
              <a:off x="17645469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BDF9313C-F406-D95A-EBFF-87DBDABB7284}"/>
              </a:ext>
            </a:extLst>
          </p:cNvPr>
          <p:cNvSpPr/>
          <p:nvPr/>
        </p:nvSpPr>
        <p:spPr>
          <a:xfrm>
            <a:off x="17401206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5EDAC2D-4E61-2D0C-02B4-E942EAD67FD5}"/>
              </a:ext>
            </a:extLst>
          </p:cNvPr>
          <p:cNvGrpSpPr/>
          <p:nvPr/>
        </p:nvGrpSpPr>
        <p:grpSpPr>
          <a:xfrm>
            <a:off x="18294965" y="8278470"/>
            <a:ext cx="2581282" cy="1868153"/>
            <a:chOff x="2665303" y="3211357"/>
            <a:chExt cx="2581282" cy="1458485"/>
          </a:xfrm>
        </p:grpSpPr>
        <p:sp>
          <p:nvSpPr>
            <p:cNvPr id="59" name="!!Text3">
              <a:extLst>
                <a:ext uri="{FF2B5EF4-FFF2-40B4-BE49-F238E27FC236}">
                  <a16:creationId xmlns:a16="http://schemas.microsoft.com/office/drawing/2014/main" id="{6834700E-8D79-8217-DFDA-1B6AB1667845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!!Text2">
              <a:extLst>
                <a:ext uri="{FF2B5EF4-FFF2-40B4-BE49-F238E27FC236}">
                  <a16:creationId xmlns:a16="http://schemas.microsoft.com/office/drawing/2014/main" id="{D432EC7A-337C-23A7-55E3-4BE9102FC467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!!Text1">
              <a:extLst>
                <a:ext uri="{FF2B5EF4-FFF2-40B4-BE49-F238E27FC236}">
                  <a16:creationId xmlns:a16="http://schemas.microsoft.com/office/drawing/2014/main" id="{CC295C06-E9C3-2485-13B1-450BBF93C566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62" name="Freeform 50">
            <a:extLst>
              <a:ext uri="{FF2B5EF4-FFF2-40B4-BE49-F238E27FC236}">
                <a16:creationId xmlns:a16="http://schemas.microsoft.com/office/drawing/2014/main" id="{7C9B2089-00CC-8D28-1028-8C4172C119D9}"/>
              </a:ext>
            </a:extLst>
          </p:cNvPr>
          <p:cNvSpPr>
            <a:spLocks noEditPoints="1"/>
          </p:cNvSpPr>
          <p:nvPr/>
        </p:nvSpPr>
        <p:spPr bwMode="auto">
          <a:xfrm>
            <a:off x="19048102" y="5867534"/>
            <a:ext cx="1075009" cy="1027861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0E60F09-8285-1658-112B-EA7C3F8801AC}"/>
              </a:ext>
            </a:extLst>
          </p:cNvPr>
          <p:cNvGrpSpPr/>
          <p:nvPr/>
        </p:nvGrpSpPr>
        <p:grpSpPr>
          <a:xfrm>
            <a:off x="7543065" y="4772538"/>
            <a:ext cx="4368800" cy="6235700"/>
            <a:chOff x="7543065" y="4772538"/>
            <a:chExt cx="4368800" cy="6235700"/>
          </a:xfrm>
        </p:grpSpPr>
        <p:sp>
          <p:nvSpPr>
            <p:cNvPr id="192" name="Rectangle: Rounded Corners 191">
              <a:extLst>
                <a:ext uri="{FF2B5EF4-FFF2-40B4-BE49-F238E27FC236}">
                  <a16:creationId xmlns:a16="http://schemas.microsoft.com/office/drawing/2014/main" id="{8B3B9EA6-AB91-605D-C222-E822FC351EA4}"/>
                </a:ext>
              </a:extLst>
            </p:cNvPr>
            <p:cNvSpPr/>
            <p:nvPr/>
          </p:nvSpPr>
          <p:spPr>
            <a:xfrm>
              <a:off x="754306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31C90390-CF51-EE81-BD3E-C8A3CBE902BF}"/>
                </a:ext>
              </a:extLst>
            </p:cNvPr>
            <p:cNvSpPr/>
            <p:nvPr/>
          </p:nvSpPr>
          <p:spPr>
            <a:xfrm>
              <a:off x="778732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4BDA7D91-3788-3917-86A1-EC3ADA460C0B}"/>
              </a:ext>
            </a:extLst>
          </p:cNvPr>
          <p:cNvSpPr/>
          <p:nvPr/>
        </p:nvSpPr>
        <p:spPr>
          <a:xfrm>
            <a:off x="754306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A7795D99-7BEC-5950-3C6E-F097C4DF291E}"/>
              </a:ext>
            </a:extLst>
          </p:cNvPr>
          <p:cNvGrpSpPr/>
          <p:nvPr/>
        </p:nvGrpSpPr>
        <p:grpSpPr>
          <a:xfrm>
            <a:off x="8436824" y="8278470"/>
            <a:ext cx="2581282" cy="1868153"/>
            <a:chOff x="2665303" y="3211357"/>
            <a:chExt cx="2581282" cy="1458485"/>
          </a:xfrm>
        </p:grpSpPr>
        <p:sp>
          <p:nvSpPr>
            <p:cNvPr id="196" name="!!Text3">
              <a:extLst>
                <a:ext uri="{FF2B5EF4-FFF2-40B4-BE49-F238E27FC236}">
                  <a16:creationId xmlns:a16="http://schemas.microsoft.com/office/drawing/2014/main" id="{EE523EC4-7F22-0A5C-6BBB-F0553535BC6F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7" name="!!Text2">
              <a:extLst>
                <a:ext uri="{FF2B5EF4-FFF2-40B4-BE49-F238E27FC236}">
                  <a16:creationId xmlns:a16="http://schemas.microsoft.com/office/drawing/2014/main" id="{AC7112F4-9ECB-AFDB-AA52-F3C94869E12B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3">
                      <a:lumMod val="50000"/>
                    </a:schemeClr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8" name="!!Text1">
              <a:extLst>
                <a:ext uri="{FF2B5EF4-FFF2-40B4-BE49-F238E27FC236}">
                  <a16:creationId xmlns:a16="http://schemas.microsoft.com/office/drawing/2014/main" id="{506CD523-C8AE-6252-21CD-65D5BDD9C65D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5AC5EB0F-3CF5-A8D0-18E0-A917D9779AFE}"/>
              </a:ext>
            </a:extLst>
          </p:cNvPr>
          <p:cNvGrpSpPr/>
          <p:nvPr/>
        </p:nvGrpSpPr>
        <p:grpSpPr>
          <a:xfrm>
            <a:off x="9192317" y="5846316"/>
            <a:ext cx="1070296" cy="1070296"/>
            <a:chOff x="8780463" y="1906588"/>
            <a:chExt cx="360363" cy="360363"/>
          </a:xfrm>
          <a:solidFill>
            <a:schemeClr val="accent3"/>
          </a:solidFill>
        </p:grpSpPr>
        <p:sp>
          <p:nvSpPr>
            <p:cNvPr id="200" name="Freeform 93">
              <a:extLst>
                <a:ext uri="{FF2B5EF4-FFF2-40B4-BE49-F238E27FC236}">
                  <a16:creationId xmlns:a16="http://schemas.microsoft.com/office/drawing/2014/main" id="{1940E3B1-7674-6168-7143-7D9FCBDAF5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01" name="Freeform 94">
              <a:extLst>
                <a:ext uri="{FF2B5EF4-FFF2-40B4-BE49-F238E27FC236}">
                  <a16:creationId xmlns:a16="http://schemas.microsoft.com/office/drawing/2014/main" id="{A73E9FCE-E7CC-D447-B632-F9F21F102B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02" name="Freeform 95">
              <a:extLst>
                <a:ext uri="{FF2B5EF4-FFF2-40B4-BE49-F238E27FC236}">
                  <a16:creationId xmlns:a16="http://schemas.microsoft.com/office/drawing/2014/main" id="{55D621E7-A1DF-ACF4-EEC0-5F3A605C2A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03" name="Freeform 96">
              <a:extLst>
                <a:ext uri="{FF2B5EF4-FFF2-40B4-BE49-F238E27FC236}">
                  <a16:creationId xmlns:a16="http://schemas.microsoft.com/office/drawing/2014/main" id="{E8EE5193-87D8-8835-CB5E-2EB2E982F3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04" name="Freeform 97">
              <a:extLst>
                <a:ext uri="{FF2B5EF4-FFF2-40B4-BE49-F238E27FC236}">
                  <a16:creationId xmlns:a16="http://schemas.microsoft.com/office/drawing/2014/main" id="{210D834C-1E8E-9D37-EC81-F3934EBF27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05" name="Freeform 98">
              <a:extLst>
                <a:ext uri="{FF2B5EF4-FFF2-40B4-BE49-F238E27FC236}">
                  <a16:creationId xmlns:a16="http://schemas.microsoft.com/office/drawing/2014/main" id="{2C4AC755-AC09-3AAF-AE45-974BDDFD22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3339A51D-EE77-63F8-41CF-D7203587CE3E}"/>
              </a:ext>
            </a:extLst>
          </p:cNvPr>
          <p:cNvGrpSpPr/>
          <p:nvPr/>
        </p:nvGrpSpPr>
        <p:grpSpPr>
          <a:xfrm>
            <a:off x="12472135" y="4772538"/>
            <a:ext cx="4368800" cy="6235700"/>
            <a:chOff x="12472135" y="4772538"/>
            <a:chExt cx="4368800" cy="6235700"/>
          </a:xfrm>
        </p:grpSpPr>
        <p:sp>
          <p:nvSpPr>
            <p:cNvPr id="207" name="Rectangle: Rounded Corners 206">
              <a:extLst>
                <a:ext uri="{FF2B5EF4-FFF2-40B4-BE49-F238E27FC236}">
                  <a16:creationId xmlns:a16="http://schemas.microsoft.com/office/drawing/2014/main" id="{0AA2A264-3D1C-6F70-84BE-5EAEEFA82A87}"/>
                </a:ext>
              </a:extLst>
            </p:cNvPr>
            <p:cNvSpPr/>
            <p:nvPr/>
          </p:nvSpPr>
          <p:spPr>
            <a:xfrm>
              <a:off x="1247213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1" name="Rectangle: Rounded Corners 240">
              <a:extLst>
                <a:ext uri="{FF2B5EF4-FFF2-40B4-BE49-F238E27FC236}">
                  <a16:creationId xmlns:a16="http://schemas.microsoft.com/office/drawing/2014/main" id="{1C858D3D-10B0-A06B-5828-BDA82F0B22B6}"/>
                </a:ext>
              </a:extLst>
            </p:cNvPr>
            <p:cNvSpPr/>
            <p:nvPr/>
          </p:nvSpPr>
          <p:spPr>
            <a:xfrm>
              <a:off x="1271639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EA0C0790-BC95-6125-2765-688AA01EDBFF}"/>
              </a:ext>
            </a:extLst>
          </p:cNvPr>
          <p:cNvSpPr/>
          <p:nvPr/>
        </p:nvSpPr>
        <p:spPr>
          <a:xfrm>
            <a:off x="1247213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576BF047-D096-2F57-C946-C6B9CF21E303}"/>
              </a:ext>
            </a:extLst>
          </p:cNvPr>
          <p:cNvGrpSpPr/>
          <p:nvPr/>
        </p:nvGrpSpPr>
        <p:grpSpPr>
          <a:xfrm>
            <a:off x="13365894" y="8278470"/>
            <a:ext cx="2581282" cy="1868153"/>
            <a:chOff x="2665303" y="3211357"/>
            <a:chExt cx="2581282" cy="1458485"/>
          </a:xfrm>
        </p:grpSpPr>
        <p:sp>
          <p:nvSpPr>
            <p:cNvPr id="244" name="!!Text3">
              <a:extLst>
                <a:ext uri="{FF2B5EF4-FFF2-40B4-BE49-F238E27FC236}">
                  <a16:creationId xmlns:a16="http://schemas.microsoft.com/office/drawing/2014/main" id="{49439B71-6E91-369C-413F-17A0FE731EE1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5" name="!!Text2">
              <a:extLst>
                <a:ext uri="{FF2B5EF4-FFF2-40B4-BE49-F238E27FC236}">
                  <a16:creationId xmlns:a16="http://schemas.microsoft.com/office/drawing/2014/main" id="{B586AD88-9875-DB10-2166-70BB9E6BB977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6" name="!!Text1">
              <a:extLst>
                <a:ext uri="{FF2B5EF4-FFF2-40B4-BE49-F238E27FC236}">
                  <a16:creationId xmlns:a16="http://schemas.microsoft.com/office/drawing/2014/main" id="{1D677FD6-A6E9-87DA-354D-1773E57852B6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47" name="Freeform 144">
            <a:extLst>
              <a:ext uri="{FF2B5EF4-FFF2-40B4-BE49-F238E27FC236}">
                <a16:creationId xmlns:a16="http://schemas.microsoft.com/office/drawing/2014/main" id="{957CFA7E-E8E3-ED1F-8C90-E78799D23DA7}"/>
              </a:ext>
            </a:extLst>
          </p:cNvPr>
          <p:cNvSpPr>
            <a:spLocks noEditPoints="1"/>
          </p:cNvSpPr>
          <p:nvPr/>
        </p:nvSpPr>
        <p:spPr bwMode="auto">
          <a:xfrm>
            <a:off x="14109600" y="5846316"/>
            <a:ext cx="1093870" cy="1070296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17B9C0BD-31D4-CF84-162D-5AA693DB0078}"/>
              </a:ext>
            </a:extLst>
          </p:cNvPr>
          <p:cNvGrpSpPr/>
          <p:nvPr/>
        </p:nvGrpSpPr>
        <p:grpSpPr>
          <a:xfrm>
            <a:off x="2613995" y="4772538"/>
            <a:ext cx="4368800" cy="6235700"/>
            <a:chOff x="2613995" y="4772538"/>
            <a:chExt cx="4368800" cy="6235700"/>
          </a:xfrm>
        </p:grpSpPr>
        <p:sp>
          <p:nvSpPr>
            <p:cNvPr id="249" name="Rectangle: Rounded Corners 248">
              <a:extLst>
                <a:ext uri="{FF2B5EF4-FFF2-40B4-BE49-F238E27FC236}">
                  <a16:creationId xmlns:a16="http://schemas.microsoft.com/office/drawing/2014/main" id="{D07DD340-A647-6367-31E2-C524E2E31C8B}"/>
                </a:ext>
              </a:extLst>
            </p:cNvPr>
            <p:cNvSpPr/>
            <p:nvPr/>
          </p:nvSpPr>
          <p:spPr>
            <a:xfrm>
              <a:off x="261399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0" name="Rectangle: Rounded Corners 249">
              <a:extLst>
                <a:ext uri="{FF2B5EF4-FFF2-40B4-BE49-F238E27FC236}">
                  <a16:creationId xmlns:a16="http://schemas.microsoft.com/office/drawing/2014/main" id="{D806E0F7-9BD9-68F5-38AC-0E420D1641AE}"/>
                </a:ext>
              </a:extLst>
            </p:cNvPr>
            <p:cNvSpPr/>
            <p:nvPr/>
          </p:nvSpPr>
          <p:spPr>
            <a:xfrm>
              <a:off x="285825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504732A5-6CB6-3694-A544-E9B6239D54D7}"/>
              </a:ext>
            </a:extLst>
          </p:cNvPr>
          <p:cNvSpPr/>
          <p:nvPr/>
        </p:nvSpPr>
        <p:spPr>
          <a:xfrm>
            <a:off x="261399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86BC7C9E-02E4-2494-0725-7EE6DE773194}"/>
              </a:ext>
            </a:extLst>
          </p:cNvPr>
          <p:cNvGrpSpPr/>
          <p:nvPr/>
        </p:nvGrpSpPr>
        <p:grpSpPr>
          <a:xfrm>
            <a:off x="3507754" y="8278470"/>
            <a:ext cx="2581282" cy="1868153"/>
            <a:chOff x="2665303" y="3211357"/>
            <a:chExt cx="2581282" cy="1458485"/>
          </a:xfrm>
        </p:grpSpPr>
        <p:sp>
          <p:nvSpPr>
            <p:cNvPr id="253" name="!!Text3">
              <a:extLst>
                <a:ext uri="{FF2B5EF4-FFF2-40B4-BE49-F238E27FC236}">
                  <a16:creationId xmlns:a16="http://schemas.microsoft.com/office/drawing/2014/main" id="{4658E286-BA4B-716E-F50F-DEB6E748FF05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1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4" name="!!Text2">
              <a:extLst>
                <a:ext uri="{FF2B5EF4-FFF2-40B4-BE49-F238E27FC236}">
                  <a16:creationId xmlns:a16="http://schemas.microsoft.com/office/drawing/2014/main" id="{9FED29A7-21C3-C9F7-393E-15788B78DF45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2">
                      <a:lumMod val="50000"/>
                    </a:schemeClr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5" name="!!Text1">
              <a:extLst>
                <a:ext uri="{FF2B5EF4-FFF2-40B4-BE49-F238E27FC236}">
                  <a16:creationId xmlns:a16="http://schemas.microsoft.com/office/drawing/2014/main" id="{D81257BB-103D-6549-0071-EB98AE93FD11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85B96819-0487-C919-2CE0-45EA446BC721}"/>
              </a:ext>
            </a:extLst>
          </p:cNvPr>
          <p:cNvGrpSpPr/>
          <p:nvPr/>
        </p:nvGrpSpPr>
        <p:grpSpPr>
          <a:xfrm>
            <a:off x="4267960" y="5846316"/>
            <a:ext cx="1060870" cy="1070296"/>
            <a:chOff x="0" y="2706688"/>
            <a:chExt cx="357188" cy="360363"/>
          </a:xfrm>
          <a:solidFill>
            <a:schemeClr val="accent1"/>
          </a:solidFill>
        </p:grpSpPr>
        <p:sp>
          <p:nvSpPr>
            <p:cNvPr id="257" name="Freeform 107">
              <a:extLst>
                <a:ext uri="{FF2B5EF4-FFF2-40B4-BE49-F238E27FC236}">
                  <a16:creationId xmlns:a16="http://schemas.microsoft.com/office/drawing/2014/main" id="{D91293FE-A174-0B8A-20DA-28298372C5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58" name="Rectangle 108">
              <a:extLst>
                <a:ext uri="{FF2B5EF4-FFF2-40B4-BE49-F238E27FC236}">
                  <a16:creationId xmlns:a16="http://schemas.microsoft.com/office/drawing/2014/main" id="{7C91CC38-50A6-6898-B9D3-23995BEFC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59" name="Rectangle 109">
              <a:extLst>
                <a:ext uri="{FF2B5EF4-FFF2-40B4-BE49-F238E27FC236}">
                  <a16:creationId xmlns:a16="http://schemas.microsoft.com/office/drawing/2014/main" id="{2D502BA6-D965-6FE6-3FD7-D6B372BAC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60" name="Rectangle 110">
              <a:extLst>
                <a:ext uri="{FF2B5EF4-FFF2-40B4-BE49-F238E27FC236}">
                  <a16:creationId xmlns:a16="http://schemas.microsoft.com/office/drawing/2014/main" id="{608D44C7-1E05-EDB3-8773-2B0A241C9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61" name="Rectangle 111">
              <a:extLst>
                <a:ext uri="{FF2B5EF4-FFF2-40B4-BE49-F238E27FC236}">
                  <a16:creationId xmlns:a16="http://schemas.microsoft.com/office/drawing/2014/main" id="{9D839524-9394-2E9B-A250-83D17F23C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62" name="Rectangle 112">
              <a:extLst>
                <a:ext uri="{FF2B5EF4-FFF2-40B4-BE49-F238E27FC236}">
                  <a16:creationId xmlns:a16="http://schemas.microsoft.com/office/drawing/2014/main" id="{F22530FF-A5BA-F2CA-AF0D-21C66F300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63" name="Rectangle 113">
              <a:extLst>
                <a:ext uri="{FF2B5EF4-FFF2-40B4-BE49-F238E27FC236}">
                  <a16:creationId xmlns:a16="http://schemas.microsoft.com/office/drawing/2014/main" id="{11254E9E-D315-1797-3378-120534E91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64" name="Rectangle 114">
              <a:extLst>
                <a:ext uri="{FF2B5EF4-FFF2-40B4-BE49-F238E27FC236}">
                  <a16:creationId xmlns:a16="http://schemas.microsoft.com/office/drawing/2014/main" id="{BFF305F9-A6A8-136C-BED3-E62FEF439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65" name="Rectangle 115">
              <a:extLst>
                <a:ext uri="{FF2B5EF4-FFF2-40B4-BE49-F238E27FC236}">
                  <a16:creationId xmlns:a16="http://schemas.microsoft.com/office/drawing/2014/main" id="{C1C3DFE6-0660-1B9A-CEEF-0DF516CA7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66" name="Rectangle 116">
              <a:extLst>
                <a:ext uri="{FF2B5EF4-FFF2-40B4-BE49-F238E27FC236}">
                  <a16:creationId xmlns:a16="http://schemas.microsoft.com/office/drawing/2014/main" id="{0C73A28A-F718-0659-763D-24D503992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267" name="!!SubTitle">
            <a:extLst>
              <a:ext uri="{FF2B5EF4-FFF2-40B4-BE49-F238E27FC236}">
                <a16:creationId xmlns:a16="http://schemas.microsoft.com/office/drawing/2014/main" id="{07C09569-8E37-0174-2405-EC6413556D47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68" name="!!MainTitle1">
            <a:extLst>
              <a:ext uri="{FF2B5EF4-FFF2-40B4-BE49-F238E27FC236}">
                <a16:creationId xmlns:a16="http://schemas.microsoft.com/office/drawing/2014/main" id="{03F2FDFF-776C-D260-1422-2EA884529CF0}"/>
              </a:ext>
            </a:extLst>
          </p:cNvPr>
          <p:cNvSpPr txBox="1"/>
          <p:nvPr/>
        </p:nvSpPr>
        <p:spPr>
          <a:xfrm>
            <a:off x="7586417" y="1037172"/>
            <a:ext cx="92111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Option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536FF4E3-85D0-5985-2E4F-9603773F526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#187</a:t>
            </a: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9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0" dur="15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4" dur="1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5" dur="1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8" dur="15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9" dur="15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2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3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62" grpId="0" animBg="1"/>
          <p:bldP spid="194" grpId="0" animBg="1"/>
          <p:bldP spid="242" grpId="0" animBg="1"/>
          <p:bldP spid="247" grpId="0" animBg="1"/>
          <p:bldP spid="251" grpId="0" animBg="1"/>
          <p:bldP spid="267" grpId="0"/>
          <p:bldP spid="26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9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5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62" grpId="0" animBg="1"/>
          <p:bldP spid="194" grpId="0" animBg="1"/>
          <p:bldP spid="242" grpId="0" animBg="1"/>
          <p:bldP spid="247" grpId="0" animBg="1"/>
          <p:bldP spid="251" grpId="0" animBg="1"/>
          <p:bldP spid="267" grpId="0"/>
          <p:bldP spid="268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>
            <a:extLst>
              <a:ext uri="{FF2B5EF4-FFF2-40B4-BE49-F238E27FC236}">
                <a16:creationId xmlns:a16="http://schemas.microsoft.com/office/drawing/2014/main" id="{1A91FD79-D998-B6C8-41C0-642D0511BB2E}"/>
              </a:ext>
            </a:extLst>
          </p:cNvPr>
          <p:cNvGrpSpPr/>
          <p:nvPr/>
        </p:nvGrpSpPr>
        <p:grpSpPr>
          <a:xfrm>
            <a:off x="17401206" y="4772538"/>
            <a:ext cx="4368800" cy="6235700"/>
            <a:chOff x="17401206" y="4772538"/>
            <a:chExt cx="4368800" cy="6235700"/>
          </a:xfrm>
          <a:solidFill>
            <a:schemeClr val="accent4"/>
          </a:solidFill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91391FCD-B3B2-A2AC-D83D-8767A91A929C}"/>
                </a:ext>
              </a:extLst>
            </p:cNvPr>
            <p:cNvSpPr/>
            <p:nvPr/>
          </p:nvSpPr>
          <p:spPr>
            <a:xfrm>
              <a:off x="17401206" y="4772538"/>
              <a:ext cx="4368800" cy="62357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4287F7E7-D3C6-40AB-6A2C-E708C113CDFE}"/>
                </a:ext>
              </a:extLst>
            </p:cNvPr>
            <p:cNvSpPr/>
            <p:nvPr/>
          </p:nvSpPr>
          <p:spPr>
            <a:xfrm>
              <a:off x="17645469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84BF37DB-1AE0-CAB4-CF9D-CA2B9582C7E7}"/>
              </a:ext>
            </a:extLst>
          </p:cNvPr>
          <p:cNvSpPr/>
          <p:nvPr/>
        </p:nvSpPr>
        <p:spPr>
          <a:xfrm>
            <a:off x="17401206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102067D-F5E8-0113-36FF-8CF74DAE8E73}"/>
              </a:ext>
            </a:extLst>
          </p:cNvPr>
          <p:cNvGrpSpPr/>
          <p:nvPr/>
        </p:nvGrpSpPr>
        <p:grpSpPr>
          <a:xfrm>
            <a:off x="18294965" y="8278470"/>
            <a:ext cx="2581282" cy="1868153"/>
            <a:chOff x="2665303" y="3211357"/>
            <a:chExt cx="2581282" cy="1458485"/>
          </a:xfrm>
        </p:grpSpPr>
        <p:sp>
          <p:nvSpPr>
            <p:cNvPr id="62" name="!!Text3">
              <a:extLst>
                <a:ext uri="{FF2B5EF4-FFF2-40B4-BE49-F238E27FC236}">
                  <a16:creationId xmlns:a16="http://schemas.microsoft.com/office/drawing/2014/main" id="{A29607F4-4CB3-928C-4C11-DC3A6FE70D8E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!!Text2">
              <a:extLst>
                <a:ext uri="{FF2B5EF4-FFF2-40B4-BE49-F238E27FC236}">
                  <a16:creationId xmlns:a16="http://schemas.microsoft.com/office/drawing/2014/main" id="{A38CC226-0AEE-529B-A896-BF5954E102A0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6" name="!!Text1">
              <a:extLst>
                <a:ext uri="{FF2B5EF4-FFF2-40B4-BE49-F238E27FC236}">
                  <a16:creationId xmlns:a16="http://schemas.microsoft.com/office/drawing/2014/main" id="{AAAA0304-9FB0-21E9-B2A6-3DCD0B918701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57" name="Freeform 50">
            <a:extLst>
              <a:ext uri="{FF2B5EF4-FFF2-40B4-BE49-F238E27FC236}">
                <a16:creationId xmlns:a16="http://schemas.microsoft.com/office/drawing/2014/main" id="{7DD2F62A-6233-B180-FBB8-87643F59B8CD}"/>
              </a:ext>
            </a:extLst>
          </p:cNvPr>
          <p:cNvSpPr>
            <a:spLocks noEditPoints="1"/>
          </p:cNvSpPr>
          <p:nvPr/>
        </p:nvSpPr>
        <p:spPr bwMode="auto">
          <a:xfrm>
            <a:off x="19048102" y="5867534"/>
            <a:ext cx="1075009" cy="1027861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tx2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5688DA16-A9E8-23DF-5A5F-F38591E32C4A}"/>
              </a:ext>
            </a:extLst>
          </p:cNvPr>
          <p:cNvGrpSpPr/>
          <p:nvPr/>
        </p:nvGrpSpPr>
        <p:grpSpPr>
          <a:xfrm>
            <a:off x="7543065" y="4772538"/>
            <a:ext cx="4368800" cy="6235700"/>
            <a:chOff x="7543065" y="4772538"/>
            <a:chExt cx="4368800" cy="6235700"/>
          </a:xfrm>
          <a:solidFill>
            <a:schemeClr val="accent2"/>
          </a:solidFill>
        </p:grpSpPr>
        <p:sp>
          <p:nvSpPr>
            <p:cNvPr id="259" name="Rectangle: Rounded Corners 258">
              <a:extLst>
                <a:ext uri="{FF2B5EF4-FFF2-40B4-BE49-F238E27FC236}">
                  <a16:creationId xmlns:a16="http://schemas.microsoft.com/office/drawing/2014/main" id="{F50AE037-C7DC-57B2-B349-42488F4CA5C9}"/>
                </a:ext>
              </a:extLst>
            </p:cNvPr>
            <p:cNvSpPr/>
            <p:nvPr/>
          </p:nvSpPr>
          <p:spPr>
            <a:xfrm>
              <a:off x="7543065" y="4772538"/>
              <a:ext cx="4368800" cy="62357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0" name="Rectangle: Rounded Corners 259">
              <a:extLst>
                <a:ext uri="{FF2B5EF4-FFF2-40B4-BE49-F238E27FC236}">
                  <a16:creationId xmlns:a16="http://schemas.microsoft.com/office/drawing/2014/main" id="{267C535D-7124-E114-B1B2-B3158A62665E}"/>
                </a:ext>
              </a:extLst>
            </p:cNvPr>
            <p:cNvSpPr/>
            <p:nvPr/>
          </p:nvSpPr>
          <p:spPr>
            <a:xfrm>
              <a:off x="778732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FC0CC0BE-358C-5B8B-6488-A9843B63D3F6}"/>
              </a:ext>
            </a:extLst>
          </p:cNvPr>
          <p:cNvSpPr/>
          <p:nvPr/>
        </p:nvSpPr>
        <p:spPr>
          <a:xfrm>
            <a:off x="754306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6F01A7AA-F62D-4A91-D165-BA63EB373BE9}"/>
              </a:ext>
            </a:extLst>
          </p:cNvPr>
          <p:cNvGrpSpPr/>
          <p:nvPr/>
        </p:nvGrpSpPr>
        <p:grpSpPr>
          <a:xfrm>
            <a:off x="8436824" y="8278470"/>
            <a:ext cx="2581282" cy="1868153"/>
            <a:chOff x="2665303" y="3211357"/>
            <a:chExt cx="2581282" cy="1458485"/>
          </a:xfrm>
        </p:grpSpPr>
        <p:sp>
          <p:nvSpPr>
            <p:cNvPr id="263" name="!!Text3">
              <a:extLst>
                <a:ext uri="{FF2B5EF4-FFF2-40B4-BE49-F238E27FC236}">
                  <a16:creationId xmlns:a16="http://schemas.microsoft.com/office/drawing/2014/main" id="{1094A357-781E-4676-238D-A95449920D5F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4" name="!!Text2">
              <a:extLst>
                <a:ext uri="{FF2B5EF4-FFF2-40B4-BE49-F238E27FC236}">
                  <a16:creationId xmlns:a16="http://schemas.microsoft.com/office/drawing/2014/main" id="{1721182B-BA12-35FE-FA7C-77D55140F2EF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5" name="!!Text1">
              <a:extLst>
                <a:ext uri="{FF2B5EF4-FFF2-40B4-BE49-F238E27FC236}">
                  <a16:creationId xmlns:a16="http://schemas.microsoft.com/office/drawing/2014/main" id="{2FDB0FBC-95C5-D04D-C061-E4474AE1C2AB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BEC16614-F11B-A17A-E684-C9F61F86F65E}"/>
              </a:ext>
            </a:extLst>
          </p:cNvPr>
          <p:cNvGrpSpPr/>
          <p:nvPr/>
        </p:nvGrpSpPr>
        <p:grpSpPr>
          <a:xfrm>
            <a:off x="9192317" y="5846316"/>
            <a:ext cx="1070296" cy="1070296"/>
            <a:chOff x="8780463" y="1906588"/>
            <a:chExt cx="360363" cy="360363"/>
          </a:xfrm>
          <a:solidFill>
            <a:schemeClr val="tx2">
              <a:lumMod val="65000"/>
            </a:schemeClr>
          </a:solidFill>
        </p:grpSpPr>
        <p:sp>
          <p:nvSpPr>
            <p:cNvPr id="319" name="Freeform 93">
              <a:extLst>
                <a:ext uri="{FF2B5EF4-FFF2-40B4-BE49-F238E27FC236}">
                  <a16:creationId xmlns:a16="http://schemas.microsoft.com/office/drawing/2014/main" id="{78CB984E-CE97-29F7-34B1-61084A1883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84" name="Freeform 94">
              <a:extLst>
                <a:ext uri="{FF2B5EF4-FFF2-40B4-BE49-F238E27FC236}">
                  <a16:creationId xmlns:a16="http://schemas.microsoft.com/office/drawing/2014/main" id="{165966F0-88E6-E962-68AE-FCA5AC83E5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85" name="Freeform 95">
              <a:extLst>
                <a:ext uri="{FF2B5EF4-FFF2-40B4-BE49-F238E27FC236}">
                  <a16:creationId xmlns:a16="http://schemas.microsoft.com/office/drawing/2014/main" id="{66B17B2D-6938-7B93-E9C7-B312389B09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86" name="Freeform 96">
              <a:extLst>
                <a:ext uri="{FF2B5EF4-FFF2-40B4-BE49-F238E27FC236}">
                  <a16:creationId xmlns:a16="http://schemas.microsoft.com/office/drawing/2014/main" id="{18EDE840-877C-C450-044B-EEE3E31E3F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87" name="Freeform 97">
              <a:extLst>
                <a:ext uri="{FF2B5EF4-FFF2-40B4-BE49-F238E27FC236}">
                  <a16:creationId xmlns:a16="http://schemas.microsoft.com/office/drawing/2014/main" id="{639E66C1-74A3-0326-FB06-D3BF634167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88" name="Freeform 98">
              <a:extLst>
                <a:ext uri="{FF2B5EF4-FFF2-40B4-BE49-F238E27FC236}">
                  <a16:creationId xmlns:a16="http://schemas.microsoft.com/office/drawing/2014/main" id="{20BD4284-695C-DBF5-5C96-DDC008422C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389" name="Group 388">
            <a:extLst>
              <a:ext uri="{FF2B5EF4-FFF2-40B4-BE49-F238E27FC236}">
                <a16:creationId xmlns:a16="http://schemas.microsoft.com/office/drawing/2014/main" id="{23299EE6-77F5-5702-A5B4-136DC47391B5}"/>
              </a:ext>
            </a:extLst>
          </p:cNvPr>
          <p:cNvGrpSpPr/>
          <p:nvPr/>
        </p:nvGrpSpPr>
        <p:grpSpPr>
          <a:xfrm>
            <a:off x="12472135" y="4772538"/>
            <a:ext cx="4368800" cy="6235700"/>
            <a:chOff x="12472135" y="4772538"/>
            <a:chExt cx="4368800" cy="6235700"/>
          </a:xfrm>
          <a:solidFill>
            <a:schemeClr val="accent3"/>
          </a:solidFill>
        </p:grpSpPr>
        <p:sp>
          <p:nvSpPr>
            <p:cNvPr id="390" name="Rectangle: Rounded Corners 389">
              <a:extLst>
                <a:ext uri="{FF2B5EF4-FFF2-40B4-BE49-F238E27FC236}">
                  <a16:creationId xmlns:a16="http://schemas.microsoft.com/office/drawing/2014/main" id="{E2A6BF74-BB99-1A78-6151-4BA605F535BC}"/>
                </a:ext>
              </a:extLst>
            </p:cNvPr>
            <p:cNvSpPr/>
            <p:nvPr/>
          </p:nvSpPr>
          <p:spPr>
            <a:xfrm>
              <a:off x="12472135" y="4772538"/>
              <a:ext cx="4368800" cy="62357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1" name="Rectangle: Rounded Corners 390">
              <a:extLst>
                <a:ext uri="{FF2B5EF4-FFF2-40B4-BE49-F238E27FC236}">
                  <a16:creationId xmlns:a16="http://schemas.microsoft.com/office/drawing/2014/main" id="{E688525D-C4EC-9BCA-4945-C59A25D10F67}"/>
                </a:ext>
              </a:extLst>
            </p:cNvPr>
            <p:cNvSpPr/>
            <p:nvPr/>
          </p:nvSpPr>
          <p:spPr>
            <a:xfrm>
              <a:off x="1271639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F4488765-2B08-A4CE-667D-EB4DD3AE2EFD}"/>
              </a:ext>
            </a:extLst>
          </p:cNvPr>
          <p:cNvSpPr/>
          <p:nvPr/>
        </p:nvSpPr>
        <p:spPr>
          <a:xfrm>
            <a:off x="1247213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93" name="Group 392">
            <a:extLst>
              <a:ext uri="{FF2B5EF4-FFF2-40B4-BE49-F238E27FC236}">
                <a16:creationId xmlns:a16="http://schemas.microsoft.com/office/drawing/2014/main" id="{F4777E6D-6E9A-01B0-9659-A6F144068F41}"/>
              </a:ext>
            </a:extLst>
          </p:cNvPr>
          <p:cNvGrpSpPr/>
          <p:nvPr/>
        </p:nvGrpSpPr>
        <p:grpSpPr>
          <a:xfrm>
            <a:off x="13365894" y="8278470"/>
            <a:ext cx="2581282" cy="1868153"/>
            <a:chOff x="2665303" y="3211357"/>
            <a:chExt cx="2581282" cy="1458485"/>
          </a:xfrm>
        </p:grpSpPr>
        <p:sp>
          <p:nvSpPr>
            <p:cNvPr id="394" name="!!Text3">
              <a:extLst>
                <a:ext uri="{FF2B5EF4-FFF2-40B4-BE49-F238E27FC236}">
                  <a16:creationId xmlns:a16="http://schemas.microsoft.com/office/drawing/2014/main" id="{E53A768D-36AD-4C90-5F29-848AC346D3AF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5" name="!!Text2">
              <a:extLst>
                <a:ext uri="{FF2B5EF4-FFF2-40B4-BE49-F238E27FC236}">
                  <a16:creationId xmlns:a16="http://schemas.microsoft.com/office/drawing/2014/main" id="{70105E0D-DA40-2103-5C32-DC68DCBEF585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6" name="!!Text1">
              <a:extLst>
                <a:ext uri="{FF2B5EF4-FFF2-40B4-BE49-F238E27FC236}">
                  <a16:creationId xmlns:a16="http://schemas.microsoft.com/office/drawing/2014/main" id="{69BFE591-B366-DCC0-F20E-5291AD34A08A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397" name="Freeform 144">
            <a:extLst>
              <a:ext uri="{FF2B5EF4-FFF2-40B4-BE49-F238E27FC236}">
                <a16:creationId xmlns:a16="http://schemas.microsoft.com/office/drawing/2014/main" id="{A3E707D2-FB21-8371-5810-18EC68D5723E}"/>
              </a:ext>
            </a:extLst>
          </p:cNvPr>
          <p:cNvSpPr>
            <a:spLocks noEditPoints="1"/>
          </p:cNvSpPr>
          <p:nvPr/>
        </p:nvSpPr>
        <p:spPr bwMode="auto">
          <a:xfrm>
            <a:off x="14109600" y="5846316"/>
            <a:ext cx="1093870" cy="1070296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tx2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A9EFA62E-E491-428A-C7ED-542124B7C146}"/>
              </a:ext>
            </a:extLst>
          </p:cNvPr>
          <p:cNvGrpSpPr/>
          <p:nvPr/>
        </p:nvGrpSpPr>
        <p:grpSpPr>
          <a:xfrm>
            <a:off x="2613995" y="4772538"/>
            <a:ext cx="4368800" cy="6235700"/>
            <a:chOff x="2613995" y="4772538"/>
            <a:chExt cx="4368800" cy="6235700"/>
          </a:xfrm>
        </p:grpSpPr>
        <p:sp>
          <p:nvSpPr>
            <p:cNvPr id="399" name="Rectangle: Rounded Corners 398">
              <a:extLst>
                <a:ext uri="{FF2B5EF4-FFF2-40B4-BE49-F238E27FC236}">
                  <a16:creationId xmlns:a16="http://schemas.microsoft.com/office/drawing/2014/main" id="{E1BB8DEC-7684-769C-C909-8A028762ACBB}"/>
                </a:ext>
              </a:extLst>
            </p:cNvPr>
            <p:cNvSpPr/>
            <p:nvPr/>
          </p:nvSpPr>
          <p:spPr>
            <a:xfrm>
              <a:off x="261399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9" name="Rectangle: Rounded Corners 428">
              <a:extLst>
                <a:ext uri="{FF2B5EF4-FFF2-40B4-BE49-F238E27FC236}">
                  <a16:creationId xmlns:a16="http://schemas.microsoft.com/office/drawing/2014/main" id="{1395E6E0-8F41-CEF3-5DB2-85CAC029F20B}"/>
                </a:ext>
              </a:extLst>
            </p:cNvPr>
            <p:cNvSpPr/>
            <p:nvPr/>
          </p:nvSpPr>
          <p:spPr>
            <a:xfrm>
              <a:off x="285825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707E24A4-B840-6CA8-36D1-1AE98B9DC280}"/>
              </a:ext>
            </a:extLst>
          </p:cNvPr>
          <p:cNvSpPr/>
          <p:nvPr/>
        </p:nvSpPr>
        <p:spPr>
          <a:xfrm>
            <a:off x="261399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1" name="Group 430">
            <a:extLst>
              <a:ext uri="{FF2B5EF4-FFF2-40B4-BE49-F238E27FC236}">
                <a16:creationId xmlns:a16="http://schemas.microsoft.com/office/drawing/2014/main" id="{73E0A56B-06F5-8412-5CDD-925DBBC591C5}"/>
              </a:ext>
            </a:extLst>
          </p:cNvPr>
          <p:cNvGrpSpPr/>
          <p:nvPr/>
        </p:nvGrpSpPr>
        <p:grpSpPr>
          <a:xfrm>
            <a:off x="3507754" y="8278470"/>
            <a:ext cx="2581282" cy="1868153"/>
            <a:chOff x="2665303" y="3211357"/>
            <a:chExt cx="2581282" cy="1458485"/>
          </a:xfrm>
        </p:grpSpPr>
        <p:sp>
          <p:nvSpPr>
            <p:cNvPr id="432" name="!!Text3">
              <a:extLst>
                <a:ext uri="{FF2B5EF4-FFF2-40B4-BE49-F238E27FC236}">
                  <a16:creationId xmlns:a16="http://schemas.microsoft.com/office/drawing/2014/main" id="{6756660F-C2F4-D140-DBEF-BC3DF8DFEA87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/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3" name="!!Text2">
              <a:extLst>
                <a:ext uri="{FF2B5EF4-FFF2-40B4-BE49-F238E27FC236}">
                  <a16:creationId xmlns:a16="http://schemas.microsoft.com/office/drawing/2014/main" id="{BEBC8AA1-9860-DFCA-4394-67CFC0667281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/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4" name="!!Text1">
              <a:extLst>
                <a:ext uri="{FF2B5EF4-FFF2-40B4-BE49-F238E27FC236}">
                  <a16:creationId xmlns:a16="http://schemas.microsoft.com/office/drawing/2014/main" id="{E9C08526-0772-2B92-6B58-78079B373A2A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435" name="Group 434">
            <a:extLst>
              <a:ext uri="{FF2B5EF4-FFF2-40B4-BE49-F238E27FC236}">
                <a16:creationId xmlns:a16="http://schemas.microsoft.com/office/drawing/2014/main" id="{CF388231-EDA4-59C1-543F-6AD6FA17FDA3}"/>
              </a:ext>
            </a:extLst>
          </p:cNvPr>
          <p:cNvGrpSpPr/>
          <p:nvPr/>
        </p:nvGrpSpPr>
        <p:grpSpPr>
          <a:xfrm>
            <a:off x="4267960" y="5846316"/>
            <a:ext cx="1060870" cy="1070296"/>
            <a:chOff x="0" y="2706688"/>
            <a:chExt cx="357188" cy="360363"/>
          </a:xfrm>
          <a:solidFill>
            <a:schemeClr val="tx2">
              <a:lumMod val="65000"/>
            </a:schemeClr>
          </a:solidFill>
        </p:grpSpPr>
        <p:sp>
          <p:nvSpPr>
            <p:cNvPr id="436" name="Freeform 107">
              <a:extLst>
                <a:ext uri="{FF2B5EF4-FFF2-40B4-BE49-F238E27FC236}">
                  <a16:creationId xmlns:a16="http://schemas.microsoft.com/office/drawing/2014/main" id="{9B6A10AD-06F8-7F09-88D3-4E8D5A2C12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37" name="Rectangle 108">
              <a:extLst>
                <a:ext uri="{FF2B5EF4-FFF2-40B4-BE49-F238E27FC236}">
                  <a16:creationId xmlns:a16="http://schemas.microsoft.com/office/drawing/2014/main" id="{E6A77B19-6A33-D67B-6676-4D5FFDB24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38" name="Rectangle 109">
              <a:extLst>
                <a:ext uri="{FF2B5EF4-FFF2-40B4-BE49-F238E27FC236}">
                  <a16:creationId xmlns:a16="http://schemas.microsoft.com/office/drawing/2014/main" id="{FC43BB00-5E6D-8FD5-EDAD-5B2614449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39" name="Rectangle 110">
              <a:extLst>
                <a:ext uri="{FF2B5EF4-FFF2-40B4-BE49-F238E27FC236}">
                  <a16:creationId xmlns:a16="http://schemas.microsoft.com/office/drawing/2014/main" id="{1F3E90F8-3279-B64E-8B8E-819E50F35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40" name="Rectangle 111">
              <a:extLst>
                <a:ext uri="{FF2B5EF4-FFF2-40B4-BE49-F238E27FC236}">
                  <a16:creationId xmlns:a16="http://schemas.microsoft.com/office/drawing/2014/main" id="{891D9641-79C6-BBCD-5D72-E95068B8A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41" name="Rectangle 112">
              <a:extLst>
                <a:ext uri="{FF2B5EF4-FFF2-40B4-BE49-F238E27FC236}">
                  <a16:creationId xmlns:a16="http://schemas.microsoft.com/office/drawing/2014/main" id="{AEB215B1-B3A5-25AF-07AF-E8AB1EE46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42" name="Rectangle 113">
              <a:extLst>
                <a:ext uri="{FF2B5EF4-FFF2-40B4-BE49-F238E27FC236}">
                  <a16:creationId xmlns:a16="http://schemas.microsoft.com/office/drawing/2014/main" id="{19E56BCA-2DF4-AEAA-EE8E-99073306A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43" name="Rectangle 114">
              <a:extLst>
                <a:ext uri="{FF2B5EF4-FFF2-40B4-BE49-F238E27FC236}">
                  <a16:creationId xmlns:a16="http://schemas.microsoft.com/office/drawing/2014/main" id="{3F028766-6313-4831-EA6D-11FB8FDFD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44" name="Rectangle 115">
              <a:extLst>
                <a:ext uri="{FF2B5EF4-FFF2-40B4-BE49-F238E27FC236}">
                  <a16:creationId xmlns:a16="http://schemas.microsoft.com/office/drawing/2014/main" id="{B89C37AE-7187-CE81-6C13-841F674E1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445" name="Rectangle 116">
              <a:extLst>
                <a:ext uri="{FF2B5EF4-FFF2-40B4-BE49-F238E27FC236}">
                  <a16:creationId xmlns:a16="http://schemas.microsoft.com/office/drawing/2014/main" id="{C30DCCC5-B04C-CC86-3CFF-CC2C432F5F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446" name="!!SubTitle">
            <a:extLst>
              <a:ext uri="{FF2B5EF4-FFF2-40B4-BE49-F238E27FC236}">
                <a16:creationId xmlns:a16="http://schemas.microsoft.com/office/drawing/2014/main" id="{1B599AA2-039E-334D-7C92-22CC11BA0D7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8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47" name="!!MainTitle1">
            <a:extLst>
              <a:ext uri="{FF2B5EF4-FFF2-40B4-BE49-F238E27FC236}">
                <a16:creationId xmlns:a16="http://schemas.microsoft.com/office/drawing/2014/main" id="{D9C3842A-40CC-E4F6-F4A5-0D0FABEDA84C}"/>
              </a:ext>
            </a:extLst>
          </p:cNvPr>
          <p:cNvSpPr txBox="1"/>
          <p:nvPr/>
        </p:nvSpPr>
        <p:spPr>
          <a:xfrm>
            <a:off x="7586417" y="1037172"/>
            <a:ext cx="92111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8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Option </a:t>
            </a:r>
            <a:r>
              <a:rPr lang="en-US" sz="7500" noProof="0" dirty="0">
                <a:solidFill>
                  <a:schemeClr val="tx2">
                    <a:lumMod val="8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8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48" name="Rectangle 447">
            <a:extLst>
              <a:ext uri="{FF2B5EF4-FFF2-40B4-BE49-F238E27FC236}">
                <a16:creationId xmlns:a16="http://schemas.microsoft.com/office/drawing/2014/main" id="{758E2C4B-C0E8-0CC2-9CC1-9CBF797361A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#187</a:t>
            </a: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blinds dir="vert"/>
      </p:transition>
    </mc:Choice>
    <mc:Fallback xmlns="">
      <p:transition spd="slow" advClick="0" advTm="1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9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7" grpId="0" animBg="1"/>
          <p:bldP spid="397" grpId="0" animBg="1"/>
          <p:bldP spid="446" grpId="0"/>
          <p:bldP spid="44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5" dur="75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9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7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7" grpId="0" animBg="1"/>
          <p:bldP spid="397" grpId="0" animBg="1"/>
          <p:bldP spid="446" grpId="0"/>
          <p:bldP spid="44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" name="Group 268">
            <a:extLst>
              <a:ext uri="{FF2B5EF4-FFF2-40B4-BE49-F238E27FC236}">
                <a16:creationId xmlns:a16="http://schemas.microsoft.com/office/drawing/2014/main" id="{8E8F8351-C387-1ADF-4C23-6E862C464A16}"/>
              </a:ext>
            </a:extLst>
          </p:cNvPr>
          <p:cNvGrpSpPr/>
          <p:nvPr/>
        </p:nvGrpSpPr>
        <p:grpSpPr>
          <a:xfrm>
            <a:off x="17401206" y="4772538"/>
            <a:ext cx="4368800" cy="6235700"/>
            <a:chOff x="17401206" y="4772538"/>
            <a:chExt cx="4368800" cy="6235700"/>
          </a:xfrm>
        </p:grpSpPr>
        <p:sp>
          <p:nvSpPr>
            <p:cNvPr id="270" name="Rectangle: Rounded Corners 269">
              <a:extLst>
                <a:ext uri="{FF2B5EF4-FFF2-40B4-BE49-F238E27FC236}">
                  <a16:creationId xmlns:a16="http://schemas.microsoft.com/office/drawing/2014/main" id="{C056F70E-1917-5884-0616-C13A5C399DED}"/>
                </a:ext>
              </a:extLst>
            </p:cNvPr>
            <p:cNvSpPr/>
            <p:nvPr/>
          </p:nvSpPr>
          <p:spPr>
            <a:xfrm>
              <a:off x="17401206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1" name="Rectangle: Rounded Corners 270">
              <a:extLst>
                <a:ext uri="{FF2B5EF4-FFF2-40B4-BE49-F238E27FC236}">
                  <a16:creationId xmlns:a16="http://schemas.microsoft.com/office/drawing/2014/main" id="{33952447-F5E1-4AAB-94AC-33083AE7EED6}"/>
                </a:ext>
              </a:extLst>
            </p:cNvPr>
            <p:cNvSpPr/>
            <p:nvPr/>
          </p:nvSpPr>
          <p:spPr>
            <a:xfrm>
              <a:off x="17645469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AA4FC089-A16B-6C35-077E-8574B8743ECB}"/>
              </a:ext>
            </a:extLst>
          </p:cNvPr>
          <p:cNvSpPr/>
          <p:nvPr/>
        </p:nvSpPr>
        <p:spPr>
          <a:xfrm>
            <a:off x="17401206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3" name="Group 272">
            <a:extLst>
              <a:ext uri="{FF2B5EF4-FFF2-40B4-BE49-F238E27FC236}">
                <a16:creationId xmlns:a16="http://schemas.microsoft.com/office/drawing/2014/main" id="{C17B0C3A-AB87-8406-A82F-2C865B9B0383}"/>
              </a:ext>
            </a:extLst>
          </p:cNvPr>
          <p:cNvGrpSpPr/>
          <p:nvPr/>
        </p:nvGrpSpPr>
        <p:grpSpPr>
          <a:xfrm>
            <a:off x="18294965" y="8278470"/>
            <a:ext cx="2581282" cy="1868153"/>
            <a:chOff x="2665303" y="3211357"/>
            <a:chExt cx="2581282" cy="1458485"/>
          </a:xfrm>
        </p:grpSpPr>
        <p:sp>
          <p:nvSpPr>
            <p:cNvPr id="274" name="!!Text3">
              <a:extLst>
                <a:ext uri="{FF2B5EF4-FFF2-40B4-BE49-F238E27FC236}">
                  <a16:creationId xmlns:a16="http://schemas.microsoft.com/office/drawing/2014/main" id="{11FD1D2A-C210-2FE6-7F4A-ECB73BD6325A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1">
                      <a:lumMod val="20000"/>
                      <a:lumOff val="80000"/>
                    </a:schemeClr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5" name="!!Text2">
              <a:extLst>
                <a:ext uri="{FF2B5EF4-FFF2-40B4-BE49-F238E27FC236}">
                  <a16:creationId xmlns:a16="http://schemas.microsoft.com/office/drawing/2014/main" id="{8081FE00-6A6B-BC74-1C43-CAF76518C48E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1">
                      <a:lumMod val="20000"/>
                      <a:lumOff val="80000"/>
                    </a:schemeClr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6" name="!!Text1">
              <a:extLst>
                <a:ext uri="{FF2B5EF4-FFF2-40B4-BE49-F238E27FC236}">
                  <a16:creationId xmlns:a16="http://schemas.microsoft.com/office/drawing/2014/main" id="{D80A50AA-18F2-533B-F47B-CCB7AB6D795B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277" name="Freeform 50">
            <a:extLst>
              <a:ext uri="{FF2B5EF4-FFF2-40B4-BE49-F238E27FC236}">
                <a16:creationId xmlns:a16="http://schemas.microsoft.com/office/drawing/2014/main" id="{78A9D32F-40E5-4091-E0DD-8447AE87430E}"/>
              </a:ext>
            </a:extLst>
          </p:cNvPr>
          <p:cNvSpPr>
            <a:spLocks noEditPoints="1"/>
          </p:cNvSpPr>
          <p:nvPr/>
        </p:nvSpPr>
        <p:spPr bwMode="auto">
          <a:xfrm>
            <a:off x="19048102" y="5867534"/>
            <a:ext cx="1075009" cy="1027861"/>
          </a:xfrm>
          <a:custGeom>
            <a:avLst/>
            <a:gdLst/>
            <a:ahLst/>
            <a:cxnLst>
              <a:cxn ang="0">
                <a:pos x="122" y="44"/>
              </a:cxn>
              <a:cxn ang="0">
                <a:pos x="115" y="38"/>
              </a:cxn>
              <a:cxn ang="0">
                <a:pos x="83" y="33"/>
              </a:cxn>
              <a:cxn ang="0">
                <a:pos x="70" y="5"/>
              </a:cxn>
              <a:cxn ang="0">
                <a:pos x="62" y="0"/>
              </a:cxn>
              <a:cxn ang="0">
                <a:pos x="54" y="5"/>
              </a:cxn>
              <a:cxn ang="0">
                <a:pos x="40" y="33"/>
              </a:cxn>
              <a:cxn ang="0">
                <a:pos x="8" y="38"/>
              </a:cxn>
              <a:cxn ang="0">
                <a:pos x="1" y="44"/>
              </a:cxn>
              <a:cxn ang="0">
                <a:pos x="3" y="53"/>
              </a:cxn>
              <a:cxn ang="0">
                <a:pos x="26" y="76"/>
              </a:cxn>
              <a:cxn ang="0">
                <a:pos x="21" y="108"/>
              </a:cxn>
              <a:cxn ang="0">
                <a:pos x="24" y="117"/>
              </a:cxn>
              <a:cxn ang="0">
                <a:pos x="29" y="118"/>
              </a:cxn>
              <a:cxn ang="0">
                <a:pos x="34" y="117"/>
              </a:cxn>
              <a:cxn ang="0">
                <a:pos x="62" y="102"/>
              </a:cxn>
              <a:cxn ang="0">
                <a:pos x="89" y="117"/>
              </a:cxn>
              <a:cxn ang="0">
                <a:pos x="94" y="118"/>
              </a:cxn>
              <a:cxn ang="0">
                <a:pos x="99" y="117"/>
              </a:cxn>
              <a:cxn ang="0">
                <a:pos x="102" y="108"/>
              </a:cxn>
              <a:cxn ang="0">
                <a:pos x="97" y="76"/>
              </a:cxn>
              <a:cxn ang="0">
                <a:pos x="120" y="53"/>
              </a:cxn>
              <a:cxn ang="0">
                <a:pos x="122" y="44"/>
              </a:cxn>
              <a:cxn ang="0">
                <a:pos x="91" y="70"/>
              </a:cxn>
              <a:cxn ang="0">
                <a:pos x="88" y="77"/>
              </a:cxn>
              <a:cxn ang="0">
                <a:pos x="94" y="110"/>
              </a:cxn>
              <a:cxn ang="0">
                <a:pos x="66" y="95"/>
              </a:cxn>
              <a:cxn ang="0">
                <a:pos x="62" y="94"/>
              </a:cxn>
              <a:cxn ang="0">
                <a:pos x="57" y="95"/>
              </a:cxn>
              <a:cxn ang="0">
                <a:pos x="29" y="110"/>
              </a:cxn>
              <a:cxn ang="0">
                <a:pos x="35" y="77"/>
              </a:cxn>
              <a:cxn ang="0">
                <a:pos x="32" y="70"/>
              </a:cxn>
              <a:cxn ang="0">
                <a:pos x="9" y="47"/>
              </a:cxn>
              <a:cxn ang="0">
                <a:pos x="41" y="42"/>
              </a:cxn>
              <a:cxn ang="0">
                <a:pos x="48" y="37"/>
              </a:cxn>
              <a:cxn ang="0">
                <a:pos x="62" y="8"/>
              </a:cxn>
              <a:cxn ang="0">
                <a:pos x="75" y="37"/>
              </a:cxn>
              <a:cxn ang="0">
                <a:pos x="82" y="42"/>
              </a:cxn>
              <a:cxn ang="0">
                <a:pos x="114" y="47"/>
              </a:cxn>
              <a:cxn ang="0">
                <a:pos x="91" y="70"/>
              </a:cxn>
              <a:cxn ang="0">
                <a:pos x="91" y="70"/>
              </a:cxn>
              <a:cxn ang="0">
                <a:pos x="91" y="70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C48C4D7A-5F51-3BD3-92D5-D2DCA474E0EC}"/>
              </a:ext>
            </a:extLst>
          </p:cNvPr>
          <p:cNvGrpSpPr/>
          <p:nvPr/>
        </p:nvGrpSpPr>
        <p:grpSpPr>
          <a:xfrm>
            <a:off x="7543065" y="4772538"/>
            <a:ext cx="4368800" cy="6235700"/>
            <a:chOff x="7543065" y="4772538"/>
            <a:chExt cx="4368800" cy="6235700"/>
          </a:xfrm>
        </p:grpSpPr>
        <p:sp>
          <p:nvSpPr>
            <p:cNvPr id="279" name="Rectangle: Rounded Corners 278">
              <a:extLst>
                <a:ext uri="{FF2B5EF4-FFF2-40B4-BE49-F238E27FC236}">
                  <a16:creationId xmlns:a16="http://schemas.microsoft.com/office/drawing/2014/main" id="{C04E2A70-299B-B4BE-909E-EB40E13E9F50}"/>
                </a:ext>
              </a:extLst>
            </p:cNvPr>
            <p:cNvSpPr/>
            <p:nvPr/>
          </p:nvSpPr>
          <p:spPr>
            <a:xfrm>
              <a:off x="754306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0" name="Rectangle: Rounded Corners 279">
              <a:extLst>
                <a:ext uri="{FF2B5EF4-FFF2-40B4-BE49-F238E27FC236}">
                  <a16:creationId xmlns:a16="http://schemas.microsoft.com/office/drawing/2014/main" id="{74D9B269-4A13-C24C-19C5-5D11F0E47112}"/>
                </a:ext>
              </a:extLst>
            </p:cNvPr>
            <p:cNvSpPr/>
            <p:nvPr/>
          </p:nvSpPr>
          <p:spPr>
            <a:xfrm>
              <a:off x="778732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05B61674-AADC-2F1C-13B3-1FA58861CC06}"/>
              </a:ext>
            </a:extLst>
          </p:cNvPr>
          <p:cNvSpPr/>
          <p:nvPr/>
        </p:nvSpPr>
        <p:spPr>
          <a:xfrm>
            <a:off x="754306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49897A4F-A5D8-87F4-3722-4FB93A6BFACC}"/>
              </a:ext>
            </a:extLst>
          </p:cNvPr>
          <p:cNvGrpSpPr/>
          <p:nvPr/>
        </p:nvGrpSpPr>
        <p:grpSpPr>
          <a:xfrm>
            <a:off x="8436824" y="8278470"/>
            <a:ext cx="2581282" cy="1868153"/>
            <a:chOff x="2665303" y="3211357"/>
            <a:chExt cx="2581282" cy="1458485"/>
          </a:xfrm>
        </p:grpSpPr>
        <p:sp>
          <p:nvSpPr>
            <p:cNvPr id="283" name="!!Text3">
              <a:extLst>
                <a:ext uri="{FF2B5EF4-FFF2-40B4-BE49-F238E27FC236}">
                  <a16:creationId xmlns:a16="http://schemas.microsoft.com/office/drawing/2014/main" id="{B175027F-0724-52A1-411E-A18A41F57C53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4" name="!!Text2">
              <a:extLst>
                <a:ext uri="{FF2B5EF4-FFF2-40B4-BE49-F238E27FC236}">
                  <a16:creationId xmlns:a16="http://schemas.microsoft.com/office/drawing/2014/main" id="{B7C9DC7F-C1F9-1DEF-16C5-FE91A871A6BF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5" name="!!Text1">
              <a:extLst>
                <a:ext uri="{FF2B5EF4-FFF2-40B4-BE49-F238E27FC236}">
                  <a16:creationId xmlns:a16="http://schemas.microsoft.com/office/drawing/2014/main" id="{63B0F990-302E-A9C2-D4EC-89D027CA3055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5FBCEA2D-208C-5320-ACC2-E06F26180A85}"/>
              </a:ext>
            </a:extLst>
          </p:cNvPr>
          <p:cNvGrpSpPr/>
          <p:nvPr/>
        </p:nvGrpSpPr>
        <p:grpSpPr>
          <a:xfrm>
            <a:off x="9192317" y="5846316"/>
            <a:ext cx="1070296" cy="1070296"/>
            <a:chOff x="8780463" y="1906588"/>
            <a:chExt cx="360363" cy="360363"/>
          </a:xfrm>
          <a:solidFill>
            <a:schemeClr val="tx2"/>
          </a:solidFill>
        </p:grpSpPr>
        <p:sp>
          <p:nvSpPr>
            <p:cNvPr id="287" name="Freeform 93">
              <a:extLst>
                <a:ext uri="{FF2B5EF4-FFF2-40B4-BE49-F238E27FC236}">
                  <a16:creationId xmlns:a16="http://schemas.microsoft.com/office/drawing/2014/main" id="{8A87593F-A34E-BAD5-D26C-9CE892C7A6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88" name="Freeform 94">
              <a:extLst>
                <a:ext uri="{FF2B5EF4-FFF2-40B4-BE49-F238E27FC236}">
                  <a16:creationId xmlns:a16="http://schemas.microsoft.com/office/drawing/2014/main" id="{CC398BAB-4C27-CDD1-86F9-94BED93C52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89" name="Freeform 95">
              <a:extLst>
                <a:ext uri="{FF2B5EF4-FFF2-40B4-BE49-F238E27FC236}">
                  <a16:creationId xmlns:a16="http://schemas.microsoft.com/office/drawing/2014/main" id="{23CEDB79-D34D-23E4-A698-40E41E766F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90" name="Freeform 96">
              <a:extLst>
                <a:ext uri="{FF2B5EF4-FFF2-40B4-BE49-F238E27FC236}">
                  <a16:creationId xmlns:a16="http://schemas.microsoft.com/office/drawing/2014/main" id="{EBB1907B-0F94-8913-1CFF-BC99A95705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91" name="Freeform 97">
              <a:extLst>
                <a:ext uri="{FF2B5EF4-FFF2-40B4-BE49-F238E27FC236}">
                  <a16:creationId xmlns:a16="http://schemas.microsoft.com/office/drawing/2014/main" id="{E87263EB-BF7C-4DCD-1EA3-B5E914A203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292" name="Freeform 98">
              <a:extLst>
                <a:ext uri="{FF2B5EF4-FFF2-40B4-BE49-F238E27FC236}">
                  <a16:creationId xmlns:a16="http://schemas.microsoft.com/office/drawing/2014/main" id="{60BDC6B8-44F0-DE10-15ED-2E8ED8293F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15E64B9C-1E23-BEA8-54C9-6CD6F47E9A65}"/>
              </a:ext>
            </a:extLst>
          </p:cNvPr>
          <p:cNvGrpSpPr/>
          <p:nvPr/>
        </p:nvGrpSpPr>
        <p:grpSpPr>
          <a:xfrm>
            <a:off x="12472135" y="4772538"/>
            <a:ext cx="4368800" cy="6235700"/>
            <a:chOff x="12472135" y="4772538"/>
            <a:chExt cx="4368800" cy="6235700"/>
          </a:xfrm>
        </p:grpSpPr>
        <p:sp>
          <p:nvSpPr>
            <p:cNvPr id="294" name="Rectangle: Rounded Corners 293">
              <a:extLst>
                <a:ext uri="{FF2B5EF4-FFF2-40B4-BE49-F238E27FC236}">
                  <a16:creationId xmlns:a16="http://schemas.microsoft.com/office/drawing/2014/main" id="{4244D2D7-2B73-0491-B91D-3D4B3C6F124C}"/>
                </a:ext>
              </a:extLst>
            </p:cNvPr>
            <p:cNvSpPr/>
            <p:nvPr/>
          </p:nvSpPr>
          <p:spPr>
            <a:xfrm>
              <a:off x="1247213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5" name="Rectangle: Rounded Corners 294">
              <a:extLst>
                <a:ext uri="{FF2B5EF4-FFF2-40B4-BE49-F238E27FC236}">
                  <a16:creationId xmlns:a16="http://schemas.microsoft.com/office/drawing/2014/main" id="{461B283E-3A50-B77D-74A2-6A5983817B03}"/>
                </a:ext>
              </a:extLst>
            </p:cNvPr>
            <p:cNvSpPr/>
            <p:nvPr/>
          </p:nvSpPr>
          <p:spPr>
            <a:xfrm>
              <a:off x="1271639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E317ACED-32A2-710B-325C-A45559B8E987}"/>
              </a:ext>
            </a:extLst>
          </p:cNvPr>
          <p:cNvSpPr/>
          <p:nvPr/>
        </p:nvSpPr>
        <p:spPr>
          <a:xfrm>
            <a:off x="1247213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78E5BA42-3BC2-EBD6-3FC8-FECD785A3309}"/>
              </a:ext>
            </a:extLst>
          </p:cNvPr>
          <p:cNvGrpSpPr/>
          <p:nvPr/>
        </p:nvGrpSpPr>
        <p:grpSpPr>
          <a:xfrm>
            <a:off x="13365894" y="8278470"/>
            <a:ext cx="2581282" cy="1868153"/>
            <a:chOff x="2665303" y="3211357"/>
            <a:chExt cx="2581282" cy="1458485"/>
          </a:xfrm>
        </p:grpSpPr>
        <p:sp>
          <p:nvSpPr>
            <p:cNvPr id="298" name="!!Text3">
              <a:extLst>
                <a:ext uri="{FF2B5EF4-FFF2-40B4-BE49-F238E27FC236}">
                  <a16:creationId xmlns:a16="http://schemas.microsoft.com/office/drawing/2014/main" id="{8C131B97-028E-0AA3-EE59-CCA39B3D044F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1">
                      <a:lumMod val="20000"/>
                      <a:lumOff val="80000"/>
                    </a:schemeClr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9" name="!!Text2">
              <a:extLst>
                <a:ext uri="{FF2B5EF4-FFF2-40B4-BE49-F238E27FC236}">
                  <a16:creationId xmlns:a16="http://schemas.microsoft.com/office/drawing/2014/main" id="{AADAFF1C-3CBD-9B7E-B1EA-4121FEF0BF68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1">
                      <a:lumMod val="20000"/>
                      <a:lumOff val="80000"/>
                    </a:schemeClr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0" name="!!Text1">
              <a:extLst>
                <a:ext uri="{FF2B5EF4-FFF2-40B4-BE49-F238E27FC236}">
                  <a16:creationId xmlns:a16="http://schemas.microsoft.com/office/drawing/2014/main" id="{60D94CCE-ABC2-49CA-8577-C9455A7D9E16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sp>
        <p:nvSpPr>
          <p:cNvPr id="301" name="Freeform 144">
            <a:extLst>
              <a:ext uri="{FF2B5EF4-FFF2-40B4-BE49-F238E27FC236}">
                <a16:creationId xmlns:a16="http://schemas.microsoft.com/office/drawing/2014/main" id="{5FF96620-E05D-DA04-ADAA-49F45AB1A6E7}"/>
              </a:ext>
            </a:extLst>
          </p:cNvPr>
          <p:cNvSpPr>
            <a:spLocks noEditPoints="1"/>
          </p:cNvSpPr>
          <p:nvPr/>
        </p:nvSpPr>
        <p:spPr bwMode="auto">
          <a:xfrm>
            <a:off x="14109600" y="5846316"/>
            <a:ext cx="1093870" cy="1070296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243777" tIns="121888" rIns="243777" bIns="121888" numCol="1" anchor="t" anchorCtr="0" compatLnSpc="1">
            <a:prstTxWarp prst="textNoShape">
              <a:avLst/>
            </a:prstTxWarp>
          </a:bodyPr>
          <a:lstStyle/>
          <a:p>
            <a:endParaRPr lang="en-US" sz="2969"/>
          </a:p>
        </p:txBody>
      </p:sp>
      <p:grpSp>
        <p:nvGrpSpPr>
          <p:cNvPr id="302" name="Group 301">
            <a:extLst>
              <a:ext uri="{FF2B5EF4-FFF2-40B4-BE49-F238E27FC236}">
                <a16:creationId xmlns:a16="http://schemas.microsoft.com/office/drawing/2014/main" id="{357CE941-9B55-0BD6-536B-1F7B112A86EF}"/>
              </a:ext>
            </a:extLst>
          </p:cNvPr>
          <p:cNvGrpSpPr/>
          <p:nvPr/>
        </p:nvGrpSpPr>
        <p:grpSpPr>
          <a:xfrm>
            <a:off x="2613995" y="4772538"/>
            <a:ext cx="4368800" cy="6235700"/>
            <a:chOff x="2613995" y="4772538"/>
            <a:chExt cx="4368800" cy="6235700"/>
          </a:xfrm>
        </p:grpSpPr>
        <p:sp>
          <p:nvSpPr>
            <p:cNvPr id="303" name="Rectangle: Rounded Corners 302">
              <a:extLst>
                <a:ext uri="{FF2B5EF4-FFF2-40B4-BE49-F238E27FC236}">
                  <a16:creationId xmlns:a16="http://schemas.microsoft.com/office/drawing/2014/main" id="{02758235-0861-45EF-A64B-82719C727803}"/>
                </a:ext>
              </a:extLst>
            </p:cNvPr>
            <p:cNvSpPr/>
            <p:nvPr/>
          </p:nvSpPr>
          <p:spPr>
            <a:xfrm>
              <a:off x="2613995" y="4772538"/>
              <a:ext cx="4368800" cy="62357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4" name="Rectangle: Rounded Corners 303">
              <a:extLst>
                <a:ext uri="{FF2B5EF4-FFF2-40B4-BE49-F238E27FC236}">
                  <a16:creationId xmlns:a16="http://schemas.microsoft.com/office/drawing/2014/main" id="{91E1B6D6-8125-3FF7-42C0-F1DD00B8F047}"/>
                </a:ext>
              </a:extLst>
            </p:cNvPr>
            <p:cNvSpPr/>
            <p:nvPr/>
          </p:nvSpPr>
          <p:spPr>
            <a:xfrm>
              <a:off x="2858258" y="5040825"/>
              <a:ext cx="3880274" cy="569912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AA44AD5E-26AC-3FAC-A362-9B4E5D6B57F9}"/>
              </a:ext>
            </a:extLst>
          </p:cNvPr>
          <p:cNvSpPr/>
          <p:nvPr/>
        </p:nvSpPr>
        <p:spPr>
          <a:xfrm>
            <a:off x="2613995" y="4772538"/>
            <a:ext cx="4368800" cy="3174052"/>
          </a:xfrm>
          <a:custGeom>
            <a:avLst/>
            <a:gdLst>
              <a:gd name="csX0" fmla="*/ 2184400 w 4368800"/>
              <a:gd name="csY0" fmla="*/ 0 h 3174052"/>
              <a:gd name="csX1" fmla="*/ 4368800 w 4368800"/>
              <a:gd name="csY1" fmla="*/ 2184400 h 3174052"/>
              <a:gd name="csX2" fmla="*/ 4368800 w 4368800"/>
              <a:gd name="csY2" fmla="*/ 3104478 h 3174052"/>
              <a:gd name="csX3" fmla="*/ 4297217 w 4368800"/>
              <a:gd name="csY3" fmla="*/ 3014916 h 3174052"/>
              <a:gd name="csX4" fmla="*/ 2651449 w 4368800"/>
              <a:gd name="csY4" fmla="*/ 2701922 h 3174052"/>
              <a:gd name="csX5" fmla="*/ 2527110 w 4368800"/>
              <a:gd name="csY5" fmla="*/ 2766036 h 3174052"/>
              <a:gd name="csX6" fmla="*/ 2527565 w 4368800"/>
              <a:gd name="csY6" fmla="*/ 2766824 h 3174052"/>
              <a:gd name="csX7" fmla="*/ 106051 w 4368800"/>
              <a:gd name="csY7" fmla="*/ 3023580 h 3174052"/>
              <a:gd name="csX8" fmla="*/ 0 w 4368800"/>
              <a:gd name="csY8" fmla="*/ 2981700 h 3174052"/>
              <a:gd name="csX9" fmla="*/ 0 w 4368800"/>
              <a:gd name="csY9" fmla="*/ 2184400 h 3174052"/>
              <a:gd name="csX10" fmla="*/ 2184400 w 4368800"/>
              <a:gd name="csY10" fmla="*/ 0 h 31740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4368800" h="3174052">
                <a:moveTo>
                  <a:pt x="2184400" y="0"/>
                </a:moveTo>
                <a:cubicBezTo>
                  <a:pt x="3390811" y="0"/>
                  <a:pt x="4368800" y="977989"/>
                  <a:pt x="4368800" y="2184400"/>
                </a:cubicBezTo>
                <a:lnTo>
                  <a:pt x="4368800" y="3104478"/>
                </a:lnTo>
                <a:lnTo>
                  <a:pt x="4297217" y="3014916"/>
                </a:lnTo>
                <a:cubicBezTo>
                  <a:pt x="3903197" y="2569558"/>
                  <a:pt x="3232886" y="2436494"/>
                  <a:pt x="2651449" y="2701922"/>
                </a:cubicBezTo>
                <a:lnTo>
                  <a:pt x="2527110" y="2766036"/>
                </a:lnTo>
                <a:lnTo>
                  <a:pt x="2527565" y="2766824"/>
                </a:lnTo>
                <a:cubicBezTo>
                  <a:pt x="1751642" y="3214803"/>
                  <a:pt x="865979" y="3281860"/>
                  <a:pt x="106051" y="3023580"/>
                </a:cubicBezTo>
                <a:lnTo>
                  <a:pt x="0" y="2981700"/>
                </a:lnTo>
                <a:lnTo>
                  <a:pt x="0" y="2184400"/>
                </a:lnTo>
                <a:cubicBezTo>
                  <a:pt x="0" y="977989"/>
                  <a:pt x="977989" y="0"/>
                  <a:pt x="21844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16D9E1E1-533B-1E48-C82C-4EE98F2BF0ED}"/>
              </a:ext>
            </a:extLst>
          </p:cNvPr>
          <p:cNvGrpSpPr/>
          <p:nvPr/>
        </p:nvGrpSpPr>
        <p:grpSpPr>
          <a:xfrm>
            <a:off x="3507754" y="8278470"/>
            <a:ext cx="2581282" cy="1868153"/>
            <a:chOff x="2665303" y="3211357"/>
            <a:chExt cx="2581282" cy="1458485"/>
          </a:xfrm>
        </p:grpSpPr>
        <p:sp>
          <p:nvSpPr>
            <p:cNvPr id="307" name="!!Text3">
              <a:extLst>
                <a:ext uri="{FF2B5EF4-FFF2-40B4-BE49-F238E27FC236}">
                  <a16:creationId xmlns:a16="http://schemas.microsoft.com/office/drawing/2014/main" id="{317EAF5F-A0EE-0B35-9945-552503A2D157}"/>
                </a:ext>
              </a:extLst>
            </p:cNvPr>
            <p:cNvSpPr txBox="1"/>
            <p:nvPr/>
          </p:nvSpPr>
          <p:spPr>
            <a:xfrm flipH="1">
              <a:off x="2665303" y="3211357"/>
              <a:ext cx="2581282" cy="408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UNIQUE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8" name="!!Text2">
              <a:extLst>
                <a:ext uri="{FF2B5EF4-FFF2-40B4-BE49-F238E27FC236}">
                  <a16:creationId xmlns:a16="http://schemas.microsoft.com/office/drawing/2014/main" id="{23C48321-E1F0-8017-0FA7-201498633050}"/>
                </a:ext>
              </a:extLst>
            </p:cNvPr>
            <p:cNvSpPr txBox="1"/>
            <p:nvPr/>
          </p:nvSpPr>
          <p:spPr>
            <a:xfrm flipH="1">
              <a:off x="2665304" y="3550078"/>
              <a:ext cx="2581281" cy="3123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s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lideocean.net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9" name="!!Text1">
              <a:extLst>
                <a:ext uri="{FF2B5EF4-FFF2-40B4-BE49-F238E27FC236}">
                  <a16:creationId xmlns:a16="http://schemas.microsoft.com/office/drawing/2014/main" id="{70086F8B-C66E-50AD-34DD-7D70BCA4D20A}"/>
                </a:ext>
              </a:extLst>
            </p:cNvPr>
            <p:cNvSpPr txBox="1"/>
            <p:nvPr/>
          </p:nvSpPr>
          <p:spPr>
            <a:xfrm flipH="1">
              <a:off x="2665304" y="3924961"/>
              <a:ext cx="2581281" cy="744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</a:t>
              </a: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30BB7FFD-2447-F7B1-58FA-C23C2C7AB9C6}"/>
              </a:ext>
            </a:extLst>
          </p:cNvPr>
          <p:cNvGrpSpPr/>
          <p:nvPr/>
        </p:nvGrpSpPr>
        <p:grpSpPr>
          <a:xfrm>
            <a:off x="4267960" y="5846316"/>
            <a:ext cx="1060870" cy="1070296"/>
            <a:chOff x="0" y="2706688"/>
            <a:chExt cx="357188" cy="360363"/>
          </a:xfrm>
          <a:solidFill>
            <a:schemeClr val="tx2"/>
          </a:solidFill>
        </p:grpSpPr>
        <p:sp>
          <p:nvSpPr>
            <p:cNvPr id="311" name="Freeform 107">
              <a:extLst>
                <a:ext uri="{FF2B5EF4-FFF2-40B4-BE49-F238E27FC236}">
                  <a16:creationId xmlns:a16="http://schemas.microsoft.com/office/drawing/2014/main" id="{0C4BEF2C-A1B6-F93F-8CDC-45D9F7B401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12" name="Rectangle 108">
              <a:extLst>
                <a:ext uri="{FF2B5EF4-FFF2-40B4-BE49-F238E27FC236}">
                  <a16:creationId xmlns:a16="http://schemas.microsoft.com/office/drawing/2014/main" id="{BADA0F16-1393-5427-7394-EBA1D9853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13" name="Rectangle 109">
              <a:extLst>
                <a:ext uri="{FF2B5EF4-FFF2-40B4-BE49-F238E27FC236}">
                  <a16:creationId xmlns:a16="http://schemas.microsoft.com/office/drawing/2014/main" id="{385DCA79-D5FA-6CB9-D3BF-CCE8C48BA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14" name="Rectangle 110">
              <a:extLst>
                <a:ext uri="{FF2B5EF4-FFF2-40B4-BE49-F238E27FC236}">
                  <a16:creationId xmlns:a16="http://schemas.microsoft.com/office/drawing/2014/main" id="{72FB992F-4F39-870C-05AD-07145AA8E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15" name="Rectangle 111">
              <a:extLst>
                <a:ext uri="{FF2B5EF4-FFF2-40B4-BE49-F238E27FC236}">
                  <a16:creationId xmlns:a16="http://schemas.microsoft.com/office/drawing/2014/main" id="{856F0F23-04B4-1553-B039-46F0D947CC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16" name="Rectangle 112">
              <a:extLst>
                <a:ext uri="{FF2B5EF4-FFF2-40B4-BE49-F238E27FC236}">
                  <a16:creationId xmlns:a16="http://schemas.microsoft.com/office/drawing/2014/main" id="{A376F58A-270A-B7EB-0F5C-82A9E7BE5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17" name="Rectangle 113">
              <a:extLst>
                <a:ext uri="{FF2B5EF4-FFF2-40B4-BE49-F238E27FC236}">
                  <a16:creationId xmlns:a16="http://schemas.microsoft.com/office/drawing/2014/main" id="{FC6DA445-174F-C568-3FFD-FB1045F5E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18" name="Rectangle 114">
              <a:extLst>
                <a:ext uri="{FF2B5EF4-FFF2-40B4-BE49-F238E27FC236}">
                  <a16:creationId xmlns:a16="http://schemas.microsoft.com/office/drawing/2014/main" id="{B617365C-422B-8881-9C53-18B37B42C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19" name="Rectangle 115">
              <a:extLst>
                <a:ext uri="{FF2B5EF4-FFF2-40B4-BE49-F238E27FC236}">
                  <a16:creationId xmlns:a16="http://schemas.microsoft.com/office/drawing/2014/main" id="{0B2C5656-D291-C427-32E6-87C722458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  <p:sp>
          <p:nvSpPr>
            <p:cNvPr id="320" name="Rectangle 116">
              <a:extLst>
                <a:ext uri="{FF2B5EF4-FFF2-40B4-BE49-F238E27FC236}">
                  <a16:creationId xmlns:a16="http://schemas.microsoft.com/office/drawing/2014/main" id="{B8E92A74-5491-EEED-B91D-79ED6CA283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243777" tIns="121888" rIns="243777" bIns="121888" numCol="1" anchor="t" anchorCtr="0" compatLnSpc="1">
              <a:prstTxWarp prst="textNoShape">
                <a:avLst/>
              </a:prstTxWarp>
            </a:bodyPr>
            <a:lstStyle/>
            <a:p>
              <a:endParaRPr lang="en-US" sz="2969"/>
            </a:p>
          </p:txBody>
        </p:sp>
      </p:grpSp>
      <p:sp>
        <p:nvSpPr>
          <p:cNvPr id="321" name="!!SubTitle">
            <a:extLst>
              <a:ext uri="{FF2B5EF4-FFF2-40B4-BE49-F238E27FC236}">
                <a16:creationId xmlns:a16="http://schemas.microsoft.com/office/drawing/2014/main" id="{B40DB4F4-CC0C-4BDF-F2A6-120D3A05A54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22" name="!!MainTitle1">
            <a:extLst>
              <a:ext uri="{FF2B5EF4-FFF2-40B4-BE49-F238E27FC236}">
                <a16:creationId xmlns:a16="http://schemas.microsoft.com/office/drawing/2014/main" id="{29E8C803-4150-CE47-A52B-AF373019ADE0}"/>
              </a:ext>
            </a:extLst>
          </p:cNvPr>
          <p:cNvSpPr txBox="1"/>
          <p:nvPr/>
        </p:nvSpPr>
        <p:spPr>
          <a:xfrm>
            <a:off x="7586417" y="1037172"/>
            <a:ext cx="921117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Option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23" name="Rectangle 322">
            <a:extLst>
              <a:ext uri="{FF2B5EF4-FFF2-40B4-BE49-F238E27FC236}">
                <a16:creationId xmlns:a16="http://schemas.microsoft.com/office/drawing/2014/main" id="{DF8E5D28-C8A1-BCB6-96AA-1C057780D05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4326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#187</a:t>
            </a: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9" dur="75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75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750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7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2" grpId="0" animBg="1"/>
          <p:bldP spid="277" grpId="0" animBg="1"/>
          <p:bldP spid="281" grpId="0" animBg="1"/>
          <p:bldP spid="296" grpId="0" animBg="1"/>
          <p:bldP spid="301" grpId="0" animBg="1"/>
          <p:bldP spid="305" grpId="0" animBg="1"/>
          <p:bldP spid="321" grpId="0"/>
          <p:bldP spid="32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750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5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750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9" dur="75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3" dur="75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750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7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2" grpId="0" animBg="1"/>
          <p:bldP spid="277" grpId="0" animBg="1"/>
          <p:bldP spid="281" grpId="0" animBg="1"/>
          <p:bldP spid="296" grpId="0" animBg="1"/>
          <p:bldP spid="301" grpId="0" animBg="1"/>
          <p:bldP spid="305" grpId="0" animBg="1"/>
          <p:bldP spid="321" grpId="0"/>
          <p:bldP spid="322" grpId="0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L_74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ED254E"/>
      </a:accent1>
      <a:accent2>
        <a:srgbClr val="F9DC5C"/>
      </a:accent2>
      <a:accent3>
        <a:srgbClr val="F4FFFD"/>
      </a:accent3>
      <a:accent4>
        <a:srgbClr val="011936"/>
      </a:accent4>
      <a:accent5>
        <a:srgbClr val="465362"/>
      </a:accent5>
      <a:accent6>
        <a:srgbClr val="97A5A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Business_2Tones_L_Gold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CBA90"/>
      </a:accent1>
      <a:accent2>
        <a:srgbClr val="C09F63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8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7DAB9E"/>
      </a:accent1>
      <a:accent2>
        <a:srgbClr val="0C2E06"/>
      </a:accent2>
      <a:accent3>
        <a:srgbClr val="5C8611"/>
      </a:accent3>
      <a:accent4>
        <a:srgbClr val="9EC532"/>
      </a:accent4>
      <a:accent5>
        <a:srgbClr val="CBA03E"/>
      </a:accent5>
      <a:accent6>
        <a:srgbClr val="65435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15986</TotalTime>
  <Words>890</Words>
  <Application>Microsoft Office PowerPoint</Application>
  <PresentationFormat>Custom</PresentationFormat>
  <Paragraphs>150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187</dc:title>
  <dc:creator>Slide Ocean</dc:creator>
  <cp:keywords>SlideOcean.net</cp:keywords>
  <cp:lastModifiedBy>SO</cp:lastModifiedBy>
  <cp:revision>4017</cp:revision>
  <dcterms:created xsi:type="dcterms:W3CDTF">2024-04-24T08:43:56Z</dcterms:created>
  <dcterms:modified xsi:type="dcterms:W3CDTF">2026-01-28T07:38:35Z</dcterms:modified>
</cp:coreProperties>
</file>