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7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33" d="100"/>
          <a:sy n="33" d="100"/>
        </p:scale>
        <p:origin x="177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oup 1028">
            <a:extLst>
              <a:ext uri="{FF2B5EF4-FFF2-40B4-BE49-F238E27FC236}">
                <a16:creationId xmlns:a16="http://schemas.microsoft.com/office/drawing/2014/main" id="{BF46A733-2201-24C9-9EAD-81C6F73502D3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AA69F897-BD48-F98A-B756-6909563EEB1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A2341AC2-DF33-EECD-3DE5-AE896C625DF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2" name="Oval 1031">
              <a:extLst>
                <a:ext uri="{FF2B5EF4-FFF2-40B4-BE49-F238E27FC236}">
                  <a16:creationId xmlns:a16="http://schemas.microsoft.com/office/drawing/2014/main" id="{A08D0347-923E-B222-6502-84B84AE7343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Oval 1032">
              <a:extLst>
                <a:ext uri="{FF2B5EF4-FFF2-40B4-BE49-F238E27FC236}">
                  <a16:creationId xmlns:a16="http://schemas.microsoft.com/office/drawing/2014/main" id="{B55BCB89-CF2C-9FEB-DFE9-67855652588E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E341B2BE-7552-4F8F-C0F1-C9C6265005D5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097D6924-496E-EF7F-6D63-69D4E6481B6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4D4B9DF2-0832-18D7-00FE-B6C97D37AAE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6449A672-B826-39CC-6732-D1C2A15008E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Oval 1023">
              <a:extLst>
                <a:ext uri="{FF2B5EF4-FFF2-40B4-BE49-F238E27FC236}">
                  <a16:creationId xmlns:a16="http://schemas.microsoft.com/office/drawing/2014/main" id="{1F88F9A9-2B03-8E73-5942-E65B766619D8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97B7DED-227C-1676-B99A-0C3F4500834A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4A6D9651-9189-801F-EB47-C6E354EE316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AFAF79D-ADED-9680-5072-0658F983B4C5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CE436911-3695-C2CD-ACB5-8C996A8D6A9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9C8ED229-CC11-2F21-0283-1799FBB2E83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D8DA710-D78A-1FF1-C218-0D723CF966B9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116" name="!!Text3">
              <a:extLst>
                <a:ext uri="{FF2B5EF4-FFF2-40B4-BE49-F238E27FC236}">
                  <a16:creationId xmlns:a16="http://schemas.microsoft.com/office/drawing/2014/main" id="{01D8045E-AAA6-E87F-10D3-886BAAF47D8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8" name="!!Text2">
              <a:extLst>
                <a:ext uri="{FF2B5EF4-FFF2-40B4-BE49-F238E27FC236}">
                  <a16:creationId xmlns:a16="http://schemas.microsoft.com/office/drawing/2014/main" id="{007FA5DB-CC22-6632-92B9-B1073E5F282E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!!Text1">
              <a:extLst>
                <a:ext uri="{FF2B5EF4-FFF2-40B4-BE49-F238E27FC236}">
                  <a16:creationId xmlns:a16="http://schemas.microsoft.com/office/drawing/2014/main" id="{B48DB8A9-DCFA-C6E5-8977-381821284A7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F7E00E7-B124-16AA-5781-8EEDC7DCBEF9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ABD476DD-141A-3508-9E13-435C6111B2F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61CCA41-93C1-E68A-256E-D9AD63B5DB2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82EA97F9-B248-CEB0-FCE1-3B0C6D940CE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B2ACB0E5-F153-1F64-24B0-2C26E48F81C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85A3500-16E2-FFB0-0843-628C8290F30E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D4AC33B1-935E-8BCA-506B-A7F9FC271FE4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153A3AA5-C44E-FE5B-A0AE-F72C9F5B6FD1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9D47E538-200B-C47A-486A-1680ACCF251B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32683ECC-E6D0-165D-98DA-85D06C87CD8F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2517EAC-2855-DBBA-F352-BAE671315B08}"/>
              </a:ext>
            </a:extLst>
          </p:cNvPr>
          <p:cNvGrpSpPr/>
          <p:nvPr/>
        </p:nvGrpSpPr>
        <p:grpSpPr>
          <a:xfrm>
            <a:off x="7491331" y="7478772"/>
            <a:ext cx="3075684" cy="3075761"/>
            <a:chOff x="7491331" y="7183533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0F0DEDF-A21A-9F70-9FC4-DBE78282984F}"/>
                </a:ext>
              </a:extLst>
            </p:cNvPr>
            <p:cNvSpPr/>
            <p:nvPr/>
          </p:nvSpPr>
          <p:spPr>
            <a:xfrm>
              <a:off x="8493461" y="8166420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868E606-1E10-77ED-4684-E66E7B988883}"/>
                </a:ext>
              </a:extLst>
            </p:cNvPr>
            <p:cNvSpPr/>
            <p:nvPr/>
          </p:nvSpPr>
          <p:spPr>
            <a:xfrm>
              <a:off x="8076673" y="7768863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E74FFF8-09A6-BC27-8D6F-307A23883D7B}"/>
                </a:ext>
              </a:extLst>
            </p:cNvPr>
            <p:cNvSpPr/>
            <p:nvPr/>
          </p:nvSpPr>
          <p:spPr>
            <a:xfrm>
              <a:off x="7491331" y="7183533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67" name="!!SubTitle">
            <a:extLst>
              <a:ext uri="{FF2B5EF4-FFF2-40B4-BE49-F238E27FC236}">
                <a16:creationId xmlns:a16="http://schemas.microsoft.com/office/drawing/2014/main" id="{00BEEE46-2D51-CA82-B6FF-E06792A173A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8" name="!!MainTitle1">
            <a:extLst>
              <a:ext uri="{FF2B5EF4-FFF2-40B4-BE49-F238E27FC236}">
                <a16:creationId xmlns:a16="http://schemas.microsoft.com/office/drawing/2014/main" id="{7FD1E790-6553-15C9-430B-BA0DADDC6855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563769C-6B25-B673-A9D6-101FDEC2747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9E0286F-1CFD-5C4F-E049-77496B170A11}"/>
              </a:ext>
            </a:extLst>
          </p:cNvPr>
          <p:cNvGrpSpPr/>
          <p:nvPr/>
        </p:nvGrpSpPr>
        <p:grpSpPr>
          <a:xfrm>
            <a:off x="3995184" y="5400299"/>
            <a:ext cx="4055899" cy="4056310"/>
            <a:chOff x="3995184" y="5105060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0422226-7A3D-785A-4B33-9AC920B0082D}"/>
                </a:ext>
              </a:extLst>
            </p:cNvPr>
            <p:cNvGrpSpPr/>
            <p:nvPr/>
          </p:nvGrpSpPr>
          <p:grpSpPr>
            <a:xfrm>
              <a:off x="3995184" y="5105060"/>
              <a:ext cx="4055899" cy="4056310"/>
              <a:chOff x="8349167" y="3856786"/>
              <a:chExt cx="4696920" cy="469739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165D672-75A4-2BB8-D288-FBCDFDE7B1FE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A56F4C20-BD6D-0112-DE13-C0D6345E281B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1A479A81-128D-9564-2428-A8CF147FB2F9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1274C0D-04CF-83D8-2BB7-706BC27AE246}"/>
                </a:ext>
              </a:extLst>
            </p:cNvPr>
            <p:cNvSpPr/>
            <p:nvPr/>
          </p:nvSpPr>
          <p:spPr>
            <a:xfrm>
              <a:off x="5246585" y="6356667"/>
              <a:ext cx="1553096" cy="155309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D3F244F-3161-A5DD-5A75-72BE520B7861}"/>
              </a:ext>
            </a:extLst>
          </p:cNvPr>
          <p:cNvGrpSpPr/>
          <p:nvPr/>
        </p:nvGrpSpPr>
        <p:grpSpPr>
          <a:xfrm>
            <a:off x="10413198" y="6855651"/>
            <a:ext cx="4055899" cy="4056310"/>
            <a:chOff x="10413198" y="6560412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483F3A3-29E4-9F08-6D7A-64484586FF21}"/>
                </a:ext>
              </a:extLst>
            </p:cNvPr>
            <p:cNvGrpSpPr/>
            <p:nvPr/>
          </p:nvGrpSpPr>
          <p:grpSpPr>
            <a:xfrm>
              <a:off x="10413198" y="6560412"/>
              <a:ext cx="4055899" cy="4056310"/>
              <a:chOff x="8349167" y="3856786"/>
              <a:chExt cx="4696920" cy="4697396"/>
            </a:xfrm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6F6D4306-2A0F-BAC0-EF0C-4DF4BDE07410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9D2D4BBA-4544-8296-9746-01A5A003F372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1F5D9D0A-9CF6-DE67-A854-CD3F73E2A24D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4AE5E45-FEF9-4B91-B833-6785FC9B0AEB}"/>
                </a:ext>
              </a:extLst>
            </p:cNvPr>
            <p:cNvSpPr/>
            <p:nvPr/>
          </p:nvSpPr>
          <p:spPr>
            <a:xfrm>
              <a:off x="11664599" y="7812019"/>
              <a:ext cx="1553096" cy="155309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DEB45AF-57EA-625F-7D89-1499DFFE733F}"/>
              </a:ext>
            </a:extLst>
          </p:cNvPr>
          <p:cNvGrpSpPr/>
          <p:nvPr/>
        </p:nvGrpSpPr>
        <p:grpSpPr>
          <a:xfrm>
            <a:off x="16332917" y="6646482"/>
            <a:ext cx="4055899" cy="4056310"/>
            <a:chOff x="16332917" y="6351243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24F2FFF-2BED-96B9-9F52-F96D6A7262F1}"/>
                </a:ext>
              </a:extLst>
            </p:cNvPr>
            <p:cNvGrpSpPr/>
            <p:nvPr/>
          </p:nvGrpSpPr>
          <p:grpSpPr>
            <a:xfrm>
              <a:off x="16332917" y="6351243"/>
              <a:ext cx="4055899" cy="4056310"/>
              <a:chOff x="8349167" y="3856786"/>
              <a:chExt cx="4696920" cy="4697396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F78F567F-9793-29BC-FA84-96C1E2FC80AE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8B76446E-2830-7F9E-6038-48CBF4B72F85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3C4C175-97B7-258A-491D-3822FC419C1C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A992FAE6-B69E-003E-6DB6-609F685CD687}"/>
                </a:ext>
              </a:extLst>
            </p:cNvPr>
            <p:cNvSpPr/>
            <p:nvPr/>
          </p:nvSpPr>
          <p:spPr>
            <a:xfrm>
              <a:off x="17584318" y="7602850"/>
              <a:ext cx="1553096" cy="155309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4C8AED5-9224-84C1-BC2A-8F36ECDC9C64}"/>
              </a:ext>
            </a:extLst>
          </p:cNvPr>
          <p:cNvGrpSpPr/>
          <p:nvPr/>
        </p:nvGrpSpPr>
        <p:grpSpPr>
          <a:xfrm>
            <a:off x="13793126" y="5536993"/>
            <a:ext cx="3075684" cy="3075761"/>
            <a:chOff x="13793126" y="5241754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0CEC-DC2F-A3E5-29F9-6AC2A5A6D003}"/>
                </a:ext>
              </a:extLst>
            </p:cNvPr>
            <p:cNvSpPr/>
            <p:nvPr/>
          </p:nvSpPr>
          <p:spPr>
            <a:xfrm>
              <a:off x="14753317" y="6182631"/>
              <a:ext cx="1160329" cy="116230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725376B-E112-B6AF-5997-7DCBAD375BB1}"/>
                </a:ext>
              </a:extLst>
            </p:cNvPr>
            <p:cNvSpPr/>
            <p:nvPr/>
          </p:nvSpPr>
          <p:spPr>
            <a:xfrm>
              <a:off x="14378520" y="5827185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D36D0F3-BD80-7132-2BBD-F8F06B0350DD}"/>
                </a:ext>
              </a:extLst>
            </p:cNvPr>
            <p:cNvSpPr/>
            <p:nvPr/>
          </p:nvSpPr>
          <p:spPr>
            <a:xfrm>
              <a:off x="13793126" y="5241754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3D21B8C-3BD3-4A45-EB39-C1DE755DDD30}"/>
                </a:ext>
              </a:extLst>
            </p:cNvPr>
            <p:cNvSpPr/>
            <p:nvPr/>
          </p:nvSpPr>
          <p:spPr>
            <a:xfrm>
              <a:off x="14792742" y="6224641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0EB9BA1-0AB0-2B4D-74C8-77EC9D1C1F71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86" name="!!Text3">
              <a:extLst>
                <a:ext uri="{FF2B5EF4-FFF2-40B4-BE49-F238E27FC236}">
                  <a16:creationId xmlns:a16="http://schemas.microsoft.com/office/drawing/2014/main" id="{0207156C-80F8-84B6-B7F2-CF9D737A8BD1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!!Text2">
              <a:extLst>
                <a:ext uri="{FF2B5EF4-FFF2-40B4-BE49-F238E27FC236}">
                  <a16:creationId xmlns:a16="http://schemas.microsoft.com/office/drawing/2014/main" id="{3042BF5A-3AE1-BDFB-939C-4E6599EA8E6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!!Text1">
              <a:extLst>
                <a:ext uri="{FF2B5EF4-FFF2-40B4-BE49-F238E27FC236}">
                  <a16:creationId xmlns:a16="http://schemas.microsoft.com/office/drawing/2014/main" id="{B0953BCD-B783-1C10-1FBC-35B969F843F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0" name="Freeform 26">
            <a:extLst>
              <a:ext uri="{FF2B5EF4-FFF2-40B4-BE49-F238E27FC236}">
                <a16:creationId xmlns:a16="http://schemas.microsoft.com/office/drawing/2014/main" id="{C3E5BACE-6AF7-152E-0885-12C20C0F9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1" name="Freeform 16">
            <a:extLst>
              <a:ext uri="{FF2B5EF4-FFF2-40B4-BE49-F238E27FC236}">
                <a16:creationId xmlns:a16="http://schemas.microsoft.com/office/drawing/2014/main" id="{69555D43-D970-78D5-1D3E-81112E7A4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2" name="Freeform 15">
            <a:extLst>
              <a:ext uri="{FF2B5EF4-FFF2-40B4-BE49-F238E27FC236}">
                <a16:creationId xmlns:a16="http://schemas.microsoft.com/office/drawing/2014/main" id="{A6AD1906-3EB8-95C4-4816-9D5A3FE69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3" name="Freeform 74">
            <a:extLst>
              <a:ext uri="{FF2B5EF4-FFF2-40B4-BE49-F238E27FC236}">
                <a16:creationId xmlns:a16="http://schemas.microsoft.com/office/drawing/2014/main" id="{3B065FA8-C058-D17D-15C0-23CAC646D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94" name="Group 13">
            <a:extLst>
              <a:ext uri="{FF2B5EF4-FFF2-40B4-BE49-F238E27FC236}">
                <a16:creationId xmlns:a16="http://schemas.microsoft.com/office/drawing/2014/main" id="{79B5B24F-6224-3B9C-B7D9-14AA58C9C571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95" name="Freeform 48">
              <a:extLst>
                <a:ext uri="{FF2B5EF4-FFF2-40B4-BE49-F238E27FC236}">
                  <a16:creationId xmlns:a16="http://schemas.microsoft.com/office/drawing/2014/main" id="{61C91A61-912F-4625-CAA4-A67238789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6" name="Freeform 49">
              <a:extLst>
                <a:ext uri="{FF2B5EF4-FFF2-40B4-BE49-F238E27FC236}">
                  <a16:creationId xmlns:a16="http://schemas.microsoft.com/office/drawing/2014/main" id="{6E35A277-55F7-7690-8BB1-A82CAA92E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7" name="Freeform 50">
              <a:extLst>
                <a:ext uri="{FF2B5EF4-FFF2-40B4-BE49-F238E27FC236}">
                  <a16:creationId xmlns:a16="http://schemas.microsoft.com/office/drawing/2014/main" id="{7D8B5AD2-C392-BB0A-A11D-46E413A75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" name="Freeform 51">
              <a:extLst>
                <a:ext uri="{FF2B5EF4-FFF2-40B4-BE49-F238E27FC236}">
                  <a16:creationId xmlns:a16="http://schemas.microsoft.com/office/drawing/2014/main" id="{8197E8C2-1D5E-FECC-459E-FF415895C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8F2E3C0-B062-2D8A-0E54-485737C6A6EE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106" name="!!Text3">
              <a:extLst>
                <a:ext uri="{FF2B5EF4-FFF2-40B4-BE49-F238E27FC236}">
                  <a16:creationId xmlns:a16="http://schemas.microsoft.com/office/drawing/2014/main" id="{6051A051-33B5-1CA9-3DB7-39808357EF6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!!Text2">
              <a:extLst>
                <a:ext uri="{FF2B5EF4-FFF2-40B4-BE49-F238E27FC236}">
                  <a16:creationId xmlns:a16="http://schemas.microsoft.com/office/drawing/2014/main" id="{C8AE50A1-84DB-059F-8F51-70CDBDD1922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!!Text1">
              <a:extLst>
                <a:ext uri="{FF2B5EF4-FFF2-40B4-BE49-F238E27FC236}">
                  <a16:creationId xmlns:a16="http://schemas.microsoft.com/office/drawing/2014/main" id="{3DA5C621-E31A-4D7B-13EF-245DFE2D985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25" name="Group 1024">
            <a:extLst>
              <a:ext uri="{FF2B5EF4-FFF2-40B4-BE49-F238E27FC236}">
                <a16:creationId xmlns:a16="http://schemas.microsoft.com/office/drawing/2014/main" id="{41E06E49-3816-76F4-F602-C15CFFF33708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1026" name="!!Text3">
              <a:extLst>
                <a:ext uri="{FF2B5EF4-FFF2-40B4-BE49-F238E27FC236}">
                  <a16:creationId xmlns:a16="http://schemas.microsoft.com/office/drawing/2014/main" id="{AF677520-BCCF-3636-8E39-5F1A774E3B70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7" name="!!Text2">
              <a:extLst>
                <a:ext uri="{FF2B5EF4-FFF2-40B4-BE49-F238E27FC236}">
                  <a16:creationId xmlns:a16="http://schemas.microsoft.com/office/drawing/2014/main" id="{79DF55E2-9095-9017-4A64-0B12286B040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8" name="!!Text1">
              <a:extLst>
                <a:ext uri="{FF2B5EF4-FFF2-40B4-BE49-F238E27FC236}">
                  <a16:creationId xmlns:a16="http://schemas.microsoft.com/office/drawing/2014/main" id="{C176478A-DB43-9E71-47A8-59F59D02F21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34" name="Group 1033">
            <a:extLst>
              <a:ext uri="{FF2B5EF4-FFF2-40B4-BE49-F238E27FC236}">
                <a16:creationId xmlns:a16="http://schemas.microsoft.com/office/drawing/2014/main" id="{308F9EE9-99EE-D6AD-62D2-F1869F6974D8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1035" name="!!Text3">
              <a:extLst>
                <a:ext uri="{FF2B5EF4-FFF2-40B4-BE49-F238E27FC236}">
                  <a16:creationId xmlns:a16="http://schemas.microsoft.com/office/drawing/2014/main" id="{635A3F3F-20BC-3B5B-6A4D-46893A6BC6BB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6" name="!!Text2">
              <a:extLst>
                <a:ext uri="{FF2B5EF4-FFF2-40B4-BE49-F238E27FC236}">
                  <a16:creationId xmlns:a16="http://schemas.microsoft.com/office/drawing/2014/main" id="{363A7069-731F-E366-0B22-90938F0E69A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7" name="!!Text1">
              <a:extLst>
                <a:ext uri="{FF2B5EF4-FFF2-40B4-BE49-F238E27FC236}">
                  <a16:creationId xmlns:a16="http://schemas.microsoft.com/office/drawing/2014/main" id="{A32383EC-C90A-C66E-DDD4-EE23D9F2B2F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38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/>
          <p:bldP spid="68" grpId="0"/>
          <p:bldP spid="90" grpId="0" animBg="1"/>
          <p:bldP spid="91" grpId="0" animBg="1"/>
          <p:bldP spid="92" grpId="0" animBg="1"/>
          <p:bldP spid="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/>
          <p:bldP spid="68" grpId="0"/>
          <p:bldP spid="90" grpId="0" animBg="1"/>
          <p:bldP spid="91" grpId="0" animBg="1"/>
          <p:bldP spid="92" grpId="0" animBg="1"/>
          <p:bldP spid="9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288">
            <a:extLst>
              <a:ext uri="{FF2B5EF4-FFF2-40B4-BE49-F238E27FC236}">
                <a16:creationId xmlns:a16="http://schemas.microsoft.com/office/drawing/2014/main" id="{AAA8CBEC-25ED-E5FF-7100-0AA86F928EFB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A4AFB3B1-A426-A13F-3964-87A357B58981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A6605101-2D94-575A-90A8-6CDA84B0363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43366968-8BC7-7A93-C877-50BD348FD5A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4EA982A9-9247-4B3E-7463-A2891E327968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B3D42CE7-338C-21BC-8B86-C03CC74785A1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D37C529A-1C25-2254-A2A5-D3D8DFC6C454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854AFD93-58ED-57A0-B024-898103AD34B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30B1B1F5-F2F1-5877-7B74-6EDAE4782FD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5118A9BB-8BC9-DDED-F480-78140B4053DE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03FBF130-D31F-DE9F-A750-340639EACA00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35A84856-08B0-D51B-A657-E5581577C4E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A407C3F6-6762-C827-F312-993C7D8AC20B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97EA8EB2-94FF-83D6-9179-C6326FE1B59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D756F534-66EF-4732-B8E7-AE7CA18B607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A68D3149-6327-2D58-8161-5A48AAE1BE58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5AFF6C1-5F03-4D97-2E94-11A1FF70D29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20159BE2-CA95-28B3-697E-D75B79554421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80CDD8E5-3D45-74C7-42E0-DA6776B2B13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E8C3B35A-3BA0-FDB7-6A74-2EAF40CE64A1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F2E15692-550A-C2DE-F790-3D55B98C9128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0481D6B9-78EA-382B-6BE5-9AFF7D51BFBF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0FF2A78F-FC9F-3E9B-AA28-1C36A2799711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4EFB3CDD-C1C3-D48C-8F58-28CD6DC8C13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DDE77F2E-D902-3702-AD66-FCA1A7E2E5C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9AD6DE17-50A5-96CA-5323-8B1E67B09B93}"/>
              </a:ext>
            </a:extLst>
          </p:cNvPr>
          <p:cNvSpPr/>
          <p:nvPr/>
        </p:nvSpPr>
        <p:spPr>
          <a:xfrm>
            <a:off x="7491331" y="7478069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9B71C4A4-4982-7255-2862-377D4DE81B39}"/>
              </a:ext>
            </a:extLst>
          </p:cNvPr>
          <p:cNvSpPr/>
          <p:nvPr/>
        </p:nvSpPr>
        <p:spPr>
          <a:xfrm>
            <a:off x="3995184" y="5399596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9DD5D888-92A0-0FC1-E1FE-362B303B9476}"/>
              </a:ext>
            </a:extLst>
          </p:cNvPr>
          <p:cNvSpPr/>
          <p:nvPr/>
        </p:nvSpPr>
        <p:spPr>
          <a:xfrm>
            <a:off x="10413198" y="6854948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E139352A-3D6C-C0C4-EE1F-136ADA86E20F}"/>
              </a:ext>
            </a:extLst>
          </p:cNvPr>
          <p:cNvSpPr/>
          <p:nvPr/>
        </p:nvSpPr>
        <p:spPr>
          <a:xfrm>
            <a:off x="16332917" y="664577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2E8266B5-3642-B390-EE19-826B2EA6799A}"/>
              </a:ext>
            </a:extLst>
          </p:cNvPr>
          <p:cNvSpPr/>
          <p:nvPr/>
        </p:nvSpPr>
        <p:spPr>
          <a:xfrm>
            <a:off x="13793126" y="5536290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C07EA547-F158-DAFD-98FC-A1C6F55FBD97}"/>
              </a:ext>
            </a:extLst>
          </p:cNvPr>
          <p:cNvSpPr/>
          <p:nvPr/>
        </p:nvSpPr>
        <p:spPr>
          <a:xfrm>
            <a:off x="7491331" y="7478772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0DC02B3B-D758-8C56-54C4-F786E9C6491D}"/>
              </a:ext>
            </a:extLst>
          </p:cNvPr>
          <p:cNvSpPr/>
          <p:nvPr/>
        </p:nvSpPr>
        <p:spPr>
          <a:xfrm>
            <a:off x="3995184" y="540029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7A196B3C-D4E0-9C49-0A0C-CABFD2F850E8}"/>
              </a:ext>
            </a:extLst>
          </p:cNvPr>
          <p:cNvSpPr/>
          <p:nvPr/>
        </p:nvSpPr>
        <p:spPr>
          <a:xfrm>
            <a:off x="10413198" y="6855651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3BA10FAD-E9FB-C98D-7BD3-1F179BD65A99}"/>
              </a:ext>
            </a:extLst>
          </p:cNvPr>
          <p:cNvSpPr/>
          <p:nvPr/>
        </p:nvSpPr>
        <p:spPr>
          <a:xfrm>
            <a:off x="16332917" y="6646482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E463861D-6A53-8662-DEDC-BC7D168A6B7A}"/>
              </a:ext>
            </a:extLst>
          </p:cNvPr>
          <p:cNvSpPr/>
          <p:nvPr/>
        </p:nvSpPr>
        <p:spPr>
          <a:xfrm>
            <a:off x="13793126" y="5536993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E99C0232-836E-EC6E-A9EE-4E548886748B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305" name="!!Text3">
              <a:extLst>
                <a:ext uri="{FF2B5EF4-FFF2-40B4-BE49-F238E27FC236}">
                  <a16:creationId xmlns:a16="http://schemas.microsoft.com/office/drawing/2014/main" id="{7C9B742F-9D20-C4FE-C5A9-740908E1986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6" name="!!Text2">
              <a:extLst>
                <a:ext uri="{FF2B5EF4-FFF2-40B4-BE49-F238E27FC236}">
                  <a16:creationId xmlns:a16="http://schemas.microsoft.com/office/drawing/2014/main" id="{0287C433-977A-CDAD-3CBA-168BBD35DE56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7" name="!!Text1">
              <a:extLst>
                <a:ext uri="{FF2B5EF4-FFF2-40B4-BE49-F238E27FC236}">
                  <a16:creationId xmlns:a16="http://schemas.microsoft.com/office/drawing/2014/main" id="{F1467E98-BBD5-015C-62B4-9D6C4342185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FF0FA209-7A9D-1B68-CA7F-255E26F52A94}"/>
              </a:ext>
            </a:extLst>
          </p:cNvPr>
          <p:cNvSpPr/>
          <p:nvPr/>
        </p:nvSpPr>
        <p:spPr>
          <a:xfrm>
            <a:off x="8076673" y="8064102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9" name="!!SubTitle">
            <a:extLst>
              <a:ext uri="{FF2B5EF4-FFF2-40B4-BE49-F238E27FC236}">
                <a16:creationId xmlns:a16="http://schemas.microsoft.com/office/drawing/2014/main" id="{1FEA61A3-AF09-E50E-60C6-B7A0A9AC63E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0" name="!!MainTitle1">
            <a:extLst>
              <a:ext uri="{FF2B5EF4-FFF2-40B4-BE49-F238E27FC236}">
                <a16:creationId xmlns:a16="http://schemas.microsoft.com/office/drawing/2014/main" id="{151CD7CA-88E8-B182-39EF-03B16214282F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id="{E7EB52CC-8906-5483-38AA-6FF9E36FDA2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8BD634D3-1A91-9831-5A04-92A29AEAD44C}"/>
              </a:ext>
            </a:extLst>
          </p:cNvPr>
          <p:cNvSpPr/>
          <p:nvPr/>
        </p:nvSpPr>
        <p:spPr>
          <a:xfrm>
            <a:off x="5183446" y="6589041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608DE51E-08C8-82AE-3132-F4935C50C7DA}"/>
              </a:ext>
            </a:extLst>
          </p:cNvPr>
          <p:cNvSpPr/>
          <p:nvPr/>
        </p:nvSpPr>
        <p:spPr>
          <a:xfrm>
            <a:off x="4911974" y="6317279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BA647583-25E4-5065-FEE9-E275E282BFB5}"/>
              </a:ext>
            </a:extLst>
          </p:cNvPr>
          <p:cNvSpPr/>
          <p:nvPr/>
        </p:nvSpPr>
        <p:spPr>
          <a:xfrm>
            <a:off x="11601460" y="8044393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720EC834-BC43-4A92-F20B-61BE8AE4E127}"/>
              </a:ext>
            </a:extLst>
          </p:cNvPr>
          <p:cNvSpPr/>
          <p:nvPr/>
        </p:nvSpPr>
        <p:spPr>
          <a:xfrm>
            <a:off x="11329988" y="7772631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F82EA832-C1FE-163B-BD98-F1D1366909A4}"/>
              </a:ext>
            </a:extLst>
          </p:cNvPr>
          <p:cNvSpPr/>
          <p:nvPr/>
        </p:nvSpPr>
        <p:spPr>
          <a:xfrm>
            <a:off x="17521179" y="7835224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759A5DF9-0712-DC19-8A93-2383669FFCB7}"/>
              </a:ext>
            </a:extLst>
          </p:cNvPr>
          <p:cNvSpPr/>
          <p:nvPr/>
        </p:nvSpPr>
        <p:spPr>
          <a:xfrm>
            <a:off x="17249707" y="7563462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E81BEA1E-224E-FCB5-74DF-2847612610B3}"/>
              </a:ext>
            </a:extLst>
          </p:cNvPr>
          <p:cNvSpPr/>
          <p:nvPr/>
        </p:nvSpPr>
        <p:spPr>
          <a:xfrm>
            <a:off x="14753317" y="6477870"/>
            <a:ext cx="1160329" cy="116230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F571199D-30A4-D5EA-1BFF-26DB179D7A8B}"/>
              </a:ext>
            </a:extLst>
          </p:cNvPr>
          <p:cNvSpPr/>
          <p:nvPr/>
        </p:nvSpPr>
        <p:spPr>
          <a:xfrm>
            <a:off x="14378520" y="6122424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1EDB365E-03F7-6DA0-BA8C-3AF7D67505EA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336" name="!!Text3">
              <a:extLst>
                <a:ext uri="{FF2B5EF4-FFF2-40B4-BE49-F238E27FC236}">
                  <a16:creationId xmlns:a16="http://schemas.microsoft.com/office/drawing/2014/main" id="{48124D36-EBA9-4034-196E-E7FBB7BF9972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7" name="!!Text2">
              <a:extLst>
                <a:ext uri="{FF2B5EF4-FFF2-40B4-BE49-F238E27FC236}">
                  <a16:creationId xmlns:a16="http://schemas.microsoft.com/office/drawing/2014/main" id="{55967292-DA0C-B0E6-52A2-B6E27A4D7B2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8" name="!!Text1">
              <a:extLst>
                <a:ext uri="{FF2B5EF4-FFF2-40B4-BE49-F238E27FC236}">
                  <a16:creationId xmlns:a16="http://schemas.microsoft.com/office/drawing/2014/main" id="{FA4A8127-AA77-018B-FF1C-DD4B8D78A55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9" name="Freeform 26">
            <a:extLst>
              <a:ext uri="{FF2B5EF4-FFF2-40B4-BE49-F238E27FC236}">
                <a16:creationId xmlns:a16="http://schemas.microsoft.com/office/drawing/2014/main" id="{08C398FF-501E-2C82-A316-30754619F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0" name="Freeform 16">
            <a:extLst>
              <a:ext uri="{FF2B5EF4-FFF2-40B4-BE49-F238E27FC236}">
                <a16:creationId xmlns:a16="http://schemas.microsoft.com/office/drawing/2014/main" id="{69988A87-FCBB-1970-151C-B801649AD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1" name="Freeform 15">
            <a:extLst>
              <a:ext uri="{FF2B5EF4-FFF2-40B4-BE49-F238E27FC236}">
                <a16:creationId xmlns:a16="http://schemas.microsoft.com/office/drawing/2014/main" id="{3FB39783-51AA-A4A9-90FD-B6CD483ED5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2" name="Freeform 74">
            <a:extLst>
              <a:ext uri="{FF2B5EF4-FFF2-40B4-BE49-F238E27FC236}">
                <a16:creationId xmlns:a16="http://schemas.microsoft.com/office/drawing/2014/main" id="{08F1AD47-12CA-0530-D919-2F44C990F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3" name="Group 13">
            <a:extLst>
              <a:ext uri="{FF2B5EF4-FFF2-40B4-BE49-F238E27FC236}">
                <a16:creationId xmlns:a16="http://schemas.microsoft.com/office/drawing/2014/main" id="{0D49FC57-D766-CE96-42F5-01A64C902553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344" name="Freeform 48">
              <a:extLst>
                <a:ext uri="{FF2B5EF4-FFF2-40B4-BE49-F238E27FC236}">
                  <a16:creationId xmlns:a16="http://schemas.microsoft.com/office/drawing/2014/main" id="{23A6A52C-1341-A4C4-4607-612AB6761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5" name="Freeform 49">
              <a:extLst>
                <a:ext uri="{FF2B5EF4-FFF2-40B4-BE49-F238E27FC236}">
                  <a16:creationId xmlns:a16="http://schemas.microsoft.com/office/drawing/2014/main" id="{6A6F109B-D2E1-76B7-FD0B-BE6C31637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6" name="Freeform 50">
              <a:extLst>
                <a:ext uri="{FF2B5EF4-FFF2-40B4-BE49-F238E27FC236}">
                  <a16:creationId xmlns:a16="http://schemas.microsoft.com/office/drawing/2014/main" id="{6BAA5258-F168-CF49-2BE5-20380EB66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7" name="Freeform 51">
              <a:extLst>
                <a:ext uri="{FF2B5EF4-FFF2-40B4-BE49-F238E27FC236}">
                  <a16:creationId xmlns:a16="http://schemas.microsoft.com/office/drawing/2014/main" id="{B00337D8-6999-3F70-DF0B-85A5BA9E1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BF4A6640-69D6-AA38-A925-D73C6E29E39E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349" name="!!Text3">
              <a:extLst>
                <a:ext uri="{FF2B5EF4-FFF2-40B4-BE49-F238E27FC236}">
                  <a16:creationId xmlns:a16="http://schemas.microsoft.com/office/drawing/2014/main" id="{9A057721-3BE2-323F-7727-A78E9ECD343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0" name="!!Text2">
              <a:extLst>
                <a:ext uri="{FF2B5EF4-FFF2-40B4-BE49-F238E27FC236}">
                  <a16:creationId xmlns:a16="http://schemas.microsoft.com/office/drawing/2014/main" id="{F17E10FD-EE75-B95B-EA14-AA5809E9157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1" name="!!Text1">
              <a:extLst>
                <a:ext uri="{FF2B5EF4-FFF2-40B4-BE49-F238E27FC236}">
                  <a16:creationId xmlns:a16="http://schemas.microsoft.com/office/drawing/2014/main" id="{91252699-80EC-4F53-0F4A-FAA8356E22F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4D0478D7-3B00-45E2-0C19-80E390696AF1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353" name="!!Text3">
              <a:extLst>
                <a:ext uri="{FF2B5EF4-FFF2-40B4-BE49-F238E27FC236}">
                  <a16:creationId xmlns:a16="http://schemas.microsoft.com/office/drawing/2014/main" id="{67657100-9DA0-E507-CBEA-A400377848DD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4" name="!!Text2">
              <a:extLst>
                <a:ext uri="{FF2B5EF4-FFF2-40B4-BE49-F238E27FC236}">
                  <a16:creationId xmlns:a16="http://schemas.microsoft.com/office/drawing/2014/main" id="{0F67B805-284F-40C3-F8D3-D8584BA2408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5" name="!!Text1">
              <a:extLst>
                <a:ext uri="{FF2B5EF4-FFF2-40B4-BE49-F238E27FC236}">
                  <a16:creationId xmlns:a16="http://schemas.microsoft.com/office/drawing/2014/main" id="{328AFB8D-243B-B0B3-7439-E8E0AC97204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F92B2F2-88C8-557A-9698-D41CF0184B32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357" name="!!Text3">
              <a:extLst>
                <a:ext uri="{FF2B5EF4-FFF2-40B4-BE49-F238E27FC236}">
                  <a16:creationId xmlns:a16="http://schemas.microsoft.com/office/drawing/2014/main" id="{61EC5F21-9A73-2501-99B5-21F775CE6D4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8" name="!!Text2">
              <a:extLst>
                <a:ext uri="{FF2B5EF4-FFF2-40B4-BE49-F238E27FC236}">
                  <a16:creationId xmlns:a16="http://schemas.microsoft.com/office/drawing/2014/main" id="{684E7239-14A5-4AD8-58CE-1FDC439E641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9" name="!!Text1">
              <a:extLst>
                <a:ext uri="{FF2B5EF4-FFF2-40B4-BE49-F238E27FC236}">
                  <a16:creationId xmlns:a16="http://schemas.microsoft.com/office/drawing/2014/main" id="{3FD674C4-864E-D452-A91E-7E7E060AAA6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60" name="Oval 359">
            <a:extLst>
              <a:ext uri="{FF2B5EF4-FFF2-40B4-BE49-F238E27FC236}">
                <a16:creationId xmlns:a16="http://schemas.microsoft.com/office/drawing/2014/main" id="{234B0514-C4F0-B48B-CAF5-5CE97BED53A9}"/>
              </a:ext>
            </a:extLst>
          </p:cNvPr>
          <p:cNvSpPr/>
          <p:nvPr/>
        </p:nvSpPr>
        <p:spPr>
          <a:xfrm>
            <a:off x="17584318" y="7898089"/>
            <a:ext cx="1553096" cy="155309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FD3EAB12-D17A-B814-3831-68DB0FAB7F1E}"/>
              </a:ext>
            </a:extLst>
          </p:cNvPr>
          <p:cNvSpPr/>
          <p:nvPr/>
        </p:nvSpPr>
        <p:spPr>
          <a:xfrm>
            <a:off x="8493461" y="8461659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62" name="Oval 361">
            <a:extLst>
              <a:ext uri="{FF2B5EF4-FFF2-40B4-BE49-F238E27FC236}">
                <a16:creationId xmlns:a16="http://schemas.microsoft.com/office/drawing/2014/main" id="{99DA4A0A-3EEE-4CE3-10A0-84026FEDBC2A}"/>
              </a:ext>
            </a:extLst>
          </p:cNvPr>
          <p:cNvSpPr/>
          <p:nvPr/>
        </p:nvSpPr>
        <p:spPr>
          <a:xfrm>
            <a:off x="5246585" y="6651906"/>
            <a:ext cx="1553096" cy="15530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7FA2F8F8-D16C-D98C-DD41-1B3EBC778559}"/>
              </a:ext>
            </a:extLst>
          </p:cNvPr>
          <p:cNvSpPr/>
          <p:nvPr/>
        </p:nvSpPr>
        <p:spPr>
          <a:xfrm>
            <a:off x="11664599" y="8107258"/>
            <a:ext cx="1553096" cy="155309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5FFB9A63-84C2-91A9-EADA-944999E71981}"/>
              </a:ext>
            </a:extLst>
          </p:cNvPr>
          <p:cNvSpPr/>
          <p:nvPr/>
        </p:nvSpPr>
        <p:spPr>
          <a:xfrm>
            <a:off x="14792742" y="6519880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 animBg="1"/>
          <p:bldP spid="171" grpId="0" animBg="1"/>
          <p:bldP spid="172" grpId="0" animBg="1"/>
          <p:bldP spid="282" grpId="0" animBg="1"/>
          <p:bldP spid="283" grpId="0" animBg="1"/>
          <p:bldP spid="284" grpId="0" animBg="1"/>
          <p:bldP spid="284" grpId="1" animBg="1"/>
          <p:bldP spid="285" grpId="0" animBg="1"/>
          <p:bldP spid="285" grpId="1" animBg="1"/>
          <p:bldP spid="286" grpId="0" animBg="1"/>
          <p:bldP spid="286" grpId="1" animBg="1"/>
          <p:bldP spid="287" grpId="0" animBg="1"/>
          <p:bldP spid="287" grpId="1" animBg="1"/>
          <p:bldP spid="288" grpId="0" animBg="1"/>
          <p:bldP spid="288" grpId="1" animBg="1"/>
          <p:bldP spid="318" grpId="0" animBg="1"/>
          <p:bldP spid="319" grpId="0"/>
          <p:bldP spid="320" grpId="0"/>
          <p:bldP spid="323" grpId="0" animBg="1"/>
          <p:bldP spid="325" grpId="0" animBg="1"/>
          <p:bldP spid="327" grpId="0" animBg="1"/>
          <p:bldP spid="329" grpId="0" animBg="1"/>
          <p:bldP spid="339" grpId="0" animBg="1"/>
          <p:bldP spid="340" grpId="0" animBg="1"/>
          <p:bldP spid="341" grpId="0" animBg="1"/>
          <p:bldP spid="342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 animBg="1"/>
          <p:bldP spid="171" grpId="0" animBg="1"/>
          <p:bldP spid="172" grpId="0" animBg="1"/>
          <p:bldP spid="282" grpId="0" animBg="1"/>
          <p:bldP spid="283" grpId="0" animBg="1"/>
          <p:bldP spid="284" grpId="0" animBg="1"/>
          <p:bldP spid="284" grpId="1" animBg="1"/>
          <p:bldP spid="285" grpId="0" animBg="1"/>
          <p:bldP spid="285" grpId="1" animBg="1"/>
          <p:bldP spid="286" grpId="0" animBg="1"/>
          <p:bldP spid="286" grpId="1" animBg="1"/>
          <p:bldP spid="287" grpId="0" animBg="1"/>
          <p:bldP spid="287" grpId="1" animBg="1"/>
          <p:bldP spid="288" grpId="0" animBg="1"/>
          <p:bldP spid="288" grpId="1" animBg="1"/>
          <p:bldP spid="318" grpId="0" animBg="1"/>
          <p:bldP spid="319" grpId="0"/>
          <p:bldP spid="320" grpId="0"/>
          <p:bldP spid="323" grpId="0" animBg="1"/>
          <p:bldP spid="325" grpId="0" animBg="1"/>
          <p:bldP spid="327" grpId="0" animBg="1"/>
          <p:bldP spid="329" grpId="0" animBg="1"/>
          <p:bldP spid="339" grpId="0" animBg="1"/>
          <p:bldP spid="340" grpId="0" animBg="1"/>
          <p:bldP spid="341" grpId="0" animBg="1"/>
          <p:bldP spid="342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93F409AE-40D6-4C8A-C7AA-03F15CD9962D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F650EF6-8F32-A75E-C452-4F39F88DD461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A48AF5D-3B8C-DCD0-5C48-FF64FB93C3B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7CE0BC9-5730-D375-E300-DFDD1542D42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28C2547-A1D1-58D2-1A4F-334F7C00C51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487CAF2-B3C3-FFC9-9AAC-CA3B3BF49E80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1EB463B-1E84-606A-EE06-4DC7C977685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F0246E6-EF6B-8F2A-ABDE-F5B099507ADF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6926A78-50B3-A417-8BFF-334E78A4713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A7B73F4-A65A-410A-D374-D5DF002CE400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05EEB86-3F57-F04D-71BF-25B86F97B190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C5B9B4D-E8DF-ACE5-6DF8-ABF4715637E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D41D642-CBCC-9E6B-7A33-0325F87EADF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494BFD1-6948-E0AC-775B-41A7F1C19EC3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39CA140-5066-16FE-0707-A772A978D878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7E18FA3-A1F0-4B78-4A89-B90FA0148E59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BC6E09C-4F9D-ECD6-9F72-38688028F0A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185C78D-0286-7F81-205A-6AABAB1B864B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F4108E4-41BB-F64A-0B0A-9EA9EFE600B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5B2646F-8A24-38BC-31C9-4A26567C9B1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DA3A091-5539-5844-379A-67E30B5DAC93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CFEB769-E826-48DE-43C7-6FE2C2A2FBC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C3F056A-F5D4-A800-C768-D74C94741445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2FFC6E3-0CF0-6FB4-0A74-90442DDB0F5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136C25C-F9FD-FE11-4DB8-71767B302115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F8CC4EB-4DA0-F605-755D-0E22424B0D1B}"/>
              </a:ext>
            </a:extLst>
          </p:cNvPr>
          <p:cNvSpPr/>
          <p:nvPr/>
        </p:nvSpPr>
        <p:spPr>
          <a:xfrm>
            <a:off x="7491331" y="7478069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B7FBE0E-5A20-58BA-DA20-9A7C4D1287A3}"/>
              </a:ext>
            </a:extLst>
          </p:cNvPr>
          <p:cNvSpPr/>
          <p:nvPr/>
        </p:nvSpPr>
        <p:spPr>
          <a:xfrm>
            <a:off x="3995184" y="5399596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7E0071F-18F5-C0EE-BD84-1069E16D46AA}"/>
              </a:ext>
            </a:extLst>
          </p:cNvPr>
          <p:cNvSpPr/>
          <p:nvPr/>
        </p:nvSpPr>
        <p:spPr>
          <a:xfrm>
            <a:off x="10413198" y="6854948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FCD5D08-FE4A-097D-A576-584643FE2BB8}"/>
              </a:ext>
            </a:extLst>
          </p:cNvPr>
          <p:cNvSpPr/>
          <p:nvPr/>
        </p:nvSpPr>
        <p:spPr>
          <a:xfrm>
            <a:off x="16332917" y="664577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78323FB-A7D4-BA09-47BB-888605A8B7C4}"/>
              </a:ext>
            </a:extLst>
          </p:cNvPr>
          <p:cNvSpPr/>
          <p:nvPr/>
        </p:nvSpPr>
        <p:spPr>
          <a:xfrm>
            <a:off x="13793126" y="5536290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0D7758B-E778-B993-408B-1D7339E19976}"/>
              </a:ext>
            </a:extLst>
          </p:cNvPr>
          <p:cNvSpPr/>
          <p:nvPr/>
        </p:nvSpPr>
        <p:spPr>
          <a:xfrm>
            <a:off x="7491331" y="7478772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45403A6-08C7-E733-8259-11E199AEA3DE}"/>
              </a:ext>
            </a:extLst>
          </p:cNvPr>
          <p:cNvSpPr/>
          <p:nvPr/>
        </p:nvSpPr>
        <p:spPr>
          <a:xfrm>
            <a:off x="3995184" y="540029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5FD9C67-928A-6ADA-9E35-1879F8CC5C07}"/>
              </a:ext>
            </a:extLst>
          </p:cNvPr>
          <p:cNvSpPr/>
          <p:nvPr/>
        </p:nvSpPr>
        <p:spPr>
          <a:xfrm>
            <a:off x="10413198" y="6855651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BF67C04-766B-0AF0-AD2C-B85718A436FC}"/>
              </a:ext>
            </a:extLst>
          </p:cNvPr>
          <p:cNvSpPr/>
          <p:nvPr/>
        </p:nvSpPr>
        <p:spPr>
          <a:xfrm>
            <a:off x="16332917" y="6646482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42C1189-C030-D597-C863-FAC3B7C9CC48}"/>
              </a:ext>
            </a:extLst>
          </p:cNvPr>
          <p:cNvSpPr/>
          <p:nvPr/>
        </p:nvSpPr>
        <p:spPr>
          <a:xfrm>
            <a:off x="13793126" y="5536993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D10C0C6-9929-259D-A94D-4497621BF50E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37" name="!!Text3">
              <a:extLst>
                <a:ext uri="{FF2B5EF4-FFF2-40B4-BE49-F238E27FC236}">
                  <a16:creationId xmlns:a16="http://schemas.microsoft.com/office/drawing/2014/main" id="{5E772424-1CB3-B128-BCCA-F65378E47E94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!!Text2">
              <a:extLst>
                <a:ext uri="{FF2B5EF4-FFF2-40B4-BE49-F238E27FC236}">
                  <a16:creationId xmlns:a16="http://schemas.microsoft.com/office/drawing/2014/main" id="{5EA3E3A3-ED3F-E66B-C2E7-D3926EB8CFE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!!Text1">
              <a:extLst>
                <a:ext uri="{FF2B5EF4-FFF2-40B4-BE49-F238E27FC236}">
                  <a16:creationId xmlns:a16="http://schemas.microsoft.com/office/drawing/2014/main" id="{9C2A6B33-0DB3-4D67-7FA0-CEEC460E7CF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9D06FE6-4457-1CA1-8C7B-BDEE342FC7B1}"/>
              </a:ext>
            </a:extLst>
          </p:cNvPr>
          <p:cNvSpPr/>
          <p:nvPr/>
        </p:nvSpPr>
        <p:spPr>
          <a:xfrm>
            <a:off x="8076673" y="8064102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!!SubTitle">
            <a:extLst>
              <a:ext uri="{FF2B5EF4-FFF2-40B4-BE49-F238E27FC236}">
                <a16:creationId xmlns:a16="http://schemas.microsoft.com/office/drawing/2014/main" id="{9D092B23-2540-0B4A-CA39-188BBE243DA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9F927F1F-16C1-FD49-EC05-D5341B015DE0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CA9C5CE-1258-0723-DFD6-4302BE00553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4952AD9-E6BC-EA23-8CA6-FD6C0BBE848C}"/>
              </a:ext>
            </a:extLst>
          </p:cNvPr>
          <p:cNvSpPr/>
          <p:nvPr/>
        </p:nvSpPr>
        <p:spPr>
          <a:xfrm>
            <a:off x="5183446" y="6589041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702EA679-3AA8-573C-92C2-88143B8324FA}"/>
              </a:ext>
            </a:extLst>
          </p:cNvPr>
          <p:cNvSpPr/>
          <p:nvPr/>
        </p:nvSpPr>
        <p:spPr>
          <a:xfrm>
            <a:off x="4911974" y="6317279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D1CBCFC8-D46E-02A1-9A7F-4A55FDDF10EF}"/>
              </a:ext>
            </a:extLst>
          </p:cNvPr>
          <p:cNvSpPr/>
          <p:nvPr/>
        </p:nvSpPr>
        <p:spPr>
          <a:xfrm>
            <a:off x="11601460" y="8044393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99314A7-3E12-26EC-9D94-6DE28E4F7099}"/>
              </a:ext>
            </a:extLst>
          </p:cNvPr>
          <p:cNvSpPr/>
          <p:nvPr/>
        </p:nvSpPr>
        <p:spPr>
          <a:xfrm>
            <a:off x="11329988" y="7772631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97C23FD-F5AE-63CC-0C18-424986BA22B7}"/>
              </a:ext>
            </a:extLst>
          </p:cNvPr>
          <p:cNvSpPr/>
          <p:nvPr/>
        </p:nvSpPr>
        <p:spPr>
          <a:xfrm>
            <a:off x="17521179" y="7835224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C18942E-EE18-074F-CBEE-520F2BE02F35}"/>
              </a:ext>
            </a:extLst>
          </p:cNvPr>
          <p:cNvSpPr/>
          <p:nvPr/>
        </p:nvSpPr>
        <p:spPr>
          <a:xfrm>
            <a:off x="17249707" y="7563462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EAEF4212-9CBD-8C82-9F2C-9E0E6EB14432}"/>
              </a:ext>
            </a:extLst>
          </p:cNvPr>
          <p:cNvSpPr/>
          <p:nvPr/>
        </p:nvSpPr>
        <p:spPr>
          <a:xfrm>
            <a:off x="14753317" y="6477870"/>
            <a:ext cx="1160329" cy="116230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73551A6-4DCD-FC49-0856-4D3AC85CAC32}"/>
              </a:ext>
            </a:extLst>
          </p:cNvPr>
          <p:cNvSpPr/>
          <p:nvPr/>
        </p:nvSpPr>
        <p:spPr>
          <a:xfrm>
            <a:off x="14378520" y="6122424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56E3DF2-9723-8C8F-964B-73943357D38B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516" name="!!Text3">
              <a:extLst>
                <a:ext uri="{FF2B5EF4-FFF2-40B4-BE49-F238E27FC236}">
                  <a16:creationId xmlns:a16="http://schemas.microsoft.com/office/drawing/2014/main" id="{1116F9F3-15BD-6BD6-A801-221DB391C884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7" name="!!Text2">
              <a:extLst>
                <a:ext uri="{FF2B5EF4-FFF2-40B4-BE49-F238E27FC236}">
                  <a16:creationId xmlns:a16="http://schemas.microsoft.com/office/drawing/2014/main" id="{92C50987-7ABC-A96D-A5B7-E046326CB3F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8" name="!!Text1">
              <a:extLst>
                <a:ext uri="{FF2B5EF4-FFF2-40B4-BE49-F238E27FC236}">
                  <a16:creationId xmlns:a16="http://schemas.microsoft.com/office/drawing/2014/main" id="{47640257-631C-6E63-35D4-ECD9A29472A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19" name="Freeform 26">
            <a:extLst>
              <a:ext uri="{FF2B5EF4-FFF2-40B4-BE49-F238E27FC236}">
                <a16:creationId xmlns:a16="http://schemas.microsoft.com/office/drawing/2014/main" id="{F1A69F34-8606-E47D-72BB-FAB61A432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20" name="Freeform 16">
            <a:extLst>
              <a:ext uri="{FF2B5EF4-FFF2-40B4-BE49-F238E27FC236}">
                <a16:creationId xmlns:a16="http://schemas.microsoft.com/office/drawing/2014/main" id="{BEC5D176-E6C0-BFEF-D88A-62F4E99BB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21" name="Freeform 15">
            <a:extLst>
              <a:ext uri="{FF2B5EF4-FFF2-40B4-BE49-F238E27FC236}">
                <a16:creationId xmlns:a16="http://schemas.microsoft.com/office/drawing/2014/main" id="{BACABEBA-DACE-DC28-3DBD-7589BF63A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22" name="Freeform 74">
            <a:extLst>
              <a:ext uri="{FF2B5EF4-FFF2-40B4-BE49-F238E27FC236}">
                <a16:creationId xmlns:a16="http://schemas.microsoft.com/office/drawing/2014/main" id="{F30E0A6F-6452-E94B-E839-D298E040F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523" name="Group 13">
            <a:extLst>
              <a:ext uri="{FF2B5EF4-FFF2-40B4-BE49-F238E27FC236}">
                <a16:creationId xmlns:a16="http://schemas.microsoft.com/office/drawing/2014/main" id="{4FC8A0E1-3ADF-F5CE-15DB-E8D25CB849FD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524" name="Freeform 48">
              <a:extLst>
                <a:ext uri="{FF2B5EF4-FFF2-40B4-BE49-F238E27FC236}">
                  <a16:creationId xmlns:a16="http://schemas.microsoft.com/office/drawing/2014/main" id="{7B7045EF-2CE1-81E9-30A9-7118B378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25" name="Freeform 49">
              <a:extLst>
                <a:ext uri="{FF2B5EF4-FFF2-40B4-BE49-F238E27FC236}">
                  <a16:creationId xmlns:a16="http://schemas.microsoft.com/office/drawing/2014/main" id="{F498FA73-3477-8A8C-DF8D-5304469D0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26" name="Freeform 50">
              <a:extLst>
                <a:ext uri="{FF2B5EF4-FFF2-40B4-BE49-F238E27FC236}">
                  <a16:creationId xmlns:a16="http://schemas.microsoft.com/office/drawing/2014/main" id="{A6EC5CFD-22FA-E627-4E02-DA61CF2E1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27" name="Freeform 51">
              <a:extLst>
                <a:ext uri="{FF2B5EF4-FFF2-40B4-BE49-F238E27FC236}">
                  <a16:creationId xmlns:a16="http://schemas.microsoft.com/office/drawing/2014/main" id="{AF45470E-A374-849A-CF71-FCFE94184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528" name="Group 527">
            <a:extLst>
              <a:ext uri="{FF2B5EF4-FFF2-40B4-BE49-F238E27FC236}">
                <a16:creationId xmlns:a16="http://schemas.microsoft.com/office/drawing/2014/main" id="{24FE90D9-B859-8799-DE63-9DA485C3E566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529" name="!!Text3">
              <a:extLst>
                <a:ext uri="{FF2B5EF4-FFF2-40B4-BE49-F238E27FC236}">
                  <a16:creationId xmlns:a16="http://schemas.microsoft.com/office/drawing/2014/main" id="{ACA8E166-AC73-9EEC-957E-A4E9230AC80C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0" name="!!Text2">
              <a:extLst>
                <a:ext uri="{FF2B5EF4-FFF2-40B4-BE49-F238E27FC236}">
                  <a16:creationId xmlns:a16="http://schemas.microsoft.com/office/drawing/2014/main" id="{AA87E7B3-1397-B526-FE56-FF2537898BD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1" name="!!Text1">
              <a:extLst>
                <a:ext uri="{FF2B5EF4-FFF2-40B4-BE49-F238E27FC236}">
                  <a16:creationId xmlns:a16="http://schemas.microsoft.com/office/drawing/2014/main" id="{48FF716A-2C9B-ED5B-D44B-EDADCCEA6FB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5B625BEC-D6B1-897C-2AD7-6782059A724F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533" name="!!Text3">
              <a:extLst>
                <a:ext uri="{FF2B5EF4-FFF2-40B4-BE49-F238E27FC236}">
                  <a16:creationId xmlns:a16="http://schemas.microsoft.com/office/drawing/2014/main" id="{F43662C3-2A6E-BB23-43AD-459B506253D2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4" name="!!Text2">
              <a:extLst>
                <a:ext uri="{FF2B5EF4-FFF2-40B4-BE49-F238E27FC236}">
                  <a16:creationId xmlns:a16="http://schemas.microsoft.com/office/drawing/2014/main" id="{A28F97E5-356F-D774-251E-4C7A0916751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5" name="!!Text1">
              <a:extLst>
                <a:ext uri="{FF2B5EF4-FFF2-40B4-BE49-F238E27FC236}">
                  <a16:creationId xmlns:a16="http://schemas.microsoft.com/office/drawing/2014/main" id="{0DE7F5E6-8BB2-B70D-AD86-5F1D66211B5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36" name="Group 535">
            <a:extLst>
              <a:ext uri="{FF2B5EF4-FFF2-40B4-BE49-F238E27FC236}">
                <a16:creationId xmlns:a16="http://schemas.microsoft.com/office/drawing/2014/main" id="{AAC3FAFF-AAC5-B5A2-871A-934E6A56C681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537" name="!!Text3">
              <a:extLst>
                <a:ext uri="{FF2B5EF4-FFF2-40B4-BE49-F238E27FC236}">
                  <a16:creationId xmlns:a16="http://schemas.microsoft.com/office/drawing/2014/main" id="{1FE44BA4-81BE-B96C-D47A-15550C35151E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8" name="!!Text2">
              <a:extLst>
                <a:ext uri="{FF2B5EF4-FFF2-40B4-BE49-F238E27FC236}">
                  <a16:creationId xmlns:a16="http://schemas.microsoft.com/office/drawing/2014/main" id="{2B3B3B1C-AB47-827A-7E8A-7A3C02128BA1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9" name="!!Text1">
              <a:extLst>
                <a:ext uri="{FF2B5EF4-FFF2-40B4-BE49-F238E27FC236}">
                  <a16:creationId xmlns:a16="http://schemas.microsoft.com/office/drawing/2014/main" id="{062B22F2-5743-66E6-2804-12C7205FBC60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40" name="Oval 539">
            <a:extLst>
              <a:ext uri="{FF2B5EF4-FFF2-40B4-BE49-F238E27FC236}">
                <a16:creationId xmlns:a16="http://schemas.microsoft.com/office/drawing/2014/main" id="{A90FFB13-2376-0A25-BA66-20C64F7A312B}"/>
              </a:ext>
            </a:extLst>
          </p:cNvPr>
          <p:cNvSpPr/>
          <p:nvPr/>
        </p:nvSpPr>
        <p:spPr>
          <a:xfrm>
            <a:off x="17584318" y="7898089"/>
            <a:ext cx="1553096" cy="155309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57824DDB-6B37-D856-0E7A-07DAA690BB43}"/>
              </a:ext>
            </a:extLst>
          </p:cNvPr>
          <p:cNvSpPr/>
          <p:nvPr/>
        </p:nvSpPr>
        <p:spPr>
          <a:xfrm>
            <a:off x="8493461" y="8461659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542" name="Oval 541">
            <a:extLst>
              <a:ext uri="{FF2B5EF4-FFF2-40B4-BE49-F238E27FC236}">
                <a16:creationId xmlns:a16="http://schemas.microsoft.com/office/drawing/2014/main" id="{D0D23CB2-8971-96E6-8372-73DBA3DA8F4C}"/>
              </a:ext>
            </a:extLst>
          </p:cNvPr>
          <p:cNvSpPr/>
          <p:nvPr/>
        </p:nvSpPr>
        <p:spPr>
          <a:xfrm>
            <a:off x="5246585" y="6651906"/>
            <a:ext cx="1553096" cy="15530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43" name="Oval 542">
            <a:extLst>
              <a:ext uri="{FF2B5EF4-FFF2-40B4-BE49-F238E27FC236}">
                <a16:creationId xmlns:a16="http://schemas.microsoft.com/office/drawing/2014/main" id="{86CA9B40-5B1D-FA34-0E8A-C9FF516D0F2D}"/>
              </a:ext>
            </a:extLst>
          </p:cNvPr>
          <p:cNvSpPr/>
          <p:nvPr/>
        </p:nvSpPr>
        <p:spPr>
          <a:xfrm>
            <a:off x="11664599" y="8107258"/>
            <a:ext cx="1553096" cy="155309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2AF887B0-FAD0-FFBB-410A-99DC49C2C24F}"/>
              </a:ext>
            </a:extLst>
          </p:cNvPr>
          <p:cNvSpPr/>
          <p:nvPr/>
        </p:nvSpPr>
        <p:spPr>
          <a:xfrm>
            <a:off x="14792742" y="6519880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5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5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50" grpId="0" animBg="1"/>
          <p:bldP spid="52" grpId="0"/>
          <p:bldP spid="53" grpId="0"/>
          <p:bldP spid="56" grpId="0" animBg="1"/>
          <p:bldP spid="58" grpId="0" animBg="1"/>
          <p:bldP spid="60" grpId="0" animBg="1"/>
          <p:bldP spid="62" grpId="0" animBg="1"/>
          <p:bldP spid="519" grpId="0" animBg="1"/>
          <p:bldP spid="520" grpId="0" animBg="1"/>
          <p:bldP spid="521" grpId="0" animBg="1"/>
          <p:bldP spid="522" grpId="0" animBg="1"/>
          <p:bldP spid="540" grpId="0" animBg="1"/>
          <p:bldP spid="541" grpId="0" animBg="1"/>
          <p:bldP spid="542" grpId="0" animBg="1"/>
          <p:bldP spid="543" grpId="0" animBg="1"/>
          <p:bldP spid="5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5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5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50" grpId="0" animBg="1"/>
          <p:bldP spid="52" grpId="0"/>
          <p:bldP spid="53" grpId="0"/>
          <p:bldP spid="56" grpId="0" animBg="1"/>
          <p:bldP spid="58" grpId="0" animBg="1"/>
          <p:bldP spid="60" grpId="0" animBg="1"/>
          <p:bldP spid="62" grpId="0" animBg="1"/>
          <p:bldP spid="519" grpId="0" animBg="1"/>
          <p:bldP spid="520" grpId="0" animBg="1"/>
          <p:bldP spid="521" grpId="0" animBg="1"/>
          <p:bldP spid="522" grpId="0" animBg="1"/>
          <p:bldP spid="540" grpId="0" animBg="1"/>
          <p:bldP spid="541" grpId="0" animBg="1"/>
          <p:bldP spid="542" grpId="0" animBg="1"/>
          <p:bldP spid="543" grpId="0" animBg="1"/>
          <p:bldP spid="54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BDFEA89-67C2-190B-560E-528A8076A02C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091DAB2-EEBB-519F-4A5D-5990885FCD9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38C5F79-DEA0-FF9D-3833-C5CF314BBE6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34F5BEC-1408-9B6D-B410-1D05BD302CB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6E085FA-67C4-4B67-794E-89422D37C75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9B7202-890B-347C-AD9D-9055538B2D7A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9182444-0790-064D-3A5A-4E51BCF8601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9581F7B-A7C3-F45F-632F-6C9B71EDBF9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0E20064-D874-972C-FD38-A4F0CB2851B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2293D4-2FB7-5FA7-6E0E-FAB87F108F7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BC9759-4272-1E1D-8884-4D57211CE56B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9305744-B515-258E-9D50-C02C63907E0F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70D759-1CF4-1B8E-E4C9-2F9C7250B1C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942AE-A344-CDF1-B5D8-569F8091FE16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7E1C016-7DBF-A53D-DF52-37AE5EF75D8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1A669B2-B2C0-6D97-8635-29A9FEAA05DC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22" name="!!Text3">
              <a:extLst>
                <a:ext uri="{FF2B5EF4-FFF2-40B4-BE49-F238E27FC236}">
                  <a16:creationId xmlns:a16="http://schemas.microsoft.com/office/drawing/2014/main" id="{70F395FB-AF63-F0F4-99A3-35BE9D09DCFB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!!Text2">
              <a:extLst>
                <a:ext uri="{FF2B5EF4-FFF2-40B4-BE49-F238E27FC236}">
                  <a16:creationId xmlns:a16="http://schemas.microsoft.com/office/drawing/2014/main" id="{411F42D1-D468-1C7A-3F54-46F166D293CF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!!Text1">
              <a:extLst>
                <a:ext uri="{FF2B5EF4-FFF2-40B4-BE49-F238E27FC236}">
                  <a16:creationId xmlns:a16="http://schemas.microsoft.com/office/drawing/2014/main" id="{49F99928-77C0-2709-2F14-B4EB1C05F16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B2FE93C-F21C-330D-F8D4-AA900A815F47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3028A2C-72CD-B43C-4D0C-04390C73451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F1C3C27-5753-276A-6AB3-4EB4F8FCA3B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CD10B21-BCA3-8003-ADD3-2B74AF8FD8B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3971315-ABC1-A89B-0EA8-F705D85B4B51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B286B4-82E6-CDEF-D4CA-2B1DCB0D95A5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8C4B4B9-477C-73E0-1376-5ABC7A5E28F6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F602641-2505-BE0B-06FE-3A433724BC69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164467A-6056-A31A-BBB8-195C69F2D3FE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F6A8B44-8E7A-8A01-A6B3-076A15E37230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2BC5CB4-082B-0DD6-98BE-B14EF0EE1879}"/>
              </a:ext>
            </a:extLst>
          </p:cNvPr>
          <p:cNvGrpSpPr/>
          <p:nvPr/>
        </p:nvGrpSpPr>
        <p:grpSpPr>
          <a:xfrm>
            <a:off x="7491331" y="7478772"/>
            <a:ext cx="3075684" cy="3075761"/>
            <a:chOff x="7491331" y="7183533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9181425-CB50-4C35-F8CE-109D1107027C}"/>
                </a:ext>
              </a:extLst>
            </p:cNvPr>
            <p:cNvSpPr/>
            <p:nvPr/>
          </p:nvSpPr>
          <p:spPr>
            <a:xfrm>
              <a:off x="8493461" y="8166420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281F1F-7DF6-A241-FB97-8D34FEA872AB}"/>
                </a:ext>
              </a:extLst>
            </p:cNvPr>
            <p:cNvSpPr/>
            <p:nvPr/>
          </p:nvSpPr>
          <p:spPr>
            <a:xfrm>
              <a:off x="8076673" y="7768863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3FD037B-5CF1-8C62-423C-07188A13A20C}"/>
                </a:ext>
              </a:extLst>
            </p:cNvPr>
            <p:cNvSpPr/>
            <p:nvPr/>
          </p:nvSpPr>
          <p:spPr>
            <a:xfrm>
              <a:off x="7491331" y="7183533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</p:grpSp>
      <p:sp>
        <p:nvSpPr>
          <p:cNvPr id="40" name="!!SubTitle">
            <a:extLst>
              <a:ext uri="{FF2B5EF4-FFF2-40B4-BE49-F238E27FC236}">
                <a16:creationId xmlns:a16="http://schemas.microsoft.com/office/drawing/2014/main" id="{B4907F56-031F-B783-3CC1-05E512BA5EA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75B66193-9438-031C-6AD9-974B89A06737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4D12BA6-741F-B17A-BB7F-026886C177A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6EB9CEC-8148-9758-316F-C67DB49D2DF5}"/>
              </a:ext>
            </a:extLst>
          </p:cNvPr>
          <p:cNvGrpSpPr/>
          <p:nvPr/>
        </p:nvGrpSpPr>
        <p:grpSpPr>
          <a:xfrm>
            <a:off x="3995184" y="5400299"/>
            <a:ext cx="4055899" cy="4056310"/>
            <a:chOff x="3995184" y="5105060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16FB50C-2A2F-8397-3DEF-D4BE515A12BD}"/>
                </a:ext>
              </a:extLst>
            </p:cNvPr>
            <p:cNvGrpSpPr/>
            <p:nvPr/>
          </p:nvGrpSpPr>
          <p:grpSpPr>
            <a:xfrm>
              <a:off x="3995184" y="5105060"/>
              <a:ext cx="4055899" cy="4056310"/>
              <a:chOff x="8349167" y="3856786"/>
              <a:chExt cx="4696920" cy="4697396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FD1FBE7D-B187-2492-C9AC-157CA79D4FB7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7697C81-89DC-E4AF-5D27-FE9DA4B280C2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AA0C98C6-7CD3-9393-8EBE-5C089A2873FB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0F16BD7-24CE-4CF0-9EAA-DA2BBFFC48FD}"/>
                </a:ext>
              </a:extLst>
            </p:cNvPr>
            <p:cNvSpPr/>
            <p:nvPr/>
          </p:nvSpPr>
          <p:spPr>
            <a:xfrm>
              <a:off x="5246585" y="6356667"/>
              <a:ext cx="1553096" cy="155309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207F7F0-3E2F-BE59-49C8-D8DF6C5D448F}"/>
              </a:ext>
            </a:extLst>
          </p:cNvPr>
          <p:cNvGrpSpPr/>
          <p:nvPr/>
        </p:nvGrpSpPr>
        <p:grpSpPr>
          <a:xfrm>
            <a:off x="10413198" y="6855651"/>
            <a:ext cx="4055899" cy="4056310"/>
            <a:chOff x="10413198" y="6560412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79506F6-4C56-671B-F2CC-21F6F1DEA3F6}"/>
                </a:ext>
              </a:extLst>
            </p:cNvPr>
            <p:cNvGrpSpPr/>
            <p:nvPr/>
          </p:nvGrpSpPr>
          <p:grpSpPr>
            <a:xfrm>
              <a:off x="10413198" y="6560412"/>
              <a:ext cx="4055899" cy="4056310"/>
              <a:chOff x="8349167" y="3856786"/>
              <a:chExt cx="4696920" cy="4697396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C9948D87-047C-4FF8-227B-AC20A05F043F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21A52CD3-7D02-00BD-B363-3755F089E4D3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9C685D7C-1724-D7F6-83C0-4A1C5CDF2956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E9C9CF9-A6AB-DF44-8DFA-86D9E8A97D47}"/>
                </a:ext>
              </a:extLst>
            </p:cNvPr>
            <p:cNvSpPr/>
            <p:nvPr/>
          </p:nvSpPr>
          <p:spPr>
            <a:xfrm>
              <a:off x="11664599" y="7812019"/>
              <a:ext cx="1553096" cy="155309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325EBA67-AC47-89C7-9ADB-A32C2D9DCEA6}"/>
              </a:ext>
            </a:extLst>
          </p:cNvPr>
          <p:cNvGrpSpPr/>
          <p:nvPr/>
        </p:nvGrpSpPr>
        <p:grpSpPr>
          <a:xfrm>
            <a:off x="16332917" y="6646482"/>
            <a:ext cx="4055899" cy="4056310"/>
            <a:chOff x="16332917" y="6351243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8D1BA6E8-71D0-4018-ACD3-DA1DB705C962}"/>
                </a:ext>
              </a:extLst>
            </p:cNvPr>
            <p:cNvGrpSpPr/>
            <p:nvPr/>
          </p:nvGrpSpPr>
          <p:grpSpPr>
            <a:xfrm>
              <a:off x="16332917" y="6351243"/>
              <a:ext cx="4055899" cy="4056310"/>
              <a:chOff x="8349167" y="3856786"/>
              <a:chExt cx="4696920" cy="4697396"/>
            </a:xfrm>
          </p:grpSpPr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7A3EA200-4AEE-17D5-C5D4-96A0EDC3B04D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077D70E0-4057-610D-20B1-644DC3E623F3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4111DC53-3503-5030-FF52-89141CFC27C5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</p:grp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9F71ABA-0E07-B087-CDFE-3DB660E48C8C}"/>
                </a:ext>
              </a:extLst>
            </p:cNvPr>
            <p:cNvSpPr/>
            <p:nvPr/>
          </p:nvSpPr>
          <p:spPr>
            <a:xfrm>
              <a:off x="17584318" y="7602850"/>
              <a:ext cx="1553096" cy="155309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DF49042-5D56-A41C-4DFF-310B4EFE0763}"/>
              </a:ext>
            </a:extLst>
          </p:cNvPr>
          <p:cNvGrpSpPr/>
          <p:nvPr/>
        </p:nvGrpSpPr>
        <p:grpSpPr>
          <a:xfrm>
            <a:off x="13793126" y="5536993"/>
            <a:ext cx="3075684" cy="3075761"/>
            <a:chOff x="13793126" y="5241754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F96B330E-A1EF-758C-543E-059B217C5172}"/>
                </a:ext>
              </a:extLst>
            </p:cNvPr>
            <p:cNvSpPr/>
            <p:nvPr/>
          </p:nvSpPr>
          <p:spPr>
            <a:xfrm>
              <a:off x="14753317" y="6182631"/>
              <a:ext cx="1160329" cy="116230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37F8A759-4150-569C-E0A7-E55990A70F91}"/>
                </a:ext>
              </a:extLst>
            </p:cNvPr>
            <p:cNvSpPr/>
            <p:nvPr/>
          </p:nvSpPr>
          <p:spPr>
            <a:xfrm>
              <a:off x="14378520" y="5827185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850EA541-70EF-531A-F903-BA3DA75CA00B}"/>
                </a:ext>
              </a:extLst>
            </p:cNvPr>
            <p:cNvSpPr/>
            <p:nvPr/>
          </p:nvSpPr>
          <p:spPr>
            <a:xfrm>
              <a:off x="13793126" y="5241754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0BB93BE8-FB35-F8C4-68A7-3D5BA89606E6}"/>
                </a:ext>
              </a:extLst>
            </p:cNvPr>
            <p:cNvSpPr/>
            <p:nvPr/>
          </p:nvSpPr>
          <p:spPr>
            <a:xfrm>
              <a:off x="14792742" y="6224641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9583134-2B84-A2B8-426D-8AE1C5B884D2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221" name="!!Text3">
              <a:extLst>
                <a:ext uri="{FF2B5EF4-FFF2-40B4-BE49-F238E27FC236}">
                  <a16:creationId xmlns:a16="http://schemas.microsoft.com/office/drawing/2014/main" id="{EE12FA2D-232C-0382-CCD2-F7CFC8D09A5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2" name="!!Text2">
              <a:extLst>
                <a:ext uri="{FF2B5EF4-FFF2-40B4-BE49-F238E27FC236}">
                  <a16:creationId xmlns:a16="http://schemas.microsoft.com/office/drawing/2014/main" id="{63757A3A-2871-637D-2639-F0A17FD5F791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!!Text1">
              <a:extLst>
                <a:ext uri="{FF2B5EF4-FFF2-40B4-BE49-F238E27FC236}">
                  <a16:creationId xmlns:a16="http://schemas.microsoft.com/office/drawing/2014/main" id="{7F03017B-579D-84E3-AC66-236D865C3C57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4" name="Freeform 26">
            <a:extLst>
              <a:ext uri="{FF2B5EF4-FFF2-40B4-BE49-F238E27FC236}">
                <a16:creationId xmlns:a16="http://schemas.microsoft.com/office/drawing/2014/main" id="{1054B529-A4E0-DEB1-69DB-2177C73D4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5" name="Freeform 16">
            <a:extLst>
              <a:ext uri="{FF2B5EF4-FFF2-40B4-BE49-F238E27FC236}">
                <a16:creationId xmlns:a16="http://schemas.microsoft.com/office/drawing/2014/main" id="{83A29085-6614-B04D-43E6-9BB900A9C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6" name="Freeform 15">
            <a:extLst>
              <a:ext uri="{FF2B5EF4-FFF2-40B4-BE49-F238E27FC236}">
                <a16:creationId xmlns:a16="http://schemas.microsoft.com/office/drawing/2014/main" id="{81DDCF58-A5C5-E01C-B269-16166B8DC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7" name="Freeform 74">
            <a:extLst>
              <a:ext uri="{FF2B5EF4-FFF2-40B4-BE49-F238E27FC236}">
                <a16:creationId xmlns:a16="http://schemas.microsoft.com/office/drawing/2014/main" id="{B2F244A6-500B-FBC0-5090-0192930D7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8" name="Group 13">
            <a:extLst>
              <a:ext uri="{FF2B5EF4-FFF2-40B4-BE49-F238E27FC236}">
                <a16:creationId xmlns:a16="http://schemas.microsoft.com/office/drawing/2014/main" id="{D6779A42-3140-4B3F-8098-CEE6A575EAD7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29" name="Freeform 48">
              <a:extLst>
                <a:ext uri="{FF2B5EF4-FFF2-40B4-BE49-F238E27FC236}">
                  <a16:creationId xmlns:a16="http://schemas.microsoft.com/office/drawing/2014/main" id="{12292B8B-DEF2-D030-5F2D-886F178C5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0" name="Freeform 49">
              <a:extLst>
                <a:ext uri="{FF2B5EF4-FFF2-40B4-BE49-F238E27FC236}">
                  <a16:creationId xmlns:a16="http://schemas.microsoft.com/office/drawing/2014/main" id="{427BE2A5-327C-FDDC-A0B0-52DE7FB4C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1" name="Freeform 50">
              <a:extLst>
                <a:ext uri="{FF2B5EF4-FFF2-40B4-BE49-F238E27FC236}">
                  <a16:creationId xmlns:a16="http://schemas.microsoft.com/office/drawing/2014/main" id="{F976642E-AA9F-3276-AD32-7B4045FF2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2" name="Freeform 51">
              <a:extLst>
                <a:ext uri="{FF2B5EF4-FFF2-40B4-BE49-F238E27FC236}">
                  <a16:creationId xmlns:a16="http://schemas.microsoft.com/office/drawing/2014/main" id="{825EDF72-AF31-EB62-8E21-D5C1100A6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40E68183-3D92-9F96-14FE-A4D13ECC3ECB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234" name="!!Text3">
              <a:extLst>
                <a:ext uri="{FF2B5EF4-FFF2-40B4-BE49-F238E27FC236}">
                  <a16:creationId xmlns:a16="http://schemas.microsoft.com/office/drawing/2014/main" id="{46FBFD9F-47CB-0B32-63DE-07B677BFE42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5" name="!!Text2">
              <a:extLst>
                <a:ext uri="{FF2B5EF4-FFF2-40B4-BE49-F238E27FC236}">
                  <a16:creationId xmlns:a16="http://schemas.microsoft.com/office/drawing/2014/main" id="{B4442005-31AD-D3B5-3FE1-3E05E9E191C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!!Text1">
              <a:extLst>
                <a:ext uri="{FF2B5EF4-FFF2-40B4-BE49-F238E27FC236}">
                  <a16:creationId xmlns:a16="http://schemas.microsoft.com/office/drawing/2014/main" id="{840B849A-6623-2EF5-45EE-3EB4B2589CC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67B280C7-6A76-C776-E764-7B81B7853AE0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238" name="!!Text3">
              <a:extLst>
                <a:ext uri="{FF2B5EF4-FFF2-40B4-BE49-F238E27FC236}">
                  <a16:creationId xmlns:a16="http://schemas.microsoft.com/office/drawing/2014/main" id="{696BDF45-E8B5-405B-03CA-6678F2F01F9D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!!Text2">
              <a:extLst>
                <a:ext uri="{FF2B5EF4-FFF2-40B4-BE49-F238E27FC236}">
                  <a16:creationId xmlns:a16="http://schemas.microsoft.com/office/drawing/2014/main" id="{99CD2A39-25A7-C2E1-B170-3B07BCC75DC0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0" name="!!Text1">
              <a:extLst>
                <a:ext uri="{FF2B5EF4-FFF2-40B4-BE49-F238E27FC236}">
                  <a16:creationId xmlns:a16="http://schemas.microsoft.com/office/drawing/2014/main" id="{43C3CE3C-3E4A-187F-7569-30F875D6BA6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9707FEED-8EF0-83C1-749F-F05B1D110549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242" name="!!Text3">
              <a:extLst>
                <a:ext uri="{FF2B5EF4-FFF2-40B4-BE49-F238E27FC236}">
                  <a16:creationId xmlns:a16="http://schemas.microsoft.com/office/drawing/2014/main" id="{B9125DED-BFFB-4051-A83A-A1496271B9A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3" name="!!Text2">
              <a:extLst>
                <a:ext uri="{FF2B5EF4-FFF2-40B4-BE49-F238E27FC236}">
                  <a16:creationId xmlns:a16="http://schemas.microsoft.com/office/drawing/2014/main" id="{7FF55909-54CC-AB98-0037-5396FE55847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4" name="!!Text1">
              <a:extLst>
                <a:ext uri="{FF2B5EF4-FFF2-40B4-BE49-F238E27FC236}">
                  <a16:creationId xmlns:a16="http://schemas.microsoft.com/office/drawing/2014/main" id="{36435CF2-AC34-8ECB-076D-48C3CF27167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224" grpId="0" animBg="1"/>
          <p:bldP spid="225" grpId="0" animBg="1"/>
          <p:bldP spid="226" grpId="0" animBg="1"/>
          <p:bldP spid="22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224" grpId="0" animBg="1"/>
          <p:bldP spid="225" grpId="0" animBg="1"/>
          <p:bldP spid="226" grpId="0" animBg="1"/>
          <p:bldP spid="22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749BC3D-79E8-E228-3893-4A1BB1A34E08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E820D3D-79D4-674E-E921-BC60AFE947A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E94E9B4-3B68-F674-5C2F-81BC8D2A63C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88C79FA-BB35-F77A-256F-6A136095A4F9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D2F600C-7A5C-DE0C-10F8-0F4FACE0C02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C71AF86-DFD2-35F5-17B8-0340D7FA1563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F98BA85-651F-A4E5-53E0-031E1C3D6AB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D0AEF99-A7C1-EAA7-38E1-13C7998D7F2E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15A13A-6F2C-C1A4-7340-2E0E41AD0FB6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582D459-BEE7-36D3-8ED6-FFCDC45D862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7F8159-8B2D-3E1C-7F5F-DD80DBE31647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8ADD4FE-CD3E-6FB6-F442-F647B67A1AAF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A5D3FB5-0BA5-1477-BA70-DE903393B11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85BA76A-5C19-A3ED-0567-32C6DDE1740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C44C0B5-64E2-82B6-E283-7BA38BE3BBD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922262-C2C1-C771-9372-BAAE3DE4A534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9FC5E92-8C0D-5941-9D64-3D4275F7FBA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2851793-38C6-8B45-91C4-FDF78787837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ED29F0D-27E5-703F-B63C-22FB58C71C3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8A57BEB-D566-EC4F-884A-1251A0D1C93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654D964-EEA5-B1DB-8142-BB2E2BB6127D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60F7109-13E2-466A-B859-EC5DAF8C2E6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CFF77E8-25F6-EA5E-8C12-B34FA4E7F69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BDF5657-8F82-CEC0-92A4-F2AEF90D06F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F3069EF-2FCC-FB17-97C7-C66569E81C05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EE07895-B8AC-2718-2353-09E6E3449913}"/>
              </a:ext>
            </a:extLst>
          </p:cNvPr>
          <p:cNvSpPr/>
          <p:nvPr/>
        </p:nvSpPr>
        <p:spPr>
          <a:xfrm>
            <a:off x="7491331" y="7478069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C74D2ED-ACAB-A07C-E1E5-801CA12500C3}"/>
              </a:ext>
            </a:extLst>
          </p:cNvPr>
          <p:cNvSpPr/>
          <p:nvPr/>
        </p:nvSpPr>
        <p:spPr>
          <a:xfrm>
            <a:off x="3995184" y="5399596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A38453F-660C-801A-F6A9-46076E1005C8}"/>
              </a:ext>
            </a:extLst>
          </p:cNvPr>
          <p:cNvSpPr/>
          <p:nvPr/>
        </p:nvSpPr>
        <p:spPr>
          <a:xfrm>
            <a:off x="10413198" y="6854948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932BDC-69FA-F222-832D-E5A687E886BE}"/>
              </a:ext>
            </a:extLst>
          </p:cNvPr>
          <p:cNvSpPr/>
          <p:nvPr/>
        </p:nvSpPr>
        <p:spPr>
          <a:xfrm>
            <a:off x="16332917" y="664577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BF02311-09AB-5B01-D60F-0E9C4E6C06F6}"/>
              </a:ext>
            </a:extLst>
          </p:cNvPr>
          <p:cNvSpPr/>
          <p:nvPr/>
        </p:nvSpPr>
        <p:spPr>
          <a:xfrm>
            <a:off x="13793126" y="5536290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B1AAA2-1A4C-F7D8-EFEC-AD5448304397}"/>
              </a:ext>
            </a:extLst>
          </p:cNvPr>
          <p:cNvSpPr/>
          <p:nvPr/>
        </p:nvSpPr>
        <p:spPr>
          <a:xfrm>
            <a:off x="7491331" y="7478772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5A1118-FA77-9D11-7075-C68453445FCB}"/>
              </a:ext>
            </a:extLst>
          </p:cNvPr>
          <p:cNvSpPr/>
          <p:nvPr/>
        </p:nvSpPr>
        <p:spPr>
          <a:xfrm>
            <a:off x="3995184" y="540029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6884F5D-2738-6140-9BFD-94B0FF47CCA0}"/>
              </a:ext>
            </a:extLst>
          </p:cNvPr>
          <p:cNvSpPr/>
          <p:nvPr/>
        </p:nvSpPr>
        <p:spPr>
          <a:xfrm>
            <a:off x="10413198" y="6855651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167F374-8C47-51BF-3842-A634CB1943A6}"/>
              </a:ext>
            </a:extLst>
          </p:cNvPr>
          <p:cNvSpPr/>
          <p:nvPr/>
        </p:nvSpPr>
        <p:spPr>
          <a:xfrm>
            <a:off x="16332917" y="6646482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8F1C26-A4B1-32D9-E5DE-FA35BC40C638}"/>
              </a:ext>
            </a:extLst>
          </p:cNvPr>
          <p:cNvSpPr/>
          <p:nvPr/>
        </p:nvSpPr>
        <p:spPr>
          <a:xfrm>
            <a:off x="13793126" y="5536993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BD3D7C-63FD-BB49-DAF4-CF046E08566D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28" name="!!Text3">
              <a:extLst>
                <a:ext uri="{FF2B5EF4-FFF2-40B4-BE49-F238E27FC236}">
                  <a16:creationId xmlns:a16="http://schemas.microsoft.com/office/drawing/2014/main" id="{7D36131D-579C-8315-8620-886A61DEEF45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!!Text2">
              <a:extLst>
                <a:ext uri="{FF2B5EF4-FFF2-40B4-BE49-F238E27FC236}">
                  <a16:creationId xmlns:a16="http://schemas.microsoft.com/office/drawing/2014/main" id="{8D877173-C3AF-F941-FAA8-7316DF536F0E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!!Text1">
              <a:extLst>
                <a:ext uri="{FF2B5EF4-FFF2-40B4-BE49-F238E27FC236}">
                  <a16:creationId xmlns:a16="http://schemas.microsoft.com/office/drawing/2014/main" id="{2A5E2CBB-DB3A-D31C-3649-35E6FC3E856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8D3D62D-7EBE-06ED-0207-C12B6CD6D706}"/>
              </a:ext>
            </a:extLst>
          </p:cNvPr>
          <p:cNvSpPr/>
          <p:nvPr/>
        </p:nvSpPr>
        <p:spPr>
          <a:xfrm>
            <a:off x="8076673" y="8064102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2B139690-0F5F-1E3D-3B08-07A44C4E1D9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347C909B-E55D-6391-E0FF-567F820FDCFB}"/>
              </a:ext>
            </a:extLst>
          </p:cNvPr>
          <p:cNvSpPr txBox="1"/>
          <p:nvPr/>
        </p:nvSpPr>
        <p:spPr>
          <a:xfrm flipH="1"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672E1E4-61C0-1AF1-CE66-3C8FC349850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E4D6456-3257-362A-B7CB-F1D8ED49B560}"/>
              </a:ext>
            </a:extLst>
          </p:cNvPr>
          <p:cNvSpPr/>
          <p:nvPr/>
        </p:nvSpPr>
        <p:spPr>
          <a:xfrm>
            <a:off x="5183446" y="6589041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C103699-5CB3-050A-4BB8-E63F192BA8A3}"/>
              </a:ext>
            </a:extLst>
          </p:cNvPr>
          <p:cNvSpPr/>
          <p:nvPr/>
        </p:nvSpPr>
        <p:spPr>
          <a:xfrm>
            <a:off x="4911974" y="6317279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23CE63D-EE64-B23A-CCEA-2F7FA823B5C1}"/>
              </a:ext>
            </a:extLst>
          </p:cNvPr>
          <p:cNvSpPr/>
          <p:nvPr/>
        </p:nvSpPr>
        <p:spPr>
          <a:xfrm>
            <a:off x="11601460" y="8044393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0E66390-22BC-910E-9E61-7BB0553714BE}"/>
              </a:ext>
            </a:extLst>
          </p:cNvPr>
          <p:cNvSpPr/>
          <p:nvPr/>
        </p:nvSpPr>
        <p:spPr>
          <a:xfrm>
            <a:off x="11329988" y="7772631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FD24778-A3AC-1B5C-F94F-6EFA0A7EC6A1}"/>
              </a:ext>
            </a:extLst>
          </p:cNvPr>
          <p:cNvSpPr/>
          <p:nvPr/>
        </p:nvSpPr>
        <p:spPr>
          <a:xfrm>
            <a:off x="17521179" y="7835224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515F0E6-7829-8742-6D94-375154B6957C}"/>
              </a:ext>
            </a:extLst>
          </p:cNvPr>
          <p:cNvSpPr/>
          <p:nvPr/>
        </p:nvSpPr>
        <p:spPr>
          <a:xfrm>
            <a:off x="17249707" y="7563462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2B54C6A-3EA3-8CC2-F6FD-C4C88AD3FBCB}"/>
              </a:ext>
            </a:extLst>
          </p:cNvPr>
          <p:cNvSpPr/>
          <p:nvPr/>
        </p:nvSpPr>
        <p:spPr>
          <a:xfrm>
            <a:off x="14753317" y="6477870"/>
            <a:ext cx="1160329" cy="116230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F4AE9F7-8376-4602-98D4-CCD4144DB191}"/>
              </a:ext>
            </a:extLst>
          </p:cNvPr>
          <p:cNvSpPr/>
          <p:nvPr/>
        </p:nvSpPr>
        <p:spPr>
          <a:xfrm>
            <a:off x="14378520" y="6122424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AEB731B6-B475-98A4-33F5-5C697DAF7306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209" name="!!Text3">
              <a:extLst>
                <a:ext uri="{FF2B5EF4-FFF2-40B4-BE49-F238E27FC236}">
                  <a16:creationId xmlns:a16="http://schemas.microsoft.com/office/drawing/2014/main" id="{84441CD7-A3F8-9691-3E14-6E7AA5FE76E4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!!Text2">
              <a:extLst>
                <a:ext uri="{FF2B5EF4-FFF2-40B4-BE49-F238E27FC236}">
                  <a16:creationId xmlns:a16="http://schemas.microsoft.com/office/drawing/2014/main" id="{79A88465-2321-276A-EDE2-8938695730A8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!!Text1">
              <a:extLst>
                <a:ext uri="{FF2B5EF4-FFF2-40B4-BE49-F238E27FC236}">
                  <a16:creationId xmlns:a16="http://schemas.microsoft.com/office/drawing/2014/main" id="{DF5F3188-F7F5-1447-345F-3F40EAEF13F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2" name="Freeform 26">
            <a:extLst>
              <a:ext uri="{FF2B5EF4-FFF2-40B4-BE49-F238E27FC236}">
                <a16:creationId xmlns:a16="http://schemas.microsoft.com/office/drawing/2014/main" id="{4AEE1FE9-EE12-678A-9422-6B2A62AB0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3" name="Freeform 16">
            <a:extLst>
              <a:ext uri="{FF2B5EF4-FFF2-40B4-BE49-F238E27FC236}">
                <a16:creationId xmlns:a16="http://schemas.microsoft.com/office/drawing/2014/main" id="{74BA6A98-D374-84BA-3692-FC3F02133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4" name="Freeform 15">
            <a:extLst>
              <a:ext uri="{FF2B5EF4-FFF2-40B4-BE49-F238E27FC236}">
                <a16:creationId xmlns:a16="http://schemas.microsoft.com/office/drawing/2014/main" id="{27823534-AB29-9CB8-29F5-3D40A4C04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5" name="Freeform 74">
            <a:extLst>
              <a:ext uri="{FF2B5EF4-FFF2-40B4-BE49-F238E27FC236}">
                <a16:creationId xmlns:a16="http://schemas.microsoft.com/office/drawing/2014/main" id="{F2F93BDB-FC3E-9EF3-86A6-43B37264C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16" name="Group 13">
            <a:extLst>
              <a:ext uri="{FF2B5EF4-FFF2-40B4-BE49-F238E27FC236}">
                <a16:creationId xmlns:a16="http://schemas.microsoft.com/office/drawing/2014/main" id="{97D8186D-59B9-2B73-BA59-C8029A0C09C7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17" name="Freeform 48">
              <a:extLst>
                <a:ext uri="{FF2B5EF4-FFF2-40B4-BE49-F238E27FC236}">
                  <a16:creationId xmlns:a16="http://schemas.microsoft.com/office/drawing/2014/main" id="{C8EF2576-9F70-9D6C-46D7-556813871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18" name="Freeform 49">
              <a:extLst>
                <a:ext uri="{FF2B5EF4-FFF2-40B4-BE49-F238E27FC236}">
                  <a16:creationId xmlns:a16="http://schemas.microsoft.com/office/drawing/2014/main" id="{570B2CD8-824A-0078-C832-55D2A89BF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19" name="Freeform 50">
              <a:extLst>
                <a:ext uri="{FF2B5EF4-FFF2-40B4-BE49-F238E27FC236}">
                  <a16:creationId xmlns:a16="http://schemas.microsoft.com/office/drawing/2014/main" id="{AF41F70A-EE37-06DB-2357-5EB7C3582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0" name="Freeform 51">
              <a:extLst>
                <a:ext uri="{FF2B5EF4-FFF2-40B4-BE49-F238E27FC236}">
                  <a16:creationId xmlns:a16="http://schemas.microsoft.com/office/drawing/2014/main" id="{0A93D400-37FE-C0D5-C7D9-7E88A9BB2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C55BF3A3-44AB-F8A2-1BA0-169BA9B5FADA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222" name="!!Text3">
              <a:extLst>
                <a:ext uri="{FF2B5EF4-FFF2-40B4-BE49-F238E27FC236}">
                  <a16:creationId xmlns:a16="http://schemas.microsoft.com/office/drawing/2014/main" id="{8B961DD3-520F-B2FC-26E4-A4E6BCA9F361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!!Text2">
              <a:extLst>
                <a:ext uri="{FF2B5EF4-FFF2-40B4-BE49-F238E27FC236}">
                  <a16:creationId xmlns:a16="http://schemas.microsoft.com/office/drawing/2014/main" id="{96449F3F-3075-8900-2129-CE90BCDEF3B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!!Text1">
              <a:extLst>
                <a:ext uri="{FF2B5EF4-FFF2-40B4-BE49-F238E27FC236}">
                  <a16:creationId xmlns:a16="http://schemas.microsoft.com/office/drawing/2014/main" id="{229050EC-C3E7-28A6-3007-688481A15F4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4F2CD1E-802E-47E4-3287-67AF708A61C0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226" name="!!Text3">
              <a:extLst>
                <a:ext uri="{FF2B5EF4-FFF2-40B4-BE49-F238E27FC236}">
                  <a16:creationId xmlns:a16="http://schemas.microsoft.com/office/drawing/2014/main" id="{6C388F14-ACF1-E6AD-E25F-493BF609860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7" name="!!Text2">
              <a:extLst>
                <a:ext uri="{FF2B5EF4-FFF2-40B4-BE49-F238E27FC236}">
                  <a16:creationId xmlns:a16="http://schemas.microsoft.com/office/drawing/2014/main" id="{D1D5F40D-CE4D-F676-16B7-DFC1AF805E7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8" name="!!Text1">
              <a:extLst>
                <a:ext uri="{FF2B5EF4-FFF2-40B4-BE49-F238E27FC236}">
                  <a16:creationId xmlns:a16="http://schemas.microsoft.com/office/drawing/2014/main" id="{DB9D083B-96C2-FAD4-4A5E-BAA33BD8ECC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5BF59A86-C72D-C55D-3979-EB7B2C74E573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230" name="!!Text3">
              <a:extLst>
                <a:ext uri="{FF2B5EF4-FFF2-40B4-BE49-F238E27FC236}">
                  <a16:creationId xmlns:a16="http://schemas.microsoft.com/office/drawing/2014/main" id="{6BC7433E-CA74-5324-C1CA-D6BEA6A79F2A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1" name="!!Text2">
              <a:extLst>
                <a:ext uri="{FF2B5EF4-FFF2-40B4-BE49-F238E27FC236}">
                  <a16:creationId xmlns:a16="http://schemas.microsoft.com/office/drawing/2014/main" id="{B9B03159-1E2D-54A7-E537-B53C1D4CB862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2" name="!!Text1">
              <a:extLst>
                <a:ext uri="{FF2B5EF4-FFF2-40B4-BE49-F238E27FC236}">
                  <a16:creationId xmlns:a16="http://schemas.microsoft.com/office/drawing/2014/main" id="{2161AA63-4D5E-8D86-8B87-9A90FF258523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3" name="Oval 232">
            <a:extLst>
              <a:ext uri="{FF2B5EF4-FFF2-40B4-BE49-F238E27FC236}">
                <a16:creationId xmlns:a16="http://schemas.microsoft.com/office/drawing/2014/main" id="{9DB220BD-0748-1538-7A16-3836E5E4F4D5}"/>
              </a:ext>
            </a:extLst>
          </p:cNvPr>
          <p:cNvSpPr/>
          <p:nvPr/>
        </p:nvSpPr>
        <p:spPr>
          <a:xfrm>
            <a:off x="17584318" y="7898089"/>
            <a:ext cx="1553096" cy="155309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65A7031B-B1E9-0603-709F-8CF6E5AA1E53}"/>
              </a:ext>
            </a:extLst>
          </p:cNvPr>
          <p:cNvSpPr/>
          <p:nvPr/>
        </p:nvSpPr>
        <p:spPr>
          <a:xfrm>
            <a:off x="8493461" y="8461659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4E702D80-B4D8-AA29-7B2F-874004A31381}"/>
              </a:ext>
            </a:extLst>
          </p:cNvPr>
          <p:cNvSpPr/>
          <p:nvPr/>
        </p:nvSpPr>
        <p:spPr>
          <a:xfrm>
            <a:off x="5246585" y="6651906"/>
            <a:ext cx="1553096" cy="15530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B91827A2-B93C-80B0-E812-1A88D4524602}"/>
              </a:ext>
            </a:extLst>
          </p:cNvPr>
          <p:cNvSpPr/>
          <p:nvPr/>
        </p:nvSpPr>
        <p:spPr>
          <a:xfrm>
            <a:off x="11664599" y="8107258"/>
            <a:ext cx="1553096" cy="155309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DDF03D08-35E2-905C-0337-C49D6144C335}"/>
              </a:ext>
            </a:extLst>
          </p:cNvPr>
          <p:cNvSpPr/>
          <p:nvPr/>
        </p:nvSpPr>
        <p:spPr>
          <a:xfrm>
            <a:off x="14792742" y="6519880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41" grpId="0" animBg="1"/>
          <p:bldP spid="43" grpId="0"/>
          <p:bldP spid="44" grpId="0"/>
          <p:bldP spid="47" grpId="0" animBg="1"/>
          <p:bldP spid="49" grpId="0" animBg="1"/>
          <p:bldP spid="51" grpId="0" animBg="1"/>
          <p:bldP spid="53" grpId="0" animBg="1"/>
          <p:bldP spid="212" grpId="0" animBg="1"/>
          <p:bldP spid="213" grpId="0" animBg="1"/>
          <p:bldP spid="214" grpId="0" animBg="1"/>
          <p:bldP spid="215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41" grpId="0" animBg="1"/>
          <p:bldP spid="43" grpId="0"/>
          <p:bldP spid="44" grpId="0"/>
          <p:bldP spid="47" grpId="0" animBg="1"/>
          <p:bldP spid="49" grpId="0" animBg="1"/>
          <p:bldP spid="51" grpId="0" animBg="1"/>
          <p:bldP spid="53" grpId="0" animBg="1"/>
          <p:bldP spid="212" grpId="0" animBg="1"/>
          <p:bldP spid="213" grpId="0" animBg="1"/>
          <p:bldP spid="214" grpId="0" animBg="1"/>
          <p:bldP spid="215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DCEE146-B9A5-3D29-1EEB-82D8FFBFA36B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2B6908D-63F0-D726-2007-A153F962E594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165F4DE-2520-7E1A-FF67-FA08539F3B41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8E9A93C-33D6-DC50-3049-74CCBCA64DBB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B2D5632-DFD3-C68D-9C6B-B7FC16786F01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2A64F71-A179-9BD8-1205-3717EB14ACC7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54465B1-4679-F9A2-C606-CCC6A1B71FD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B00C04F-31F9-59A9-4687-98B77291C351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BD04363-CE6E-4A1B-199C-3D115BEB0736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83B7F34-F9AD-1540-568B-91EAC5F7EC3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A81C53-7DB1-F60A-398C-33D4190C43F8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328E23B-8297-87B3-060B-D91F994F7FEF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FC4AB25-A93C-8314-D9DE-9BA631E8C215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91EB254-0F05-A445-9100-CA335B2E8B6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DC759A-EF4B-79B3-2A80-A867CAD95F7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F58ACF-F5AD-D587-773C-B1CB5E5790B7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18" name="!!Text3">
              <a:extLst>
                <a:ext uri="{FF2B5EF4-FFF2-40B4-BE49-F238E27FC236}">
                  <a16:creationId xmlns:a16="http://schemas.microsoft.com/office/drawing/2014/main" id="{F76B6C29-F683-83BF-A1D3-85BC96C58279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!!Text2">
              <a:extLst>
                <a:ext uri="{FF2B5EF4-FFF2-40B4-BE49-F238E27FC236}">
                  <a16:creationId xmlns:a16="http://schemas.microsoft.com/office/drawing/2014/main" id="{D6293622-79FA-FD6A-E516-ED7319AECB01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!!Text1">
              <a:extLst>
                <a:ext uri="{FF2B5EF4-FFF2-40B4-BE49-F238E27FC236}">
                  <a16:creationId xmlns:a16="http://schemas.microsoft.com/office/drawing/2014/main" id="{556F50B0-17C9-E30A-8619-0FE807F5CC1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3638CFD-8FF6-F0B2-F1E6-04046F51E307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6FEEDB6-E7A1-AB65-E8A1-6C68DA9BCEA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CA5BF3E-8028-9B54-D6E6-CE167086A41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41F1832-3DC8-6641-94CA-8AAD87FAB27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76ADF15-54F7-DD95-F613-751577D6E668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D1B93BA-7BF9-99FE-7305-E650C0180D09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88287FF-DC05-DC4F-3252-E3108F7DB104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6266937-C2EF-5868-41DC-FD74B2AFAA5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9328491-AD6F-7A9C-3E83-CFF69FECE09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6ABF413-D9E1-A366-9B83-4DC980BC850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00DEA4F-8A6A-E4D4-E508-C899D56C11F7}"/>
              </a:ext>
            </a:extLst>
          </p:cNvPr>
          <p:cNvGrpSpPr/>
          <p:nvPr/>
        </p:nvGrpSpPr>
        <p:grpSpPr>
          <a:xfrm>
            <a:off x="7491331" y="7478772"/>
            <a:ext cx="3075684" cy="3075761"/>
            <a:chOff x="7491331" y="7183533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5E9812A-71F2-0717-3D6D-792A7E37FECB}"/>
                </a:ext>
              </a:extLst>
            </p:cNvPr>
            <p:cNvSpPr/>
            <p:nvPr/>
          </p:nvSpPr>
          <p:spPr>
            <a:xfrm>
              <a:off x="8493461" y="8166420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680B5EA-13A7-C619-3D37-CD9796F9EE40}"/>
                </a:ext>
              </a:extLst>
            </p:cNvPr>
            <p:cNvSpPr/>
            <p:nvPr/>
          </p:nvSpPr>
          <p:spPr>
            <a:xfrm>
              <a:off x="8076673" y="7768863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C3E93A-1895-F31C-F434-3B202441D558}"/>
                </a:ext>
              </a:extLst>
            </p:cNvPr>
            <p:cNvSpPr/>
            <p:nvPr/>
          </p:nvSpPr>
          <p:spPr>
            <a:xfrm>
              <a:off x="7491331" y="7183533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6" name="!!SubTitle">
            <a:extLst>
              <a:ext uri="{FF2B5EF4-FFF2-40B4-BE49-F238E27FC236}">
                <a16:creationId xmlns:a16="http://schemas.microsoft.com/office/drawing/2014/main" id="{9C3A1452-D742-2DE6-8F3D-0CDAE5CA469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7" name="!!MainTitle1">
            <a:extLst>
              <a:ext uri="{FF2B5EF4-FFF2-40B4-BE49-F238E27FC236}">
                <a16:creationId xmlns:a16="http://schemas.microsoft.com/office/drawing/2014/main" id="{9C4BED2A-D313-AFB8-5D65-341F9BC79111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CCD3D8-D4B4-4D96-7721-C3181281935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92059FE-1E6B-1682-FD48-644038F51D71}"/>
              </a:ext>
            </a:extLst>
          </p:cNvPr>
          <p:cNvGrpSpPr/>
          <p:nvPr/>
        </p:nvGrpSpPr>
        <p:grpSpPr>
          <a:xfrm>
            <a:off x="3995184" y="5400299"/>
            <a:ext cx="4055899" cy="4056310"/>
            <a:chOff x="3995184" y="5105060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3A6E4FE-271D-4104-FFC8-5D0146DCC7B3}"/>
                </a:ext>
              </a:extLst>
            </p:cNvPr>
            <p:cNvGrpSpPr/>
            <p:nvPr/>
          </p:nvGrpSpPr>
          <p:grpSpPr>
            <a:xfrm>
              <a:off x="3995184" y="5105060"/>
              <a:ext cx="4055899" cy="4056310"/>
              <a:chOff x="8349167" y="3856786"/>
              <a:chExt cx="4696920" cy="4697396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1A5A4B92-5FE2-4B43-CF24-AD0DA5C0B1E6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B5683CE3-15DC-1798-6C58-88FCBDBE7A28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F7EFEA0-4D17-61B8-24B7-859B0AF8A078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757E489-1946-DF27-14B0-1C7577A8942D}"/>
                </a:ext>
              </a:extLst>
            </p:cNvPr>
            <p:cNvSpPr/>
            <p:nvPr/>
          </p:nvSpPr>
          <p:spPr>
            <a:xfrm>
              <a:off x="5246585" y="6356667"/>
              <a:ext cx="1553096" cy="155309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E15341F-AB7C-ED51-0E73-F8A37C6500D7}"/>
              </a:ext>
            </a:extLst>
          </p:cNvPr>
          <p:cNvGrpSpPr/>
          <p:nvPr/>
        </p:nvGrpSpPr>
        <p:grpSpPr>
          <a:xfrm>
            <a:off x="10413198" y="6855651"/>
            <a:ext cx="4055899" cy="4056310"/>
            <a:chOff x="10413198" y="6560412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5AABDE6-F983-23E1-49B2-DE5EBAD566AF}"/>
                </a:ext>
              </a:extLst>
            </p:cNvPr>
            <p:cNvGrpSpPr/>
            <p:nvPr/>
          </p:nvGrpSpPr>
          <p:grpSpPr>
            <a:xfrm>
              <a:off x="10413198" y="6560412"/>
              <a:ext cx="4055899" cy="4056310"/>
              <a:chOff x="8349167" y="3856786"/>
              <a:chExt cx="4696920" cy="4697396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B7C8B3FD-3920-E561-6C4A-3E742EF8FD24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6F19EB9-4155-D72A-8CFF-FFAA1EE0E833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8CDDEFD-57CE-00F8-DEA3-68302DB9856A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0CAE2CC-7291-D2D5-0ECE-9560D52EED7C}"/>
                </a:ext>
              </a:extLst>
            </p:cNvPr>
            <p:cNvSpPr/>
            <p:nvPr/>
          </p:nvSpPr>
          <p:spPr>
            <a:xfrm>
              <a:off x="11664599" y="7812019"/>
              <a:ext cx="1553096" cy="155309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3301F4C-05C2-331F-B03F-21BC5455059F}"/>
              </a:ext>
            </a:extLst>
          </p:cNvPr>
          <p:cNvGrpSpPr/>
          <p:nvPr/>
        </p:nvGrpSpPr>
        <p:grpSpPr>
          <a:xfrm>
            <a:off x="16332917" y="6646482"/>
            <a:ext cx="4055899" cy="4056310"/>
            <a:chOff x="16332917" y="6351243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9ACE330-92A3-2F68-510E-C65DEBAF4E8C}"/>
                </a:ext>
              </a:extLst>
            </p:cNvPr>
            <p:cNvGrpSpPr/>
            <p:nvPr/>
          </p:nvGrpSpPr>
          <p:grpSpPr>
            <a:xfrm>
              <a:off x="16332917" y="6351243"/>
              <a:ext cx="4055899" cy="4056310"/>
              <a:chOff x="8349167" y="3856786"/>
              <a:chExt cx="4696920" cy="4697396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06A1D2A-667E-77CF-AAD3-A80937B3AAD2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F129702-E579-91EB-D1D1-7A16C7157A14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30EBF0E-E5DF-100F-2917-FE865E63A792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725A46E-2F2A-17F9-E803-796507E02B13}"/>
                </a:ext>
              </a:extLst>
            </p:cNvPr>
            <p:cNvSpPr/>
            <p:nvPr/>
          </p:nvSpPr>
          <p:spPr>
            <a:xfrm>
              <a:off x="17584318" y="7602850"/>
              <a:ext cx="1553096" cy="155309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3575779-5FE2-EBEE-DB31-B760B6BB97F0}"/>
              </a:ext>
            </a:extLst>
          </p:cNvPr>
          <p:cNvGrpSpPr/>
          <p:nvPr/>
        </p:nvGrpSpPr>
        <p:grpSpPr>
          <a:xfrm>
            <a:off x="13793126" y="5536993"/>
            <a:ext cx="3075684" cy="3075761"/>
            <a:chOff x="13793126" y="5241754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988E929-D4F6-F093-965E-64C186777BEB}"/>
                </a:ext>
              </a:extLst>
            </p:cNvPr>
            <p:cNvSpPr/>
            <p:nvPr/>
          </p:nvSpPr>
          <p:spPr>
            <a:xfrm>
              <a:off x="14753317" y="6182631"/>
              <a:ext cx="1160329" cy="116230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15F15A4-1336-9838-FF4F-9E2487DD0954}"/>
                </a:ext>
              </a:extLst>
            </p:cNvPr>
            <p:cNvSpPr/>
            <p:nvPr/>
          </p:nvSpPr>
          <p:spPr>
            <a:xfrm>
              <a:off x="14378520" y="5827185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5A6634A-F9C2-2B90-77DD-C34E0FA18F93}"/>
                </a:ext>
              </a:extLst>
            </p:cNvPr>
            <p:cNvSpPr/>
            <p:nvPr/>
          </p:nvSpPr>
          <p:spPr>
            <a:xfrm>
              <a:off x="13793126" y="5241754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B0C24FB-5F03-FCDD-8A35-3A7A8F073AF0}"/>
                </a:ext>
              </a:extLst>
            </p:cNvPr>
            <p:cNvSpPr/>
            <p:nvPr/>
          </p:nvSpPr>
          <p:spPr>
            <a:xfrm>
              <a:off x="14792742" y="6224641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65B6470-81B9-7A08-80EA-98A641EB77D8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63" name="!!Text3">
              <a:extLst>
                <a:ext uri="{FF2B5EF4-FFF2-40B4-BE49-F238E27FC236}">
                  <a16:creationId xmlns:a16="http://schemas.microsoft.com/office/drawing/2014/main" id="{E2F84078-EDD6-BABA-DDAF-D7EBF8C4613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2" name="!!Text2">
              <a:extLst>
                <a:ext uri="{FF2B5EF4-FFF2-40B4-BE49-F238E27FC236}">
                  <a16:creationId xmlns:a16="http://schemas.microsoft.com/office/drawing/2014/main" id="{0543B24A-754A-73E9-2C04-63D0C533CAA1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3" name="!!Text1">
              <a:extLst>
                <a:ext uri="{FF2B5EF4-FFF2-40B4-BE49-F238E27FC236}">
                  <a16:creationId xmlns:a16="http://schemas.microsoft.com/office/drawing/2014/main" id="{3B415A79-853D-9282-9DA5-C6B31E4C3513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4" name="Freeform 26">
            <a:extLst>
              <a:ext uri="{FF2B5EF4-FFF2-40B4-BE49-F238E27FC236}">
                <a16:creationId xmlns:a16="http://schemas.microsoft.com/office/drawing/2014/main" id="{BD948F3F-DC8C-6EB0-200A-ED30CA9D1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5" name="Freeform 16">
            <a:extLst>
              <a:ext uri="{FF2B5EF4-FFF2-40B4-BE49-F238E27FC236}">
                <a16:creationId xmlns:a16="http://schemas.microsoft.com/office/drawing/2014/main" id="{751FA0BB-1F49-E1BE-4363-67AEDB494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6" name="Freeform 15">
            <a:extLst>
              <a:ext uri="{FF2B5EF4-FFF2-40B4-BE49-F238E27FC236}">
                <a16:creationId xmlns:a16="http://schemas.microsoft.com/office/drawing/2014/main" id="{E0F43E3C-75C9-DF1C-11C6-81C85F8E4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7" name="Freeform 74">
            <a:extLst>
              <a:ext uri="{FF2B5EF4-FFF2-40B4-BE49-F238E27FC236}">
                <a16:creationId xmlns:a16="http://schemas.microsoft.com/office/drawing/2014/main" id="{322F2EEC-71CA-EB51-D6FE-5C45C3DAD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98" name="Group 13">
            <a:extLst>
              <a:ext uri="{FF2B5EF4-FFF2-40B4-BE49-F238E27FC236}">
                <a16:creationId xmlns:a16="http://schemas.microsoft.com/office/drawing/2014/main" id="{4C1D5BF8-3A73-F180-4F00-6FC9B935662F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99" name="Freeform 48">
              <a:extLst>
                <a:ext uri="{FF2B5EF4-FFF2-40B4-BE49-F238E27FC236}">
                  <a16:creationId xmlns:a16="http://schemas.microsoft.com/office/drawing/2014/main" id="{C4AF1A78-AC39-E5FD-1AE8-388E36F79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00" name="Freeform 49">
              <a:extLst>
                <a:ext uri="{FF2B5EF4-FFF2-40B4-BE49-F238E27FC236}">
                  <a16:creationId xmlns:a16="http://schemas.microsoft.com/office/drawing/2014/main" id="{FCD2F097-E0BF-5F12-793A-A53C7AF67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01" name="Freeform 50">
              <a:extLst>
                <a:ext uri="{FF2B5EF4-FFF2-40B4-BE49-F238E27FC236}">
                  <a16:creationId xmlns:a16="http://schemas.microsoft.com/office/drawing/2014/main" id="{66F2EAD6-D3EB-0703-48BC-3B36F3FF1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02" name="Freeform 51">
              <a:extLst>
                <a:ext uri="{FF2B5EF4-FFF2-40B4-BE49-F238E27FC236}">
                  <a16:creationId xmlns:a16="http://schemas.microsoft.com/office/drawing/2014/main" id="{6BC1D3D9-4364-E079-DDA5-6C7166189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0ECF0D5E-3A4F-DE2D-4098-906211C26928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204" name="!!Text3">
              <a:extLst>
                <a:ext uri="{FF2B5EF4-FFF2-40B4-BE49-F238E27FC236}">
                  <a16:creationId xmlns:a16="http://schemas.microsoft.com/office/drawing/2014/main" id="{2A43C1EA-3D2E-7649-F301-A7EBB61869F6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5" name="!!Text2">
              <a:extLst>
                <a:ext uri="{FF2B5EF4-FFF2-40B4-BE49-F238E27FC236}">
                  <a16:creationId xmlns:a16="http://schemas.microsoft.com/office/drawing/2014/main" id="{757D055C-3964-BC9A-7C64-F23415526EC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6" name="!!Text1">
              <a:extLst>
                <a:ext uri="{FF2B5EF4-FFF2-40B4-BE49-F238E27FC236}">
                  <a16:creationId xmlns:a16="http://schemas.microsoft.com/office/drawing/2014/main" id="{9F10C085-ED84-547A-E583-0AC494FF6BC8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A75FEB72-729F-CAC3-C99F-6A986799B484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362" name="!!Text3">
              <a:extLst>
                <a:ext uri="{FF2B5EF4-FFF2-40B4-BE49-F238E27FC236}">
                  <a16:creationId xmlns:a16="http://schemas.microsoft.com/office/drawing/2014/main" id="{EB9FB4F7-6FC0-7F4F-8CE8-E9C45372620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3" name="!!Text2">
              <a:extLst>
                <a:ext uri="{FF2B5EF4-FFF2-40B4-BE49-F238E27FC236}">
                  <a16:creationId xmlns:a16="http://schemas.microsoft.com/office/drawing/2014/main" id="{0032D040-38A9-BF70-0734-21AAC8ADC8CD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4" name="!!Text1">
              <a:extLst>
                <a:ext uri="{FF2B5EF4-FFF2-40B4-BE49-F238E27FC236}">
                  <a16:creationId xmlns:a16="http://schemas.microsoft.com/office/drawing/2014/main" id="{505CD8CB-0CA9-A978-6317-A5ABA49C2470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113A4EA0-1862-F24E-54F3-7955AA4E248C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366" name="!!Text3">
              <a:extLst>
                <a:ext uri="{FF2B5EF4-FFF2-40B4-BE49-F238E27FC236}">
                  <a16:creationId xmlns:a16="http://schemas.microsoft.com/office/drawing/2014/main" id="{C2E2CC43-F02E-ECE8-0ED2-30C562B2233E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7" name="!!Text2">
              <a:extLst>
                <a:ext uri="{FF2B5EF4-FFF2-40B4-BE49-F238E27FC236}">
                  <a16:creationId xmlns:a16="http://schemas.microsoft.com/office/drawing/2014/main" id="{AFDB6F59-890E-EE2D-5A48-38832DEE2766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8" name="!!Text1">
              <a:extLst>
                <a:ext uri="{FF2B5EF4-FFF2-40B4-BE49-F238E27FC236}">
                  <a16:creationId xmlns:a16="http://schemas.microsoft.com/office/drawing/2014/main" id="{385CEECE-25F1-AD94-E642-55D1C9608E24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194" grpId="0" animBg="1"/>
          <p:bldP spid="195" grpId="0" animBg="1"/>
          <p:bldP spid="196" grpId="0" animBg="1"/>
          <p:bldP spid="19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194" grpId="0" animBg="1"/>
          <p:bldP spid="195" grpId="0" animBg="1"/>
          <p:bldP spid="196" grpId="0" animBg="1"/>
          <p:bldP spid="19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4" name="Group 473">
            <a:extLst>
              <a:ext uri="{FF2B5EF4-FFF2-40B4-BE49-F238E27FC236}">
                <a16:creationId xmlns:a16="http://schemas.microsoft.com/office/drawing/2014/main" id="{5B309B66-3888-E94B-AA7B-7489DEF19E0D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475" name="Straight Connector 474">
              <a:extLst>
                <a:ext uri="{FF2B5EF4-FFF2-40B4-BE49-F238E27FC236}">
                  <a16:creationId xmlns:a16="http://schemas.microsoft.com/office/drawing/2014/main" id="{433F038D-8778-4C06-75F1-CB84F0A56D4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Straight Connector 475">
              <a:extLst>
                <a:ext uri="{FF2B5EF4-FFF2-40B4-BE49-F238E27FC236}">
                  <a16:creationId xmlns:a16="http://schemas.microsoft.com/office/drawing/2014/main" id="{1C1B6F6B-EE24-5436-4AAD-0E0B246242C5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Oval 476">
              <a:extLst>
                <a:ext uri="{FF2B5EF4-FFF2-40B4-BE49-F238E27FC236}">
                  <a16:creationId xmlns:a16="http://schemas.microsoft.com/office/drawing/2014/main" id="{A84D3BF5-71D6-EB51-8BA4-2D59965B856D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8" name="Oval 477">
              <a:extLst>
                <a:ext uri="{FF2B5EF4-FFF2-40B4-BE49-F238E27FC236}">
                  <a16:creationId xmlns:a16="http://schemas.microsoft.com/office/drawing/2014/main" id="{E2CCF075-760C-DFF4-53B0-68A55FD97BD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451400AF-6940-E8D2-1C9A-23E3CC9A79F2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FE3B3803-3C71-0B1A-AEC2-69729DF558F1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Straight Connector 480">
              <a:extLst>
                <a:ext uri="{FF2B5EF4-FFF2-40B4-BE49-F238E27FC236}">
                  <a16:creationId xmlns:a16="http://schemas.microsoft.com/office/drawing/2014/main" id="{C5D45AA7-C482-678F-C668-6EDBE1740CFE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444C3063-2DA7-3A10-5C66-BF0B2FC60A8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3" name="Oval 482">
              <a:extLst>
                <a:ext uri="{FF2B5EF4-FFF2-40B4-BE49-F238E27FC236}">
                  <a16:creationId xmlns:a16="http://schemas.microsoft.com/office/drawing/2014/main" id="{2958262E-EB70-4BCF-66CE-5CCB4CEB4321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4" name="Group 483">
            <a:extLst>
              <a:ext uri="{FF2B5EF4-FFF2-40B4-BE49-F238E27FC236}">
                <a16:creationId xmlns:a16="http://schemas.microsoft.com/office/drawing/2014/main" id="{1AC604A1-F747-A9A2-BB5F-3B0923DACF22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485" name="Straight Connector 484">
              <a:extLst>
                <a:ext uri="{FF2B5EF4-FFF2-40B4-BE49-F238E27FC236}">
                  <a16:creationId xmlns:a16="http://schemas.microsoft.com/office/drawing/2014/main" id="{B08AFAB0-3955-5299-D147-308741B33D9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Straight Connector 485">
              <a:extLst>
                <a:ext uri="{FF2B5EF4-FFF2-40B4-BE49-F238E27FC236}">
                  <a16:creationId xmlns:a16="http://schemas.microsoft.com/office/drawing/2014/main" id="{115622F1-9BD3-0BDB-7DC0-F9C8E047511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7" name="Oval 486">
              <a:extLst>
                <a:ext uri="{FF2B5EF4-FFF2-40B4-BE49-F238E27FC236}">
                  <a16:creationId xmlns:a16="http://schemas.microsoft.com/office/drawing/2014/main" id="{F56B9194-8CF9-B8DC-B280-B644F7A1CBE6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Oval 487">
              <a:extLst>
                <a:ext uri="{FF2B5EF4-FFF2-40B4-BE49-F238E27FC236}">
                  <a16:creationId xmlns:a16="http://schemas.microsoft.com/office/drawing/2014/main" id="{3D6DA0A3-EABE-FB9F-60BC-77A2814CBA9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3" name="Group 492">
            <a:extLst>
              <a:ext uri="{FF2B5EF4-FFF2-40B4-BE49-F238E27FC236}">
                <a16:creationId xmlns:a16="http://schemas.microsoft.com/office/drawing/2014/main" id="{CDFF5707-9390-308E-4315-BC80D8D4EC97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494" name="Straight Connector 493">
              <a:extLst>
                <a:ext uri="{FF2B5EF4-FFF2-40B4-BE49-F238E27FC236}">
                  <a16:creationId xmlns:a16="http://schemas.microsoft.com/office/drawing/2014/main" id="{C24417B4-3730-3695-7725-C822AC6DA30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Connector 494">
              <a:extLst>
                <a:ext uri="{FF2B5EF4-FFF2-40B4-BE49-F238E27FC236}">
                  <a16:creationId xmlns:a16="http://schemas.microsoft.com/office/drawing/2014/main" id="{826723F9-8E75-CC15-8359-0DFB7181B5EF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Oval 495">
              <a:extLst>
                <a:ext uri="{FF2B5EF4-FFF2-40B4-BE49-F238E27FC236}">
                  <a16:creationId xmlns:a16="http://schemas.microsoft.com/office/drawing/2014/main" id="{C845DCA4-AD18-99A6-8F1A-A30A0F3AE18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Oval 496">
              <a:extLst>
                <a:ext uri="{FF2B5EF4-FFF2-40B4-BE49-F238E27FC236}">
                  <a16:creationId xmlns:a16="http://schemas.microsoft.com/office/drawing/2014/main" id="{8A94EC01-E903-A30B-95A5-4795F26D0CBF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8" name="Group 497">
            <a:extLst>
              <a:ext uri="{FF2B5EF4-FFF2-40B4-BE49-F238E27FC236}">
                <a16:creationId xmlns:a16="http://schemas.microsoft.com/office/drawing/2014/main" id="{BF642393-42AA-BA0F-3E8D-23A881A47EE9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499" name="Straight Connector 498">
              <a:extLst>
                <a:ext uri="{FF2B5EF4-FFF2-40B4-BE49-F238E27FC236}">
                  <a16:creationId xmlns:a16="http://schemas.microsoft.com/office/drawing/2014/main" id="{7C90ED47-3544-7518-F00A-662AFB564AEF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Straight Connector 499">
              <a:extLst>
                <a:ext uri="{FF2B5EF4-FFF2-40B4-BE49-F238E27FC236}">
                  <a16:creationId xmlns:a16="http://schemas.microsoft.com/office/drawing/2014/main" id="{8FE8077A-D8ED-9C1E-5D28-E972E8CA803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1" name="Oval 500">
              <a:extLst>
                <a:ext uri="{FF2B5EF4-FFF2-40B4-BE49-F238E27FC236}">
                  <a16:creationId xmlns:a16="http://schemas.microsoft.com/office/drawing/2014/main" id="{C9261BA3-1C7E-53B5-2F97-BC243EF1B4E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Oval 501">
              <a:extLst>
                <a:ext uri="{FF2B5EF4-FFF2-40B4-BE49-F238E27FC236}">
                  <a16:creationId xmlns:a16="http://schemas.microsoft.com/office/drawing/2014/main" id="{922A632D-1301-70F9-A40D-8A65779B0B1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475D9D7A-70EB-8B88-9A08-23C28624D5C8}"/>
              </a:ext>
            </a:extLst>
          </p:cNvPr>
          <p:cNvSpPr/>
          <p:nvPr/>
        </p:nvSpPr>
        <p:spPr>
          <a:xfrm>
            <a:off x="7491331" y="7478069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51B13438-FCC3-6374-377E-AF5D69316931}"/>
              </a:ext>
            </a:extLst>
          </p:cNvPr>
          <p:cNvSpPr/>
          <p:nvPr/>
        </p:nvSpPr>
        <p:spPr>
          <a:xfrm>
            <a:off x="3995184" y="5399596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60F68A8C-EF26-6523-0C49-A5DEB9BCE431}"/>
              </a:ext>
            </a:extLst>
          </p:cNvPr>
          <p:cNvSpPr/>
          <p:nvPr/>
        </p:nvSpPr>
        <p:spPr>
          <a:xfrm>
            <a:off x="10413198" y="6854948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8D28AD71-E148-21FE-B625-BAD41442B7D2}"/>
              </a:ext>
            </a:extLst>
          </p:cNvPr>
          <p:cNvSpPr/>
          <p:nvPr/>
        </p:nvSpPr>
        <p:spPr>
          <a:xfrm>
            <a:off x="16332917" y="664577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ACDA64CC-C526-8E5E-F66A-A515DD4EC145}"/>
              </a:ext>
            </a:extLst>
          </p:cNvPr>
          <p:cNvSpPr/>
          <p:nvPr/>
        </p:nvSpPr>
        <p:spPr>
          <a:xfrm>
            <a:off x="13793126" y="5536290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F4266938-6155-FA95-8973-C61A7E75BEB2}"/>
              </a:ext>
            </a:extLst>
          </p:cNvPr>
          <p:cNvSpPr/>
          <p:nvPr/>
        </p:nvSpPr>
        <p:spPr>
          <a:xfrm>
            <a:off x="7491331" y="7478772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F68ACE6E-702E-A8E2-CCAA-64AF29938445}"/>
              </a:ext>
            </a:extLst>
          </p:cNvPr>
          <p:cNvSpPr/>
          <p:nvPr/>
        </p:nvSpPr>
        <p:spPr>
          <a:xfrm>
            <a:off x="3995184" y="540029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02DF7013-2282-44F6-99C8-0915CD73B9A8}"/>
              </a:ext>
            </a:extLst>
          </p:cNvPr>
          <p:cNvSpPr/>
          <p:nvPr/>
        </p:nvSpPr>
        <p:spPr>
          <a:xfrm>
            <a:off x="10413198" y="6855651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202087E3-6124-93D2-3AF3-04EE13B0E4FE}"/>
              </a:ext>
            </a:extLst>
          </p:cNvPr>
          <p:cNvSpPr/>
          <p:nvPr/>
        </p:nvSpPr>
        <p:spPr>
          <a:xfrm>
            <a:off x="16332917" y="6646482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870AFD4B-3C67-E924-1B0A-707DBF11E1B3}"/>
              </a:ext>
            </a:extLst>
          </p:cNvPr>
          <p:cNvSpPr/>
          <p:nvPr/>
        </p:nvSpPr>
        <p:spPr>
          <a:xfrm>
            <a:off x="13793126" y="5536993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89" name="Group 488">
            <a:extLst>
              <a:ext uri="{FF2B5EF4-FFF2-40B4-BE49-F238E27FC236}">
                <a16:creationId xmlns:a16="http://schemas.microsoft.com/office/drawing/2014/main" id="{ED17EE25-989C-F27B-7D0E-85A2E9A788DF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490" name="!!Text3">
              <a:extLst>
                <a:ext uri="{FF2B5EF4-FFF2-40B4-BE49-F238E27FC236}">
                  <a16:creationId xmlns:a16="http://schemas.microsoft.com/office/drawing/2014/main" id="{E342BEFA-2791-D30C-1976-2D3C484EC980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1" name="!!Text2">
              <a:extLst>
                <a:ext uri="{FF2B5EF4-FFF2-40B4-BE49-F238E27FC236}">
                  <a16:creationId xmlns:a16="http://schemas.microsoft.com/office/drawing/2014/main" id="{D5BFD4D3-7804-92A9-56A0-7494537994C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2" name="!!Text1">
              <a:extLst>
                <a:ext uri="{FF2B5EF4-FFF2-40B4-BE49-F238E27FC236}">
                  <a16:creationId xmlns:a16="http://schemas.microsoft.com/office/drawing/2014/main" id="{70563C78-3300-DDAE-2C2D-FA6C1EACD31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21F698E7-6A4E-7959-4159-6DCCA9C6F7AB}"/>
              </a:ext>
            </a:extLst>
          </p:cNvPr>
          <p:cNvSpPr/>
          <p:nvPr/>
        </p:nvSpPr>
        <p:spPr>
          <a:xfrm>
            <a:off x="8076673" y="8064102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5" name="!!SubTitle">
            <a:extLst>
              <a:ext uri="{FF2B5EF4-FFF2-40B4-BE49-F238E27FC236}">
                <a16:creationId xmlns:a16="http://schemas.microsoft.com/office/drawing/2014/main" id="{72C32445-F8FC-E255-E8AE-F4D5D171002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6" name="!!MainTitle1">
            <a:extLst>
              <a:ext uri="{FF2B5EF4-FFF2-40B4-BE49-F238E27FC236}">
                <a16:creationId xmlns:a16="http://schemas.microsoft.com/office/drawing/2014/main" id="{9757D9E5-791D-AF1B-BB5B-6676B3EF5D67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07" name="Rectangle 506">
            <a:extLst>
              <a:ext uri="{FF2B5EF4-FFF2-40B4-BE49-F238E27FC236}">
                <a16:creationId xmlns:a16="http://schemas.microsoft.com/office/drawing/2014/main" id="{D2A92F40-D267-57CA-C77C-C86CB3817D9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429D595A-8E54-286E-4328-4FDDC3457D5B}"/>
              </a:ext>
            </a:extLst>
          </p:cNvPr>
          <p:cNvSpPr/>
          <p:nvPr/>
        </p:nvSpPr>
        <p:spPr>
          <a:xfrm>
            <a:off x="5183446" y="6589041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C195AA19-4006-E047-1E0A-8BA886801C42}"/>
              </a:ext>
            </a:extLst>
          </p:cNvPr>
          <p:cNvSpPr/>
          <p:nvPr/>
        </p:nvSpPr>
        <p:spPr>
          <a:xfrm>
            <a:off x="4911974" y="6317279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913D2FA9-532C-398E-5E9C-EF861CCD7463}"/>
              </a:ext>
            </a:extLst>
          </p:cNvPr>
          <p:cNvSpPr/>
          <p:nvPr/>
        </p:nvSpPr>
        <p:spPr>
          <a:xfrm>
            <a:off x="11601460" y="8044393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9687E3F8-5E07-ADA3-4B06-BE7315D0FF7D}"/>
              </a:ext>
            </a:extLst>
          </p:cNvPr>
          <p:cNvSpPr/>
          <p:nvPr/>
        </p:nvSpPr>
        <p:spPr>
          <a:xfrm>
            <a:off x="11329988" y="7772631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271D93E3-13AF-23C6-1304-E450FA2E4FD8}"/>
              </a:ext>
            </a:extLst>
          </p:cNvPr>
          <p:cNvSpPr/>
          <p:nvPr/>
        </p:nvSpPr>
        <p:spPr>
          <a:xfrm>
            <a:off x="17521179" y="7835224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529FD063-ECC7-FDFC-2E73-0916D854518C}"/>
              </a:ext>
            </a:extLst>
          </p:cNvPr>
          <p:cNvSpPr/>
          <p:nvPr/>
        </p:nvSpPr>
        <p:spPr>
          <a:xfrm>
            <a:off x="17249707" y="7563462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34826BF5-3CC9-CE96-BF97-D0DFEA2B3A9F}"/>
              </a:ext>
            </a:extLst>
          </p:cNvPr>
          <p:cNvSpPr/>
          <p:nvPr/>
        </p:nvSpPr>
        <p:spPr>
          <a:xfrm>
            <a:off x="14753317" y="6477870"/>
            <a:ext cx="1160329" cy="116230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F47E0691-1603-0EE3-98C2-66DEBA9877C2}"/>
              </a:ext>
            </a:extLst>
          </p:cNvPr>
          <p:cNvSpPr/>
          <p:nvPr/>
        </p:nvSpPr>
        <p:spPr>
          <a:xfrm>
            <a:off x="14378520" y="6122424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B262322C-0A31-6FEC-1D88-C274D8A1F9A5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336" name="!!Text3">
              <a:extLst>
                <a:ext uri="{FF2B5EF4-FFF2-40B4-BE49-F238E27FC236}">
                  <a16:creationId xmlns:a16="http://schemas.microsoft.com/office/drawing/2014/main" id="{6E3318A4-138C-FDFA-8628-B3E4819BB08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7" name="!!Text2">
              <a:extLst>
                <a:ext uri="{FF2B5EF4-FFF2-40B4-BE49-F238E27FC236}">
                  <a16:creationId xmlns:a16="http://schemas.microsoft.com/office/drawing/2014/main" id="{84886779-B88F-057F-4428-8ED3986E9E2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8" name="!!Text1">
              <a:extLst>
                <a:ext uri="{FF2B5EF4-FFF2-40B4-BE49-F238E27FC236}">
                  <a16:creationId xmlns:a16="http://schemas.microsoft.com/office/drawing/2014/main" id="{F49374B0-8D1B-CFEE-2729-719FF7644F67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9" name="Freeform 26">
            <a:extLst>
              <a:ext uri="{FF2B5EF4-FFF2-40B4-BE49-F238E27FC236}">
                <a16:creationId xmlns:a16="http://schemas.microsoft.com/office/drawing/2014/main" id="{995DBF5F-550A-95E1-5D5A-4C0C8C5BD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0" name="Freeform 16">
            <a:extLst>
              <a:ext uri="{FF2B5EF4-FFF2-40B4-BE49-F238E27FC236}">
                <a16:creationId xmlns:a16="http://schemas.microsoft.com/office/drawing/2014/main" id="{F1B38F39-168A-2DF4-1104-1EED2A70C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1" name="Freeform 15">
            <a:extLst>
              <a:ext uri="{FF2B5EF4-FFF2-40B4-BE49-F238E27FC236}">
                <a16:creationId xmlns:a16="http://schemas.microsoft.com/office/drawing/2014/main" id="{DEDD101A-8354-9EF4-4DFF-6EE5EA049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2" name="Freeform 74">
            <a:extLst>
              <a:ext uri="{FF2B5EF4-FFF2-40B4-BE49-F238E27FC236}">
                <a16:creationId xmlns:a16="http://schemas.microsoft.com/office/drawing/2014/main" id="{49F02373-045E-B983-3A63-AC40A9FC6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3" name="Group 13">
            <a:extLst>
              <a:ext uri="{FF2B5EF4-FFF2-40B4-BE49-F238E27FC236}">
                <a16:creationId xmlns:a16="http://schemas.microsoft.com/office/drawing/2014/main" id="{4E70454D-B608-7065-B5C5-4EE077624BAB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44" name="Freeform 48">
              <a:extLst>
                <a:ext uri="{FF2B5EF4-FFF2-40B4-BE49-F238E27FC236}">
                  <a16:creationId xmlns:a16="http://schemas.microsoft.com/office/drawing/2014/main" id="{B63FA37E-56F2-ED0F-E51D-67D2131CE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5" name="Freeform 49">
              <a:extLst>
                <a:ext uri="{FF2B5EF4-FFF2-40B4-BE49-F238E27FC236}">
                  <a16:creationId xmlns:a16="http://schemas.microsoft.com/office/drawing/2014/main" id="{46AB302C-3D3F-179F-3BA4-5A0A698B2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6" name="Freeform 50">
              <a:extLst>
                <a:ext uri="{FF2B5EF4-FFF2-40B4-BE49-F238E27FC236}">
                  <a16:creationId xmlns:a16="http://schemas.microsoft.com/office/drawing/2014/main" id="{68529B6C-E7AF-5CEA-382D-8AB322C10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7" name="Freeform 51">
              <a:extLst>
                <a:ext uri="{FF2B5EF4-FFF2-40B4-BE49-F238E27FC236}">
                  <a16:creationId xmlns:a16="http://schemas.microsoft.com/office/drawing/2014/main" id="{EC5995C4-1093-9057-6240-DDCBFC75B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C3DF45D1-E7B8-FE7C-5113-A0024AA07CDB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349" name="!!Text3">
              <a:extLst>
                <a:ext uri="{FF2B5EF4-FFF2-40B4-BE49-F238E27FC236}">
                  <a16:creationId xmlns:a16="http://schemas.microsoft.com/office/drawing/2014/main" id="{F1A2DFB8-4E02-6896-91DB-7DB87ED281F9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0" name="!!Text2">
              <a:extLst>
                <a:ext uri="{FF2B5EF4-FFF2-40B4-BE49-F238E27FC236}">
                  <a16:creationId xmlns:a16="http://schemas.microsoft.com/office/drawing/2014/main" id="{9BB74088-41E5-0512-CE38-99C52F5F710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1" name="!!Text1">
              <a:extLst>
                <a:ext uri="{FF2B5EF4-FFF2-40B4-BE49-F238E27FC236}">
                  <a16:creationId xmlns:a16="http://schemas.microsoft.com/office/drawing/2014/main" id="{1C1E9517-5A8C-753B-C65C-370B7DD421F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FF8E3E5E-D1BA-63B9-D771-9C94A61E4233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353" name="!!Text3">
              <a:extLst>
                <a:ext uri="{FF2B5EF4-FFF2-40B4-BE49-F238E27FC236}">
                  <a16:creationId xmlns:a16="http://schemas.microsoft.com/office/drawing/2014/main" id="{DD8D6BC8-E261-97AB-2933-EE361271C97D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4" name="!!Text2">
              <a:extLst>
                <a:ext uri="{FF2B5EF4-FFF2-40B4-BE49-F238E27FC236}">
                  <a16:creationId xmlns:a16="http://schemas.microsoft.com/office/drawing/2014/main" id="{B23E82DB-CAC5-BA9F-F2A3-A08D45EE650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5" name="!!Text1">
              <a:extLst>
                <a:ext uri="{FF2B5EF4-FFF2-40B4-BE49-F238E27FC236}">
                  <a16:creationId xmlns:a16="http://schemas.microsoft.com/office/drawing/2014/main" id="{8F84A0FB-4FCE-3948-3A17-754EE4D2412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4F354A2-AB90-2D02-2331-F992904C4EEF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357" name="!!Text3">
              <a:extLst>
                <a:ext uri="{FF2B5EF4-FFF2-40B4-BE49-F238E27FC236}">
                  <a16:creationId xmlns:a16="http://schemas.microsoft.com/office/drawing/2014/main" id="{6BDB2FFC-9099-29E2-3A58-477E3E8BF90C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8" name="!!Text2">
              <a:extLst>
                <a:ext uri="{FF2B5EF4-FFF2-40B4-BE49-F238E27FC236}">
                  <a16:creationId xmlns:a16="http://schemas.microsoft.com/office/drawing/2014/main" id="{DD773B00-DF7D-640C-A274-0D1DCE17E70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9" name="!!Text1">
              <a:extLst>
                <a:ext uri="{FF2B5EF4-FFF2-40B4-BE49-F238E27FC236}">
                  <a16:creationId xmlns:a16="http://schemas.microsoft.com/office/drawing/2014/main" id="{DD8FD020-5975-B426-9AD2-31EB15BA33B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60" name="Oval 359">
            <a:extLst>
              <a:ext uri="{FF2B5EF4-FFF2-40B4-BE49-F238E27FC236}">
                <a16:creationId xmlns:a16="http://schemas.microsoft.com/office/drawing/2014/main" id="{8221EBF3-4C8A-0233-8DF1-1442667E97B6}"/>
              </a:ext>
            </a:extLst>
          </p:cNvPr>
          <p:cNvSpPr/>
          <p:nvPr/>
        </p:nvSpPr>
        <p:spPr>
          <a:xfrm>
            <a:off x="17584318" y="7898089"/>
            <a:ext cx="1553096" cy="155309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205199D0-27B7-7889-B9B1-4DAED6ACEC31}"/>
              </a:ext>
            </a:extLst>
          </p:cNvPr>
          <p:cNvSpPr/>
          <p:nvPr/>
        </p:nvSpPr>
        <p:spPr>
          <a:xfrm>
            <a:off x="8493461" y="8461659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62" name="Oval 361">
            <a:extLst>
              <a:ext uri="{FF2B5EF4-FFF2-40B4-BE49-F238E27FC236}">
                <a16:creationId xmlns:a16="http://schemas.microsoft.com/office/drawing/2014/main" id="{05C72920-E9EC-9136-4041-D529012EE47A}"/>
              </a:ext>
            </a:extLst>
          </p:cNvPr>
          <p:cNvSpPr/>
          <p:nvPr/>
        </p:nvSpPr>
        <p:spPr>
          <a:xfrm>
            <a:off x="5246585" y="6651906"/>
            <a:ext cx="1553096" cy="15530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0B3AAA60-BE6C-EC9E-0CC0-12550F9282F7}"/>
              </a:ext>
            </a:extLst>
          </p:cNvPr>
          <p:cNvSpPr/>
          <p:nvPr/>
        </p:nvSpPr>
        <p:spPr>
          <a:xfrm>
            <a:off x="11664599" y="8107258"/>
            <a:ext cx="1553096" cy="155309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280FF1CD-08A2-F3E7-880B-C87EFFBB4C6B}"/>
              </a:ext>
            </a:extLst>
          </p:cNvPr>
          <p:cNvSpPr/>
          <p:nvPr/>
        </p:nvSpPr>
        <p:spPr>
          <a:xfrm>
            <a:off x="14792742" y="6519880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4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4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4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4" grpId="0" animBg="1"/>
          <p:bldP spid="465" grpId="0" animBg="1"/>
          <p:bldP spid="466" grpId="0" animBg="1"/>
          <p:bldP spid="467" grpId="0" animBg="1"/>
          <p:bldP spid="468" grpId="0" animBg="1"/>
          <p:bldP spid="469" grpId="0" animBg="1"/>
          <p:bldP spid="469" grpId="1" animBg="1"/>
          <p:bldP spid="470" grpId="0" animBg="1"/>
          <p:bldP spid="470" grpId="1" animBg="1"/>
          <p:bldP spid="471" grpId="0" animBg="1"/>
          <p:bldP spid="471" grpId="1" animBg="1"/>
          <p:bldP spid="472" grpId="0" animBg="1"/>
          <p:bldP spid="472" grpId="1" animBg="1"/>
          <p:bldP spid="473" grpId="0" animBg="1"/>
          <p:bldP spid="473" grpId="1" animBg="1"/>
          <p:bldP spid="503" grpId="0" animBg="1"/>
          <p:bldP spid="505" grpId="0"/>
          <p:bldP spid="506" grpId="0"/>
          <p:bldP spid="509" grpId="0" animBg="1"/>
          <p:bldP spid="511" grpId="0" animBg="1"/>
          <p:bldP spid="332" grpId="0" animBg="1"/>
          <p:bldP spid="334" grpId="0" animBg="1"/>
          <p:bldP spid="339" grpId="0" animBg="1"/>
          <p:bldP spid="340" grpId="0" animBg="1"/>
          <p:bldP spid="341" grpId="0" animBg="1"/>
          <p:bldP spid="342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4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4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4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4" grpId="0" animBg="1"/>
          <p:bldP spid="465" grpId="0" animBg="1"/>
          <p:bldP spid="466" grpId="0" animBg="1"/>
          <p:bldP spid="467" grpId="0" animBg="1"/>
          <p:bldP spid="468" grpId="0" animBg="1"/>
          <p:bldP spid="469" grpId="0" animBg="1"/>
          <p:bldP spid="469" grpId="1" animBg="1"/>
          <p:bldP spid="470" grpId="0" animBg="1"/>
          <p:bldP spid="470" grpId="1" animBg="1"/>
          <p:bldP spid="471" grpId="0" animBg="1"/>
          <p:bldP spid="471" grpId="1" animBg="1"/>
          <p:bldP spid="472" grpId="0" animBg="1"/>
          <p:bldP spid="472" grpId="1" animBg="1"/>
          <p:bldP spid="473" grpId="0" animBg="1"/>
          <p:bldP spid="473" grpId="1" animBg="1"/>
          <p:bldP spid="503" grpId="0" animBg="1"/>
          <p:bldP spid="505" grpId="0"/>
          <p:bldP spid="506" grpId="0"/>
          <p:bldP spid="509" grpId="0" animBg="1"/>
          <p:bldP spid="511" grpId="0" animBg="1"/>
          <p:bldP spid="332" grpId="0" animBg="1"/>
          <p:bldP spid="334" grpId="0" animBg="1"/>
          <p:bldP spid="339" grpId="0" animBg="1"/>
          <p:bldP spid="340" grpId="0" animBg="1"/>
          <p:bldP spid="341" grpId="0" animBg="1"/>
          <p:bldP spid="342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551DDBE-FDA3-26B7-6D48-FB481B0A108D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BF6110A-7ACB-2E18-B63E-AE6B0F87A73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1D193EB6-CBEA-9B94-EDA1-B8150960E37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870B503-2B81-7983-2524-9FD9AD2FEAEE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A5C2F70-01F1-11FF-6C11-4420CCAD3AAE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09501B0-6CA4-2835-BF45-77A1D6F51463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37329E9-090D-461C-53BB-69410E5D512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ECEF502-A1FA-CFF3-92DC-8BEC4CDA9A9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D916798-54DD-2A6B-C815-ECD935E6269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785318B-559C-B5C4-08CE-3ABD1F14553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AD116BD-1FFA-E03E-3DD1-D52A0C6CE5E2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1854751-0FDB-49F9-14DB-E2FF62669EB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38BE718-7FCE-2ECB-E684-1B4AA348820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1B797B2-0188-989D-E376-31308CA37A9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F1A134-02B2-2DD7-769A-10B1D03FA31F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BCE3EC-51E2-2088-3C35-064E89DEB857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18" name="!!Text3">
              <a:extLst>
                <a:ext uri="{FF2B5EF4-FFF2-40B4-BE49-F238E27FC236}">
                  <a16:creationId xmlns:a16="http://schemas.microsoft.com/office/drawing/2014/main" id="{5B1BFA62-C3B6-6640-2379-A71B4B22C85E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!!Text2">
              <a:extLst>
                <a:ext uri="{FF2B5EF4-FFF2-40B4-BE49-F238E27FC236}">
                  <a16:creationId xmlns:a16="http://schemas.microsoft.com/office/drawing/2014/main" id="{88A63C4E-1C37-5886-FA23-7DAB41F2E106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!!Text1">
              <a:extLst>
                <a:ext uri="{FF2B5EF4-FFF2-40B4-BE49-F238E27FC236}">
                  <a16:creationId xmlns:a16="http://schemas.microsoft.com/office/drawing/2014/main" id="{533E86FF-25D1-D60A-3200-47E357F4B53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1E92D1B-3F04-45AD-FF68-DFCCE204C95C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B78302C-3908-6579-1CCD-29FEE7F7453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9AFDCB9-37D6-3728-9CC3-B4BF7E2D73D8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27D09D9-4F30-3205-59E0-FC86DDE373B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5C81056-9069-5220-11E6-C3CD37BA47B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7447948-53E5-A139-23DF-67EBA12878D8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EA8085C-BEE0-D71C-92E7-29D74EE6340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81794DE-45A5-2DCD-77F0-4476538BDAC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0507B68-874B-7A30-A2DD-4DE3BCD7165D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E400A2A-7FDC-0EB7-4CC2-487CDF4FA3F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9BB7835-5610-9BAC-A363-1439C0A0A73D}"/>
              </a:ext>
            </a:extLst>
          </p:cNvPr>
          <p:cNvGrpSpPr/>
          <p:nvPr/>
        </p:nvGrpSpPr>
        <p:grpSpPr>
          <a:xfrm>
            <a:off x="7491331" y="7478772"/>
            <a:ext cx="3075684" cy="3075761"/>
            <a:chOff x="7491331" y="7183533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DF84FC3-4EA7-58BA-A01C-2BD6441DC4CF}"/>
                </a:ext>
              </a:extLst>
            </p:cNvPr>
            <p:cNvSpPr/>
            <p:nvPr/>
          </p:nvSpPr>
          <p:spPr>
            <a:xfrm>
              <a:off x="8493461" y="8166420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</a:t>
              </a: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B8B7905-6CCF-6A53-63B5-88F2D3F21FCD}"/>
                </a:ext>
              </a:extLst>
            </p:cNvPr>
            <p:cNvSpPr/>
            <p:nvPr/>
          </p:nvSpPr>
          <p:spPr>
            <a:xfrm>
              <a:off x="8076673" y="7768863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6EC4A71-6C9D-5D3C-C02D-BE6DF1A453DC}"/>
                </a:ext>
              </a:extLst>
            </p:cNvPr>
            <p:cNvSpPr/>
            <p:nvPr/>
          </p:nvSpPr>
          <p:spPr>
            <a:xfrm>
              <a:off x="7491331" y="7183533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3EADC083-8887-5163-7908-AD5CEACF7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9257" y="4048125"/>
            <a:ext cx="5619750" cy="5619750"/>
          </a:xfrm>
          <a:prstGeom prst="rect">
            <a:avLst/>
          </a:prstGeom>
        </p:spPr>
      </p:pic>
      <p:sp>
        <p:nvSpPr>
          <p:cNvPr id="36" name="!!SubTitle">
            <a:extLst>
              <a:ext uri="{FF2B5EF4-FFF2-40B4-BE49-F238E27FC236}">
                <a16:creationId xmlns:a16="http://schemas.microsoft.com/office/drawing/2014/main" id="{B1B709B6-3E16-5129-16BA-01608E06B1A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7" name="!!MainTitle1">
            <a:extLst>
              <a:ext uri="{FF2B5EF4-FFF2-40B4-BE49-F238E27FC236}">
                <a16:creationId xmlns:a16="http://schemas.microsoft.com/office/drawing/2014/main" id="{CE05E412-25D1-BD82-507A-B814F317700E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D4E4F4E-BADF-A809-04C1-E4CAEE80377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3DA2DA5-523B-7633-3000-41D747D76F86}"/>
              </a:ext>
            </a:extLst>
          </p:cNvPr>
          <p:cNvGrpSpPr/>
          <p:nvPr/>
        </p:nvGrpSpPr>
        <p:grpSpPr>
          <a:xfrm>
            <a:off x="3995184" y="5400299"/>
            <a:ext cx="4055899" cy="4056310"/>
            <a:chOff x="3995184" y="5105060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39A670C-8317-CC41-D16F-97E7E1E58F05}"/>
                </a:ext>
              </a:extLst>
            </p:cNvPr>
            <p:cNvGrpSpPr/>
            <p:nvPr/>
          </p:nvGrpSpPr>
          <p:grpSpPr>
            <a:xfrm>
              <a:off x="3995184" y="5105060"/>
              <a:ext cx="4055899" cy="4056310"/>
              <a:chOff x="8349167" y="3856786"/>
              <a:chExt cx="4696920" cy="4697396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7342268A-8C27-6BDE-1F82-A7E4C0CF9DDB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B8BEC0A-9B47-42B0-29B1-6B6EC868893A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8FCA90C5-8252-DECA-4181-834771E9D9EE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CE48B24-6584-0758-A425-2F52D57ADFCA}"/>
                </a:ext>
              </a:extLst>
            </p:cNvPr>
            <p:cNvSpPr/>
            <p:nvPr/>
          </p:nvSpPr>
          <p:spPr>
            <a:xfrm>
              <a:off x="5246585" y="6356667"/>
              <a:ext cx="1553096" cy="155309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519FBBE-C6D9-41BF-8DEC-80CA7C7083FE}"/>
              </a:ext>
            </a:extLst>
          </p:cNvPr>
          <p:cNvGrpSpPr/>
          <p:nvPr/>
        </p:nvGrpSpPr>
        <p:grpSpPr>
          <a:xfrm>
            <a:off x="10413198" y="6855651"/>
            <a:ext cx="4055899" cy="4056310"/>
            <a:chOff x="10413198" y="6560412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BE3EC48-F31A-C89A-E5C1-50C3FF8ADC9B}"/>
                </a:ext>
              </a:extLst>
            </p:cNvPr>
            <p:cNvGrpSpPr/>
            <p:nvPr/>
          </p:nvGrpSpPr>
          <p:grpSpPr>
            <a:xfrm>
              <a:off x="10413198" y="6560412"/>
              <a:ext cx="4055899" cy="4056310"/>
              <a:chOff x="8349167" y="3856786"/>
              <a:chExt cx="4696920" cy="4697396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B1BDF1DC-8039-4539-2EB1-6F5BE8D1B144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DCF3228A-AB1C-1258-96D2-072AE18C084E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B02E1C6-569D-DCFF-3B36-A9185A309437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9A2CBDE-6E58-9371-8187-46B6D0D18932}"/>
                </a:ext>
              </a:extLst>
            </p:cNvPr>
            <p:cNvSpPr/>
            <p:nvPr/>
          </p:nvSpPr>
          <p:spPr>
            <a:xfrm>
              <a:off x="11664599" y="7812019"/>
              <a:ext cx="1553096" cy="155309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5C2FE0-F73C-41DA-23E4-5511F6AEC397}"/>
              </a:ext>
            </a:extLst>
          </p:cNvPr>
          <p:cNvGrpSpPr/>
          <p:nvPr/>
        </p:nvGrpSpPr>
        <p:grpSpPr>
          <a:xfrm>
            <a:off x="16332917" y="6646482"/>
            <a:ext cx="4055899" cy="4056310"/>
            <a:chOff x="16332917" y="6351243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E7DD3489-DFC0-99FC-647D-05FFEB71A812}"/>
                </a:ext>
              </a:extLst>
            </p:cNvPr>
            <p:cNvGrpSpPr/>
            <p:nvPr/>
          </p:nvGrpSpPr>
          <p:grpSpPr>
            <a:xfrm>
              <a:off x="16332917" y="6351243"/>
              <a:ext cx="4055899" cy="4056310"/>
              <a:chOff x="8349167" y="3856786"/>
              <a:chExt cx="4696920" cy="4697396"/>
            </a:xfrm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170CFC42-E4B4-773B-AAB5-C5BD5281CD5E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08BC1144-AC25-C107-0A68-E1FA11AA6AB8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49F04DCB-D2BB-99B7-4920-4E36BA2B8A10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bg2"/>
                  </a:solidFill>
                  <a:latin typeface="+mj-lt"/>
                </a:endParaRPr>
              </a:p>
            </p:txBody>
          </p:sp>
        </p:grp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DD145D0-E107-0872-415D-83975A7A8752}"/>
                </a:ext>
              </a:extLst>
            </p:cNvPr>
            <p:cNvSpPr/>
            <p:nvPr/>
          </p:nvSpPr>
          <p:spPr>
            <a:xfrm>
              <a:off x="17584318" y="7602850"/>
              <a:ext cx="1553096" cy="155309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4486CB26-FFD1-4EB3-7689-D011D3061314}"/>
              </a:ext>
            </a:extLst>
          </p:cNvPr>
          <p:cNvGrpSpPr/>
          <p:nvPr/>
        </p:nvGrpSpPr>
        <p:grpSpPr>
          <a:xfrm>
            <a:off x="13793126" y="5536993"/>
            <a:ext cx="3075684" cy="3075761"/>
            <a:chOff x="13793126" y="5241754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2AAF7E2C-911A-26F1-7480-664D4FE4A04F}"/>
                </a:ext>
              </a:extLst>
            </p:cNvPr>
            <p:cNvSpPr/>
            <p:nvPr/>
          </p:nvSpPr>
          <p:spPr>
            <a:xfrm>
              <a:off x="14753317" y="6182631"/>
              <a:ext cx="1160329" cy="116230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534C756F-635A-9C55-1DC9-BB1EBBF4AA78}"/>
                </a:ext>
              </a:extLst>
            </p:cNvPr>
            <p:cNvSpPr/>
            <p:nvPr/>
          </p:nvSpPr>
          <p:spPr>
            <a:xfrm>
              <a:off x="14378520" y="5827185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A151842-1F79-E02E-F0F1-A1A8EF98B196}"/>
                </a:ext>
              </a:extLst>
            </p:cNvPr>
            <p:cNvSpPr/>
            <p:nvPr/>
          </p:nvSpPr>
          <p:spPr>
            <a:xfrm>
              <a:off x="13793126" y="5241754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C1A3E77E-DF45-BE17-8506-8F78BA8342D6}"/>
                </a:ext>
              </a:extLst>
            </p:cNvPr>
            <p:cNvSpPr/>
            <p:nvPr/>
          </p:nvSpPr>
          <p:spPr>
            <a:xfrm>
              <a:off x="14792742" y="6224641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D9476609-58C2-0924-25E5-B230B37777C7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217" name="!!Text3">
              <a:extLst>
                <a:ext uri="{FF2B5EF4-FFF2-40B4-BE49-F238E27FC236}">
                  <a16:creationId xmlns:a16="http://schemas.microsoft.com/office/drawing/2014/main" id="{AFE4283B-7B6A-A528-5AB1-23A96C221C46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!!Text2">
              <a:extLst>
                <a:ext uri="{FF2B5EF4-FFF2-40B4-BE49-F238E27FC236}">
                  <a16:creationId xmlns:a16="http://schemas.microsoft.com/office/drawing/2014/main" id="{64087F42-FCB4-9EF2-C97D-B529895E726D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!!Text1">
              <a:extLst>
                <a:ext uri="{FF2B5EF4-FFF2-40B4-BE49-F238E27FC236}">
                  <a16:creationId xmlns:a16="http://schemas.microsoft.com/office/drawing/2014/main" id="{14F19A52-5B89-F5BD-0912-851BA8DC302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0" name="Freeform 26">
            <a:extLst>
              <a:ext uri="{FF2B5EF4-FFF2-40B4-BE49-F238E27FC236}">
                <a16:creationId xmlns:a16="http://schemas.microsoft.com/office/drawing/2014/main" id="{96818143-E5B8-1508-0A1C-DDBE23533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1" name="Freeform 16">
            <a:extLst>
              <a:ext uri="{FF2B5EF4-FFF2-40B4-BE49-F238E27FC236}">
                <a16:creationId xmlns:a16="http://schemas.microsoft.com/office/drawing/2014/main" id="{07A8F2AA-BC8D-0DE6-0244-D04329EE5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2" name="Freeform 15">
            <a:extLst>
              <a:ext uri="{FF2B5EF4-FFF2-40B4-BE49-F238E27FC236}">
                <a16:creationId xmlns:a16="http://schemas.microsoft.com/office/drawing/2014/main" id="{E9BC0A98-3B23-7A9B-074C-A8CE7BBBB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3" name="Freeform 74">
            <a:extLst>
              <a:ext uri="{FF2B5EF4-FFF2-40B4-BE49-F238E27FC236}">
                <a16:creationId xmlns:a16="http://schemas.microsoft.com/office/drawing/2014/main" id="{84924E0E-8963-6E7F-0A4E-7B7112360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4" name="Group 13">
            <a:extLst>
              <a:ext uri="{FF2B5EF4-FFF2-40B4-BE49-F238E27FC236}">
                <a16:creationId xmlns:a16="http://schemas.microsoft.com/office/drawing/2014/main" id="{EFE05960-55DF-1B21-C15A-B5958539E383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25" name="Freeform 48">
              <a:extLst>
                <a:ext uri="{FF2B5EF4-FFF2-40B4-BE49-F238E27FC236}">
                  <a16:creationId xmlns:a16="http://schemas.microsoft.com/office/drawing/2014/main" id="{199F030A-CD65-6DFB-E1C1-D17C5068A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6" name="Freeform 49">
              <a:extLst>
                <a:ext uri="{FF2B5EF4-FFF2-40B4-BE49-F238E27FC236}">
                  <a16:creationId xmlns:a16="http://schemas.microsoft.com/office/drawing/2014/main" id="{50176654-957C-64B5-7AFC-D8CCFBC44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7" name="Freeform 50">
              <a:extLst>
                <a:ext uri="{FF2B5EF4-FFF2-40B4-BE49-F238E27FC236}">
                  <a16:creationId xmlns:a16="http://schemas.microsoft.com/office/drawing/2014/main" id="{66C16EE3-E14D-BDAE-F36A-A0600BE76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8" name="Freeform 51">
              <a:extLst>
                <a:ext uri="{FF2B5EF4-FFF2-40B4-BE49-F238E27FC236}">
                  <a16:creationId xmlns:a16="http://schemas.microsoft.com/office/drawing/2014/main" id="{19E0FF33-C250-5879-9B60-6F0291A6D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394718BC-C096-7B04-7BD1-3291996595B6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230" name="!!Text3">
              <a:extLst>
                <a:ext uri="{FF2B5EF4-FFF2-40B4-BE49-F238E27FC236}">
                  <a16:creationId xmlns:a16="http://schemas.microsoft.com/office/drawing/2014/main" id="{5A49ABBB-74E6-9474-85CF-75D4F05A69F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1" name="!!Text2">
              <a:extLst>
                <a:ext uri="{FF2B5EF4-FFF2-40B4-BE49-F238E27FC236}">
                  <a16:creationId xmlns:a16="http://schemas.microsoft.com/office/drawing/2014/main" id="{5C11E1E6-47B7-C7F7-A22B-BE02BF7ECCF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2" name="!!Text1">
              <a:extLst>
                <a:ext uri="{FF2B5EF4-FFF2-40B4-BE49-F238E27FC236}">
                  <a16:creationId xmlns:a16="http://schemas.microsoft.com/office/drawing/2014/main" id="{1B37E015-71E1-2B0A-E9A7-64244F73BE5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7AE9BD3B-7F76-6534-83FC-79DA4F5F44CB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234" name="!!Text3">
              <a:extLst>
                <a:ext uri="{FF2B5EF4-FFF2-40B4-BE49-F238E27FC236}">
                  <a16:creationId xmlns:a16="http://schemas.microsoft.com/office/drawing/2014/main" id="{E7B5FFE2-7827-A296-CD33-7EE78D1E88FC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5" name="!!Text2">
              <a:extLst>
                <a:ext uri="{FF2B5EF4-FFF2-40B4-BE49-F238E27FC236}">
                  <a16:creationId xmlns:a16="http://schemas.microsoft.com/office/drawing/2014/main" id="{AD69DFB0-4DFF-975D-E00D-7DA1945D367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!!Text1">
              <a:extLst>
                <a:ext uri="{FF2B5EF4-FFF2-40B4-BE49-F238E27FC236}">
                  <a16:creationId xmlns:a16="http://schemas.microsoft.com/office/drawing/2014/main" id="{3818978B-AC82-E801-2894-A09089DF80F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AB1E46EE-98D0-A035-4D01-DF5BB0DE46E8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238" name="!!Text3">
              <a:extLst>
                <a:ext uri="{FF2B5EF4-FFF2-40B4-BE49-F238E27FC236}">
                  <a16:creationId xmlns:a16="http://schemas.microsoft.com/office/drawing/2014/main" id="{08832249-8314-A84F-6B54-B37550E896B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!!Text2">
              <a:extLst>
                <a:ext uri="{FF2B5EF4-FFF2-40B4-BE49-F238E27FC236}">
                  <a16:creationId xmlns:a16="http://schemas.microsoft.com/office/drawing/2014/main" id="{AFCB1304-D6A3-0DB0-72FC-AFDE90D2CEBD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0" name="!!Text1">
              <a:extLst>
                <a:ext uri="{FF2B5EF4-FFF2-40B4-BE49-F238E27FC236}">
                  <a16:creationId xmlns:a16="http://schemas.microsoft.com/office/drawing/2014/main" id="{BA397AE6-EFA1-057C-3A76-CAC79C57B99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220" grpId="0" animBg="1"/>
          <p:bldP spid="221" grpId="0" animBg="1"/>
          <p:bldP spid="222" grpId="0" animBg="1"/>
          <p:bldP spid="2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220" grpId="0" animBg="1"/>
          <p:bldP spid="221" grpId="0" animBg="1"/>
          <p:bldP spid="222" grpId="0" animBg="1"/>
          <p:bldP spid="22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9AE68C31-6756-A775-D423-A8FBBA868E6A}"/>
              </a:ext>
            </a:extLst>
          </p:cNvPr>
          <p:cNvSpPr/>
          <p:nvPr/>
        </p:nvSpPr>
        <p:spPr>
          <a:xfrm>
            <a:off x="7491331" y="7478069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0D235254-13ED-F8A6-41A7-386E975CA3AE}"/>
              </a:ext>
            </a:extLst>
          </p:cNvPr>
          <p:cNvSpPr/>
          <p:nvPr/>
        </p:nvSpPr>
        <p:spPr>
          <a:xfrm>
            <a:off x="3995184" y="5399596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300C239D-9930-DBB4-8A91-80EA9D40AFDE}"/>
              </a:ext>
            </a:extLst>
          </p:cNvPr>
          <p:cNvSpPr/>
          <p:nvPr/>
        </p:nvSpPr>
        <p:spPr>
          <a:xfrm>
            <a:off x="10413198" y="6854948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EA12631D-DC85-5217-AEDE-AB7368A62AEE}"/>
              </a:ext>
            </a:extLst>
          </p:cNvPr>
          <p:cNvSpPr/>
          <p:nvPr/>
        </p:nvSpPr>
        <p:spPr>
          <a:xfrm>
            <a:off x="16332917" y="664577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8B736148-9F1C-4261-88DC-B86219F52C81}"/>
              </a:ext>
            </a:extLst>
          </p:cNvPr>
          <p:cNvSpPr/>
          <p:nvPr/>
        </p:nvSpPr>
        <p:spPr>
          <a:xfrm>
            <a:off x="13793126" y="5536290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00D2E8D3-C197-89E0-3F15-D386501BCEFD}"/>
              </a:ext>
            </a:extLst>
          </p:cNvPr>
          <p:cNvSpPr/>
          <p:nvPr/>
        </p:nvSpPr>
        <p:spPr>
          <a:xfrm>
            <a:off x="7491331" y="7478772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DFADA7F8-C866-03F2-A984-8104A77C932C}"/>
              </a:ext>
            </a:extLst>
          </p:cNvPr>
          <p:cNvSpPr/>
          <p:nvPr/>
        </p:nvSpPr>
        <p:spPr>
          <a:xfrm>
            <a:off x="3995184" y="5400299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A3C9C093-C3A5-D2AC-B06A-243CFDA48513}"/>
              </a:ext>
            </a:extLst>
          </p:cNvPr>
          <p:cNvSpPr/>
          <p:nvPr/>
        </p:nvSpPr>
        <p:spPr>
          <a:xfrm>
            <a:off x="10413198" y="6855651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A843EBB7-F1C9-E3E0-3893-CBFDE6CFE4AE}"/>
              </a:ext>
            </a:extLst>
          </p:cNvPr>
          <p:cNvSpPr/>
          <p:nvPr/>
        </p:nvSpPr>
        <p:spPr>
          <a:xfrm>
            <a:off x="16332917" y="6646482"/>
            <a:ext cx="4055899" cy="4056310"/>
          </a:xfrm>
          <a:custGeom>
            <a:avLst/>
            <a:gdLst>
              <a:gd name="csX0" fmla="*/ 4581630 w 4696920"/>
              <a:gd name="csY0" fmla="*/ 3104465 h 4697396"/>
              <a:gd name="csX1" fmla="*/ 4696921 w 4696920"/>
              <a:gd name="csY1" fmla="*/ 2550319 h 4697396"/>
              <a:gd name="csX2" fmla="*/ 4314787 w 4696920"/>
              <a:gd name="csY2" fmla="*/ 2365220 h 4697396"/>
              <a:gd name="csX3" fmla="*/ 4307405 w 4696920"/>
              <a:gd name="csY3" fmla="*/ 2178187 h 4697396"/>
              <a:gd name="csX4" fmla="*/ 4300490 w 4696920"/>
              <a:gd name="csY4" fmla="*/ 2113683 h 4697396"/>
              <a:gd name="csX5" fmla="*/ 4659973 w 4696920"/>
              <a:gd name="csY5" fmla="*/ 1886502 h 4697396"/>
              <a:gd name="csX6" fmla="*/ 4484123 w 4696920"/>
              <a:gd name="csY6" fmla="*/ 1349035 h 4697396"/>
              <a:gd name="csX7" fmla="*/ 4059498 w 4696920"/>
              <a:gd name="csY7" fmla="*/ 1379849 h 4697396"/>
              <a:gd name="csX8" fmla="*/ 3921490 w 4696920"/>
              <a:gd name="csY8" fmla="*/ 1168698 h 4697396"/>
              <a:gd name="csX9" fmla="*/ 4119106 w 4696920"/>
              <a:gd name="csY9" fmla="*/ 792813 h 4697396"/>
              <a:gd name="csX10" fmla="*/ 3697538 w 4696920"/>
              <a:gd name="csY10" fmla="*/ 415519 h 4697396"/>
              <a:gd name="csX11" fmla="*/ 3345466 w 4696920"/>
              <a:gd name="csY11" fmla="*/ 654168 h 4697396"/>
              <a:gd name="csX12" fmla="*/ 3120676 w 4696920"/>
              <a:gd name="csY12" fmla="*/ 540029 h 4697396"/>
              <a:gd name="csX13" fmla="*/ 3103988 w 4696920"/>
              <a:gd name="csY13" fmla="*/ 115757 h 4697396"/>
              <a:gd name="csX14" fmla="*/ 2550014 w 4696920"/>
              <a:gd name="csY14" fmla="*/ 0 h 4697396"/>
              <a:gd name="csX15" fmla="*/ 2364829 w 4696920"/>
              <a:gd name="csY15" fmla="*/ 382486 h 4697396"/>
              <a:gd name="csX16" fmla="*/ 2177882 w 4696920"/>
              <a:gd name="csY16" fmla="*/ 389753 h 4697396"/>
              <a:gd name="csX17" fmla="*/ 2113322 w 4696920"/>
              <a:gd name="csY17" fmla="*/ 396954 h 4697396"/>
              <a:gd name="csX18" fmla="*/ 1886484 w 4696920"/>
              <a:gd name="csY18" fmla="*/ 37071 h 4697396"/>
              <a:gd name="csX19" fmla="*/ 1348588 w 4696920"/>
              <a:gd name="csY19" fmla="*/ 213160 h 4697396"/>
              <a:gd name="csX20" fmla="*/ 1379515 w 4696920"/>
              <a:gd name="csY20" fmla="*/ 637746 h 4697396"/>
              <a:gd name="csX21" fmla="*/ 1168537 w 4696920"/>
              <a:gd name="csY21" fmla="*/ 775897 h 4697396"/>
              <a:gd name="csX22" fmla="*/ 792394 w 4696920"/>
              <a:gd name="csY22" fmla="*/ 578139 h 4697396"/>
              <a:gd name="csX23" fmla="*/ 415328 w 4696920"/>
              <a:gd name="csY23" fmla="*/ 1000049 h 4697396"/>
              <a:gd name="csX24" fmla="*/ 654187 w 4696920"/>
              <a:gd name="csY24" fmla="*/ 1351921 h 4697396"/>
              <a:gd name="csX25" fmla="*/ 539763 w 4696920"/>
              <a:gd name="csY25" fmla="*/ 1576502 h 4697396"/>
              <a:gd name="csX26" fmla="*/ 115291 w 4696920"/>
              <a:gd name="csY26" fmla="*/ 1593171 h 4697396"/>
              <a:gd name="csX27" fmla="*/ 0 w 4696920"/>
              <a:gd name="csY27" fmla="*/ 2147373 h 4697396"/>
              <a:gd name="csX28" fmla="*/ 382334 w 4696920"/>
              <a:gd name="csY28" fmla="*/ 2332454 h 4697396"/>
              <a:gd name="csX29" fmla="*/ 389344 w 4696920"/>
              <a:gd name="csY29" fmla="*/ 2519515 h 4697396"/>
              <a:gd name="csX30" fmla="*/ 396869 w 4696920"/>
              <a:gd name="csY30" fmla="*/ 2583990 h 4697396"/>
              <a:gd name="csX31" fmla="*/ 36986 w 4696920"/>
              <a:gd name="csY31" fmla="*/ 2810999 h 4697396"/>
              <a:gd name="csX32" fmla="*/ 213008 w 4696920"/>
              <a:gd name="csY32" fmla="*/ 3348523 h 4697396"/>
              <a:gd name="csX33" fmla="*/ 637451 w 4696920"/>
              <a:gd name="csY33" fmla="*/ 3317767 h 4697396"/>
              <a:gd name="csX34" fmla="*/ 775487 w 4696920"/>
              <a:gd name="csY34" fmla="*/ 3528812 h 4697396"/>
              <a:gd name="csX35" fmla="*/ 577796 w 4696920"/>
              <a:gd name="csY35" fmla="*/ 3904574 h 4697396"/>
              <a:gd name="csX36" fmla="*/ 999592 w 4696920"/>
              <a:gd name="csY36" fmla="*/ 4281954 h 4697396"/>
              <a:gd name="csX37" fmla="*/ 1351493 w 4696920"/>
              <a:gd name="csY37" fmla="*/ 4043267 h 4697396"/>
              <a:gd name="csX38" fmla="*/ 1576283 w 4696920"/>
              <a:gd name="csY38" fmla="*/ 4157634 h 4697396"/>
              <a:gd name="csX39" fmla="*/ 1592999 w 4696920"/>
              <a:gd name="csY39" fmla="*/ 4581992 h 4697396"/>
              <a:gd name="csX40" fmla="*/ 2146716 w 4696920"/>
              <a:gd name="csY40" fmla="*/ 4697397 h 4697396"/>
              <a:gd name="csX41" fmla="*/ 2332330 w 4696920"/>
              <a:gd name="csY41" fmla="*/ 4315054 h 4697396"/>
              <a:gd name="csX42" fmla="*/ 2519334 w 4696920"/>
              <a:gd name="csY42" fmla="*/ 4307939 h 4697396"/>
              <a:gd name="csX43" fmla="*/ 2583409 w 4696920"/>
              <a:gd name="csY43" fmla="*/ 4300500 h 4697396"/>
              <a:gd name="csX44" fmla="*/ 2810418 w 4696920"/>
              <a:gd name="csY44" fmla="*/ 4660669 h 4697396"/>
              <a:gd name="csX45" fmla="*/ 3348400 w 4696920"/>
              <a:gd name="csY45" fmla="*/ 4484732 h 4697396"/>
              <a:gd name="csX46" fmla="*/ 3317701 w 4696920"/>
              <a:gd name="csY46" fmla="*/ 4060003 h 4697396"/>
              <a:gd name="csX47" fmla="*/ 3528679 w 4696920"/>
              <a:gd name="csY47" fmla="*/ 3921919 h 4697396"/>
              <a:gd name="csX48" fmla="*/ 3904593 w 4696920"/>
              <a:gd name="csY48" fmla="*/ 4119582 h 4697396"/>
              <a:gd name="csX49" fmla="*/ 4281621 w 4696920"/>
              <a:gd name="csY49" fmla="*/ 3697814 h 4697396"/>
              <a:gd name="csX50" fmla="*/ 4043201 w 4696920"/>
              <a:gd name="csY50" fmla="*/ 3345914 h 4697396"/>
              <a:gd name="csX51" fmla="*/ 4157425 w 4696920"/>
              <a:gd name="csY51" fmla="*/ 3121009 h 4697396"/>
              <a:gd name="csX52" fmla="*/ 4581630 w 4696920"/>
              <a:gd name="csY52" fmla="*/ 3104465 h 4697396"/>
              <a:gd name="csX53" fmla="*/ 2348570 w 4696920"/>
              <a:gd name="csY53" fmla="*/ 3734686 h 4697396"/>
              <a:gd name="csX54" fmla="*/ 962654 w 4696920"/>
              <a:gd name="csY54" fmla="*/ 2348817 h 4697396"/>
              <a:gd name="csX55" fmla="*/ 2348570 w 4696920"/>
              <a:gd name="csY55" fmla="*/ 962959 h 4697396"/>
              <a:gd name="csX56" fmla="*/ 3734324 w 4696920"/>
              <a:gd name="csY56" fmla="*/ 2348817 h 4697396"/>
              <a:gd name="csX57" fmla="*/ 2348570 w 4696920"/>
              <a:gd name="csY57" fmla="*/ 3734686 h 46973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4696920" h="4697396">
                <a:moveTo>
                  <a:pt x="4581630" y="3104465"/>
                </a:moveTo>
                <a:cubicBezTo>
                  <a:pt x="4641762" y="2927490"/>
                  <a:pt x="4680890" y="2741724"/>
                  <a:pt x="4696921" y="2550319"/>
                </a:cubicBezTo>
                <a:lnTo>
                  <a:pt x="4314787" y="2365220"/>
                </a:lnTo>
                <a:cubicBezTo>
                  <a:pt x="4315216" y="2303279"/>
                  <a:pt x="4312997" y="2240871"/>
                  <a:pt x="4307405" y="2178187"/>
                </a:cubicBezTo>
                <a:cubicBezTo>
                  <a:pt x="4305843" y="2156508"/>
                  <a:pt x="4302938" y="2135239"/>
                  <a:pt x="4300490" y="2113683"/>
                </a:cubicBezTo>
                <a:lnTo>
                  <a:pt x="4659973" y="1886502"/>
                </a:lnTo>
                <a:cubicBezTo>
                  <a:pt x="4622588" y="1697793"/>
                  <a:pt x="4563152" y="1517542"/>
                  <a:pt x="4484123" y="1349035"/>
                </a:cubicBezTo>
                <a:lnTo>
                  <a:pt x="4059498" y="1379849"/>
                </a:lnTo>
                <a:cubicBezTo>
                  <a:pt x="4018074" y="1306287"/>
                  <a:pt x="3971792" y="1235612"/>
                  <a:pt x="3921490" y="1168698"/>
                </a:cubicBezTo>
                <a:lnTo>
                  <a:pt x="4119106" y="792813"/>
                </a:lnTo>
                <a:cubicBezTo>
                  <a:pt x="3994271" y="650834"/>
                  <a:pt x="3852491" y="524151"/>
                  <a:pt x="3697538" y="415519"/>
                </a:cubicBezTo>
                <a:lnTo>
                  <a:pt x="3345466" y="654168"/>
                </a:lnTo>
                <a:cubicBezTo>
                  <a:pt x="3273352" y="611657"/>
                  <a:pt x="3198381" y="573472"/>
                  <a:pt x="3120676" y="540029"/>
                </a:cubicBezTo>
                <a:lnTo>
                  <a:pt x="3103988" y="115757"/>
                </a:lnTo>
                <a:cubicBezTo>
                  <a:pt x="2927080" y="55655"/>
                  <a:pt x="2741162" y="16459"/>
                  <a:pt x="2550014" y="0"/>
                </a:cubicBezTo>
                <a:lnTo>
                  <a:pt x="2364829" y="382486"/>
                </a:lnTo>
                <a:cubicBezTo>
                  <a:pt x="2302945" y="381934"/>
                  <a:pt x="2240871" y="384353"/>
                  <a:pt x="2177882" y="389753"/>
                </a:cubicBezTo>
                <a:cubicBezTo>
                  <a:pt x="2156041" y="391659"/>
                  <a:pt x="2134676" y="394392"/>
                  <a:pt x="2113322" y="396954"/>
                </a:cubicBezTo>
                <a:lnTo>
                  <a:pt x="1886484" y="37071"/>
                </a:lnTo>
                <a:cubicBezTo>
                  <a:pt x="1697546" y="74800"/>
                  <a:pt x="1517266" y="134264"/>
                  <a:pt x="1348588" y="213160"/>
                </a:cubicBezTo>
                <a:lnTo>
                  <a:pt x="1379515" y="637746"/>
                </a:lnTo>
                <a:cubicBezTo>
                  <a:pt x="1306049" y="679304"/>
                  <a:pt x="1235288" y="725395"/>
                  <a:pt x="1168537" y="775897"/>
                </a:cubicBezTo>
                <a:lnTo>
                  <a:pt x="792394" y="578139"/>
                </a:lnTo>
                <a:cubicBezTo>
                  <a:pt x="650158" y="703231"/>
                  <a:pt x="523484" y="844868"/>
                  <a:pt x="415328" y="1000049"/>
                </a:cubicBezTo>
                <a:lnTo>
                  <a:pt x="654187" y="1351921"/>
                </a:lnTo>
                <a:cubicBezTo>
                  <a:pt x="611419" y="1424121"/>
                  <a:pt x="572910" y="1499026"/>
                  <a:pt x="539763" y="1576502"/>
                </a:cubicBezTo>
                <a:lnTo>
                  <a:pt x="115291" y="1593171"/>
                </a:lnTo>
                <a:cubicBezTo>
                  <a:pt x="55198" y="1770135"/>
                  <a:pt x="16259" y="1955701"/>
                  <a:pt x="0" y="2147373"/>
                </a:cubicBezTo>
                <a:lnTo>
                  <a:pt x="382334" y="2332454"/>
                </a:lnTo>
                <a:cubicBezTo>
                  <a:pt x="381934" y="2394452"/>
                  <a:pt x="383953" y="2456774"/>
                  <a:pt x="389344" y="2519515"/>
                </a:cubicBezTo>
                <a:cubicBezTo>
                  <a:pt x="391278" y="2541194"/>
                  <a:pt x="393983" y="2562377"/>
                  <a:pt x="396869" y="2583990"/>
                </a:cubicBezTo>
                <a:lnTo>
                  <a:pt x="36986" y="2810999"/>
                </a:lnTo>
                <a:cubicBezTo>
                  <a:pt x="74828" y="2999737"/>
                  <a:pt x="133998" y="3179988"/>
                  <a:pt x="213008" y="3348523"/>
                </a:cubicBezTo>
                <a:lnTo>
                  <a:pt x="637451" y="3317767"/>
                </a:lnTo>
                <a:cubicBezTo>
                  <a:pt x="679075" y="3391262"/>
                  <a:pt x="725167" y="3461652"/>
                  <a:pt x="775487" y="3528812"/>
                </a:cubicBezTo>
                <a:lnTo>
                  <a:pt x="577796" y="3904574"/>
                </a:lnTo>
                <a:cubicBezTo>
                  <a:pt x="702659" y="4047049"/>
                  <a:pt x="844696" y="4173636"/>
                  <a:pt x="999592" y="4281954"/>
                </a:cubicBezTo>
                <a:lnTo>
                  <a:pt x="1351493" y="4043267"/>
                </a:lnTo>
                <a:cubicBezTo>
                  <a:pt x="1423807" y="4086187"/>
                  <a:pt x="1498835" y="4124487"/>
                  <a:pt x="1576283" y="4157634"/>
                </a:cubicBezTo>
                <a:lnTo>
                  <a:pt x="1592999" y="4581992"/>
                </a:lnTo>
                <a:cubicBezTo>
                  <a:pt x="1769917" y="4641942"/>
                  <a:pt x="1955302" y="4681224"/>
                  <a:pt x="2146716" y="4697397"/>
                </a:cubicBezTo>
                <a:lnTo>
                  <a:pt x="2332330" y="4315054"/>
                </a:lnTo>
                <a:cubicBezTo>
                  <a:pt x="2394014" y="4315435"/>
                  <a:pt x="2456555" y="4313321"/>
                  <a:pt x="2519334" y="4307939"/>
                </a:cubicBezTo>
                <a:cubicBezTo>
                  <a:pt x="2540889" y="4306205"/>
                  <a:pt x="2562254" y="4303214"/>
                  <a:pt x="2583409" y="4300500"/>
                </a:cubicBezTo>
                <a:lnTo>
                  <a:pt x="2810418" y="4660669"/>
                </a:lnTo>
                <a:cubicBezTo>
                  <a:pt x="2999613" y="4622854"/>
                  <a:pt x="3179645" y="4563618"/>
                  <a:pt x="3348400" y="4484732"/>
                </a:cubicBezTo>
                <a:lnTo>
                  <a:pt x="3317701" y="4060003"/>
                </a:lnTo>
                <a:cubicBezTo>
                  <a:pt x="3390881" y="4018179"/>
                  <a:pt x="3461414" y="3972211"/>
                  <a:pt x="3528679" y="3921919"/>
                </a:cubicBezTo>
                <a:lnTo>
                  <a:pt x="3904593" y="4119582"/>
                </a:lnTo>
                <a:cubicBezTo>
                  <a:pt x="4046573" y="3994490"/>
                  <a:pt x="4173227" y="3852939"/>
                  <a:pt x="4281621" y="3697814"/>
                </a:cubicBezTo>
                <a:lnTo>
                  <a:pt x="4043201" y="3345914"/>
                </a:lnTo>
                <a:cubicBezTo>
                  <a:pt x="4085549" y="3273600"/>
                  <a:pt x="4123801" y="3198571"/>
                  <a:pt x="4157425" y="3121009"/>
                </a:cubicBezTo>
                <a:lnTo>
                  <a:pt x="4581630" y="3104465"/>
                </a:lnTo>
                <a:close/>
                <a:moveTo>
                  <a:pt x="2348570" y="3734686"/>
                </a:moveTo>
                <a:cubicBezTo>
                  <a:pt x="1584246" y="3734686"/>
                  <a:pt x="962654" y="3112980"/>
                  <a:pt x="962654" y="2348817"/>
                </a:cubicBezTo>
                <a:cubicBezTo>
                  <a:pt x="962654" y="1584693"/>
                  <a:pt x="1584246" y="962959"/>
                  <a:pt x="2348570" y="962959"/>
                </a:cubicBezTo>
                <a:cubicBezTo>
                  <a:pt x="3112666" y="962959"/>
                  <a:pt x="3734324" y="1584693"/>
                  <a:pt x="3734324" y="2348817"/>
                </a:cubicBezTo>
                <a:cubicBezTo>
                  <a:pt x="3734324" y="3112970"/>
                  <a:pt x="3112675" y="3734686"/>
                  <a:pt x="2348570" y="37346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53D911AB-2037-BD90-0FEF-D215A4E43148}"/>
              </a:ext>
            </a:extLst>
          </p:cNvPr>
          <p:cNvSpPr/>
          <p:nvPr/>
        </p:nvSpPr>
        <p:spPr>
          <a:xfrm>
            <a:off x="13793126" y="5536993"/>
            <a:ext cx="3075684" cy="3075761"/>
          </a:xfrm>
          <a:custGeom>
            <a:avLst/>
            <a:gdLst>
              <a:gd name="csX0" fmla="*/ 3553247 w 3561786"/>
              <a:gd name="csY0" fmla="*/ 1955663 h 3561874"/>
              <a:gd name="csX1" fmla="*/ 3549294 w 3561786"/>
              <a:gd name="csY1" fmla="*/ 1568710 h 3561874"/>
              <a:gd name="csX2" fmla="*/ 3249219 w 3561786"/>
              <a:gd name="csY2" fmla="*/ 1496938 h 3561874"/>
              <a:gd name="csX3" fmla="*/ 3183096 w 3561786"/>
              <a:gd name="csY3" fmla="*/ 1262957 h 3561874"/>
              <a:gd name="csX4" fmla="*/ 3402990 w 3561786"/>
              <a:gd name="csY4" fmla="*/ 1045987 h 3561874"/>
              <a:gd name="csX5" fmla="*/ 3313350 w 3561786"/>
              <a:gd name="csY5" fmla="*/ 873880 h 3561874"/>
              <a:gd name="csX6" fmla="*/ 3205813 w 3561786"/>
              <a:gd name="csY6" fmla="*/ 712936 h 3561874"/>
              <a:gd name="csX7" fmla="*/ 2909776 w 3561786"/>
              <a:gd name="csY7" fmla="*/ 801395 h 3561874"/>
              <a:gd name="csX8" fmla="*/ 2736202 w 3561786"/>
              <a:gd name="csY8" fmla="*/ 630935 h 3561874"/>
              <a:gd name="csX9" fmla="*/ 2818145 w 3561786"/>
              <a:gd name="csY9" fmla="*/ 333365 h 3561874"/>
              <a:gd name="csX10" fmla="*/ 2480951 w 3561786"/>
              <a:gd name="csY10" fmla="*/ 143484 h 3561874"/>
              <a:gd name="csX11" fmla="*/ 2268381 w 3561786"/>
              <a:gd name="csY11" fmla="*/ 368303 h 3561874"/>
              <a:gd name="csX12" fmla="*/ 2033562 w 3561786"/>
              <a:gd name="csY12" fmla="*/ 307742 h 3561874"/>
              <a:gd name="csX13" fmla="*/ 1954990 w 3561786"/>
              <a:gd name="csY13" fmla="*/ 8305 h 3561874"/>
              <a:gd name="csX14" fmla="*/ 1568818 w 3561786"/>
              <a:gd name="csY14" fmla="*/ 13086 h 3561874"/>
              <a:gd name="csX15" fmla="*/ 1496437 w 3561786"/>
              <a:gd name="csY15" fmla="*/ 313019 h 3561874"/>
              <a:gd name="csX16" fmla="*/ 1262970 w 3561786"/>
              <a:gd name="csY16" fmla="*/ 378999 h 3561874"/>
              <a:gd name="csX17" fmla="*/ 1045791 w 3561786"/>
              <a:gd name="csY17" fmla="*/ 159276 h 3561874"/>
              <a:gd name="csX18" fmla="*/ 873750 w 3561786"/>
              <a:gd name="csY18" fmla="*/ 248449 h 3561874"/>
              <a:gd name="csX19" fmla="*/ 712797 w 3561786"/>
              <a:gd name="csY19" fmla="*/ 355700 h 3561874"/>
              <a:gd name="csX20" fmla="*/ 800941 w 3561786"/>
              <a:gd name="csY20" fmla="*/ 652261 h 3561874"/>
              <a:gd name="csX21" fmla="*/ 630653 w 3561786"/>
              <a:gd name="csY21" fmla="*/ 825693 h 3561874"/>
              <a:gd name="csX22" fmla="*/ 333082 w 3561786"/>
              <a:gd name="csY22" fmla="*/ 744006 h 3561874"/>
              <a:gd name="csX23" fmla="*/ 143230 w 3561786"/>
              <a:gd name="csY23" fmla="*/ 1080629 h 3561874"/>
              <a:gd name="csX24" fmla="*/ 367820 w 3561786"/>
              <a:gd name="csY24" fmla="*/ 1293399 h 3561874"/>
              <a:gd name="csX25" fmla="*/ 307717 w 3561786"/>
              <a:gd name="csY25" fmla="*/ 1528304 h 3561874"/>
              <a:gd name="csX26" fmla="*/ 8594 w 3561786"/>
              <a:gd name="csY26" fmla="*/ 1606810 h 3561874"/>
              <a:gd name="csX27" fmla="*/ 12604 w 3561786"/>
              <a:gd name="csY27" fmla="*/ 1993467 h 3561874"/>
              <a:gd name="csX28" fmla="*/ 313080 w 3561786"/>
              <a:gd name="csY28" fmla="*/ 2064953 h 3561874"/>
              <a:gd name="csX29" fmla="*/ 378516 w 3561786"/>
              <a:gd name="csY29" fmla="*/ 2299315 h 3561874"/>
              <a:gd name="csX30" fmla="*/ 158823 w 3561786"/>
              <a:gd name="csY30" fmla="*/ 2516209 h 3561874"/>
              <a:gd name="csX31" fmla="*/ 248062 w 3561786"/>
              <a:gd name="csY31" fmla="*/ 2687792 h 3561874"/>
              <a:gd name="csX32" fmla="*/ 355571 w 3561786"/>
              <a:gd name="csY32" fmla="*/ 2849060 h 3561874"/>
              <a:gd name="csX33" fmla="*/ 652008 w 3561786"/>
              <a:gd name="csY33" fmla="*/ 2760830 h 3561874"/>
              <a:gd name="csX34" fmla="*/ 825439 w 3561786"/>
              <a:gd name="csY34" fmla="*/ 2930975 h 3561874"/>
              <a:gd name="csX35" fmla="*/ 743934 w 3561786"/>
              <a:gd name="csY35" fmla="*/ 3228889 h 3561874"/>
              <a:gd name="csX36" fmla="*/ 1080261 w 3561786"/>
              <a:gd name="csY36" fmla="*/ 3418265 h 3561874"/>
              <a:gd name="csX37" fmla="*/ 1293298 w 3561786"/>
              <a:gd name="csY37" fmla="*/ 3193846 h 3561874"/>
              <a:gd name="csX38" fmla="*/ 1528318 w 3561786"/>
              <a:gd name="csY38" fmla="*/ 3254120 h 3561874"/>
              <a:gd name="csX39" fmla="*/ 1606632 w 3561786"/>
              <a:gd name="csY39" fmla="*/ 3553510 h 3561874"/>
              <a:gd name="csX40" fmla="*/ 1993271 w 3561786"/>
              <a:gd name="csY40" fmla="*/ 3549386 h 3561874"/>
              <a:gd name="csX41" fmla="*/ 2064747 w 3561786"/>
              <a:gd name="csY41" fmla="*/ 3249053 h 3561874"/>
              <a:gd name="csX42" fmla="*/ 2298642 w 3561786"/>
              <a:gd name="csY42" fmla="*/ 3183130 h 3561874"/>
              <a:gd name="csX43" fmla="*/ 2516546 w 3561786"/>
              <a:gd name="csY43" fmla="*/ 3402958 h 3561874"/>
              <a:gd name="csX44" fmla="*/ 2687929 w 3561786"/>
              <a:gd name="csY44" fmla="*/ 3313832 h 3561874"/>
              <a:gd name="csX45" fmla="*/ 2848787 w 3561786"/>
              <a:gd name="csY45" fmla="*/ 3206067 h 3561874"/>
              <a:gd name="csX46" fmla="*/ 2760672 w 3561786"/>
              <a:gd name="csY46" fmla="*/ 2910029 h 3561874"/>
              <a:gd name="csX47" fmla="*/ 2930931 w 3561786"/>
              <a:gd name="csY47" fmla="*/ 2736541 h 3561874"/>
              <a:gd name="csX48" fmla="*/ 3228730 w 3561786"/>
              <a:gd name="csY48" fmla="*/ 2818142 h 3561874"/>
              <a:gd name="csX49" fmla="*/ 3418182 w 3561786"/>
              <a:gd name="csY49" fmla="*/ 2481404 h 3561874"/>
              <a:gd name="csX50" fmla="*/ 3193592 w 3561786"/>
              <a:gd name="csY50" fmla="*/ 2268369 h 3561874"/>
              <a:gd name="csX51" fmla="*/ 3254123 w 3561786"/>
              <a:gd name="csY51" fmla="*/ 2033834 h 3561874"/>
              <a:gd name="csX52" fmla="*/ 3553247 w 3561786"/>
              <a:gd name="csY52" fmla="*/ 1955663 h 3561874"/>
              <a:gd name="csX53" fmla="*/ 1756679 w 3561786"/>
              <a:gd name="csY53" fmla="*/ 2931289 h 3561874"/>
              <a:gd name="csX54" fmla="*/ 630453 w 3561786"/>
              <a:gd name="csY54" fmla="*/ 1756666 h 3561874"/>
              <a:gd name="csX55" fmla="*/ 1804962 w 3561786"/>
              <a:gd name="csY55" fmla="*/ 630354 h 3561874"/>
              <a:gd name="csX56" fmla="*/ 2931388 w 3561786"/>
              <a:gd name="csY56" fmla="*/ 1804977 h 3561874"/>
              <a:gd name="csX57" fmla="*/ 1756679 w 3561786"/>
              <a:gd name="csY57" fmla="*/ 2931289 h 35618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</a:cxnLst>
            <a:rect l="l" t="t" r="r" b="b"/>
            <a:pathLst>
              <a:path w="3561786" h="3561874">
                <a:moveTo>
                  <a:pt x="3553247" y="1955663"/>
                </a:moveTo>
                <a:cubicBezTo>
                  <a:pt x="3565725" y="1827342"/>
                  <a:pt x="3564629" y="1698069"/>
                  <a:pt x="3549294" y="1568710"/>
                </a:cubicBezTo>
                <a:lnTo>
                  <a:pt x="3249219" y="1496938"/>
                </a:lnTo>
                <a:cubicBezTo>
                  <a:pt x="3233454" y="1418281"/>
                  <a:pt x="3211166" y="1339824"/>
                  <a:pt x="3183096" y="1262957"/>
                </a:cubicBezTo>
                <a:lnTo>
                  <a:pt x="3402990" y="1045987"/>
                </a:lnTo>
                <a:cubicBezTo>
                  <a:pt x="3376568" y="987618"/>
                  <a:pt x="3346726" y="930058"/>
                  <a:pt x="3313350" y="873880"/>
                </a:cubicBezTo>
                <a:cubicBezTo>
                  <a:pt x="3280346" y="817911"/>
                  <a:pt x="3244342" y="764323"/>
                  <a:pt x="3205813" y="712936"/>
                </a:cubicBezTo>
                <a:lnTo>
                  <a:pt x="2909776" y="801395"/>
                </a:lnTo>
                <a:cubicBezTo>
                  <a:pt x="2855969" y="739311"/>
                  <a:pt x="2798057" y="682322"/>
                  <a:pt x="2736202" y="630935"/>
                </a:cubicBezTo>
                <a:lnTo>
                  <a:pt x="2818145" y="333365"/>
                </a:lnTo>
                <a:cubicBezTo>
                  <a:pt x="2712199" y="257679"/>
                  <a:pt x="2599327" y="194271"/>
                  <a:pt x="2480951" y="143484"/>
                </a:cubicBezTo>
                <a:lnTo>
                  <a:pt x="2268381" y="368303"/>
                </a:lnTo>
                <a:cubicBezTo>
                  <a:pt x="2191801" y="341784"/>
                  <a:pt x="2113200" y="321611"/>
                  <a:pt x="2033562" y="307742"/>
                </a:cubicBezTo>
                <a:lnTo>
                  <a:pt x="1954990" y="8305"/>
                </a:lnTo>
                <a:cubicBezTo>
                  <a:pt x="1826983" y="-4087"/>
                  <a:pt x="1697491" y="-2706"/>
                  <a:pt x="1568818" y="13086"/>
                </a:cubicBezTo>
                <a:lnTo>
                  <a:pt x="1496437" y="313019"/>
                </a:lnTo>
                <a:cubicBezTo>
                  <a:pt x="1417666" y="328297"/>
                  <a:pt x="1339789" y="350481"/>
                  <a:pt x="1262970" y="378999"/>
                </a:cubicBezTo>
                <a:lnTo>
                  <a:pt x="1045791" y="159276"/>
                </a:lnTo>
                <a:cubicBezTo>
                  <a:pt x="987916" y="185441"/>
                  <a:pt x="929843" y="214902"/>
                  <a:pt x="873750" y="248449"/>
                </a:cubicBezTo>
                <a:cubicBezTo>
                  <a:pt x="817638" y="281510"/>
                  <a:pt x="764022" y="317629"/>
                  <a:pt x="712797" y="355700"/>
                </a:cubicBezTo>
                <a:lnTo>
                  <a:pt x="800941" y="652261"/>
                </a:lnTo>
                <a:cubicBezTo>
                  <a:pt x="739086" y="706163"/>
                  <a:pt x="682079" y="763952"/>
                  <a:pt x="630653" y="825693"/>
                </a:cubicBezTo>
                <a:lnTo>
                  <a:pt x="333082" y="744006"/>
                </a:lnTo>
                <a:cubicBezTo>
                  <a:pt x="257216" y="849581"/>
                  <a:pt x="193989" y="962548"/>
                  <a:pt x="143230" y="1080629"/>
                </a:cubicBezTo>
                <a:lnTo>
                  <a:pt x="367820" y="1293399"/>
                </a:lnTo>
                <a:cubicBezTo>
                  <a:pt x="341331" y="1370066"/>
                  <a:pt x="321757" y="1448666"/>
                  <a:pt x="307717" y="1528304"/>
                </a:cubicBezTo>
                <a:lnTo>
                  <a:pt x="8594" y="1606810"/>
                </a:lnTo>
                <a:cubicBezTo>
                  <a:pt x="-4055" y="1734845"/>
                  <a:pt x="-2760" y="1864375"/>
                  <a:pt x="12604" y="1993467"/>
                </a:cubicBezTo>
                <a:lnTo>
                  <a:pt x="313080" y="2064953"/>
                </a:lnTo>
                <a:cubicBezTo>
                  <a:pt x="328444" y="2144038"/>
                  <a:pt x="350437" y="2222067"/>
                  <a:pt x="378516" y="2299315"/>
                </a:cubicBezTo>
                <a:lnTo>
                  <a:pt x="158823" y="2516209"/>
                </a:lnTo>
                <a:cubicBezTo>
                  <a:pt x="185111" y="2574635"/>
                  <a:pt x="214648" y="2631909"/>
                  <a:pt x="248062" y="2687792"/>
                </a:cubicBezTo>
                <a:cubicBezTo>
                  <a:pt x="281438" y="2744171"/>
                  <a:pt x="317290" y="2797978"/>
                  <a:pt x="355571" y="2849060"/>
                </a:cubicBezTo>
                <a:lnTo>
                  <a:pt x="652008" y="2760830"/>
                </a:lnTo>
                <a:cubicBezTo>
                  <a:pt x="705681" y="2822685"/>
                  <a:pt x="764013" y="2879635"/>
                  <a:pt x="825439" y="2930975"/>
                </a:cubicBezTo>
                <a:lnTo>
                  <a:pt x="743934" y="3228889"/>
                </a:lnTo>
                <a:cubicBezTo>
                  <a:pt x="849709" y="3304431"/>
                  <a:pt x="962294" y="3368135"/>
                  <a:pt x="1080261" y="3418265"/>
                </a:cubicBezTo>
                <a:lnTo>
                  <a:pt x="1293298" y="3193846"/>
                </a:lnTo>
                <a:cubicBezTo>
                  <a:pt x="1370117" y="3220563"/>
                  <a:pt x="1447964" y="3240480"/>
                  <a:pt x="1528318" y="3254120"/>
                </a:cubicBezTo>
                <a:lnTo>
                  <a:pt x="1606632" y="3553510"/>
                </a:lnTo>
                <a:cubicBezTo>
                  <a:pt x="1734429" y="3565645"/>
                  <a:pt x="1864198" y="3564835"/>
                  <a:pt x="1993271" y="3549386"/>
                </a:cubicBezTo>
                <a:lnTo>
                  <a:pt x="2064747" y="3249053"/>
                </a:lnTo>
                <a:cubicBezTo>
                  <a:pt x="2143718" y="3233803"/>
                  <a:pt x="2221833" y="3211581"/>
                  <a:pt x="2298642" y="3183130"/>
                </a:cubicBezTo>
                <a:lnTo>
                  <a:pt x="2516546" y="3402958"/>
                </a:lnTo>
                <a:cubicBezTo>
                  <a:pt x="2574420" y="3376935"/>
                  <a:pt x="2631808" y="3347093"/>
                  <a:pt x="2687929" y="3313832"/>
                </a:cubicBezTo>
                <a:cubicBezTo>
                  <a:pt x="2744194" y="3280628"/>
                  <a:pt x="2797400" y="3244624"/>
                  <a:pt x="2848787" y="3206067"/>
                </a:cubicBezTo>
                <a:lnTo>
                  <a:pt x="2760672" y="2910029"/>
                </a:lnTo>
                <a:cubicBezTo>
                  <a:pt x="2822584" y="2856251"/>
                  <a:pt x="2879572" y="2798082"/>
                  <a:pt x="2930931" y="2736541"/>
                </a:cubicBezTo>
                <a:lnTo>
                  <a:pt x="3228730" y="2818142"/>
                </a:lnTo>
                <a:cubicBezTo>
                  <a:pt x="3304416" y="2712386"/>
                  <a:pt x="3368090" y="2599467"/>
                  <a:pt x="3418182" y="2481404"/>
                </a:cubicBezTo>
                <a:lnTo>
                  <a:pt x="3193592" y="2268369"/>
                </a:lnTo>
                <a:cubicBezTo>
                  <a:pt x="3219881" y="2192216"/>
                  <a:pt x="3240322" y="2113816"/>
                  <a:pt x="3254123" y="2033834"/>
                </a:cubicBezTo>
                <a:lnTo>
                  <a:pt x="3553247" y="1955663"/>
                </a:lnTo>
                <a:close/>
                <a:moveTo>
                  <a:pt x="1756679" y="2931289"/>
                </a:moveTo>
                <a:cubicBezTo>
                  <a:pt x="1122372" y="2918031"/>
                  <a:pt x="617080" y="2391088"/>
                  <a:pt x="630453" y="1756666"/>
                </a:cubicBezTo>
                <a:cubicBezTo>
                  <a:pt x="643569" y="1122358"/>
                  <a:pt x="1170425" y="617038"/>
                  <a:pt x="1804962" y="630354"/>
                </a:cubicBezTo>
                <a:cubicBezTo>
                  <a:pt x="2439298" y="643613"/>
                  <a:pt x="2944476" y="1170555"/>
                  <a:pt x="2931388" y="1804977"/>
                </a:cubicBezTo>
                <a:cubicBezTo>
                  <a:pt x="2918015" y="2439342"/>
                  <a:pt x="2391245" y="2944662"/>
                  <a:pt x="1756679" y="293128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  <a:effectLst/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8260793A-6DEE-37ED-12D7-87A759C7E492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267647C4-4B5D-0B48-5107-56DD764E4D07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250C1596-A0B7-74A7-5A4A-06BBC06FCC79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8FF14C8D-676D-8C84-48EE-B18018B0B20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A6A98F6A-65B6-A42E-87CE-16998236B23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8AAF4E48-4BD8-E73D-1423-A3F3FF3D5428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01EEE022-5FB8-3524-DD0D-95F51E93C524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0C6728C2-0711-2118-336A-68D9C0F4E3B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21692580-8F25-7E6E-7D63-E711D5E24321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5414F364-F653-5C16-05A7-F9D1B0EE2A9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FA0DCA57-FADD-F043-B41F-8899AB1D777A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B34526EB-8F29-483C-5370-ECB7FA04F76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87B9A19F-5574-93BA-9C03-9183E624E6F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93B191F7-CFBB-07E2-A5F3-376C769D88E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D6BD1738-DD29-514C-04B3-25FE2D67879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66597C54-7F7B-6352-241F-D83AF5AC0F46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293" name="!!Text3">
              <a:extLst>
                <a:ext uri="{FF2B5EF4-FFF2-40B4-BE49-F238E27FC236}">
                  <a16:creationId xmlns:a16="http://schemas.microsoft.com/office/drawing/2014/main" id="{58714E4E-B389-C303-EBF3-D0CCE74FE750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4" name="!!Text2">
              <a:extLst>
                <a:ext uri="{FF2B5EF4-FFF2-40B4-BE49-F238E27FC236}">
                  <a16:creationId xmlns:a16="http://schemas.microsoft.com/office/drawing/2014/main" id="{A12FDC05-5536-3A1D-A2B3-36F0E560275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5" name="!!Text1">
              <a:extLst>
                <a:ext uri="{FF2B5EF4-FFF2-40B4-BE49-F238E27FC236}">
                  <a16:creationId xmlns:a16="http://schemas.microsoft.com/office/drawing/2014/main" id="{DB394D47-7436-6419-A38C-0AF37AF7679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8C280546-5888-012E-A489-EDB0A43DFD05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78F1DC08-BD33-A54E-B748-28256507FCF4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11C7A7CF-1244-03E5-3FC8-DE17CA97BDA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C67F0308-979B-46DB-7AC7-C52068CC3AC3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31BEDC45-2508-CCA6-20F0-067CFEAE7B7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B920A8FC-FD70-1853-9CF2-C35B140DD2EB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A08F282A-608B-F9B8-085F-918C35CF63F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A6505E0B-B705-E2A4-ADAA-CD44A8B07C7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C9FA8A88-6BFE-4296-8AED-8A36D4B48EC8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D8FE3293-2D2A-561A-AC55-89CE6EC286DB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7F989727-A5CA-D85E-0DFF-00B5D149A23E}"/>
              </a:ext>
            </a:extLst>
          </p:cNvPr>
          <p:cNvSpPr/>
          <p:nvPr/>
        </p:nvSpPr>
        <p:spPr>
          <a:xfrm>
            <a:off x="8076673" y="8064102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7" name="!!SubTitle">
            <a:extLst>
              <a:ext uri="{FF2B5EF4-FFF2-40B4-BE49-F238E27FC236}">
                <a16:creationId xmlns:a16="http://schemas.microsoft.com/office/drawing/2014/main" id="{C64165D9-F89F-1D57-6985-B65023EFA37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08" name="!!MainTitle1">
            <a:extLst>
              <a:ext uri="{FF2B5EF4-FFF2-40B4-BE49-F238E27FC236}">
                <a16:creationId xmlns:a16="http://schemas.microsoft.com/office/drawing/2014/main" id="{E3CC5988-25E6-71A5-53B3-9D5263F4D2EF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09" name="Rectangle 308">
            <a:extLst>
              <a:ext uri="{FF2B5EF4-FFF2-40B4-BE49-F238E27FC236}">
                <a16:creationId xmlns:a16="http://schemas.microsoft.com/office/drawing/2014/main" id="{72100809-E322-6316-5C1E-745FC12F4C5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0A3F0923-81F5-B615-E164-EC6C733FA771}"/>
              </a:ext>
            </a:extLst>
          </p:cNvPr>
          <p:cNvSpPr/>
          <p:nvPr/>
        </p:nvSpPr>
        <p:spPr>
          <a:xfrm>
            <a:off x="5183446" y="6589041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DB25E0A5-7B4B-DCBE-9CBD-F7224B2D177C}"/>
              </a:ext>
            </a:extLst>
          </p:cNvPr>
          <p:cNvSpPr/>
          <p:nvPr/>
        </p:nvSpPr>
        <p:spPr>
          <a:xfrm>
            <a:off x="4911974" y="6317279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7112101A-1EBA-AFDD-B775-068AD0067108}"/>
              </a:ext>
            </a:extLst>
          </p:cNvPr>
          <p:cNvSpPr/>
          <p:nvPr/>
        </p:nvSpPr>
        <p:spPr>
          <a:xfrm>
            <a:off x="11601460" y="8044393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EC939B66-E9D6-F869-7AEB-6DAACC181332}"/>
              </a:ext>
            </a:extLst>
          </p:cNvPr>
          <p:cNvSpPr/>
          <p:nvPr/>
        </p:nvSpPr>
        <p:spPr>
          <a:xfrm>
            <a:off x="11329988" y="7772631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A015ACA6-A2D8-CCB2-25D9-DBB283348220}"/>
              </a:ext>
            </a:extLst>
          </p:cNvPr>
          <p:cNvSpPr/>
          <p:nvPr/>
        </p:nvSpPr>
        <p:spPr>
          <a:xfrm>
            <a:off x="17521179" y="7835224"/>
            <a:ext cx="1679192" cy="1679089"/>
          </a:xfrm>
          <a:custGeom>
            <a:avLst/>
            <a:gdLst>
              <a:gd name="csX0" fmla="*/ 887915 w 1944582"/>
              <a:gd name="csY0" fmla="*/ 3744 h 1944463"/>
              <a:gd name="csX1" fmla="*/ 3681 w 1944582"/>
              <a:gd name="csY1" fmla="*/ 1056647 h 1944463"/>
              <a:gd name="csX2" fmla="*/ 1056870 w 1944582"/>
              <a:gd name="csY2" fmla="*/ 1940710 h 1944463"/>
              <a:gd name="csX3" fmla="*/ 1940866 w 1944582"/>
              <a:gd name="csY3" fmla="*/ 887635 h 1944463"/>
              <a:gd name="csX4" fmla="*/ 887915 w 1944582"/>
              <a:gd name="csY4" fmla="*/ 3744 h 19444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4582" h="1944463">
                <a:moveTo>
                  <a:pt x="887915" y="3744"/>
                </a:moveTo>
                <a:cubicBezTo>
                  <a:pt x="353105" y="50178"/>
                  <a:pt x="-42611" y="521752"/>
                  <a:pt x="3681" y="1056647"/>
                </a:cubicBezTo>
                <a:cubicBezTo>
                  <a:pt x="50401" y="1591342"/>
                  <a:pt x="522031" y="1987506"/>
                  <a:pt x="1056870" y="1940710"/>
                </a:cubicBezTo>
                <a:cubicBezTo>
                  <a:pt x="1591708" y="1894266"/>
                  <a:pt x="1987396" y="1422788"/>
                  <a:pt x="1940866" y="887635"/>
                </a:cubicBezTo>
                <a:cubicBezTo>
                  <a:pt x="1894613" y="352997"/>
                  <a:pt x="1422982" y="-42976"/>
                  <a:pt x="887915" y="3744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5860208D-8EF1-2559-A4ED-5A741604AC8F}"/>
              </a:ext>
            </a:extLst>
          </p:cNvPr>
          <p:cNvSpPr/>
          <p:nvPr/>
        </p:nvSpPr>
        <p:spPr>
          <a:xfrm>
            <a:off x="17249707" y="7563462"/>
            <a:ext cx="2222336" cy="2222484"/>
          </a:xfrm>
          <a:custGeom>
            <a:avLst/>
            <a:gdLst>
              <a:gd name="csX0" fmla="*/ 0 w 2573569"/>
              <a:gd name="csY0" fmla="*/ 1286913 h 2573740"/>
              <a:gd name="csX1" fmla="*/ 1286885 w 2573569"/>
              <a:gd name="csY1" fmla="*/ 2573741 h 2573740"/>
              <a:gd name="csX2" fmla="*/ 2573569 w 2573569"/>
              <a:gd name="csY2" fmla="*/ 1286913 h 2573740"/>
              <a:gd name="csX3" fmla="*/ 1286885 w 2573569"/>
              <a:gd name="csY3" fmla="*/ 0 h 2573740"/>
              <a:gd name="csX4" fmla="*/ 0 w 2573569"/>
              <a:gd name="csY4" fmla="*/ 1286913 h 2573740"/>
              <a:gd name="csX5" fmla="*/ 2255253 w 2573569"/>
              <a:gd name="csY5" fmla="*/ 1202350 h 2573740"/>
              <a:gd name="csX6" fmla="*/ 1371257 w 2573569"/>
              <a:gd name="csY6" fmla="*/ 2255425 h 2573740"/>
              <a:gd name="csX7" fmla="*/ 318068 w 2573569"/>
              <a:gd name="csY7" fmla="*/ 1371362 h 2573740"/>
              <a:gd name="csX8" fmla="*/ 1202303 w 2573569"/>
              <a:gd name="csY8" fmla="*/ 318459 h 2573740"/>
              <a:gd name="csX9" fmla="*/ 2255253 w 2573569"/>
              <a:gd name="csY9" fmla="*/ 1202350 h 2573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573569" h="2573740">
                <a:moveTo>
                  <a:pt x="0" y="1286913"/>
                </a:moveTo>
                <a:cubicBezTo>
                  <a:pt x="0" y="1996421"/>
                  <a:pt x="577091" y="2573741"/>
                  <a:pt x="1286885" y="2573741"/>
                </a:cubicBezTo>
                <a:cubicBezTo>
                  <a:pt x="1996478" y="2573741"/>
                  <a:pt x="2573569" y="1996421"/>
                  <a:pt x="2573569" y="1286913"/>
                </a:cubicBezTo>
                <a:cubicBezTo>
                  <a:pt x="2573569" y="577348"/>
                  <a:pt x="1996478" y="0"/>
                  <a:pt x="1286885" y="0"/>
                </a:cubicBezTo>
                <a:cubicBezTo>
                  <a:pt x="577091" y="0"/>
                  <a:pt x="0" y="577348"/>
                  <a:pt x="0" y="1286913"/>
                </a:cubicBezTo>
                <a:close/>
                <a:moveTo>
                  <a:pt x="2255253" y="1202350"/>
                </a:moveTo>
                <a:cubicBezTo>
                  <a:pt x="2301774" y="1737503"/>
                  <a:pt x="1906096" y="2208990"/>
                  <a:pt x="1371257" y="2255425"/>
                </a:cubicBezTo>
                <a:cubicBezTo>
                  <a:pt x="836419" y="2302231"/>
                  <a:pt x="364789" y="1906057"/>
                  <a:pt x="318068" y="1371362"/>
                </a:cubicBezTo>
                <a:cubicBezTo>
                  <a:pt x="271777" y="836466"/>
                  <a:pt x="667493" y="364893"/>
                  <a:pt x="1202303" y="318459"/>
                </a:cubicBezTo>
                <a:cubicBezTo>
                  <a:pt x="1737360" y="271739"/>
                  <a:pt x="2208991" y="667712"/>
                  <a:pt x="2255253" y="120235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4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CF1DD6AE-41EE-9D2A-5227-D3E89FB00E3C}"/>
              </a:ext>
            </a:extLst>
          </p:cNvPr>
          <p:cNvSpPr/>
          <p:nvPr/>
        </p:nvSpPr>
        <p:spPr>
          <a:xfrm>
            <a:off x="14753317" y="6477870"/>
            <a:ext cx="1160329" cy="116230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22D50E57-FA91-BC32-8137-9B33D63D9D74}"/>
              </a:ext>
            </a:extLst>
          </p:cNvPr>
          <p:cNvSpPr/>
          <p:nvPr/>
        </p:nvSpPr>
        <p:spPr>
          <a:xfrm>
            <a:off x="14378520" y="6122424"/>
            <a:ext cx="1904897" cy="1904898"/>
          </a:xfrm>
          <a:custGeom>
            <a:avLst/>
            <a:gdLst>
              <a:gd name="csX0" fmla="*/ 244 w 2205960"/>
              <a:gd name="csY0" fmla="*/ 1079838 h 2205960"/>
              <a:gd name="csX1" fmla="*/ 1079894 w 2205960"/>
              <a:gd name="csY1" fmla="*/ 2205712 h 2205960"/>
              <a:gd name="csX2" fmla="*/ 2205710 w 2205960"/>
              <a:gd name="csY2" fmla="*/ 1126129 h 2205960"/>
              <a:gd name="csX3" fmla="*/ 1125985 w 2205960"/>
              <a:gd name="csY3" fmla="*/ 246 h 2205960"/>
              <a:gd name="csX4" fmla="*/ 244 w 2205960"/>
              <a:gd name="csY4" fmla="*/ 1079838 h 2205960"/>
              <a:gd name="csX5" fmla="*/ 1683969 w 2205960"/>
              <a:gd name="csY5" fmla="*/ 742033 h 2205960"/>
              <a:gd name="csX6" fmla="*/ 1447388 w 2205960"/>
              <a:gd name="csY6" fmla="*/ 1663959 h 2205960"/>
              <a:gd name="csX7" fmla="*/ 518605 w 2205960"/>
              <a:gd name="csY7" fmla="*/ 1415366 h 2205960"/>
              <a:gd name="csX8" fmla="*/ 750538 w 2205960"/>
              <a:gd name="csY8" fmla="*/ 512662 h 2205960"/>
              <a:gd name="csX9" fmla="*/ 1683969 w 2205960"/>
              <a:gd name="csY9" fmla="*/ 742033 h 22059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205960" h="2205960">
                <a:moveTo>
                  <a:pt x="244" y="1079838"/>
                </a:moveTo>
                <a:cubicBezTo>
                  <a:pt x="-12462" y="1687914"/>
                  <a:pt x="471903" y="2193005"/>
                  <a:pt x="1079894" y="2205712"/>
                </a:cubicBezTo>
                <a:cubicBezTo>
                  <a:pt x="1687970" y="2218514"/>
                  <a:pt x="2193004" y="1734053"/>
                  <a:pt x="2205710" y="1126129"/>
                </a:cubicBezTo>
                <a:cubicBezTo>
                  <a:pt x="2218570" y="518082"/>
                  <a:pt x="1734280" y="12990"/>
                  <a:pt x="1125985" y="246"/>
                </a:cubicBezTo>
                <a:cubicBezTo>
                  <a:pt x="517928" y="-12489"/>
                  <a:pt x="12903" y="471791"/>
                  <a:pt x="244" y="1079838"/>
                </a:cubicBezTo>
                <a:close/>
                <a:moveTo>
                  <a:pt x="1683969" y="742033"/>
                </a:moveTo>
                <a:cubicBezTo>
                  <a:pt x="1873155" y="1061912"/>
                  <a:pt x="1767265" y="1474716"/>
                  <a:pt x="1447388" y="1663959"/>
                </a:cubicBezTo>
                <a:cubicBezTo>
                  <a:pt x="1123337" y="1855487"/>
                  <a:pt x="704685" y="1744378"/>
                  <a:pt x="518605" y="1415366"/>
                </a:cubicBezTo>
                <a:cubicBezTo>
                  <a:pt x="344107" y="1106355"/>
                  <a:pt x="448739" y="699485"/>
                  <a:pt x="750538" y="512662"/>
                </a:cubicBezTo>
                <a:cubicBezTo>
                  <a:pt x="1071940" y="313666"/>
                  <a:pt x="1492384" y="418698"/>
                  <a:pt x="1683969" y="74203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US" sz="3200" b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DBE8045D-11BA-362C-1F39-E50C026BACA1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400" name="!!Text3">
              <a:extLst>
                <a:ext uri="{FF2B5EF4-FFF2-40B4-BE49-F238E27FC236}">
                  <a16:creationId xmlns:a16="http://schemas.microsoft.com/office/drawing/2014/main" id="{92BC186C-8908-0FA7-BC78-D90C32335E9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1" name="!!Text2">
              <a:extLst>
                <a:ext uri="{FF2B5EF4-FFF2-40B4-BE49-F238E27FC236}">
                  <a16:creationId xmlns:a16="http://schemas.microsoft.com/office/drawing/2014/main" id="{4708C823-3544-A9B0-485F-998033819E0D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2" name="!!Text1">
              <a:extLst>
                <a:ext uri="{FF2B5EF4-FFF2-40B4-BE49-F238E27FC236}">
                  <a16:creationId xmlns:a16="http://schemas.microsoft.com/office/drawing/2014/main" id="{B209B4B9-8B1C-89C6-6AA3-1C7541A8682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03" name="Freeform 26">
            <a:extLst>
              <a:ext uri="{FF2B5EF4-FFF2-40B4-BE49-F238E27FC236}">
                <a16:creationId xmlns:a16="http://schemas.microsoft.com/office/drawing/2014/main" id="{C3EE6CD7-3660-7DBE-BE21-45F75C678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4" name="Freeform 16">
            <a:extLst>
              <a:ext uri="{FF2B5EF4-FFF2-40B4-BE49-F238E27FC236}">
                <a16:creationId xmlns:a16="http://schemas.microsoft.com/office/drawing/2014/main" id="{26E187DD-D23B-A959-3359-6C68E83D4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5" name="Freeform 15">
            <a:extLst>
              <a:ext uri="{FF2B5EF4-FFF2-40B4-BE49-F238E27FC236}">
                <a16:creationId xmlns:a16="http://schemas.microsoft.com/office/drawing/2014/main" id="{79A05200-320C-8024-BD39-9DC019A87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6" name="Freeform 74">
            <a:extLst>
              <a:ext uri="{FF2B5EF4-FFF2-40B4-BE49-F238E27FC236}">
                <a16:creationId xmlns:a16="http://schemas.microsoft.com/office/drawing/2014/main" id="{B35E9F3F-191D-7E6E-4576-57FE9B796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07" name="Group 13">
            <a:extLst>
              <a:ext uri="{FF2B5EF4-FFF2-40B4-BE49-F238E27FC236}">
                <a16:creationId xmlns:a16="http://schemas.microsoft.com/office/drawing/2014/main" id="{EEC157E0-B917-B458-AEF3-B4AEF6A839AB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408" name="Freeform 48">
              <a:extLst>
                <a:ext uri="{FF2B5EF4-FFF2-40B4-BE49-F238E27FC236}">
                  <a16:creationId xmlns:a16="http://schemas.microsoft.com/office/drawing/2014/main" id="{4626A60B-0E72-A96A-5C93-E5105B8FA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9" name="Freeform 49">
              <a:extLst>
                <a:ext uri="{FF2B5EF4-FFF2-40B4-BE49-F238E27FC236}">
                  <a16:creationId xmlns:a16="http://schemas.microsoft.com/office/drawing/2014/main" id="{C6122EF9-0E25-F82A-57A7-C628B83A0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0" name="Freeform 50">
              <a:extLst>
                <a:ext uri="{FF2B5EF4-FFF2-40B4-BE49-F238E27FC236}">
                  <a16:creationId xmlns:a16="http://schemas.microsoft.com/office/drawing/2014/main" id="{D4963D53-6D29-891E-149D-D07E29EBE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1" name="Freeform 51">
              <a:extLst>
                <a:ext uri="{FF2B5EF4-FFF2-40B4-BE49-F238E27FC236}">
                  <a16:creationId xmlns:a16="http://schemas.microsoft.com/office/drawing/2014/main" id="{E6E89CC8-02BC-BC83-0869-38CEAEBB2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9F4505C3-885C-8E95-C526-EC042C4F0FB2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413" name="!!Text3">
              <a:extLst>
                <a:ext uri="{FF2B5EF4-FFF2-40B4-BE49-F238E27FC236}">
                  <a16:creationId xmlns:a16="http://schemas.microsoft.com/office/drawing/2014/main" id="{575EBCC3-5373-5553-2DF2-ABE66763787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4" name="!!Text2">
              <a:extLst>
                <a:ext uri="{FF2B5EF4-FFF2-40B4-BE49-F238E27FC236}">
                  <a16:creationId xmlns:a16="http://schemas.microsoft.com/office/drawing/2014/main" id="{9DA90008-55FF-3329-422C-F5B29B32F818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5" name="!!Text1">
              <a:extLst>
                <a:ext uri="{FF2B5EF4-FFF2-40B4-BE49-F238E27FC236}">
                  <a16:creationId xmlns:a16="http://schemas.microsoft.com/office/drawing/2014/main" id="{1E8BB350-AF66-DE4F-5A0B-DD30A392EB1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16" name="Group 415">
            <a:extLst>
              <a:ext uri="{FF2B5EF4-FFF2-40B4-BE49-F238E27FC236}">
                <a16:creationId xmlns:a16="http://schemas.microsoft.com/office/drawing/2014/main" id="{92A4B6AA-6BCF-590A-FEB6-CFA13B405069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417" name="!!Text3">
              <a:extLst>
                <a:ext uri="{FF2B5EF4-FFF2-40B4-BE49-F238E27FC236}">
                  <a16:creationId xmlns:a16="http://schemas.microsoft.com/office/drawing/2014/main" id="{198CB2FC-1431-17C0-294E-AE58D71FA3EC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8" name="!!Text2">
              <a:extLst>
                <a:ext uri="{FF2B5EF4-FFF2-40B4-BE49-F238E27FC236}">
                  <a16:creationId xmlns:a16="http://schemas.microsoft.com/office/drawing/2014/main" id="{CD12C5E7-A55F-9CFF-7BF3-EB770F6A442D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9" name="!!Text1">
              <a:extLst>
                <a:ext uri="{FF2B5EF4-FFF2-40B4-BE49-F238E27FC236}">
                  <a16:creationId xmlns:a16="http://schemas.microsoft.com/office/drawing/2014/main" id="{8807E237-8DBF-B2A9-33EA-BBFF2AD8C4A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F723B2F1-F433-7485-1A9F-9112CA648C3A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421" name="!!Text3">
              <a:extLst>
                <a:ext uri="{FF2B5EF4-FFF2-40B4-BE49-F238E27FC236}">
                  <a16:creationId xmlns:a16="http://schemas.microsoft.com/office/drawing/2014/main" id="{CD278A6D-1338-E807-DA95-780CF48DCB8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2" name="!!Text2">
              <a:extLst>
                <a:ext uri="{FF2B5EF4-FFF2-40B4-BE49-F238E27FC236}">
                  <a16:creationId xmlns:a16="http://schemas.microsoft.com/office/drawing/2014/main" id="{E86382C6-97F7-4A34-04C4-11C81D27148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3" name="!!Text1">
              <a:extLst>
                <a:ext uri="{FF2B5EF4-FFF2-40B4-BE49-F238E27FC236}">
                  <a16:creationId xmlns:a16="http://schemas.microsoft.com/office/drawing/2014/main" id="{0784F55B-A14D-1C01-D8F6-EE8A3664C5C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24" name="Oval 423">
            <a:extLst>
              <a:ext uri="{FF2B5EF4-FFF2-40B4-BE49-F238E27FC236}">
                <a16:creationId xmlns:a16="http://schemas.microsoft.com/office/drawing/2014/main" id="{61EF345C-9B67-3EC6-4350-B043B90CDD50}"/>
              </a:ext>
            </a:extLst>
          </p:cNvPr>
          <p:cNvSpPr/>
          <p:nvPr/>
        </p:nvSpPr>
        <p:spPr>
          <a:xfrm>
            <a:off x="17584318" y="7898089"/>
            <a:ext cx="1553096" cy="155309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D6B4302D-E8EB-E9FE-FB1E-E78535995B5A}"/>
              </a:ext>
            </a:extLst>
          </p:cNvPr>
          <p:cNvSpPr/>
          <p:nvPr/>
        </p:nvSpPr>
        <p:spPr>
          <a:xfrm>
            <a:off x="8493461" y="8461659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426" name="Oval 425">
            <a:extLst>
              <a:ext uri="{FF2B5EF4-FFF2-40B4-BE49-F238E27FC236}">
                <a16:creationId xmlns:a16="http://schemas.microsoft.com/office/drawing/2014/main" id="{4AD3B825-DF34-4284-6700-12A888A17A4F}"/>
              </a:ext>
            </a:extLst>
          </p:cNvPr>
          <p:cNvSpPr/>
          <p:nvPr/>
        </p:nvSpPr>
        <p:spPr>
          <a:xfrm>
            <a:off x="5246585" y="6651906"/>
            <a:ext cx="1553096" cy="15530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427" name="Oval 426">
            <a:extLst>
              <a:ext uri="{FF2B5EF4-FFF2-40B4-BE49-F238E27FC236}">
                <a16:creationId xmlns:a16="http://schemas.microsoft.com/office/drawing/2014/main" id="{5A5D7E66-35B0-9CB6-9744-F40576341697}"/>
              </a:ext>
            </a:extLst>
          </p:cNvPr>
          <p:cNvSpPr/>
          <p:nvPr/>
        </p:nvSpPr>
        <p:spPr>
          <a:xfrm>
            <a:off x="11664599" y="8107258"/>
            <a:ext cx="1553096" cy="155309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AE456F0B-E44C-D624-074D-732F1D3BAA8E}"/>
              </a:ext>
            </a:extLst>
          </p:cNvPr>
          <p:cNvSpPr/>
          <p:nvPr/>
        </p:nvSpPr>
        <p:spPr>
          <a:xfrm>
            <a:off x="14792742" y="6519880"/>
            <a:ext cx="1076452" cy="1078288"/>
          </a:xfrm>
          <a:custGeom>
            <a:avLst/>
            <a:gdLst>
              <a:gd name="csX0" fmla="*/ 316444 w 1343715"/>
              <a:gd name="csY0" fmla="*/ 100921 h 1346007"/>
              <a:gd name="csX1" fmla="*/ 84511 w 1343715"/>
              <a:gd name="csY1" fmla="*/ 1003625 h 1346007"/>
              <a:gd name="csX2" fmla="*/ 1013294 w 1343715"/>
              <a:gd name="csY2" fmla="*/ 1252218 h 1346007"/>
              <a:gd name="csX3" fmla="*/ 1249875 w 1343715"/>
              <a:gd name="csY3" fmla="*/ 330293 h 1346007"/>
              <a:gd name="csX4" fmla="*/ 316444 w 1343715"/>
              <a:gd name="csY4" fmla="*/ 100921 h 13460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343715" h="1346007">
                <a:moveTo>
                  <a:pt x="316444" y="100921"/>
                </a:moveTo>
                <a:cubicBezTo>
                  <a:pt x="14635" y="287755"/>
                  <a:pt x="-89987" y="694615"/>
                  <a:pt x="84511" y="1003625"/>
                </a:cubicBezTo>
                <a:cubicBezTo>
                  <a:pt x="270591" y="1332637"/>
                  <a:pt x="689243" y="1443746"/>
                  <a:pt x="1013294" y="1252218"/>
                </a:cubicBezTo>
                <a:cubicBezTo>
                  <a:pt x="1333171" y="1062965"/>
                  <a:pt x="1439071" y="650161"/>
                  <a:pt x="1249875" y="330293"/>
                </a:cubicBezTo>
                <a:cubicBezTo>
                  <a:pt x="1058290" y="6957"/>
                  <a:pt x="637846" y="-98075"/>
                  <a:pt x="316444" y="10092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  <a:effectLst>
            <a:outerShdw blurRad="127000" dist="2540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2" grpId="1" animBg="1"/>
          <p:bldP spid="273" grpId="0" animBg="1"/>
          <p:bldP spid="273" grpId="1" animBg="1"/>
          <p:bldP spid="274" grpId="0" animBg="1"/>
          <p:bldP spid="274" grpId="1" animBg="1"/>
          <p:bldP spid="275" grpId="0" animBg="1"/>
          <p:bldP spid="275" grpId="1" animBg="1"/>
          <p:bldP spid="276" grpId="0" animBg="1"/>
          <p:bldP spid="276" grpId="1" animBg="1"/>
          <p:bldP spid="306" grpId="0" animBg="1"/>
          <p:bldP spid="307" grpId="0"/>
          <p:bldP spid="308" grpId="0"/>
          <p:bldP spid="311" grpId="0" animBg="1"/>
          <p:bldP spid="313" grpId="0" animBg="1"/>
          <p:bldP spid="315" grpId="0" animBg="1"/>
          <p:bldP spid="317" grpId="0" animBg="1"/>
          <p:bldP spid="403" grpId="0" animBg="1"/>
          <p:bldP spid="404" grpId="0" animBg="1"/>
          <p:bldP spid="405" grpId="0" animBg="1"/>
          <p:bldP spid="406" grpId="0" animBg="1"/>
          <p:bldP spid="424" grpId="0" animBg="1"/>
          <p:bldP spid="425" grpId="0" animBg="1"/>
          <p:bldP spid="426" grpId="0" animBg="1"/>
          <p:bldP spid="427" grpId="0" animBg="1"/>
          <p:bldP spid="4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1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93" dur="2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0" dur="22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7" dur="22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4" dur="22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8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61" dur="22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2" grpId="1" animBg="1"/>
          <p:bldP spid="273" grpId="0" animBg="1"/>
          <p:bldP spid="273" grpId="1" animBg="1"/>
          <p:bldP spid="274" grpId="0" animBg="1"/>
          <p:bldP spid="274" grpId="1" animBg="1"/>
          <p:bldP spid="275" grpId="0" animBg="1"/>
          <p:bldP spid="275" grpId="1" animBg="1"/>
          <p:bldP spid="276" grpId="0" animBg="1"/>
          <p:bldP spid="276" grpId="1" animBg="1"/>
          <p:bldP spid="306" grpId="0" animBg="1"/>
          <p:bldP spid="307" grpId="0"/>
          <p:bldP spid="308" grpId="0"/>
          <p:bldP spid="311" grpId="0" animBg="1"/>
          <p:bldP spid="313" grpId="0" animBg="1"/>
          <p:bldP spid="315" grpId="0" animBg="1"/>
          <p:bldP spid="317" grpId="0" animBg="1"/>
          <p:bldP spid="403" grpId="0" animBg="1"/>
          <p:bldP spid="404" grpId="0" animBg="1"/>
          <p:bldP spid="405" grpId="0" animBg="1"/>
          <p:bldP spid="406" grpId="0" animBg="1"/>
          <p:bldP spid="424" grpId="0" animBg="1"/>
          <p:bldP spid="425" grpId="0" animBg="1"/>
          <p:bldP spid="426" grpId="0" animBg="1"/>
          <p:bldP spid="427" grpId="0" animBg="1"/>
          <p:bldP spid="42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EF4742A-B3AA-FD78-A0C8-EA5B2CD62D4E}"/>
              </a:ext>
            </a:extLst>
          </p:cNvPr>
          <p:cNvGrpSpPr/>
          <p:nvPr/>
        </p:nvGrpSpPr>
        <p:grpSpPr>
          <a:xfrm flipH="1" flipV="1">
            <a:off x="18834812" y="10400584"/>
            <a:ext cx="2837937" cy="645387"/>
            <a:chOff x="6840350" y="4297087"/>
            <a:chExt cx="2837937" cy="645387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A9D4D21-183C-A670-DB5C-7AC9CFDDED4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DA8BEE2-8859-4EA7-365E-F6929CBC602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BA1BEA8-7092-A5F1-09AD-94D7747C0C9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8510523-C888-3663-EF98-C25081396FF0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0CBAA3-D3C6-5740-591D-AD2BD56578C1}"/>
              </a:ext>
            </a:extLst>
          </p:cNvPr>
          <p:cNvGrpSpPr/>
          <p:nvPr/>
        </p:nvGrpSpPr>
        <p:grpSpPr>
          <a:xfrm flipH="1">
            <a:off x="15330968" y="5064751"/>
            <a:ext cx="2837937" cy="645387"/>
            <a:chOff x="6840350" y="4297087"/>
            <a:chExt cx="2837937" cy="64538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38EC06D-0601-9753-EC67-434F2132D9C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9C2F87C-270D-4B13-EF0E-4C97E6B6354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A1B9ED5-29B6-C9D4-6ABA-9EDBC98A687D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EC7ADE5-EA82-B116-32FC-8527DAB3890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D69267C-0697-A6A5-3394-0675C322C8F3}"/>
              </a:ext>
            </a:extLst>
          </p:cNvPr>
          <p:cNvGrpSpPr/>
          <p:nvPr/>
        </p:nvGrpSpPr>
        <p:grpSpPr>
          <a:xfrm>
            <a:off x="9962269" y="6413916"/>
            <a:ext cx="2837937" cy="645387"/>
            <a:chOff x="6840350" y="4297087"/>
            <a:chExt cx="2837937" cy="64538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46A7CF0-4B34-AAF8-7AB2-42CBB9E0BB77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638A3E0-0B25-004E-DFA0-0DAD0AE63A0B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1AF6C3D-EE48-2C9A-D117-D78E614A749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6758A0D-C3A8-1F4C-D165-B421FAAAE40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0B19C3A-AA69-A44A-4EBD-0D07D36EC232}"/>
              </a:ext>
            </a:extLst>
          </p:cNvPr>
          <p:cNvGrpSpPr/>
          <p:nvPr/>
        </p:nvGrpSpPr>
        <p:grpSpPr>
          <a:xfrm>
            <a:off x="10051357" y="4900328"/>
            <a:ext cx="2581282" cy="1286499"/>
            <a:chOff x="2665303" y="3161682"/>
            <a:chExt cx="2581282" cy="1286499"/>
          </a:xfrm>
        </p:grpSpPr>
        <p:sp>
          <p:nvSpPr>
            <p:cNvPr id="18" name="!!Text3">
              <a:extLst>
                <a:ext uri="{FF2B5EF4-FFF2-40B4-BE49-F238E27FC236}">
                  <a16:creationId xmlns:a16="http://schemas.microsoft.com/office/drawing/2014/main" id="{020B84BC-AA26-BDB0-FFA1-82388F1A1F9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!!Text2">
              <a:extLst>
                <a:ext uri="{FF2B5EF4-FFF2-40B4-BE49-F238E27FC236}">
                  <a16:creationId xmlns:a16="http://schemas.microsoft.com/office/drawing/2014/main" id="{F29CA540-A056-8CB3-997D-D8C7D4540441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!!Text1">
              <a:extLst>
                <a:ext uri="{FF2B5EF4-FFF2-40B4-BE49-F238E27FC236}">
                  <a16:creationId xmlns:a16="http://schemas.microsoft.com/office/drawing/2014/main" id="{81E41921-5420-9687-1140-57AC2C965214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3AFDF64-B377-A1FD-5443-9B16E12932DC}"/>
              </a:ext>
            </a:extLst>
          </p:cNvPr>
          <p:cNvGrpSpPr/>
          <p:nvPr/>
        </p:nvGrpSpPr>
        <p:grpSpPr>
          <a:xfrm flipV="1">
            <a:off x="6208880" y="10400584"/>
            <a:ext cx="2837937" cy="645387"/>
            <a:chOff x="6840350" y="4297087"/>
            <a:chExt cx="2837937" cy="6453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81C2B8C-7BED-904F-555D-C8572F155FA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35BAA9B-3611-CD2D-DA88-1CB610890FAF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62D61DB-123A-76DE-C977-117DFF3B801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E30D02F-635C-64D4-FC96-3B87B9B6D56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F79121-A29F-D7AE-CA36-2AF3A17D2957}"/>
              </a:ext>
            </a:extLst>
          </p:cNvPr>
          <p:cNvGrpSpPr/>
          <p:nvPr/>
        </p:nvGrpSpPr>
        <p:grpSpPr>
          <a:xfrm>
            <a:off x="2576215" y="5077605"/>
            <a:ext cx="2837937" cy="645387"/>
            <a:chOff x="6840350" y="4297087"/>
            <a:chExt cx="2837937" cy="645387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FD12743-1EFC-C7F3-7BB8-E412627199F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7CE4EFA-90DA-3C94-B7BE-99F6C4174B0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4E9C522-686B-78AF-B150-CE536F279708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C7CAB7F-407E-FCA8-1896-8E5AE3CFCB9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82E7F89-CE9C-4FC0-D152-FA404077F5D0}"/>
              </a:ext>
            </a:extLst>
          </p:cNvPr>
          <p:cNvGrpSpPr/>
          <p:nvPr/>
        </p:nvGrpSpPr>
        <p:grpSpPr>
          <a:xfrm>
            <a:off x="7491331" y="7478772"/>
            <a:ext cx="3075684" cy="3075761"/>
            <a:chOff x="7491331" y="7183533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103A233-9369-B9D1-E1C9-4F00F6817EDE}"/>
                </a:ext>
              </a:extLst>
            </p:cNvPr>
            <p:cNvSpPr/>
            <p:nvPr/>
          </p:nvSpPr>
          <p:spPr>
            <a:xfrm>
              <a:off x="8493461" y="8166420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50194E1-132D-1E76-3CF9-024184D2B3A5}"/>
                </a:ext>
              </a:extLst>
            </p:cNvPr>
            <p:cNvSpPr/>
            <p:nvPr/>
          </p:nvSpPr>
          <p:spPr>
            <a:xfrm>
              <a:off x="8076673" y="7768863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85B1D1D-8017-717B-3C1E-AF4781020280}"/>
                </a:ext>
              </a:extLst>
            </p:cNvPr>
            <p:cNvSpPr/>
            <p:nvPr/>
          </p:nvSpPr>
          <p:spPr>
            <a:xfrm>
              <a:off x="7491331" y="7183533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7" name="!!SubTitle">
            <a:extLst>
              <a:ext uri="{FF2B5EF4-FFF2-40B4-BE49-F238E27FC236}">
                <a16:creationId xmlns:a16="http://schemas.microsoft.com/office/drawing/2014/main" id="{C50F1D25-089D-FDBE-B913-4621C9F702D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186777C8-F356-DABB-B51B-087EA8A41867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5937564-FD6C-A136-B34D-C1959E032EB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#186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1BC16E-4E59-B3F4-DB53-B1BE2BB392B6}"/>
              </a:ext>
            </a:extLst>
          </p:cNvPr>
          <p:cNvGrpSpPr/>
          <p:nvPr/>
        </p:nvGrpSpPr>
        <p:grpSpPr>
          <a:xfrm>
            <a:off x="3995184" y="5400299"/>
            <a:ext cx="4055899" cy="4056310"/>
            <a:chOff x="3995184" y="5105060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CBAE833-551A-A5EB-ACB2-D90D2D50EC85}"/>
                </a:ext>
              </a:extLst>
            </p:cNvPr>
            <p:cNvGrpSpPr/>
            <p:nvPr/>
          </p:nvGrpSpPr>
          <p:grpSpPr>
            <a:xfrm>
              <a:off x="3995184" y="5105060"/>
              <a:ext cx="4055899" cy="4056310"/>
              <a:chOff x="8349167" y="3856786"/>
              <a:chExt cx="4696920" cy="4697396"/>
            </a:xfrm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AFEA9707-8590-804F-182A-71E0D51C0012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6AD2A77-DA34-AF73-35A5-0D1067ADA7D1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41C949D-5747-1F57-62F6-D711ACFCC679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ECB418A-4AD0-C5E2-C318-A5E6DEC39A97}"/>
                </a:ext>
              </a:extLst>
            </p:cNvPr>
            <p:cNvSpPr/>
            <p:nvPr/>
          </p:nvSpPr>
          <p:spPr>
            <a:xfrm>
              <a:off x="5246585" y="6356667"/>
              <a:ext cx="1553096" cy="155309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335D434-65BD-53D4-58FD-93899B16FF06}"/>
              </a:ext>
            </a:extLst>
          </p:cNvPr>
          <p:cNvGrpSpPr/>
          <p:nvPr/>
        </p:nvGrpSpPr>
        <p:grpSpPr>
          <a:xfrm>
            <a:off x="10413198" y="6855651"/>
            <a:ext cx="4055899" cy="4056310"/>
            <a:chOff x="10413198" y="6560412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CDB5A-4B0B-26A4-EEC6-61FDBB5E9422}"/>
                </a:ext>
              </a:extLst>
            </p:cNvPr>
            <p:cNvGrpSpPr/>
            <p:nvPr/>
          </p:nvGrpSpPr>
          <p:grpSpPr>
            <a:xfrm>
              <a:off x="10413198" y="6560412"/>
              <a:ext cx="4055899" cy="4056310"/>
              <a:chOff x="8349167" y="3856786"/>
              <a:chExt cx="4696920" cy="4697396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38F404C2-4ED8-4C9C-B415-59280D2978CF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6E89A585-53F6-6429-3F12-7F267718560E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39585026-746E-936B-9058-FDBB90593596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053A5E5D-D309-4FC3-34D9-E8206F3CA993}"/>
                </a:ext>
              </a:extLst>
            </p:cNvPr>
            <p:cNvSpPr/>
            <p:nvPr/>
          </p:nvSpPr>
          <p:spPr>
            <a:xfrm>
              <a:off x="11664599" y="7812019"/>
              <a:ext cx="1553096" cy="155309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81C929E-B9A3-B677-08C3-466244E85CDA}"/>
              </a:ext>
            </a:extLst>
          </p:cNvPr>
          <p:cNvGrpSpPr/>
          <p:nvPr/>
        </p:nvGrpSpPr>
        <p:grpSpPr>
          <a:xfrm>
            <a:off x="16332917" y="6646482"/>
            <a:ext cx="4055899" cy="4056310"/>
            <a:chOff x="16332917" y="6351243"/>
            <a:chExt cx="4055899" cy="4056310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B0A2226-5B90-0504-BC16-16D124477B35}"/>
                </a:ext>
              </a:extLst>
            </p:cNvPr>
            <p:cNvGrpSpPr/>
            <p:nvPr/>
          </p:nvGrpSpPr>
          <p:grpSpPr>
            <a:xfrm>
              <a:off x="16332917" y="6351243"/>
              <a:ext cx="4055899" cy="4056310"/>
              <a:chOff x="8349167" y="3856786"/>
              <a:chExt cx="4696920" cy="4697396"/>
            </a:xfrm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979D35C8-8148-602C-0E1C-8D7A598D2B8D}"/>
                  </a:ext>
                </a:extLst>
              </p:cNvPr>
              <p:cNvSpPr/>
              <p:nvPr/>
            </p:nvSpPr>
            <p:spPr>
              <a:xfrm>
                <a:off x="9725230" y="5233405"/>
                <a:ext cx="1944582" cy="1944463"/>
              </a:xfrm>
              <a:custGeom>
                <a:avLst/>
                <a:gdLst>
                  <a:gd name="csX0" fmla="*/ 887915 w 1944582"/>
                  <a:gd name="csY0" fmla="*/ 3744 h 1944463"/>
                  <a:gd name="csX1" fmla="*/ 3681 w 1944582"/>
                  <a:gd name="csY1" fmla="*/ 1056647 h 1944463"/>
                  <a:gd name="csX2" fmla="*/ 1056870 w 1944582"/>
                  <a:gd name="csY2" fmla="*/ 1940710 h 1944463"/>
                  <a:gd name="csX3" fmla="*/ 1940866 w 1944582"/>
                  <a:gd name="csY3" fmla="*/ 887635 h 1944463"/>
                  <a:gd name="csX4" fmla="*/ 887915 w 1944582"/>
                  <a:gd name="csY4" fmla="*/ 3744 h 19444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44582" h="1944463">
                    <a:moveTo>
                      <a:pt x="887915" y="3744"/>
                    </a:moveTo>
                    <a:cubicBezTo>
                      <a:pt x="353105" y="50178"/>
                      <a:pt x="-42611" y="521752"/>
                      <a:pt x="3681" y="1056647"/>
                    </a:cubicBezTo>
                    <a:cubicBezTo>
                      <a:pt x="50401" y="1591342"/>
                      <a:pt x="522031" y="1987506"/>
                      <a:pt x="1056870" y="1940710"/>
                    </a:cubicBezTo>
                    <a:cubicBezTo>
                      <a:pt x="1591708" y="1894266"/>
                      <a:pt x="1987396" y="1422788"/>
                      <a:pt x="1940866" y="887635"/>
                    </a:cubicBezTo>
                    <a:cubicBezTo>
                      <a:pt x="1894613" y="352997"/>
                      <a:pt x="1422982" y="-42976"/>
                      <a:pt x="887915" y="3744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32B72620-E017-C9FE-EA8C-F005C68CE5E0}"/>
                  </a:ext>
                </a:extLst>
              </p:cNvPr>
              <p:cNvSpPr/>
              <p:nvPr/>
            </p:nvSpPr>
            <p:spPr>
              <a:xfrm>
                <a:off x="8349167" y="3856786"/>
                <a:ext cx="4696920" cy="4697396"/>
              </a:xfrm>
              <a:custGeom>
                <a:avLst/>
                <a:gdLst>
                  <a:gd name="csX0" fmla="*/ 4581630 w 4696920"/>
                  <a:gd name="csY0" fmla="*/ 3104465 h 4697396"/>
                  <a:gd name="csX1" fmla="*/ 4696921 w 4696920"/>
                  <a:gd name="csY1" fmla="*/ 2550319 h 4697396"/>
                  <a:gd name="csX2" fmla="*/ 4314787 w 4696920"/>
                  <a:gd name="csY2" fmla="*/ 2365220 h 4697396"/>
                  <a:gd name="csX3" fmla="*/ 4307405 w 4696920"/>
                  <a:gd name="csY3" fmla="*/ 2178187 h 4697396"/>
                  <a:gd name="csX4" fmla="*/ 4300490 w 4696920"/>
                  <a:gd name="csY4" fmla="*/ 2113683 h 4697396"/>
                  <a:gd name="csX5" fmla="*/ 4659973 w 4696920"/>
                  <a:gd name="csY5" fmla="*/ 1886502 h 4697396"/>
                  <a:gd name="csX6" fmla="*/ 4484123 w 4696920"/>
                  <a:gd name="csY6" fmla="*/ 1349035 h 4697396"/>
                  <a:gd name="csX7" fmla="*/ 4059498 w 4696920"/>
                  <a:gd name="csY7" fmla="*/ 1379849 h 4697396"/>
                  <a:gd name="csX8" fmla="*/ 3921490 w 4696920"/>
                  <a:gd name="csY8" fmla="*/ 1168698 h 4697396"/>
                  <a:gd name="csX9" fmla="*/ 4119106 w 4696920"/>
                  <a:gd name="csY9" fmla="*/ 792813 h 4697396"/>
                  <a:gd name="csX10" fmla="*/ 3697538 w 4696920"/>
                  <a:gd name="csY10" fmla="*/ 415519 h 4697396"/>
                  <a:gd name="csX11" fmla="*/ 3345466 w 4696920"/>
                  <a:gd name="csY11" fmla="*/ 654168 h 4697396"/>
                  <a:gd name="csX12" fmla="*/ 3120676 w 4696920"/>
                  <a:gd name="csY12" fmla="*/ 540029 h 4697396"/>
                  <a:gd name="csX13" fmla="*/ 3103988 w 4696920"/>
                  <a:gd name="csY13" fmla="*/ 115757 h 4697396"/>
                  <a:gd name="csX14" fmla="*/ 2550014 w 4696920"/>
                  <a:gd name="csY14" fmla="*/ 0 h 4697396"/>
                  <a:gd name="csX15" fmla="*/ 2364829 w 4696920"/>
                  <a:gd name="csY15" fmla="*/ 382486 h 4697396"/>
                  <a:gd name="csX16" fmla="*/ 2177882 w 4696920"/>
                  <a:gd name="csY16" fmla="*/ 389753 h 4697396"/>
                  <a:gd name="csX17" fmla="*/ 2113322 w 4696920"/>
                  <a:gd name="csY17" fmla="*/ 396954 h 4697396"/>
                  <a:gd name="csX18" fmla="*/ 1886484 w 4696920"/>
                  <a:gd name="csY18" fmla="*/ 37071 h 4697396"/>
                  <a:gd name="csX19" fmla="*/ 1348588 w 4696920"/>
                  <a:gd name="csY19" fmla="*/ 213160 h 4697396"/>
                  <a:gd name="csX20" fmla="*/ 1379515 w 4696920"/>
                  <a:gd name="csY20" fmla="*/ 637746 h 4697396"/>
                  <a:gd name="csX21" fmla="*/ 1168537 w 4696920"/>
                  <a:gd name="csY21" fmla="*/ 775897 h 4697396"/>
                  <a:gd name="csX22" fmla="*/ 792394 w 4696920"/>
                  <a:gd name="csY22" fmla="*/ 578139 h 4697396"/>
                  <a:gd name="csX23" fmla="*/ 415328 w 4696920"/>
                  <a:gd name="csY23" fmla="*/ 1000049 h 4697396"/>
                  <a:gd name="csX24" fmla="*/ 654187 w 4696920"/>
                  <a:gd name="csY24" fmla="*/ 1351921 h 4697396"/>
                  <a:gd name="csX25" fmla="*/ 539763 w 4696920"/>
                  <a:gd name="csY25" fmla="*/ 1576502 h 4697396"/>
                  <a:gd name="csX26" fmla="*/ 115291 w 4696920"/>
                  <a:gd name="csY26" fmla="*/ 1593171 h 4697396"/>
                  <a:gd name="csX27" fmla="*/ 0 w 4696920"/>
                  <a:gd name="csY27" fmla="*/ 2147373 h 4697396"/>
                  <a:gd name="csX28" fmla="*/ 382334 w 4696920"/>
                  <a:gd name="csY28" fmla="*/ 2332454 h 4697396"/>
                  <a:gd name="csX29" fmla="*/ 389344 w 4696920"/>
                  <a:gd name="csY29" fmla="*/ 2519515 h 4697396"/>
                  <a:gd name="csX30" fmla="*/ 396869 w 4696920"/>
                  <a:gd name="csY30" fmla="*/ 2583990 h 4697396"/>
                  <a:gd name="csX31" fmla="*/ 36986 w 4696920"/>
                  <a:gd name="csY31" fmla="*/ 2810999 h 4697396"/>
                  <a:gd name="csX32" fmla="*/ 213008 w 4696920"/>
                  <a:gd name="csY32" fmla="*/ 3348523 h 4697396"/>
                  <a:gd name="csX33" fmla="*/ 637451 w 4696920"/>
                  <a:gd name="csY33" fmla="*/ 3317767 h 4697396"/>
                  <a:gd name="csX34" fmla="*/ 775487 w 4696920"/>
                  <a:gd name="csY34" fmla="*/ 3528812 h 4697396"/>
                  <a:gd name="csX35" fmla="*/ 577796 w 4696920"/>
                  <a:gd name="csY35" fmla="*/ 3904574 h 4697396"/>
                  <a:gd name="csX36" fmla="*/ 999592 w 4696920"/>
                  <a:gd name="csY36" fmla="*/ 4281954 h 4697396"/>
                  <a:gd name="csX37" fmla="*/ 1351493 w 4696920"/>
                  <a:gd name="csY37" fmla="*/ 4043267 h 4697396"/>
                  <a:gd name="csX38" fmla="*/ 1576283 w 4696920"/>
                  <a:gd name="csY38" fmla="*/ 4157634 h 4697396"/>
                  <a:gd name="csX39" fmla="*/ 1592999 w 4696920"/>
                  <a:gd name="csY39" fmla="*/ 4581992 h 4697396"/>
                  <a:gd name="csX40" fmla="*/ 2146716 w 4696920"/>
                  <a:gd name="csY40" fmla="*/ 4697397 h 4697396"/>
                  <a:gd name="csX41" fmla="*/ 2332330 w 4696920"/>
                  <a:gd name="csY41" fmla="*/ 4315054 h 4697396"/>
                  <a:gd name="csX42" fmla="*/ 2519334 w 4696920"/>
                  <a:gd name="csY42" fmla="*/ 4307939 h 4697396"/>
                  <a:gd name="csX43" fmla="*/ 2583409 w 4696920"/>
                  <a:gd name="csY43" fmla="*/ 4300500 h 4697396"/>
                  <a:gd name="csX44" fmla="*/ 2810418 w 4696920"/>
                  <a:gd name="csY44" fmla="*/ 4660669 h 4697396"/>
                  <a:gd name="csX45" fmla="*/ 3348400 w 4696920"/>
                  <a:gd name="csY45" fmla="*/ 4484732 h 4697396"/>
                  <a:gd name="csX46" fmla="*/ 3317701 w 4696920"/>
                  <a:gd name="csY46" fmla="*/ 4060003 h 4697396"/>
                  <a:gd name="csX47" fmla="*/ 3528679 w 4696920"/>
                  <a:gd name="csY47" fmla="*/ 3921919 h 4697396"/>
                  <a:gd name="csX48" fmla="*/ 3904593 w 4696920"/>
                  <a:gd name="csY48" fmla="*/ 4119582 h 4697396"/>
                  <a:gd name="csX49" fmla="*/ 4281621 w 4696920"/>
                  <a:gd name="csY49" fmla="*/ 3697814 h 4697396"/>
                  <a:gd name="csX50" fmla="*/ 4043201 w 4696920"/>
                  <a:gd name="csY50" fmla="*/ 3345914 h 4697396"/>
                  <a:gd name="csX51" fmla="*/ 4157425 w 4696920"/>
                  <a:gd name="csY51" fmla="*/ 3121009 h 4697396"/>
                  <a:gd name="csX52" fmla="*/ 4581630 w 4696920"/>
                  <a:gd name="csY52" fmla="*/ 3104465 h 4697396"/>
                  <a:gd name="csX53" fmla="*/ 2348570 w 4696920"/>
                  <a:gd name="csY53" fmla="*/ 3734686 h 4697396"/>
                  <a:gd name="csX54" fmla="*/ 962654 w 4696920"/>
                  <a:gd name="csY54" fmla="*/ 2348817 h 4697396"/>
                  <a:gd name="csX55" fmla="*/ 2348570 w 4696920"/>
                  <a:gd name="csY55" fmla="*/ 962959 h 4697396"/>
                  <a:gd name="csX56" fmla="*/ 3734324 w 4696920"/>
                  <a:gd name="csY56" fmla="*/ 2348817 h 4697396"/>
                  <a:gd name="csX57" fmla="*/ 2348570 w 4696920"/>
                  <a:gd name="csY57" fmla="*/ 3734686 h 46973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</a:cxnLst>
                <a:rect l="l" t="t" r="r" b="b"/>
                <a:pathLst>
                  <a:path w="4696920" h="4697396">
                    <a:moveTo>
                      <a:pt x="4581630" y="3104465"/>
                    </a:moveTo>
                    <a:cubicBezTo>
                      <a:pt x="4641762" y="2927490"/>
                      <a:pt x="4680890" y="2741724"/>
                      <a:pt x="4696921" y="2550319"/>
                    </a:cubicBezTo>
                    <a:lnTo>
                      <a:pt x="4314787" y="2365220"/>
                    </a:lnTo>
                    <a:cubicBezTo>
                      <a:pt x="4315216" y="2303279"/>
                      <a:pt x="4312997" y="2240871"/>
                      <a:pt x="4307405" y="2178187"/>
                    </a:cubicBezTo>
                    <a:cubicBezTo>
                      <a:pt x="4305843" y="2156508"/>
                      <a:pt x="4302938" y="2135239"/>
                      <a:pt x="4300490" y="2113683"/>
                    </a:cubicBezTo>
                    <a:lnTo>
                      <a:pt x="4659973" y="1886502"/>
                    </a:lnTo>
                    <a:cubicBezTo>
                      <a:pt x="4622588" y="1697793"/>
                      <a:pt x="4563152" y="1517542"/>
                      <a:pt x="4484123" y="1349035"/>
                    </a:cubicBezTo>
                    <a:lnTo>
                      <a:pt x="4059498" y="1379849"/>
                    </a:lnTo>
                    <a:cubicBezTo>
                      <a:pt x="4018074" y="1306287"/>
                      <a:pt x="3971792" y="1235612"/>
                      <a:pt x="3921490" y="1168698"/>
                    </a:cubicBezTo>
                    <a:lnTo>
                      <a:pt x="4119106" y="792813"/>
                    </a:lnTo>
                    <a:cubicBezTo>
                      <a:pt x="3994271" y="650834"/>
                      <a:pt x="3852491" y="524151"/>
                      <a:pt x="3697538" y="415519"/>
                    </a:cubicBezTo>
                    <a:lnTo>
                      <a:pt x="3345466" y="654168"/>
                    </a:lnTo>
                    <a:cubicBezTo>
                      <a:pt x="3273352" y="611657"/>
                      <a:pt x="3198381" y="573472"/>
                      <a:pt x="3120676" y="540029"/>
                    </a:cubicBezTo>
                    <a:lnTo>
                      <a:pt x="3103988" y="115757"/>
                    </a:lnTo>
                    <a:cubicBezTo>
                      <a:pt x="2927080" y="55655"/>
                      <a:pt x="2741162" y="16459"/>
                      <a:pt x="2550014" y="0"/>
                    </a:cubicBezTo>
                    <a:lnTo>
                      <a:pt x="2364829" y="382486"/>
                    </a:lnTo>
                    <a:cubicBezTo>
                      <a:pt x="2302945" y="381934"/>
                      <a:pt x="2240871" y="384353"/>
                      <a:pt x="2177882" y="389753"/>
                    </a:cubicBezTo>
                    <a:cubicBezTo>
                      <a:pt x="2156041" y="391659"/>
                      <a:pt x="2134676" y="394392"/>
                      <a:pt x="2113322" y="396954"/>
                    </a:cubicBezTo>
                    <a:lnTo>
                      <a:pt x="1886484" y="37071"/>
                    </a:lnTo>
                    <a:cubicBezTo>
                      <a:pt x="1697546" y="74800"/>
                      <a:pt x="1517266" y="134264"/>
                      <a:pt x="1348588" y="213160"/>
                    </a:cubicBezTo>
                    <a:lnTo>
                      <a:pt x="1379515" y="637746"/>
                    </a:lnTo>
                    <a:cubicBezTo>
                      <a:pt x="1306049" y="679304"/>
                      <a:pt x="1235288" y="725395"/>
                      <a:pt x="1168537" y="775897"/>
                    </a:cubicBezTo>
                    <a:lnTo>
                      <a:pt x="792394" y="578139"/>
                    </a:lnTo>
                    <a:cubicBezTo>
                      <a:pt x="650158" y="703231"/>
                      <a:pt x="523484" y="844868"/>
                      <a:pt x="415328" y="1000049"/>
                    </a:cubicBezTo>
                    <a:lnTo>
                      <a:pt x="654187" y="1351921"/>
                    </a:lnTo>
                    <a:cubicBezTo>
                      <a:pt x="611419" y="1424121"/>
                      <a:pt x="572910" y="1499026"/>
                      <a:pt x="539763" y="1576502"/>
                    </a:cubicBezTo>
                    <a:lnTo>
                      <a:pt x="115291" y="1593171"/>
                    </a:lnTo>
                    <a:cubicBezTo>
                      <a:pt x="55198" y="1770135"/>
                      <a:pt x="16259" y="1955701"/>
                      <a:pt x="0" y="2147373"/>
                    </a:cubicBezTo>
                    <a:lnTo>
                      <a:pt x="382334" y="2332454"/>
                    </a:lnTo>
                    <a:cubicBezTo>
                      <a:pt x="381934" y="2394452"/>
                      <a:pt x="383953" y="2456774"/>
                      <a:pt x="389344" y="2519515"/>
                    </a:cubicBezTo>
                    <a:cubicBezTo>
                      <a:pt x="391278" y="2541194"/>
                      <a:pt x="393983" y="2562377"/>
                      <a:pt x="396869" y="2583990"/>
                    </a:cubicBezTo>
                    <a:lnTo>
                      <a:pt x="36986" y="2810999"/>
                    </a:lnTo>
                    <a:cubicBezTo>
                      <a:pt x="74828" y="2999737"/>
                      <a:pt x="133998" y="3179988"/>
                      <a:pt x="213008" y="3348523"/>
                    </a:cubicBezTo>
                    <a:lnTo>
                      <a:pt x="637451" y="3317767"/>
                    </a:lnTo>
                    <a:cubicBezTo>
                      <a:pt x="679075" y="3391262"/>
                      <a:pt x="725167" y="3461652"/>
                      <a:pt x="775487" y="3528812"/>
                    </a:cubicBezTo>
                    <a:lnTo>
                      <a:pt x="577796" y="3904574"/>
                    </a:lnTo>
                    <a:cubicBezTo>
                      <a:pt x="702659" y="4047049"/>
                      <a:pt x="844696" y="4173636"/>
                      <a:pt x="999592" y="4281954"/>
                    </a:cubicBezTo>
                    <a:lnTo>
                      <a:pt x="1351493" y="4043267"/>
                    </a:lnTo>
                    <a:cubicBezTo>
                      <a:pt x="1423807" y="4086187"/>
                      <a:pt x="1498835" y="4124487"/>
                      <a:pt x="1576283" y="4157634"/>
                    </a:cubicBezTo>
                    <a:lnTo>
                      <a:pt x="1592999" y="4581992"/>
                    </a:lnTo>
                    <a:cubicBezTo>
                      <a:pt x="1769917" y="4641942"/>
                      <a:pt x="1955302" y="4681224"/>
                      <a:pt x="2146716" y="4697397"/>
                    </a:cubicBezTo>
                    <a:lnTo>
                      <a:pt x="2332330" y="4315054"/>
                    </a:lnTo>
                    <a:cubicBezTo>
                      <a:pt x="2394014" y="4315435"/>
                      <a:pt x="2456555" y="4313321"/>
                      <a:pt x="2519334" y="4307939"/>
                    </a:cubicBezTo>
                    <a:cubicBezTo>
                      <a:pt x="2540889" y="4306205"/>
                      <a:pt x="2562254" y="4303214"/>
                      <a:pt x="2583409" y="4300500"/>
                    </a:cubicBezTo>
                    <a:lnTo>
                      <a:pt x="2810418" y="4660669"/>
                    </a:lnTo>
                    <a:cubicBezTo>
                      <a:pt x="2999613" y="4622854"/>
                      <a:pt x="3179645" y="4563618"/>
                      <a:pt x="3348400" y="4484732"/>
                    </a:cubicBezTo>
                    <a:lnTo>
                      <a:pt x="3317701" y="4060003"/>
                    </a:lnTo>
                    <a:cubicBezTo>
                      <a:pt x="3390881" y="4018179"/>
                      <a:pt x="3461414" y="3972211"/>
                      <a:pt x="3528679" y="3921919"/>
                    </a:cubicBezTo>
                    <a:lnTo>
                      <a:pt x="3904593" y="4119582"/>
                    </a:lnTo>
                    <a:cubicBezTo>
                      <a:pt x="4046573" y="3994490"/>
                      <a:pt x="4173227" y="3852939"/>
                      <a:pt x="4281621" y="3697814"/>
                    </a:cubicBezTo>
                    <a:lnTo>
                      <a:pt x="4043201" y="3345914"/>
                    </a:lnTo>
                    <a:cubicBezTo>
                      <a:pt x="4085549" y="3273600"/>
                      <a:pt x="4123801" y="3198571"/>
                      <a:pt x="4157425" y="3121009"/>
                    </a:cubicBezTo>
                    <a:lnTo>
                      <a:pt x="4581630" y="3104465"/>
                    </a:lnTo>
                    <a:close/>
                    <a:moveTo>
                      <a:pt x="2348570" y="3734686"/>
                    </a:moveTo>
                    <a:cubicBezTo>
                      <a:pt x="1584246" y="3734686"/>
                      <a:pt x="962654" y="3112980"/>
                      <a:pt x="962654" y="2348817"/>
                    </a:cubicBezTo>
                    <a:cubicBezTo>
                      <a:pt x="962654" y="1584693"/>
                      <a:pt x="1584246" y="962959"/>
                      <a:pt x="2348570" y="962959"/>
                    </a:cubicBezTo>
                    <a:cubicBezTo>
                      <a:pt x="3112666" y="962959"/>
                      <a:pt x="3734324" y="1584693"/>
                      <a:pt x="3734324" y="2348817"/>
                    </a:cubicBezTo>
                    <a:cubicBezTo>
                      <a:pt x="3734324" y="3112970"/>
                      <a:pt x="3112675" y="3734686"/>
                      <a:pt x="2348570" y="373468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337D0811-C925-8A8C-4423-E50C382653B4}"/>
                  </a:ext>
                </a:extLst>
              </p:cNvPr>
              <p:cNvSpPr/>
              <p:nvPr/>
            </p:nvSpPr>
            <p:spPr>
              <a:xfrm>
                <a:off x="9410852" y="4918691"/>
                <a:ext cx="2573569" cy="2573740"/>
              </a:xfrm>
              <a:custGeom>
                <a:avLst/>
                <a:gdLst>
                  <a:gd name="csX0" fmla="*/ 0 w 2573569"/>
                  <a:gd name="csY0" fmla="*/ 1286913 h 2573740"/>
                  <a:gd name="csX1" fmla="*/ 1286885 w 2573569"/>
                  <a:gd name="csY1" fmla="*/ 2573741 h 2573740"/>
                  <a:gd name="csX2" fmla="*/ 2573569 w 2573569"/>
                  <a:gd name="csY2" fmla="*/ 1286913 h 2573740"/>
                  <a:gd name="csX3" fmla="*/ 1286885 w 2573569"/>
                  <a:gd name="csY3" fmla="*/ 0 h 2573740"/>
                  <a:gd name="csX4" fmla="*/ 0 w 2573569"/>
                  <a:gd name="csY4" fmla="*/ 1286913 h 2573740"/>
                  <a:gd name="csX5" fmla="*/ 2255253 w 2573569"/>
                  <a:gd name="csY5" fmla="*/ 1202350 h 2573740"/>
                  <a:gd name="csX6" fmla="*/ 1371257 w 2573569"/>
                  <a:gd name="csY6" fmla="*/ 2255425 h 2573740"/>
                  <a:gd name="csX7" fmla="*/ 318068 w 2573569"/>
                  <a:gd name="csY7" fmla="*/ 1371362 h 2573740"/>
                  <a:gd name="csX8" fmla="*/ 1202303 w 2573569"/>
                  <a:gd name="csY8" fmla="*/ 318459 h 2573740"/>
                  <a:gd name="csX9" fmla="*/ 2255253 w 2573569"/>
                  <a:gd name="csY9" fmla="*/ 1202350 h 25737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2573569" h="2573740">
                    <a:moveTo>
                      <a:pt x="0" y="1286913"/>
                    </a:moveTo>
                    <a:cubicBezTo>
                      <a:pt x="0" y="1996421"/>
                      <a:pt x="577091" y="2573741"/>
                      <a:pt x="1286885" y="2573741"/>
                    </a:cubicBezTo>
                    <a:cubicBezTo>
                      <a:pt x="1996478" y="2573741"/>
                      <a:pt x="2573569" y="1996421"/>
                      <a:pt x="2573569" y="1286913"/>
                    </a:cubicBezTo>
                    <a:cubicBezTo>
                      <a:pt x="2573569" y="577348"/>
                      <a:pt x="1996478" y="0"/>
                      <a:pt x="1286885" y="0"/>
                    </a:cubicBezTo>
                    <a:cubicBezTo>
                      <a:pt x="577091" y="0"/>
                      <a:pt x="0" y="577348"/>
                      <a:pt x="0" y="1286913"/>
                    </a:cubicBezTo>
                    <a:close/>
                    <a:moveTo>
                      <a:pt x="2255253" y="1202350"/>
                    </a:moveTo>
                    <a:cubicBezTo>
                      <a:pt x="2301774" y="1737503"/>
                      <a:pt x="1906096" y="2208990"/>
                      <a:pt x="1371257" y="2255425"/>
                    </a:cubicBezTo>
                    <a:cubicBezTo>
                      <a:pt x="836419" y="2302231"/>
                      <a:pt x="364789" y="1906057"/>
                      <a:pt x="318068" y="1371362"/>
                    </a:cubicBezTo>
                    <a:cubicBezTo>
                      <a:pt x="271777" y="836466"/>
                      <a:pt x="667493" y="364893"/>
                      <a:pt x="1202303" y="318459"/>
                    </a:cubicBezTo>
                    <a:cubicBezTo>
                      <a:pt x="1737360" y="271739"/>
                      <a:pt x="2208991" y="667712"/>
                      <a:pt x="2255253" y="120235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44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6C09F93-9245-A7CE-F3D2-76EE90793B08}"/>
                </a:ext>
              </a:extLst>
            </p:cNvPr>
            <p:cNvSpPr/>
            <p:nvPr/>
          </p:nvSpPr>
          <p:spPr>
            <a:xfrm>
              <a:off x="17584318" y="7602850"/>
              <a:ext cx="1553096" cy="155309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9F7DF947-F3BA-8734-9362-770654CE2033}"/>
              </a:ext>
            </a:extLst>
          </p:cNvPr>
          <p:cNvGrpSpPr/>
          <p:nvPr/>
        </p:nvGrpSpPr>
        <p:grpSpPr>
          <a:xfrm>
            <a:off x="13793126" y="5536993"/>
            <a:ext cx="3075684" cy="3075761"/>
            <a:chOff x="13793126" y="5241754"/>
            <a:chExt cx="3075684" cy="3075761"/>
          </a:xfrm>
          <a:effectLst>
            <a:outerShdw blurRad="152400" dist="254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D4C419F3-8998-3DD7-C099-390B3FC27B10}"/>
                </a:ext>
              </a:extLst>
            </p:cNvPr>
            <p:cNvSpPr/>
            <p:nvPr/>
          </p:nvSpPr>
          <p:spPr>
            <a:xfrm>
              <a:off x="14753317" y="6182631"/>
              <a:ext cx="1160329" cy="116230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DA8243C7-68F0-5DF4-604A-B5FE6FE2D986}"/>
                </a:ext>
              </a:extLst>
            </p:cNvPr>
            <p:cNvSpPr/>
            <p:nvPr/>
          </p:nvSpPr>
          <p:spPr>
            <a:xfrm>
              <a:off x="14378520" y="5827185"/>
              <a:ext cx="1904897" cy="1904898"/>
            </a:xfrm>
            <a:custGeom>
              <a:avLst/>
              <a:gdLst>
                <a:gd name="csX0" fmla="*/ 244 w 2205960"/>
                <a:gd name="csY0" fmla="*/ 1079838 h 2205960"/>
                <a:gd name="csX1" fmla="*/ 1079894 w 2205960"/>
                <a:gd name="csY1" fmla="*/ 2205712 h 2205960"/>
                <a:gd name="csX2" fmla="*/ 2205710 w 2205960"/>
                <a:gd name="csY2" fmla="*/ 1126129 h 2205960"/>
                <a:gd name="csX3" fmla="*/ 1125985 w 2205960"/>
                <a:gd name="csY3" fmla="*/ 246 h 2205960"/>
                <a:gd name="csX4" fmla="*/ 244 w 2205960"/>
                <a:gd name="csY4" fmla="*/ 1079838 h 2205960"/>
                <a:gd name="csX5" fmla="*/ 1683969 w 2205960"/>
                <a:gd name="csY5" fmla="*/ 742033 h 2205960"/>
                <a:gd name="csX6" fmla="*/ 1447388 w 2205960"/>
                <a:gd name="csY6" fmla="*/ 1663959 h 2205960"/>
                <a:gd name="csX7" fmla="*/ 518605 w 2205960"/>
                <a:gd name="csY7" fmla="*/ 1415366 h 2205960"/>
                <a:gd name="csX8" fmla="*/ 750538 w 2205960"/>
                <a:gd name="csY8" fmla="*/ 512662 h 2205960"/>
                <a:gd name="csX9" fmla="*/ 1683969 w 2205960"/>
                <a:gd name="csY9" fmla="*/ 742033 h 22059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2205960" h="2205960">
                  <a:moveTo>
                    <a:pt x="244" y="1079838"/>
                  </a:moveTo>
                  <a:cubicBezTo>
                    <a:pt x="-12462" y="1687914"/>
                    <a:pt x="471903" y="2193005"/>
                    <a:pt x="1079894" y="2205712"/>
                  </a:cubicBezTo>
                  <a:cubicBezTo>
                    <a:pt x="1687970" y="2218514"/>
                    <a:pt x="2193004" y="1734053"/>
                    <a:pt x="2205710" y="1126129"/>
                  </a:cubicBezTo>
                  <a:cubicBezTo>
                    <a:pt x="2218570" y="518082"/>
                    <a:pt x="1734280" y="12990"/>
                    <a:pt x="1125985" y="246"/>
                  </a:cubicBezTo>
                  <a:cubicBezTo>
                    <a:pt x="517928" y="-12489"/>
                    <a:pt x="12903" y="471791"/>
                    <a:pt x="244" y="1079838"/>
                  </a:cubicBezTo>
                  <a:close/>
                  <a:moveTo>
                    <a:pt x="1683969" y="742033"/>
                  </a:moveTo>
                  <a:cubicBezTo>
                    <a:pt x="1873155" y="1061912"/>
                    <a:pt x="1767265" y="1474716"/>
                    <a:pt x="1447388" y="1663959"/>
                  </a:cubicBezTo>
                  <a:cubicBezTo>
                    <a:pt x="1123337" y="1855487"/>
                    <a:pt x="704685" y="1744378"/>
                    <a:pt x="518605" y="1415366"/>
                  </a:cubicBezTo>
                  <a:cubicBezTo>
                    <a:pt x="344107" y="1106355"/>
                    <a:pt x="448739" y="699485"/>
                    <a:pt x="750538" y="512662"/>
                  </a:cubicBezTo>
                  <a:cubicBezTo>
                    <a:pt x="1071940" y="313666"/>
                    <a:pt x="1492384" y="418698"/>
                    <a:pt x="1683969" y="74203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25FB543D-A750-2197-B9C8-1833CC592AE5}"/>
                </a:ext>
              </a:extLst>
            </p:cNvPr>
            <p:cNvSpPr/>
            <p:nvPr/>
          </p:nvSpPr>
          <p:spPr>
            <a:xfrm>
              <a:off x="13793126" y="5241754"/>
              <a:ext cx="3075684" cy="3075761"/>
            </a:xfrm>
            <a:custGeom>
              <a:avLst/>
              <a:gdLst>
                <a:gd name="csX0" fmla="*/ 3553247 w 3561786"/>
                <a:gd name="csY0" fmla="*/ 1955663 h 3561874"/>
                <a:gd name="csX1" fmla="*/ 3549294 w 3561786"/>
                <a:gd name="csY1" fmla="*/ 1568710 h 3561874"/>
                <a:gd name="csX2" fmla="*/ 3249219 w 3561786"/>
                <a:gd name="csY2" fmla="*/ 1496938 h 3561874"/>
                <a:gd name="csX3" fmla="*/ 3183096 w 3561786"/>
                <a:gd name="csY3" fmla="*/ 1262957 h 3561874"/>
                <a:gd name="csX4" fmla="*/ 3402990 w 3561786"/>
                <a:gd name="csY4" fmla="*/ 1045987 h 3561874"/>
                <a:gd name="csX5" fmla="*/ 3313350 w 3561786"/>
                <a:gd name="csY5" fmla="*/ 873880 h 3561874"/>
                <a:gd name="csX6" fmla="*/ 3205813 w 3561786"/>
                <a:gd name="csY6" fmla="*/ 712936 h 3561874"/>
                <a:gd name="csX7" fmla="*/ 2909776 w 3561786"/>
                <a:gd name="csY7" fmla="*/ 801395 h 3561874"/>
                <a:gd name="csX8" fmla="*/ 2736202 w 3561786"/>
                <a:gd name="csY8" fmla="*/ 630935 h 3561874"/>
                <a:gd name="csX9" fmla="*/ 2818145 w 3561786"/>
                <a:gd name="csY9" fmla="*/ 333365 h 3561874"/>
                <a:gd name="csX10" fmla="*/ 2480951 w 3561786"/>
                <a:gd name="csY10" fmla="*/ 143484 h 3561874"/>
                <a:gd name="csX11" fmla="*/ 2268381 w 3561786"/>
                <a:gd name="csY11" fmla="*/ 368303 h 3561874"/>
                <a:gd name="csX12" fmla="*/ 2033562 w 3561786"/>
                <a:gd name="csY12" fmla="*/ 307742 h 3561874"/>
                <a:gd name="csX13" fmla="*/ 1954990 w 3561786"/>
                <a:gd name="csY13" fmla="*/ 8305 h 3561874"/>
                <a:gd name="csX14" fmla="*/ 1568818 w 3561786"/>
                <a:gd name="csY14" fmla="*/ 13086 h 3561874"/>
                <a:gd name="csX15" fmla="*/ 1496437 w 3561786"/>
                <a:gd name="csY15" fmla="*/ 313019 h 3561874"/>
                <a:gd name="csX16" fmla="*/ 1262970 w 3561786"/>
                <a:gd name="csY16" fmla="*/ 378999 h 3561874"/>
                <a:gd name="csX17" fmla="*/ 1045791 w 3561786"/>
                <a:gd name="csY17" fmla="*/ 159276 h 3561874"/>
                <a:gd name="csX18" fmla="*/ 873750 w 3561786"/>
                <a:gd name="csY18" fmla="*/ 248449 h 3561874"/>
                <a:gd name="csX19" fmla="*/ 712797 w 3561786"/>
                <a:gd name="csY19" fmla="*/ 355700 h 3561874"/>
                <a:gd name="csX20" fmla="*/ 800941 w 3561786"/>
                <a:gd name="csY20" fmla="*/ 652261 h 3561874"/>
                <a:gd name="csX21" fmla="*/ 630653 w 3561786"/>
                <a:gd name="csY21" fmla="*/ 825693 h 3561874"/>
                <a:gd name="csX22" fmla="*/ 333082 w 3561786"/>
                <a:gd name="csY22" fmla="*/ 744006 h 3561874"/>
                <a:gd name="csX23" fmla="*/ 143230 w 3561786"/>
                <a:gd name="csY23" fmla="*/ 1080629 h 3561874"/>
                <a:gd name="csX24" fmla="*/ 367820 w 3561786"/>
                <a:gd name="csY24" fmla="*/ 1293399 h 3561874"/>
                <a:gd name="csX25" fmla="*/ 307717 w 3561786"/>
                <a:gd name="csY25" fmla="*/ 1528304 h 3561874"/>
                <a:gd name="csX26" fmla="*/ 8594 w 3561786"/>
                <a:gd name="csY26" fmla="*/ 1606810 h 3561874"/>
                <a:gd name="csX27" fmla="*/ 12604 w 3561786"/>
                <a:gd name="csY27" fmla="*/ 1993467 h 3561874"/>
                <a:gd name="csX28" fmla="*/ 313080 w 3561786"/>
                <a:gd name="csY28" fmla="*/ 2064953 h 3561874"/>
                <a:gd name="csX29" fmla="*/ 378516 w 3561786"/>
                <a:gd name="csY29" fmla="*/ 2299315 h 3561874"/>
                <a:gd name="csX30" fmla="*/ 158823 w 3561786"/>
                <a:gd name="csY30" fmla="*/ 2516209 h 3561874"/>
                <a:gd name="csX31" fmla="*/ 248062 w 3561786"/>
                <a:gd name="csY31" fmla="*/ 2687792 h 3561874"/>
                <a:gd name="csX32" fmla="*/ 355571 w 3561786"/>
                <a:gd name="csY32" fmla="*/ 2849060 h 3561874"/>
                <a:gd name="csX33" fmla="*/ 652008 w 3561786"/>
                <a:gd name="csY33" fmla="*/ 2760830 h 3561874"/>
                <a:gd name="csX34" fmla="*/ 825439 w 3561786"/>
                <a:gd name="csY34" fmla="*/ 2930975 h 3561874"/>
                <a:gd name="csX35" fmla="*/ 743934 w 3561786"/>
                <a:gd name="csY35" fmla="*/ 3228889 h 3561874"/>
                <a:gd name="csX36" fmla="*/ 1080261 w 3561786"/>
                <a:gd name="csY36" fmla="*/ 3418265 h 3561874"/>
                <a:gd name="csX37" fmla="*/ 1293298 w 3561786"/>
                <a:gd name="csY37" fmla="*/ 3193846 h 3561874"/>
                <a:gd name="csX38" fmla="*/ 1528318 w 3561786"/>
                <a:gd name="csY38" fmla="*/ 3254120 h 3561874"/>
                <a:gd name="csX39" fmla="*/ 1606632 w 3561786"/>
                <a:gd name="csY39" fmla="*/ 3553510 h 3561874"/>
                <a:gd name="csX40" fmla="*/ 1993271 w 3561786"/>
                <a:gd name="csY40" fmla="*/ 3549386 h 3561874"/>
                <a:gd name="csX41" fmla="*/ 2064747 w 3561786"/>
                <a:gd name="csY41" fmla="*/ 3249053 h 3561874"/>
                <a:gd name="csX42" fmla="*/ 2298642 w 3561786"/>
                <a:gd name="csY42" fmla="*/ 3183130 h 3561874"/>
                <a:gd name="csX43" fmla="*/ 2516546 w 3561786"/>
                <a:gd name="csY43" fmla="*/ 3402958 h 3561874"/>
                <a:gd name="csX44" fmla="*/ 2687929 w 3561786"/>
                <a:gd name="csY44" fmla="*/ 3313832 h 3561874"/>
                <a:gd name="csX45" fmla="*/ 2848787 w 3561786"/>
                <a:gd name="csY45" fmla="*/ 3206067 h 3561874"/>
                <a:gd name="csX46" fmla="*/ 2760672 w 3561786"/>
                <a:gd name="csY46" fmla="*/ 2910029 h 3561874"/>
                <a:gd name="csX47" fmla="*/ 2930931 w 3561786"/>
                <a:gd name="csY47" fmla="*/ 2736541 h 3561874"/>
                <a:gd name="csX48" fmla="*/ 3228730 w 3561786"/>
                <a:gd name="csY48" fmla="*/ 2818142 h 3561874"/>
                <a:gd name="csX49" fmla="*/ 3418182 w 3561786"/>
                <a:gd name="csY49" fmla="*/ 2481404 h 3561874"/>
                <a:gd name="csX50" fmla="*/ 3193592 w 3561786"/>
                <a:gd name="csY50" fmla="*/ 2268369 h 3561874"/>
                <a:gd name="csX51" fmla="*/ 3254123 w 3561786"/>
                <a:gd name="csY51" fmla="*/ 2033834 h 3561874"/>
                <a:gd name="csX52" fmla="*/ 3553247 w 3561786"/>
                <a:gd name="csY52" fmla="*/ 1955663 h 3561874"/>
                <a:gd name="csX53" fmla="*/ 1756679 w 3561786"/>
                <a:gd name="csY53" fmla="*/ 2931289 h 3561874"/>
                <a:gd name="csX54" fmla="*/ 630453 w 3561786"/>
                <a:gd name="csY54" fmla="*/ 1756666 h 3561874"/>
                <a:gd name="csX55" fmla="*/ 1804962 w 3561786"/>
                <a:gd name="csY55" fmla="*/ 630354 h 3561874"/>
                <a:gd name="csX56" fmla="*/ 2931388 w 3561786"/>
                <a:gd name="csY56" fmla="*/ 1804977 h 3561874"/>
                <a:gd name="csX57" fmla="*/ 1756679 w 3561786"/>
                <a:gd name="csY57" fmla="*/ 2931289 h 35618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3561786" h="3561874">
                  <a:moveTo>
                    <a:pt x="3553247" y="1955663"/>
                  </a:moveTo>
                  <a:cubicBezTo>
                    <a:pt x="3565725" y="1827342"/>
                    <a:pt x="3564629" y="1698069"/>
                    <a:pt x="3549294" y="1568710"/>
                  </a:cubicBezTo>
                  <a:lnTo>
                    <a:pt x="3249219" y="1496938"/>
                  </a:lnTo>
                  <a:cubicBezTo>
                    <a:pt x="3233454" y="1418281"/>
                    <a:pt x="3211166" y="1339824"/>
                    <a:pt x="3183096" y="1262957"/>
                  </a:cubicBezTo>
                  <a:lnTo>
                    <a:pt x="3402990" y="1045987"/>
                  </a:lnTo>
                  <a:cubicBezTo>
                    <a:pt x="3376568" y="987618"/>
                    <a:pt x="3346726" y="930058"/>
                    <a:pt x="3313350" y="873880"/>
                  </a:cubicBezTo>
                  <a:cubicBezTo>
                    <a:pt x="3280346" y="817911"/>
                    <a:pt x="3244342" y="764323"/>
                    <a:pt x="3205813" y="712936"/>
                  </a:cubicBezTo>
                  <a:lnTo>
                    <a:pt x="2909776" y="801395"/>
                  </a:lnTo>
                  <a:cubicBezTo>
                    <a:pt x="2855969" y="739311"/>
                    <a:pt x="2798057" y="682322"/>
                    <a:pt x="2736202" y="630935"/>
                  </a:cubicBezTo>
                  <a:lnTo>
                    <a:pt x="2818145" y="333365"/>
                  </a:lnTo>
                  <a:cubicBezTo>
                    <a:pt x="2712199" y="257679"/>
                    <a:pt x="2599327" y="194271"/>
                    <a:pt x="2480951" y="143484"/>
                  </a:cubicBezTo>
                  <a:lnTo>
                    <a:pt x="2268381" y="368303"/>
                  </a:lnTo>
                  <a:cubicBezTo>
                    <a:pt x="2191801" y="341784"/>
                    <a:pt x="2113200" y="321611"/>
                    <a:pt x="2033562" y="307742"/>
                  </a:cubicBezTo>
                  <a:lnTo>
                    <a:pt x="1954990" y="8305"/>
                  </a:lnTo>
                  <a:cubicBezTo>
                    <a:pt x="1826983" y="-4087"/>
                    <a:pt x="1697491" y="-2706"/>
                    <a:pt x="1568818" y="13086"/>
                  </a:cubicBezTo>
                  <a:lnTo>
                    <a:pt x="1496437" y="313019"/>
                  </a:lnTo>
                  <a:cubicBezTo>
                    <a:pt x="1417666" y="328297"/>
                    <a:pt x="1339789" y="350481"/>
                    <a:pt x="1262970" y="378999"/>
                  </a:cubicBezTo>
                  <a:lnTo>
                    <a:pt x="1045791" y="159276"/>
                  </a:lnTo>
                  <a:cubicBezTo>
                    <a:pt x="987916" y="185441"/>
                    <a:pt x="929843" y="214902"/>
                    <a:pt x="873750" y="248449"/>
                  </a:cubicBezTo>
                  <a:cubicBezTo>
                    <a:pt x="817638" y="281510"/>
                    <a:pt x="764022" y="317629"/>
                    <a:pt x="712797" y="355700"/>
                  </a:cubicBezTo>
                  <a:lnTo>
                    <a:pt x="800941" y="652261"/>
                  </a:lnTo>
                  <a:cubicBezTo>
                    <a:pt x="739086" y="706163"/>
                    <a:pt x="682079" y="763952"/>
                    <a:pt x="630653" y="825693"/>
                  </a:cubicBezTo>
                  <a:lnTo>
                    <a:pt x="333082" y="744006"/>
                  </a:lnTo>
                  <a:cubicBezTo>
                    <a:pt x="257216" y="849581"/>
                    <a:pt x="193989" y="962548"/>
                    <a:pt x="143230" y="1080629"/>
                  </a:cubicBezTo>
                  <a:lnTo>
                    <a:pt x="367820" y="1293399"/>
                  </a:lnTo>
                  <a:cubicBezTo>
                    <a:pt x="341331" y="1370066"/>
                    <a:pt x="321757" y="1448666"/>
                    <a:pt x="307717" y="1528304"/>
                  </a:cubicBezTo>
                  <a:lnTo>
                    <a:pt x="8594" y="1606810"/>
                  </a:lnTo>
                  <a:cubicBezTo>
                    <a:pt x="-4055" y="1734845"/>
                    <a:pt x="-2760" y="1864375"/>
                    <a:pt x="12604" y="1993467"/>
                  </a:cubicBezTo>
                  <a:lnTo>
                    <a:pt x="313080" y="2064953"/>
                  </a:lnTo>
                  <a:cubicBezTo>
                    <a:pt x="328444" y="2144038"/>
                    <a:pt x="350437" y="2222067"/>
                    <a:pt x="378516" y="2299315"/>
                  </a:cubicBezTo>
                  <a:lnTo>
                    <a:pt x="158823" y="2516209"/>
                  </a:lnTo>
                  <a:cubicBezTo>
                    <a:pt x="185111" y="2574635"/>
                    <a:pt x="214648" y="2631909"/>
                    <a:pt x="248062" y="2687792"/>
                  </a:cubicBezTo>
                  <a:cubicBezTo>
                    <a:pt x="281438" y="2744171"/>
                    <a:pt x="317290" y="2797978"/>
                    <a:pt x="355571" y="2849060"/>
                  </a:cubicBezTo>
                  <a:lnTo>
                    <a:pt x="652008" y="2760830"/>
                  </a:lnTo>
                  <a:cubicBezTo>
                    <a:pt x="705681" y="2822685"/>
                    <a:pt x="764013" y="2879635"/>
                    <a:pt x="825439" y="2930975"/>
                  </a:cubicBezTo>
                  <a:lnTo>
                    <a:pt x="743934" y="3228889"/>
                  </a:lnTo>
                  <a:cubicBezTo>
                    <a:pt x="849709" y="3304431"/>
                    <a:pt x="962294" y="3368135"/>
                    <a:pt x="1080261" y="3418265"/>
                  </a:cubicBezTo>
                  <a:lnTo>
                    <a:pt x="1293298" y="3193846"/>
                  </a:lnTo>
                  <a:cubicBezTo>
                    <a:pt x="1370117" y="3220563"/>
                    <a:pt x="1447964" y="3240480"/>
                    <a:pt x="1528318" y="3254120"/>
                  </a:cubicBezTo>
                  <a:lnTo>
                    <a:pt x="1606632" y="3553510"/>
                  </a:lnTo>
                  <a:cubicBezTo>
                    <a:pt x="1734429" y="3565645"/>
                    <a:pt x="1864198" y="3564835"/>
                    <a:pt x="1993271" y="3549386"/>
                  </a:cubicBezTo>
                  <a:lnTo>
                    <a:pt x="2064747" y="3249053"/>
                  </a:lnTo>
                  <a:cubicBezTo>
                    <a:pt x="2143718" y="3233803"/>
                    <a:pt x="2221833" y="3211581"/>
                    <a:pt x="2298642" y="3183130"/>
                  </a:cubicBezTo>
                  <a:lnTo>
                    <a:pt x="2516546" y="3402958"/>
                  </a:lnTo>
                  <a:cubicBezTo>
                    <a:pt x="2574420" y="3376935"/>
                    <a:pt x="2631808" y="3347093"/>
                    <a:pt x="2687929" y="3313832"/>
                  </a:cubicBezTo>
                  <a:cubicBezTo>
                    <a:pt x="2744194" y="3280628"/>
                    <a:pt x="2797400" y="3244624"/>
                    <a:pt x="2848787" y="3206067"/>
                  </a:cubicBezTo>
                  <a:lnTo>
                    <a:pt x="2760672" y="2910029"/>
                  </a:lnTo>
                  <a:cubicBezTo>
                    <a:pt x="2822584" y="2856251"/>
                    <a:pt x="2879572" y="2798082"/>
                    <a:pt x="2930931" y="2736541"/>
                  </a:cubicBezTo>
                  <a:lnTo>
                    <a:pt x="3228730" y="2818142"/>
                  </a:lnTo>
                  <a:cubicBezTo>
                    <a:pt x="3304416" y="2712386"/>
                    <a:pt x="3368090" y="2599467"/>
                    <a:pt x="3418182" y="2481404"/>
                  </a:cubicBezTo>
                  <a:lnTo>
                    <a:pt x="3193592" y="2268369"/>
                  </a:lnTo>
                  <a:cubicBezTo>
                    <a:pt x="3219881" y="2192216"/>
                    <a:pt x="3240322" y="2113816"/>
                    <a:pt x="3254123" y="2033834"/>
                  </a:cubicBezTo>
                  <a:lnTo>
                    <a:pt x="3553247" y="1955663"/>
                  </a:lnTo>
                  <a:close/>
                  <a:moveTo>
                    <a:pt x="1756679" y="2931289"/>
                  </a:moveTo>
                  <a:cubicBezTo>
                    <a:pt x="1122372" y="2918031"/>
                    <a:pt x="617080" y="2391088"/>
                    <a:pt x="630453" y="1756666"/>
                  </a:cubicBezTo>
                  <a:cubicBezTo>
                    <a:pt x="643569" y="1122358"/>
                    <a:pt x="1170425" y="617038"/>
                    <a:pt x="1804962" y="630354"/>
                  </a:cubicBezTo>
                  <a:cubicBezTo>
                    <a:pt x="2439298" y="643613"/>
                    <a:pt x="2944476" y="1170555"/>
                    <a:pt x="2931388" y="1804977"/>
                  </a:cubicBezTo>
                  <a:cubicBezTo>
                    <a:pt x="2918015" y="2439342"/>
                    <a:pt x="2391245" y="2944662"/>
                    <a:pt x="1756679" y="293128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 sz="3200" b="1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3287D259-A719-249A-5943-66FEFCD45CA6}"/>
                </a:ext>
              </a:extLst>
            </p:cNvPr>
            <p:cNvSpPr/>
            <p:nvPr/>
          </p:nvSpPr>
          <p:spPr>
            <a:xfrm>
              <a:off x="14792742" y="6224641"/>
              <a:ext cx="1076452" cy="1078288"/>
            </a:xfrm>
            <a:custGeom>
              <a:avLst/>
              <a:gdLst>
                <a:gd name="csX0" fmla="*/ 316444 w 1343715"/>
                <a:gd name="csY0" fmla="*/ 100921 h 1346007"/>
                <a:gd name="csX1" fmla="*/ 84511 w 1343715"/>
                <a:gd name="csY1" fmla="*/ 1003625 h 1346007"/>
                <a:gd name="csX2" fmla="*/ 1013294 w 1343715"/>
                <a:gd name="csY2" fmla="*/ 1252218 h 1346007"/>
                <a:gd name="csX3" fmla="*/ 1249875 w 1343715"/>
                <a:gd name="csY3" fmla="*/ 330293 h 1346007"/>
                <a:gd name="csX4" fmla="*/ 316444 w 1343715"/>
                <a:gd name="csY4" fmla="*/ 100921 h 13460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343715" h="1346007">
                  <a:moveTo>
                    <a:pt x="316444" y="100921"/>
                  </a:moveTo>
                  <a:cubicBezTo>
                    <a:pt x="14635" y="287755"/>
                    <a:pt x="-89987" y="694615"/>
                    <a:pt x="84511" y="1003625"/>
                  </a:cubicBezTo>
                  <a:cubicBezTo>
                    <a:pt x="270591" y="1332637"/>
                    <a:pt x="689243" y="1443746"/>
                    <a:pt x="1013294" y="1252218"/>
                  </a:cubicBezTo>
                  <a:cubicBezTo>
                    <a:pt x="1333171" y="1062965"/>
                    <a:pt x="1439071" y="650161"/>
                    <a:pt x="1249875" y="330293"/>
                  </a:cubicBezTo>
                  <a:cubicBezTo>
                    <a:pt x="1058290" y="6957"/>
                    <a:pt x="637846" y="-98075"/>
                    <a:pt x="316444" y="100921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8F504886-CFC6-63C3-A1CC-267DC9BED40A}"/>
              </a:ext>
            </a:extLst>
          </p:cNvPr>
          <p:cNvGrpSpPr/>
          <p:nvPr/>
        </p:nvGrpSpPr>
        <p:grpSpPr>
          <a:xfrm>
            <a:off x="2665303" y="3564017"/>
            <a:ext cx="2581282" cy="1286499"/>
            <a:chOff x="2665303" y="3161682"/>
            <a:chExt cx="2581282" cy="1286499"/>
          </a:xfrm>
        </p:grpSpPr>
        <p:sp>
          <p:nvSpPr>
            <p:cNvPr id="217" name="!!Text3">
              <a:extLst>
                <a:ext uri="{FF2B5EF4-FFF2-40B4-BE49-F238E27FC236}">
                  <a16:creationId xmlns:a16="http://schemas.microsoft.com/office/drawing/2014/main" id="{3F0948A7-783C-2AD9-1296-E19649CF8515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!!Text2">
              <a:extLst>
                <a:ext uri="{FF2B5EF4-FFF2-40B4-BE49-F238E27FC236}">
                  <a16:creationId xmlns:a16="http://schemas.microsoft.com/office/drawing/2014/main" id="{773CE1AB-07DA-8B60-BE58-C43511DEB8F4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!!Text1">
              <a:extLst>
                <a:ext uri="{FF2B5EF4-FFF2-40B4-BE49-F238E27FC236}">
                  <a16:creationId xmlns:a16="http://schemas.microsoft.com/office/drawing/2014/main" id="{B54F32A1-CA97-1A93-1479-C46065CB990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0" name="Freeform 26">
            <a:extLst>
              <a:ext uri="{FF2B5EF4-FFF2-40B4-BE49-F238E27FC236}">
                <a16:creationId xmlns:a16="http://schemas.microsoft.com/office/drawing/2014/main" id="{C7A0E182-F8E7-5599-AA38-3ADC51D0E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6223" y="9972991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1" name="Freeform 16">
            <a:extLst>
              <a:ext uri="{FF2B5EF4-FFF2-40B4-BE49-F238E27FC236}">
                <a16:creationId xmlns:a16="http://schemas.microsoft.com/office/drawing/2014/main" id="{0658A112-1585-F8EF-C02F-283636810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215" y="6726817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2" name="Freeform 15">
            <a:extLst>
              <a:ext uri="{FF2B5EF4-FFF2-40B4-BE49-F238E27FC236}">
                <a16:creationId xmlns:a16="http://schemas.microsoft.com/office/drawing/2014/main" id="{381A22BD-188C-B973-61B1-E88C11CF4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110" y="10055339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3" name="Freeform 74">
            <a:extLst>
              <a:ext uri="{FF2B5EF4-FFF2-40B4-BE49-F238E27FC236}">
                <a16:creationId xmlns:a16="http://schemas.microsoft.com/office/drawing/2014/main" id="{5B2167A0-5D21-D649-F4A7-8FB2CF563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0233" y="5358133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4" name="Group 13">
            <a:extLst>
              <a:ext uri="{FF2B5EF4-FFF2-40B4-BE49-F238E27FC236}">
                <a16:creationId xmlns:a16="http://schemas.microsoft.com/office/drawing/2014/main" id="{DC66D873-A711-51EC-153E-4FFF5E433118}"/>
              </a:ext>
            </a:extLst>
          </p:cNvPr>
          <p:cNvGrpSpPr>
            <a:grpSpLocks/>
          </p:cNvGrpSpPr>
          <p:nvPr/>
        </p:nvGrpSpPr>
        <p:grpSpPr bwMode="auto">
          <a:xfrm>
            <a:off x="2733729" y="5414333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25" name="Freeform 48">
              <a:extLst>
                <a:ext uri="{FF2B5EF4-FFF2-40B4-BE49-F238E27FC236}">
                  <a16:creationId xmlns:a16="http://schemas.microsoft.com/office/drawing/2014/main" id="{D3F441DE-4738-F5F7-0391-9889922E1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6" name="Freeform 49">
              <a:extLst>
                <a:ext uri="{FF2B5EF4-FFF2-40B4-BE49-F238E27FC236}">
                  <a16:creationId xmlns:a16="http://schemas.microsoft.com/office/drawing/2014/main" id="{F6454841-2E47-136C-D02B-4DF827BF7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7" name="Freeform 50">
              <a:extLst>
                <a:ext uri="{FF2B5EF4-FFF2-40B4-BE49-F238E27FC236}">
                  <a16:creationId xmlns:a16="http://schemas.microsoft.com/office/drawing/2014/main" id="{9E908E92-93BD-923E-CC9B-9F6E19333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8" name="Freeform 51">
              <a:extLst>
                <a:ext uri="{FF2B5EF4-FFF2-40B4-BE49-F238E27FC236}">
                  <a16:creationId xmlns:a16="http://schemas.microsoft.com/office/drawing/2014/main" id="{716CECC7-364A-742C-638C-1E31ED540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01B4CE9B-FCF5-0646-72EE-6BD7546B84F7}"/>
              </a:ext>
            </a:extLst>
          </p:cNvPr>
          <p:cNvGrpSpPr/>
          <p:nvPr/>
        </p:nvGrpSpPr>
        <p:grpSpPr>
          <a:xfrm>
            <a:off x="6208880" y="11323804"/>
            <a:ext cx="2581282" cy="1286499"/>
            <a:chOff x="2665303" y="3161682"/>
            <a:chExt cx="2581282" cy="1286499"/>
          </a:xfrm>
        </p:grpSpPr>
        <p:sp>
          <p:nvSpPr>
            <p:cNvPr id="230" name="!!Text3">
              <a:extLst>
                <a:ext uri="{FF2B5EF4-FFF2-40B4-BE49-F238E27FC236}">
                  <a16:creationId xmlns:a16="http://schemas.microsoft.com/office/drawing/2014/main" id="{495C4443-CF33-3A1F-9CCD-EB23E4DC662C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1" name="!!Text2">
              <a:extLst>
                <a:ext uri="{FF2B5EF4-FFF2-40B4-BE49-F238E27FC236}">
                  <a16:creationId xmlns:a16="http://schemas.microsoft.com/office/drawing/2014/main" id="{C9CD6D1A-F432-EE47-06AE-78D1925A88B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2" name="!!Text1">
              <a:extLst>
                <a:ext uri="{FF2B5EF4-FFF2-40B4-BE49-F238E27FC236}">
                  <a16:creationId xmlns:a16="http://schemas.microsoft.com/office/drawing/2014/main" id="{243D9539-4A25-E6E2-0EE0-F8B3DAC91D4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BDDB9055-F63A-2E5E-D820-BF6F22A84024}"/>
              </a:ext>
            </a:extLst>
          </p:cNvPr>
          <p:cNvGrpSpPr/>
          <p:nvPr/>
        </p:nvGrpSpPr>
        <p:grpSpPr>
          <a:xfrm>
            <a:off x="15959066" y="3572108"/>
            <a:ext cx="2581282" cy="1286499"/>
            <a:chOff x="2665303" y="3161682"/>
            <a:chExt cx="2581282" cy="1286499"/>
          </a:xfrm>
        </p:grpSpPr>
        <p:sp>
          <p:nvSpPr>
            <p:cNvPr id="234" name="!!Text3">
              <a:extLst>
                <a:ext uri="{FF2B5EF4-FFF2-40B4-BE49-F238E27FC236}">
                  <a16:creationId xmlns:a16="http://schemas.microsoft.com/office/drawing/2014/main" id="{8068BCF1-6497-CF7D-D975-B08E3DCB3082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5" name="!!Text2">
              <a:extLst>
                <a:ext uri="{FF2B5EF4-FFF2-40B4-BE49-F238E27FC236}">
                  <a16:creationId xmlns:a16="http://schemas.microsoft.com/office/drawing/2014/main" id="{AA89641F-4DCA-16FA-0995-3374BC31057B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!!Text1">
              <a:extLst>
                <a:ext uri="{FF2B5EF4-FFF2-40B4-BE49-F238E27FC236}">
                  <a16:creationId xmlns:a16="http://schemas.microsoft.com/office/drawing/2014/main" id="{0AD27082-3FC8-A055-C8C3-5046ADE8631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17DBE319-07B1-C945-BBC6-99E5FEC52856}"/>
              </a:ext>
            </a:extLst>
          </p:cNvPr>
          <p:cNvGrpSpPr/>
          <p:nvPr/>
        </p:nvGrpSpPr>
        <p:grpSpPr>
          <a:xfrm>
            <a:off x="19512534" y="11225135"/>
            <a:ext cx="2581282" cy="1286499"/>
            <a:chOff x="2665303" y="3161682"/>
            <a:chExt cx="2581282" cy="1286499"/>
          </a:xfrm>
        </p:grpSpPr>
        <p:sp>
          <p:nvSpPr>
            <p:cNvPr id="238" name="!!Text3">
              <a:extLst>
                <a:ext uri="{FF2B5EF4-FFF2-40B4-BE49-F238E27FC236}">
                  <a16:creationId xmlns:a16="http://schemas.microsoft.com/office/drawing/2014/main" id="{B37E0248-16F0-1AAB-BD33-1BB5B54C739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!!Text2">
              <a:extLst>
                <a:ext uri="{FF2B5EF4-FFF2-40B4-BE49-F238E27FC236}">
                  <a16:creationId xmlns:a16="http://schemas.microsoft.com/office/drawing/2014/main" id="{840AE70F-3287-3101-0837-9427E350D88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0" name="!!Text1">
              <a:extLst>
                <a:ext uri="{FF2B5EF4-FFF2-40B4-BE49-F238E27FC236}">
                  <a16:creationId xmlns:a16="http://schemas.microsoft.com/office/drawing/2014/main" id="{FB00D283-F48B-C2FE-1D7F-8419F68C1328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220" grpId="0" animBg="1"/>
          <p:bldP spid="221" grpId="0" animBg="1"/>
          <p:bldP spid="222" grpId="0" animBg="1"/>
          <p:bldP spid="2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220" grpId="0" animBg="1"/>
          <p:bldP spid="221" grpId="0" animBg="1"/>
          <p:bldP spid="222" grpId="0" animBg="1"/>
          <p:bldP spid="223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4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53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52566F"/>
      </a:accent1>
      <a:accent2>
        <a:srgbClr val="F86B2A"/>
      </a:accent2>
      <a:accent3>
        <a:srgbClr val="22223A"/>
      </a:accent3>
      <a:accent4>
        <a:srgbClr val="9F919E"/>
      </a:accent4>
      <a:accent5>
        <a:srgbClr val="CCAFA9"/>
      </a:accent5>
      <a:accent6>
        <a:srgbClr val="F2EB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1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658260"/>
      </a:accent1>
      <a:accent2>
        <a:srgbClr val="84AE85"/>
      </a:accent2>
      <a:accent3>
        <a:srgbClr val="19271A"/>
      </a:accent3>
      <a:accent4>
        <a:srgbClr val="A38A53"/>
      </a:accent4>
      <a:accent5>
        <a:srgbClr val="EAB557"/>
      </a:accent5>
      <a:accent6>
        <a:srgbClr val="8C7860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15591</TotalTime>
  <Words>740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186</dc:title>
  <dc:creator>Slide Ocean</dc:creator>
  <cp:keywords>SlideOcean.net</cp:keywords>
  <cp:lastModifiedBy>SO</cp:lastModifiedBy>
  <cp:revision>4005</cp:revision>
  <dcterms:created xsi:type="dcterms:W3CDTF">2024-04-24T08:43:56Z</dcterms:created>
  <dcterms:modified xsi:type="dcterms:W3CDTF">2026-01-27T02:58:18Z</dcterms:modified>
</cp:coreProperties>
</file>