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 varScale="1">
        <p:scale>
          <a:sx n="54" d="100"/>
          <a:sy n="54" d="100"/>
        </p:scale>
        <p:origin x="31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F43E1D7-DB60-7E81-8C05-67118512F454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B9D1442-A893-E1B7-7BE9-C1CBC7738225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2EBAF89-835C-D09C-9247-DB50F1576310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9AC77F-7DB0-1561-8A31-E22FBE9637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F854975-6BEC-9ED8-E0DF-A9F77D83E54B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91FDDA5-D56B-E587-93F3-4CFF6A3F4C96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12C01E2-D85C-D443-B0C8-6C72262E9BFE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254DF6F-730B-5D35-6C5F-6C1B0AA260C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5A57A1C0-DCFB-3EDB-AC6A-B3853F7A0298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548F00AC-7447-7B48-7F8C-71136E542A08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78DA5EB-28A8-176F-6E9E-6C9D6D4D5943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3DBBBC-BC7C-9ECF-26DC-33F121F26452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D6E18A8-F2C7-E3B7-5A26-42600ABBDAA4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6B1ACD16-B690-1922-23AA-A941C1FDB37D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82CB3BCE-1CCB-10F0-7825-79553284CDCE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CC2A702-68AC-5EEF-AC57-A1FBFAD2E3D1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CFCF8F5-716E-BEB7-2922-E7B8E160F7BD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8A0D9294-7737-63F7-426F-843527A2496E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2EA1208-5668-0DAE-611F-340D3574C20C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849DB83-FB1B-2779-EB46-6259AD93FDDF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D93B976-D654-7900-D260-8E4DBDC04D49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54D8282-8929-FD95-1C14-8C72194C86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7146F4E-E645-CF42-3BF8-E223D6AB6FA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0F270B3-EE83-CB5A-A5A1-819BCC173BE8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33A4AEFC-7D6B-A93D-A509-9CB67EC5D017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B2E58308-11F9-74A4-C7FA-7CE0FAC6C03E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C3638862-21D7-705C-9335-C8EAC1B5B73F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3A1E50BD-B696-E28E-9F41-9DE118455600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A8E9D7C8-0AAD-CDA6-8574-A97EA18D12CD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A567E477-F6FD-2227-7927-4728D502424A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218879EF-1A2D-1EF8-1F98-25CECD2369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4241D51D-4CB1-2B42-054B-3757BACEBF8E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0D9AF185-EA6B-55BE-E19B-C622CCCEFDD3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65500D2C-7406-7B4D-8586-E237CC97A144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CE2D56A0-7A63-9EE2-456C-0E661F3E3071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4490C514-990C-3F5F-9BE1-4481BE7F5224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927D0A2E-4A99-4FB7-9CEB-5EFE0BE43A58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8629B532-1708-2DCD-6E5E-3FD8BB29CD4A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1D048BF7-7212-362F-84C9-C1240B550AD6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4" name="Textbox 200">
            <a:extLst>
              <a:ext uri="{FF2B5EF4-FFF2-40B4-BE49-F238E27FC236}">
                <a16:creationId xmlns:a16="http://schemas.microsoft.com/office/drawing/2014/main" id="{F61E3706-6C88-8FF0-5158-A24C931F95D2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6C282D24-3DC8-219F-9F56-0497C6C99F58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7F70D2D-1E95-5296-BCCE-1DA61CF4AE2A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3A6E2043-7C06-8407-FF72-818A765435B8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6" name="Textbox 200">
            <a:extLst>
              <a:ext uri="{FF2B5EF4-FFF2-40B4-BE49-F238E27FC236}">
                <a16:creationId xmlns:a16="http://schemas.microsoft.com/office/drawing/2014/main" id="{0E07946F-77FA-F8F2-BA4C-FD76F2157B5C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97569A5-DAE5-CD8C-6612-ACE05ACE3133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7E0A3E51-75A6-5AAC-31CD-CDE8678FBD48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6552791-7DA0-DACD-50E6-68AEB55BCDE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46EC7A53-D6CB-935E-AB33-8146864252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0B6487FF-F4FA-F0BC-7BFF-580D70273F5E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A4528CC8-2BF8-C68E-265E-915E1EE8EB0B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946F2EEC-1E98-A8B0-D033-BFDD42C204A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E2C6BB4E-C610-7E17-CC59-0F7184862C52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A8B031A8-BE06-7E3F-CC81-4C8C24AC327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842AEA7-3AFE-DF88-5AFA-0DC58BD372DA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AB8657B8-6E77-509C-4EBF-936FF50F7823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66EA92A4-7957-AAAA-03F3-129B11634586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B8189052-AD03-2AD8-A847-84FE7F45BB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791A671D-75CA-B429-E5E3-5ED16B97106B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4AEDF95-BCD2-B344-3FB6-0910B290E815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251" name="Textbox 200">
              <a:extLst>
                <a:ext uri="{FF2B5EF4-FFF2-40B4-BE49-F238E27FC236}">
                  <a16:creationId xmlns:a16="http://schemas.microsoft.com/office/drawing/2014/main" id="{84A66623-55D2-0429-928F-A0710E99F5D3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D6522A84-905D-5BC2-18D6-F10F0ABF20F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F8E278BE-9C4C-FD29-0762-954756B8D0F0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F2CF2D7F-5F69-CF4E-4EB7-5DBCBF276D2A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9A05D0A2-4973-26F4-E639-2D8CE7A176A8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EC82478A-BEC2-F4CB-CE5E-5512E08C1131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3" name="Textbox 200">
            <a:extLst>
              <a:ext uri="{FF2B5EF4-FFF2-40B4-BE49-F238E27FC236}">
                <a16:creationId xmlns:a16="http://schemas.microsoft.com/office/drawing/2014/main" id="{031C4C08-4410-2F26-0721-8FF436E356E8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0DD38ED4-19A4-EC8B-EED7-91D84C14D9F2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C2BFA5A6-D6A7-6434-0099-434895AD5871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327295FE-E4C6-3349-1627-EC6C2427B5E2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5" name="Textbox 200">
            <a:extLst>
              <a:ext uri="{FF2B5EF4-FFF2-40B4-BE49-F238E27FC236}">
                <a16:creationId xmlns:a16="http://schemas.microsoft.com/office/drawing/2014/main" id="{DB678769-F4E8-DDA7-5A8A-D7B7BECC9232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8B939668-AC43-984E-437A-861612D9C5AF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F5524C2-40EC-6373-F8C7-C93C7ECCDFC5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FB7DD7F8-29A5-A56E-E93C-237D6D97B007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DD9C79D5-C32C-A1FF-F4F7-449D9B1DB2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E34E44-B141-4953-2707-49091782EAD9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88041758-5B34-70C7-0661-87A92314138A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14CAF948-6668-7EC4-B45D-28F5E8D05CC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23B91250-B9D4-AE62-E993-E1A48E0E1BF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BA045282-7F06-CD6A-903D-D36EFA1CC027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5A8974F-64FB-1DE3-320F-ACB9E42FC04E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2C77059-AB70-FE7B-8DCE-2B88B86F9E68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B68EFD54-09C8-100E-0050-69783CF48D38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41F64D40-354E-4BBC-7300-93709443B620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7581FFA-591C-4186-66BF-162F92727348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9" name="!!MainTitle1">
            <a:extLst>
              <a:ext uri="{FF2B5EF4-FFF2-40B4-BE49-F238E27FC236}">
                <a16:creationId xmlns:a16="http://schemas.microsoft.com/office/drawing/2014/main" id="{714A7372-97B9-D788-6C98-A755FDD4659D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8F2A4607-12F2-2FDE-5171-D2B04FF57233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81B50F26-A309-BB37-6199-444BFB3D381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24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5" grpId="0"/>
          <p:bldP spid="70" grpId="0"/>
          <p:bldP spid="204" grpId="0"/>
          <p:bldP spid="206" grpId="0"/>
          <p:bldP spid="233" grpId="0"/>
          <p:bldP spid="235" grpId="0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259" grpId="0"/>
          <p:bldP spid="2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5" grpId="0"/>
          <p:bldP spid="70" grpId="0"/>
          <p:bldP spid="204" grpId="0"/>
          <p:bldP spid="206" grpId="0"/>
          <p:bldP spid="233" grpId="0"/>
          <p:bldP spid="235" grpId="0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259" grpId="0"/>
          <p:bldP spid="26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>
            <a:extLst>
              <a:ext uri="{FF2B5EF4-FFF2-40B4-BE49-F238E27FC236}">
                <a16:creationId xmlns:a16="http://schemas.microsoft.com/office/drawing/2014/main" id="{2D48C8AE-1CF6-9822-7FF2-B69480AFB756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B630890-C4F5-2DFE-FDD3-868235C08529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93028DC1-D18D-E2BB-C5DF-636EF752C6F0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976A2F08-7D09-40A0-26B6-261C10DF40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5BA3E90-269A-39F1-F3CE-23381183F045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AF471D1-DEA1-0D08-55B1-A450AF486A45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35ABB4E2-EA12-406F-48BB-EF425745BA9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CD63041B-99CC-2591-747A-373DEE3438A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6CCCCAF5-34B3-6A82-2B08-5BB747973FF7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EA8E7998-00EA-C8BD-318C-C3B5C8F0A3B6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49AEB82E-F0BC-1A2E-8CE1-746677BC2CE2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B300687-BE1D-DA4B-FEB3-7445D59AE6E4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328A9B08-B414-69CE-5635-233056D12395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04CF4A5C-E38A-D66E-2CFD-B517A11EE496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42EC962-AA76-72CD-9E81-DFC7D4B191FB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1A17C2A5-A5AB-28F6-5B90-83CBB44C9C6F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B45EF4C5-7E44-1CF5-365F-C0401B5670F5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144448B0-118C-A041-5D4C-D8DCCFC836EB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C56B025-7CB0-DA90-F9DD-5C49AEB208C5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7D2AE38B-3868-3DD1-6168-762F617E67BD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6DF594E6-6C27-63ED-E4E3-10B5464A2F71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FCB8651-9877-6FDD-C3B6-13A3285547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86DE63A8-8E53-ADA0-D4F9-61F86CD0BCFF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9FE9BE1-CCA2-313B-0746-F254C2C72DDA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4AE1B481-92EA-42E6-6AB4-FE04B18DB17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D28F6732-D8BA-4F55-263B-90489D73DDC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EA182D45-7691-7B30-6449-8BACAD6AAF0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E5362E7-D7C1-23BB-6C24-F87E43003DF0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DEC2AA0-BA2F-7776-B54F-1590C04672EC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93D647E0-84B7-4700-425C-AF123DE30BA7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3E8BA82-3057-7F4D-3F1F-1AABC37767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16511D2D-A746-3016-8D9D-BC7DAF82105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BD206E6-B15C-8D70-39CC-8E71F642D37C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F5DDDDC8-2735-7FFC-67CD-B524FD61CCAF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4B273B5B-FB5B-4712-70C3-5C088C9AE42C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8F1683D9-87B3-DA59-7496-7476A17CF716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E14B1323-7C8C-5461-32C5-808BC63CDA3E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18D7A11C-D48C-C3A5-B38B-FFDC63CA6F13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AC8AF3F-0ED1-2F81-6DD0-DB849BFBE578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1" name="Textbox 200">
            <a:extLst>
              <a:ext uri="{FF2B5EF4-FFF2-40B4-BE49-F238E27FC236}">
                <a16:creationId xmlns:a16="http://schemas.microsoft.com/office/drawing/2014/main" id="{EF23F268-560E-6264-4D8B-487B046B6FFC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CBCBC1B2-F80E-66D5-655C-CDE1A4EF6885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67248F71-C73E-1D94-092C-49EF4798D5D7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E68544E-0D94-E86B-AD3A-3AA210FD3D9C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5" name="Textbox 200">
            <a:extLst>
              <a:ext uri="{FF2B5EF4-FFF2-40B4-BE49-F238E27FC236}">
                <a16:creationId xmlns:a16="http://schemas.microsoft.com/office/drawing/2014/main" id="{A5969118-D31D-9E6E-653D-67E40C54089F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5883A17A-8A87-3635-3CF2-2E498554885C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0286D072-A9FF-6382-A098-F35484F9242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94CDA61B-AFAE-F55D-E4E3-0CC451CD7FB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FF5FFC98-B051-CE6A-6820-6FD73817DB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1A1CEC2D-7AB6-5320-261B-7B1894802603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48F4A05-A46C-BD11-0EC3-5179379F99C3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CCBF43ED-02D1-EB93-03ED-108AF1B6F5AF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7591C664-E490-DC2B-629A-40E11CCCC01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4C840F7A-FC7F-AA4F-920B-9E34A855AB9F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D8E7A63-C249-E489-315E-5DB08453B853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97E4EDC3-A051-7576-B77E-99E31E8D7696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EC00DFA9-5E69-337A-4E35-1918E36DD4C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65AD7D4C-967D-2AA2-D5FA-7B47164BF4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DBF9939B-72C1-AC1B-6BF6-07CB151956C4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051058F0-2969-06CA-81CF-AE3CF47F5A35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0584BAFD-9978-813E-B674-331D16D92E54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DAE3FA44-696D-B906-3819-78F33447A91E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7DA698C2-8199-D988-B520-036945AA8D6B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37D40BF3-4910-2563-1E44-25F0C0585D79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1DADC4A6-F950-86F5-E51C-723D3ADF096D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2041EEC2-077E-9511-9F8B-90A683785068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7" name="Textbox 200">
            <a:extLst>
              <a:ext uri="{FF2B5EF4-FFF2-40B4-BE49-F238E27FC236}">
                <a16:creationId xmlns:a16="http://schemas.microsoft.com/office/drawing/2014/main" id="{47ACEC99-4064-6D1F-D235-F17FD2298E8E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4C04004-C107-6BC2-8DB7-A4A5A0048424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DA9F7C74-8D0C-749B-A941-4357BF0724AF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B7A8E3BE-5930-AC52-6843-46B571686412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2802434A-A35E-1D2D-4695-30481F0ACDD5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3C656B5B-34B0-8E1A-2EE8-DFF22D88C90A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E048AEAF-2855-16A5-1C4C-AA0A34741A76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E74AA0B3-BBD2-7979-D5C0-17A8E8866700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9A0067D1-6086-BFC3-14DE-E2A4AD765A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6C87DA28-C45F-6863-4B91-9A7A0DFDFC71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994913D8-0950-420C-2431-4CB87362230E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5230C843-933B-20BC-1778-D2C97131D64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4A310898-623B-0DE7-2E1A-8396EA0B32B5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09BFF5E7-60A5-F808-0C14-D1C357E0329D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7B29605A-A489-7977-C503-34FE963D66F6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F389A49D-4574-501F-6473-E29599B31482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3" name="Freeform 103">
            <a:extLst>
              <a:ext uri="{FF2B5EF4-FFF2-40B4-BE49-F238E27FC236}">
                <a16:creationId xmlns:a16="http://schemas.microsoft.com/office/drawing/2014/main" id="{F4C2978D-7029-42D3-1DD1-5862A9414B00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4" name="Freeform 109">
            <a:extLst>
              <a:ext uri="{FF2B5EF4-FFF2-40B4-BE49-F238E27FC236}">
                <a16:creationId xmlns:a16="http://schemas.microsoft.com/office/drawing/2014/main" id="{CB1A39C8-B7F3-0808-17C9-58E381D42B0D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5F735505-BB4E-20E2-8E38-1E6C3A858536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6" name="!!MainTitle1">
            <a:extLst>
              <a:ext uri="{FF2B5EF4-FFF2-40B4-BE49-F238E27FC236}">
                <a16:creationId xmlns:a16="http://schemas.microsoft.com/office/drawing/2014/main" id="{83AD25D4-D3B1-BD0A-B58E-758D8CCFAF39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C8AF81E-3A03-8742-7629-FAE4A279220D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9F472D8-D74D-95B2-8EEE-3BC703B882B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4" grpId="0" animBg="1"/>
          <p:bldP spid="145" grpId="0"/>
          <p:bldP spid="149" grpId="0"/>
          <p:bldP spid="171" grpId="0"/>
          <p:bldP spid="175" grpId="0"/>
          <p:bldP spid="197" grpId="0"/>
          <p:bldP spid="201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/>
          <p:bldP spid="2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4" grpId="0" animBg="1"/>
          <p:bldP spid="145" grpId="0"/>
          <p:bldP spid="149" grpId="0"/>
          <p:bldP spid="171" grpId="0"/>
          <p:bldP spid="175" grpId="0"/>
          <p:bldP spid="197" grpId="0"/>
          <p:bldP spid="201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/>
          <p:bldP spid="21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2" name="Group 731">
            <a:extLst>
              <a:ext uri="{FF2B5EF4-FFF2-40B4-BE49-F238E27FC236}">
                <a16:creationId xmlns:a16="http://schemas.microsoft.com/office/drawing/2014/main" id="{05AB1339-D269-441A-2CC6-1997B5AB9333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733" name="Straight Connector 732">
              <a:extLst>
                <a:ext uri="{FF2B5EF4-FFF2-40B4-BE49-F238E27FC236}">
                  <a16:creationId xmlns:a16="http://schemas.microsoft.com/office/drawing/2014/main" id="{DAE3AD80-82F1-EE91-FA76-56D6605D766C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Straight Connector 733">
              <a:extLst>
                <a:ext uri="{FF2B5EF4-FFF2-40B4-BE49-F238E27FC236}">
                  <a16:creationId xmlns:a16="http://schemas.microsoft.com/office/drawing/2014/main" id="{A8FBE18C-D3C0-3FE3-B4E9-BED276F0DBD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5" name="Straight Connector 734">
              <a:extLst>
                <a:ext uri="{FF2B5EF4-FFF2-40B4-BE49-F238E27FC236}">
                  <a16:creationId xmlns:a16="http://schemas.microsoft.com/office/drawing/2014/main" id="{72E197DC-25A3-0DCA-8757-B4F9BEA0B3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6" name="Straight Connector 735">
              <a:extLst>
                <a:ext uri="{FF2B5EF4-FFF2-40B4-BE49-F238E27FC236}">
                  <a16:creationId xmlns:a16="http://schemas.microsoft.com/office/drawing/2014/main" id="{DCD2E4D9-04E8-5129-D28B-9F5AA445EB88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7" name="Group 736">
            <a:extLst>
              <a:ext uri="{FF2B5EF4-FFF2-40B4-BE49-F238E27FC236}">
                <a16:creationId xmlns:a16="http://schemas.microsoft.com/office/drawing/2014/main" id="{3B9A95AC-35D6-BA47-392B-FDD4C3CC4733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738" name="Textbox 200">
              <a:extLst>
                <a:ext uri="{FF2B5EF4-FFF2-40B4-BE49-F238E27FC236}">
                  <a16:creationId xmlns:a16="http://schemas.microsoft.com/office/drawing/2014/main" id="{AE043943-985D-6BD2-9172-84DD3F17708E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9" name="Textbox 200">
              <a:extLst>
                <a:ext uri="{FF2B5EF4-FFF2-40B4-BE49-F238E27FC236}">
                  <a16:creationId xmlns:a16="http://schemas.microsoft.com/office/drawing/2014/main" id="{F75B3A62-5729-9FB3-4527-B49ED8376B51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0" name="Textbox 200">
              <a:extLst>
                <a:ext uri="{FF2B5EF4-FFF2-40B4-BE49-F238E27FC236}">
                  <a16:creationId xmlns:a16="http://schemas.microsoft.com/office/drawing/2014/main" id="{AEECF1FB-D4CD-24B8-65F2-3600F5D10346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741" name="Group 740">
            <a:extLst>
              <a:ext uri="{FF2B5EF4-FFF2-40B4-BE49-F238E27FC236}">
                <a16:creationId xmlns:a16="http://schemas.microsoft.com/office/drawing/2014/main" id="{8C6AD072-EB8D-73BD-BE3B-32FE5043D1C6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742" name="Rectangle 741">
              <a:extLst>
                <a:ext uri="{FF2B5EF4-FFF2-40B4-BE49-F238E27FC236}">
                  <a16:creationId xmlns:a16="http://schemas.microsoft.com/office/drawing/2014/main" id="{2D8B3C4A-7648-29A1-C962-46BBF306E367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2C797F2D-B0E8-6A87-CB06-C1F3F7AA06C5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44" name="Freeform: Shape 743">
            <a:extLst>
              <a:ext uri="{FF2B5EF4-FFF2-40B4-BE49-F238E27FC236}">
                <a16:creationId xmlns:a16="http://schemas.microsoft.com/office/drawing/2014/main" id="{5E22C9F1-26BA-FE8F-2DA0-F5A57459680C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5" name="Textbox 200">
            <a:extLst>
              <a:ext uri="{FF2B5EF4-FFF2-40B4-BE49-F238E27FC236}">
                <a16:creationId xmlns:a16="http://schemas.microsoft.com/office/drawing/2014/main" id="{73AA685A-D3FB-DE74-3C2C-0A872F4917AB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46" name="Group 745">
            <a:extLst>
              <a:ext uri="{FF2B5EF4-FFF2-40B4-BE49-F238E27FC236}">
                <a16:creationId xmlns:a16="http://schemas.microsoft.com/office/drawing/2014/main" id="{4B2520A6-364B-C1AE-227A-F0260A27E63F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747" name="Rectangle 746">
              <a:extLst>
                <a:ext uri="{FF2B5EF4-FFF2-40B4-BE49-F238E27FC236}">
                  <a16:creationId xmlns:a16="http://schemas.microsoft.com/office/drawing/2014/main" id="{C275E444-3F30-3365-269D-8AD98F5FBD09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9E89C4D8-BB6D-72E3-A158-E02FA15F3804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49" name="Textbox 200">
            <a:extLst>
              <a:ext uri="{FF2B5EF4-FFF2-40B4-BE49-F238E27FC236}">
                <a16:creationId xmlns:a16="http://schemas.microsoft.com/office/drawing/2014/main" id="{9A9A5B0D-5EA9-5850-B27F-D9BD11D4D683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50" name="Group 749">
            <a:extLst>
              <a:ext uri="{FF2B5EF4-FFF2-40B4-BE49-F238E27FC236}">
                <a16:creationId xmlns:a16="http://schemas.microsoft.com/office/drawing/2014/main" id="{6BCFEE73-FF78-574B-D383-38627083BF11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751" name="Straight Connector 750">
              <a:extLst>
                <a:ext uri="{FF2B5EF4-FFF2-40B4-BE49-F238E27FC236}">
                  <a16:creationId xmlns:a16="http://schemas.microsoft.com/office/drawing/2014/main" id="{D2F09B24-B9CF-0DEF-9748-4580128CEB49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2" name="Straight Connector 751">
              <a:extLst>
                <a:ext uri="{FF2B5EF4-FFF2-40B4-BE49-F238E27FC236}">
                  <a16:creationId xmlns:a16="http://schemas.microsoft.com/office/drawing/2014/main" id="{C5CAD406-C912-4AAC-5DF3-BA26DFB328A6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3" name="Straight Connector 752">
              <a:extLst>
                <a:ext uri="{FF2B5EF4-FFF2-40B4-BE49-F238E27FC236}">
                  <a16:creationId xmlns:a16="http://schemas.microsoft.com/office/drawing/2014/main" id="{4AE8232C-83A0-DDC8-5FEF-45D1971AB6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4" name="Straight Connector 753">
              <a:extLst>
                <a:ext uri="{FF2B5EF4-FFF2-40B4-BE49-F238E27FC236}">
                  <a16:creationId xmlns:a16="http://schemas.microsoft.com/office/drawing/2014/main" id="{5D26A826-FB94-A326-A1E4-125D17955DA4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5" name="Group 754">
            <a:extLst>
              <a:ext uri="{FF2B5EF4-FFF2-40B4-BE49-F238E27FC236}">
                <a16:creationId xmlns:a16="http://schemas.microsoft.com/office/drawing/2014/main" id="{70CD97BD-6955-0CC5-FC9A-D872B0ABF7BB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756" name="Textbox 200">
              <a:extLst>
                <a:ext uri="{FF2B5EF4-FFF2-40B4-BE49-F238E27FC236}">
                  <a16:creationId xmlns:a16="http://schemas.microsoft.com/office/drawing/2014/main" id="{9BDA2C2D-3724-DA8E-406E-07FD838F740D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7" name="Textbox 200">
              <a:extLst>
                <a:ext uri="{FF2B5EF4-FFF2-40B4-BE49-F238E27FC236}">
                  <a16:creationId xmlns:a16="http://schemas.microsoft.com/office/drawing/2014/main" id="{6D113FE6-5B6A-FED5-4EB5-6E34F1DD4543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8" name="Textbox 200">
              <a:extLst>
                <a:ext uri="{FF2B5EF4-FFF2-40B4-BE49-F238E27FC236}">
                  <a16:creationId xmlns:a16="http://schemas.microsoft.com/office/drawing/2014/main" id="{C4846BF0-FBE7-A004-F39B-F4A7F0C65936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759" name="Group 758">
            <a:extLst>
              <a:ext uri="{FF2B5EF4-FFF2-40B4-BE49-F238E27FC236}">
                <a16:creationId xmlns:a16="http://schemas.microsoft.com/office/drawing/2014/main" id="{1BCB06E6-CF31-8C0F-A88E-D4E3E22A94AC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760" name="Straight Connector 759">
              <a:extLst>
                <a:ext uri="{FF2B5EF4-FFF2-40B4-BE49-F238E27FC236}">
                  <a16:creationId xmlns:a16="http://schemas.microsoft.com/office/drawing/2014/main" id="{C0B7820D-30EF-8D9E-970F-297A73804913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1" name="Straight Connector 760">
              <a:extLst>
                <a:ext uri="{FF2B5EF4-FFF2-40B4-BE49-F238E27FC236}">
                  <a16:creationId xmlns:a16="http://schemas.microsoft.com/office/drawing/2014/main" id="{C59576D0-9F57-1859-AE96-30413E0382FA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2" name="Straight Connector 761">
              <a:extLst>
                <a:ext uri="{FF2B5EF4-FFF2-40B4-BE49-F238E27FC236}">
                  <a16:creationId xmlns:a16="http://schemas.microsoft.com/office/drawing/2014/main" id="{8893B55D-579A-EE53-6572-FB452AFE4E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3" name="Straight Connector 762">
              <a:extLst>
                <a:ext uri="{FF2B5EF4-FFF2-40B4-BE49-F238E27FC236}">
                  <a16:creationId xmlns:a16="http://schemas.microsoft.com/office/drawing/2014/main" id="{1CBF7C96-2AE8-4FDD-F8CF-F23E98F310CF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4" name="Group 763">
            <a:extLst>
              <a:ext uri="{FF2B5EF4-FFF2-40B4-BE49-F238E27FC236}">
                <a16:creationId xmlns:a16="http://schemas.microsoft.com/office/drawing/2014/main" id="{E05025E7-6A36-D23E-C2CE-4D5CF2235752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765" name="Textbox 200">
              <a:extLst>
                <a:ext uri="{FF2B5EF4-FFF2-40B4-BE49-F238E27FC236}">
                  <a16:creationId xmlns:a16="http://schemas.microsoft.com/office/drawing/2014/main" id="{5CBC906C-1A26-0238-BAD3-F646503F8628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6" name="Textbox 200">
              <a:extLst>
                <a:ext uri="{FF2B5EF4-FFF2-40B4-BE49-F238E27FC236}">
                  <a16:creationId xmlns:a16="http://schemas.microsoft.com/office/drawing/2014/main" id="{E6C5F1F0-6567-D167-C7AE-3CD46C16798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7" name="Textbox 200">
              <a:extLst>
                <a:ext uri="{FF2B5EF4-FFF2-40B4-BE49-F238E27FC236}">
                  <a16:creationId xmlns:a16="http://schemas.microsoft.com/office/drawing/2014/main" id="{001E7D05-7C5A-B324-A11F-5247EC39F4C2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768" name="Group 767">
            <a:extLst>
              <a:ext uri="{FF2B5EF4-FFF2-40B4-BE49-F238E27FC236}">
                <a16:creationId xmlns:a16="http://schemas.microsoft.com/office/drawing/2014/main" id="{ACFD1FB7-E1E8-7B72-8BAE-0BF20E258A16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769" name="Rectangle 768">
              <a:extLst>
                <a:ext uri="{FF2B5EF4-FFF2-40B4-BE49-F238E27FC236}">
                  <a16:creationId xmlns:a16="http://schemas.microsoft.com/office/drawing/2014/main" id="{108640F5-78DE-0C25-3AAF-63100B304E9E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89EAD49B-99C4-219D-FD1C-7B07D040FF75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71" name="Textbox 200">
            <a:extLst>
              <a:ext uri="{FF2B5EF4-FFF2-40B4-BE49-F238E27FC236}">
                <a16:creationId xmlns:a16="http://schemas.microsoft.com/office/drawing/2014/main" id="{7C8886AC-CF78-3368-CE8F-F6898D7C0CCB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72" name="Group 771">
            <a:extLst>
              <a:ext uri="{FF2B5EF4-FFF2-40B4-BE49-F238E27FC236}">
                <a16:creationId xmlns:a16="http://schemas.microsoft.com/office/drawing/2014/main" id="{D6AF2BEB-64BE-668E-0FB7-6BA879949746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773" name="Rectangle 772">
              <a:extLst>
                <a:ext uri="{FF2B5EF4-FFF2-40B4-BE49-F238E27FC236}">
                  <a16:creationId xmlns:a16="http://schemas.microsoft.com/office/drawing/2014/main" id="{9475D521-48B5-C729-0E2C-13680E14D4D0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6774BB8C-7856-2634-74FA-5BC253E9ABFC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75" name="Textbox 200">
            <a:extLst>
              <a:ext uri="{FF2B5EF4-FFF2-40B4-BE49-F238E27FC236}">
                <a16:creationId xmlns:a16="http://schemas.microsoft.com/office/drawing/2014/main" id="{B7012FDC-3B5A-C7C0-9096-8E0F22AC36A4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76" name="Group 775">
            <a:extLst>
              <a:ext uri="{FF2B5EF4-FFF2-40B4-BE49-F238E27FC236}">
                <a16:creationId xmlns:a16="http://schemas.microsoft.com/office/drawing/2014/main" id="{AEA0BB5E-1B0F-F430-7A01-7432DE1F1CB9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777" name="Straight Connector 776">
              <a:extLst>
                <a:ext uri="{FF2B5EF4-FFF2-40B4-BE49-F238E27FC236}">
                  <a16:creationId xmlns:a16="http://schemas.microsoft.com/office/drawing/2014/main" id="{979037BC-CA5A-AD52-2EAC-943CEF5ADFCD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8" name="Straight Connector 777">
              <a:extLst>
                <a:ext uri="{FF2B5EF4-FFF2-40B4-BE49-F238E27FC236}">
                  <a16:creationId xmlns:a16="http://schemas.microsoft.com/office/drawing/2014/main" id="{29FE5B3E-DD1A-1DB7-CFB7-69F851432C6E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9" name="Straight Connector 778">
              <a:extLst>
                <a:ext uri="{FF2B5EF4-FFF2-40B4-BE49-F238E27FC236}">
                  <a16:creationId xmlns:a16="http://schemas.microsoft.com/office/drawing/2014/main" id="{49450408-585A-B7ED-3C41-A3B1EF6FBA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0" name="Straight Connector 779">
              <a:extLst>
                <a:ext uri="{FF2B5EF4-FFF2-40B4-BE49-F238E27FC236}">
                  <a16:creationId xmlns:a16="http://schemas.microsoft.com/office/drawing/2014/main" id="{FDCE69B1-7DDC-8A46-39A5-9652F3DE4962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1" name="Group 780">
            <a:extLst>
              <a:ext uri="{FF2B5EF4-FFF2-40B4-BE49-F238E27FC236}">
                <a16:creationId xmlns:a16="http://schemas.microsoft.com/office/drawing/2014/main" id="{F4E23C22-31EE-0CB9-8959-CCFAB4C9E9F7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782" name="Textbox 200">
              <a:extLst>
                <a:ext uri="{FF2B5EF4-FFF2-40B4-BE49-F238E27FC236}">
                  <a16:creationId xmlns:a16="http://schemas.microsoft.com/office/drawing/2014/main" id="{7765889D-4487-6784-0118-DCDE6D90D12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3" name="Textbox 200">
              <a:extLst>
                <a:ext uri="{FF2B5EF4-FFF2-40B4-BE49-F238E27FC236}">
                  <a16:creationId xmlns:a16="http://schemas.microsoft.com/office/drawing/2014/main" id="{7090AAC9-2599-D8BD-7241-DFD4725A61C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4" name="Textbox 200">
              <a:extLst>
                <a:ext uri="{FF2B5EF4-FFF2-40B4-BE49-F238E27FC236}">
                  <a16:creationId xmlns:a16="http://schemas.microsoft.com/office/drawing/2014/main" id="{762F0D48-5974-BC95-C2B8-5069532D6EE4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785" name="Group 784">
            <a:extLst>
              <a:ext uri="{FF2B5EF4-FFF2-40B4-BE49-F238E27FC236}">
                <a16:creationId xmlns:a16="http://schemas.microsoft.com/office/drawing/2014/main" id="{21235835-8113-0132-AC2F-99C8518D9FEF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786" name="Straight Connector 785">
              <a:extLst>
                <a:ext uri="{FF2B5EF4-FFF2-40B4-BE49-F238E27FC236}">
                  <a16:creationId xmlns:a16="http://schemas.microsoft.com/office/drawing/2014/main" id="{D1B27836-2356-FB01-20AE-0375CC79744B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7" name="Straight Connector 786">
              <a:extLst>
                <a:ext uri="{FF2B5EF4-FFF2-40B4-BE49-F238E27FC236}">
                  <a16:creationId xmlns:a16="http://schemas.microsoft.com/office/drawing/2014/main" id="{52A79A21-C39F-C77A-4E5F-1D218FE76DAD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8" name="Straight Connector 787">
              <a:extLst>
                <a:ext uri="{FF2B5EF4-FFF2-40B4-BE49-F238E27FC236}">
                  <a16:creationId xmlns:a16="http://schemas.microsoft.com/office/drawing/2014/main" id="{3C20B67D-CE77-FB2A-DE6B-D5060235C5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9" name="Straight Connector 788">
              <a:extLst>
                <a:ext uri="{FF2B5EF4-FFF2-40B4-BE49-F238E27FC236}">
                  <a16:creationId xmlns:a16="http://schemas.microsoft.com/office/drawing/2014/main" id="{A664EAA2-16EC-8B19-F816-3ABB7198E060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0" name="Group 789">
            <a:extLst>
              <a:ext uri="{FF2B5EF4-FFF2-40B4-BE49-F238E27FC236}">
                <a16:creationId xmlns:a16="http://schemas.microsoft.com/office/drawing/2014/main" id="{A1176086-6931-8EDF-09ED-15C752E1E866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791" name="Textbox 200">
              <a:extLst>
                <a:ext uri="{FF2B5EF4-FFF2-40B4-BE49-F238E27FC236}">
                  <a16:creationId xmlns:a16="http://schemas.microsoft.com/office/drawing/2014/main" id="{67481C2D-BE4A-F5DD-12F6-C4E6D3751F4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2" name="Textbox 200">
              <a:extLst>
                <a:ext uri="{FF2B5EF4-FFF2-40B4-BE49-F238E27FC236}">
                  <a16:creationId xmlns:a16="http://schemas.microsoft.com/office/drawing/2014/main" id="{20D4F9C7-9109-945E-72BC-DED842FC12D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3" name="Textbox 200">
              <a:extLst>
                <a:ext uri="{FF2B5EF4-FFF2-40B4-BE49-F238E27FC236}">
                  <a16:creationId xmlns:a16="http://schemas.microsoft.com/office/drawing/2014/main" id="{726B157C-4D6A-924A-B4C8-7B21D8E09740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794" name="Group 793">
            <a:extLst>
              <a:ext uri="{FF2B5EF4-FFF2-40B4-BE49-F238E27FC236}">
                <a16:creationId xmlns:a16="http://schemas.microsoft.com/office/drawing/2014/main" id="{7AE4F52C-49FF-9CAE-B337-87F76BCDF457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795" name="Rectangle 794">
              <a:extLst>
                <a:ext uri="{FF2B5EF4-FFF2-40B4-BE49-F238E27FC236}">
                  <a16:creationId xmlns:a16="http://schemas.microsoft.com/office/drawing/2014/main" id="{C9FFB64A-604B-8A98-CF94-5CD9852EC8AE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B9BF001F-3BB8-9189-E646-C95A3F12C7CF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97" name="Textbox 200">
            <a:extLst>
              <a:ext uri="{FF2B5EF4-FFF2-40B4-BE49-F238E27FC236}">
                <a16:creationId xmlns:a16="http://schemas.microsoft.com/office/drawing/2014/main" id="{8741A45A-9486-0278-8B16-37FB1FBCAF93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98" name="Group 797">
            <a:extLst>
              <a:ext uri="{FF2B5EF4-FFF2-40B4-BE49-F238E27FC236}">
                <a16:creationId xmlns:a16="http://schemas.microsoft.com/office/drawing/2014/main" id="{E48C8FF6-1B1F-F8CA-40E8-786FF2CAD38C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799" name="Rectangle 798">
              <a:extLst>
                <a:ext uri="{FF2B5EF4-FFF2-40B4-BE49-F238E27FC236}">
                  <a16:creationId xmlns:a16="http://schemas.microsoft.com/office/drawing/2014/main" id="{3656701D-14A3-1A1F-9CD8-EF57C139D962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CF35BB14-C1CC-7094-4494-8F14D574CB16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01" name="Textbox 200">
            <a:extLst>
              <a:ext uri="{FF2B5EF4-FFF2-40B4-BE49-F238E27FC236}">
                <a16:creationId xmlns:a16="http://schemas.microsoft.com/office/drawing/2014/main" id="{6DAE9363-E1CF-C59E-621E-67CA4F3AB412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02" name="Group 801">
            <a:extLst>
              <a:ext uri="{FF2B5EF4-FFF2-40B4-BE49-F238E27FC236}">
                <a16:creationId xmlns:a16="http://schemas.microsoft.com/office/drawing/2014/main" id="{5ED9E943-7293-0397-CB51-4E6E84321D53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803" name="Straight Connector 802">
              <a:extLst>
                <a:ext uri="{FF2B5EF4-FFF2-40B4-BE49-F238E27FC236}">
                  <a16:creationId xmlns:a16="http://schemas.microsoft.com/office/drawing/2014/main" id="{7A5535A1-48C2-B059-81A2-64027B6DC020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4" name="Straight Connector 803">
              <a:extLst>
                <a:ext uri="{FF2B5EF4-FFF2-40B4-BE49-F238E27FC236}">
                  <a16:creationId xmlns:a16="http://schemas.microsoft.com/office/drawing/2014/main" id="{ECEA3B08-3D24-7DD3-7741-E553AF9C3CFA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5" name="Straight Connector 804">
              <a:extLst>
                <a:ext uri="{FF2B5EF4-FFF2-40B4-BE49-F238E27FC236}">
                  <a16:creationId xmlns:a16="http://schemas.microsoft.com/office/drawing/2014/main" id="{BF011CF1-EC74-9E02-0668-C498EDDAB2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6" name="Straight Connector 805">
              <a:extLst>
                <a:ext uri="{FF2B5EF4-FFF2-40B4-BE49-F238E27FC236}">
                  <a16:creationId xmlns:a16="http://schemas.microsoft.com/office/drawing/2014/main" id="{6B8A4987-BBD7-F925-D2F5-F5131B8DB5BF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7" name="Group 806">
            <a:extLst>
              <a:ext uri="{FF2B5EF4-FFF2-40B4-BE49-F238E27FC236}">
                <a16:creationId xmlns:a16="http://schemas.microsoft.com/office/drawing/2014/main" id="{D8F96E77-0C67-7CE1-7863-0B43AF41050E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808" name="Textbox 200">
              <a:extLst>
                <a:ext uri="{FF2B5EF4-FFF2-40B4-BE49-F238E27FC236}">
                  <a16:creationId xmlns:a16="http://schemas.microsoft.com/office/drawing/2014/main" id="{BAF046F7-EA53-06BD-4608-98CF62077920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9" name="Textbox 200">
              <a:extLst>
                <a:ext uri="{FF2B5EF4-FFF2-40B4-BE49-F238E27FC236}">
                  <a16:creationId xmlns:a16="http://schemas.microsoft.com/office/drawing/2014/main" id="{5279AD32-8FCC-1780-92FD-2E6387B31685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0" name="Textbox 200">
              <a:extLst>
                <a:ext uri="{FF2B5EF4-FFF2-40B4-BE49-F238E27FC236}">
                  <a16:creationId xmlns:a16="http://schemas.microsoft.com/office/drawing/2014/main" id="{CBA5A81E-40C7-0213-5EEE-2C3448E37309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811" name="Freeform: Shape 810">
            <a:extLst>
              <a:ext uri="{FF2B5EF4-FFF2-40B4-BE49-F238E27FC236}">
                <a16:creationId xmlns:a16="http://schemas.microsoft.com/office/drawing/2014/main" id="{6FE23FE7-77E9-7A91-2BCD-E865F53E1A50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2" name="Freeform: Shape 811">
            <a:extLst>
              <a:ext uri="{FF2B5EF4-FFF2-40B4-BE49-F238E27FC236}">
                <a16:creationId xmlns:a16="http://schemas.microsoft.com/office/drawing/2014/main" id="{C98790C1-62FA-0ACC-3319-705987A6A547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3" name="Freeform 103">
            <a:extLst>
              <a:ext uri="{FF2B5EF4-FFF2-40B4-BE49-F238E27FC236}">
                <a16:creationId xmlns:a16="http://schemas.microsoft.com/office/drawing/2014/main" id="{107BD214-3553-295F-2971-BAF06B827403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4" name="Freeform 109">
            <a:extLst>
              <a:ext uri="{FF2B5EF4-FFF2-40B4-BE49-F238E27FC236}">
                <a16:creationId xmlns:a16="http://schemas.microsoft.com/office/drawing/2014/main" id="{1F0C14E6-8011-32D4-D5BB-7895514A7411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5" name="Freeform: Shape 814">
            <a:extLst>
              <a:ext uri="{FF2B5EF4-FFF2-40B4-BE49-F238E27FC236}">
                <a16:creationId xmlns:a16="http://schemas.microsoft.com/office/drawing/2014/main" id="{58C0058F-BC00-707A-C0B4-D5368E5344C8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6" name="!!MainTitle1">
            <a:extLst>
              <a:ext uri="{FF2B5EF4-FFF2-40B4-BE49-F238E27FC236}">
                <a16:creationId xmlns:a16="http://schemas.microsoft.com/office/drawing/2014/main" id="{174267AE-959F-5557-B3FF-C340743F6645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817" name="Rectangle 816">
            <a:extLst>
              <a:ext uri="{FF2B5EF4-FFF2-40B4-BE49-F238E27FC236}">
                <a16:creationId xmlns:a16="http://schemas.microsoft.com/office/drawing/2014/main" id="{DD58D5A3-8B3C-FCB9-955F-1E79D37AEB31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18" name="Rectangle 817">
            <a:extLst>
              <a:ext uri="{FF2B5EF4-FFF2-40B4-BE49-F238E27FC236}">
                <a16:creationId xmlns:a16="http://schemas.microsoft.com/office/drawing/2014/main" id="{A02F9257-84B7-2C4D-2BF3-EF64DF84BC2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7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7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7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7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7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7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7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8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8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7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7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8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8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8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8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8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4" grpId="0" animBg="1"/>
          <p:bldP spid="745" grpId="0"/>
          <p:bldP spid="749" grpId="0"/>
          <p:bldP spid="771" grpId="0"/>
          <p:bldP spid="775" grpId="0"/>
          <p:bldP spid="797" grpId="0"/>
          <p:bldP spid="801" grpId="0"/>
          <p:bldP spid="811" grpId="0" animBg="1"/>
          <p:bldP spid="812" grpId="0" animBg="1"/>
          <p:bldP spid="813" grpId="0" animBg="1"/>
          <p:bldP spid="814" grpId="0" animBg="1"/>
          <p:bldP spid="815" grpId="0" animBg="1"/>
          <p:bldP spid="816" grpId="0"/>
          <p:bldP spid="8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7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7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7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7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7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7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7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7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8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8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7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7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7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8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8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8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8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8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8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8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4" grpId="0" animBg="1"/>
          <p:bldP spid="745" grpId="0"/>
          <p:bldP spid="749" grpId="0"/>
          <p:bldP spid="771" grpId="0"/>
          <p:bldP spid="775" grpId="0"/>
          <p:bldP spid="797" grpId="0"/>
          <p:bldP spid="801" grpId="0"/>
          <p:bldP spid="811" grpId="0" animBg="1"/>
          <p:bldP spid="812" grpId="0" animBg="1"/>
          <p:bldP spid="813" grpId="0" animBg="1"/>
          <p:bldP spid="814" grpId="0" animBg="1"/>
          <p:bldP spid="815" grpId="0" animBg="1"/>
          <p:bldP spid="816" grpId="0"/>
          <p:bldP spid="81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DF6FBFFB-B7A0-24CE-92E7-44057C350F2E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CBAF807-A227-24B1-3112-E9CA05E608F6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AB68909-68C4-8F49-510D-20B72E519F8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1A35E6D-9D3A-9119-F0F1-70A9E8F884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6CCCC04-C5BC-31E1-EFF6-5F233BFCFA54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3BA5C08-AEF3-7625-BD4C-DFD8EF6773F6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477B160D-2A67-C3E6-8F2B-363D510AFA52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916D433D-A614-C597-31AE-AC0A26D84C8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5A463EA5-42C3-AE85-A935-A125FBE350A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DBA859-9382-0C07-F2E9-421369E5ECAB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7B95CD22-481E-E4C4-569E-2AF80AB1C14C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EBCF177A-B5C9-E0C7-091A-20C3379C4B92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919D743-6D01-A18C-1A0C-4D1BA6257B4D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Textbox 200">
            <a:extLst>
              <a:ext uri="{FF2B5EF4-FFF2-40B4-BE49-F238E27FC236}">
                <a16:creationId xmlns:a16="http://schemas.microsoft.com/office/drawing/2014/main" id="{0905B742-8FEA-8462-D553-5E03D647C251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8DE021E1-FE38-9275-F3AC-195FEDFAF5AE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346C265E-657C-4C37-EFE9-6DE4C850D22B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FCF075C-48FD-E962-F59D-DE881694476F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9" name="Textbox 200">
            <a:extLst>
              <a:ext uri="{FF2B5EF4-FFF2-40B4-BE49-F238E27FC236}">
                <a16:creationId xmlns:a16="http://schemas.microsoft.com/office/drawing/2014/main" id="{0A0FD1FE-05D9-0EE7-B625-6E67875E8694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1509367B-CDA3-79CE-46B5-0825001F6A9C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75F52EBE-0FF5-68A8-66D3-39BD716FBB41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41EE90EF-B282-03CE-EC34-D17214C06F7D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1CE13A9-7BD1-F15F-2BDC-AEDE479A03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D215B320-567D-6069-4C82-A0BDC2532767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C08D7929-B124-81BE-96ED-CDC623145FE3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85000DB7-25F1-D27A-7A59-7D05E1C0945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EBD8029C-C641-C38B-DC67-DD86B67BE753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96DE2BBF-69F4-EFFF-D1AE-8A13C2D10505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1BFE44C-4986-A5AA-B366-7902E5A17032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6B2C87F6-7FD9-E040-309C-E8B051A37CDE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A0BC2E16-D8D9-CDF3-A486-9A42A37B7CD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4D715F5F-D519-113C-D7F2-9A56B7720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CC5F020C-6501-4F20-CEAD-82D5204E8327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FFF2687F-5C8A-A83B-F1C5-A7D1685A7CDA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73908EAB-7635-1F7F-434E-0389E3B3AAE2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6E2B4AD8-B27F-95E2-C883-482D1CE8EC94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2FF33FA7-8431-4E0E-6A67-9C30C61FFF51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BF19C8-4706-DBA5-55EE-F1D2AF559AC8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82C7C4E5-9204-8CA0-CB2B-AD701B914D0B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05AEA1B5-F6F9-9508-483C-1AF539511A27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9" name="Textbox 200">
            <a:extLst>
              <a:ext uri="{FF2B5EF4-FFF2-40B4-BE49-F238E27FC236}">
                <a16:creationId xmlns:a16="http://schemas.microsoft.com/office/drawing/2014/main" id="{489139E2-9721-4C0F-E31A-839B06AB2469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25090356-3F17-A9BB-EFCF-AE71B4ADFB6E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45E56B9D-4BE7-5EE0-1786-0A7350509D4A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18BA0A3-4A65-4A8D-24AB-4541C7C583B5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3" name="Textbox 200">
            <a:extLst>
              <a:ext uri="{FF2B5EF4-FFF2-40B4-BE49-F238E27FC236}">
                <a16:creationId xmlns:a16="http://schemas.microsoft.com/office/drawing/2014/main" id="{D0417282-D308-3157-3A4E-44DD0E4FD68C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30F2D836-B651-274A-58EA-2767F4B48B12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28A35009-54C3-BB6F-3F61-BE0471EBCEB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49B34ECC-88DD-AD42-50C2-23A5D17CA47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697A1987-EEEE-7295-B0F1-72F0F0FA0A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327A2700-C235-AE73-C79F-AAF6708C09E0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F209F34-92E7-0D58-2E77-4E5AE438795C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47BE00F3-A793-2D32-017C-9A5CFF9DB2FB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99087C88-3D4B-D7EE-C351-18916D65D82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ADF3F362-9A03-7F96-5746-4B28350C5BAE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D95F1EFE-953A-A51D-7CD7-97BD51B6E214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6BC6AFD4-B0A8-CB9E-769E-A30AFA6A2383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70CAA63D-509D-C107-B3ED-F5C2BEB053F8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1CF835D7-E5BB-1742-6607-0018210130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D405B85A-458E-0EE5-7F96-75DB30AB8850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2F968746-78B5-727F-DFD7-21858AC2846B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626D482A-B827-7519-7487-7D08BACDD05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C0CAA61E-0D0B-ABE7-D5F3-869D2001CBC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1" name="Textbox 200">
              <a:extLst>
                <a:ext uri="{FF2B5EF4-FFF2-40B4-BE49-F238E27FC236}">
                  <a16:creationId xmlns:a16="http://schemas.microsoft.com/office/drawing/2014/main" id="{470299F8-A428-0E2D-51F4-844388A66C12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F5FBF89F-FEC6-E76F-6D94-4E4E5C92DB8D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BE308115-4307-D096-3D16-266DBFDEC39A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71FBE7C8-957B-61CD-11E5-22366C5C74D7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1" name="Textbox 200">
            <a:extLst>
              <a:ext uri="{FF2B5EF4-FFF2-40B4-BE49-F238E27FC236}">
                <a16:creationId xmlns:a16="http://schemas.microsoft.com/office/drawing/2014/main" id="{D867F913-6C9A-8214-FF5C-A14730B0349E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2D172A9-AE5D-4576-693A-BFEF3E0A9B09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9917F99C-BCEF-D5C6-DEC0-CD27B5CD2E0D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D8117E00-2EA2-9F78-F5E1-298A4C93FAB9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5" name="Textbox 200">
            <a:extLst>
              <a:ext uri="{FF2B5EF4-FFF2-40B4-BE49-F238E27FC236}">
                <a16:creationId xmlns:a16="http://schemas.microsoft.com/office/drawing/2014/main" id="{21E08EED-2528-5A06-88C2-5A96B0D837B6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07091AB-EE13-EBE8-8FB3-4F8099254649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7C8A4B3D-857A-AEC6-0DE8-33EE4519C8C0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30942B5F-AD0E-0B07-6F2F-80677126B43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48644697-5EA6-234E-68DF-A77A076641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6D9962BB-C4B0-2B95-0B0F-7E2AF7516E1F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79D6C4D7-AA86-B56C-4620-AB98B854F1EF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37F99B9A-B5B5-D6DB-9669-30EEE09E466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5FE43F21-7CB3-338E-1B47-58EB4D236B2F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90477C20-E739-941D-97E0-FF33F3488323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5701C16D-E2F7-0FF2-773F-27299BDBA273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AF7E500D-DA0C-DF0C-36A6-563634B94155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3882DAF3-B351-91DC-2390-192D6CB22BDC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97E84CB7-A95F-42A6-3D1B-BE8B4781C874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B6E7B28F-6157-8D9E-9AB9-E0C19AC561AA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9ECD1BF6-794E-C5C4-B0A8-98ED5187F8F9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7E9BAB27-D60E-4855-DA06-C0C0FD8998A1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E43CCABF-896B-D267-AF2F-99C63620CF8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9" grpId="0"/>
          <p:bldP spid="229" grpId="0"/>
          <p:bldP spid="233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9" grpId="0"/>
          <p:bldP spid="229" grpId="0"/>
          <p:bldP spid="233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DCFF67F-177C-09E5-8712-14BE92456C2B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1B9C725-536D-0BF4-A743-5F1D9E75454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404DE28-F969-E2AA-A5C8-BA74C1A7AEE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B129BE5-F4D9-A3DF-ED09-B2F1CBC7F3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7728DD4-6056-01C5-7CAA-1383DBB66416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2D8C455-A032-AC67-765C-51CA2B64B9A8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ACA97043-5AB8-D20C-E1C2-84BFC7B7CC28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DE41E8BF-80F3-7E73-3CEF-68D848EC7859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3ED99EF7-BF81-A6B1-9CB4-D2B4971A0F36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066E48D-D305-2C23-8DF8-B0AE0AD729D8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C2C289-9D2F-492C-CA43-DBCDE6BB9B28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BF67658-4311-84B0-3648-742F3DFBDE0D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4E58154-9261-0B04-C2F6-DB2257BB552A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3B1F36A9-16E2-F8DC-3686-C419C8FCA964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04A01C-D19F-4E70-03FB-A5B3B20DC68B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FA5727-58DE-902C-501B-C778CD338BA6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7D453EF-5BC6-FB8F-83EC-399CBD426011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6907FA49-2BF2-A23C-42CE-A6B186462226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1B8B08-4C53-523F-EC09-53F6E956CA8B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5479680-4E44-1314-B851-AE111E45B8F6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C742409-BBB9-B922-5FDA-A6E81857DC8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4C30400-8E60-5405-174F-F8F12D19B2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A95D530-E9CA-5AA9-6E7C-98A660605092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822384-3FB7-A192-D8CF-974213F9F987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C1BC0787-27A6-B720-B13D-F6F66D9DFEB5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77AAC466-1787-BA2E-1CDE-6AE309019F2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5EF2A25A-631B-414C-71F8-AD2FF4457684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62F7E8-C263-F11E-CD71-7FFD5A15BDD6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1851793-0213-832D-2E0D-31A6FBBD1642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3D5CBD8-1DA2-0093-88EB-56E66970ACE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D0CCE70-1E44-F51A-6289-6612CDC8A2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571C24C-5B87-632B-708A-D4DB833070A3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925D81-9F7A-09A3-F195-8D014D972077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BF8276A2-6C39-C290-73EF-4D1D6161AB60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5C2A9D6D-46A6-E447-B642-D8FB68688744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59D2003-C5B1-D801-5FAD-54F5E293FD31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E500AE7-1EA0-EA3C-FB78-BFFFD8EFAB82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486AE7D-803C-96BB-1EC3-DE2FC30531E9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649BBFF-200E-7503-CE0C-AA37DC1535CB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22C7ACAC-95C3-A132-E445-5A8A1513BAB0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7BF050-0ACA-2BA9-2593-AB9F464403DC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64C50EE-0F38-595A-1602-364DECBCCF49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A1CF02A-FCCE-0779-BF0F-D30F4936FB06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75C4B12C-9CB9-C11D-12C2-C17DD45ACB94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097D5CC-D8B4-6C41-FB4F-21D48659B270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342308C-DB63-380F-713C-FA285F7657CF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C03AB3E-402D-A88E-9E35-03CFFD56F986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E50C60F-BFE2-6FB0-0E13-E046B04920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295DE51-3BDF-3DE0-C6B8-625D437AD9A1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6EB9C46-38EE-23D1-1369-46FB6CC60287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33E7AA7-74BC-5873-A77E-F4D48DA878C1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0E2DDA6-979B-4E73-17C5-6A3470AC1C14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2438DFE9-64CE-DEDD-69A9-528C70735F1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F60AE9C3-8FA9-07D1-FC84-3742C6DC7087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B247172F-7FDC-E8CF-79D5-7C570EDAE99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9680DA6-EF60-326C-8827-2B7C94AD9871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035AD5FD-A713-8F69-2F9D-75F1B7B57E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9B125A97-9AB1-894B-5902-D65FF1CABD32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89DDF064-1DE8-3989-BC25-287ADC035B3A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0A852BDC-A3EF-61E9-20A7-71866249C0D0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D2144370-5B39-340A-19AF-0A7EB85E89D2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B486C8B7-F503-87AC-C76F-6E5958793B49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E3F6F27-D65C-0DA7-B403-64A98144DE20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4354C55D-0B82-2395-14F1-E8988D3B7B94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CC2EA3A8-DBD8-4355-40D5-B58CE59CF4B9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1" name="Textbox 200">
            <a:extLst>
              <a:ext uri="{FF2B5EF4-FFF2-40B4-BE49-F238E27FC236}">
                <a16:creationId xmlns:a16="http://schemas.microsoft.com/office/drawing/2014/main" id="{6BC6EE4B-248E-7ED1-CCD1-F5E7529C286C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8395CEA8-2D31-2F59-DEAE-AE33393FAF73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58155F00-BBF2-E8BD-6083-2D9CA8812EE6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5D262FE-5EC7-F0A7-4D7C-103A4C59931F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5" name="Textbox 200">
            <a:extLst>
              <a:ext uri="{FF2B5EF4-FFF2-40B4-BE49-F238E27FC236}">
                <a16:creationId xmlns:a16="http://schemas.microsoft.com/office/drawing/2014/main" id="{C6F30DE6-AC3E-AD26-9017-98DA191D96C6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62A05508-7D2B-7021-6A76-FC320C7BA5C8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03FC1829-4105-8C61-EA07-C2FC36B3C7AB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91E978DC-1AD0-0353-8346-BBD1DB7F812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59EFEFE1-1912-7F4F-18A9-841FDA6B32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FB8C874-AB55-05C9-446C-50C3F9C149E5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C448CB7C-ADB2-9140-1455-9640E7370229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553D0119-DD17-4484-72E3-5E90AA39A53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62DAA6AD-766C-14D5-7B0B-509A69C06D84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E124AE96-CFCD-5D26-63AF-F3A31EC1BCD8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DB7AE850-4CDD-F6C5-F57A-A14242E9BD20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D21A46E4-D634-A189-67E5-F2367365FB82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7049A3EB-FBBB-6DB0-4C1A-0680CAE63AE5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78F1B010-26E8-6DBB-F9B7-648EEFDEF118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573F93F7-ACC7-7E4D-22C7-5296DC0169DE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AF74A29E-EA22-2297-FD1B-87FE55BEF5C4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2C47B0A3-162C-B5F3-F1EC-5500945CA128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EE896F93-6ABA-367A-1A33-B193FC24C2C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B04228A-5553-090D-228B-438E6F9A5153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4F9D2E0-B58D-569F-4890-2696DA685842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170AE1B-4571-EF7D-E23C-9E36BF42F281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A46D165-0517-C9CE-EE61-462D953108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9EA23A1-BB4A-C1DA-724A-5AB084AC961D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FD29634-4911-7CDD-20AA-65AD3E21D6B8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0701B040-B5DB-2FA1-4B30-467AE2A35BEB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6FE80AD1-E460-10B7-208D-E2E1F5739645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D6E51C6E-CBD8-D1CD-B15A-A460A2E07C9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6619A5-BB98-D614-4C20-E42E394DF32D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3ECFCD6-F3E0-FC37-6786-1BE8DB3E824A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FC977C3-12B7-0CB5-76C3-0F2FF5F43F4E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108CA15-177C-34D7-BABA-546CEBE896D0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795383E8-1EF1-7FEC-5F28-9EEBAC0C3AD6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E2672-9B7C-7A47-B2C7-EC6C481139EE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739FF01-C7DC-ADB7-E523-58D9E115C9DB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81CE089-9EA3-CDAF-47F0-6457062F402C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0EBEAA96-8649-7032-3CD5-C581D7D2EB1E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10FE3B-595B-65F2-E12E-5D8D9B6C5884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CD1970-8468-44F5-0369-79F717A9A617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4272EFD-CEE0-3DE2-0B38-8B6F4D1FE679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79D3ACD-3FD0-084E-61D2-CDFF81F087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BB9DE72-FB7F-B808-2896-B99EE600FBF9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C7BBDFB-AE1E-4E29-A735-004E4C6F9BDC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290AC5DB-F7C8-3236-CF4A-88D7B313CE10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6E1D11E8-960F-1AFF-AA1B-FB817455A44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D76A8FE2-707E-0D01-BE67-BD37D71E3C79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7D09D7-07C4-762B-1BC6-E8D1A8108847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A5F1C0E-A894-CBA4-0841-E0199B339CC9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D4C73A-521D-7386-67EB-8E5FB4A82DA2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B618F31-E33C-50CD-9D59-96B892193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270F171-81A4-E898-CCD3-DA5412CFA912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0D310B-94C8-917E-E35E-CD8CF1A5C722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81B89C32-DD04-6C9B-25F5-385E8010765D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36E1A040-9BA3-C47C-40A9-A93AAFE76C2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5F19E890-DC72-F70E-7857-7E07A817F7C1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1DD93B7-272C-DC5F-2E8E-71569A08B606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A18CF38-364B-B1A4-FF77-1246E574C42C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B76070D-06EC-5765-5D0B-82F538459089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B3A9CB11-52D8-C9A7-67DC-60FB5A8C9B49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E93DE1D-09F9-0EA9-034E-1B83D59E7B55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D56BD67-B2B8-6714-DC66-EF2EA9740287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52AC4B1-013A-1970-8852-00D19D4D558A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658AB6D2-2665-A94D-1996-AFEE39A11F36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5FC5D74-2142-713E-4618-B3D56264FF46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BC68AE7-5630-383F-DBDE-25234886D5B6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869052D-04C5-E2C0-1023-89AE3239AF7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EEE649F-7192-D223-08C4-786219E577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6FC6EC6-5DCD-0744-0BF6-17A51E87A439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90B3C1-5914-DEAA-8107-416D84F1F494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3922B60-2ED9-55BC-E22D-ADDC82F27C9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9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73CF104A-5744-E810-95DC-2B17EF730E6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84B47726-2722-D2E9-C0BC-3F1A12FBB5AB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6CEB242-645F-4023-D862-00A7CB3F1EB0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F0AB8FA-6D3B-C901-89F7-3C57FA60A398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CED6D80-0CDC-9F57-A6D8-2E8523F60E81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2E1CC84-1B3D-44CE-BC20-8430D3E619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7E3E3E6-55EF-0B0E-0269-36A5E1B96A7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475B57D-78D6-73BD-8799-3D9F62182476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716A2B37-BF99-4ADB-30B4-11D22422D29B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8771A1CD-17D0-F1F8-33B3-08C62C2521CF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4AACA3EA-07B7-A6F6-DCEB-B68D1FBD3D94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6DD7054-26F6-D655-B69D-7DD1FF9A23BD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BD51F73F-1966-B5F0-2FDF-842CD2F9FDD8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B0F6EAA-96BE-3F80-968C-0721B1046E11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1" name="Textbox 200">
            <a:extLst>
              <a:ext uri="{FF2B5EF4-FFF2-40B4-BE49-F238E27FC236}">
                <a16:creationId xmlns:a16="http://schemas.microsoft.com/office/drawing/2014/main" id="{13720E09-8CF0-AAA5-FA85-DA6B6242EEAC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F89CAC29-62C3-E525-1F92-89E8D83FEBDD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8CC84BBA-C2EA-43B1-96A7-11FC4668BCE1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DA3CD559-9276-47E7-D3D0-707096602922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5" name="Textbox 200">
            <a:extLst>
              <a:ext uri="{FF2B5EF4-FFF2-40B4-BE49-F238E27FC236}">
                <a16:creationId xmlns:a16="http://schemas.microsoft.com/office/drawing/2014/main" id="{E2E1EC6B-C12B-B837-2F8D-8022E81BB547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826E3C7F-7EF6-35E8-6E6E-FE850465F918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B203821B-9E31-043A-3527-EDDECCEA6DD3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2BB955C8-E66E-28F6-A23B-DD99D732053E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6BB04E04-F349-FFC1-DDD4-5C924C974D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D11A836-E19A-FA32-60AD-D4D9FF2ED4BD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A1EBFF5-C50E-7EAB-91F7-36EBF733A015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7D501134-5BAC-18AA-C979-72A30963A539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2B67A2B8-44C2-A68B-FF30-6069D2E52BC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E255DBE4-A845-D10E-F391-6634E1F9BFA3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9CDE0CAF-2E09-2ED9-30AF-1C79A26F7C70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8B2C7BFE-3F9B-B7C5-0978-E69E10BE9E18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496C8BF1-4B78-E676-4798-6359E8373E57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0EEC8F2D-8001-EB53-B7C0-A12C9BBAF5E5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7EAA0546-3B5B-F173-4C23-089397CA42BD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DD4FEEAB-EA26-C4B1-BEDA-8A3046D2B8D0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DC501570-8668-17BD-3F88-9CFD1690CDA2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524F997E-4DD3-1C7C-8C9F-7188037D221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Group 538">
            <a:extLst>
              <a:ext uri="{FF2B5EF4-FFF2-40B4-BE49-F238E27FC236}">
                <a16:creationId xmlns:a16="http://schemas.microsoft.com/office/drawing/2014/main" id="{3BD2E33C-F0A4-FA2A-CCFF-6D6A10071B1A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540" name="Straight Connector 539">
              <a:extLst>
                <a:ext uri="{FF2B5EF4-FFF2-40B4-BE49-F238E27FC236}">
                  <a16:creationId xmlns:a16="http://schemas.microsoft.com/office/drawing/2014/main" id="{3CC899C9-DC8A-72E5-EF14-C8CE77D77F37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Straight Connector 540">
              <a:extLst>
                <a:ext uri="{FF2B5EF4-FFF2-40B4-BE49-F238E27FC236}">
                  <a16:creationId xmlns:a16="http://schemas.microsoft.com/office/drawing/2014/main" id="{EC9665AE-D71C-3708-ECDD-C3E95D0B7CAD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Straight Connector 541">
              <a:extLst>
                <a:ext uri="{FF2B5EF4-FFF2-40B4-BE49-F238E27FC236}">
                  <a16:creationId xmlns:a16="http://schemas.microsoft.com/office/drawing/2014/main" id="{B2058CFC-9F1E-9DF1-BC87-68682A5C15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Straight Connector 542">
              <a:extLst>
                <a:ext uri="{FF2B5EF4-FFF2-40B4-BE49-F238E27FC236}">
                  <a16:creationId xmlns:a16="http://schemas.microsoft.com/office/drawing/2014/main" id="{2943C071-B823-3E8A-7CE6-595007A111F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4" name="Group 543">
            <a:extLst>
              <a:ext uri="{FF2B5EF4-FFF2-40B4-BE49-F238E27FC236}">
                <a16:creationId xmlns:a16="http://schemas.microsoft.com/office/drawing/2014/main" id="{E018F8E0-1F6B-3B96-D032-6ECD85245594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545" name="Textbox 200">
              <a:extLst>
                <a:ext uri="{FF2B5EF4-FFF2-40B4-BE49-F238E27FC236}">
                  <a16:creationId xmlns:a16="http://schemas.microsoft.com/office/drawing/2014/main" id="{54EA23E9-7F1B-3408-948D-F18821D4197C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6" name="Textbox 200">
              <a:extLst>
                <a:ext uri="{FF2B5EF4-FFF2-40B4-BE49-F238E27FC236}">
                  <a16:creationId xmlns:a16="http://schemas.microsoft.com/office/drawing/2014/main" id="{EE7AF2FB-279E-6D46-DD67-6D531B13182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7" name="Textbox 200">
              <a:extLst>
                <a:ext uri="{FF2B5EF4-FFF2-40B4-BE49-F238E27FC236}">
                  <a16:creationId xmlns:a16="http://schemas.microsoft.com/office/drawing/2014/main" id="{FEC6F4BC-8667-25AD-8844-2AFF3EDACC99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48" name="Group 547">
            <a:extLst>
              <a:ext uri="{FF2B5EF4-FFF2-40B4-BE49-F238E27FC236}">
                <a16:creationId xmlns:a16="http://schemas.microsoft.com/office/drawing/2014/main" id="{44009396-BA89-88F6-D9D2-52F5107BF024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549" name="Straight Connector 548">
              <a:extLst>
                <a:ext uri="{FF2B5EF4-FFF2-40B4-BE49-F238E27FC236}">
                  <a16:creationId xmlns:a16="http://schemas.microsoft.com/office/drawing/2014/main" id="{6ABF4622-4887-C0E5-8611-24F305EE732A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Connector 549">
              <a:extLst>
                <a:ext uri="{FF2B5EF4-FFF2-40B4-BE49-F238E27FC236}">
                  <a16:creationId xmlns:a16="http://schemas.microsoft.com/office/drawing/2014/main" id="{945E6C4D-6345-6F77-E14D-3C6C13208A67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Connector 550">
              <a:extLst>
                <a:ext uri="{FF2B5EF4-FFF2-40B4-BE49-F238E27FC236}">
                  <a16:creationId xmlns:a16="http://schemas.microsoft.com/office/drawing/2014/main" id="{8BDD6ABF-F514-8156-6BBF-67D72AFA62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Straight Connector 551">
              <a:extLst>
                <a:ext uri="{FF2B5EF4-FFF2-40B4-BE49-F238E27FC236}">
                  <a16:creationId xmlns:a16="http://schemas.microsoft.com/office/drawing/2014/main" id="{7D02579C-DC5D-F706-4B28-2973C3C14C36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" name="Group 552">
            <a:extLst>
              <a:ext uri="{FF2B5EF4-FFF2-40B4-BE49-F238E27FC236}">
                <a16:creationId xmlns:a16="http://schemas.microsoft.com/office/drawing/2014/main" id="{6A23BE66-4636-48AE-9A7D-8FC1BB6BCEF7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554" name="Textbox 200">
              <a:extLst>
                <a:ext uri="{FF2B5EF4-FFF2-40B4-BE49-F238E27FC236}">
                  <a16:creationId xmlns:a16="http://schemas.microsoft.com/office/drawing/2014/main" id="{66655F24-9D78-2169-0594-9D761FA40268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5" name="Textbox 200">
              <a:extLst>
                <a:ext uri="{FF2B5EF4-FFF2-40B4-BE49-F238E27FC236}">
                  <a16:creationId xmlns:a16="http://schemas.microsoft.com/office/drawing/2014/main" id="{793A2888-C0FA-2DC7-2987-1F715BE75949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6" name="Textbox 200">
              <a:extLst>
                <a:ext uri="{FF2B5EF4-FFF2-40B4-BE49-F238E27FC236}">
                  <a16:creationId xmlns:a16="http://schemas.microsoft.com/office/drawing/2014/main" id="{135F67BE-39E5-8724-25DA-AE89B2BB6B23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62E35435-8B0C-A749-9067-3E668178FEEB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361C8CF3-D33A-4106-62A2-329A22EDFD42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Straight Connector 558">
              <a:extLst>
                <a:ext uri="{FF2B5EF4-FFF2-40B4-BE49-F238E27FC236}">
                  <a16:creationId xmlns:a16="http://schemas.microsoft.com/office/drawing/2014/main" id="{B18F4C3C-4D87-A518-39B9-9AE841CE6F1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Straight Connector 559">
              <a:extLst>
                <a:ext uri="{FF2B5EF4-FFF2-40B4-BE49-F238E27FC236}">
                  <a16:creationId xmlns:a16="http://schemas.microsoft.com/office/drawing/2014/main" id="{EE05F55A-9922-918C-E3A4-CDBA5F55A1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Straight Connector 560">
              <a:extLst>
                <a:ext uri="{FF2B5EF4-FFF2-40B4-BE49-F238E27FC236}">
                  <a16:creationId xmlns:a16="http://schemas.microsoft.com/office/drawing/2014/main" id="{0DD16B8A-4772-800C-9CAB-95BBFE806ADB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FB2A4157-8BF7-FCD6-29DE-ABE410B6D9AD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563" name="Textbox 200">
              <a:extLst>
                <a:ext uri="{FF2B5EF4-FFF2-40B4-BE49-F238E27FC236}">
                  <a16:creationId xmlns:a16="http://schemas.microsoft.com/office/drawing/2014/main" id="{F1E4DBA8-7C8C-3DFB-77AE-F39D734986FE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4" name="Textbox 200">
              <a:extLst>
                <a:ext uri="{FF2B5EF4-FFF2-40B4-BE49-F238E27FC236}">
                  <a16:creationId xmlns:a16="http://schemas.microsoft.com/office/drawing/2014/main" id="{6222B3F1-5BFA-0722-A8AA-D9BF57144C9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5" name="Textbox 200">
              <a:extLst>
                <a:ext uri="{FF2B5EF4-FFF2-40B4-BE49-F238E27FC236}">
                  <a16:creationId xmlns:a16="http://schemas.microsoft.com/office/drawing/2014/main" id="{D1C411DE-2D73-B3C4-5D48-BF56A9F792D6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33783550-0708-145A-D741-5B2500A0D44D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567" name="Straight Connector 566">
              <a:extLst>
                <a:ext uri="{FF2B5EF4-FFF2-40B4-BE49-F238E27FC236}">
                  <a16:creationId xmlns:a16="http://schemas.microsoft.com/office/drawing/2014/main" id="{56335FC6-C5EE-3BAD-4F0A-2DE0AF66CC2E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Straight Connector 567">
              <a:extLst>
                <a:ext uri="{FF2B5EF4-FFF2-40B4-BE49-F238E27FC236}">
                  <a16:creationId xmlns:a16="http://schemas.microsoft.com/office/drawing/2014/main" id="{DE33CFDF-9AE8-2D85-6DAD-AA740EA9A1D5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Straight Connector 568">
              <a:extLst>
                <a:ext uri="{FF2B5EF4-FFF2-40B4-BE49-F238E27FC236}">
                  <a16:creationId xmlns:a16="http://schemas.microsoft.com/office/drawing/2014/main" id="{ED6E2D4D-53C8-5DDC-5E8C-CC32D08313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>
              <a:extLst>
                <a:ext uri="{FF2B5EF4-FFF2-40B4-BE49-F238E27FC236}">
                  <a16:creationId xmlns:a16="http://schemas.microsoft.com/office/drawing/2014/main" id="{CBA11787-432B-F9F9-CD0B-0AFEE53FCB17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1" name="Group 570">
            <a:extLst>
              <a:ext uri="{FF2B5EF4-FFF2-40B4-BE49-F238E27FC236}">
                <a16:creationId xmlns:a16="http://schemas.microsoft.com/office/drawing/2014/main" id="{787768DC-23C7-89E5-9F42-9D67ECA3FEA5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572" name="Textbox 200">
              <a:extLst>
                <a:ext uri="{FF2B5EF4-FFF2-40B4-BE49-F238E27FC236}">
                  <a16:creationId xmlns:a16="http://schemas.microsoft.com/office/drawing/2014/main" id="{7A64ABB0-F2BD-F519-761C-280161665970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3" name="Textbox 200">
              <a:extLst>
                <a:ext uri="{FF2B5EF4-FFF2-40B4-BE49-F238E27FC236}">
                  <a16:creationId xmlns:a16="http://schemas.microsoft.com/office/drawing/2014/main" id="{984B7B82-4A10-323A-7B4B-FE530EB14AC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4" name="Textbox 200">
              <a:extLst>
                <a:ext uri="{FF2B5EF4-FFF2-40B4-BE49-F238E27FC236}">
                  <a16:creationId xmlns:a16="http://schemas.microsoft.com/office/drawing/2014/main" id="{C8DBF073-E000-8F92-5870-825B100EEAF2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DEE5352D-C406-DE9C-7F2E-66888E618E50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576" name="Straight Connector 575">
              <a:extLst>
                <a:ext uri="{FF2B5EF4-FFF2-40B4-BE49-F238E27FC236}">
                  <a16:creationId xmlns:a16="http://schemas.microsoft.com/office/drawing/2014/main" id="{754132FC-4099-EA83-300B-FAA5EF8C989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>
              <a:extLst>
                <a:ext uri="{FF2B5EF4-FFF2-40B4-BE49-F238E27FC236}">
                  <a16:creationId xmlns:a16="http://schemas.microsoft.com/office/drawing/2014/main" id="{4C857A74-0FD6-C063-C798-652F67E267D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Connector 577">
              <a:extLst>
                <a:ext uri="{FF2B5EF4-FFF2-40B4-BE49-F238E27FC236}">
                  <a16:creationId xmlns:a16="http://schemas.microsoft.com/office/drawing/2014/main" id="{384CC410-7351-B59D-5660-C8FE5186FD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Straight Connector 578">
              <a:extLst>
                <a:ext uri="{FF2B5EF4-FFF2-40B4-BE49-F238E27FC236}">
                  <a16:creationId xmlns:a16="http://schemas.microsoft.com/office/drawing/2014/main" id="{BA497DE8-5630-1DC6-6D15-DA56E5F79A1D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0" name="Group 579">
            <a:extLst>
              <a:ext uri="{FF2B5EF4-FFF2-40B4-BE49-F238E27FC236}">
                <a16:creationId xmlns:a16="http://schemas.microsoft.com/office/drawing/2014/main" id="{24EB5FFC-AD7D-2004-C10C-0463D346F472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581" name="Textbox 200">
              <a:extLst>
                <a:ext uri="{FF2B5EF4-FFF2-40B4-BE49-F238E27FC236}">
                  <a16:creationId xmlns:a16="http://schemas.microsoft.com/office/drawing/2014/main" id="{8F2A3FDD-6933-289D-8C20-D1AA0BBCF3A7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2" name="Textbox 200">
              <a:extLst>
                <a:ext uri="{FF2B5EF4-FFF2-40B4-BE49-F238E27FC236}">
                  <a16:creationId xmlns:a16="http://schemas.microsoft.com/office/drawing/2014/main" id="{2A756B90-2A76-68AA-EB72-1FFA0E8EDB5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3" name="Textbox 200">
              <a:extLst>
                <a:ext uri="{FF2B5EF4-FFF2-40B4-BE49-F238E27FC236}">
                  <a16:creationId xmlns:a16="http://schemas.microsoft.com/office/drawing/2014/main" id="{C0E2D9BF-8057-A419-5DD0-1BABD2227B41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84" name="Group 583">
            <a:extLst>
              <a:ext uri="{FF2B5EF4-FFF2-40B4-BE49-F238E27FC236}">
                <a16:creationId xmlns:a16="http://schemas.microsoft.com/office/drawing/2014/main" id="{C84A7639-0C03-E808-00CE-ED52837759AD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585" name="Straight Connector 584">
              <a:extLst>
                <a:ext uri="{FF2B5EF4-FFF2-40B4-BE49-F238E27FC236}">
                  <a16:creationId xmlns:a16="http://schemas.microsoft.com/office/drawing/2014/main" id="{1593554D-E846-9CF5-B439-2E72EFC66C8B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Straight Connector 585">
              <a:extLst>
                <a:ext uri="{FF2B5EF4-FFF2-40B4-BE49-F238E27FC236}">
                  <a16:creationId xmlns:a16="http://schemas.microsoft.com/office/drawing/2014/main" id="{DEFA20C9-1B83-6FF1-2758-EEB75338BCE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Straight Connector 586">
              <a:extLst>
                <a:ext uri="{FF2B5EF4-FFF2-40B4-BE49-F238E27FC236}">
                  <a16:creationId xmlns:a16="http://schemas.microsoft.com/office/drawing/2014/main" id="{CC011806-E82B-CFB9-8873-D7989D84D6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Straight Connector 587">
              <a:extLst>
                <a:ext uri="{FF2B5EF4-FFF2-40B4-BE49-F238E27FC236}">
                  <a16:creationId xmlns:a16="http://schemas.microsoft.com/office/drawing/2014/main" id="{CAF951AD-E1D0-2AB0-356F-7730A936A30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9" name="Group 588">
            <a:extLst>
              <a:ext uri="{FF2B5EF4-FFF2-40B4-BE49-F238E27FC236}">
                <a16:creationId xmlns:a16="http://schemas.microsoft.com/office/drawing/2014/main" id="{9EA71A2E-3DF2-5EFA-0AC5-4E907E4EF4A3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590" name="Textbox 200">
              <a:extLst>
                <a:ext uri="{FF2B5EF4-FFF2-40B4-BE49-F238E27FC236}">
                  <a16:creationId xmlns:a16="http://schemas.microsoft.com/office/drawing/2014/main" id="{BE2BE7B2-4247-4372-DDFD-EAFDD74932DE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1" name="Textbox 200">
              <a:extLst>
                <a:ext uri="{FF2B5EF4-FFF2-40B4-BE49-F238E27FC236}">
                  <a16:creationId xmlns:a16="http://schemas.microsoft.com/office/drawing/2014/main" id="{DD6FA0E9-1AD4-E938-10A7-9A1055275B33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2" name="Textbox 200">
              <a:extLst>
                <a:ext uri="{FF2B5EF4-FFF2-40B4-BE49-F238E27FC236}">
                  <a16:creationId xmlns:a16="http://schemas.microsoft.com/office/drawing/2014/main" id="{2A0AA896-6364-C49D-EA56-A6A323D858E0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468DC27E-78E9-32D1-4C2A-CDFA1E6D2F20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FC92FA81-19ED-F79B-3712-50A3006CA690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6F24C865-249E-9DBF-241D-1EB7ECE63EE9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08AD2906-FB71-0ABE-27D2-F7F88E910AC1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5" name="Textbox 200">
            <a:extLst>
              <a:ext uri="{FF2B5EF4-FFF2-40B4-BE49-F238E27FC236}">
                <a16:creationId xmlns:a16="http://schemas.microsoft.com/office/drawing/2014/main" id="{08A98451-6A39-81EC-FC10-62B36BE835FA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020CD118-3CC7-B6C1-4702-EBB03DD1A62C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1704D9CD-1756-FFF1-A944-6F17F8870C08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102BDB10-195A-DF3E-2CFE-6714088138C9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69" name="Textbox 200">
            <a:extLst>
              <a:ext uri="{FF2B5EF4-FFF2-40B4-BE49-F238E27FC236}">
                <a16:creationId xmlns:a16="http://schemas.microsoft.com/office/drawing/2014/main" id="{A19C6925-1D3F-B41C-1E8C-71DA12AF6D98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88" name="Group 487">
            <a:extLst>
              <a:ext uri="{FF2B5EF4-FFF2-40B4-BE49-F238E27FC236}">
                <a16:creationId xmlns:a16="http://schemas.microsoft.com/office/drawing/2014/main" id="{57C18AC6-6561-ACCA-CE98-10BA1E0D8F99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1943DE65-E8AB-E024-6E0D-E70A81B00D4B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CACBDB2-24F8-8CC5-9098-3207C634D051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1" name="Textbox 200">
            <a:extLst>
              <a:ext uri="{FF2B5EF4-FFF2-40B4-BE49-F238E27FC236}">
                <a16:creationId xmlns:a16="http://schemas.microsoft.com/office/drawing/2014/main" id="{982AD936-BA59-B784-01BA-64D20D815239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92" name="Group 491">
            <a:extLst>
              <a:ext uri="{FF2B5EF4-FFF2-40B4-BE49-F238E27FC236}">
                <a16:creationId xmlns:a16="http://schemas.microsoft.com/office/drawing/2014/main" id="{CFCB9F07-4F21-8B05-BDF1-29943DEAC3B5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88681D94-B515-4AAD-8FA3-5B5EC53DCA33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4026869C-9764-A47F-176E-3E7A90942A5D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5" name="Textbox 200">
            <a:extLst>
              <a:ext uri="{FF2B5EF4-FFF2-40B4-BE49-F238E27FC236}">
                <a16:creationId xmlns:a16="http://schemas.microsoft.com/office/drawing/2014/main" id="{1BBB4A10-BF5F-B083-A66B-1E5D88154DEC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14" name="Group 513">
            <a:extLst>
              <a:ext uri="{FF2B5EF4-FFF2-40B4-BE49-F238E27FC236}">
                <a16:creationId xmlns:a16="http://schemas.microsoft.com/office/drawing/2014/main" id="{45D9EB64-9D0F-5BEB-2B94-874DADAA8B06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DA90D583-A60D-B594-8F0F-CE00BF666428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1C8089D5-3926-2C8C-F4E3-608193C2D35C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17" name="Textbox 200">
            <a:extLst>
              <a:ext uri="{FF2B5EF4-FFF2-40B4-BE49-F238E27FC236}">
                <a16:creationId xmlns:a16="http://schemas.microsoft.com/office/drawing/2014/main" id="{4D0B0628-463B-B6D3-E391-3170B28B216B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D2970AC6-677F-CF27-BD36-4E2DF12154BB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519" name="Rectangle 518">
              <a:extLst>
                <a:ext uri="{FF2B5EF4-FFF2-40B4-BE49-F238E27FC236}">
                  <a16:creationId xmlns:a16="http://schemas.microsoft.com/office/drawing/2014/main" id="{DA19EFCE-B969-12C0-CFC6-23529ACAE3BC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7A8B518D-0F4D-1841-18D8-3886036E5DDB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1" name="Textbox 200">
            <a:extLst>
              <a:ext uri="{FF2B5EF4-FFF2-40B4-BE49-F238E27FC236}">
                <a16:creationId xmlns:a16="http://schemas.microsoft.com/office/drawing/2014/main" id="{2FD3EADF-D2D7-D947-DAF4-D52AE652BD18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D14F2532-C4E3-A826-D0C7-50F4EAFC5197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49A212DB-4E3F-8270-4F5D-5CABEAC2E8C5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3" name="Freeform 103">
            <a:extLst>
              <a:ext uri="{FF2B5EF4-FFF2-40B4-BE49-F238E27FC236}">
                <a16:creationId xmlns:a16="http://schemas.microsoft.com/office/drawing/2014/main" id="{C3128D97-08A9-A98B-2DC0-BBE505ECC07D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4" name="Freeform 109">
            <a:extLst>
              <a:ext uri="{FF2B5EF4-FFF2-40B4-BE49-F238E27FC236}">
                <a16:creationId xmlns:a16="http://schemas.microsoft.com/office/drawing/2014/main" id="{728D4596-BB15-1D3C-816D-3DE8E2BCAB42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AF40C48B-547B-4405-A7FB-DCA95F93887C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6" name="!!MainTitle1">
            <a:extLst>
              <a:ext uri="{FF2B5EF4-FFF2-40B4-BE49-F238E27FC236}">
                <a16:creationId xmlns:a16="http://schemas.microsoft.com/office/drawing/2014/main" id="{76DD1B71-6B2E-6021-2456-FFFF648FFE4F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537" name="Rectangle 536">
            <a:extLst>
              <a:ext uri="{FF2B5EF4-FFF2-40B4-BE49-F238E27FC236}">
                <a16:creationId xmlns:a16="http://schemas.microsoft.com/office/drawing/2014/main" id="{0FDEFBF0-E1DC-5985-7F31-BC7E2FB9D9D5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38" name="Rectangle 537">
            <a:extLst>
              <a:ext uri="{FF2B5EF4-FFF2-40B4-BE49-F238E27FC236}">
                <a16:creationId xmlns:a16="http://schemas.microsoft.com/office/drawing/2014/main" id="{21C61DFA-4C22-9DEE-A2A3-1DFB1017982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500"/>
                                            <p:tgtEl>
                                              <p:spTgt spid="5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5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5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5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5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9" dur="500"/>
                                            <p:tgtEl>
                                              <p:spTgt spid="5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4" grpId="0" animBg="1"/>
          <p:bldP spid="465" grpId="0"/>
          <p:bldP spid="469" grpId="0"/>
          <p:bldP spid="491" grpId="0"/>
          <p:bldP spid="495" grpId="0"/>
          <p:bldP spid="517" grpId="0"/>
          <p:bldP spid="521" grpId="0"/>
          <p:bldP spid="531" grpId="0" animBg="1"/>
          <p:bldP spid="532" grpId="0" animBg="1"/>
          <p:bldP spid="533" grpId="0" animBg="1"/>
          <p:bldP spid="534" grpId="0" animBg="1"/>
          <p:bldP spid="535" grpId="0" animBg="1"/>
          <p:bldP spid="536" grpId="0"/>
          <p:bldP spid="5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5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500"/>
                                            <p:tgtEl>
                                              <p:spTgt spid="5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5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5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5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5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9" dur="500"/>
                                            <p:tgtEl>
                                              <p:spTgt spid="5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4" grpId="0" animBg="1"/>
          <p:bldP spid="465" grpId="0"/>
          <p:bldP spid="469" grpId="0"/>
          <p:bldP spid="491" grpId="0"/>
          <p:bldP spid="495" grpId="0"/>
          <p:bldP spid="517" grpId="0"/>
          <p:bldP spid="521" grpId="0"/>
          <p:bldP spid="531" grpId="0" animBg="1"/>
          <p:bldP spid="532" grpId="0" animBg="1"/>
          <p:bldP spid="533" grpId="0" animBg="1"/>
          <p:bldP spid="534" grpId="0" animBg="1"/>
          <p:bldP spid="535" grpId="0" animBg="1"/>
          <p:bldP spid="536" grpId="0"/>
          <p:bldP spid="53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F82B62D-9E57-CEA3-05B5-EF10FAD20AAB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A97DB0A-8DCA-C6F3-747D-3C6C1A3B5D67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FF9C00A-8882-7D09-BE27-30E5D13F36A0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89FB930-6772-B8B1-53A7-4A09BCD038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91401C3-CF2C-287C-EFB2-009ED3E0BB28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66253-F06D-125E-73E7-77F2C90F6835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FCEBD5AB-AEDE-5BB0-B44E-0E1057960827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F1FE4FDB-1C8F-0FB1-04EE-3549E4FF511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118C1AFE-1081-A8FB-6384-EC6AB98D4D4D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319014D-36B8-6BE2-F9EB-330A5CC64AD1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DF4D6C9-4795-073D-0345-4553D69BAC0E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6854B29-677A-0FF9-2858-27CC4D798B1D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78B3D95-D9C8-F458-6F7F-67D45F45EA65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3AB6FFC6-EE18-0AE1-A279-3EBF6394FC28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159072E-A0B1-524D-F779-E8D4961A792E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CF068B3-B4BD-5162-DD10-85E4A8319888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9FAACF1-CCC2-C182-0F24-0A5F04D08065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0D909BBB-61F9-CABE-BBFD-BD74B3B7E5E2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192326E-682C-E833-2BBC-4B18019051A2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77EFEC9-8FCE-9B45-4E09-9FC453E07E40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37D4344-BA80-6F98-EFE1-0446C4FB6B4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672F466-E99F-616F-B8D7-EF00FB48DE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D4A9466-85AB-E35F-BDE9-B3598EB94F7B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AEB4C1-6BF3-241C-E514-42C3B7986AC8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EB270F24-8784-80AD-3C3E-2A5089EE9BF2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851B073F-C048-14F7-CA07-AF38186EA11C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317D789-F7DD-F153-D9C8-F20F4C03214B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EA1E31A-8E36-1E7C-C511-01DD625EE454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A9D7EC2-9868-C1E5-3C92-991F291D6107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9C1F948-FCB4-AC0A-8720-807EA31ECF1E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CE1FC6B-6064-3DA7-786A-2B15277333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28AC108-7741-0B34-A539-F904130663E4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7B19C31-7B3D-C1D7-E01A-37BC2ECF0BED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2EC8DAF3-7622-6BD3-73FF-15041A2411CD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63EC6D10-396F-BF7B-9600-BDAB4D7A097B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5EB30946-DBE1-2662-6271-B939CC0AE05D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FD06CBC-AD39-8FB1-75B3-F35550FBB317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07BB305-F4A1-598D-D71B-50FBED33F356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F8F21E9-6ABA-72A4-40CC-EDF5CFEA8EBD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2563B783-A60E-814F-B925-9F6FFC70C168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F1534D-F9E7-5663-DCB9-824FA1E84675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8CAB070-90CE-B9F3-E9A4-FE961091DD8C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51D948B-B495-2ADD-5523-DF11314E50E6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8CEDE495-CD6A-536D-6ECC-2EF83E7BA3B5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242BD80-2A47-EC92-7087-6E1FF394B651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3553B0E-8E23-E16F-F39B-3C39806345FC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95FB972-DA77-379D-6536-9EFFA5EBA075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6763127-A0E4-702F-B570-13658A0A35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6B85921-8735-127D-ACC1-3EBE568488C8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3D79BE6-EC9A-B6AF-AF41-C61A57091C81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DFBD4C1A-0F43-429A-152A-C43A8F93B795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E7099AD-0520-3642-1AB3-A2B5358697B4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92AD14D8-5BE0-7BC6-AACD-B3EBB7EA1750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CFD67FF2-83E2-E918-952F-D869DFA54955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EF42A5C2-7A1B-B91A-0A07-B6A5C5FB94D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8B752646-DE12-516B-D1E8-9A61124C1817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C9C95183-8E0A-1A33-8249-5570EB328D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9E331678-E383-524C-2D23-BCCEA9580BF5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6E576D96-31AC-5A70-E918-EE7562A2D6C6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52DAD003-303B-FA01-C6FD-E7A1F0584EFE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D7CA0FB8-C6A7-5A05-B591-6E339C9AA5EE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B76AAC95-9352-FB89-294A-FF9F5273274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87DEF3E-996D-A3C4-3748-0A640B2810EE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6834CA5C-8E92-2299-5D4F-BA6E97A923A3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285F65D8-DC27-AB66-2867-D0C4F9CB6698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1" name="Textbox 200">
            <a:extLst>
              <a:ext uri="{FF2B5EF4-FFF2-40B4-BE49-F238E27FC236}">
                <a16:creationId xmlns:a16="http://schemas.microsoft.com/office/drawing/2014/main" id="{A47F0B27-0AD0-EEEB-0C94-057085D1DFCE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646EAEF9-F60A-A1B0-1A72-508D1D8787D5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8D00CE84-8D45-42F9-F33D-46EFCA4DD1CC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E17EFC29-E12A-C14C-9E91-C304CDA9C704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5" name="Textbox 200">
            <a:extLst>
              <a:ext uri="{FF2B5EF4-FFF2-40B4-BE49-F238E27FC236}">
                <a16:creationId xmlns:a16="http://schemas.microsoft.com/office/drawing/2014/main" id="{AC397886-F584-A85F-7492-DAECFFB56BB1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C26D8E67-23F3-AA0D-F555-1866D4C0A24D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B910FA03-5603-6E28-C9C4-F7BE16EC9B7D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B86AD059-59FB-20D2-4E8A-F97C39A272B6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AAE50B15-1EAD-DBA6-8225-8AE88C448D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4902B33E-679D-EF0C-3207-CDB2B7049EFE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9CA2D66-5E6C-D1C7-80D0-C1D0D45CEDAC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21B8D60D-32DE-93B2-1B86-0D2C9FC56CED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C764EC2D-9C73-3752-7806-689A42C5C00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9795B9EA-FB23-ACA2-4DAB-99BE7EBC39B7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A627E6DA-E914-71F5-7AB7-872E2FC94DFB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61ED6468-D3F0-D429-4188-E879161E77E8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5A9BA302-4496-8C27-4F46-48CC8D8586BE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7155379C-3C65-B861-122C-0C5D33235791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6C60EF11-EA4C-B76E-5A21-257B1DDE851D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74CFE4B2-C76F-557B-944F-88673C27C84C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DF2F3D02-6004-D86E-BEBC-D3A881E7C9FD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6B3F086F-9441-8E30-6B7A-EAD439B7FE8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9" grpId="0"/>
          <p:bldP spid="41" grpId="0"/>
          <p:bldP spid="45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roup 268">
            <a:extLst>
              <a:ext uri="{FF2B5EF4-FFF2-40B4-BE49-F238E27FC236}">
                <a16:creationId xmlns:a16="http://schemas.microsoft.com/office/drawing/2014/main" id="{B0A2B219-CE4E-C13F-BC48-FF00A745C421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3035F39F-92DA-6F66-6D02-7469301D1E45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EA94F5C5-CDE1-03F7-B838-7DA3F62E247C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F0615A99-77D8-0BEB-C46E-A6846FCD21CA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3" name="Textbox 200">
            <a:extLst>
              <a:ext uri="{FF2B5EF4-FFF2-40B4-BE49-F238E27FC236}">
                <a16:creationId xmlns:a16="http://schemas.microsoft.com/office/drawing/2014/main" id="{1DF3AC96-0D98-E745-27EA-5C4561367ECF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97AA846C-EDCC-B3D4-6172-9D9F2977EC6B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17586D82-8238-42B4-8B3E-15A912090D1D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3431974E-19F3-E219-C38A-E88C02D97B26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7" name="Textbox 200">
            <a:extLst>
              <a:ext uri="{FF2B5EF4-FFF2-40B4-BE49-F238E27FC236}">
                <a16:creationId xmlns:a16="http://schemas.microsoft.com/office/drawing/2014/main" id="{6BC63489-1990-8BBA-070D-CFFF785969E7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35FAF673-087E-6C54-F87C-5289DC7199DA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F2DE7D4B-637D-5A7B-8A4B-88F25A9E553B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C4B3BFB4-6030-C3E4-F586-10AF96480E24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9" name="Textbox 200">
            <a:extLst>
              <a:ext uri="{FF2B5EF4-FFF2-40B4-BE49-F238E27FC236}">
                <a16:creationId xmlns:a16="http://schemas.microsoft.com/office/drawing/2014/main" id="{5722327A-B1BB-5D81-9204-FB25D2AB469E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DE5713F1-BF7C-00BD-F477-DFFB06145229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17497D70-82F4-677C-FC44-7F5AF24EA05C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417FB7C2-64A6-4D66-06E9-827E52E3D232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3" name="Textbox 200">
            <a:extLst>
              <a:ext uri="{FF2B5EF4-FFF2-40B4-BE49-F238E27FC236}">
                <a16:creationId xmlns:a16="http://schemas.microsoft.com/office/drawing/2014/main" id="{C50FE919-9BC3-D663-7A48-07B2D66A84C4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B6C098B2-F34E-4E3C-F617-D480CE2FB20A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A3180D1A-AB1A-92D0-5FCD-FEBEB0796092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9E68D6C4-347F-F69A-1A39-A27BD7332204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5" name="Textbox 200">
            <a:extLst>
              <a:ext uri="{FF2B5EF4-FFF2-40B4-BE49-F238E27FC236}">
                <a16:creationId xmlns:a16="http://schemas.microsoft.com/office/drawing/2014/main" id="{73FDD164-DD1D-A8C1-A2D1-209D951FB6ED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000617BA-A313-8A13-14F9-842ECB559034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5C0E1BF6-7DC3-70C5-10E2-C12759A9D029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AC33EC02-F47B-AD89-0F9B-DD301346B8E9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9" name="Textbox 200">
            <a:extLst>
              <a:ext uri="{FF2B5EF4-FFF2-40B4-BE49-F238E27FC236}">
                <a16:creationId xmlns:a16="http://schemas.microsoft.com/office/drawing/2014/main" id="{F198FDD3-BF8B-BEDC-A4F9-CD795517FA7B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B607B932-DFC7-7120-14DE-B3E4AF6F235D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D308E5C3-EEAE-4550-3B9E-DA06A2994381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1" name="Freeform 103">
            <a:extLst>
              <a:ext uri="{FF2B5EF4-FFF2-40B4-BE49-F238E27FC236}">
                <a16:creationId xmlns:a16="http://schemas.microsoft.com/office/drawing/2014/main" id="{1E6FC0A8-7D86-7475-824F-FB675EF22599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2" name="Freeform 109">
            <a:extLst>
              <a:ext uri="{FF2B5EF4-FFF2-40B4-BE49-F238E27FC236}">
                <a16:creationId xmlns:a16="http://schemas.microsoft.com/office/drawing/2014/main" id="{7374E795-E2A0-8CC6-A519-717C1A46DFFB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5354C0AF-2665-87F4-0B2E-0B3F7D7D9CF9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4" name="!!MainTitle1">
            <a:extLst>
              <a:ext uri="{FF2B5EF4-FFF2-40B4-BE49-F238E27FC236}">
                <a16:creationId xmlns:a16="http://schemas.microsoft.com/office/drawing/2014/main" id="{C2FC7599-351F-8169-C9AE-A4133605F9AC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345" name="Rectangle 344">
            <a:extLst>
              <a:ext uri="{FF2B5EF4-FFF2-40B4-BE49-F238E27FC236}">
                <a16:creationId xmlns:a16="http://schemas.microsoft.com/office/drawing/2014/main" id="{39DC7CFC-BB3E-55DB-8627-C297C497CF81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C314E93A-725C-CE45-D0C8-5CB79763E72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58E63141-6544-5A47-5607-53376DF89A7C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A91A1BAF-DE3E-9831-D679-53DD0D0C5CF8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035A746D-29AA-140D-F160-B6B602F5480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927C4259-4F97-7C8E-BFC1-AD6A167EF2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50C6E77C-2ABA-3E40-EED6-493CD3636585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FDD4FFDF-0A8B-2F4F-5B6C-FAAD3C11E4AA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2431DDA9-703A-4A25-CA31-101B41A2A75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4" name="Textbox 200">
              <a:extLst>
                <a:ext uri="{FF2B5EF4-FFF2-40B4-BE49-F238E27FC236}">
                  <a16:creationId xmlns:a16="http://schemas.microsoft.com/office/drawing/2014/main" id="{503186AF-BBB1-6C14-76A2-A5CFEF185EC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5" name="Textbox 200">
              <a:extLst>
                <a:ext uri="{FF2B5EF4-FFF2-40B4-BE49-F238E27FC236}">
                  <a16:creationId xmlns:a16="http://schemas.microsoft.com/office/drawing/2014/main" id="{4ACC5588-4C0E-D213-C4EC-A212E5E3D8B8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C4596598-2A2C-551E-471C-B642C5C8DE71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CE01ADA0-9B7A-5647-4087-F6D150324AF4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F1FB32D4-1E76-C544-4761-E3C53D282C28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FF069003-2DEB-AE01-6490-CE728B62E2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833BDADC-4A04-60BA-931E-12357134933F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2D23D5B4-67AF-8EC0-B4B1-66BB2DC1F821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362" name="Textbox 200">
              <a:extLst>
                <a:ext uri="{FF2B5EF4-FFF2-40B4-BE49-F238E27FC236}">
                  <a16:creationId xmlns:a16="http://schemas.microsoft.com/office/drawing/2014/main" id="{5F41066C-4AD2-AD8B-13BD-13BA2B2676D3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3" name="Textbox 200">
              <a:extLst>
                <a:ext uri="{FF2B5EF4-FFF2-40B4-BE49-F238E27FC236}">
                  <a16:creationId xmlns:a16="http://schemas.microsoft.com/office/drawing/2014/main" id="{5465DD6F-22AC-1855-8F1D-A744D21349E7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4" name="Textbox 200">
              <a:extLst>
                <a:ext uri="{FF2B5EF4-FFF2-40B4-BE49-F238E27FC236}">
                  <a16:creationId xmlns:a16="http://schemas.microsoft.com/office/drawing/2014/main" id="{EEF70E21-C182-5A59-86A7-F367B554A9AE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9EE9603-E47E-885B-26F4-DD5B597CD714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B40D280B-7DA6-E227-B4B6-35AD3672446F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DD7A4CAD-CACB-C948-9B45-FB10C13D2F55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5DFFD455-2566-72A5-ACF1-B873E1F4B2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76730A8B-2E7E-6CD7-9CE1-BE2A5DE324AE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48126EFD-B67F-2469-AE06-D5C678338370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371" name="Textbox 200">
              <a:extLst>
                <a:ext uri="{FF2B5EF4-FFF2-40B4-BE49-F238E27FC236}">
                  <a16:creationId xmlns:a16="http://schemas.microsoft.com/office/drawing/2014/main" id="{4837171B-4B9E-EA52-F250-FE3FEF294F33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2" name="Textbox 200">
              <a:extLst>
                <a:ext uri="{FF2B5EF4-FFF2-40B4-BE49-F238E27FC236}">
                  <a16:creationId xmlns:a16="http://schemas.microsoft.com/office/drawing/2014/main" id="{F3BEC1B7-2532-6146-9101-C22E89F5A3EC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3" name="Textbox 200">
              <a:extLst>
                <a:ext uri="{FF2B5EF4-FFF2-40B4-BE49-F238E27FC236}">
                  <a16:creationId xmlns:a16="http://schemas.microsoft.com/office/drawing/2014/main" id="{D0A41595-0CEF-3BAA-85F6-671D79F8C60A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9E8BAE1F-1412-9291-95C7-BCE9F62C84E5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624038FE-602A-3A77-4E7C-B5B8913AF5B3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1AEE8494-63F1-A424-9B87-AB1B2D5549A8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60E2CBD0-69CA-56C5-8095-10959E423E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59A2A8B8-B266-F826-5AED-A1AE7FA832DD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ED32E8D1-CF76-AB92-BB92-744987C541AE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380" name="Textbox 200">
              <a:extLst>
                <a:ext uri="{FF2B5EF4-FFF2-40B4-BE49-F238E27FC236}">
                  <a16:creationId xmlns:a16="http://schemas.microsoft.com/office/drawing/2014/main" id="{52D7CD56-0EC4-78F4-6FD6-887D0954F7B4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1" name="Textbox 200">
              <a:extLst>
                <a:ext uri="{FF2B5EF4-FFF2-40B4-BE49-F238E27FC236}">
                  <a16:creationId xmlns:a16="http://schemas.microsoft.com/office/drawing/2014/main" id="{6DDC618B-1D98-D86D-78C8-2FB7D2B2D498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2" name="Textbox 200">
              <a:extLst>
                <a:ext uri="{FF2B5EF4-FFF2-40B4-BE49-F238E27FC236}">
                  <a16:creationId xmlns:a16="http://schemas.microsoft.com/office/drawing/2014/main" id="{8FA6CD34-D56C-BD8A-B8F4-7FBC259CCB6C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6075C861-BCFC-D838-CDE7-A40F16A18F8D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5149E957-A6F5-3D51-5AEC-1E4EA79FBD6A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EE058434-A574-90E0-5607-BB5E0B25591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0004EC57-DDB7-F114-CBC5-FA42C91A23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E40678E4-2057-3EC9-61CD-525BEA599C64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EAC3EA14-84B6-B9DF-0107-8FE67B118A85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389" name="Textbox 200">
              <a:extLst>
                <a:ext uri="{FF2B5EF4-FFF2-40B4-BE49-F238E27FC236}">
                  <a16:creationId xmlns:a16="http://schemas.microsoft.com/office/drawing/2014/main" id="{A4325D81-A170-AD2E-D9DD-BAD094319182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0" name="Textbox 200">
              <a:extLst>
                <a:ext uri="{FF2B5EF4-FFF2-40B4-BE49-F238E27FC236}">
                  <a16:creationId xmlns:a16="http://schemas.microsoft.com/office/drawing/2014/main" id="{5333FD9B-C413-17A3-8545-ADBF2CC0CDCA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1" name="Textbox 200">
              <a:extLst>
                <a:ext uri="{FF2B5EF4-FFF2-40B4-BE49-F238E27FC236}">
                  <a16:creationId xmlns:a16="http://schemas.microsoft.com/office/drawing/2014/main" id="{7657CBD2-6FAE-453F-EF91-A60DD54414B5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0E756BCD-2130-83A5-7E12-3B6EB84AB637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3922BFA9-7B69-E078-0B94-90E6A61D7292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09B77866-351D-7291-3A2A-DD402FAB4AF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8375F9DC-8661-A750-2448-1C8384F02D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6452CD6B-BCFC-2433-206C-460B80AB783D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3BA1047B-F74E-BAA6-7195-AD7918DA92D7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398" name="Textbox 200">
              <a:extLst>
                <a:ext uri="{FF2B5EF4-FFF2-40B4-BE49-F238E27FC236}">
                  <a16:creationId xmlns:a16="http://schemas.microsoft.com/office/drawing/2014/main" id="{4CFE199B-F8BE-116A-0088-93234410181D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9" name="Textbox 200">
              <a:extLst>
                <a:ext uri="{FF2B5EF4-FFF2-40B4-BE49-F238E27FC236}">
                  <a16:creationId xmlns:a16="http://schemas.microsoft.com/office/drawing/2014/main" id="{A69E1C1B-6E20-E157-5709-F073D1975900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0" name="Textbox 200">
              <a:extLst>
                <a:ext uri="{FF2B5EF4-FFF2-40B4-BE49-F238E27FC236}">
                  <a16:creationId xmlns:a16="http://schemas.microsoft.com/office/drawing/2014/main" id="{B62FF853-E88E-B74C-8537-AC8E618A46B1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9" dur="5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/>
          <p:bldP spid="277" grpId="0"/>
          <p:bldP spid="299" grpId="0"/>
          <p:bldP spid="303" grpId="0"/>
          <p:bldP spid="325" grpId="0"/>
          <p:bldP spid="329" grpId="0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/>
          <p:bldP spid="3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9" dur="5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/>
          <p:bldP spid="277" grpId="0"/>
          <p:bldP spid="299" grpId="0"/>
          <p:bldP spid="303" grpId="0"/>
          <p:bldP spid="325" grpId="0"/>
          <p:bldP spid="329" grpId="0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/>
          <p:bldP spid="34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16215AB-880E-3A5E-E936-4D1288432F5A}"/>
              </a:ext>
            </a:extLst>
          </p:cNvPr>
          <p:cNvGrpSpPr/>
          <p:nvPr/>
        </p:nvGrpSpPr>
        <p:grpSpPr>
          <a:xfrm>
            <a:off x="1262187" y="4102179"/>
            <a:ext cx="5700806" cy="2276475"/>
            <a:chOff x="1398494" y="3000375"/>
            <a:chExt cx="5700806" cy="2276475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88EDBC36-F5A9-DE06-E83A-F985A30A4AFD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4DD7C9F5-8413-A6E8-7B81-20CBBACBD5E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D32C6E47-3603-55A1-EDF1-92AB5B903C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30B2D8DA-833B-C284-C01B-528D8536AE9C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18DF16F-FC86-947D-F3D6-BD83B8278D29}"/>
              </a:ext>
            </a:extLst>
          </p:cNvPr>
          <p:cNvGrpSpPr/>
          <p:nvPr/>
        </p:nvGrpSpPr>
        <p:grpSpPr>
          <a:xfrm>
            <a:off x="2312304" y="4382837"/>
            <a:ext cx="4041143" cy="1711985"/>
            <a:chOff x="2575557" y="3280060"/>
            <a:chExt cx="4041143" cy="1711985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AB6D7596-58AC-8D33-CDFE-28BFB0FE29C4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B5986021-9A80-1464-D71B-0AACC2323403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86187E22-B488-A757-7E01-D4685C963B3E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92C7A7BF-F0C8-74C2-EB70-302BAD8A4C1E}"/>
              </a:ext>
            </a:extLst>
          </p:cNvPr>
          <p:cNvGrpSpPr/>
          <p:nvPr/>
        </p:nvGrpSpPr>
        <p:grpSpPr>
          <a:xfrm>
            <a:off x="6962993" y="4067254"/>
            <a:ext cx="2343150" cy="2343151"/>
            <a:chOff x="6962993" y="4067254"/>
            <a:chExt cx="2343150" cy="2343151"/>
          </a:xfrm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A3CD36E9-4D81-7D95-33B1-E557F37E38D7}"/>
                </a:ext>
              </a:extLst>
            </p:cNvPr>
            <p:cNvSpPr/>
            <p:nvPr/>
          </p:nvSpPr>
          <p:spPr>
            <a:xfrm>
              <a:off x="6962993" y="4067254"/>
              <a:ext cx="2343150" cy="2343150"/>
            </a:xfrm>
            <a:prstGeom prst="rect">
              <a:avLst/>
            </a:prstGeom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4213ACB5-61F1-F786-122B-D969237EC5FA}"/>
                </a:ext>
              </a:extLst>
            </p:cNvPr>
            <p:cNvSpPr/>
            <p:nvPr/>
          </p:nvSpPr>
          <p:spPr>
            <a:xfrm>
              <a:off x="6962993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E9465977-A77D-CE7A-4BB1-397C1752ADE8}"/>
              </a:ext>
            </a:extLst>
          </p:cNvPr>
          <p:cNvSpPr/>
          <p:nvPr/>
        </p:nvSpPr>
        <p:spPr>
          <a:xfrm>
            <a:off x="8265259" y="5430878"/>
            <a:ext cx="602342" cy="623112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9" name="Textbox 200">
            <a:extLst>
              <a:ext uri="{FF2B5EF4-FFF2-40B4-BE49-F238E27FC236}">
                <a16:creationId xmlns:a16="http://schemas.microsoft.com/office/drawing/2014/main" id="{F8EA9B56-CAC6-996B-22C9-9E518AE8D8D0}"/>
              </a:ext>
            </a:extLst>
          </p:cNvPr>
          <p:cNvSpPr txBox="1"/>
          <p:nvPr/>
        </p:nvSpPr>
        <p:spPr>
          <a:xfrm flipH="1">
            <a:off x="7125355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3D7BFFE2-AD7B-1E62-0640-00226A28759D}"/>
              </a:ext>
            </a:extLst>
          </p:cNvPr>
          <p:cNvGrpSpPr/>
          <p:nvPr/>
        </p:nvGrpSpPr>
        <p:grpSpPr>
          <a:xfrm>
            <a:off x="9669279" y="4067254"/>
            <a:ext cx="2343150" cy="2343151"/>
            <a:chOff x="9669279" y="4067254"/>
            <a:chExt cx="2343150" cy="2343151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36285D22-6758-3246-0551-A10D0D1FAF33}"/>
                </a:ext>
              </a:extLst>
            </p:cNvPr>
            <p:cNvSpPr/>
            <p:nvPr/>
          </p:nvSpPr>
          <p:spPr>
            <a:xfrm>
              <a:off x="9669279" y="4067254"/>
              <a:ext cx="2343150" cy="234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D1A5A562-0997-CF37-F873-0D26B122F7BD}"/>
                </a:ext>
              </a:extLst>
            </p:cNvPr>
            <p:cNvSpPr/>
            <p:nvPr/>
          </p:nvSpPr>
          <p:spPr>
            <a:xfrm>
              <a:off x="9669279" y="4072364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3" name="Textbox 200">
            <a:extLst>
              <a:ext uri="{FF2B5EF4-FFF2-40B4-BE49-F238E27FC236}">
                <a16:creationId xmlns:a16="http://schemas.microsoft.com/office/drawing/2014/main" id="{AAD798E6-BF2B-1F1B-6854-D4EB5665F7FC}"/>
              </a:ext>
            </a:extLst>
          </p:cNvPr>
          <p:cNvSpPr txBox="1"/>
          <p:nvPr/>
        </p:nvSpPr>
        <p:spPr>
          <a:xfrm flipH="1">
            <a:off x="9831641" y="4259385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33F7D4E3-8802-6146-A3F7-5312599ADE17}"/>
              </a:ext>
            </a:extLst>
          </p:cNvPr>
          <p:cNvGrpSpPr/>
          <p:nvPr/>
        </p:nvGrpSpPr>
        <p:grpSpPr>
          <a:xfrm flipH="1">
            <a:off x="12007319" y="4102179"/>
            <a:ext cx="5700806" cy="2276475"/>
            <a:chOff x="1398494" y="3000375"/>
            <a:chExt cx="5700806" cy="2276475"/>
          </a:xfrm>
        </p:grpSpPr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689D3FAA-E649-9FAB-43EB-7D20867319FA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04188D21-5A46-82EA-C777-C72F6342ED01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F0C33819-8C83-81CF-F98C-3AB83C326E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FF40D2C-407C-E579-91C3-115857840137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59656D04-59F4-7E9B-A33A-65A22DCDD98A}"/>
              </a:ext>
            </a:extLst>
          </p:cNvPr>
          <p:cNvGrpSpPr/>
          <p:nvPr/>
        </p:nvGrpSpPr>
        <p:grpSpPr>
          <a:xfrm flipH="1">
            <a:off x="12659632" y="4382837"/>
            <a:ext cx="4041143" cy="1711985"/>
            <a:chOff x="2575557" y="3280060"/>
            <a:chExt cx="4041143" cy="1711985"/>
          </a:xfrm>
        </p:grpSpPr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659EDF8F-CEA8-2885-9612-2205EB1FF456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C7CD657A-E330-6EEA-13D7-252034DDE75B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FB49C43C-7BBA-37C2-4BC1-8CBF9C217DB2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F3D92F9-6285-A5CE-930E-3C96919A3939}"/>
              </a:ext>
            </a:extLst>
          </p:cNvPr>
          <p:cNvGrpSpPr/>
          <p:nvPr/>
        </p:nvGrpSpPr>
        <p:grpSpPr>
          <a:xfrm>
            <a:off x="3970961" y="6813345"/>
            <a:ext cx="5700806" cy="2276475"/>
            <a:chOff x="1398494" y="3000375"/>
            <a:chExt cx="5700806" cy="2276475"/>
          </a:xfrm>
        </p:grpSpPr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45112B66-003D-6FFB-D6D3-DC486BF8E58A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5D6A7864-A270-B331-6240-841781A0D79A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75001A9A-9128-EB92-9637-35BDBE1C5A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C011DC92-67FB-1171-9E94-43B98F500319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061AC208-93E7-5A5E-BF5C-4D5A5C079214}"/>
              </a:ext>
            </a:extLst>
          </p:cNvPr>
          <p:cNvGrpSpPr/>
          <p:nvPr/>
        </p:nvGrpSpPr>
        <p:grpSpPr>
          <a:xfrm>
            <a:off x="5021078" y="7094003"/>
            <a:ext cx="4041143" cy="1711985"/>
            <a:chOff x="2575557" y="3280060"/>
            <a:chExt cx="4041143" cy="1711985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AD5AA4C9-A8D6-D05C-9745-0D37B535C3A9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489CEB0A-19BA-C990-123F-D38AF9FA5ABE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EF2DDBC9-6691-4462-519D-86E3BF7C0247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82C06F11-6BDB-7E4F-6083-EB7C178F542C}"/>
              </a:ext>
            </a:extLst>
          </p:cNvPr>
          <p:cNvGrpSpPr/>
          <p:nvPr/>
        </p:nvGrpSpPr>
        <p:grpSpPr>
          <a:xfrm>
            <a:off x="9671767" y="6778420"/>
            <a:ext cx="2343150" cy="2343151"/>
            <a:chOff x="9671767" y="6778420"/>
            <a:chExt cx="2343150" cy="2343151"/>
          </a:xfrm>
        </p:grpSpPr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32C6BAF9-4A61-6250-553D-432D451F2060}"/>
                </a:ext>
              </a:extLst>
            </p:cNvPr>
            <p:cNvSpPr/>
            <p:nvPr/>
          </p:nvSpPr>
          <p:spPr>
            <a:xfrm>
              <a:off x="9671767" y="6778420"/>
              <a:ext cx="2343150" cy="234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8CBED883-8035-066B-9BFA-EA16BBE1E062}"/>
                </a:ext>
              </a:extLst>
            </p:cNvPr>
            <p:cNvSpPr/>
            <p:nvPr/>
          </p:nvSpPr>
          <p:spPr>
            <a:xfrm>
              <a:off x="9671767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5" name="Textbox 200">
            <a:extLst>
              <a:ext uri="{FF2B5EF4-FFF2-40B4-BE49-F238E27FC236}">
                <a16:creationId xmlns:a16="http://schemas.microsoft.com/office/drawing/2014/main" id="{D9DB8009-FD91-BB58-0388-DE94A7CAD75A}"/>
              </a:ext>
            </a:extLst>
          </p:cNvPr>
          <p:cNvSpPr txBox="1"/>
          <p:nvPr/>
        </p:nvSpPr>
        <p:spPr>
          <a:xfrm flipH="1">
            <a:off x="9834129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267D0E5D-8A13-0702-7CC9-A0F029F73EEF}"/>
              </a:ext>
            </a:extLst>
          </p:cNvPr>
          <p:cNvGrpSpPr/>
          <p:nvPr/>
        </p:nvGrpSpPr>
        <p:grpSpPr>
          <a:xfrm>
            <a:off x="12378053" y="6778420"/>
            <a:ext cx="2343150" cy="2343151"/>
            <a:chOff x="12378053" y="6778420"/>
            <a:chExt cx="2343150" cy="2343151"/>
          </a:xfrm>
        </p:grpSpPr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E95AAB46-8F84-1C90-28C6-F3AC0E6DAC98}"/>
                </a:ext>
              </a:extLst>
            </p:cNvPr>
            <p:cNvSpPr/>
            <p:nvPr/>
          </p:nvSpPr>
          <p:spPr>
            <a:xfrm>
              <a:off x="12378053" y="6778420"/>
              <a:ext cx="2343150" cy="234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1A5D697-B220-5E94-EE97-16DB20EDB94F}"/>
                </a:ext>
              </a:extLst>
            </p:cNvPr>
            <p:cNvSpPr/>
            <p:nvPr/>
          </p:nvSpPr>
          <p:spPr>
            <a:xfrm>
              <a:off x="12378053" y="6783530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9" name="Textbox 200">
            <a:extLst>
              <a:ext uri="{FF2B5EF4-FFF2-40B4-BE49-F238E27FC236}">
                <a16:creationId xmlns:a16="http://schemas.microsoft.com/office/drawing/2014/main" id="{EED33BA6-1B3E-5A35-816F-0B19AD5DD290}"/>
              </a:ext>
            </a:extLst>
          </p:cNvPr>
          <p:cNvSpPr txBox="1"/>
          <p:nvPr/>
        </p:nvSpPr>
        <p:spPr>
          <a:xfrm flipH="1">
            <a:off x="12540415" y="6970551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5646333-11B2-E681-CDD2-6C970D7B8343}"/>
              </a:ext>
            </a:extLst>
          </p:cNvPr>
          <p:cNvGrpSpPr/>
          <p:nvPr/>
        </p:nvGrpSpPr>
        <p:grpSpPr>
          <a:xfrm flipH="1">
            <a:off x="14716093" y="6813345"/>
            <a:ext cx="5700806" cy="2276475"/>
            <a:chOff x="1398494" y="3000375"/>
            <a:chExt cx="5700806" cy="2276475"/>
          </a:xfrm>
        </p:grpSpPr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7CACD71B-3684-5CFB-6ED5-4A09C13E008A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9D33C69-1174-86A8-E9A9-4EB809DC97FE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A5C1FD5A-2469-FCFF-2611-76E1161065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54F12949-C57C-633E-F37F-FFCDD002F857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ECBE3C83-71A2-A24C-3318-3B67223951A5}"/>
              </a:ext>
            </a:extLst>
          </p:cNvPr>
          <p:cNvGrpSpPr/>
          <p:nvPr/>
        </p:nvGrpSpPr>
        <p:grpSpPr>
          <a:xfrm flipH="1">
            <a:off x="15368406" y="7094003"/>
            <a:ext cx="4041143" cy="1711985"/>
            <a:chOff x="2575557" y="3280060"/>
            <a:chExt cx="4041143" cy="1711985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9808EE7D-E1A3-7A17-0986-C3FBB3687848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C0804942-5728-FF3D-2E18-476A998C1016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3ED9EBE5-54BB-1065-BABE-51D5622B7AAE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4ED19B80-9C04-155E-35E1-25995C0FCE64}"/>
              </a:ext>
            </a:extLst>
          </p:cNvPr>
          <p:cNvGrpSpPr/>
          <p:nvPr/>
        </p:nvGrpSpPr>
        <p:grpSpPr>
          <a:xfrm>
            <a:off x="6675875" y="9524511"/>
            <a:ext cx="5700806" cy="2276475"/>
            <a:chOff x="1398494" y="3000375"/>
            <a:chExt cx="5700806" cy="2276475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76748043-B7BA-CA16-A81A-D0C05F1EEFB0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9CE6874A-9F15-A5A6-8393-96BB120DEB6C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C1009F4F-D74D-8741-5406-502039F2C5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2139C9D2-6C43-4503-B2E3-B1CB1A987F05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050FD11E-E28B-48C6-89FA-78CD633AD66C}"/>
              </a:ext>
            </a:extLst>
          </p:cNvPr>
          <p:cNvGrpSpPr/>
          <p:nvPr/>
        </p:nvGrpSpPr>
        <p:grpSpPr>
          <a:xfrm>
            <a:off x="7725992" y="9805169"/>
            <a:ext cx="4041143" cy="1711985"/>
            <a:chOff x="2575557" y="3280060"/>
            <a:chExt cx="4041143" cy="1711985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91A58FC4-F698-6058-A499-629C214ED4F7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51903BD8-C352-109D-F9A8-5A97B4C3CE93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7" name="Textbox 200">
              <a:extLst>
                <a:ext uri="{FF2B5EF4-FFF2-40B4-BE49-F238E27FC236}">
                  <a16:creationId xmlns:a16="http://schemas.microsoft.com/office/drawing/2014/main" id="{D1F8C5D9-D2AA-DAE9-6DA0-29726375D4FF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AB3C7F4C-AA46-7AD6-94F9-952B9C611F15}"/>
              </a:ext>
            </a:extLst>
          </p:cNvPr>
          <p:cNvGrpSpPr/>
          <p:nvPr/>
        </p:nvGrpSpPr>
        <p:grpSpPr>
          <a:xfrm>
            <a:off x="12376681" y="9489586"/>
            <a:ext cx="2343150" cy="2343151"/>
            <a:chOff x="12376681" y="9489586"/>
            <a:chExt cx="2343150" cy="2343151"/>
          </a:xfrm>
        </p:grpSpPr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E6F41968-0E23-506D-7534-05FEB44C0A8A}"/>
                </a:ext>
              </a:extLst>
            </p:cNvPr>
            <p:cNvSpPr/>
            <p:nvPr/>
          </p:nvSpPr>
          <p:spPr>
            <a:xfrm>
              <a:off x="12376681" y="9489586"/>
              <a:ext cx="2343150" cy="234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42ECED72-5219-45A2-FD87-DAFAC8DFFE1D}"/>
                </a:ext>
              </a:extLst>
            </p:cNvPr>
            <p:cNvSpPr/>
            <p:nvPr/>
          </p:nvSpPr>
          <p:spPr>
            <a:xfrm>
              <a:off x="12376681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1" name="Textbox 200">
            <a:extLst>
              <a:ext uri="{FF2B5EF4-FFF2-40B4-BE49-F238E27FC236}">
                <a16:creationId xmlns:a16="http://schemas.microsoft.com/office/drawing/2014/main" id="{710B9A24-F2BC-28AD-5D1F-0C22A6E253AE}"/>
              </a:ext>
            </a:extLst>
          </p:cNvPr>
          <p:cNvSpPr txBox="1"/>
          <p:nvPr/>
        </p:nvSpPr>
        <p:spPr>
          <a:xfrm flipH="1">
            <a:off x="12539043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594D6B84-129C-D426-B397-404B8271C062}"/>
              </a:ext>
            </a:extLst>
          </p:cNvPr>
          <p:cNvGrpSpPr/>
          <p:nvPr/>
        </p:nvGrpSpPr>
        <p:grpSpPr>
          <a:xfrm>
            <a:off x="15082967" y="9489586"/>
            <a:ext cx="2343150" cy="2343151"/>
            <a:chOff x="15082967" y="9489586"/>
            <a:chExt cx="2343150" cy="2343151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C4499C01-56D2-D8C6-AD6A-1426E11F6873}"/>
                </a:ext>
              </a:extLst>
            </p:cNvPr>
            <p:cNvSpPr/>
            <p:nvPr/>
          </p:nvSpPr>
          <p:spPr>
            <a:xfrm>
              <a:off x="15082967" y="9489586"/>
              <a:ext cx="2343150" cy="23431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4064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5618B1A3-0430-EADF-FB85-E178C6B63EA2}"/>
                </a:ext>
              </a:extLst>
            </p:cNvPr>
            <p:cNvSpPr/>
            <p:nvPr/>
          </p:nvSpPr>
          <p:spPr>
            <a:xfrm>
              <a:off x="15082967" y="9494696"/>
              <a:ext cx="2338040" cy="2338041"/>
            </a:xfrm>
            <a:custGeom>
              <a:avLst/>
              <a:gdLst>
                <a:gd name="csX0" fmla="*/ 2338040 w 2338040"/>
                <a:gd name="csY0" fmla="*/ 0 h 2338041"/>
                <a:gd name="csX1" fmla="*/ 2338040 w 2338040"/>
                <a:gd name="csY1" fmla="*/ 2338041 h 2338041"/>
                <a:gd name="csX2" fmla="*/ 0 w 2338040"/>
                <a:gd name="csY2" fmla="*/ 2338041 h 233804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2338040" h="2338041">
                  <a:moveTo>
                    <a:pt x="2338040" y="0"/>
                  </a:moveTo>
                  <a:lnTo>
                    <a:pt x="2338040" y="2338041"/>
                  </a:lnTo>
                  <a:lnTo>
                    <a:pt x="0" y="2338041"/>
                  </a:ln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65" name="Textbox 200">
            <a:extLst>
              <a:ext uri="{FF2B5EF4-FFF2-40B4-BE49-F238E27FC236}">
                <a16:creationId xmlns:a16="http://schemas.microsoft.com/office/drawing/2014/main" id="{3D605EDB-4DCB-1E98-380D-9DA4184F10DC}"/>
              </a:ext>
            </a:extLst>
          </p:cNvPr>
          <p:cNvSpPr txBox="1"/>
          <p:nvPr/>
        </p:nvSpPr>
        <p:spPr>
          <a:xfrm flipH="1">
            <a:off x="15245329" y="9681717"/>
            <a:ext cx="10585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latin typeface="+mj-lt"/>
              </a:rPr>
              <a:t>06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1C2E011A-5F57-8048-84CB-FDF14E6BD7F1}"/>
              </a:ext>
            </a:extLst>
          </p:cNvPr>
          <p:cNvGrpSpPr/>
          <p:nvPr/>
        </p:nvGrpSpPr>
        <p:grpSpPr>
          <a:xfrm flipH="1">
            <a:off x="17421007" y="9524511"/>
            <a:ext cx="5700806" cy="2276475"/>
            <a:chOff x="1398494" y="3000375"/>
            <a:chExt cx="5700806" cy="2276475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BB622EBF-60C5-4294-583E-C3B8FB2EC212}"/>
                </a:ext>
              </a:extLst>
            </p:cNvPr>
            <p:cNvCxnSpPr/>
            <p:nvPr/>
          </p:nvCxnSpPr>
          <p:spPr>
            <a:xfrm>
              <a:off x="4238625" y="3000375"/>
              <a:ext cx="2619375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E38B071F-D313-D4C9-4044-5D6318A1E96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5276850"/>
              <a:ext cx="5459506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9E5B42A7-7A3C-3E73-E335-3FB4334DE9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8000" y="3000375"/>
              <a:ext cx="0" cy="2276475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178EA900-7D05-1FCB-140F-19CF3F85BE71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4105275"/>
              <a:ext cx="241300" cy="0"/>
            </a:xfrm>
            <a:prstGeom prst="line">
              <a:avLst/>
            </a:prstGeom>
            <a:ln w="25400" cap="rnd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694A445E-1B0F-18D9-3564-74F5A680121E}"/>
              </a:ext>
            </a:extLst>
          </p:cNvPr>
          <p:cNvGrpSpPr/>
          <p:nvPr/>
        </p:nvGrpSpPr>
        <p:grpSpPr>
          <a:xfrm flipH="1">
            <a:off x="18073320" y="9805169"/>
            <a:ext cx="4041143" cy="1711985"/>
            <a:chOff x="2575557" y="3280060"/>
            <a:chExt cx="4041143" cy="1711985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95D414D7-46A2-7161-60E8-B08030C0A507}"/>
                </a:ext>
              </a:extLst>
            </p:cNvPr>
            <p:cNvSpPr txBox="1"/>
            <p:nvPr/>
          </p:nvSpPr>
          <p:spPr>
            <a:xfrm flipH="1">
              <a:off x="2575557" y="3280060"/>
              <a:ext cx="404114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7469C737-ECF9-FA6D-270C-0FB7B4BA33AB}"/>
                </a:ext>
              </a:extLst>
            </p:cNvPr>
            <p:cNvSpPr txBox="1"/>
            <p:nvPr/>
          </p:nvSpPr>
          <p:spPr>
            <a:xfrm flipH="1">
              <a:off x="2575557" y="3679827"/>
              <a:ext cx="40411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C65F7159-0BD2-7219-9E79-15411FADFD5B}"/>
                </a:ext>
              </a:extLst>
            </p:cNvPr>
            <p:cNvSpPr txBox="1"/>
            <p:nvPr/>
          </p:nvSpPr>
          <p:spPr>
            <a:xfrm flipH="1">
              <a:off x="2575559" y="4068715"/>
              <a:ext cx="404114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0BD2A992-9A51-9950-0CC8-9004942D155C}"/>
              </a:ext>
            </a:extLst>
          </p:cNvPr>
          <p:cNvSpPr/>
          <p:nvPr/>
        </p:nvSpPr>
        <p:spPr>
          <a:xfrm>
            <a:off x="16354397" y="10951446"/>
            <a:ext cx="565707" cy="565707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A9196038-3620-E963-23FE-9244B9BC64D1}"/>
              </a:ext>
            </a:extLst>
          </p:cNvPr>
          <p:cNvSpPr/>
          <p:nvPr/>
        </p:nvSpPr>
        <p:spPr>
          <a:xfrm>
            <a:off x="10946835" y="5425639"/>
            <a:ext cx="610963" cy="63359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05AD1D77-D568-8425-AF90-4A45B8AF2B65}"/>
              </a:ext>
            </a:extLst>
          </p:cNvPr>
          <p:cNvSpPr>
            <a:spLocks noEditPoints="1"/>
          </p:cNvSpPr>
          <p:nvPr/>
        </p:nvSpPr>
        <p:spPr bwMode="auto">
          <a:xfrm>
            <a:off x="13664879" y="8288179"/>
            <a:ext cx="628745" cy="480805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DFC2D5BD-7AF5-5102-14B8-EEAE4B5BFE5A}"/>
              </a:ext>
            </a:extLst>
          </p:cNvPr>
          <p:cNvSpPr>
            <a:spLocks noEditPoints="1"/>
          </p:cNvSpPr>
          <p:nvPr/>
        </p:nvSpPr>
        <p:spPr bwMode="auto">
          <a:xfrm>
            <a:off x="13703435" y="10951446"/>
            <a:ext cx="551633" cy="56570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953612F7-2A61-53DE-9661-0F7D6E994FCF}"/>
              </a:ext>
            </a:extLst>
          </p:cNvPr>
          <p:cNvSpPr/>
          <p:nvPr/>
        </p:nvSpPr>
        <p:spPr>
          <a:xfrm>
            <a:off x="10940760" y="8268951"/>
            <a:ext cx="623112" cy="519261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C069CC31-DE44-5921-30CA-C1C370D0B524}"/>
              </a:ext>
            </a:extLst>
          </p:cNvPr>
          <p:cNvSpPr txBox="1"/>
          <p:nvPr/>
        </p:nvSpPr>
        <p:spPr>
          <a:xfrm>
            <a:off x="14539693" y="1034499"/>
            <a:ext cx="86805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Agenda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53F1B1C6-BAFC-4A54-83C4-66329EC45C5F}"/>
              </a:ext>
            </a:extLst>
          </p:cNvPr>
          <p:cNvSpPr>
            <a:spLocks/>
          </p:cNvSpPr>
          <p:nvPr/>
        </p:nvSpPr>
        <p:spPr bwMode="auto">
          <a:xfrm>
            <a:off x="15500357" y="2170618"/>
            <a:ext cx="762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24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78A5A823-4655-4DAF-0031-6223078060F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185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8" grpId="0" animBg="1"/>
          <p:bldP spid="209" grpId="0"/>
          <p:bldP spid="213" grpId="0"/>
          <p:bldP spid="235" grpId="0"/>
          <p:bldP spid="239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8" grpId="0" animBg="1"/>
          <p:bldP spid="209" grpId="0"/>
          <p:bldP spid="213" grpId="0"/>
          <p:bldP spid="235" grpId="0"/>
          <p:bldP spid="239" grpId="0"/>
          <p:bldP spid="261" grpId="0"/>
          <p:bldP spid="265" grpId="0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  <p:bldP spid="281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2_D_0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9E3B6"/>
      </a:accent1>
      <a:accent2>
        <a:srgbClr val="FBCE6B"/>
      </a:accent2>
      <a:accent3>
        <a:srgbClr val="D5A007"/>
      </a:accent3>
      <a:accent4>
        <a:srgbClr val="6C8B08"/>
      </a:accent4>
      <a:accent5>
        <a:srgbClr val="2B2202"/>
      </a:accent5>
      <a:accent6>
        <a:srgbClr val="8A6C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0CDA2"/>
      </a:accent1>
      <a:accent2>
        <a:srgbClr val="BDBEA1"/>
      </a:accent2>
      <a:accent3>
        <a:srgbClr val="2A4541"/>
      </a:accent3>
      <a:accent4>
        <a:srgbClr val="2E322D"/>
      </a:accent4>
      <a:accent5>
        <a:srgbClr val="DE0E03"/>
      </a:accent5>
      <a:accent6>
        <a:srgbClr val="FCDD7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15682</TotalTime>
  <Words>1230</Words>
  <Application>Microsoft Office PowerPoint</Application>
  <PresentationFormat>Custom</PresentationFormat>
  <Paragraphs>270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185</dc:title>
  <dc:creator>Slide Ocean</dc:creator>
  <cp:keywords>SlideOcean.net</cp:keywords>
  <cp:lastModifiedBy>SO</cp:lastModifiedBy>
  <cp:revision>4039</cp:revision>
  <dcterms:created xsi:type="dcterms:W3CDTF">2024-04-24T08:43:56Z</dcterms:created>
  <dcterms:modified xsi:type="dcterms:W3CDTF">2026-01-26T01:38:44Z</dcterms:modified>
</cp:coreProperties>
</file>